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0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467A-E869-4A42-8B8D-153953CD562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689316" y="731977"/>
            <a:ext cx="1275469" cy="73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 App</a:t>
            </a:r>
          </a:p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572093" y="665880"/>
            <a:ext cx="1184031" cy="772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Stryker Active Directory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057603" y="665879"/>
            <a:ext cx="1354735" cy="81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Storage Account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15397" y="225083"/>
            <a:ext cx="8173329" cy="633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5164109" y="1438368"/>
            <a:ext cx="24622" cy="51171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40606" y="1293224"/>
            <a:ext cx="7632" cy="50925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6640" y="1463040"/>
            <a:ext cx="50412" cy="50925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85333" y="1826911"/>
            <a:ext cx="197987" cy="4249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36702" y="200410"/>
            <a:ext cx="224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634319" y="2861391"/>
            <a:ext cx="212569" cy="661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5074254" y="1737714"/>
            <a:ext cx="219788" cy="802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Authenticate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03313" y="2995374"/>
            <a:ext cx="6247192" cy="1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396937" y="3390314"/>
            <a:ext cx="623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1914376" y="2726685"/>
            <a:ext cx="534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regenerate and get the access key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383320" y="5385614"/>
            <a:ext cx="823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flipH="1">
            <a:off x="2366017" y="5086860"/>
            <a:ext cx="471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Blob storage with SAS token &amp; Upload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989613" y="665879"/>
            <a:ext cx="1711070" cy="772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Blob Storage container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661348" y="1251021"/>
            <a:ext cx="7632" cy="50925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615791" y="5021038"/>
            <a:ext cx="157442" cy="1055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390055" y="2043096"/>
            <a:ext cx="367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83321" y="2443396"/>
            <a:ext cx="368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2100905" y="1739444"/>
            <a:ext cx="351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638528" y="2142319"/>
            <a:ext cx="351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Grant &amp; return Bearer Token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7824499" y="2756546"/>
            <a:ext cx="145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regeneration 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5249837" y="1760813"/>
            <a:ext cx="294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KB App </a:t>
            </a:r>
          </a:p>
          <a:p>
            <a:r>
              <a:rPr lang="en-US" dirty="0"/>
              <a:t>registered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2887394" y="3100664"/>
            <a:ext cx="534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regenerated Access key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42767" y="3953128"/>
            <a:ext cx="212569" cy="661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399431" y="4091034"/>
            <a:ext cx="6237383" cy="2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396937" y="4485249"/>
            <a:ext cx="623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2447925" y="3806584"/>
            <a:ext cx="534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SAS token with return Access Key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3559129" y="4186496"/>
            <a:ext cx="534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SAS token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383320" y="5861538"/>
            <a:ext cx="8278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2375581" y="5580064"/>
            <a:ext cx="471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 Status 200 ok is created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7867473" y="3850994"/>
            <a:ext cx="145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 Generation </a:t>
            </a:r>
          </a:p>
        </p:txBody>
      </p:sp>
      <p:sp>
        <p:nvSpPr>
          <p:cNvPr id="60" name="TextBox 59"/>
          <p:cNvSpPr txBox="1"/>
          <p:nvPr/>
        </p:nvSpPr>
        <p:spPr>
          <a:xfrm flipH="1">
            <a:off x="9736491" y="5271526"/>
            <a:ext cx="14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Blobs</a:t>
            </a:r>
          </a:p>
        </p:txBody>
      </p:sp>
    </p:spTree>
    <p:extLst>
      <p:ext uri="{BB962C8B-B14F-4D97-AF65-F5344CB8AC3E}">
        <p14:creationId xmlns:p14="http://schemas.microsoft.com/office/powerpoint/2010/main" val="24214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44A65823CD5418E6955C509D52529" ma:contentTypeVersion="13" ma:contentTypeDescription="Create a new document." ma:contentTypeScope="" ma:versionID="2568691dbdb060cb493ca036363d6aa2">
  <xsd:schema xmlns:xsd="http://www.w3.org/2001/XMLSchema" xmlns:xs="http://www.w3.org/2001/XMLSchema" xmlns:p="http://schemas.microsoft.com/office/2006/metadata/properties" xmlns:ns3="878be9ea-d50b-4d81-8e8c-8175d3a082d9" xmlns:ns4="73e605b7-0ebf-4023-85c4-b9d966199603" targetNamespace="http://schemas.microsoft.com/office/2006/metadata/properties" ma:root="true" ma:fieldsID="56f914a845749e417591a6caefc1beca" ns3:_="" ns4:_="">
    <xsd:import namespace="878be9ea-d50b-4d81-8e8c-8175d3a082d9"/>
    <xsd:import namespace="73e605b7-0ebf-4023-85c4-b9d966199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be9ea-d50b-4d81-8e8c-8175d3a08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605b7-0ebf-4023-85c4-b9d96619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6B2A35-1CA5-47DA-850F-8AAB8272B1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2F1840-94B2-445A-B0DA-0C6B6709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8be9ea-d50b-4d81-8e8c-8175d3a082d9"/>
    <ds:schemaRef ds:uri="73e605b7-0ebf-4023-85c4-b9d966199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A40C5-B830-4819-B313-2443207BE0EB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73e605b7-0ebf-4023-85c4-b9d966199603"/>
    <ds:schemaRef ds:uri="878be9ea-d50b-4d81-8e8c-8175d3a082d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Rudraraju Sai Krishna Teja</dc:creator>
  <cp:lastModifiedBy>Rudraraju Sai Krishna Teja</cp:lastModifiedBy>
  <cp:revision>24</cp:revision>
  <dcterms:created xsi:type="dcterms:W3CDTF">2022-06-15T04:20:02Z</dcterms:created>
  <dcterms:modified xsi:type="dcterms:W3CDTF">2022-06-30T05:46:36Z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993bd6-1ede-4830-9dba-3224251d6855_Enabled">
    <vt:lpwstr>true</vt:lpwstr>
  </property>
  <property fmtid="{D5CDD505-2E9C-101B-9397-08002B2CF9AE}" pid="3" name="MSIP_Label_40993bd6-1ede-4830-9dba-3224251d6855_SetDate">
    <vt:lpwstr>2022-06-15T04:57:27Z</vt:lpwstr>
  </property>
  <property fmtid="{D5CDD505-2E9C-101B-9397-08002B2CF9AE}" pid="4" name="MSIP_Label_40993bd6-1ede-4830-9dba-3224251d6855_Method">
    <vt:lpwstr>Privileged</vt:lpwstr>
  </property>
  <property fmtid="{D5CDD505-2E9C-101B-9397-08002B2CF9AE}" pid="5" name="MSIP_Label_40993bd6-1ede-4830-9dba-3224251d6855_Name">
    <vt:lpwstr>Business</vt:lpwstr>
  </property>
  <property fmtid="{D5CDD505-2E9C-101B-9397-08002B2CF9AE}" pid="6" name="MSIP_Label_40993bd6-1ede-4830-9dba-3224251d6855_SiteId">
    <vt:lpwstr>311b3378-8e8a-4b5e-a33f-e80a3d8ba60a</vt:lpwstr>
  </property>
  <property fmtid="{D5CDD505-2E9C-101B-9397-08002B2CF9AE}" pid="7" name="MSIP_Label_40993bd6-1ede-4830-9dba-3224251d6855_ActionId">
    <vt:lpwstr>2298931d-29f7-4137-8fc8-0000ab810b47</vt:lpwstr>
  </property>
  <property fmtid="{D5CDD505-2E9C-101B-9397-08002B2CF9AE}" pid="8" name="MSIP_Label_40993bd6-1ede-4830-9dba-3224251d6855_ContentBits">
    <vt:lpwstr>0</vt:lpwstr>
  </property>
  <property fmtid="{D5CDD505-2E9C-101B-9397-08002B2CF9AE}" pid="9" name="ContentTypeId">
    <vt:lpwstr>0x01010048A44A65823CD5418E6955C509D52529</vt:lpwstr>
  </property>
</Properties>
</file>