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Lst>
  <p:sldSz cx="9144000" cy="5143500" type="screen16x9"/>
  <p:notesSz cx="6858000" cy="9144000"/>
  <p:embeddedFontLst>
    <p:embeddedFont>
      <p:font typeface="Livvic" panose="020B0604020202020204" pitchFamily="2" charset="0"/>
      <p:regular r:id="rId19"/>
      <p:bold r:id="rId20"/>
      <p:italic r:id="rId21"/>
      <p:boldItalic r:id="rId22"/>
    </p:embeddedFont>
    <p:embeddedFont>
      <p:font typeface="Oswald" panose="00000500000000000000" pitchFamily="2" charset="0"/>
      <p:regular r:id="rId23"/>
      <p:bold r:id="rId24"/>
    </p:embeddedFont>
    <p:embeddedFont>
      <p:font typeface="Roboto" panose="02000000000000000000" pitchFamily="2" charset="0"/>
      <p:regular r:id="rId25"/>
      <p:bold r:id="rId26"/>
      <p:italic r:id="rId27"/>
      <p:boldItalic r:id="rId28"/>
    </p:embeddedFont>
    <p:embeddedFont>
      <p:font typeface="Roboto Condensed Light" panose="020B0604020202020204"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4A3922-97A7-4E67-B4B6-7E3C92D3B5DB}">
  <a:tblStyle styleId="{2C4A3922-97A7-4E67-B4B6-7E3C92D3B5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wres BENCHELBI" userId="3163a94a-b629-4337-806e-b00524429737" providerId="ADAL" clId="{1D027FBF-53A4-45BD-B9FF-88F5BF35E91D}"/>
    <pc:docChg chg="undo custSel addSld delSld modSld">
      <pc:chgData name="Nawres BENCHELBI" userId="3163a94a-b629-4337-806e-b00524429737" providerId="ADAL" clId="{1D027FBF-53A4-45BD-B9FF-88F5BF35E91D}" dt="2024-07-04T15:32:37.053" v="732" actId="47"/>
      <pc:docMkLst>
        <pc:docMk/>
      </pc:docMkLst>
      <pc:sldChg chg="addSp delSp modSp mod">
        <pc:chgData name="Nawres BENCHELBI" userId="3163a94a-b629-4337-806e-b00524429737" providerId="ADAL" clId="{1D027FBF-53A4-45BD-B9FF-88F5BF35E91D}" dt="2024-07-04T15:21:07.758" v="728" actId="20577"/>
        <pc:sldMkLst>
          <pc:docMk/>
          <pc:sldMk cId="0" sldId="257"/>
        </pc:sldMkLst>
        <pc:spChg chg="add mod">
          <ac:chgData name="Nawres BENCHELBI" userId="3163a94a-b629-4337-806e-b00524429737" providerId="ADAL" clId="{1D027FBF-53A4-45BD-B9FF-88F5BF35E91D}" dt="2024-07-04T14:21:40.361" v="50" actId="20577"/>
          <ac:spMkLst>
            <pc:docMk/>
            <pc:sldMk cId="0" sldId="257"/>
            <ac:spMk id="4" creationId="{00545263-7E4D-8EE3-E53A-66D2B21C48D3}"/>
          </ac:spMkLst>
        </pc:spChg>
        <pc:spChg chg="add mod">
          <ac:chgData name="Nawres BENCHELBI" userId="3163a94a-b629-4337-806e-b00524429737" providerId="ADAL" clId="{1D027FBF-53A4-45BD-B9FF-88F5BF35E91D}" dt="2024-07-04T15:21:07.758" v="728" actId="20577"/>
          <ac:spMkLst>
            <pc:docMk/>
            <pc:sldMk cId="0" sldId="257"/>
            <ac:spMk id="5" creationId="{D17C54F5-03DD-431E-9E84-668D8C79425A}"/>
          </ac:spMkLst>
        </pc:spChg>
        <pc:spChg chg="mod">
          <ac:chgData name="Nawres BENCHELBI" userId="3163a94a-b629-4337-806e-b00524429737" providerId="ADAL" clId="{1D027FBF-53A4-45BD-B9FF-88F5BF35E91D}" dt="2024-07-04T14:20:10.639" v="1" actId="20577"/>
          <ac:spMkLst>
            <pc:docMk/>
            <pc:sldMk cId="0" sldId="257"/>
            <ac:spMk id="666" creationId="{00000000-0000-0000-0000-000000000000}"/>
          </ac:spMkLst>
        </pc:spChg>
        <pc:spChg chg="del mod">
          <ac:chgData name="Nawres BENCHELBI" userId="3163a94a-b629-4337-806e-b00524429737" providerId="ADAL" clId="{1D027FBF-53A4-45BD-B9FF-88F5BF35E91D}" dt="2024-07-04T14:20:23.914" v="2" actId="478"/>
          <ac:spMkLst>
            <pc:docMk/>
            <pc:sldMk cId="0" sldId="257"/>
            <ac:spMk id="667" creationId="{00000000-0000-0000-0000-000000000000}"/>
          </ac:spMkLst>
        </pc:spChg>
        <pc:picChg chg="add del mod">
          <ac:chgData name="Nawres BENCHELBI" userId="3163a94a-b629-4337-806e-b00524429737" providerId="ADAL" clId="{1D027FBF-53A4-45BD-B9FF-88F5BF35E91D}" dt="2024-07-04T14:28:29.372" v="116" actId="478"/>
          <ac:picMkLst>
            <pc:docMk/>
            <pc:sldMk cId="0" sldId="257"/>
            <ac:picMk id="3" creationId="{30CC50BD-57D5-9FE2-BFE8-5EC285145939}"/>
          </ac:picMkLst>
        </pc:picChg>
        <pc:picChg chg="add del">
          <ac:chgData name="Nawres BENCHELBI" userId="3163a94a-b629-4337-806e-b00524429737" providerId="ADAL" clId="{1D027FBF-53A4-45BD-B9FF-88F5BF35E91D}" dt="2024-07-04T14:28:02.123" v="102" actId="22"/>
          <ac:picMkLst>
            <pc:docMk/>
            <pc:sldMk cId="0" sldId="257"/>
            <ac:picMk id="7" creationId="{02A5A50D-3CB0-3AA6-8A4E-33FE3A00A437}"/>
          </ac:picMkLst>
        </pc:picChg>
        <pc:picChg chg="add del mod">
          <ac:chgData name="Nawres BENCHELBI" userId="3163a94a-b629-4337-806e-b00524429737" providerId="ADAL" clId="{1D027FBF-53A4-45BD-B9FF-88F5BF35E91D}" dt="2024-07-04T14:28:28.950" v="115" actId="22"/>
          <ac:picMkLst>
            <pc:docMk/>
            <pc:sldMk cId="0" sldId="257"/>
            <ac:picMk id="9" creationId="{C42D2294-59E5-D89C-F9A2-5FDEA90A96B4}"/>
          </ac:picMkLst>
        </pc:picChg>
      </pc:sldChg>
      <pc:sldChg chg="del">
        <pc:chgData name="Nawres BENCHELBI" userId="3163a94a-b629-4337-806e-b00524429737" providerId="ADAL" clId="{1D027FBF-53A4-45BD-B9FF-88F5BF35E91D}" dt="2024-07-04T14:24:51.247" v="87" actId="47"/>
        <pc:sldMkLst>
          <pc:docMk/>
          <pc:sldMk cId="0" sldId="258"/>
        </pc:sldMkLst>
      </pc:sldChg>
      <pc:sldChg chg="del">
        <pc:chgData name="Nawres BENCHELBI" userId="3163a94a-b629-4337-806e-b00524429737" providerId="ADAL" clId="{1D027FBF-53A4-45BD-B9FF-88F5BF35E91D}" dt="2024-07-04T14:24:50.215" v="86" actId="47"/>
        <pc:sldMkLst>
          <pc:docMk/>
          <pc:sldMk cId="0" sldId="260"/>
        </pc:sldMkLst>
      </pc:sldChg>
      <pc:sldChg chg="del">
        <pc:chgData name="Nawres BENCHELBI" userId="3163a94a-b629-4337-806e-b00524429737" providerId="ADAL" clId="{1D027FBF-53A4-45BD-B9FF-88F5BF35E91D}" dt="2024-07-04T14:24:49.349" v="85" actId="47"/>
        <pc:sldMkLst>
          <pc:docMk/>
          <pc:sldMk cId="0" sldId="261"/>
        </pc:sldMkLst>
      </pc:sldChg>
      <pc:sldChg chg="del">
        <pc:chgData name="Nawres BENCHELBI" userId="3163a94a-b629-4337-806e-b00524429737" providerId="ADAL" clId="{1D027FBF-53A4-45BD-B9FF-88F5BF35E91D}" dt="2024-07-04T14:24:46.008" v="81" actId="47"/>
        <pc:sldMkLst>
          <pc:docMk/>
          <pc:sldMk cId="0" sldId="264"/>
        </pc:sldMkLst>
      </pc:sldChg>
      <pc:sldChg chg="del">
        <pc:chgData name="Nawres BENCHELBI" userId="3163a94a-b629-4337-806e-b00524429737" providerId="ADAL" clId="{1D027FBF-53A4-45BD-B9FF-88F5BF35E91D}" dt="2024-07-04T14:24:45.175" v="80" actId="47"/>
        <pc:sldMkLst>
          <pc:docMk/>
          <pc:sldMk cId="0" sldId="269"/>
        </pc:sldMkLst>
      </pc:sldChg>
      <pc:sldChg chg="del">
        <pc:chgData name="Nawres BENCHELBI" userId="3163a94a-b629-4337-806e-b00524429737" providerId="ADAL" clId="{1D027FBF-53A4-45BD-B9FF-88F5BF35E91D}" dt="2024-07-04T14:24:44.320" v="79" actId="47"/>
        <pc:sldMkLst>
          <pc:docMk/>
          <pc:sldMk cId="0" sldId="270"/>
        </pc:sldMkLst>
      </pc:sldChg>
      <pc:sldChg chg="del">
        <pc:chgData name="Nawres BENCHELBI" userId="3163a94a-b629-4337-806e-b00524429737" providerId="ADAL" clId="{1D027FBF-53A4-45BD-B9FF-88F5BF35E91D}" dt="2024-07-04T14:24:42.429" v="77" actId="47"/>
        <pc:sldMkLst>
          <pc:docMk/>
          <pc:sldMk cId="0" sldId="272"/>
        </pc:sldMkLst>
      </pc:sldChg>
      <pc:sldChg chg="del">
        <pc:chgData name="Nawres BENCHELBI" userId="3163a94a-b629-4337-806e-b00524429737" providerId="ADAL" clId="{1D027FBF-53A4-45BD-B9FF-88F5BF35E91D}" dt="2024-07-04T14:24:40.715" v="76" actId="47"/>
        <pc:sldMkLst>
          <pc:docMk/>
          <pc:sldMk cId="0" sldId="277"/>
        </pc:sldMkLst>
      </pc:sldChg>
      <pc:sldChg chg="del">
        <pc:chgData name="Nawres BENCHELBI" userId="3163a94a-b629-4337-806e-b00524429737" providerId="ADAL" clId="{1D027FBF-53A4-45BD-B9FF-88F5BF35E91D}" dt="2024-07-04T15:32:37.053" v="732" actId="47"/>
        <pc:sldMkLst>
          <pc:docMk/>
          <pc:sldMk cId="0" sldId="287"/>
        </pc:sldMkLst>
      </pc:sldChg>
      <pc:sldChg chg="addSp delSp modSp add mod setBg">
        <pc:chgData name="Nawres BENCHELBI" userId="3163a94a-b629-4337-806e-b00524429737" providerId="ADAL" clId="{1D027FBF-53A4-45BD-B9FF-88F5BF35E91D}" dt="2024-07-04T15:21:20.810" v="729" actId="1076"/>
        <pc:sldMkLst>
          <pc:docMk/>
          <pc:sldMk cId="1131917103" sldId="288"/>
        </pc:sldMkLst>
        <pc:spChg chg="mod">
          <ac:chgData name="Nawres BENCHELBI" userId="3163a94a-b629-4337-806e-b00524429737" providerId="ADAL" clId="{1D027FBF-53A4-45BD-B9FF-88F5BF35E91D}" dt="2024-07-04T14:27:24.912" v="100" actId="20577"/>
          <ac:spMkLst>
            <pc:docMk/>
            <pc:sldMk cId="1131917103" sldId="288"/>
            <ac:spMk id="4" creationId="{00545263-7E4D-8EE3-E53A-66D2B21C48D3}"/>
          </ac:spMkLst>
        </pc:spChg>
        <pc:spChg chg="mod">
          <ac:chgData name="Nawres BENCHELBI" userId="3163a94a-b629-4337-806e-b00524429737" providerId="ADAL" clId="{1D027FBF-53A4-45BD-B9FF-88F5BF35E91D}" dt="2024-07-04T15:21:20.810" v="729" actId="1076"/>
          <ac:spMkLst>
            <pc:docMk/>
            <pc:sldMk cId="1131917103" sldId="288"/>
            <ac:spMk id="5" creationId="{D17C54F5-03DD-431E-9E84-668D8C79425A}"/>
          </ac:spMkLst>
        </pc:spChg>
        <pc:picChg chg="del">
          <ac:chgData name="Nawres BENCHELBI" userId="3163a94a-b629-4337-806e-b00524429737" providerId="ADAL" clId="{1D027FBF-53A4-45BD-B9FF-88F5BF35E91D}" dt="2024-07-04T14:28:33.238" v="117" actId="478"/>
          <ac:picMkLst>
            <pc:docMk/>
            <pc:sldMk cId="1131917103" sldId="288"/>
            <ac:picMk id="3" creationId="{30CC50BD-57D5-9FE2-BFE8-5EC285145939}"/>
          </ac:picMkLst>
        </pc:picChg>
        <pc:picChg chg="add mod">
          <ac:chgData name="Nawres BENCHELBI" userId="3163a94a-b629-4337-806e-b00524429737" providerId="ADAL" clId="{1D027FBF-53A4-45BD-B9FF-88F5BF35E91D}" dt="2024-07-04T14:28:50.869" v="123" actId="1076"/>
          <ac:picMkLst>
            <pc:docMk/>
            <pc:sldMk cId="1131917103" sldId="288"/>
            <ac:picMk id="6" creationId="{9FC78C83-D4FD-D4B2-BAFB-84C043F28948}"/>
          </ac:picMkLst>
        </pc:picChg>
      </pc:sldChg>
      <pc:sldChg chg="addSp delSp modSp add mod">
        <pc:chgData name="Nawres BENCHELBI" userId="3163a94a-b629-4337-806e-b00524429737" providerId="ADAL" clId="{1D027FBF-53A4-45BD-B9FF-88F5BF35E91D}" dt="2024-07-04T14:38:12.081" v="165" actId="20577"/>
        <pc:sldMkLst>
          <pc:docMk/>
          <pc:sldMk cId="3618503144" sldId="289"/>
        </pc:sldMkLst>
        <pc:spChg chg="mod">
          <ac:chgData name="Nawres BENCHELBI" userId="3163a94a-b629-4337-806e-b00524429737" providerId="ADAL" clId="{1D027FBF-53A4-45BD-B9FF-88F5BF35E91D}" dt="2024-07-04T14:37:52.649" v="160" actId="255"/>
          <ac:spMkLst>
            <pc:docMk/>
            <pc:sldMk cId="3618503144" sldId="289"/>
            <ac:spMk id="4" creationId="{00545263-7E4D-8EE3-E53A-66D2B21C48D3}"/>
          </ac:spMkLst>
        </pc:spChg>
        <pc:spChg chg="mod">
          <ac:chgData name="Nawres BENCHELBI" userId="3163a94a-b629-4337-806e-b00524429737" providerId="ADAL" clId="{1D027FBF-53A4-45BD-B9FF-88F5BF35E91D}" dt="2024-07-04T14:38:12.081" v="165" actId="20577"/>
          <ac:spMkLst>
            <pc:docMk/>
            <pc:sldMk cId="3618503144" sldId="289"/>
            <ac:spMk id="5" creationId="{D17C54F5-03DD-431E-9E84-668D8C79425A}"/>
          </ac:spMkLst>
        </pc:spChg>
        <pc:picChg chg="add mod">
          <ac:chgData name="Nawres BENCHELBI" userId="3163a94a-b629-4337-806e-b00524429737" providerId="ADAL" clId="{1D027FBF-53A4-45BD-B9FF-88F5BF35E91D}" dt="2024-07-04T14:33:45.550" v="145" actId="14100"/>
          <ac:picMkLst>
            <pc:docMk/>
            <pc:sldMk cId="3618503144" sldId="289"/>
            <ac:picMk id="3" creationId="{CBD3AFEB-98EB-65F7-0477-7495AF0026FA}"/>
          </ac:picMkLst>
        </pc:picChg>
        <pc:picChg chg="del">
          <ac:chgData name="Nawres BENCHELBI" userId="3163a94a-b629-4337-806e-b00524429737" providerId="ADAL" clId="{1D027FBF-53A4-45BD-B9FF-88F5BF35E91D}" dt="2024-07-04T14:33:32.837" v="138" actId="478"/>
          <ac:picMkLst>
            <pc:docMk/>
            <pc:sldMk cId="3618503144" sldId="289"/>
            <ac:picMk id="6" creationId="{9FC78C83-D4FD-D4B2-BAFB-84C043F28948}"/>
          </ac:picMkLst>
        </pc:picChg>
      </pc:sldChg>
      <pc:sldChg chg="addSp delSp modSp add mod">
        <pc:chgData name="Nawres BENCHELBI" userId="3163a94a-b629-4337-806e-b00524429737" providerId="ADAL" clId="{1D027FBF-53A4-45BD-B9FF-88F5BF35E91D}" dt="2024-07-04T15:08:49.433" v="305" actId="20577"/>
        <pc:sldMkLst>
          <pc:docMk/>
          <pc:sldMk cId="3567403560" sldId="290"/>
        </pc:sldMkLst>
        <pc:spChg chg="mod">
          <ac:chgData name="Nawres BENCHELBI" userId="3163a94a-b629-4337-806e-b00524429737" providerId="ADAL" clId="{1D027FBF-53A4-45BD-B9FF-88F5BF35E91D}" dt="2024-07-04T15:08:49.433" v="305" actId="20577"/>
          <ac:spMkLst>
            <pc:docMk/>
            <pc:sldMk cId="3567403560" sldId="290"/>
            <ac:spMk id="4" creationId="{00545263-7E4D-8EE3-E53A-66D2B21C48D3}"/>
          </ac:spMkLst>
        </pc:spChg>
        <pc:spChg chg="mod">
          <ac:chgData name="Nawres BENCHELBI" userId="3163a94a-b629-4337-806e-b00524429737" providerId="ADAL" clId="{1D027FBF-53A4-45BD-B9FF-88F5BF35E91D}" dt="2024-07-04T14:42:08.450" v="197" actId="20577"/>
          <ac:spMkLst>
            <pc:docMk/>
            <pc:sldMk cId="3567403560" sldId="290"/>
            <ac:spMk id="5" creationId="{D17C54F5-03DD-431E-9E84-668D8C79425A}"/>
          </ac:spMkLst>
        </pc:spChg>
        <pc:picChg chg="del mod">
          <ac:chgData name="Nawres BENCHELBI" userId="3163a94a-b629-4337-806e-b00524429737" providerId="ADAL" clId="{1D027FBF-53A4-45BD-B9FF-88F5BF35E91D}" dt="2024-07-04T14:38:51.456" v="167" actId="478"/>
          <ac:picMkLst>
            <pc:docMk/>
            <pc:sldMk cId="3567403560" sldId="290"/>
            <ac:picMk id="3" creationId="{CBD3AFEB-98EB-65F7-0477-7495AF0026FA}"/>
          </ac:picMkLst>
        </pc:picChg>
        <pc:picChg chg="add mod">
          <ac:chgData name="Nawres BENCHELBI" userId="3163a94a-b629-4337-806e-b00524429737" providerId="ADAL" clId="{1D027FBF-53A4-45BD-B9FF-88F5BF35E91D}" dt="2024-07-04T14:39:03.030" v="173" actId="1076"/>
          <ac:picMkLst>
            <pc:docMk/>
            <pc:sldMk cId="3567403560" sldId="290"/>
            <ac:picMk id="6" creationId="{2393FC49-DE44-8D47-AB17-CBCBA5FE3881}"/>
          </ac:picMkLst>
        </pc:picChg>
      </pc:sldChg>
      <pc:sldChg chg="addSp delSp modSp add mod">
        <pc:chgData name="Nawres BENCHELBI" userId="3163a94a-b629-4337-806e-b00524429737" providerId="ADAL" clId="{1D027FBF-53A4-45BD-B9FF-88F5BF35E91D}" dt="2024-07-04T15:00:12.386" v="225" actId="1076"/>
        <pc:sldMkLst>
          <pc:docMk/>
          <pc:sldMk cId="2900722311" sldId="291"/>
        </pc:sldMkLst>
        <pc:spChg chg="mod">
          <ac:chgData name="Nawres BENCHELBI" userId="3163a94a-b629-4337-806e-b00524429737" providerId="ADAL" clId="{1D027FBF-53A4-45BD-B9FF-88F5BF35E91D}" dt="2024-07-04T14:58:27.236" v="221" actId="20577"/>
          <ac:spMkLst>
            <pc:docMk/>
            <pc:sldMk cId="2900722311" sldId="291"/>
            <ac:spMk id="4" creationId="{00545263-7E4D-8EE3-E53A-66D2B21C48D3}"/>
          </ac:spMkLst>
        </pc:spChg>
        <pc:spChg chg="mod">
          <ac:chgData name="Nawres BENCHELBI" userId="3163a94a-b629-4337-806e-b00524429737" providerId="ADAL" clId="{1D027FBF-53A4-45BD-B9FF-88F5BF35E91D}" dt="2024-07-04T15:00:12.386" v="225" actId="1076"/>
          <ac:spMkLst>
            <pc:docMk/>
            <pc:sldMk cId="2900722311" sldId="291"/>
            <ac:spMk id="5" creationId="{D17C54F5-03DD-431E-9E84-668D8C79425A}"/>
          </ac:spMkLst>
        </pc:spChg>
        <pc:picChg chg="del">
          <ac:chgData name="Nawres BENCHELBI" userId="3163a94a-b629-4337-806e-b00524429737" providerId="ADAL" clId="{1D027FBF-53A4-45BD-B9FF-88F5BF35E91D}" dt="2024-07-04T14:58:04.729" v="198" actId="478"/>
          <ac:picMkLst>
            <pc:docMk/>
            <pc:sldMk cId="2900722311" sldId="291"/>
            <ac:picMk id="3" creationId="{CBD3AFEB-98EB-65F7-0477-7495AF0026FA}"/>
          </ac:picMkLst>
        </pc:picChg>
        <pc:picChg chg="add mod">
          <ac:chgData name="Nawres BENCHELBI" userId="3163a94a-b629-4337-806e-b00524429737" providerId="ADAL" clId="{1D027FBF-53A4-45BD-B9FF-88F5BF35E91D}" dt="2024-07-04T14:58:14.357" v="203" actId="1076"/>
          <ac:picMkLst>
            <pc:docMk/>
            <pc:sldMk cId="2900722311" sldId="291"/>
            <ac:picMk id="6" creationId="{84F59D81-D1C9-0F78-B498-7516BF65711B}"/>
          </ac:picMkLst>
        </pc:picChg>
      </pc:sldChg>
      <pc:sldChg chg="addSp delSp modSp add mod">
        <pc:chgData name="Nawres BENCHELBI" userId="3163a94a-b629-4337-806e-b00524429737" providerId="ADAL" clId="{1D027FBF-53A4-45BD-B9FF-88F5BF35E91D}" dt="2024-07-04T15:03:35.514" v="255" actId="22"/>
        <pc:sldMkLst>
          <pc:docMk/>
          <pc:sldMk cId="669694483" sldId="292"/>
        </pc:sldMkLst>
        <pc:spChg chg="mod">
          <ac:chgData name="Nawres BENCHELBI" userId="3163a94a-b629-4337-806e-b00524429737" providerId="ADAL" clId="{1D027FBF-53A4-45BD-B9FF-88F5BF35E91D}" dt="2024-07-04T15:00:33.750" v="237" actId="14100"/>
          <ac:spMkLst>
            <pc:docMk/>
            <pc:sldMk cId="669694483" sldId="292"/>
            <ac:spMk id="4" creationId="{00545263-7E4D-8EE3-E53A-66D2B21C48D3}"/>
          </ac:spMkLst>
        </pc:spChg>
        <pc:spChg chg="mod">
          <ac:chgData name="Nawres BENCHELBI" userId="3163a94a-b629-4337-806e-b00524429737" providerId="ADAL" clId="{1D027FBF-53A4-45BD-B9FF-88F5BF35E91D}" dt="2024-07-04T15:03:19.845" v="249" actId="1076"/>
          <ac:spMkLst>
            <pc:docMk/>
            <pc:sldMk cId="669694483" sldId="292"/>
            <ac:spMk id="5" creationId="{D17C54F5-03DD-431E-9E84-668D8C79425A}"/>
          </ac:spMkLst>
        </pc:spChg>
        <pc:spChg chg="add del mod">
          <ac:chgData name="Nawres BENCHELBI" userId="3163a94a-b629-4337-806e-b00524429737" providerId="ADAL" clId="{1D027FBF-53A4-45BD-B9FF-88F5BF35E91D}" dt="2024-07-04T15:03:27.842" v="253" actId="22"/>
          <ac:spMkLst>
            <pc:docMk/>
            <pc:sldMk cId="669694483" sldId="292"/>
            <ac:spMk id="10" creationId="{AAA8E5A5-FD66-186E-10C3-DD488322D406}"/>
          </ac:spMkLst>
        </pc:spChg>
        <pc:spChg chg="add del">
          <ac:chgData name="Nawres BENCHELBI" userId="3163a94a-b629-4337-806e-b00524429737" providerId="ADAL" clId="{1D027FBF-53A4-45BD-B9FF-88F5BF35E91D}" dt="2024-07-04T15:03:35.514" v="255" actId="22"/>
          <ac:spMkLst>
            <pc:docMk/>
            <pc:sldMk cId="669694483" sldId="292"/>
            <ac:spMk id="12" creationId="{C0DB5AAB-D355-4AEF-2DA5-2DC07F65C518}"/>
          </ac:spMkLst>
        </pc:spChg>
        <pc:picChg chg="add del">
          <ac:chgData name="Nawres BENCHELBI" userId="3163a94a-b629-4337-806e-b00524429737" providerId="ADAL" clId="{1D027FBF-53A4-45BD-B9FF-88F5BF35E91D}" dt="2024-07-04T15:01:13.151" v="240" actId="478"/>
          <ac:picMkLst>
            <pc:docMk/>
            <pc:sldMk cId="669694483" sldId="292"/>
            <ac:picMk id="3" creationId="{C910DAC4-FDC6-6085-59E6-A67AF4352BC9}"/>
          </ac:picMkLst>
        </pc:picChg>
        <pc:picChg chg="del">
          <ac:chgData name="Nawres BENCHELBI" userId="3163a94a-b629-4337-806e-b00524429737" providerId="ADAL" clId="{1D027FBF-53A4-45BD-B9FF-88F5BF35E91D}" dt="2024-07-04T15:01:06.904" v="238" actId="478"/>
          <ac:picMkLst>
            <pc:docMk/>
            <pc:sldMk cId="669694483" sldId="292"/>
            <ac:picMk id="6" creationId="{84F59D81-D1C9-0F78-B498-7516BF65711B}"/>
          </ac:picMkLst>
        </pc:picChg>
        <pc:picChg chg="add mod">
          <ac:chgData name="Nawres BENCHELBI" userId="3163a94a-b629-4337-806e-b00524429737" providerId="ADAL" clId="{1D027FBF-53A4-45BD-B9FF-88F5BF35E91D}" dt="2024-07-04T15:01:41.258" v="245" actId="1076"/>
          <ac:picMkLst>
            <pc:docMk/>
            <pc:sldMk cId="669694483" sldId="292"/>
            <ac:picMk id="8" creationId="{892928F4-E3D7-7C9A-C4FF-706874050DD0}"/>
          </ac:picMkLst>
        </pc:picChg>
      </pc:sldChg>
      <pc:sldChg chg="addSp delSp modSp add mod">
        <pc:chgData name="Nawres BENCHELBI" userId="3163a94a-b629-4337-806e-b00524429737" providerId="ADAL" clId="{1D027FBF-53A4-45BD-B9FF-88F5BF35E91D}" dt="2024-07-04T15:10:15.063" v="348"/>
        <pc:sldMkLst>
          <pc:docMk/>
          <pc:sldMk cId="4089343231" sldId="293"/>
        </pc:sldMkLst>
        <pc:spChg chg="mod">
          <ac:chgData name="Nawres BENCHELBI" userId="3163a94a-b629-4337-806e-b00524429737" providerId="ADAL" clId="{1D027FBF-53A4-45BD-B9FF-88F5BF35E91D}" dt="2024-07-04T15:04:22.262" v="287" actId="20577"/>
          <ac:spMkLst>
            <pc:docMk/>
            <pc:sldMk cId="4089343231" sldId="293"/>
            <ac:spMk id="4" creationId="{00545263-7E4D-8EE3-E53A-66D2B21C48D3}"/>
          </ac:spMkLst>
        </pc:spChg>
        <pc:spChg chg="mod">
          <ac:chgData name="Nawres BENCHELBI" userId="3163a94a-b629-4337-806e-b00524429737" providerId="ADAL" clId="{1D027FBF-53A4-45BD-B9FF-88F5BF35E91D}" dt="2024-07-04T15:10:15.063" v="348"/>
          <ac:spMkLst>
            <pc:docMk/>
            <pc:sldMk cId="4089343231" sldId="293"/>
            <ac:spMk id="5" creationId="{D17C54F5-03DD-431E-9E84-668D8C79425A}"/>
          </ac:spMkLst>
        </pc:spChg>
        <pc:picChg chg="add del mod">
          <ac:chgData name="Nawres BENCHELBI" userId="3163a94a-b629-4337-806e-b00524429737" providerId="ADAL" clId="{1D027FBF-53A4-45BD-B9FF-88F5BF35E91D}" dt="2024-07-04T15:05:06.577" v="288" actId="478"/>
          <ac:picMkLst>
            <pc:docMk/>
            <pc:sldMk cId="4089343231" sldId="293"/>
            <ac:picMk id="2" creationId="{DA230094-F7D2-E49D-2416-517A4DEC95F8}"/>
          </ac:picMkLst>
        </pc:picChg>
        <pc:picChg chg="add mod">
          <ac:chgData name="Nawres BENCHELBI" userId="3163a94a-b629-4337-806e-b00524429737" providerId="ADAL" clId="{1D027FBF-53A4-45BD-B9FF-88F5BF35E91D}" dt="2024-07-04T15:05:23.011" v="296" actId="14100"/>
          <ac:picMkLst>
            <pc:docMk/>
            <pc:sldMk cId="4089343231" sldId="293"/>
            <ac:picMk id="6" creationId="{EACC28A7-B9A6-CF35-B58F-C29A1BB1A7B0}"/>
          </ac:picMkLst>
        </pc:picChg>
        <pc:picChg chg="del">
          <ac:chgData name="Nawres BENCHELBI" userId="3163a94a-b629-4337-806e-b00524429737" providerId="ADAL" clId="{1D027FBF-53A4-45BD-B9FF-88F5BF35E91D}" dt="2024-07-04T15:04:05.487" v="259" actId="478"/>
          <ac:picMkLst>
            <pc:docMk/>
            <pc:sldMk cId="4089343231" sldId="293"/>
            <ac:picMk id="8" creationId="{892928F4-E3D7-7C9A-C4FF-706874050DD0}"/>
          </ac:picMkLst>
        </pc:picChg>
      </pc:sldChg>
      <pc:sldChg chg="addSp delSp modSp add mod">
        <pc:chgData name="Nawres BENCHELBI" userId="3163a94a-b629-4337-806e-b00524429737" providerId="ADAL" clId="{1D027FBF-53A4-45BD-B9FF-88F5BF35E91D}" dt="2024-07-04T15:15:24.331" v="521" actId="1076"/>
        <pc:sldMkLst>
          <pc:docMk/>
          <pc:sldMk cId="4237507248" sldId="294"/>
        </pc:sldMkLst>
        <pc:spChg chg="mod">
          <ac:chgData name="Nawres BENCHELBI" userId="3163a94a-b629-4337-806e-b00524429737" providerId="ADAL" clId="{1D027FBF-53A4-45BD-B9FF-88F5BF35E91D}" dt="2024-07-04T15:09:32.547" v="322" actId="20577"/>
          <ac:spMkLst>
            <pc:docMk/>
            <pc:sldMk cId="4237507248" sldId="294"/>
            <ac:spMk id="4" creationId="{00545263-7E4D-8EE3-E53A-66D2B21C48D3}"/>
          </ac:spMkLst>
        </pc:spChg>
        <pc:spChg chg="mod">
          <ac:chgData name="Nawres BENCHELBI" userId="3163a94a-b629-4337-806e-b00524429737" providerId="ADAL" clId="{1D027FBF-53A4-45BD-B9FF-88F5BF35E91D}" dt="2024-07-04T15:15:24.331" v="521" actId="1076"/>
          <ac:spMkLst>
            <pc:docMk/>
            <pc:sldMk cId="4237507248" sldId="294"/>
            <ac:spMk id="5" creationId="{D17C54F5-03DD-431E-9E84-668D8C79425A}"/>
          </ac:spMkLst>
        </pc:spChg>
        <pc:picChg chg="add mod">
          <ac:chgData name="Nawres BENCHELBI" userId="3163a94a-b629-4337-806e-b00524429737" providerId="ADAL" clId="{1D027FBF-53A4-45BD-B9FF-88F5BF35E91D}" dt="2024-07-04T15:09:22.481" v="311" actId="1076"/>
          <ac:picMkLst>
            <pc:docMk/>
            <pc:sldMk cId="4237507248" sldId="294"/>
            <ac:picMk id="3" creationId="{4D744D7D-4F76-F1A5-DD95-B89C7657820E}"/>
          </ac:picMkLst>
        </pc:picChg>
        <pc:picChg chg="del">
          <ac:chgData name="Nawres BENCHELBI" userId="3163a94a-b629-4337-806e-b00524429737" providerId="ADAL" clId="{1D027FBF-53A4-45BD-B9FF-88F5BF35E91D}" dt="2024-07-04T15:09:13.832" v="306" actId="478"/>
          <ac:picMkLst>
            <pc:docMk/>
            <pc:sldMk cId="4237507248" sldId="294"/>
            <ac:picMk id="6" creationId="{EACC28A7-B9A6-CF35-B58F-C29A1BB1A7B0}"/>
          </ac:picMkLst>
        </pc:picChg>
      </pc:sldChg>
      <pc:sldChg chg="addSp delSp modSp add mod">
        <pc:chgData name="Nawres BENCHELBI" userId="3163a94a-b629-4337-806e-b00524429737" providerId="ADAL" clId="{1D027FBF-53A4-45BD-B9FF-88F5BF35E91D}" dt="2024-07-04T15:11:56.047" v="428" actId="20577"/>
        <pc:sldMkLst>
          <pc:docMk/>
          <pc:sldMk cId="3553052220" sldId="295"/>
        </pc:sldMkLst>
        <pc:spChg chg="mod">
          <ac:chgData name="Nawres BENCHELBI" userId="3163a94a-b629-4337-806e-b00524429737" providerId="ADAL" clId="{1D027FBF-53A4-45BD-B9FF-88F5BF35E91D}" dt="2024-07-04T15:11:07.182" v="403" actId="14100"/>
          <ac:spMkLst>
            <pc:docMk/>
            <pc:sldMk cId="3553052220" sldId="295"/>
            <ac:spMk id="4" creationId="{00545263-7E4D-8EE3-E53A-66D2B21C48D3}"/>
          </ac:spMkLst>
        </pc:spChg>
        <pc:spChg chg="mod">
          <ac:chgData name="Nawres BENCHELBI" userId="3163a94a-b629-4337-806e-b00524429737" providerId="ADAL" clId="{1D027FBF-53A4-45BD-B9FF-88F5BF35E91D}" dt="2024-07-04T15:11:56.047" v="428" actId="20577"/>
          <ac:spMkLst>
            <pc:docMk/>
            <pc:sldMk cId="3553052220" sldId="295"/>
            <ac:spMk id="5" creationId="{D17C54F5-03DD-431E-9E84-668D8C79425A}"/>
          </ac:spMkLst>
        </pc:spChg>
        <pc:picChg chg="add mod">
          <ac:chgData name="Nawres BENCHELBI" userId="3163a94a-b629-4337-806e-b00524429737" providerId="ADAL" clId="{1D027FBF-53A4-45BD-B9FF-88F5BF35E91D}" dt="2024-07-04T15:11:43.953" v="408" actId="1076"/>
          <ac:picMkLst>
            <pc:docMk/>
            <pc:sldMk cId="3553052220" sldId="295"/>
            <ac:picMk id="3" creationId="{8F49D05A-D220-6B5C-E921-C1CAAED5AFE9}"/>
          </ac:picMkLst>
        </pc:picChg>
        <pc:picChg chg="del">
          <ac:chgData name="Nawres BENCHELBI" userId="3163a94a-b629-4337-806e-b00524429737" providerId="ADAL" clId="{1D027FBF-53A4-45BD-B9FF-88F5BF35E91D}" dt="2024-07-04T15:11:35.951" v="404" actId="478"/>
          <ac:picMkLst>
            <pc:docMk/>
            <pc:sldMk cId="3553052220" sldId="295"/>
            <ac:picMk id="6" creationId="{84F59D81-D1C9-0F78-B498-7516BF65711B}"/>
          </ac:picMkLst>
        </pc:picChg>
      </pc:sldChg>
      <pc:sldChg chg="addSp delSp modSp add mod">
        <pc:chgData name="Nawres BENCHELBI" userId="3163a94a-b629-4337-806e-b00524429737" providerId="ADAL" clId="{1D027FBF-53A4-45BD-B9FF-88F5BF35E91D}" dt="2024-07-04T15:13:26.692" v="466" actId="20577"/>
        <pc:sldMkLst>
          <pc:docMk/>
          <pc:sldMk cId="1895478836" sldId="296"/>
        </pc:sldMkLst>
        <pc:spChg chg="mod">
          <ac:chgData name="Nawres BENCHELBI" userId="3163a94a-b629-4337-806e-b00524429737" providerId="ADAL" clId="{1D027FBF-53A4-45BD-B9FF-88F5BF35E91D}" dt="2024-07-04T15:12:14.815" v="439" actId="20577"/>
          <ac:spMkLst>
            <pc:docMk/>
            <pc:sldMk cId="1895478836" sldId="296"/>
            <ac:spMk id="4" creationId="{00545263-7E4D-8EE3-E53A-66D2B21C48D3}"/>
          </ac:spMkLst>
        </pc:spChg>
        <pc:spChg chg="mod">
          <ac:chgData name="Nawres BENCHELBI" userId="3163a94a-b629-4337-806e-b00524429737" providerId="ADAL" clId="{1D027FBF-53A4-45BD-B9FF-88F5BF35E91D}" dt="2024-07-04T15:13:26.692" v="466" actId="20577"/>
          <ac:spMkLst>
            <pc:docMk/>
            <pc:sldMk cId="1895478836" sldId="296"/>
            <ac:spMk id="5" creationId="{D17C54F5-03DD-431E-9E84-668D8C79425A}"/>
          </ac:spMkLst>
        </pc:spChg>
        <pc:picChg chg="add mod">
          <ac:chgData name="Nawres BENCHELBI" userId="3163a94a-b629-4337-806e-b00524429737" providerId="ADAL" clId="{1D027FBF-53A4-45BD-B9FF-88F5BF35E91D}" dt="2024-07-04T15:13:16.214" v="455" actId="1076"/>
          <ac:picMkLst>
            <pc:docMk/>
            <pc:sldMk cId="1895478836" sldId="296"/>
            <ac:picMk id="3" creationId="{7B6307CB-82E5-549E-BFD5-A91F724AAD38}"/>
          </ac:picMkLst>
        </pc:picChg>
        <pc:picChg chg="del">
          <ac:chgData name="Nawres BENCHELBI" userId="3163a94a-b629-4337-806e-b00524429737" providerId="ADAL" clId="{1D027FBF-53A4-45BD-B9FF-88F5BF35E91D}" dt="2024-07-04T15:13:06.518" v="450" actId="478"/>
          <ac:picMkLst>
            <pc:docMk/>
            <pc:sldMk cId="1895478836" sldId="296"/>
            <ac:picMk id="8" creationId="{892928F4-E3D7-7C9A-C4FF-706874050DD0}"/>
          </ac:picMkLst>
        </pc:picChg>
      </pc:sldChg>
      <pc:sldChg chg="addSp delSp modSp add mod">
        <pc:chgData name="Nawres BENCHELBI" userId="3163a94a-b629-4337-806e-b00524429737" providerId="ADAL" clId="{1D027FBF-53A4-45BD-B9FF-88F5BF35E91D}" dt="2024-07-04T15:14:16.967" v="491" actId="20577"/>
        <pc:sldMkLst>
          <pc:docMk/>
          <pc:sldMk cId="956920460" sldId="297"/>
        </pc:sldMkLst>
        <pc:spChg chg="mod">
          <ac:chgData name="Nawres BENCHELBI" userId="3163a94a-b629-4337-806e-b00524429737" providerId="ADAL" clId="{1D027FBF-53A4-45BD-B9FF-88F5BF35E91D}" dt="2024-07-04T15:13:43.639" v="477" actId="20577"/>
          <ac:spMkLst>
            <pc:docMk/>
            <pc:sldMk cId="956920460" sldId="297"/>
            <ac:spMk id="4" creationId="{00545263-7E4D-8EE3-E53A-66D2B21C48D3}"/>
          </ac:spMkLst>
        </pc:spChg>
        <pc:spChg chg="mod">
          <ac:chgData name="Nawres BENCHELBI" userId="3163a94a-b629-4337-806e-b00524429737" providerId="ADAL" clId="{1D027FBF-53A4-45BD-B9FF-88F5BF35E91D}" dt="2024-07-04T15:14:16.967" v="491" actId="20577"/>
          <ac:spMkLst>
            <pc:docMk/>
            <pc:sldMk cId="956920460" sldId="297"/>
            <ac:spMk id="5" creationId="{D17C54F5-03DD-431E-9E84-668D8C79425A}"/>
          </ac:spMkLst>
        </pc:spChg>
        <pc:picChg chg="add mod">
          <ac:chgData name="Nawres BENCHELBI" userId="3163a94a-b629-4337-806e-b00524429737" providerId="ADAL" clId="{1D027FBF-53A4-45BD-B9FF-88F5BF35E91D}" dt="2024-07-04T15:14:12.788" v="481" actId="1076"/>
          <ac:picMkLst>
            <pc:docMk/>
            <pc:sldMk cId="956920460" sldId="297"/>
            <ac:picMk id="3" creationId="{2E443B7A-DA78-723E-F777-6F05BD1E7E90}"/>
          </ac:picMkLst>
        </pc:picChg>
        <pc:picChg chg="del">
          <ac:chgData name="Nawres BENCHELBI" userId="3163a94a-b629-4337-806e-b00524429737" providerId="ADAL" clId="{1D027FBF-53A4-45BD-B9FF-88F5BF35E91D}" dt="2024-07-04T15:14:03.311" v="478" actId="478"/>
          <ac:picMkLst>
            <pc:docMk/>
            <pc:sldMk cId="956920460" sldId="297"/>
            <ac:picMk id="6" creationId="{EACC28A7-B9A6-CF35-B58F-C29A1BB1A7B0}"/>
          </ac:picMkLst>
        </pc:picChg>
      </pc:sldChg>
      <pc:sldChg chg="addSp delSp modSp add mod">
        <pc:chgData name="Nawres BENCHELBI" userId="3163a94a-b629-4337-806e-b00524429737" providerId="ADAL" clId="{1D027FBF-53A4-45BD-B9FF-88F5BF35E91D}" dt="2024-07-04T15:16:43.687" v="594" actId="20577"/>
        <pc:sldMkLst>
          <pc:docMk/>
          <pc:sldMk cId="1103071859" sldId="298"/>
        </pc:sldMkLst>
        <pc:spChg chg="mod">
          <ac:chgData name="Nawres BENCHELBI" userId="3163a94a-b629-4337-806e-b00524429737" providerId="ADAL" clId="{1D027FBF-53A4-45BD-B9FF-88F5BF35E91D}" dt="2024-07-04T15:15:12.825" v="519" actId="14100"/>
          <ac:spMkLst>
            <pc:docMk/>
            <pc:sldMk cId="1103071859" sldId="298"/>
            <ac:spMk id="4" creationId="{00545263-7E4D-8EE3-E53A-66D2B21C48D3}"/>
          </ac:spMkLst>
        </pc:spChg>
        <pc:spChg chg="mod">
          <ac:chgData name="Nawres BENCHELBI" userId="3163a94a-b629-4337-806e-b00524429737" providerId="ADAL" clId="{1D027FBF-53A4-45BD-B9FF-88F5BF35E91D}" dt="2024-07-04T15:16:43.687" v="594" actId="20577"/>
          <ac:spMkLst>
            <pc:docMk/>
            <pc:sldMk cId="1103071859" sldId="298"/>
            <ac:spMk id="5" creationId="{D17C54F5-03DD-431E-9E84-668D8C79425A}"/>
          </ac:spMkLst>
        </pc:spChg>
        <pc:picChg chg="del">
          <ac:chgData name="Nawres BENCHELBI" userId="3163a94a-b629-4337-806e-b00524429737" providerId="ADAL" clId="{1D027FBF-53A4-45BD-B9FF-88F5BF35E91D}" dt="2024-07-04T15:15:54.620" v="522" actId="478"/>
          <ac:picMkLst>
            <pc:docMk/>
            <pc:sldMk cId="1103071859" sldId="298"/>
            <ac:picMk id="3" creationId="{4D744D7D-4F76-F1A5-DD95-B89C7657820E}"/>
          </ac:picMkLst>
        </pc:picChg>
        <pc:picChg chg="add mod">
          <ac:chgData name="Nawres BENCHELBI" userId="3163a94a-b629-4337-806e-b00524429737" providerId="ADAL" clId="{1D027FBF-53A4-45BD-B9FF-88F5BF35E91D}" dt="2024-07-04T15:16:02.439" v="526" actId="1076"/>
          <ac:picMkLst>
            <pc:docMk/>
            <pc:sldMk cId="1103071859" sldId="298"/>
            <ac:picMk id="6" creationId="{36A592E3-CF10-FFE4-6641-6F3C138773A2}"/>
          </ac:picMkLst>
        </pc:picChg>
      </pc:sldChg>
      <pc:sldChg chg="addSp delSp modSp add mod">
        <pc:chgData name="Nawres BENCHELBI" userId="3163a94a-b629-4337-806e-b00524429737" providerId="ADAL" clId="{1D027FBF-53A4-45BD-B9FF-88F5BF35E91D}" dt="2024-07-04T15:30:41.834" v="731" actId="1076"/>
        <pc:sldMkLst>
          <pc:docMk/>
          <pc:sldMk cId="2128897658" sldId="299"/>
        </pc:sldMkLst>
        <pc:spChg chg="mod">
          <ac:chgData name="Nawres BENCHELBI" userId="3163a94a-b629-4337-806e-b00524429737" providerId="ADAL" clId="{1D027FBF-53A4-45BD-B9FF-88F5BF35E91D}" dt="2024-07-04T15:18:06.186" v="650" actId="20577"/>
          <ac:spMkLst>
            <pc:docMk/>
            <pc:sldMk cId="2128897658" sldId="299"/>
            <ac:spMk id="4" creationId="{00545263-7E4D-8EE3-E53A-66D2B21C48D3}"/>
          </ac:spMkLst>
        </pc:spChg>
        <pc:spChg chg="mod">
          <ac:chgData name="Nawres BENCHELBI" userId="3163a94a-b629-4337-806e-b00524429737" providerId="ADAL" clId="{1D027FBF-53A4-45BD-B9FF-88F5BF35E91D}" dt="2024-07-04T15:30:41.834" v="731" actId="1076"/>
          <ac:spMkLst>
            <pc:docMk/>
            <pc:sldMk cId="2128897658" sldId="299"/>
            <ac:spMk id="5" creationId="{D17C54F5-03DD-431E-9E84-668D8C79425A}"/>
          </ac:spMkLst>
        </pc:spChg>
        <pc:picChg chg="del">
          <ac:chgData name="Nawres BENCHELBI" userId="3163a94a-b629-4337-806e-b00524429737" providerId="ADAL" clId="{1D027FBF-53A4-45BD-B9FF-88F5BF35E91D}" dt="2024-07-04T15:17:19.151" v="596" actId="478"/>
          <ac:picMkLst>
            <pc:docMk/>
            <pc:sldMk cId="2128897658" sldId="299"/>
            <ac:picMk id="3" creationId="{8F49D05A-D220-6B5C-E921-C1CAAED5AFE9}"/>
          </ac:picMkLst>
        </pc:picChg>
        <pc:picChg chg="add mod">
          <ac:chgData name="Nawres BENCHELBI" userId="3163a94a-b629-4337-806e-b00524429737" providerId="ADAL" clId="{1D027FBF-53A4-45BD-B9FF-88F5BF35E91D}" dt="2024-07-04T15:17:33.743" v="604" actId="14100"/>
          <ac:picMkLst>
            <pc:docMk/>
            <pc:sldMk cId="2128897658" sldId="299"/>
            <ac:picMk id="6" creationId="{E20431B5-DC1B-77BA-362F-D9B30380D2C0}"/>
          </ac:picMkLst>
        </pc:picChg>
      </pc:sldChg>
      <pc:sldChg chg="addSp delSp modSp add mod">
        <pc:chgData name="Nawres BENCHELBI" userId="3163a94a-b629-4337-806e-b00524429737" providerId="ADAL" clId="{1D027FBF-53A4-45BD-B9FF-88F5BF35E91D}" dt="2024-07-04T15:19:16.165" v="694" actId="20577"/>
        <pc:sldMkLst>
          <pc:docMk/>
          <pc:sldMk cId="2042602190" sldId="300"/>
        </pc:sldMkLst>
        <pc:spChg chg="mod">
          <ac:chgData name="Nawres BENCHELBI" userId="3163a94a-b629-4337-806e-b00524429737" providerId="ADAL" clId="{1D027FBF-53A4-45BD-B9FF-88F5BF35E91D}" dt="2024-07-04T15:18:28.166" v="662" actId="20577"/>
          <ac:spMkLst>
            <pc:docMk/>
            <pc:sldMk cId="2042602190" sldId="300"/>
            <ac:spMk id="4" creationId="{00545263-7E4D-8EE3-E53A-66D2B21C48D3}"/>
          </ac:spMkLst>
        </pc:spChg>
        <pc:spChg chg="mod">
          <ac:chgData name="Nawres BENCHELBI" userId="3163a94a-b629-4337-806e-b00524429737" providerId="ADAL" clId="{1D027FBF-53A4-45BD-B9FF-88F5BF35E91D}" dt="2024-07-04T15:19:16.165" v="694" actId="20577"/>
          <ac:spMkLst>
            <pc:docMk/>
            <pc:sldMk cId="2042602190" sldId="300"/>
            <ac:spMk id="5" creationId="{D17C54F5-03DD-431E-9E84-668D8C79425A}"/>
          </ac:spMkLst>
        </pc:spChg>
        <pc:picChg chg="del">
          <ac:chgData name="Nawres BENCHELBI" userId="3163a94a-b629-4337-806e-b00524429737" providerId="ADAL" clId="{1D027FBF-53A4-45BD-B9FF-88F5BF35E91D}" dt="2024-07-04T15:18:53.970" v="663" actId="478"/>
          <ac:picMkLst>
            <pc:docMk/>
            <pc:sldMk cId="2042602190" sldId="300"/>
            <ac:picMk id="3" creationId="{7B6307CB-82E5-549E-BFD5-A91F724AAD38}"/>
          </ac:picMkLst>
        </pc:picChg>
        <pc:picChg chg="add mod">
          <ac:chgData name="Nawres BENCHELBI" userId="3163a94a-b629-4337-806e-b00524429737" providerId="ADAL" clId="{1D027FBF-53A4-45BD-B9FF-88F5BF35E91D}" dt="2024-07-04T15:19:02.986" v="667" actId="14100"/>
          <ac:picMkLst>
            <pc:docMk/>
            <pc:sldMk cId="2042602190" sldId="300"/>
            <ac:picMk id="6" creationId="{725C55F9-1408-8FC2-A33C-2EBE36500D3D}"/>
          </ac:picMkLst>
        </pc:picChg>
      </pc:sldChg>
      <pc:sldChg chg="addSp delSp modSp add mod">
        <pc:chgData name="Nawres BENCHELBI" userId="3163a94a-b629-4337-806e-b00524429737" providerId="ADAL" clId="{1D027FBF-53A4-45BD-B9FF-88F5BF35E91D}" dt="2024-07-04T15:20:32.143" v="726" actId="20577"/>
        <pc:sldMkLst>
          <pc:docMk/>
          <pc:sldMk cId="3795664158" sldId="301"/>
        </pc:sldMkLst>
        <pc:spChg chg="mod">
          <ac:chgData name="Nawres BENCHELBI" userId="3163a94a-b629-4337-806e-b00524429737" providerId="ADAL" clId="{1D027FBF-53A4-45BD-B9FF-88F5BF35E91D}" dt="2024-07-04T15:19:33.952" v="706" actId="20577"/>
          <ac:spMkLst>
            <pc:docMk/>
            <pc:sldMk cId="3795664158" sldId="301"/>
            <ac:spMk id="4" creationId="{00545263-7E4D-8EE3-E53A-66D2B21C48D3}"/>
          </ac:spMkLst>
        </pc:spChg>
        <pc:spChg chg="mod">
          <ac:chgData name="Nawres BENCHELBI" userId="3163a94a-b629-4337-806e-b00524429737" providerId="ADAL" clId="{1D027FBF-53A4-45BD-B9FF-88F5BF35E91D}" dt="2024-07-04T15:20:32.143" v="726" actId="20577"/>
          <ac:spMkLst>
            <pc:docMk/>
            <pc:sldMk cId="3795664158" sldId="301"/>
            <ac:spMk id="5" creationId="{D17C54F5-03DD-431E-9E84-668D8C79425A}"/>
          </ac:spMkLst>
        </pc:spChg>
        <pc:picChg chg="del">
          <ac:chgData name="Nawres BENCHELBI" userId="3163a94a-b629-4337-806e-b00524429737" providerId="ADAL" clId="{1D027FBF-53A4-45BD-B9FF-88F5BF35E91D}" dt="2024-07-04T15:20:13.327" v="707" actId="478"/>
          <ac:picMkLst>
            <pc:docMk/>
            <pc:sldMk cId="3795664158" sldId="301"/>
            <ac:picMk id="3" creationId="{2E443B7A-DA78-723E-F777-6F05BD1E7E90}"/>
          </ac:picMkLst>
        </pc:picChg>
        <pc:picChg chg="add mod">
          <ac:chgData name="Nawres BENCHELBI" userId="3163a94a-b629-4337-806e-b00524429737" providerId="ADAL" clId="{1D027FBF-53A4-45BD-B9FF-88F5BF35E91D}" dt="2024-07-04T15:20:22.862" v="712" actId="1076"/>
          <ac:picMkLst>
            <pc:docMk/>
            <pc:sldMk cId="3795664158" sldId="301"/>
            <ac:picMk id="6" creationId="{F28547E5-2EDD-2AB1-EEAA-B61FA702660C}"/>
          </ac:picMkLst>
        </pc:picChg>
      </pc:sldChg>
      <pc:sldChg chg="del">
        <pc:chgData name="Nawres BENCHELBI" userId="3163a94a-b629-4337-806e-b00524429737" providerId="ADAL" clId="{1D027FBF-53A4-45BD-B9FF-88F5BF35E91D}" dt="2024-07-04T14:24:48.557" v="84" actId="47"/>
        <pc:sldMkLst>
          <pc:docMk/>
          <pc:sldMk cId="1072133245" sldId="313"/>
        </pc:sldMkLst>
      </pc:sldChg>
      <pc:sldChg chg="del">
        <pc:chgData name="Nawres BENCHELBI" userId="3163a94a-b629-4337-806e-b00524429737" providerId="ADAL" clId="{1D027FBF-53A4-45BD-B9FF-88F5BF35E91D}" dt="2024-07-04T14:24:47.787" v="83" actId="47"/>
        <pc:sldMkLst>
          <pc:docMk/>
          <pc:sldMk cId="3183328008" sldId="314"/>
        </pc:sldMkLst>
      </pc:sldChg>
      <pc:sldChg chg="del">
        <pc:chgData name="Nawres BENCHELBI" userId="3163a94a-b629-4337-806e-b00524429737" providerId="ADAL" clId="{1D027FBF-53A4-45BD-B9FF-88F5BF35E91D}" dt="2024-07-04T14:24:46.859" v="82" actId="47"/>
        <pc:sldMkLst>
          <pc:docMk/>
          <pc:sldMk cId="3803054985" sldId="315"/>
        </pc:sldMkLst>
      </pc:sldChg>
      <pc:sldChg chg="del">
        <pc:chgData name="Nawres BENCHELBI" userId="3163a94a-b629-4337-806e-b00524429737" providerId="ADAL" clId="{1D027FBF-53A4-45BD-B9FF-88F5BF35E91D}" dt="2024-07-04T14:24:43.464" v="78" actId="47"/>
        <pc:sldMkLst>
          <pc:docMk/>
          <pc:sldMk cId="1687853780" sldId="316"/>
        </pc:sldMkLst>
      </pc:sldChg>
      <pc:sldChg chg="del">
        <pc:chgData name="Nawres BENCHELBI" userId="3163a94a-b629-4337-806e-b00524429737" providerId="ADAL" clId="{1D027FBF-53A4-45BD-B9FF-88F5BF35E91D}" dt="2024-07-04T14:24:39.724" v="75" actId="47"/>
        <pc:sldMkLst>
          <pc:docMk/>
          <pc:sldMk cId="1729810146" sldId="317"/>
        </pc:sldMkLst>
      </pc:sldChg>
      <pc:sldChg chg="del">
        <pc:chgData name="Nawres BENCHELBI" userId="3163a94a-b629-4337-806e-b00524429737" providerId="ADAL" clId="{1D027FBF-53A4-45BD-B9FF-88F5BF35E91D}" dt="2024-07-04T14:24:38.874" v="74" actId="47"/>
        <pc:sldMkLst>
          <pc:docMk/>
          <pc:sldMk cId="89819990" sldId="318"/>
        </pc:sldMkLst>
      </pc:sldChg>
      <pc:sldChg chg="del">
        <pc:chgData name="Nawres BENCHELBI" userId="3163a94a-b629-4337-806e-b00524429737" providerId="ADAL" clId="{1D027FBF-53A4-45BD-B9FF-88F5BF35E91D}" dt="2024-07-04T14:24:37.819" v="73" actId="47"/>
        <pc:sldMkLst>
          <pc:docMk/>
          <pc:sldMk cId="1060970430" sldId="319"/>
        </pc:sldMkLst>
      </pc:sldChg>
      <pc:sldChg chg="del">
        <pc:chgData name="Nawres BENCHELBI" userId="3163a94a-b629-4337-806e-b00524429737" providerId="ADAL" clId="{1D027FBF-53A4-45BD-B9FF-88F5BF35E91D}" dt="2024-07-04T14:24:37.020" v="72" actId="47"/>
        <pc:sldMkLst>
          <pc:docMk/>
          <pc:sldMk cId="2099769801" sldId="320"/>
        </pc:sldMkLst>
      </pc:sldChg>
      <pc:sldChg chg="del">
        <pc:chgData name="Nawres BENCHELBI" userId="3163a94a-b629-4337-806e-b00524429737" providerId="ADAL" clId="{1D027FBF-53A4-45BD-B9FF-88F5BF35E91D}" dt="2024-07-04T14:24:36.161" v="71" actId="47"/>
        <pc:sldMkLst>
          <pc:docMk/>
          <pc:sldMk cId="1373065774" sldId="321"/>
        </pc:sldMkLst>
      </pc:sldChg>
      <pc:sldChg chg="del">
        <pc:chgData name="Nawres BENCHELBI" userId="3163a94a-b629-4337-806e-b00524429737" providerId="ADAL" clId="{1D027FBF-53A4-45BD-B9FF-88F5BF35E91D}" dt="2024-07-04T14:24:35.193" v="70" actId="47"/>
        <pc:sldMkLst>
          <pc:docMk/>
          <pc:sldMk cId="3861453722" sldId="322"/>
        </pc:sldMkLst>
      </pc:sldChg>
      <pc:sldMasterChg chg="delSldLayout">
        <pc:chgData name="Nawres BENCHELBI" userId="3163a94a-b629-4337-806e-b00524429737" providerId="ADAL" clId="{1D027FBF-53A4-45BD-B9FF-88F5BF35E91D}" dt="2024-07-04T15:32:37.053" v="732" actId="47"/>
        <pc:sldMasterMkLst>
          <pc:docMk/>
          <pc:sldMasterMk cId="0" sldId="2147483672"/>
        </pc:sldMasterMkLst>
        <pc:sldLayoutChg chg="del">
          <pc:chgData name="Nawres BENCHELBI" userId="3163a94a-b629-4337-806e-b00524429737" providerId="ADAL" clId="{1D027FBF-53A4-45BD-B9FF-88F5BF35E91D}" dt="2024-07-04T15:32:37.053" v="732" actId="47"/>
          <pc:sldLayoutMkLst>
            <pc:docMk/>
            <pc:sldMasterMk cId="0" sldId="2147483672"/>
            <pc:sldLayoutMk cId="0" sldId="2147483649"/>
          </pc:sldLayoutMkLst>
        </pc:sldLayoutChg>
        <pc:sldLayoutChg chg="del">
          <pc:chgData name="Nawres BENCHELBI" userId="3163a94a-b629-4337-806e-b00524429737" providerId="ADAL" clId="{1D027FBF-53A4-45BD-B9FF-88F5BF35E91D}" dt="2024-07-04T14:24:50.215" v="86" actId="47"/>
          <pc:sldLayoutMkLst>
            <pc:docMk/>
            <pc:sldMasterMk cId="0" sldId="2147483672"/>
            <pc:sldLayoutMk cId="0" sldId="2147483653"/>
          </pc:sldLayoutMkLst>
        </pc:sldLayoutChg>
        <pc:sldLayoutChg chg="del">
          <pc:chgData name="Nawres BENCHELBI" userId="3163a94a-b629-4337-806e-b00524429737" providerId="ADAL" clId="{1D027FBF-53A4-45BD-B9FF-88F5BF35E91D}" dt="2024-07-04T14:24:42.429" v="77" actId="47"/>
          <pc:sldLayoutMkLst>
            <pc:docMk/>
            <pc:sldMasterMk cId="0" sldId="2147483672"/>
            <pc:sldLayoutMk cId="0" sldId="2147483654"/>
          </pc:sldLayoutMkLst>
        </pc:sldLayoutChg>
        <pc:sldLayoutChg chg="del">
          <pc:chgData name="Nawres BENCHELBI" userId="3163a94a-b629-4337-806e-b00524429737" providerId="ADAL" clId="{1D027FBF-53A4-45BD-B9FF-88F5BF35E91D}" dt="2024-07-04T14:24:45.175" v="80" actId="47"/>
          <pc:sldLayoutMkLst>
            <pc:docMk/>
            <pc:sldMasterMk cId="0" sldId="2147483672"/>
            <pc:sldLayoutMk cId="0" sldId="2147483657"/>
          </pc:sldLayoutMkLst>
        </pc:sldLayoutChg>
        <pc:sldLayoutChg chg="del">
          <pc:chgData name="Nawres BENCHELBI" userId="3163a94a-b629-4337-806e-b00524429737" providerId="ADAL" clId="{1D027FBF-53A4-45BD-B9FF-88F5BF35E91D}" dt="2024-07-04T14:24:51.247" v="87" actId="47"/>
          <pc:sldLayoutMkLst>
            <pc:docMk/>
            <pc:sldMasterMk cId="0" sldId="2147483672"/>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84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18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52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80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50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31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53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19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73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00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26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07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625545" y="350694"/>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Gestion de  flotte de véhicules</a:t>
            </a: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91163"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Ajouter Conducteur</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16909" y="1785938"/>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Ajouter Conducteur permet de saisir et de remplir les champs nécessaires pour enregistrer un nouveau conducteur dans la base de données.</a:t>
            </a:r>
          </a:p>
        </p:txBody>
      </p:sp>
      <p:pic>
        <p:nvPicPr>
          <p:cNvPr id="3" name="Image 2">
            <a:extLst>
              <a:ext uri="{FF2B5EF4-FFF2-40B4-BE49-F238E27FC236}">
                <a16:creationId xmlns:a16="http://schemas.microsoft.com/office/drawing/2014/main" id="{8F49D05A-D220-6B5C-E921-C1CAAED5AFE9}"/>
              </a:ext>
            </a:extLst>
          </p:cNvPr>
          <p:cNvPicPr>
            <a:picLocks noChangeAspect="1"/>
          </p:cNvPicPr>
          <p:nvPr/>
        </p:nvPicPr>
        <p:blipFill>
          <a:blip r:embed="rId3"/>
          <a:stretch>
            <a:fillRect/>
          </a:stretch>
        </p:blipFill>
        <p:spPr>
          <a:xfrm>
            <a:off x="71437" y="1209147"/>
            <a:ext cx="5414963" cy="3748752"/>
          </a:xfrm>
          <a:prstGeom prst="rect">
            <a:avLst/>
          </a:prstGeom>
        </p:spPr>
      </p:pic>
    </p:spTree>
    <p:extLst>
      <p:ext uri="{BB962C8B-B14F-4D97-AF65-F5344CB8AC3E}">
        <p14:creationId xmlns:p14="http://schemas.microsoft.com/office/powerpoint/2010/main" val="355305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Modifier Conducteur</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Modifier Conducteur permet d'apporter des modifications aux informations d’un conducteur existant, assurant que les changements sont sauvegardés directement dans la base de données.</a:t>
            </a:r>
          </a:p>
        </p:txBody>
      </p:sp>
      <p:pic>
        <p:nvPicPr>
          <p:cNvPr id="3" name="Image 2">
            <a:extLst>
              <a:ext uri="{FF2B5EF4-FFF2-40B4-BE49-F238E27FC236}">
                <a16:creationId xmlns:a16="http://schemas.microsoft.com/office/drawing/2014/main" id="{7B6307CB-82E5-549E-BFD5-A91F724AAD38}"/>
              </a:ext>
            </a:extLst>
          </p:cNvPr>
          <p:cNvPicPr>
            <a:picLocks noChangeAspect="1"/>
          </p:cNvPicPr>
          <p:nvPr/>
        </p:nvPicPr>
        <p:blipFill>
          <a:blip r:embed="rId3"/>
          <a:stretch>
            <a:fillRect/>
          </a:stretch>
        </p:blipFill>
        <p:spPr>
          <a:xfrm>
            <a:off x="92869" y="952228"/>
            <a:ext cx="5443538" cy="4034546"/>
          </a:xfrm>
          <a:prstGeom prst="rect">
            <a:avLst/>
          </a:prstGeom>
        </p:spPr>
      </p:pic>
    </p:spTree>
    <p:extLst>
      <p:ext uri="{BB962C8B-B14F-4D97-AF65-F5344CB8AC3E}">
        <p14:creationId xmlns:p14="http://schemas.microsoft.com/office/powerpoint/2010/main" val="189547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 Supprimer  Conducteur</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Lorsque vous cliquez sur le bouton 'Supprimer' pour un conducteur, une alerte s'affiche pour confirmer votre action. Vous pouvez cliquer sur 'OK' pour confirmer la suppression ou sur 'Annuler' pour annuler l'opération.</a:t>
            </a:r>
          </a:p>
        </p:txBody>
      </p:sp>
      <p:pic>
        <p:nvPicPr>
          <p:cNvPr id="3" name="Image 2">
            <a:extLst>
              <a:ext uri="{FF2B5EF4-FFF2-40B4-BE49-F238E27FC236}">
                <a16:creationId xmlns:a16="http://schemas.microsoft.com/office/drawing/2014/main" id="{2E443B7A-DA78-723E-F777-6F05BD1E7E90}"/>
              </a:ext>
            </a:extLst>
          </p:cNvPr>
          <p:cNvPicPr>
            <a:picLocks noChangeAspect="1"/>
          </p:cNvPicPr>
          <p:nvPr/>
        </p:nvPicPr>
        <p:blipFill>
          <a:blip r:embed="rId3"/>
          <a:stretch>
            <a:fillRect/>
          </a:stretch>
        </p:blipFill>
        <p:spPr>
          <a:xfrm>
            <a:off x="57150" y="1187944"/>
            <a:ext cx="5529263" cy="3797811"/>
          </a:xfrm>
          <a:prstGeom prst="rect">
            <a:avLst/>
          </a:prstGeom>
        </p:spPr>
      </p:pic>
    </p:spTree>
    <p:extLst>
      <p:ext uri="{BB962C8B-B14F-4D97-AF65-F5344CB8AC3E}">
        <p14:creationId xmlns:p14="http://schemas.microsoft.com/office/powerpoint/2010/main" val="95692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1778794" y="-189722"/>
            <a:ext cx="6229350"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 Interface Liste  Transactions du carburant</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781215" y="2870498"/>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Liste des transactions présente une vue détaillée de tous les transactions du carburant enregistrés. Elle inclut un bouton 'Ajouter Transaction' permettant d'ouvrir une page dédiée pour saisir les informations d’une nouvelle transaction.</a:t>
            </a:r>
          </a:p>
        </p:txBody>
      </p:sp>
      <p:pic>
        <p:nvPicPr>
          <p:cNvPr id="6" name="Image 5">
            <a:extLst>
              <a:ext uri="{FF2B5EF4-FFF2-40B4-BE49-F238E27FC236}">
                <a16:creationId xmlns:a16="http://schemas.microsoft.com/office/drawing/2014/main" id="{36A592E3-CF10-FFE4-6641-6F3C138773A2}"/>
              </a:ext>
            </a:extLst>
          </p:cNvPr>
          <p:cNvPicPr>
            <a:picLocks noChangeAspect="1"/>
          </p:cNvPicPr>
          <p:nvPr/>
        </p:nvPicPr>
        <p:blipFill>
          <a:blip r:embed="rId3"/>
          <a:stretch>
            <a:fillRect/>
          </a:stretch>
        </p:blipFill>
        <p:spPr>
          <a:xfrm>
            <a:off x="50006" y="1052240"/>
            <a:ext cx="5650706" cy="4028754"/>
          </a:xfrm>
          <a:prstGeom prst="rect">
            <a:avLst/>
          </a:prstGeom>
        </p:spPr>
      </p:pic>
    </p:spTree>
    <p:extLst>
      <p:ext uri="{BB962C8B-B14F-4D97-AF65-F5344CB8AC3E}">
        <p14:creationId xmlns:p14="http://schemas.microsoft.com/office/powerpoint/2010/main" val="110307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91163"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Ajouter Transaction</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8" y="2133031"/>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Ajouter Transaction permet de saisir et de remplir les champs nécessaires pour enregistrer une nouvelle transaction  dans la base de données.</a:t>
            </a:r>
          </a:p>
        </p:txBody>
      </p:sp>
      <p:pic>
        <p:nvPicPr>
          <p:cNvPr id="6" name="Image 5">
            <a:extLst>
              <a:ext uri="{FF2B5EF4-FFF2-40B4-BE49-F238E27FC236}">
                <a16:creationId xmlns:a16="http://schemas.microsoft.com/office/drawing/2014/main" id="{E20431B5-DC1B-77BA-362F-D9B30380D2C0}"/>
              </a:ext>
            </a:extLst>
          </p:cNvPr>
          <p:cNvPicPr>
            <a:picLocks noChangeAspect="1"/>
          </p:cNvPicPr>
          <p:nvPr/>
        </p:nvPicPr>
        <p:blipFill>
          <a:blip r:embed="rId3"/>
          <a:stretch>
            <a:fillRect/>
          </a:stretch>
        </p:blipFill>
        <p:spPr>
          <a:xfrm>
            <a:off x="0" y="1021556"/>
            <a:ext cx="5495465" cy="4003790"/>
          </a:xfrm>
          <a:prstGeom prst="rect">
            <a:avLst/>
          </a:prstGeom>
        </p:spPr>
      </p:pic>
    </p:spTree>
    <p:extLst>
      <p:ext uri="{BB962C8B-B14F-4D97-AF65-F5344CB8AC3E}">
        <p14:creationId xmlns:p14="http://schemas.microsoft.com/office/powerpoint/2010/main" val="212889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Modifier Transaction</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Modifier Transaction permet d'apporter des modifications aux informations d’une transaction existant, assurant que les changements sont sauvegardés directement dans la base de données.</a:t>
            </a:r>
          </a:p>
        </p:txBody>
      </p:sp>
      <p:pic>
        <p:nvPicPr>
          <p:cNvPr id="6" name="Image 5">
            <a:extLst>
              <a:ext uri="{FF2B5EF4-FFF2-40B4-BE49-F238E27FC236}">
                <a16:creationId xmlns:a16="http://schemas.microsoft.com/office/drawing/2014/main" id="{725C55F9-1408-8FC2-A33C-2EBE36500D3D}"/>
              </a:ext>
            </a:extLst>
          </p:cNvPr>
          <p:cNvPicPr>
            <a:picLocks noChangeAspect="1"/>
          </p:cNvPicPr>
          <p:nvPr/>
        </p:nvPicPr>
        <p:blipFill>
          <a:blip r:embed="rId3"/>
          <a:stretch>
            <a:fillRect/>
          </a:stretch>
        </p:blipFill>
        <p:spPr>
          <a:xfrm>
            <a:off x="78581" y="907256"/>
            <a:ext cx="5029200" cy="4139861"/>
          </a:xfrm>
          <a:prstGeom prst="rect">
            <a:avLst/>
          </a:prstGeom>
        </p:spPr>
      </p:pic>
    </p:spTree>
    <p:extLst>
      <p:ext uri="{BB962C8B-B14F-4D97-AF65-F5344CB8AC3E}">
        <p14:creationId xmlns:p14="http://schemas.microsoft.com/office/powerpoint/2010/main" val="204260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 Supprimer  Transaction</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Lorsque vous cliquez sur le bouton 'Supprimer' pour une transaction, une alerte s'affiche pour confirmer votre action. Vous pouvez cliquer sur 'OK' pour confirmer la suppression ou sur 'Annuler' pour annuler l'opération.</a:t>
            </a:r>
          </a:p>
        </p:txBody>
      </p:sp>
      <p:pic>
        <p:nvPicPr>
          <p:cNvPr id="6" name="Image 5">
            <a:extLst>
              <a:ext uri="{FF2B5EF4-FFF2-40B4-BE49-F238E27FC236}">
                <a16:creationId xmlns:a16="http://schemas.microsoft.com/office/drawing/2014/main" id="{F28547E5-2EDD-2AB1-EEAA-B61FA702660C}"/>
              </a:ext>
            </a:extLst>
          </p:cNvPr>
          <p:cNvPicPr>
            <a:picLocks noChangeAspect="1"/>
          </p:cNvPicPr>
          <p:nvPr/>
        </p:nvPicPr>
        <p:blipFill>
          <a:blip r:embed="rId3"/>
          <a:stretch>
            <a:fillRect/>
          </a:stretch>
        </p:blipFill>
        <p:spPr>
          <a:xfrm>
            <a:off x="57150" y="1023665"/>
            <a:ext cx="5457825" cy="3954175"/>
          </a:xfrm>
          <a:prstGeom prst="rect">
            <a:avLst/>
          </a:prstGeom>
        </p:spPr>
      </p:pic>
    </p:spTree>
    <p:extLst>
      <p:ext uri="{BB962C8B-B14F-4D97-AF65-F5344CB8AC3E}">
        <p14:creationId xmlns:p14="http://schemas.microsoft.com/office/powerpoint/2010/main" val="379566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pic>
        <p:nvPicPr>
          <p:cNvPr id="3" name="Image 2">
            <a:extLst>
              <a:ext uri="{FF2B5EF4-FFF2-40B4-BE49-F238E27FC236}">
                <a16:creationId xmlns:a16="http://schemas.microsoft.com/office/drawing/2014/main" id="{30CC50BD-57D5-9FE2-BFE8-5EC285145939}"/>
              </a:ext>
            </a:extLst>
          </p:cNvPr>
          <p:cNvPicPr>
            <a:picLocks noChangeAspect="1"/>
          </p:cNvPicPr>
          <p:nvPr/>
        </p:nvPicPr>
        <p:blipFill>
          <a:blip r:embed="rId3"/>
          <a:stretch>
            <a:fillRect/>
          </a:stretch>
        </p:blipFill>
        <p:spPr>
          <a:xfrm>
            <a:off x="570102" y="957262"/>
            <a:ext cx="4746246" cy="3843337"/>
          </a:xfrm>
          <a:prstGeom prst="rect">
            <a:avLst/>
          </a:prstGeom>
        </p:spPr>
      </p:pic>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092319"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Inscription</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74059" y="296279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La page d'inscription offre aux utilisateurs un accès simple et sécurisé à notre plateforme, permettant de créer rapidement un compte personnel. Lorsque vous cliquez sur le lien 'Login', vous êtes redirigé automatiquement vers notre page de connexion.</a:t>
            </a:r>
          </a:p>
          <a:p>
            <a:endParaRPr lang="fr-F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092319"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Login</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331681" y="137901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La page de login vous permet d'accéder au site web en toute sécurité en entrant votre nom d'utilisateur et votre mot de passe.</a:t>
            </a:r>
          </a:p>
        </p:txBody>
      </p:sp>
      <p:pic>
        <p:nvPicPr>
          <p:cNvPr id="6" name="Image 5">
            <a:extLst>
              <a:ext uri="{FF2B5EF4-FFF2-40B4-BE49-F238E27FC236}">
                <a16:creationId xmlns:a16="http://schemas.microsoft.com/office/drawing/2014/main" id="{9FC78C83-D4FD-D4B2-BAFB-84C043F28948}"/>
              </a:ext>
            </a:extLst>
          </p:cNvPr>
          <p:cNvPicPr>
            <a:picLocks noChangeAspect="1"/>
          </p:cNvPicPr>
          <p:nvPr/>
        </p:nvPicPr>
        <p:blipFill>
          <a:blip r:embed="rId3"/>
          <a:stretch>
            <a:fillRect/>
          </a:stretch>
        </p:blipFill>
        <p:spPr>
          <a:xfrm>
            <a:off x="539568" y="1007268"/>
            <a:ext cx="4532494" cy="3807619"/>
          </a:xfrm>
          <a:prstGeom prst="rect">
            <a:avLst/>
          </a:prstGeom>
        </p:spPr>
      </p:pic>
    </p:spTree>
    <p:extLst>
      <p:ext uri="{BB962C8B-B14F-4D97-AF65-F5344CB8AC3E}">
        <p14:creationId xmlns:p14="http://schemas.microsoft.com/office/powerpoint/2010/main" val="113191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2803196" y="108207"/>
            <a:ext cx="3092319"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a:t>
            </a:r>
            <a:r>
              <a:rPr lang="fr-FR" sz="2400" i="0" dirty="0">
                <a:effectLst/>
                <a:latin typeface="Oswald" panose="00000500000000000000" pitchFamily="2" charset="0"/>
              </a:rPr>
              <a:t>Dashboard</a:t>
            </a:r>
          </a:p>
          <a:p>
            <a:endParaRPr lang="fr-FR" sz="2400" dirty="0"/>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895515" y="2079378"/>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Le Dashboard affiche une vue centralisée de notre site web, offrant un accès rapide au menu principal ainsi que des indicateurs clés tels que le nombre de conducteurs et de véhicules.</a:t>
            </a:r>
          </a:p>
        </p:txBody>
      </p:sp>
      <p:pic>
        <p:nvPicPr>
          <p:cNvPr id="3" name="Image 2">
            <a:extLst>
              <a:ext uri="{FF2B5EF4-FFF2-40B4-BE49-F238E27FC236}">
                <a16:creationId xmlns:a16="http://schemas.microsoft.com/office/drawing/2014/main" id="{CBD3AFEB-98EB-65F7-0477-7495AF0026FA}"/>
              </a:ext>
            </a:extLst>
          </p:cNvPr>
          <p:cNvPicPr>
            <a:picLocks noChangeAspect="1"/>
          </p:cNvPicPr>
          <p:nvPr/>
        </p:nvPicPr>
        <p:blipFill>
          <a:blip r:embed="rId3"/>
          <a:stretch>
            <a:fillRect/>
          </a:stretch>
        </p:blipFill>
        <p:spPr>
          <a:xfrm>
            <a:off x="71439" y="1078707"/>
            <a:ext cx="5593556" cy="3839333"/>
          </a:xfrm>
          <a:prstGeom prst="rect">
            <a:avLst/>
          </a:prstGeom>
        </p:spPr>
      </p:pic>
    </p:spTree>
    <p:extLst>
      <p:ext uri="{BB962C8B-B14F-4D97-AF65-F5344CB8AC3E}">
        <p14:creationId xmlns:p14="http://schemas.microsoft.com/office/powerpoint/2010/main" val="361850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092319"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Liste Véhicules</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895515" y="2079378"/>
            <a:ext cx="3092319" cy="20425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Liste des Véhicules présente une vue détaillée de tous les véhicules enregistrés. Elle inclut un bouton 'Ajouter Véhicule' permettant d'ouvrir une page dédiée pour saisir les informations d'un nouveau véhicule.</a:t>
            </a:r>
          </a:p>
        </p:txBody>
      </p:sp>
      <p:pic>
        <p:nvPicPr>
          <p:cNvPr id="6" name="Image 5">
            <a:extLst>
              <a:ext uri="{FF2B5EF4-FFF2-40B4-BE49-F238E27FC236}">
                <a16:creationId xmlns:a16="http://schemas.microsoft.com/office/drawing/2014/main" id="{2393FC49-DE44-8D47-AB17-CBCBA5FE3881}"/>
              </a:ext>
            </a:extLst>
          </p:cNvPr>
          <p:cNvPicPr>
            <a:picLocks noChangeAspect="1"/>
          </p:cNvPicPr>
          <p:nvPr/>
        </p:nvPicPr>
        <p:blipFill>
          <a:blip r:embed="rId3"/>
          <a:stretch>
            <a:fillRect/>
          </a:stretch>
        </p:blipFill>
        <p:spPr>
          <a:xfrm>
            <a:off x="156166" y="1135856"/>
            <a:ext cx="5434472" cy="3736150"/>
          </a:xfrm>
          <a:prstGeom prst="rect">
            <a:avLst/>
          </a:prstGeom>
        </p:spPr>
      </p:pic>
    </p:spTree>
    <p:extLst>
      <p:ext uri="{BB962C8B-B14F-4D97-AF65-F5344CB8AC3E}">
        <p14:creationId xmlns:p14="http://schemas.microsoft.com/office/powerpoint/2010/main" val="35674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092319"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Ajouter Véhicule</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16909" y="1785938"/>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Ajouter Véhicule permet de saisir et de remplir les champs nécessaires pour enregistrer un nouveau véhicule dans la base de données.</a:t>
            </a:r>
          </a:p>
        </p:txBody>
      </p:sp>
      <p:pic>
        <p:nvPicPr>
          <p:cNvPr id="6" name="Image 5">
            <a:extLst>
              <a:ext uri="{FF2B5EF4-FFF2-40B4-BE49-F238E27FC236}">
                <a16:creationId xmlns:a16="http://schemas.microsoft.com/office/drawing/2014/main" id="{84F59D81-D1C9-0F78-B498-7516BF65711B}"/>
              </a:ext>
            </a:extLst>
          </p:cNvPr>
          <p:cNvPicPr>
            <a:picLocks noChangeAspect="1"/>
          </p:cNvPicPr>
          <p:nvPr/>
        </p:nvPicPr>
        <p:blipFill>
          <a:blip r:embed="rId3"/>
          <a:stretch>
            <a:fillRect/>
          </a:stretch>
        </p:blipFill>
        <p:spPr>
          <a:xfrm>
            <a:off x="156166" y="1064418"/>
            <a:ext cx="5100638" cy="3894952"/>
          </a:xfrm>
          <a:prstGeom prst="rect">
            <a:avLst/>
          </a:prstGeom>
        </p:spPr>
      </p:pic>
    </p:spTree>
    <p:extLst>
      <p:ext uri="{BB962C8B-B14F-4D97-AF65-F5344CB8AC3E}">
        <p14:creationId xmlns:p14="http://schemas.microsoft.com/office/powerpoint/2010/main" val="290072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Interface Modifier Véhicule</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Modifier Véhicule permet d'apporter des modifications aux informations d'un véhicule existant, assurant que les changements sont sauvegardés directement dans la base de données.</a:t>
            </a:r>
          </a:p>
        </p:txBody>
      </p:sp>
      <p:pic>
        <p:nvPicPr>
          <p:cNvPr id="8" name="Image 7">
            <a:extLst>
              <a:ext uri="{FF2B5EF4-FFF2-40B4-BE49-F238E27FC236}">
                <a16:creationId xmlns:a16="http://schemas.microsoft.com/office/drawing/2014/main" id="{892928F4-E3D7-7C9A-C4FF-706874050DD0}"/>
              </a:ext>
            </a:extLst>
          </p:cNvPr>
          <p:cNvPicPr>
            <a:picLocks noChangeAspect="1"/>
          </p:cNvPicPr>
          <p:nvPr/>
        </p:nvPicPr>
        <p:blipFill>
          <a:blip r:embed="rId3"/>
          <a:stretch>
            <a:fillRect/>
          </a:stretch>
        </p:blipFill>
        <p:spPr>
          <a:xfrm>
            <a:off x="109600" y="1129224"/>
            <a:ext cx="5222081" cy="3908598"/>
          </a:xfrm>
          <a:prstGeom prst="rect">
            <a:avLst/>
          </a:prstGeom>
        </p:spPr>
      </p:pic>
    </p:spTree>
    <p:extLst>
      <p:ext uri="{BB962C8B-B14F-4D97-AF65-F5344CB8AC3E}">
        <p14:creationId xmlns:p14="http://schemas.microsoft.com/office/powerpoint/2010/main" val="66969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 Supprimer  Véhicule</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652627" y="2434730"/>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Lorsque vous cliquez sur le bouton 'Supprimer' pour un véhicule, une alerte s'affiche pour confirmer votre action. Vous pouvez cliquer sur 'OK' pour confirmer la suppression ou sur 'Annuler' pour annuler l'opération.</a:t>
            </a:r>
          </a:p>
        </p:txBody>
      </p:sp>
      <p:pic>
        <p:nvPicPr>
          <p:cNvPr id="6" name="Image 5">
            <a:extLst>
              <a:ext uri="{FF2B5EF4-FFF2-40B4-BE49-F238E27FC236}">
                <a16:creationId xmlns:a16="http://schemas.microsoft.com/office/drawing/2014/main" id="{EACC28A7-B9A6-CF35-B58F-C29A1BB1A7B0}"/>
              </a:ext>
            </a:extLst>
          </p:cNvPr>
          <p:cNvPicPr>
            <a:picLocks noChangeAspect="1"/>
          </p:cNvPicPr>
          <p:nvPr/>
        </p:nvPicPr>
        <p:blipFill>
          <a:blip r:embed="rId3"/>
          <a:stretch>
            <a:fillRect/>
          </a:stretch>
        </p:blipFill>
        <p:spPr>
          <a:xfrm>
            <a:off x="164307" y="971550"/>
            <a:ext cx="4993481" cy="3877189"/>
          </a:xfrm>
          <a:prstGeom prst="rect">
            <a:avLst/>
          </a:prstGeom>
        </p:spPr>
      </p:pic>
    </p:spTree>
    <p:extLst>
      <p:ext uri="{BB962C8B-B14F-4D97-AF65-F5344CB8AC3E}">
        <p14:creationId xmlns:p14="http://schemas.microsoft.com/office/powerpoint/2010/main" val="408934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1295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fr-FR" dirty="0"/>
            </a:br>
            <a:br>
              <a:rPr lang="fr-FR" dirty="0"/>
            </a:br>
            <a:endParaRPr dirty="0"/>
          </a:p>
        </p:txBody>
      </p:sp>
      <p:sp>
        <p:nvSpPr>
          <p:cNvPr id="4" name="Google Shape;702;p31">
            <a:extLst>
              <a:ext uri="{FF2B5EF4-FFF2-40B4-BE49-F238E27FC236}">
                <a16:creationId xmlns:a16="http://schemas.microsoft.com/office/drawing/2014/main" id="{00545263-7E4D-8EE3-E53A-66D2B21C48D3}"/>
              </a:ext>
            </a:extLst>
          </p:cNvPr>
          <p:cNvSpPr txBox="1">
            <a:spLocks/>
          </p:cNvSpPr>
          <p:nvPr/>
        </p:nvSpPr>
        <p:spPr>
          <a:xfrm>
            <a:off x="3131106" y="-189722"/>
            <a:ext cx="3555444"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400" dirty="0"/>
              <a:t> Interface Liste  Conducteurs</a:t>
            </a:r>
          </a:p>
        </p:txBody>
      </p:sp>
      <p:sp>
        <p:nvSpPr>
          <p:cNvPr id="5" name="Google Shape;702;p31">
            <a:extLst>
              <a:ext uri="{FF2B5EF4-FFF2-40B4-BE49-F238E27FC236}">
                <a16:creationId xmlns:a16="http://schemas.microsoft.com/office/drawing/2014/main" id="{D17C54F5-03DD-431E-9E84-668D8C79425A}"/>
              </a:ext>
            </a:extLst>
          </p:cNvPr>
          <p:cNvSpPr txBox="1">
            <a:spLocks/>
          </p:cNvSpPr>
          <p:nvPr/>
        </p:nvSpPr>
        <p:spPr>
          <a:xfrm>
            <a:off x="5795502" y="2977655"/>
            <a:ext cx="3092319" cy="1297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fr-FR" sz="1600" dirty="0">
                <a:latin typeface="Times New Roman" panose="02020603050405020304" pitchFamily="18" charset="0"/>
                <a:cs typeface="Times New Roman" panose="02020603050405020304" pitchFamily="18" charset="0"/>
              </a:rPr>
              <a:t>L'interface Liste des Conducteurs présente une vue détaillée de tous les conducteurs enregistrés. Elle inclut un bouton 'Ajouter Conducteur' permettant d'ouvrir une page dédiée pour saisir les informations d'un nouveau conducteur.</a:t>
            </a:r>
          </a:p>
        </p:txBody>
      </p:sp>
      <p:pic>
        <p:nvPicPr>
          <p:cNvPr id="3" name="Image 2">
            <a:extLst>
              <a:ext uri="{FF2B5EF4-FFF2-40B4-BE49-F238E27FC236}">
                <a16:creationId xmlns:a16="http://schemas.microsoft.com/office/drawing/2014/main" id="{4D744D7D-4F76-F1A5-DD95-B89C7657820E}"/>
              </a:ext>
            </a:extLst>
          </p:cNvPr>
          <p:cNvPicPr>
            <a:picLocks noChangeAspect="1"/>
          </p:cNvPicPr>
          <p:nvPr/>
        </p:nvPicPr>
        <p:blipFill>
          <a:blip r:embed="rId3"/>
          <a:stretch>
            <a:fillRect/>
          </a:stretch>
        </p:blipFill>
        <p:spPr>
          <a:xfrm>
            <a:off x="64294" y="1217702"/>
            <a:ext cx="5514975" cy="3731639"/>
          </a:xfrm>
          <a:prstGeom prst="rect">
            <a:avLst/>
          </a:prstGeom>
        </p:spPr>
      </p:pic>
    </p:spTree>
    <p:extLst>
      <p:ext uri="{BB962C8B-B14F-4D97-AF65-F5344CB8AC3E}">
        <p14:creationId xmlns:p14="http://schemas.microsoft.com/office/powerpoint/2010/main" val="423750724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544</Words>
  <Application>Microsoft Office PowerPoint</Application>
  <PresentationFormat>Affichage à l'écran (16:9)</PresentationFormat>
  <Paragraphs>46</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Livvic</vt:lpstr>
      <vt:lpstr>Roboto</vt:lpstr>
      <vt:lpstr>Times New Roman</vt:lpstr>
      <vt:lpstr>Arial</vt:lpstr>
      <vt:lpstr>Oswald</vt:lpstr>
      <vt:lpstr>Roboto Condensed Light</vt:lpstr>
      <vt:lpstr>Software Development Bussines Plan by Slidesgo</vt:lpstr>
      <vt:lpstr>Gestion de  flotte de véhicules</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flotte de véhicules</dc:title>
  <dc:creator>HP</dc:creator>
  <cp:lastModifiedBy>Nawres BENCHELBI</cp:lastModifiedBy>
  <cp:revision>14</cp:revision>
  <dcterms:modified xsi:type="dcterms:W3CDTF">2024-07-04T15:32:38Z</dcterms:modified>
</cp:coreProperties>
</file>