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Amatic SC"/>
      <p:regular r:id="rId11"/>
      <p:bold r:id="rId12"/>
    </p:embeddedFont>
    <p:embeddedFont>
      <p:font typeface="Source Code Pro"/>
      <p:regular r:id="rId13"/>
      <p:bold r:id="rId14"/>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AmaticSC-regular.fntdata"/><Relationship Id="rId10" Type="http://schemas.openxmlformats.org/officeDocument/2006/relationships/slide" Target="slides/slide6.xml"/><Relationship Id="rId13" Type="http://schemas.openxmlformats.org/officeDocument/2006/relationships/font" Target="fonts/SourceCodePro-regular.fntdata"/><Relationship Id="rId12"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SourceCodePr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0" name="Shape 10"/>
          <p:cNvSpPr txBox="1"/>
          <p:nvPr>
            <p:ph type="ctrTitle"/>
          </p:nvPr>
        </p:nvSpPr>
        <p:spPr>
          <a:xfrm>
            <a:off x="311700" y="392150"/>
            <a:ext cx="8520599" cy="2690399"/>
          </a:xfrm>
          <a:prstGeom prst="rect">
            <a:avLst/>
          </a:prstGeom>
        </p:spPr>
        <p:txBody>
          <a:bodyPr anchorCtr="0" anchor="ctr" bIns="91425" lIns="91425" rIns="91425" tIns="91425"/>
          <a:lstStyle>
            <a:lvl1pPr algn="ctr">
              <a:spcBef>
                <a:spcPts val="0"/>
              </a:spcBef>
              <a:buSzPct val="100000"/>
              <a:defRPr sz="8000"/>
            </a:lvl1pPr>
            <a:lvl2pPr algn="ctr">
              <a:spcBef>
                <a:spcPts val="0"/>
              </a:spcBef>
              <a:buSzPct val="100000"/>
              <a:defRPr sz="8000"/>
            </a:lvl2pPr>
            <a:lvl3pPr algn="ctr">
              <a:spcBef>
                <a:spcPts val="0"/>
              </a:spcBef>
              <a:buSzPct val="100000"/>
              <a:defRPr sz="8000"/>
            </a:lvl3pPr>
            <a:lvl4pPr algn="ctr">
              <a:spcBef>
                <a:spcPts val="0"/>
              </a:spcBef>
              <a:buSzPct val="100000"/>
              <a:defRPr sz="8000"/>
            </a:lvl4pPr>
            <a:lvl5pPr algn="ctr">
              <a:spcBef>
                <a:spcPts val="0"/>
              </a:spcBef>
              <a:buSzPct val="100000"/>
              <a:defRPr sz="8000"/>
            </a:lvl5pPr>
            <a:lvl6pPr algn="ctr">
              <a:spcBef>
                <a:spcPts val="0"/>
              </a:spcBef>
              <a:buSzPct val="100000"/>
              <a:defRPr sz="8000"/>
            </a:lvl6pPr>
            <a:lvl7pPr algn="ctr">
              <a:spcBef>
                <a:spcPts val="0"/>
              </a:spcBef>
              <a:buSzPct val="100000"/>
              <a:defRPr sz="8000"/>
            </a:lvl7pPr>
            <a:lvl8pPr algn="ctr">
              <a:spcBef>
                <a:spcPts val="0"/>
              </a:spcBef>
              <a:buSzPct val="100000"/>
              <a:defRPr sz="8000"/>
            </a:lvl8pPr>
            <a:lvl9pPr algn="ctr">
              <a:spcBef>
                <a:spcPts val="0"/>
              </a:spcBef>
              <a:buSzPct val="100000"/>
              <a:defRPr sz="8000"/>
            </a:lvl9pPr>
          </a:lstStyle>
          <a:p/>
        </p:txBody>
      </p:sp>
      <p:sp>
        <p:nvSpPr>
          <p:cNvPr id="11" name="Shape 11"/>
          <p:cNvSpPr txBox="1"/>
          <p:nvPr>
            <p:ph idx="1" type="subTitle"/>
          </p:nvPr>
        </p:nvSpPr>
        <p:spPr>
          <a:xfrm>
            <a:off x="311700" y="3890400"/>
            <a:ext cx="8520599" cy="706200"/>
          </a:xfrm>
          <a:prstGeom prst="rect">
            <a:avLst/>
          </a:prstGeom>
        </p:spPr>
        <p:txBody>
          <a:bodyPr anchorCtr="0" anchor="ctr" bIns="91425" lIns="91425" rIns="91425" tIns="91425"/>
          <a:lstStyle>
            <a:lvl1pPr algn="ctr">
              <a:lnSpc>
                <a:spcPct val="100000"/>
              </a:lnSpc>
              <a:spcBef>
                <a:spcPts val="0"/>
              </a:spcBef>
              <a:spcAft>
                <a:spcPts val="0"/>
              </a:spcAft>
              <a:buClr>
                <a:schemeClr val="accent1"/>
              </a:buClr>
              <a:buSzPct val="100000"/>
              <a:buNone/>
              <a:defRPr b="1" sz="2100">
                <a:solidFill>
                  <a:schemeClr val="accent1"/>
                </a:solidFill>
              </a:defRPr>
            </a:lvl1pPr>
            <a:lvl2pPr algn="ctr">
              <a:lnSpc>
                <a:spcPct val="100000"/>
              </a:lnSpc>
              <a:spcBef>
                <a:spcPts val="0"/>
              </a:spcBef>
              <a:spcAft>
                <a:spcPts val="0"/>
              </a:spcAft>
              <a:buClr>
                <a:schemeClr val="accent1"/>
              </a:buClr>
              <a:buSzPct val="100000"/>
              <a:buNone/>
              <a:defRPr b="1" sz="2100">
                <a:solidFill>
                  <a:schemeClr val="accent1"/>
                </a:solidFill>
              </a:defRPr>
            </a:lvl2pPr>
            <a:lvl3pPr algn="ctr">
              <a:lnSpc>
                <a:spcPct val="100000"/>
              </a:lnSpc>
              <a:spcBef>
                <a:spcPts val="0"/>
              </a:spcBef>
              <a:spcAft>
                <a:spcPts val="0"/>
              </a:spcAft>
              <a:buClr>
                <a:schemeClr val="accent1"/>
              </a:buClr>
              <a:buSzPct val="100000"/>
              <a:buNone/>
              <a:defRPr b="1" sz="2100">
                <a:solidFill>
                  <a:schemeClr val="accent1"/>
                </a:solidFill>
              </a:defRPr>
            </a:lvl3pPr>
            <a:lvl4pPr algn="ctr">
              <a:lnSpc>
                <a:spcPct val="100000"/>
              </a:lnSpc>
              <a:spcBef>
                <a:spcPts val="0"/>
              </a:spcBef>
              <a:spcAft>
                <a:spcPts val="0"/>
              </a:spcAft>
              <a:buClr>
                <a:schemeClr val="accent1"/>
              </a:buClr>
              <a:buSzPct val="100000"/>
              <a:buNone/>
              <a:defRPr b="1" sz="2100">
                <a:solidFill>
                  <a:schemeClr val="accent1"/>
                </a:solidFill>
              </a:defRPr>
            </a:lvl4pPr>
            <a:lvl5pPr algn="ctr">
              <a:lnSpc>
                <a:spcPct val="100000"/>
              </a:lnSpc>
              <a:spcBef>
                <a:spcPts val="0"/>
              </a:spcBef>
              <a:spcAft>
                <a:spcPts val="0"/>
              </a:spcAft>
              <a:buClr>
                <a:schemeClr val="accent1"/>
              </a:buClr>
              <a:buSzPct val="100000"/>
              <a:buNone/>
              <a:defRPr b="1" sz="2100">
                <a:solidFill>
                  <a:schemeClr val="accent1"/>
                </a:solidFill>
              </a:defRPr>
            </a:lvl5pPr>
            <a:lvl6pPr algn="ctr">
              <a:lnSpc>
                <a:spcPct val="100000"/>
              </a:lnSpc>
              <a:spcBef>
                <a:spcPts val="0"/>
              </a:spcBef>
              <a:spcAft>
                <a:spcPts val="0"/>
              </a:spcAft>
              <a:buClr>
                <a:schemeClr val="accent1"/>
              </a:buClr>
              <a:buSzPct val="100000"/>
              <a:buNone/>
              <a:defRPr b="1" sz="2100">
                <a:solidFill>
                  <a:schemeClr val="accent1"/>
                </a:solidFill>
              </a:defRPr>
            </a:lvl6pPr>
            <a:lvl7pPr algn="ctr">
              <a:lnSpc>
                <a:spcPct val="100000"/>
              </a:lnSpc>
              <a:spcBef>
                <a:spcPts val="0"/>
              </a:spcBef>
              <a:spcAft>
                <a:spcPts val="0"/>
              </a:spcAft>
              <a:buClr>
                <a:schemeClr val="accent1"/>
              </a:buClr>
              <a:buSzPct val="100000"/>
              <a:buNone/>
              <a:defRPr b="1" sz="2100">
                <a:solidFill>
                  <a:schemeClr val="accent1"/>
                </a:solidFill>
              </a:defRPr>
            </a:lvl7pPr>
            <a:lvl8pPr algn="ctr">
              <a:lnSpc>
                <a:spcPct val="100000"/>
              </a:lnSpc>
              <a:spcBef>
                <a:spcPts val="0"/>
              </a:spcBef>
              <a:spcAft>
                <a:spcPts val="0"/>
              </a:spcAft>
              <a:buClr>
                <a:schemeClr val="accent1"/>
              </a:buClr>
              <a:buSzPct val="100000"/>
              <a:buNone/>
              <a:defRPr b="1" sz="2100">
                <a:solidFill>
                  <a:schemeClr val="accent1"/>
                </a:solidFill>
              </a:defRPr>
            </a:lvl8pPr>
            <a:lvl9pPr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2" name="Shape 12"/>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599" cy="1981800"/>
          </a:xfrm>
          <a:prstGeom prst="rect">
            <a:avLst/>
          </a:prstGeom>
        </p:spPr>
        <p:txBody>
          <a:bodyPr anchorCtr="0" anchor="b" bIns="91425" lIns="91425" rIns="91425" tIns="91425"/>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p:txBody>
      </p:sp>
      <p:sp>
        <p:nvSpPr>
          <p:cNvPr id="47" name="Shape 47"/>
          <p:cNvSpPr txBox="1"/>
          <p:nvPr>
            <p:ph idx="1" type="body"/>
          </p:nvPr>
        </p:nvSpPr>
        <p:spPr>
          <a:xfrm>
            <a:off x="311700" y="3304625"/>
            <a:ext cx="8520599" cy="1300800"/>
          </a:xfrm>
          <a:prstGeom prst="rect">
            <a:avLst/>
          </a:prstGeom>
        </p:spPr>
        <p:txBody>
          <a:bodyPr anchorCtr="0" anchor="t" bIns="91425" lIns="91425" rIns="91425" tIns="91425"/>
          <a:lstStyle>
            <a:lvl1pPr algn="ctr">
              <a:spcBef>
                <a:spcPts val="0"/>
              </a:spcBef>
              <a:buClr>
                <a:schemeClr val="accent1"/>
              </a:buClr>
              <a:defRPr>
                <a:solidFill>
                  <a:schemeClr val="accent1"/>
                </a:solidFill>
              </a:defRPr>
            </a:lvl1pPr>
            <a:lvl2pPr algn="ctr">
              <a:spcBef>
                <a:spcPts val="0"/>
              </a:spcBef>
              <a:buClr>
                <a:schemeClr val="accent1"/>
              </a:buClr>
              <a:defRPr>
                <a:solidFill>
                  <a:schemeClr val="accent1"/>
                </a:solidFill>
              </a:defRPr>
            </a:lvl2pPr>
            <a:lvl3pPr algn="ctr">
              <a:spcBef>
                <a:spcPts val="0"/>
              </a:spcBef>
              <a:buClr>
                <a:schemeClr val="accent1"/>
              </a:buClr>
              <a:defRPr>
                <a:solidFill>
                  <a:schemeClr val="accent1"/>
                </a:solidFill>
              </a:defRPr>
            </a:lvl3pPr>
            <a:lvl4pPr algn="ctr">
              <a:spcBef>
                <a:spcPts val="0"/>
              </a:spcBef>
              <a:buClr>
                <a:schemeClr val="accent1"/>
              </a:buClr>
              <a:defRPr>
                <a:solidFill>
                  <a:schemeClr val="accent1"/>
                </a:solidFill>
              </a:defRPr>
            </a:lvl4pPr>
            <a:lvl5pPr algn="ctr">
              <a:spcBef>
                <a:spcPts val="0"/>
              </a:spcBef>
              <a:buClr>
                <a:schemeClr val="accent1"/>
              </a:buClr>
              <a:defRPr>
                <a:solidFill>
                  <a:schemeClr val="accent1"/>
                </a:solidFill>
              </a:defRPr>
            </a:lvl5pPr>
            <a:lvl6pPr algn="ctr">
              <a:spcBef>
                <a:spcPts val="0"/>
              </a:spcBef>
              <a:buClr>
                <a:schemeClr val="accent1"/>
              </a:buClr>
              <a:defRPr>
                <a:solidFill>
                  <a:schemeClr val="accent1"/>
                </a:solidFill>
              </a:defRPr>
            </a:lvl6pPr>
            <a:lvl7pPr algn="ctr">
              <a:spcBef>
                <a:spcPts val="0"/>
              </a:spcBef>
              <a:buClr>
                <a:schemeClr val="accent1"/>
              </a:buClr>
              <a:defRPr>
                <a:solidFill>
                  <a:schemeClr val="accent1"/>
                </a:solidFill>
              </a:defRPr>
            </a:lvl7pPr>
            <a:lvl8pPr algn="ctr">
              <a:spcBef>
                <a:spcPts val="0"/>
              </a:spcBef>
              <a:buClr>
                <a:schemeClr val="accent1"/>
              </a:buClr>
              <a:defRPr>
                <a:solidFill>
                  <a:schemeClr val="accent1"/>
                </a:solidFill>
              </a:defRPr>
            </a:lvl8pPr>
            <a:lvl9pPr algn="ctr">
              <a:spcBef>
                <a:spcPts val="0"/>
              </a:spcBef>
              <a:buClr>
                <a:schemeClr val="accent1"/>
              </a:buClr>
              <a:defRPr>
                <a:solidFill>
                  <a:schemeClr val="accent1"/>
                </a:solidFill>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3" name="Shape 13"/>
        <p:cNvGrpSpPr/>
        <p:nvPr/>
      </p:nvGrpSpPr>
      <p:grpSpPr>
        <a:xfrm>
          <a:off x="0" y="0"/>
          <a:ext cx="0" cy="0"/>
          <a:chOff x="0" y="0"/>
          <a:chExt cx="0" cy="0"/>
        </a:xfrm>
      </p:grpSpPr>
      <p:sp>
        <p:nvSpPr>
          <p:cNvPr id="14" name="Shape 14"/>
          <p:cNvSpPr txBox="1"/>
          <p:nvPr>
            <p:ph type="title"/>
          </p:nvPr>
        </p:nvSpPr>
        <p:spPr>
          <a:xfrm>
            <a:off x="2802750" y="802500"/>
            <a:ext cx="3538499" cy="3538499"/>
          </a:xfrm>
          <a:prstGeom prst="rect">
            <a:avLst/>
          </a:prstGeom>
          <a:solidFill>
            <a:srgbClr val="FFFFFF"/>
          </a:solidFill>
        </p:spPr>
        <p:txBody>
          <a:bodyPr anchorCtr="0" anchor="ctr"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311700" y="1228675"/>
            <a:ext cx="8520599" cy="33401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599" cy="8009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3" name="Shape 23"/>
          <p:cNvSpPr txBox="1"/>
          <p:nvPr>
            <p:ph idx="2" type="body"/>
          </p:nvPr>
        </p:nvSpPr>
        <p:spPr>
          <a:xfrm>
            <a:off x="4832400" y="1228675"/>
            <a:ext cx="3999899" cy="3340199"/>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rIns="91425" tIns="91425"/>
          <a:lstStyle>
            <a:lvl1pPr>
              <a:spcBef>
                <a:spcPts val="0"/>
              </a:spcBef>
              <a:buSzPct val="100000"/>
              <a:defRPr sz="4000"/>
            </a:lvl1pPr>
            <a:lvl2pPr>
              <a:spcBef>
                <a:spcPts val="0"/>
              </a:spcBef>
              <a:buSzPct val="100000"/>
              <a:defRPr sz="4000"/>
            </a:lvl2pPr>
            <a:lvl3pPr>
              <a:spcBef>
                <a:spcPts val="0"/>
              </a:spcBef>
              <a:buSzPct val="100000"/>
              <a:defRPr sz="4000"/>
            </a:lvl3pPr>
            <a:lvl4pPr>
              <a:spcBef>
                <a:spcPts val="0"/>
              </a:spcBef>
              <a:buSzPct val="100000"/>
              <a:defRPr sz="4000"/>
            </a:lvl4pPr>
            <a:lvl5pPr>
              <a:spcBef>
                <a:spcPts val="0"/>
              </a:spcBef>
              <a:buSzPct val="100000"/>
              <a:defRPr sz="4000"/>
            </a:lvl5pPr>
            <a:lvl6pPr>
              <a:spcBef>
                <a:spcPts val="0"/>
              </a:spcBef>
              <a:buSzPct val="100000"/>
              <a:defRPr sz="4000"/>
            </a:lvl6pPr>
            <a:lvl7pPr>
              <a:spcBef>
                <a:spcPts val="0"/>
              </a:spcBef>
              <a:buSzPct val="100000"/>
              <a:defRPr sz="4000"/>
            </a:lvl7pPr>
            <a:lvl8pPr>
              <a:spcBef>
                <a:spcPts val="0"/>
              </a:spcBef>
              <a:buSzPct val="100000"/>
              <a:defRPr sz="4000"/>
            </a:lvl8pPr>
            <a:lvl9pPr>
              <a:spcBef>
                <a:spcPts val="0"/>
              </a:spcBef>
              <a:buSzPct val="100000"/>
              <a:defRPr sz="4000"/>
            </a:lvl9pPr>
          </a:lstStyle>
          <a:p/>
        </p:txBody>
      </p:sp>
      <p:sp>
        <p:nvSpPr>
          <p:cNvPr id="27" name="Shape 27"/>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0" name="Shape 30"/>
          <p:cNvSpPr txBox="1"/>
          <p:nvPr>
            <p:ph idx="1" type="body"/>
          </p:nvPr>
        </p:nvSpPr>
        <p:spPr>
          <a:xfrm>
            <a:off x="311700" y="1389600"/>
            <a:ext cx="2807999" cy="31794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defRPr sz="6000">
                <a:solidFill>
                  <a:schemeClr val="lt1"/>
                </a:solidFill>
              </a:defRPr>
            </a:lvl1pPr>
            <a:lvl2pPr>
              <a:spcBef>
                <a:spcPts val="0"/>
              </a:spcBef>
              <a:buClr>
                <a:schemeClr val="lt1"/>
              </a:buClr>
              <a:buSzPct val="100000"/>
              <a:defRPr sz="6000">
                <a:solidFill>
                  <a:schemeClr val="lt1"/>
                </a:solidFill>
              </a:defRPr>
            </a:lvl2pPr>
            <a:lvl3pPr>
              <a:spcBef>
                <a:spcPts val="0"/>
              </a:spcBef>
              <a:buClr>
                <a:schemeClr val="lt1"/>
              </a:buClr>
              <a:buSzPct val="100000"/>
              <a:defRPr sz="6000">
                <a:solidFill>
                  <a:schemeClr val="lt1"/>
                </a:solidFill>
              </a:defRPr>
            </a:lvl3pPr>
            <a:lvl4pPr>
              <a:spcBef>
                <a:spcPts val="0"/>
              </a:spcBef>
              <a:buClr>
                <a:schemeClr val="lt1"/>
              </a:buClr>
              <a:buSzPct val="100000"/>
              <a:defRPr sz="6000">
                <a:solidFill>
                  <a:schemeClr val="lt1"/>
                </a:solidFill>
              </a:defRPr>
            </a:lvl4pPr>
            <a:lvl5pPr>
              <a:spcBef>
                <a:spcPts val="0"/>
              </a:spcBef>
              <a:buClr>
                <a:schemeClr val="lt1"/>
              </a:buClr>
              <a:buSzPct val="100000"/>
              <a:defRPr sz="6000">
                <a:solidFill>
                  <a:schemeClr val="lt1"/>
                </a:solidFill>
              </a:defRPr>
            </a:lvl5pPr>
            <a:lvl6pPr>
              <a:spcBef>
                <a:spcPts val="0"/>
              </a:spcBef>
              <a:buClr>
                <a:schemeClr val="lt1"/>
              </a:buClr>
              <a:buSzPct val="100000"/>
              <a:defRPr sz="6000">
                <a:solidFill>
                  <a:schemeClr val="lt1"/>
                </a:solidFill>
              </a:defRPr>
            </a:lvl6pPr>
            <a:lvl7pPr>
              <a:spcBef>
                <a:spcPts val="0"/>
              </a:spcBef>
              <a:buClr>
                <a:schemeClr val="lt1"/>
              </a:buClr>
              <a:buSzPct val="100000"/>
              <a:defRPr sz="6000">
                <a:solidFill>
                  <a:schemeClr val="lt1"/>
                </a:solidFill>
              </a:defRPr>
            </a:lvl7pPr>
            <a:lvl8pPr>
              <a:spcBef>
                <a:spcPts val="0"/>
              </a:spcBef>
              <a:buClr>
                <a:schemeClr val="lt1"/>
              </a:buClr>
              <a:buSzPct val="100000"/>
              <a:defRPr sz="6000">
                <a:solidFill>
                  <a:schemeClr val="lt1"/>
                </a:solidFill>
              </a:defRPr>
            </a:lvl8pPr>
            <a:lvl9pPr>
              <a:spcBef>
                <a:spcPts val="0"/>
              </a:spcBef>
              <a:buClr>
                <a:schemeClr val="lt1"/>
              </a:buClr>
              <a:buSzPct val="100000"/>
              <a:defRPr sz="6000">
                <a:solidFill>
                  <a:schemeClr val="lt1"/>
                </a:solidFill>
              </a:defRPr>
            </a:lvl9pPr>
          </a:lstStyle>
          <a:p/>
        </p:txBody>
      </p:sp>
      <p:sp>
        <p:nvSpPr>
          <p:cNvPr id="34" name="Shape 3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8" name="Shape 38"/>
          <p:cNvSpPr txBox="1"/>
          <p:nvPr>
            <p:ph type="title"/>
          </p:nvPr>
        </p:nvSpPr>
        <p:spPr>
          <a:xfrm>
            <a:off x="265500" y="1081400"/>
            <a:ext cx="4045199" cy="1710300"/>
          </a:xfrm>
          <a:prstGeom prst="rect">
            <a:avLst/>
          </a:prstGeom>
        </p:spPr>
        <p:txBody>
          <a:bodyPr anchorCtr="0" anchor="b" bIns="91425" lIns="91425" rIns="91425" tIns="91425"/>
          <a:lstStyle>
            <a:lvl1pPr algn="ctr">
              <a:spcBef>
                <a:spcPts val="0"/>
              </a:spcBef>
              <a:buSzPct val="100000"/>
              <a:defRPr sz="5400"/>
            </a:lvl1pPr>
            <a:lvl2pPr algn="ctr">
              <a:spcBef>
                <a:spcPts val="0"/>
              </a:spcBef>
              <a:buSzPct val="100000"/>
              <a:defRPr sz="5400"/>
            </a:lvl2pPr>
            <a:lvl3pPr algn="ctr">
              <a:spcBef>
                <a:spcPts val="0"/>
              </a:spcBef>
              <a:buSzPct val="100000"/>
              <a:defRPr sz="5400"/>
            </a:lvl3pPr>
            <a:lvl4pPr algn="ctr">
              <a:spcBef>
                <a:spcPts val="0"/>
              </a:spcBef>
              <a:buSzPct val="100000"/>
              <a:defRPr sz="5400"/>
            </a:lvl4pPr>
            <a:lvl5pPr algn="ctr">
              <a:spcBef>
                <a:spcPts val="0"/>
              </a:spcBef>
              <a:buSzPct val="100000"/>
              <a:defRPr sz="5400"/>
            </a:lvl5pPr>
            <a:lvl6pPr algn="ctr">
              <a:spcBef>
                <a:spcPts val="0"/>
              </a:spcBef>
              <a:buSzPct val="100000"/>
              <a:defRPr sz="5400"/>
            </a:lvl6pPr>
            <a:lvl7pPr algn="ctr">
              <a:spcBef>
                <a:spcPts val="0"/>
              </a:spcBef>
              <a:buSzPct val="100000"/>
              <a:defRPr sz="5400"/>
            </a:lvl7pPr>
            <a:lvl8pPr algn="ctr">
              <a:spcBef>
                <a:spcPts val="0"/>
              </a:spcBef>
              <a:buSzPct val="100000"/>
              <a:defRPr sz="5400"/>
            </a:lvl8pPr>
            <a:lvl9pPr algn="ctr">
              <a:spcBef>
                <a:spcPts val="0"/>
              </a:spcBef>
              <a:buSzPct val="100000"/>
              <a:defRPr sz="5400"/>
            </a:lvl9pPr>
          </a:lstStyle>
          <a:p/>
        </p:txBody>
      </p:sp>
      <p:sp>
        <p:nvSpPr>
          <p:cNvPr id="39" name="Shape 39"/>
          <p:cNvSpPr txBox="1"/>
          <p:nvPr>
            <p:ph idx="1" type="subTitle"/>
          </p:nvPr>
        </p:nvSpPr>
        <p:spPr>
          <a:xfrm>
            <a:off x="265500" y="2845222"/>
            <a:ext cx="4045199" cy="1345500"/>
          </a:xfrm>
          <a:prstGeom prst="rect">
            <a:avLst/>
          </a:prstGeom>
        </p:spPr>
        <p:txBody>
          <a:bodyPr anchorCtr="0" anchor="t" bIns="91425" lIns="91425" rIns="91425" tIns="91425"/>
          <a:lstStyle>
            <a:lvl1pPr algn="ctr">
              <a:lnSpc>
                <a:spcPct val="100000"/>
              </a:lnSpc>
              <a:spcBef>
                <a:spcPts val="0"/>
              </a:spcBef>
              <a:spcAft>
                <a:spcPts val="0"/>
              </a:spcAft>
              <a:buNone/>
              <a:defRPr/>
            </a:lvl1pPr>
            <a:lvl2pPr algn="ctr">
              <a:lnSpc>
                <a:spcPct val="100000"/>
              </a:lnSpc>
              <a:spcBef>
                <a:spcPts val="0"/>
              </a:spcBef>
              <a:spcAft>
                <a:spcPts val="0"/>
              </a:spcAft>
              <a:buSzPct val="100000"/>
              <a:buNone/>
              <a:defRPr sz="1800"/>
            </a:lvl2pPr>
            <a:lvl3pPr algn="ctr">
              <a:lnSpc>
                <a:spcPct val="100000"/>
              </a:lnSpc>
              <a:spcBef>
                <a:spcPts val="0"/>
              </a:spcBef>
              <a:spcAft>
                <a:spcPts val="0"/>
              </a:spcAft>
              <a:buSzPct val="100000"/>
              <a:buNone/>
              <a:defRPr sz="1800"/>
            </a:lvl3pPr>
            <a:lvl4pPr algn="ctr">
              <a:lnSpc>
                <a:spcPct val="100000"/>
              </a:lnSpc>
              <a:spcBef>
                <a:spcPts val="0"/>
              </a:spcBef>
              <a:spcAft>
                <a:spcPts val="0"/>
              </a:spcAft>
              <a:buSzPct val="100000"/>
              <a:buNone/>
              <a:defRPr sz="1800"/>
            </a:lvl4pPr>
            <a:lvl5pPr algn="ctr">
              <a:lnSpc>
                <a:spcPct val="100000"/>
              </a:lnSpc>
              <a:spcBef>
                <a:spcPts val="0"/>
              </a:spcBef>
              <a:spcAft>
                <a:spcPts val="0"/>
              </a:spcAft>
              <a:buSzPct val="100000"/>
              <a:buNone/>
              <a:defRPr sz="1800"/>
            </a:lvl5pPr>
            <a:lvl6pPr algn="ctr">
              <a:lnSpc>
                <a:spcPct val="100000"/>
              </a:lnSpc>
              <a:spcBef>
                <a:spcPts val="0"/>
              </a:spcBef>
              <a:spcAft>
                <a:spcPts val="0"/>
              </a:spcAft>
              <a:buSzPct val="100000"/>
              <a:buNone/>
              <a:defRPr sz="1800"/>
            </a:lvl6pPr>
            <a:lvl7pPr algn="ctr">
              <a:lnSpc>
                <a:spcPct val="100000"/>
              </a:lnSpc>
              <a:spcBef>
                <a:spcPts val="0"/>
              </a:spcBef>
              <a:spcAft>
                <a:spcPts val="0"/>
              </a:spcAft>
              <a:buSzPct val="100000"/>
              <a:buNone/>
              <a:defRPr sz="1800"/>
            </a:lvl7pPr>
            <a:lvl8pPr algn="ctr">
              <a:lnSpc>
                <a:spcPct val="100000"/>
              </a:lnSpc>
              <a:spcBef>
                <a:spcPts val="0"/>
              </a:spcBef>
              <a:spcAft>
                <a:spcPts val="0"/>
              </a:spcAft>
              <a:buSzPct val="100000"/>
              <a:buNone/>
              <a:defRPr sz="1800"/>
            </a:lvl8pPr>
            <a:lvl9pPr algn="ctr">
              <a:lnSpc>
                <a:spcPct val="100000"/>
              </a:lnSpc>
              <a:spcBef>
                <a:spcPts val="0"/>
              </a:spcBef>
              <a:spcAft>
                <a:spcPts val="0"/>
              </a:spcAft>
              <a:buSzPct val="100000"/>
              <a:buNone/>
              <a:defRPr sz="1800"/>
            </a:lvl9pPr>
          </a:lstStyle>
          <a:p/>
        </p:txBody>
      </p:sp>
      <p:sp>
        <p:nvSpPr>
          <p:cNvPr id="40" name="Shape 40"/>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accent1"/>
              </a:buClr>
              <a:defRPr>
                <a:solidFill>
                  <a:schemeClr val="accent1"/>
                </a:solidFill>
              </a:defRPr>
            </a:lvl1pPr>
            <a:lvl2pPr>
              <a:spcBef>
                <a:spcPts val="0"/>
              </a:spcBef>
              <a:buClr>
                <a:schemeClr val="accent1"/>
              </a:buClr>
              <a:defRPr>
                <a:solidFill>
                  <a:schemeClr val="accent1"/>
                </a:solidFill>
              </a:defRPr>
            </a:lvl2pPr>
            <a:lvl3pPr>
              <a:spcBef>
                <a:spcPts val="0"/>
              </a:spcBef>
              <a:buClr>
                <a:schemeClr val="accent1"/>
              </a:buClr>
              <a:defRPr>
                <a:solidFill>
                  <a:schemeClr val="accent1"/>
                </a:solidFill>
              </a:defRPr>
            </a:lvl3pPr>
            <a:lvl4pPr>
              <a:spcBef>
                <a:spcPts val="0"/>
              </a:spcBef>
              <a:buClr>
                <a:schemeClr val="accent1"/>
              </a:buClr>
              <a:defRPr>
                <a:solidFill>
                  <a:schemeClr val="accent1"/>
                </a:solidFill>
              </a:defRPr>
            </a:lvl4pPr>
            <a:lvl5pPr>
              <a:spcBef>
                <a:spcPts val="0"/>
              </a:spcBef>
              <a:buClr>
                <a:schemeClr val="accent1"/>
              </a:buClr>
              <a:defRPr>
                <a:solidFill>
                  <a:schemeClr val="accent1"/>
                </a:solidFill>
              </a:defRPr>
            </a:lvl5pPr>
            <a:lvl6pPr>
              <a:spcBef>
                <a:spcPts val="0"/>
              </a:spcBef>
              <a:buClr>
                <a:schemeClr val="accent1"/>
              </a:buClr>
              <a:defRPr>
                <a:solidFill>
                  <a:schemeClr val="accent1"/>
                </a:solidFill>
              </a:defRPr>
            </a:lvl6pPr>
            <a:lvl7pPr>
              <a:spcBef>
                <a:spcPts val="0"/>
              </a:spcBef>
              <a:buClr>
                <a:schemeClr val="accent1"/>
              </a:buClr>
              <a:defRPr>
                <a:solidFill>
                  <a:schemeClr val="accent1"/>
                </a:solidFill>
              </a:defRPr>
            </a:lvl7pPr>
            <a:lvl8pPr>
              <a:spcBef>
                <a:spcPts val="0"/>
              </a:spcBef>
              <a:buClr>
                <a:schemeClr val="accent1"/>
              </a:buClr>
              <a:defRPr>
                <a:solidFill>
                  <a:schemeClr val="accent1"/>
                </a:solidFill>
              </a:defRPr>
            </a:lvl8pPr>
            <a:lvl9pPr>
              <a:spcBef>
                <a:spcPts val="0"/>
              </a:spcBef>
              <a:buClr>
                <a:schemeClr val="accent1"/>
              </a:buClr>
              <a:defRPr>
                <a:solidFill>
                  <a:schemeClr val="accent1"/>
                </a:solidFill>
              </a:defRPr>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292850"/>
            <a:ext cx="8520599" cy="800999"/>
          </a:xfrm>
          <a:prstGeom prst="rect">
            <a:avLst/>
          </a:prstGeom>
          <a:noFill/>
          <a:ln>
            <a:noFill/>
          </a:ln>
        </p:spPr>
        <p:txBody>
          <a:bodyPr anchorCtr="0" anchor="t" bIns="91425" lIns="91425" rIns="91425" tIns="91425"/>
          <a:lstStyle>
            <a:lvl1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6" name="Shape 6"/>
          <p:cNvSpPr txBox="1"/>
          <p:nvPr>
            <p:ph idx="1" type="body"/>
          </p:nvPr>
        </p:nvSpPr>
        <p:spPr>
          <a:xfrm>
            <a:off x="311700" y="1228675"/>
            <a:ext cx="8520599" cy="3340199"/>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311700" y="392150"/>
            <a:ext cx="8520599" cy="2690399"/>
          </a:xfrm>
          <a:prstGeom prst="rect">
            <a:avLst/>
          </a:prstGeom>
        </p:spPr>
        <p:txBody>
          <a:bodyPr anchorCtr="0" anchor="ctr" bIns="91425" lIns="91425" rIns="91425" tIns="91425">
            <a:noAutofit/>
          </a:bodyPr>
          <a:lstStyle/>
          <a:p>
            <a:pPr rtl="0">
              <a:spcBef>
                <a:spcPts val="0"/>
              </a:spcBef>
              <a:buNone/>
            </a:pPr>
            <a:r>
              <a:rPr lang="en"/>
              <a:t>Fun Finder</a:t>
            </a:r>
          </a:p>
          <a:p>
            <a:pPr>
              <a:spcBef>
                <a:spcPts val="0"/>
              </a:spcBef>
              <a:buNone/>
            </a:pPr>
            <a:r>
              <a:rPr lang="en" sz="3000"/>
              <a:t>Java the Hut</a:t>
            </a:r>
          </a:p>
        </p:txBody>
      </p:sp>
      <p:sp>
        <p:nvSpPr>
          <p:cNvPr id="56" name="Shape 56"/>
          <p:cNvSpPr txBox="1"/>
          <p:nvPr>
            <p:ph idx="1" type="subTitle"/>
          </p:nvPr>
        </p:nvSpPr>
        <p:spPr>
          <a:xfrm>
            <a:off x="311700" y="3890400"/>
            <a:ext cx="8520599" cy="706200"/>
          </a:xfrm>
          <a:prstGeom prst="rect">
            <a:avLst/>
          </a:prstGeom>
        </p:spPr>
        <p:txBody>
          <a:bodyPr anchorCtr="0" anchor="ctr" bIns="91425" lIns="91425" rIns="91425" tIns="91425">
            <a:noAutofit/>
          </a:bodyPr>
          <a:lstStyle/>
          <a:p>
            <a:pPr>
              <a:spcBef>
                <a:spcPts val="0"/>
              </a:spcBef>
              <a:buNone/>
            </a:pPr>
            <a:r>
              <a:rPr lang="en" sz="1800"/>
              <a:t>Veronica Herzog, Nick Awtry, Tiffany Wu, &amp; Michaela Moynihan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165925" y="115850"/>
            <a:ext cx="8520599" cy="800999"/>
          </a:xfrm>
          <a:prstGeom prst="rect">
            <a:avLst/>
          </a:prstGeom>
        </p:spPr>
        <p:txBody>
          <a:bodyPr anchorCtr="0" anchor="t" bIns="91425" lIns="91425" rIns="91425" tIns="91425">
            <a:noAutofit/>
          </a:bodyPr>
          <a:lstStyle/>
          <a:p>
            <a:pPr>
              <a:spcBef>
                <a:spcPts val="0"/>
              </a:spcBef>
              <a:buNone/>
            </a:pPr>
            <a:r>
              <a:rPr lang="en"/>
              <a:t>App Overview</a:t>
            </a:r>
          </a:p>
        </p:txBody>
      </p:sp>
      <p:sp>
        <p:nvSpPr>
          <p:cNvPr id="62" name="Shape 62"/>
          <p:cNvSpPr txBox="1"/>
          <p:nvPr>
            <p:ph idx="1" type="body"/>
          </p:nvPr>
        </p:nvSpPr>
        <p:spPr>
          <a:xfrm>
            <a:off x="270050" y="901650"/>
            <a:ext cx="8520599" cy="3340199"/>
          </a:xfrm>
          <a:prstGeom prst="rect">
            <a:avLst/>
          </a:prstGeom>
        </p:spPr>
        <p:txBody>
          <a:bodyPr anchorCtr="0" anchor="t" bIns="91425" lIns="91425" rIns="91425" tIns="91425">
            <a:noAutofit/>
          </a:bodyPr>
          <a:lstStyle/>
          <a:p>
            <a:pPr indent="-228600" lvl="0" marL="457200" rtl="0">
              <a:spcBef>
                <a:spcPts val="0"/>
              </a:spcBef>
              <a:buChar char="●"/>
            </a:pPr>
            <a:r>
              <a:rPr lang="en"/>
              <a:t>Fun Finder is an event finding app </a:t>
            </a:r>
          </a:p>
          <a:p>
            <a:pPr indent="-228600" lvl="0" marL="457200" rtl="0">
              <a:spcBef>
                <a:spcPts val="0"/>
              </a:spcBef>
              <a:buChar char="●"/>
            </a:pPr>
            <a:r>
              <a:rPr lang="en"/>
              <a:t>Allows the user to find/search for random events around them</a:t>
            </a:r>
          </a:p>
          <a:p>
            <a:pPr indent="-228600" lvl="1" marL="914400" rtl="0">
              <a:spcBef>
                <a:spcPts val="0"/>
              </a:spcBef>
              <a:buChar char="○"/>
            </a:pPr>
            <a:r>
              <a:rPr lang="en"/>
              <a:t>Events are separated into categories</a:t>
            </a:r>
          </a:p>
          <a:p>
            <a:pPr indent="-228600" lvl="2" marL="1371600" rtl="0">
              <a:spcBef>
                <a:spcPts val="0"/>
              </a:spcBef>
              <a:buChar char="■"/>
            </a:pPr>
            <a:r>
              <a:rPr lang="en"/>
              <a:t>Sports, Arts, Food, Entertainment, Misc. (??)</a:t>
            </a:r>
          </a:p>
          <a:p>
            <a:pPr indent="-228600" lvl="1" marL="914400" rtl="0">
              <a:spcBef>
                <a:spcPts val="0"/>
              </a:spcBef>
              <a:buChar char="○"/>
            </a:pPr>
            <a:r>
              <a:rPr lang="en"/>
              <a:t>User can choose the proximity of the events they can see based on user’s current location (??? are we still going to do this?)</a:t>
            </a:r>
          </a:p>
          <a:p>
            <a:pPr indent="-228600" lvl="0" marL="457200" rtl="0">
              <a:spcBef>
                <a:spcPts val="0"/>
              </a:spcBef>
            </a:pPr>
            <a:r>
              <a:rPr lang="en"/>
              <a:t>User has option to create own event, with specified event location, type/ description, and time.</a:t>
            </a:r>
          </a:p>
          <a:p>
            <a:pPr indent="-228600" lvl="0" marL="457200" rtl="0">
              <a:spcBef>
                <a:spcPts val="0"/>
              </a:spcBef>
            </a:pPr>
            <a:r>
              <a:rPr lang="en"/>
              <a:t>The user has the option to find events based off a physical map or a list of events near them</a:t>
            </a:r>
          </a:p>
          <a:p>
            <a:pPr indent="0" lvl="0" marL="914400" rt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205250" y="126275"/>
            <a:ext cx="8520599" cy="800999"/>
          </a:xfrm>
          <a:prstGeom prst="rect">
            <a:avLst/>
          </a:prstGeom>
        </p:spPr>
        <p:txBody>
          <a:bodyPr anchorCtr="0" anchor="t" bIns="91425" lIns="91425" rIns="91425" tIns="91425">
            <a:noAutofit/>
          </a:bodyPr>
          <a:lstStyle/>
          <a:p>
            <a:pPr>
              <a:spcBef>
                <a:spcPts val="0"/>
              </a:spcBef>
              <a:buNone/>
            </a:pPr>
            <a:r>
              <a:rPr lang="en"/>
              <a:t>MAin Screen</a:t>
            </a:r>
          </a:p>
        </p:txBody>
      </p:sp>
      <p:sp>
        <p:nvSpPr>
          <p:cNvPr id="68" name="Shape 68"/>
          <p:cNvSpPr txBox="1"/>
          <p:nvPr>
            <p:ph idx="1" type="body"/>
          </p:nvPr>
        </p:nvSpPr>
        <p:spPr>
          <a:xfrm>
            <a:off x="205250" y="927275"/>
            <a:ext cx="3990899" cy="1415399"/>
          </a:xfrm>
          <a:prstGeom prst="rect">
            <a:avLst/>
          </a:prstGeom>
        </p:spPr>
        <p:txBody>
          <a:bodyPr anchorCtr="0" anchor="t" bIns="91425" lIns="91425" rIns="91425" tIns="91425">
            <a:noAutofit/>
          </a:bodyPr>
          <a:lstStyle/>
          <a:p>
            <a:pPr>
              <a:spcBef>
                <a:spcPts val="0"/>
              </a:spcBef>
              <a:buNone/>
            </a:pPr>
            <a:r>
              <a:rPr lang="en" sz="1400"/>
              <a:t>The purpose of the main screen is to emphasize the logo/ “branding” of the app, as well as to give the user options right off the bat. The opening page has 3 options to click.</a:t>
            </a:r>
          </a:p>
        </p:txBody>
      </p:sp>
      <p:pic>
        <p:nvPicPr>
          <p:cNvPr id="69" name="Shape 69"/>
          <p:cNvPicPr preferRelativeResize="0"/>
          <p:nvPr/>
        </p:nvPicPr>
        <p:blipFill>
          <a:blip r:embed="rId3">
            <a:alphaModFix/>
          </a:blip>
          <a:stretch>
            <a:fillRect/>
          </a:stretch>
        </p:blipFill>
        <p:spPr>
          <a:xfrm>
            <a:off x="4534487" y="312899"/>
            <a:ext cx="2271500" cy="4695225"/>
          </a:xfrm>
          <a:prstGeom prst="rect">
            <a:avLst/>
          </a:prstGeom>
          <a:noFill/>
          <a:ln>
            <a:noFill/>
          </a:ln>
        </p:spPr>
      </p:pic>
      <p:sp>
        <p:nvSpPr>
          <p:cNvPr id="70" name="Shape 70"/>
          <p:cNvSpPr/>
          <p:nvPr/>
        </p:nvSpPr>
        <p:spPr>
          <a:xfrm>
            <a:off x="4885301" y="3309625"/>
            <a:ext cx="1569899" cy="229199"/>
          </a:xfrm>
          <a:prstGeom prst="ellipse">
            <a:avLst/>
          </a:prstGeom>
          <a:noFill/>
          <a:ln cap="flat" cmpd="sng" w="19050">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1" name="Shape 71"/>
          <p:cNvCxnSpPr>
            <a:stCxn id="70" idx="0"/>
            <a:endCxn id="72" idx="3"/>
          </p:cNvCxnSpPr>
          <p:nvPr/>
        </p:nvCxnSpPr>
        <p:spPr>
          <a:xfrm rot="10800000">
            <a:off x="3668651" y="2979925"/>
            <a:ext cx="2001600" cy="329700"/>
          </a:xfrm>
          <a:prstGeom prst="straightConnector1">
            <a:avLst/>
          </a:prstGeom>
          <a:noFill/>
          <a:ln cap="flat" cmpd="sng" w="28575">
            <a:solidFill>
              <a:srgbClr val="21B4B8"/>
            </a:solidFill>
            <a:prstDash val="solid"/>
            <a:round/>
            <a:headEnd len="lg" w="lg" type="none"/>
            <a:tailEnd len="lg" w="lg" type="triangle"/>
          </a:ln>
        </p:spPr>
      </p:cxnSp>
      <p:sp>
        <p:nvSpPr>
          <p:cNvPr id="73" name="Shape 73"/>
          <p:cNvSpPr txBox="1"/>
          <p:nvPr/>
        </p:nvSpPr>
        <p:spPr>
          <a:xfrm>
            <a:off x="597200" y="2634237"/>
            <a:ext cx="3207000" cy="489300"/>
          </a:xfrm>
          <a:prstGeom prst="rect">
            <a:avLst/>
          </a:prstGeom>
          <a:noFill/>
          <a:ln>
            <a:noFill/>
          </a:ln>
        </p:spPr>
        <p:txBody>
          <a:bodyPr anchorCtr="0" anchor="t" bIns="91425" lIns="91425" rIns="91425" tIns="91425">
            <a:noAutofit/>
          </a:bodyPr>
          <a:lstStyle/>
          <a:p>
            <a:pPr>
              <a:spcBef>
                <a:spcPts val="0"/>
              </a:spcBef>
              <a:buNone/>
            </a:pPr>
            <a:r>
              <a:rPr lang="en" sz="1200">
                <a:solidFill>
                  <a:schemeClr val="dk2"/>
                </a:solidFill>
                <a:latin typeface="Source Code Pro"/>
                <a:ea typeface="Source Code Pro"/>
                <a:cs typeface="Source Code Pro"/>
                <a:sym typeface="Source Code Pro"/>
              </a:rPr>
              <a:t>This button brings the user to a physical map with nearby events marked on it.</a:t>
            </a:r>
          </a:p>
        </p:txBody>
      </p:sp>
      <p:sp>
        <p:nvSpPr>
          <p:cNvPr id="72" name="Shape 72"/>
          <p:cNvSpPr/>
          <p:nvPr/>
        </p:nvSpPr>
        <p:spPr>
          <a:xfrm>
            <a:off x="649250" y="2694900"/>
            <a:ext cx="3019500" cy="569999"/>
          </a:xfrm>
          <a:prstGeom prst="rect">
            <a:avLst/>
          </a:prstGeom>
          <a:noFill/>
          <a:ln cap="flat" cmpd="sng" w="19050">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4" name="Shape 74"/>
          <p:cNvCxnSpPr>
            <a:stCxn id="75" idx="6"/>
            <a:endCxn id="76" idx="1"/>
          </p:cNvCxnSpPr>
          <p:nvPr/>
        </p:nvCxnSpPr>
        <p:spPr>
          <a:xfrm>
            <a:off x="6455200" y="3747149"/>
            <a:ext cx="616199" cy="0"/>
          </a:xfrm>
          <a:prstGeom prst="straightConnector1">
            <a:avLst/>
          </a:prstGeom>
          <a:noFill/>
          <a:ln cap="flat" cmpd="sng" w="28575">
            <a:solidFill>
              <a:srgbClr val="21B4B8"/>
            </a:solidFill>
            <a:prstDash val="solid"/>
            <a:round/>
            <a:headEnd len="lg" w="lg" type="none"/>
            <a:tailEnd len="lg" w="lg" type="triangle"/>
          </a:ln>
        </p:spPr>
      </p:cxnSp>
      <p:sp>
        <p:nvSpPr>
          <p:cNvPr id="75" name="Shape 75"/>
          <p:cNvSpPr/>
          <p:nvPr/>
        </p:nvSpPr>
        <p:spPr>
          <a:xfrm>
            <a:off x="4885300" y="3632550"/>
            <a:ext cx="1569899" cy="229199"/>
          </a:xfrm>
          <a:prstGeom prst="ellipse">
            <a:avLst/>
          </a:prstGeom>
          <a:noFill/>
          <a:ln cap="flat" cmpd="sng" w="19050">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6" name="Shape 76"/>
          <p:cNvSpPr txBox="1"/>
          <p:nvPr/>
        </p:nvSpPr>
        <p:spPr>
          <a:xfrm>
            <a:off x="7071450" y="3264900"/>
            <a:ext cx="1955699" cy="964500"/>
          </a:xfrm>
          <a:prstGeom prst="rect">
            <a:avLst/>
          </a:prstGeom>
          <a:noFill/>
          <a:ln cap="flat" cmpd="sng" w="19050">
            <a:solidFill>
              <a:srgbClr val="21B4B8"/>
            </a:solidFill>
            <a:prstDash val="solid"/>
            <a:round/>
            <a:headEnd len="med" w="med" type="none"/>
            <a:tailEnd len="med" w="med" type="none"/>
          </a:ln>
        </p:spPr>
        <p:txBody>
          <a:bodyPr anchorCtr="0" anchor="t" bIns="91425" lIns="91425" rIns="91425" tIns="91425">
            <a:noAutofit/>
          </a:bodyPr>
          <a:lstStyle/>
          <a:p>
            <a:pPr rtl="0">
              <a:spcBef>
                <a:spcPts val="0"/>
              </a:spcBef>
              <a:buNone/>
            </a:pPr>
            <a:r>
              <a:rPr lang="en" sz="1200">
                <a:solidFill>
                  <a:schemeClr val="dk2"/>
                </a:solidFill>
                <a:latin typeface="Source Code Pro"/>
                <a:ea typeface="Source Code Pro"/>
                <a:cs typeface="Source Code Pro"/>
                <a:sym typeface="Source Code Pro"/>
              </a:rPr>
              <a:t>This button brings the user to a list of events nearby in order of</a:t>
            </a:r>
            <a:r>
              <a:rPr lang="en">
                <a:solidFill>
                  <a:schemeClr val="dk2"/>
                </a:solidFill>
                <a:latin typeface="Source Code Pro"/>
                <a:ea typeface="Source Code Pro"/>
                <a:cs typeface="Source Code Pro"/>
                <a:sym typeface="Source Code Pro"/>
              </a:rPr>
              <a:t> </a:t>
            </a:r>
            <a:r>
              <a:rPr lang="en" sz="1200">
                <a:solidFill>
                  <a:schemeClr val="dk2"/>
                </a:solidFill>
                <a:latin typeface="Source Code Pro"/>
                <a:ea typeface="Source Code Pro"/>
                <a:cs typeface="Source Code Pro"/>
                <a:sym typeface="Source Code Pro"/>
              </a:rPr>
              <a:t>proximity.</a:t>
            </a:r>
          </a:p>
          <a:p>
            <a:pPr>
              <a:spcBef>
                <a:spcPts val="0"/>
              </a:spcBef>
              <a:buNone/>
            </a:pPr>
            <a:r>
              <a:t/>
            </a:r>
            <a:endParaRPr/>
          </a:p>
        </p:txBody>
      </p:sp>
      <p:sp>
        <p:nvSpPr>
          <p:cNvPr id="77" name="Shape 77"/>
          <p:cNvSpPr/>
          <p:nvPr/>
        </p:nvSpPr>
        <p:spPr>
          <a:xfrm>
            <a:off x="4885301" y="3955475"/>
            <a:ext cx="1569899" cy="229199"/>
          </a:xfrm>
          <a:prstGeom prst="ellipse">
            <a:avLst/>
          </a:prstGeom>
          <a:noFill/>
          <a:ln cap="flat" cmpd="sng" w="19050">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8" name="Shape 78"/>
          <p:cNvCxnSpPr>
            <a:stCxn id="77" idx="2"/>
          </p:cNvCxnSpPr>
          <p:nvPr/>
        </p:nvCxnSpPr>
        <p:spPr>
          <a:xfrm flipH="1">
            <a:off x="3472601" y="4070074"/>
            <a:ext cx="1412700" cy="4500"/>
          </a:xfrm>
          <a:prstGeom prst="straightConnector1">
            <a:avLst/>
          </a:prstGeom>
          <a:noFill/>
          <a:ln cap="flat" cmpd="sng" w="28575">
            <a:solidFill>
              <a:srgbClr val="21B4B8"/>
            </a:solidFill>
            <a:prstDash val="solid"/>
            <a:round/>
            <a:headEnd len="lg" w="lg" type="none"/>
            <a:tailEnd len="lg" w="lg" type="triangle"/>
          </a:ln>
        </p:spPr>
      </p:cxnSp>
      <p:sp>
        <p:nvSpPr>
          <p:cNvPr id="79" name="Shape 79"/>
          <p:cNvSpPr txBox="1"/>
          <p:nvPr/>
        </p:nvSpPr>
        <p:spPr>
          <a:xfrm>
            <a:off x="145775" y="3747150"/>
            <a:ext cx="3113100" cy="875700"/>
          </a:xfrm>
          <a:prstGeom prst="rect">
            <a:avLst/>
          </a:prstGeom>
          <a:noFill/>
          <a:ln cap="flat" cmpd="sng" w="19050">
            <a:solidFill>
              <a:srgbClr val="21B4B8"/>
            </a:solidFill>
            <a:prstDash val="solid"/>
            <a:round/>
            <a:headEnd len="med" w="med" type="none"/>
            <a:tailEnd len="med" w="med" type="none"/>
          </a:ln>
        </p:spPr>
        <p:txBody>
          <a:bodyPr anchorCtr="0" anchor="t" bIns="91425" lIns="91425" rIns="91425" tIns="91425">
            <a:noAutofit/>
          </a:bodyPr>
          <a:lstStyle/>
          <a:p>
            <a:pPr>
              <a:spcBef>
                <a:spcPts val="0"/>
              </a:spcBef>
              <a:buNone/>
            </a:pPr>
            <a:r>
              <a:rPr lang="en" sz="1200">
                <a:solidFill>
                  <a:schemeClr val="dk2"/>
                </a:solidFill>
                <a:latin typeface="Source Code Pro"/>
                <a:ea typeface="Source Code Pro"/>
                <a:cs typeface="Source Code Pro"/>
                <a:sym typeface="Source Code Pro"/>
              </a:rPr>
              <a:t>This button allows the user to create an event of their own and put it on a map for other interested users nearby</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136675"/>
            <a:ext cx="8520599" cy="800999"/>
          </a:xfrm>
          <a:prstGeom prst="rect">
            <a:avLst/>
          </a:prstGeom>
        </p:spPr>
        <p:txBody>
          <a:bodyPr anchorCtr="0" anchor="t" bIns="91425" lIns="91425" rIns="91425" tIns="91425">
            <a:noAutofit/>
          </a:bodyPr>
          <a:lstStyle/>
          <a:p>
            <a:pPr>
              <a:spcBef>
                <a:spcPts val="0"/>
              </a:spcBef>
              <a:buNone/>
            </a:pPr>
            <a:r>
              <a:rPr lang="en" sz="6000"/>
              <a:t>Map</a:t>
            </a:r>
          </a:p>
        </p:txBody>
      </p:sp>
      <p:sp>
        <p:nvSpPr>
          <p:cNvPr id="85" name="Shape 85"/>
          <p:cNvSpPr txBox="1"/>
          <p:nvPr>
            <p:ph idx="1" type="body"/>
          </p:nvPr>
        </p:nvSpPr>
        <p:spPr>
          <a:xfrm>
            <a:off x="311700" y="1062100"/>
            <a:ext cx="4425600" cy="2592599"/>
          </a:xfrm>
          <a:prstGeom prst="rect">
            <a:avLst/>
          </a:prstGeom>
        </p:spPr>
        <p:txBody>
          <a:bodyPr anchorCtr="0" anchor="t" bIns="91425" lIns="91425" rIns="91425" tIns="91425">
            <a:noAutofit/>
          </a:bodyPr>
          <a:lstStyle/>
          <a:p>
            <a:pPr>
              <a:spcBef>
                <a:spcPts val="0"/>
              </a:spcBef>
              <a:buNone/>
            </a:pPr>
            <a:r>
              <a:rPr lang="en" sz="1400"/>
              <a:t>The map page incorporates the Google Maps’ map. The map has pins of marked events on it that can be clicked on and expanded. When expanded, the event name and description pops up, as well as the time.</a:t>
            </a:r>
          </a:p>
        </p:txBody>
      </p:sp>
      <p:pic>
        <p:nvPicPr>
          <p:cNvPr id="86" name="Shape 86"/>
          <p:cNvPicPr preferRelativeResize="0"/>
          <p:nvPr/>
        </p:nvPicPr>
        <p:blipFill>
          <a:blip r:embed="rId3">
            <a:alphaModFix/>
          </a:blip>
          <a:stretch>
            <a:fillRect/>
          </a:stretch>
        </p:blipFill>
        <p:spPr>
          <a:xfrm>
            <a:off x="5618999" y="217150"/>
            <a:ext cx="2566726" cy="4527427"/>
          </a:xfrm>
          <a:prstGeom prst="rect">
            <a:avLst/>
          </a:prstGeom>
          <a:noFill/>
          <a:ln>
            <a:noFill/>
          </a:ln>
        </p:spPr>
      </p:pic>
      <p:sp>
        <p:nvSpPr>
          <p:cNvPr id="87" name="Shape 87"/>
          <p:cNvSpPr/>
          <p:nvPr/>
        </p:nvSpPr>
        <p:spPr>
          <a:xfrm>
            <a:off x="7556925" y="532075"/>
            <a:ext cx="628800" cy="229199"/>
          </a:xfrm>
          <a:prstGeom prst="ellipse">
            <a:avLst/>
          </a:prstGeom>
          <a:noFill/>
          <a:ln cap="flat" cmpd="sng" w="19050">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8" name="Shape 88"/>
          <p:cNvCxnSpPr/>
          <p:nvPr/>
        </p:nvCxnSpPr>
        <p:spPr>
          <a:xfrm flipH="1">
            <a:off x="5132050" y="761262"/>
            <a:ext cx="2596499" cy="2153400"/>
          </a:xfrm>
          <a:prstGeom prst="straightConnector1">
            <a:avLst/>
          </a:prstGeom>
          <a:noFill/>
          <a:ln cap="flat" cmpd="sng" w="28575">
            <a:solidFill>
              <a:srgbClr val="21B4B8"/>
            </a:solidFill>
            <a:prstDash val="solid"/>
            <a:round/>
            <a:headEnd len="lg" w="lg" type="none"/>
            <a:tailEnd len="lg" w="lg" type="triangle"/>
          </a:ln>
        </p:spPr>
      </p:cxnSp>
      <p:sp>
        <p:nvSpPr>
          <p:cNvPr id="89" name="Shape 89"/>
          <p:cNvSpPr txBox="1"/>
          <p:nvPr/>
        </p:nvSpPr>
        <p:spPr>
          <a:xfrm>
            <a:off x="3829150" y="2853700"/>
            <a:ext cx="1302900" cy="800999"/>
          </a:xfrm>
          <a:prstGeom prst="rect">
            <a:avLst/>
          </a:prstGeom>
          <a:noFill/>
          <a:ln cap="flat" cmpd="sng" w="19050">
            <a:solidFill>
              <a:srgbClr val="21B4B8"/>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solidFill>
                  <a:schemeClr val="dk2"/>
                </a:solidFill>
                <a:latin typeface="Source Code Pro"/>
                <a:ea typeface="Source Code Pro"/>
                <a:cs typeface="Source Code Pro"/>
                <a:sym typeface="Source Code Pro"/>
              </a:rPr>
              <a:t>Brings user back to main page</a:t>
            </a:r>
          </a:p>
        </p:txBody>
      </p:sp>
      <p:sp>
        <p:nvSpPr>
          <p:cNvPr id="90" name="Shape 90"/>
          <p:cNvSpPr/>
          <p:nvPr/>
        </p:nvSpPr>
        <p:spPr>
          <a:xfrm>
            <a:off x="7419825" y="1775125"/>
            <a:ext cx="137099" cy="1257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1" name="Shape 91"/>
          <p:cNvSpPr/>
          <p:nvPr/>
        </p:nvSpPr>
        <p:spPr>
          <a:xfrm>
            <a:off x="7136150" y="2129775"/>
            <a:ext cx="137099" cy="1257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2" name="Shape 92"/>
          <p:cNvSpPr/>
          <p:nvPr/>
        </p:nvSpPr>
        <p:spPr>
          <a:xfrm>
            <a:off x="7080725" y="1847525"/>
            <a:ext cx="137099" cy="1257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3" name="Shape 93"/>
          <p:cNvSpPr/>
          <p:nvPr/>
        </p:nvSpPr>
        <p:spPr>
          <a:xfrm>
            <a:off x="7217825" y="2418012"/>
            <a:ext cx="137099" cy="1257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4" name="Shape 94"/>
          <p:cNvSpPr/>
          <p:nvPr/>
        </p:nvSpPr>
        <p:spPr>
          <a:xfrm>
            <a:off x="7440950" y="2434575"/>
            <a:ext cx="137099" cy="1257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5" name="Shape 95"/>
          <p:cNvSpPr/>
          <p:nvPr/>
        </p:nvSpPr>
        <p:spPr>
          <a:xfrm>
            <a:off x="6781800" y="2129775"/>
            <a:ext cx="137099" cy="1257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6" name="Shape 96"/>
          <p:cNvSpPr/>
          <p:nvPr/>
        </p:nvSpPr>
        <p:spPr>
          <a:xfrm>
            <a:off x="7419825" y="2104850"/>
            <a:ext cx="137099" cy="125700"/>
          </a:xfrm>
          <a:prstGeom prst="ellipse">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7" name="Shape 97"/>
          <p:cNvSpPr/>
          <p:nvPr/>
        </p:nvSpPr>
        <p:spPr>
          <a:xfrm>
            <a:off x="6532025" y="1621125"/>
            <a:ext cx="1508700" cy="1143000"/>
          </a:xfrm>
          <a:prstGeom prst="ellipse">
            <a:avLst/>
          </a:prstGeom>
          <a:noFill/>
          <a:ln cap="flat" cmpd="sng" w="28575">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98" name="Shape 98"/>
          <p:cNvCxnSpPr/>
          <p:nvPr/>
        </p:nvCxnSpPr>
        <p:spPr>
          <a:xfrm flipH="1">
            <a:off x="4255750" y="2639587"/>
            <a:ext cx="2596499" cy="2153400"/>
          </a:xfrm>
          <a:prstGeom prst="straightConnector1">
            <a:avLst/>
          </a:prstGeom>
          <a:noFill/>
          <a:ln cap="flat" cmpd="sng" w="28575">
            <a:solidFill>
              <a:srgbClr val="21B4B8"/>
            </a:solidFill>
            <a:prstDash val="solid"/>
            <a:round/>
            <a:headEnd len="lg" w="lg" type="none"/>
            <a:tailEnd len="lg" w="lg" type="triangle"/>
          </a:ln>
        </p:spPr>
      </p:cxnSp>
      <p:sp>
        <p:nvSpPr>
          <p:cNvPr id="99" name="Shape 99"/>
          <p:cNvSpPr txBox="1"/>
          <p:nvPr/>
        </p:nvSpPr>
        <p:spPr>
          <a:xfrm>
            <a:off x="2617450" y="4412000"/>
            <a:ext cx="1638300" cy="540899"/>
          </a:xfrm>
          <a:prstGeom prst="rect">
            <a:avLst/>
          </a:prstGeom>
          <a:noFill/>
          <a:ln cap="flat" cmpd="sng" w="19050">
            <a:solidFill>
              <a:srgbClr val="21B4B8"/>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solidFill>
                  <a:schemeClr val="dk2"/>
                </a:solidFill>
                <a:latin typeface="Source Code Pro"/>
                <a:ea typeface="Source Code Pro"/>
                <a:cs typeface="Source Code Pro"/>
                <a:sym typeface="Source Code Pro"/>
              </a:rPr>
              <a:t>Events marked on map</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103450" y="136675"/>
            <a:ext cx="8520599" cy="800999"/>
          </a:xfrm>
          <a:prstGeom prst="rect">
            <a:avLst/>
          </a:prstGeom>
        </p:spPr>
        <p:txBody>
          <a:bodyPr anchorCtr="0" anchor="t" bIns="91425" lIns="91425" rIns="91425" tIns="91425">
            <a:noAutofit/>
          </a:bodyPr>
          <a:lstStyle/>
          <a:p>
            <a:pPr>
              <a:spcBef>
                <a:spcPts val="0"/>
              </a:spcBef>
              <a:buNone/>
            </a:pPr>
            <a:r>
              <a:rPr lang="en"/>
              <a:t>List</a:t>
            </a:r>
          </a:p>
        </p:txBody>
      </p:sp>
      <p:sp>
        <p:nvSpPr>
          <p:cNvPr id="105" name="Shape 105"/>
          <p:cNvSpPr txBox="1"/>
          <p:nvPr>
            <p:ph idx="1" type="body"/>
          </p:nvPr>
        </p:nvSpPr>
        <p:spPr>
          <a:xfrm>
            <a:off x="176350" y="833025"/>
            <a:ext cx="4259100" cy="2956799"/>
          </a:xfrm>
          <a:prstGeom prst="rect">
            <a:avLst/>
          </a:prstGeom>
        </p:spPr>
        <p:txBody>
          <a:bodyPr anchorCtr="0" anchor="t" bIns="91425" lIns="91425" rIns="91425" tIns="91425">
            <a:noAutofit/>
          </a:bodyPr>
          <a:lstStyle/>
          <a:p>
            <a:pPr>
              <a:spcBef>
                <a:spcPts val="0"/>
              </a:spcBef>
              <a:buNone/>
            </a:pPr>
            <a:r>
              <a:rPr lang="en" sz="1400"/>
              <a:t>The list page has a list of all the events around the user. The list is in order of proximity to the user, and shows the user the location of the event.</a:t>
            </a:r>
          </a:p>
        </p:txBody>
      </p:sp>
      <p:pic>
        <p:nvPicPr>
          <p:cNvPr id="106" name="Shape 106"/>
          <p:cNvPicPr preferRelativeResize="0"/>
          <p:nvPr/>
        </p:nvPicPr>
        <p:blipFill rotWithShape="1">
          <a:blip r:embed="rId3">
            <a:alphaModFix/>
          </a:blip>
          <a:srcRect b="0" l="15442" r="7265" t="0"/>
          <a:stretch/>
        </p:blipFill>
        <p:spPr>
          <a:xfrm>
            <a:off x="5010000" y="91437"/>
            <a:ext cx="2579531" cy="4960627"/>
          </a:xfrm>
          <a:prstGeom prst="rect">
            <a:avLst/>
          </a:prstGeom>
          <a:noFill/>
          <a:ln>
            <a:noFill/>
          </a:ln>
        </p:spPr>
      </p:pic>
      <p:sp>
        <p:nvSpPr>
          <p:cNvPr id="107" name="Shape 107"/>
          <p:cNvSpPr/>
          <p:nvPr/>
        </p:nvSpPr>
        <p:spPr>
          <a:xfrm>
            <a:off x="5259612" y="1977400"/>
            <a:ext cx="1943100" cy="2777475"/>
          </a:xfrm>
          <a:prstGeom prst="flowChartProcess">
            <a:avLst/>
          </a:prstGeom>
          <a:noFill/>
          <a:ln cap="flat" cmpd="sng" w="28575">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08" name="Shape 108"/>
          <p:cNvCxnSpPr/>
          <p:nvPr/>
        </p:nvCxnSpPr>
        <p:spPr>
          <a:xfrm rot="10800000">
            <a:off x="3201326" y="2987400"/>
            <a:ext cx="2058300" cy="314999"/>
          </a:xfrm>
          <a:prstGeom prst="straightConnector1">
            <a:avLst/>
          </a:prstGeom>
          <a:noFill/>
          <a:ln cap="flat" cmpd="sng" w="28575">
            <a:solidFill>
              <a:srgbClr val="21B4B8"/>
            </a:solidFill>
            <a:prstDash val="solid"/>
            <a:round/>
            <a:headEnd len="lg" w="lg" type="none"/>
            <a:tailEnd len="lg" w="lg" type="triangle"/>
          </a:ln>
        </p:spPr>
      </p:cxnSp>
      <p:sp>
        <p:nvSpPr>
          <p:cNvPr id="109" name="Shape 109"/>
          <p:cNvSpPr txBox="1"/>
          <p:nvPr/>
        </p:nvSpPr>
        <p:spPr>
          <a:xfrm>
            <a:off x="103450" y="2604150"/>
            <a:ext cx="3113100" cy="607800"/>
          </a:xfrm>
          <a:prstGeom prst="rect">
            <a:avLst/>
          </a:prstGeom>
          <a:noFill/>
          <a:ln cap="flat" cmpd="sng" w="19050">
            <a:solidFill>
              <a:srgbClr val="21B4B8"/>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solidFill>
                  <a:schemeClr val="dk2"/>
                </a:solidFill>
                <a:latin typeface="Source Code Pro"/>
                <a:ea typeface="Source Code Pro"/>
                <a:cs typeface="Source Code Pro"/>
                <a:sym typeface="Source Code Pro"/>
              </a:rPr>
              <a:t>This space is allotted for a list of events around the user.</a:t>
            </a:r>
          </a:p>
        </p:txBody>
      </p:sp>
      <p:sp>
        <p:nvSpPr>
          <p:cNvPr id="110" name="Shape 110"/>
          <p:cNvSpPr/>
          <p:nvPr/>
        </p:nvSpPr>
        <p:spPr>
          <a:xfrm>
            <a:off x="6688250" y="1537925"/>
            <a:ext cx="628800" cy="229199"/>
          </a:xfrm>
          <a:prstGeom prst="ellipse">
            <a:avLst/>
          </a:prstGeom>
          <a:noFill/>
          <a:ln cap="flat" cmpd="sng" w="19050">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11" name="Shape 111"/>
          <p:cNvCxnSpPr/>
          <p:nvPr/>
        </p:nvCxnSpPr>
        <p:spPr>
          <a:xfrm>
            <a:off x="7317050" y="1665212"/>
            <a:ext cx="786300" cy="430800"/>
          </a:xfrm>
          <a:prstGeom prst="straightConnector1">
            <a:avLst/>
          </a:prstGeom>
          <a:noFill/>
          <a:ln cap="flat" cmpd="sng" w="28575">
            <a:solidFill>
              <a:srgbClr val="21B4B8"/>
            </a:solidFill>
            <a:prstDash val="solid"/>
            <a:round/>
            <a:headEnd len="lg" w="lg" type="none"/>
            <a:tailEnd len="lg" w="lg" type="triangle"/>
          </a:ln>
        </p:spPr>
      </p:cxnSp>
      <p:sp>
        <p:nvSpPr>
          <p:cNvPr id="112" name="Shape 112"/>
          <p:cNvSpPr txBox="1"/>
          <p:nvPr/>
        </p:nvSpPr>
        <p:spPr>
          <a:xfrm>
            <a:off x="7680950" y="2096025"/>
            <a:ext cx="1302900" cy="800999"/>
          </a:xfrm>
          <a:prstGeom prst="rect">
            <a:avLst/>
          </a:prstGeom>
          <a:noFill/>
          <a:ln cap="flat" cmpd="sng" w="19050">
            <a:solidFill>
              <a:srgbClr val="21B4B8"/>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solidFill>
                  <a:schemeClr val="dk2"/>
                </a:solidFill>
                <a:latin typeface="Source Code Pro"/>
                <a:ea typeface="Source Code Pro"/>
                <a:cs typeface="Source Code Pro"/>
                <a:sym typeface="Source Code Pro"/>
              </a:rPr>
              <a:t>Brings user back to main page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2508875" y="2055750"/>
            <a:ext cx="2427300" cy="2681674"/>
          </a:xfrm>
          <a:prstGeom prst="rect">
            <a:avLst/>
          </a:prstGeom>
          <a:noFill/>
          <a:ln>
            <a:noFill/>
          </a:ln>
        </p:spPr>
      </p:pic>
      <p:sp>
        <p:nvSpPr>
          <p:cNvPr id="118" name="Shape 118"/>
          <p:cNvSpPr/>
          <p:nvPr/>
        </p:nvSpPr>
        <p:spPr>
          <a:xfrm rot="-1853293">
            <a:off x="4823190" y="1135548"/>
            <a:ext cx="2068120" cy="1322461"/>
          </a:xfrm>
          <a:prstGeom prst="leftArrow">
            <a:avLst>
              <a:gd fmla="val 50000" name="adj1"/>
              <a:gd fmla="val 50000" name="adj2"/>
            </a:avLst>
          </a:prstGeom>
          <a:solidFill>
            <a:schemeClr val="lt2"/>
          </a:solidFill>
          <a:ln cap="flat" cmpd="sng" w="28575">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9" name="Shape 119"/>
          <p:cNvSpPr txBox="1"/>
          <p:nvPr>
            <p:ph type="title"/>
          </p:nvPr>
        </p:nvSpPr>
        <p:spPr>
          <a:xfrm>
            <a:off x="103450" y="53375"/>
            <a:ext cx="8520599" cy="800999"/>
          </a:xfrm>
          <a:prstGeom prst="rect">
            <a:avLst/>
          </a:prstGeom>
        </p:spPr>
        <p:txBody>
          <a:bodyPr anchorCtr="0" anchor="t" bIns="91425" lIns="91425" rIns="91425" tIns="91425">
            <a:noAutofit/>
          </a:bodyPr>
          <a:lstStyle/>
          <a:p>
            <a:pPr>
              <a:spcBef>
                <a:spcPts val="0"/>
              </a:spcBef>
              <a:buNone/>
            </a:pPr>
            <a:r>
              <a:rPr lang="en"/>
              <a:t>Create An Event </a:t>
            </a:r>
          </a:p>
        </p:txBody>
      </p:sp>
      <p:sp>
        <p:nvSpPr>
          <p:cNvPr id="120" name="Shape 120"/>
          <p:cNvSpPr txBox="1"/>
          <p:nvPr>
            <p:ph idx="1" type="body"/>
          </p:nvPr>
        </p:nvSpPr>
        <p:spPr>
          <a:xfrm>
            <a:off x="218775" y="801775"/>
            <a:ext cx="4686000" cy="1894800"/>
          </a:xfrm>
          <a:prstGeom prst="rect">
            <a:avLst/>
          </a:prstGeom>
        </p:spPr>
        <p:txBody>
          <a:bodyPr anchorCtr="0" anchor="t" bIns="91425" lIns="91425" rIns="91425" tIns="91425">
            <a:noAutofit/>
          </a:bodyPr>
          <a:lstStyle/>
          <a:p>
            <a:pPr>
              <a:spcBef>
                <a:spcPts val="0"/>
              </a:spcBef>
              <a:buNone/>
            </a:pPr>
            <a:r>
              <a:rPr lang="en" sz="1400"/>
              <a:t>The purpose of the Create An Event page is to allow the user to create an event of their own. The create an event page has just 5 details about the event that the user has to fill out. </a:t>
            </a:r>
          </a:p>
        </p:txBody>
      </p:sp>
      <p:pic>
        <p:nvPicPr>
          <p:cNvPr id="121" name="Shape 121"/>
          <p:cNvPicPr preferRelativeResize="0"/>
          <p:nvPr/>
        </p:nvPicPr>
        <p:blipFill>
          <a:blip r:embed="rId4">
            <a:alphaModFix/>
          </a:blip>
          <a:stretch>
            <a:fillRect/>
          </a:stretch>
        </p:blipFill>
        <p:spPr>
          <a:xfrm>
            <a:off x="6569900" y="115850"/>
            <a:ext cx="2280224" cy="4711050"/>
          </a:xfrm>
          <a:prstGeom prst="rect">
            <a:avLst/>
          </a:prstGeom>
          <a:noFill/>
          <a:ln>
            <a:noFill/>
          </a:ln>
        </p:spPr>
      </p:pic>
      <p:sp>
        <p:nvSpPr>
          <p:cNvPr id="122" name="Shape 122"/>
          <p:cNvSpPr/>
          <p:nvPr/>
        </p:nvSpPr>
        <p:spPr>
          <a:xfrm>
            <a:off x="6736512" y="854375"/>
            <a:ext cx="1946999" cy="1275000"/>
          </a:xfrm>
          <a:prstGeom prst="rect">
            <a:avLst/>
          </a:prstGeom>
          <a:noFill/>
          <a:ln cap="flat" cmpd="sng" w="38100">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23" name="Shape 123"/>
          <p:cNvCxnSpPr>
            <a:stCxn id="124" idx="2"/>
            <a:endCxn id="125" idx="3"/>
          </p:cNvCxnSpPr>
          <p:nvPr/>
        </p:nvCxnSpPr>
        <p:spPr>
          <a:xfrm rot="10800000">
            <a:off x="2165150" y="2471349"/>
            <a:ext cx="426600" cy="432300"/>
          </a:xfrm>
          <a:prstGeom prst="straightConnector1">
            <a:avLst/>
          </a:prstGeom>
          <a:noFill/>
          <a:ln cap="flat" cmpd="sng" w="28575">
            <a:solidFill>
              <a:srgbClr val="21B4B8"/>
            </a:solidFill>
            <a:prstDash val="solid"/>
            <a:round/>
            <a:headEnd len="lg" w="lg" type="none"/>
            <a:tailEnd len="lg" w="lg" type="triangle"/>
          </a:ln>
        </p:spPr>
      </p:cxnSp>
      <p:sp>
        <p:nvSpPr>
          <p:cNvPr id="124" name="Shape 124"/>
          <p:cNvSpPr/>
          <p:nvPr/>
        </p:nvSpPr>
        <p:spPr>
          <a:xfrm>
            <a:off x="2591750" y="2789050"/>
            <a:ext cx="1569899" cy="229199"/>
          </a:xfrm>
          <a:prstGeom prst="ellipse">
            <a:avLst/>
          </a:prstGeom>
          <a:noFill/>
          <a:ln cap="flat" cmpd="sng" w="19050">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5" name="Shape 125"/>
          <p:cNvSpPr txBox="1"/>
          <p:nvPr/>
        </p:nvSpPr>
        <p:spPr>
          <a:xfrm>
            <a:off x="311275" y="2211125"/>
            <a:ext cx="1853999" cy="520500"/>
          </a:xfrm>
          <a:prstGeom prst="rect">
            <a:avLst/>
          </a:prstGeom>
          <a:noFill/>
          <a:ln cap="flat" cmpd="sng" w="19050">
            <a:solidFill>
              <a:srgbClr val="21B4B8"/>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solidFill>
                  <a:schemeClr val="dk2"/>
                </a:solidFill>
                <a:latin typeface="Source Code Pro"/>
                <a:ea typeface="Source Code Pro"/>
                <a:cs typeface="Source Code Pro"/>
                <a:sym typeface="Source Code Pro"/>
              </a:rPr>
              <a:t>User inputs the name of the event.</a:t>
            </a:r>
          </a:p>
        </p:txBody>
      </p:sp>
      <p:sp>
        <p:nvSpPr>
          <p:cNvPr id="126" name="Shape 126"/>
          <p:cNvSpPr/>
          <p:nvPr/>
        </p:nvSpPr>
        <p:spPr>
          <a:xfrm>
            <a:off x="2508875" y="3110725"/>
            <a:ext cx="1569899" cy="229199"/>
          </a:xfrm>
          <a:prstGeom prst="ellipse">
            <a:avLst/>
          </a:prstGeom>
          <a:noFill/>
          <a:ln cap="flat" cmpd="sng" w="19050">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27" name="Shape 127"/>
          <p:cNvCxnSpPr>
            <a:stCxn id="126" idx="2"/>
            <a:endCxn id="128" idx="3"/>
          </p:cNvCxnSpPr>
          <p:nvPr/>
        </p:nvCxnSpPr>
        <p:spPr>
          <a:xfrm rot="10800000">
            <a:off x="2072675" y="3049224"/>
            <a:ext cx="436200" cy="176100"/>
          </a:xfrm>
          <a:prstGeom prst="straightConnector1">
            <a:avLst/>
          </a:prstGeom>
          <a:noFill/>
          <a:ln cap="flat" cmpd="sng" w="28575">
            <a:solidFill>
              <a:srgbClr val="21B4B8"/>
            </a:solidFill>
            <a:prstDash val="solid"/>
            <a:round/>
            <a:headEnd len="lg" w="lg" type="none"/>
            <a:tailEnd len="lg" w="lg" type="triangle"/>
          </a:ln>
        </p:spPr>
      </p:cxnSp>
      <p:sp>
        <p:nvSpPr>
          <p:cNvPr id="128" name="Shape 128"/>
          <p:cNvSpPr txBox="1"/>
          <p:nvPr/>
        </p:nvSpPr>
        <p:spPr>
          <a:xfrm>
            <a:off x="218775" y="2789050"/>
            <a:ext cx="1853999" cy="520500"/>
          </a:xfrm>
          <a:prstGeom prst="rect">
            <a:avLst/>
          </a:prstGeom>
          <a:noFill/>
          <a:ln cap="flat" cmpd="sng" w="19050">
            <a:solidFill>
              <a:srgbClr val="21B4B8"/>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solidFill>
                  <a:schemeClr val="dk2"/>
                </a:solidFill>
                <a:latin typeface="Source Code Pro"/>
                <a:ea typeface="Source Code Pro"/>
                <a:cs typeface="Source Code Pro"/>
                <a:sym typeface="Source Code Pro"/>
              </a:rPr>
              <a:t>User inputs the time of the event.</a:t>
            </a:r>
          </a:p>
        </p:txBody>
      </p:sp>
      <p:sp>
        <p:nvSpPr>
          <p:cNvPr id="129" name="Shape 129"/>
          <p:cNvSpPr/>
          <p:nvPr/>
        </p:nvSpPr>
        <p:spPr>
          <a:xfrm>
            <a:off x="2508875" y="3432400"/>
            <a:ext cx="1569899" cy="229199"/>
          </a:xfrm>
          <a:prstGeom prst="ellipse">
            <a:avLst/>
          </a:prstGeom>
          <a:noFill/>
          <a:ln cap="flat" cmpd="sng" w="19050">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30" name="Shape 130"/>
          <p:cNvCxnSpPr>
            <a:endCxn id="117" idx="3"/>
          </p:cNvCxnSpPr>
          <p:nvPr/>
        </p:nvCxnSpPr>
        <p:spPr>
          <a:xfrm flipH="1" rot="10800000">
            <a:off x="4078775" y="3396587"/>
            <a:ext cx="857400" cy="146400"/>
          </a:xfrm>
          <a:prstGeom prst="straightConnector1">
            <a:avLst/>
          </a:prstGeom>
          <a:noFill/>
          <a:ln cap="flat" cmpd="sng" w="28575">
            <a:solidFill>
              <a:srgbClr val="21B4B8"/>
            </a:solidFill>
            <a:prstDash val="solid"/>
            <a:round/>
            <a:headEnd len="lg" w="lg" type="none"/>
            <a:tailEnd len="lg" w="lg" type="triangle"/>
          </a:ln>
        </p:spPr>
      </p:cxnSp>
      <p:sp>
        <p:nvSpPr>
          <p:cNvPr id="131" name="Shape 131"/>
          <p:cNvSpPr txBox="1"/>
          <p:nvPr/>
        </p:nvSpPr>
        <p:spPr>
          <a:xfrm>
            <a:off x="4904775" y="3209525"/>
            <a:ext cx="1645800" cy="1784399"/>
          </a:xfrm>
          <a:prstGeom prst="rect">
            <a:avLst/>
          </a:prstGeom>
          <a:noFill/>
          <a:ln cap="flat" cmpd="sng" w="19050">
            <a:solidFill>
              <a:srgbClr val="21B4B8"/>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solidFill>
                  <a:schemeClr val="dk2"/>
                </a:solidFill>
                <a:latin typeface="Source Code Pro"/>
                <a:ea typeface="Source Code Pro"/>
                <a:cs typeface="Source Code Pro"/>
                <a:sym typeface="Source Code Pro"/>
              </a:rPr>
              <a:t>User inputs the location of the even. This includes address, city, state, and zipcode. (?? IS THIS WHAT WE DECIDED?)</a:t>
            </a:r>
          </a:p>
        </p:txBody>
      </p:sp>
      <p:sp>
        <p:nvSpPr>
          <p:cNvPr id="132" name="Shape 132"/>
          <p:cNvSpPr/>
          <p:nvPr/>
        </p:nvSpPr>
        <p:spPr>
          <a:xfrm>
            <a:off x="2508875" y="3661600"/>
            <a:ext cx="1569899" cy="321599"/>
          </a:xfrm>
          <a:prstGeom prst="ellipse">
            <a:avLst/>
          </a:prstGeom>
          <a:noFill/>
          <a:ln cap="flat" cmpd="sng" w="19050">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3" name="Shape 133"/>
          <p:cNvSpPr txBox="1"/>
          <p:nvPr/>
        </p:nvSpPr>
        <p:spPr>
          <a:xfrm>
            <a:off x="103450" y="3402025"/>
            <a:ext cx="1645800" cy="712499"/>
          </a:xfrm>
          <a:prstGeom prst="rect">
            <a:avLst/>
          </a:prstGeom>
          <a:noFill/>
          <a:ln cap="flat" cmpd="sng" w="19050">
            <a:solidFill>
              <a:srgbClr val="21B4B8"/>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solidFill>
                  <a:schemeClr val="dk2"/>
                </a:solidFill>
                <a:latin typeface="Source Code Pro"/>
                <a:ea typeface="Source Code Pro"/>
                <a:cs typeface="Source Code Pro"/>
                <a:sym typeface="Source Code Pro"/>
              </a:rPr>
              <a:t>User inputs a little blurb of the event.</a:t>
            </a:r>
          </a:p>
        </p:txBody>
      </p:sp>
      <p:cxnSp>
        <p:nvCxnSpPr>
          <p:cNvPr id="134" name="Shape 134"/>
          <p:cNvCxnSpPr>
            <a:stCxn id="132" idx="2"/>
            <a:endCxn id="133" idx="3"/>
          </p:cNvCxnSpPr>
          <p:nvPr/>
        </p:nvCxnSpPr>
        <p:spPr>
          <a:xfrm rot="10800000">
            <a:off x="1749275" y="3758199"/>
            <a:ext cx="759600" cy="64200"/>
          </a:xfrm>
          <a:prstGeom prst="straightConnector1">
            <a:avLst/>
          </a:prstGeom>
          <a:noFill/>
          <a:ln cap="flat" cmpd="sng" w="28575">
            <a:solidFill>
              <a:srgbClr val="21B4B8"/>
            </a:solidFill>
            <a:prstDash val="solid"/>
            <a:round/>
            <a:headEnd len="lg" w="lg" type="none"/>
            <a:tailEnd len="lg" w="lg" type="triangle"/>
          </a:ln>
        </p:spPr>
      </p:cxnSp>
      <p:sp>
        <p:nvSpPr>
          <p:cNvPr id="135" name="Shape 135"/>
          <p:cNvSpPr/>
          <p:nvPr/>
        </p:nvSpPr>
        <p:spPr>
          <a:xfrm>
            <a:off x="2542075" y="4033625"/>
            <a:ext cx="1946999" cy="229199"/>
          </a:xfrm>
          <a:prstGeom prst="ellipse">
            <a:avLst/>
          </a:prstGeom>
          <a:noFill/>
          <a:ln cap="flat" cmpd="sng" w="19050">
            <a:solidFill>
              <a:srgbClr val="21B4B8"/>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36" name="Shape 136"/>
          <p:cNvCxnSpPr>
            <a:stCxn id="135" idx="2"/>
          </p:cNvCxnSpPr>
          <p:nvPr/>
        </p:nvCxnSpPr>
        <p:spPr>
          <a:xfrm flipH="1">
            <a:off x="1707475" y="4148224"/>
            <a:ext cx="834600" cy="245700"/>
          </a:xfrm>
          <a:prstGeom prst="straightConnector1">
            <a:avLst/>
          </a:prstGeom>
          <a:noFill/>
          <a:ln cap="flat" cmpd="sng" w="28575">
            <a:solidFill>
              <a:srgbClr val="21B4B8"/>
            </a:solidFill>
            <a:prstDash val="solid"/>
            <a:round/>
            <a:headEnd len="lg" w="lg" type="none"/>
            <a:tailEnd len="lg" w="lg" type="triangle"/>
          </a:ln>
        </p:spPr>
      </p:cxnSp>
      <p:sp>
        <p:nvSpPr>
          <p:cNvPr id="137" name="Shape 137"/>
          <p:cNvSpPr txBox="1"/>
          <p:nvPr/>
        </p:nvSpPr>
        <p:spPr>
          <a:xfrm>
            <a:off x="103450" y="4324925"/>
            <a:ext cx="1645800" cy="712499"/>
          </a:xfrm>
          <a:prstGeom prst="rect">
            <a:avLst/>
          </a:prstGeom>
          <a:noFill/>
          <a:ln cap="flat" cmpd="sng" w="19050">
            <a:solidFill>
              <a:srgbClr val="21B4B8"/>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solidFill>
                  <a:schemeClr val="dk2"/>
                </a:solidFill>
                <a:latin typeface="Source Code Pro"/>
                <a:ea typeface="Source Code Pro"/>
                <a:cs typeface="Source Code Pro"/>
                <a:sym typeface="Source Code Pro"/>
              </a:rPr>
              <a:t>User inputs has option to say who they are.</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