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36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03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71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01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076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93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9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05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7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3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86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60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735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631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512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Profesora: Ana Luisa Rojas</a:t>
            </a:r>
          </a:p>
          <a:p>
            <a:r>
              <a:rPr lang="es-CL"/>
              <a:t>M</a:t>
            </a:r>
            <a:r>
              <a:rPr lang="es-CL" smtClean="0"/>
              <a:t>arzo </a:t>
            </a:r>
            <a:r>
              <a:rPr lang="es-CL" dirty="0" smtClean="0"/>
              <a:t>2016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Ejercicios: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Se tiene el siguiente arreglo</a:t>
            </a:r>
            <a:r>
              <a:rPr lang="es-CL" dirty="0" smtClean="0"/>
              <a:t>: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r>
              <a:rPr lang="es-CL" dirty="0"/>
              <a:t>Se pide que se ordene en forma ascendente</a:t>
            </a:r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61096"/>
              </p:ext>
            </p:extLst>
          </p:nvPr>
        </p:nvGraphicFramePr>
        <p:xfrm>
          <a:off x="751840" y="2609426"/>
          <a:ext cx="8123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57078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56230"/>
              </p:ext>
            </p:extLst>
          </p:nvPr>
        </p:nvGraphicFramePr>
        <p:xfrm>
          <a:off x="727456" y="3743282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5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Sección 5</a:t>
            </a:r>
            <a:endParaRPr lang="es-C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s-CL" dirty="0" smtClean="0"/>
              <a:t>Arreglos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505"/>
            <a:ext cx="10332042" cy="4675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Para usar un arreglo, primero hay que definir una variable que haga referencia al arreglo: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int</a:t>
            </a:r>
            <a:r>
              <a:rPr lang="es-CL" dirty="0"/>
              <a:t>  </a:t>
            </a:r>
            <a:r>
              <a:rPr lang="es-CL" dirty="0" err="1"/>
              <a:t>arr</a:t>
            </a:r>
            <a:r>
              <a:rPr lang="es-CL" dirty="0"/>
              <a:t>[];</a:t>
            </a:r>
          </a:p>
          <a:p>
            <a:pPr marL="0" indent="0">
              <a:buNone/>
            </a:pPr>
            <a:r>
              <a:rPr lang="es-CL" dirty="0"/>
              <a:t>Java entiende del código anterior que la variable </a:t>
            </a:r>
            <a:r>
              <a:rPr lang="es-CL" dirty="0" err="1"/>
              <a:t>arr</a:t>
            </a:r>
            <a:r>
              <a:rPr lang="es-CL" dirty="0"/>
              <a:t> hará referencia a un arreglo de objetos (¡ojo!, </a:t>
            </a:r>
            <a:r>
              <a:rPr lang="es-CL" dirty="0" err="1"/>
              <a:t>arr</a:t>
            </a:r>
            <a:r>
              <a:rPr lang="es-CL" dirty="0"/>
              <a:t> es una referencia y no el objeto arreglo).</a:t>
            </a:r>
          </a:p>
          <a:p>
            <a:pPr marL="0" indent="0">
              <a:buNone/>
            </a:pPr>
            <a:r>
              <a:rPr lang="es-CL" dirty="0"/>
              <a:t>El arreglo se crea con new: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n-US" dirty="0" err="1"/>
              <a:t>arr</a:t>
            </a:r>
            <a:r>
              <a:rPr lang="en-US" dirty="0"/>
              <a:t>=new </a:t>
            </a:r>
            <a:r>
              <a:rPr lang="en-US" dirty="0" err="1"/>
              <a:t>int</a:t>
            </a:r>
            <a:r>
              <a:rPr lang="en-US" dirty="0"/>
              <a:t>[50];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Otra </a:t>
            </a:r>
            <a:r>
              <a:rPr lang="es-CL" dirty="0"/>
              <a:t>forma de declarar  arreglos </a:t>
            </a:r>
            <a:r>
              <a:rPr lang="es-CL" dirty="0" smtClean="0"/>
              <a:t>es</a:t>
            </a:r>
            <a:r>
              <a:rPr lang="es-CL" dirty="0"/>
              <a:t>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[]=new </a:t>
            </a:r>
            <a:r>
              <a:rPr lang="en-US" dirty="0" err="1"/>
              <a:t>int</a:t>
            </a:r>
            <a:r>
              <a:rPr lang="en-US" dirty="0"/>
              <a:t>[50];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Y otra forma de declarar  arreglos que sirve para pocos elementos, y que queda </a:t>
            </a:r>
            <a:r>
              <a:rPr lang="es-CL" dirty="0" smtClean="0"/>
              <a:t>instanciado y lleno </a:t>
            </a:r>
            <a:r>
              <a:rPr lang="es-CL" dirty="0"/>
              <a:t>con los elementos es: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arr</a:t>
            </a:r>
            <a:r>
              <a:rPr lang="es-CL" dirty="0"/>
              <a:t>[]={5,2,7,9,8,3</a:t>
            </a:r>
            <a:r>
              <a:rPr lang="es-CL" dirty="0" smtClean="0"/>
              <a:t>};</a:t>
            </a:r>
          </a:p>
          <a:p>
            <a:pPr marL="0" indent="0">
              <a:buNone/>
            </a:pPr>
            <a:r>
              <a:rPr lang="es-CL" dirty="0"/>
              <a:t>Nota: Las dimensiones de los arreglos comienzan en 0.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lnSpc>
                <a:spcPct val="200000"/>
              </a:lnSpc>
              <a:buNone/>
              <a:defRPr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327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752"/>
          </a:xfrm>
        </p:spPr>
        <p:txBody>
          <a:bodyPr/>
          <a:lstStyle/>
          <a:p>
            <a:r>
              <a:rPr lang="es-CL" dirty="0" smtClean="0"/>
              <a:t>Arreglos: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Almacenan:</a:t>
            </a:r>
          </a:p>
          <a:p>
            <a:pPr lvl="1"/>
            <a:r>
              <a:rPr lang="es-CL" dirty="0" smtClean="0"/>
              <a:t>Variable con tipos primitivos:</a:t>
            </a:r>
          </a:p>
          <a:p>
            <a:pPr marL="457200" lvl="1" indent="0">
              <a:buNone/>
            </a:pPr>
            <a:r>
              <a:rPr lang="es-CL" dirty="0"/>
              <a:t>	</a:t>
            </a:r>
            <a:r>
              <a:rPr lang="es-CL" dirty="0" err="1"/>
              <a:t>float</a:t>
            </a:r>
            <a:r>
              <a:rPr lang="es-CL" dirty="0"/>
              <a:t> notas[]=new </a:t>
            </a:r>
            <a:r>
              <a:rPr lang="es-CL" dirty="0" err="1"/>
              <a:t>float</a:t>
            </a:r>
            <a:r>
              <a:rPr lang="es-CL" dirty="0"/>
              <a:t>[3</a:t>
            </a:r>
            <a:r>
              <a:rPr lang="es-CL" dirty="0" smtClean="0"/>
              <a:t>];</a:t>
            </a:r>
          </a:p>
          <a:p>
            <a:pPr marL="457200" lvl="1" indent="0">
              <a:buNone/>
            </a:pPr>
            <a:endParaRPr lang="es-CL" dirty="0" smtClean="0"/>
          </a:p>
          <a:p>
            <a:pPr lvl="1"/>
            <a:r>
              <a:rPr lang="es-CL" dirty="0" smtClean="0"/>
              <a:t>Variables que referencian a otros objetos:</a:t>
            </a:r>
          </a:p>
          <a:p>
            <a:pPr marL="457200" lvl="1" indent="0">
              <a:buNone/>
            </a:pPr>
            <a:r>
              <a:rPr lang="es-CL" dirty="0"/>
              <a:t>	</a:t>
            </a:r>
            <a:r>
              <a:rPr lang="es-CL" dirty="0" smtClean="0"/>
              <a:t>Cuentas </a:t>
            </a:r>
            <a:r>
              <a:rPr lang="es-CL" dirty="0" err="1" smtClean="0"/>
              <a:t>arregloCuentas</a:t>
            </a:r>
            <a:r>
              <a:rPr lang="es-CL" dirty="0" smtClean="0"/>
              <a:t>[]=new Cuentas[10];</a:t>
            </a:r>
          </a:p>
          <a:p>
            <a:pPr marL="457200" lvl="1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59546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arreglos </a:t>
            </a:r>
            <a:r>
              <a:rPr lang="es-CL" dirty="0" err="1" smtClean="0"/>
              <a:t>unidimencionales</a:t>
            </a:r>
            <a:r>
              <a:rPr lang="es-CL" dirty="0" smtClean="0"/>
              <a:t>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dirty="0" err="1"/>
              <a:t>class</a:t>
            </a:r>
            <a:r>
              <a:rPr lang="es-CL" sz="2400" dirty="0"/>
              <a:t> </a:t>
            </a:r>
            <a:r>
              <a:rPr lang="es-CL" sz="2400" dirty="0" err="1"/>
              <a:t>EjArreglo</a:t>
            </a:r>
            <a:r>
              <a:rPr lang="es-CL" sz="2400" dirty="0"/>
              <a:t>{</a:t>
            </a:r>
          </a:p>
          <a:p>
            <a:pPr marL="0" indent="0">
              <a:buNone/>
            </a:pPr>
            <a:r>
              <a:rPr lang="es-CL" sz="2400" dirty="0"/>
              <a:t>	</a:t>
            </a:r>
            <a:r>
              <a:rPr lang="es-CL" sz="2400" dirty="0" err="1"/>
              <a:t>public</a:t>
            </a:r>
            <a:r>
              <a:rPr lang="es-CL" sz="2400" dirty="0"/>
              <a:t> </a:t>
            </a:r>
            <a:r>
              <a:rPr lang="es-CL" sz="2400" dirty="0" err="1"/>
              <a:t>static</a:t>
            </a:r>
            <a:r>
              <a:rPr lang="es-CL" sz="2400" dirty="0"/>
              <a:t> </a:t>
            </a:r>
            <a:r>
              <a:rPr lang="es-CL" sz="2400" dirty="0" err="1"/>
              <a:t>void</a:t>
            </a:r>
            <a:r>
              <a:rPr lang="es-CL" sz="2400" dirty="0"/>
              <a:t> </a:t>
            </a:r>
            <a:r>
              <a:rPr lang="es-CL" sz="2400" dirty="0" err="1"/>
              <a:t>main</a:t>
            </a:r>
            <a:r>
              <a:rPr lang="es-CL" sz="2400" dirty="0"/>
              <a:t> (</a:t>
            </a:r>
            <a:r>
              <a:rPr lang="es-CL" sz="2400" dirty="0" err="1"/>
              <a:t>String</a:t>
            </a:r>
            <a:r>
              <a:rPr lang="es-CL" sz="2400" dirty="0"/>
              <a:t> </a:t>
            </a:r>
            <a:r>
              <a:rPr lang="es-CL" sz="2400" dirty="0" err="1"/>
              <a:t>arg</a:t>
            </a:r>
            <a:r>
              <a:rPr lang="es-CL" sz="2400" dirty="0"/>
              <a:t>[]){</a:t>
            </a:r>
          </a:p>
          <a:p>
            <a:pPr marL="0" indent="0">
              <a:buNone/>
            </a:pPr>
            <a:r>
              <a:rPr lang="es-CL" sz="2400" dirty="0"/>
              <a:t>		</a:t>
            </a:r>
            <a:r>
              <a:rPr lang="es-CL" sz="2400" dirty="0" err="1"/>
              <a:t>int</a:t>
            </a:r>
            <a:r>
              <a:rPr lang="es-CL" sz="2400" dirty="0"/>
              <a:t> elementos[]={3,7,2,9,4,5};</a:t>
            </a:r>
          </a:p>
          <a:p>
            <a:pPr marL="0" indent="0">
              <a:buNone/>
            </a:pPr>
            <a:r>
              <a:rPr lang="es-CL" sz="2400" dirty="0"/>
              <a:t>		</a:t>
            </a:r>
            <a:r>
              <a:rPr lang="es-CL" sz="2400" dirty="0" err="1"/>
              <a:t>for</a:t>
            </a:r>
            <a:r>
              <a:rPr lang="es-CL" sz="2400" dirty="0"/>
              <a:t> (</a:t>
            </a:r>
            <a:r>
              <a:rPr lang="es-CL" sz="2400" dirty="0" err="1"/>
              <a:t>int</a:t>
            </a:r>
            <a:r>
              <a:rPr lang="es-CL" sz="2400" dirty="0"/>
              <a:t> i=0;i&lt;</a:t>
            </a:r>
            <a:r>
              <a:rPr lang="es-CL" sz="2400" dirty="0" err="1"/>
              <a:t>elementos.length;i</a:t>
            </a:r>
            <a:r>
              <a:rPr lang="es-CL" sz="2400" dirty="0"/>
              <a:t>++)</a:t>
            </a:r>
          </a:p>
          <a:p>
            <a:pPr marL="0" indent="0">
              <a:buNone/>
            </a:pPr>
            <a:r>
              <a:rPr lang="es-CL" sz="2400" dirty="0"/>
              <a:t>			</a:t>
            </a:r>
            <a:r>
              <a:rPr lang="es-CL" sz="2400" dirty="0" err="1"/>
              <a:t>System.out.println</a:t>
            </a:r>
            <a:r>
              <a:rPr lang="es-CL" sz="2400" dirty="0"/>
              <a:t>(elementos[i]);</a:t>
            </a:r>
          </a:p>
          <a:p>
            <a:pPr marL="0" indent="0">
              <a:buNone/>
            </a:pPr>
            <a:r>
              <a:rPr lang="es-CL" sz="2400" dirty="0"/>
              <a:t>		</a:t>
            </a:r>
          </a:p>
          <a:p>
            <a:pPr marL="0" indent="0">
              <a:buNone/>
            </a:pPr>
            <a:r>
              <a:rPr lang="es-CL" sz="2400" dirty="0"/>
              <a:t>	}</a:t>
            </a:r>
          </a:p>
          <a:p>
            <a:pPr marL="0" indent="0">
              <a:buNone/>
            </a:pPr>
            <a:r>
              <a:rPr lang="es-C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67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216"/>
          </a:xfrm>
        </p:spPr>
        <p:txBody>
          <a:bodyPr>
            <a:normAutofit fontScale="90000"/>
          </a:bodyPr>
          <a:lstStyle/>
          <a:p>
            <a:r>
              <a:rPr lang="es-CL" dirty="0"/>
              <a:t>Ejemplo </a:t>
            </a:r>
            <a:r>
              <a:rPr lang="es-CL" dirty="0" smtClean="0"/>
              <a:t>arreglos multidimensionales: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07008"/>
            <a:ext cx="8596668" cy="5266943"/>
          </a:xfrm>
        </p:spPr>
        <p:txBody>
          <a:bodyPr>
            <a:normAutofit/>
          </a:bodyPr>
          <a:lstStyle/>
          <a:p>
            <a:r>
              <a:rPr lang="es-CL" dirty="0" err="1"/>
              <a:t>i</a:t>
            </a:r>
            <a:r>
              <a:rPr lang="es-CL" dirty="0" err="1" smtClean="0"/>
              <a:t>nt</a:t>
            </a:r>
            <a:r>
              <a:rPr lang="es-CL" dirty="0" smtClean="0"/>
              <a:t> arreglo3D[] [] []=new </a:t>
            </a:r>
            <a:r>
              <a:rPr lang="es-CL" dirty="0" err="1" smtClean="0"/>
              <a:t>int</a:t>
            </a:r>
            <a:r>
              <a:rPr lang="es-CL" dirty="0" smtClean="0"/>
              <a:t> [2][3][4];</a:t>
            </a:r>
          </a:p>
          <a:p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smtClean="0"/>
              <a:t>arreglo2D</a:t>
            </a:r>
            <a:r>
              <a:rPr lang="es-CL" dirty="0"/>
              <a:t>[] [] </a:t>
            </a:r>
            <a:r>
              <a:rPr lang="es-CL" dirty="0" smtClean="0"/>
              <a:t>={{1,2,3},{4,5,6},{7,8,9}};</a:t>
            </a:r>
          </a:p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EjArreglo2D{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int</a:t>
            </a:r>
            <a:r>
              <a:rPr lang="es-CL" dirty="0"/>
              <a:t> arreglo2D[][]={{1,2,3},{4,5,6},{7,8,9}},</a:t>
            </a:r>
            <a:r>
              <a:rPr lang="es-CL" dirty="0" err="1"/>
              <a:t>i,j</a:t>
            </a:r>
            <a:r>
              <a:rPr lang="es-CL" dirty="0"/>
              <a:t>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for</a:t>
            </a:r>
            <a:r>
              <a:rPr lang="es-CL" dirty="0"/>
              <a:t> ( i=0;i&lt;arreglo2D.length;i++){</a:t>
            </a:r>
          </a:p>
          <a:p>
            <a:pPr marL="0" indent="0">
              <a:buNone/>
            </a:pPr>
            <a:r>
              <a:rPr lang="es-CL" dirty="0"/>
              <a:t>		    </a:t>
            </a:r>
            <a:r>
              <a:rPr lang="es-CL" dirty="0" err="1"/>
              <a:t>System.out.println</a:t>
            </a:r>
            <a:r>
              <a:rPr lang="es-CL" dirty="0"/>
              <a:t>();</a:t>
            </a:r>
          </a:p>
          <a:p>
            <a:pPr marL="0" indent="0">
              <a:buNone/>
            </a:pPr>
            <a:r>
              <a:rPr lang="es-CL" dirty="0"/>
              <a:t>		    </a:t>
            </a:r>
            <a:r>
              <a:rPr lang="es-CL" dirty="0" err="1"/>
              <a:t>for</a:t>
            </a:r>
            <a:r>
              <a:rPr lang="es-CL" dirty="0"/>
              <a:t> ( j=0;j&lt;arreglo2D.length;j++){</a:t>
            </a:r>
          </a:p>
          <a:p>
            <a:pPr marL="0" indent="0">
              <a:buNone/>
            </a:pPr>
            <a:r>
              <a:rPr lang="es-CL" dirty="0"/>
              <a:t>			</a:t>
            </a:r>
            <a:r>
              <a:rPr lang="es-CL" dirty="0" err="1"/>
              <a:t>System.out.print</a:t>
            </a:r>
            <a:r>
              <a:rPr lang="es-CL" dirty="0"/>
              <a:t>(arreglo2D[i][j]);</a:t>
            </a:r>
          </a:p>
          <a:p>
            <a:pPr marL="0" indent="0">
              <a:buNone/>
            </a:pPr>
            <a:r>
              <a:rPr lang="es-CL" dirty="0"/>
              <a:t>		    }</a:t>
            </a:r>
          </a:p>
          <a:p>
            <a:pPr marL="0" indent="0">
              <a:buNone/>
            </a:pPr>
            <a:r>
              <a:rPr lang="es-CL" dirty="0"/>
              <a:t>		}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02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Arreglos 2 dimensiones:</a:t>
            </a:r>
            <a:endParaRPr lang="es-CL" dirty="0"/>
          </a:p>
        </p:txBody>
      </p:sp>
      <p:pic>
        <p:nvPicPr>
          <p:cNvPr id="4" name="4 Imag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56" y="2308892"/>
            <a:ext cx="6956999" cy="137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91708"/>
              </p:ext>
            </p:extLst>
          </p:nvPr>
        </p:nvGraphicFramePr>
        <p:xfrm>
          <a:off x="2162937" y="4035552"/>
          <a:ext cx="6002336" cy="1849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548"/>
                <a:gridCol w="1200697"/>
                <a:gridCol w="1200697"/>
                <a:gridCol w="1200697"/>
                <a:gridCol w="1200697"/>
              </a:tblGrid>
              <a:tr h="6068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[0][0]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[0][1]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[0][2]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[0][3]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[0][4]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143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[1][0]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[1][1]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[1][2]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[1][3]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[1][4]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143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[2][0]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[2][1]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[2][2]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[2][3]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[2][4]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143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[3][0]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[3][1]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[3][2]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[3][3]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[3][4]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816864" y="1557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altLang="es-CL" dirty="0"/>
              <a:t>arreglos multidimensionales son en realidad arreglos que contienen otros arreglos.</a:t>
            </a:r>
          </a:p>
        </p:txBody>
      </p:sp>
    </p:spTree>
    <p:extLst>
      <p:ext uri="{BB962C8B-B14F-4D97-AF65-F5344CB8AC3E}">
        <p14:creationId xmlns:p14="http://schemas.microsoft.com/office/powerpoint/2010/main" val="408622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Asignacion</a:t>
            </a:r>
            <a:r>
              <a:rPr lang="es-CL" dirty="0" smtClean="0"/>
              <a:t>:</a:t>
            </a:r>
            <a:endParaRPr lang="es-CL" dirty="0"/>
          </a:p>
        </p:txBody>
      </p:sp>
      <p:pic>
        <p:nvPicPr>
          <p:cNvPr id="4" name="4 Imag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840992"/>
            <a:ext cx="3069495" cy="83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1 Tabla"/>
          <p:cNvGraphicFramePr>
            <a:graphicFrameLocks noGrp="1"/>
          </p:cNvGraphicFramePr>
          <p:nvPr/>
        </p:nvGraphicFramePr>
        <p:xfrm>
          <a:off x="1114425" y="3402013"/>
          <a:ext cx="6459539" cy="177958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90919"/>
                <a:gridCol w="1292155"/>
                <a:gridCol w="1292155"/>
                <a:gridCol w="1292155"/>
                <a:gridCol w="1292155"/>
              </a:tblGrid>
              <a:tr h="4448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0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0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448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448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448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0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8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976" y="536448"/>
            <a:ext cx="7559040" cy="5742432"/>
          </a:xfrm>
        </p:spPr>
      </p:pic>
    </p:spTree>
    <p:extLst>
      <p:ext uri="{BB962C8B-B14F-4D97-AF65-F5344CB8AC3E}">
        <p14:creationId xmlns:p14="http://schemas.microsoft.com/office/powerpoint/2010/main" val="4261821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1006</TotalTime>
  <Words>244</Words>
  <Application>Microsoft Office PowerPoint</Application>
  <PresentationFormat>Panorámica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Faceta</vt:lpstr>
      <vt:lpstr>lenguaje Java</vt:lpstr>
      <vt:lpstr>Sección 5</vt:lpstr>
      <vt:lpstr>Arreglos</vt:lpstr>
      <vt:lpstr>Arreglos:</vt:lpstr>
      <vt:lpstr>Ejemplo arreglos unidimencionales:</vt:lpstr>
      <vt:lpstr>Ejemplo arreglos multidimensionales:</vt:lpstr>
      <vt:lpstr>Arreglos 2 dimensiones:</vt:lpstr>
      <vt:lpstr>Asignacion:</vt:lpstr>
      <vt:lpstr>Presentación de PowerPoint</vt:lpstr>
      <vt:lpstr>Ejercicios: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Ana Luisa</cp:lastModifiedBy>
  <cp:revision>89</cp:revision>
  <dcterms:created xsi:type="dcterms:W3CDTF">2015-01-12T15:55:32Z</dcterms:created>
  <dcterms:modified xsi:type="dcterms:W3CDTF">2016-03-30T12:02:07Z</dcterms:modified>
</cp:coreProperties>
</file>