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30-03-2016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0364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30-03-2016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503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30-03-2016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8839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30-03-2016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3714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30-03-2016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8010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30-03-2016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20763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30-03-2016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1931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30-03-2016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599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30-03-2016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605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30-03-2016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678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30-03-2016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637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30-03-2016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3186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30-03-2016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3603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30-03-2016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735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30-03-2016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631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30-03-2016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512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916F5-AD22-4214-AD7C-12CF6D738621}" type="datetimeFigureOut">
              <a:rPr lang="es-CL" smtClean="0"/>
              <a:t>30-03-2016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0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lenguaje Java</a:t>
            </a:r>
            <a:endParaRPr lang="es-CL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Profesora: Ana Luisa Rojas</a:t>
            </a:r>
          </a:p>
          <a:p>
            <a:r>
              <a:rPr lang="es-CL" smtClean="0"/>
              <a:t>30 </a:t>
            </a:r>
            <a:r>
              <a:rPr lang="es-CL" dirty="0" smtClean="0"/>
              <a:t>de marzo de 2016</a:t>
            </a:r>
          </a:p>
        </p:txBody>
      </p:sp>
    </p:spTree>
    <p:extLst>
      <p:ext uri="{BB962C8B-B14F-4D97-AF65-F5344CB8AC3E}">
        <p14:creationId xmlns:p14="http://schemas.microsoft.com/office/powerpoint/2010/main" val="115169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Sección 4</a:t>
            </a:r>
            <a:endParaRPr lang="es-CL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4846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/>
          <a:lstStyle/>
          <a:p>
            <a:r>
              <a:rPr lang="es-CL" dirty="0" smtClean="0"/>
              <a:t>Clase </a:t>
            </a:r>
            <a:r>
              <a:rPr lang="es-CL" dirty="0" err="1"/>
              <a:t>S</a:t>
            </a:r>
            <a:r>
              <a:rPr lang="es-CL" dirty="0" err="1" smtClean="0"/>
              <a:t>tring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65505"/>
            <a:ext cx="10332042" cy="46758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s-CL" dirty="0" smtClean="0"/>
              <a:t>Comportamiento (métodos)</a:t>
            </a:r>
          </a:p>
          <a:p>
            <a:pPr marL="0" indent="0">
              <a:buNone/>
              <a:defRPr/>
            </a:pPr>
            <a:endParaRPr lang="es-CL" dirty="0" smtClean="0">
              <a:latin typeface="Futura Lt BT" pitchFamily="34" charset="0"/>
            </a:endParaRPr>
          </a:p>
          <a:p>
            <a:pPr>
              <a:lnSpc>
                <a:spcPct val="200000"/>
              </a:lnSpc>
              <a:defRPr/>
            </a:pPr>
            <a:r>
              <a:rPr lang="es-CL" dirty="0" err="1" smtClean="0"/>
              <a:t>charAt</a:t>
            </a:r>
            <a:r>
              <a:rPr lang="es-CL" dirty="0"/>
              <a:t>: retorna un objeto de tipo </a:t>
            </a:r>
            <a:r>
              <a:rPr lang="es-CL" dirty="0" err="1"/>
              <a:t>char</a:t>
            </a:r>
            <a:r>
              <a:rPr lang="es-CL" dirty="0"/>
              <a:t> con el carácter que ocupa dicha </a:t>
            </a:r>
            <a:r>
              <a:rPr lang="es-CL" dirty="0" smtClean="0"/>
              <a:t>posición st1.charAt(7);</a:t>
            </a:r>
            <a:endParaRPr lang="es-CL" dirty="0"/>
          </a:p>
          <a:p>
            <a:pPr>
              <a:lnSpc>
                <a:spcPct val="200000"/>
              </a:lnSpc>
              <a:defRPr/>
            </a:pPr>
            <a:r>
              <a:rPr lang="es-CL" dirty="0" err="1"/>
              <a:t>Concat</a:t>
            </a:r>
            <a:r>
              <a:rPr lang="es-CL" dirty="0"/>
              <a:t>: permite juntar dos </a:t>
            </a:r>
            <a:r>
              <a:rPr lang="es-CL" dirty="0" smtClean="0"/>
              <a:t>cadenas st1.concat(st2);</a:t>
            </a:r>
            <a:endParaRPr lang="es-CL" dirty="0"/>
          </a:p>
          <a:p>
            <a:pPr>
              <a:lnSpc>
                <a:spcPct val="200000"/>
              </a:lnSpc>
              <a:defRPr/>
            </a:pPr>
            <a:r>
              <a:rPr lang="es-CL" dirty="0" err="1"/>
              <a:t>endsWith</a:t>
            </a:r>
            <a:r>
              <a:rPr lang="es-CL" dirty="0"/>
              <a:t>: evalúa si la cadena </a:t>
            </a:r>
            <a:r>
              <a:rPr lang="es-CL" dirty="0" smtClean="0"/>
              <a:t>termina </a:t>
            </a:r>
            <a:r>
              <a:rPr lang="es-CL" dirty="0"/>
              <a:t>con una cadena </a:t>
            </a:r>
            <a:r>
              <a:rPr lang="es-CL" dirty="0" smtClean="0"/>
              <a:t>especificada </a:t>
            </a:r>
            <a:r>
              <a:rPr lang="es-CL" dirty="0" err="1" smtClean="0"/>
              <a:t>if</a:t>
            </a:r>
            <a:r>
              <a:rPr lang="es-CL" dirty="0" smtClean="0"/>
              <a:t>(st1.endsWith(“</a:t>
            </a:r>
            <a:r>
              <a:rPr lang="es-CL" dirty="0" err="1" smtClean="0"/>
              <a:t>bla</a:t>
            </a:r>
            <a:r>
              <a:rPr lang="es-CL" dirty="0" smtClean="0"/>
              <a:t>”));</a:t>
            </a:r>
            <a:endParaRPr lang="es-CL" dirty="0"/>
          </a:p>
          <a:p>
            <a:pPr>
              <a:lnSpc>
                <a:spcPct val="200000"/>
              </a:lnSpc>
              <a:defRPr/>
            </a:pPr>
            <a:r>
              <a:rPr lang="es-CL" dirty="0" err="1"/>
              <a:t>equals</a:t>
            </a:r>
            <a:r>
              <a:rPr lang="es-CL" dirty="0"/>
              <a:t>: evalúa si la cadena y el parámetro son iguales </a:t>
            </a:r>
            <a:r>
              <a:rPr lang="es-CL" dirty="0" err="1" smtClean="0"/>
              <a:t>if</a:t>
            </a:r>
            <a:r>
              <a:rPr lang="es-CL" dirty="0" smtClean="0"/>
              <a:t>(st1.equals(“</a:t>
            </a:r>
            <a:r>
              <a:rPr lang="es-CL" dirty="0" err="1"/>
              <a:t>bla</a:t>
            </a:r>
            <a:r>
              <a:rPr lang="es-CL" dirty="0" smtClean="0"/>
              <a:t>”));</a:t>
            </a:r>
            <a:endParaRPr lang="es-CL" dirty="0"/>
          </a:p>
          <a:p>
            <a:pPr>
              <a:lnSpc>
                <a:spcPct val="200000"/>
              </a:lnSpc>
              <a:defRPr/>
            </a:pPr>
            <a:r>
              <a:rPr lang="es-CL" dirty="0" err="1">
                <a:latin typeface="+mj-lt"/>
              </a:rPr>
              <a:t>Length</a:t>
            </a:r>
            <a:r>
              <a:rPr lang="es-CL" dirty="0">
                <a:latin typeface="+mj-lt"/>
              </a:rPr>
              <a:t>: retorna el largo de la </a:t>
            </a:r>
            <a:r>
              <a:rPr lang="es-CL" dirty="0" smtClean="0">
                <a:latin typeface="+mj-lt"/>
              </a:rPr>
              <a:t>cadena st1.length();</a:t>
            </a:r>
            <a:endParaRPr lang="es-CL" dirty="0">
              <a:latin typeface="+mj-lt"/>
            </a:endParaRPr>
          </a:p>
          <a:p>
            <a:pPr lvl="0">
              <a:lnSpc>
                <a:spcPct val="200000"/>
              </a:lnSpc>
              <a:defRPr/>
            </a:pPr>
            <a:r>
              <a:rPr lang="es-CL" dirty="0" err="1">
                <a:latin typeface="+mj-lt"/>
              </a:rPr>
              <a:t>Replace</a:t>
            </a:r>
            <a:r>
              <a:rPr lang="es-CL" dirty="0">
                <a:latin typeface="+mj-lt"/>
              </a:rPr>
              <a:t>: permite reemplazar </a:t>
            </a:r>
            <a:r>
              <a:rPr lang="es-CL" dirty="0" smtClean="0">
                <a:latin typeface="+mj-lt"/>
              </a:rPr>
              <a:t>caracteres </a:t>
            </a:r>
            <a:r>
              <a:rPr lang="es-CL" altLang="es-CL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cadena=“secar”;</a:t>
            </a:r>
            <a:r>
              <a:rPr lang="es-CL" altLang="es-CL" dirty="0" err="1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cadena.replace</a:t>
            </a:r>
            <a:r>
              <a:rPr lang="es-CL" altLang="es-CL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('</a:t>
            </a:r>
            <a:r>
              <a:rPr lang="es-CL" altLang="es-CL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e','a</a:t>
            </a:r>
            <a:r>
              <a:rPr lang="es-CL" altLang="es-CL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')); //sacar</a:t>
            </a:r>
            <a:r>
              <a:rPr lang="es-CL" altLang="es-CL" sz="3200" dirty="0">
                <a:solidFill>
                  <a:schemeClr val="tx1"/>
                </a:solidFill>
                <a:latin typeface="+mj-lt"/>
              </a:rPr>
              <a:t> </a:t>
            </a:r>
            <a:endParaRPr lang="es-CL" altLang="es-CL" sz="44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200000"/>
              </a:lnSpc>
              <a:defRPr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2327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/>
          <a:lstStyle/>
          <a:p>
            <a:r>
              <a:rPr lang="es-CL" dirty="0" smtClean="0"/>
              <a:t>Clase </a:t>
            </a:r>
            <a:r>
              <a:rPr lang="es-CL" dirty="0" err="1"/>
              <a:t>S</a:t>
            </a:r>
            <a:r>
              <a:rPr lang="es-CL" dirty="0" err="1" smtClean="0"/>
              <a:t>tring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65505"/>
            <a:ext cx="9905322" cy="46758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s-CL" dirty="0"/>
              <a:t>Comportamiento:</a:t>
            </a:r>
            <a:endParaRPr lang="es-CL" u="sng" dirty="0"/>
          </a:p>
          <a:p>
            <a:pPr>
              <a:lnSpc>
                <a:spcPct val="250000"/>
              </a:lnSpc>
              <a:defRPr/>
            </a:pPr>
            <a:r>
              <a:rPr lang="es-CL" dirty="0" err="1"/>
              <a:t>startsWith</a:t>
            </a:r>
            <a:r>
              <a:rPr lang="es-CL" dirty="0"/>
              <a:t>: evalúa si la cadena </a:t>
            </a:r>
            <a:r>
              <a:rPr lang="es-CL" dirty="0" smtClean="0"/>
              <a:t>comienza </a:t>
            </a:r>
            <a:r>
              <a:rPr lang="es-CL" dirty="0"/>
              <a:t>con una cadena especificada </a:t>
            </a:r>
            <a:r>
              <a:rPr lang="es-CL" dirty="0" err="1" smtClean="0"/>
              <a:t>if</a:t>
            </a:r>
            <a:r>
              <a:rPr lang="es-CL" dirty="0" smtClean="0"/>
              <a:t>(st1.startsWith</a:t>
            </a:r>
            <a:r>
              <a:rPr lang="es-CL" dirty="0"/>
              <a:t>(“</a:t>
            </a:r>
            <a:r>
              <a:rPr lang="es-CL" dirty="0" err="1"/>
              <a:t>bla</a:t>
            </a:r>
            <a:r>
              <a:rPr lang="es-CL" dirty="0" smtClean="0"/>
              <a:t>”));</a:t>
            </a:r>
            <a:endParaRPr lang="es-CL" dirty="0"/>
          </a:p>
          <a:p>
            <a:pPr>
              <a:lnSpc>
                <a:spcPct val="250000"/>
              </a:lnSpc>
              <a:defRPr/>
            </a:pPr>
            <a:r>
              <a:rPr lang="es-CL" dirty="0" err="1"/>
              <a:t>toLowerCase</a:t>
            </a:r>
            <a:r>
              <a:rPr lang="es-CL" dirty="0"/>
              <a:t>: retorna una copia del </a:t>
            </a:r>
            <a:r>
              <a:rPr lang="es-CL" dirty="0" err="1"/>
              <a:t>String</a:t>
            </a:r>
            <a:r>
              <a:rPr lang="es-CL" dirty="0"/>
              <a:t> original en </a:t>
            </a:r>
            <a:r>
              <a:rPr lang="es-CL" dirty="0" smtClean="0"/>
              <a:t>minúscula st1=st1.toLowerCase();</a:t>
            </a:r>
            <a:endParaRPr lang="es-CL" dirty="0"/>
          </a:p>
          <a:p>
            <a:pPr>
              <a:lnSpc>
                <a:spcPct val="250000"/>
              </a:lnSpc>
              <a:defRPr/>
            </a:pPr>
            <a:r>
              <a:rPr lang="es-CL" dirty="0" err="1"/>
              <a:t>toUpperCase</a:t>
            </a:r>
            <a:r>
              <a:rPr lang="es-CL" dirty="0"/>
              <a:t>: retorna una copia del </a:t>
            </a:r>
            <a:r>
              <a:rPr lang="es-CL" dirty="0" err="1"/>
              <a:t>String</a:t>
            </a:r>
            <a:r>
              <a:rPr lang="es-CL" dirty="0"/>
              <a:t> original en mayúscula </a:t>
            </a:r>
            <a:r>
              <a:rPr lang="es-CL" dirty="0" smtClean="0"/>
              <a:t>st1=st1.toUpperCase();</a:t>
            </a:r>
            <a:endParaRPr lang="es-CL" dirty="0"/>
          </a:p>
          <a:p>
            <a:pPr>
              <a:lnSpc>
                <a:spcPct val="250000"/>
              </a:lnSpc>
              <a:defRPr/>
            </a:pPr>
            <a:r>
              <a:rPr lang="es-CL" dirty="0" err="1"/>
              <a:t>trim</a:t>
            </a:r>
            <a:r>
              <a:rPr lang="es-CL" dirty="0"/>
              <a:t>: retorna una copia del </a:t>
            </a:r>
            <a:r>
              <a:rPr lang="es-CL" dirty="0" err="1"/>
              <a:t>String</a:t>
            </a:r>
            <a:r>
              <a:rPr lang="es-CL" dirty="0"/>
              <a:t> original sin los espacios al comienzo y al </a:t>
            </a:r>
            <a:r>
              <a:rPr lang="es-CL" dirty="0" smtClean="0"/>
              <a:t>final st1=st1.trim();</a:t>
            </a:r>
            <a:endParaRPr lang="es-CL" dirty="0"/>
          </a:p>
          <a:p>
            <a:pPr>
              <a:lnSpc>
                <a:spcPct val="250000"/>
              </a:lnSpc>
              <a:defRPr/>
            </a:pPr>
            <a:r>
              <a:rPr lang="es-CL" dirty="0" err="1"/>
              <a:t>valueOf</a:t>
            </a:r>
            <a:r>
              <a:rPr lang="es-CL" dirty="0"/>
              <a:t>: retorna la representación del parámetro entregado como un </a:t>
            </a:r>
            <a:r>
              <a:rPr lang="es-CL" dirty="0" err="1" smtClean="0"/>
              <a:t>String</a:t>
            </a:r>
            <a:r>
              <a:rPr lang="es-CL" dirty="0"/>
              <a:t> </a:t>
            </a:r>
            <a:r>
              <a:rPr lang="es-CL" dirty="0" smtClean="0"/>
              <a:t>st1=</a:t>
            </a:r>
            <a:r>
              <a:rPr lang="es-CL" dirty="0" err="1" smtClean="0"/>
              <a:t>String.valueOf</a:t>
            </a:r>
            <a:r>
              <a:rPr lang="es-CL" dirty="0" smtClean="0"/>
              <a:t>(</a:t>
            </a:r>
            <a:r>
              <a:rPr lang="es-CL" dirty="0" err="1" smtClean="0"/>
              <a:t>num</a:t>
            </a:r>
            <a:r>
              <a:rPr lang="es-CL" dirty="0"/>
              <a:t>);</a:t>
            </a:r>
          </a:p>
          <a:p>
            <a:pPr marL="0" indent="0">
              <a:buNone/>
              <a:defRPr/>
            </a:pPr>
            <a:endParaRPr lang="es-CL" dirty="0">
              <a:latin typeface="Futura L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252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Clase </a:t>
            </a:r>
            <a:r>
              <a:rPr lang="es-CL" dirty="0" err="1" smtClean="0"/>
              <a:t>String</a:t>
            </a:r>
            <a:r>
              <a:rPr lang="es-CL" dirty="0" smtClean="0"/>
              <a:t>: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Comportamiento</a:t>
            </a:r>
            <a:r>
              <a:rPr lang="es-CL" dirty="0" smtClean="0"/>
              <a:t>:</a:t>
            </a:r>
          </a:p>
          <a:p>
            <a:endParaRPr lang="es-CL" u="sng" dirty="0"/>
          </a:p>
          <a:p>
            <a:r>
              <a:rPr lang="es-CL" dirty="0" err="1"/>
              <a:t>s</a:t>
            </a:r>
            <a:r>
              <a:rPr lang="es-CL" dirty="0" err="1" smtClean="0"/>
              <a:t>ubstring</a:t>
            </a:r>
            <a:r>
              <a:rPr lang="es-CL" dirty="0" smtClean="0"/>
              <a:t> : retorna un nuevo </a:t>
            </a:r>
            <a:r>
              <a:rPr lang="es-CL" dirty="0" err="1" smtClean="0"/>
              <a:t>string</a:t>
            </a:r>
            <a:r>
              <a:rPr lang="es-CL" dirty="0" smtClean="0"/>
              <a:t> que encapsula una </a:t>
            </a:r>
            <a:r>
              <a:rPr lang="es-CL" dirty="0" err="1" smtClean="0"/>
              <a:t>subcadena</a:t>
            </a:r>
            <a:r>
              <a:rPr lang="es-CL" dirty="0" smtClean="0"/>
              <a:t> que empieza con inicio y se extiende hasta fin -1 </a:t>
            </a:r>
            <a:r>
              <a:rPr lang="es-CL" dirty="0" smtClean="0"/>
              <a:t>st1=substring.st1(</a:t>
            </a:r>
            <a:r>
              <a:rPr lang="es-CL" dirty="0" err="1" smtClean="0"/>
              <a:t>inicio,fin</a:t>
            </a:r>
            <a:r>
              <a:rPr lang="es-CL" dirty="0" smtClean="0"/>
              <a:t>);</a:t>
            </a:r>
          </a:p>
          <a:p>
            <a:r>
              <a:rPr lang="es-CL" dirty="0" err="1" smtClean="0"/>
              <a:t>indexOf</a:t>
            </a:r>
            <a:r>
              <a:rPr lang="es-CL" dirty="0" smtClean="0"/>
              <a:t> : retorna el índice de la primera ocurrencia del carácter , si no lo encuentra </a:t>
            </a:r>
            <a:r>
              <a:rPr lang="es-CL" dirty="0" err="1" smtClean="0"/>
              <a:t>devuleve</a:t>
            </a:r>
            <a:r>
              <a:rPr lang="es-CL" dirty="0" smtClean="0"/>
              <a:t> -1 </a:t>
            </a:r>
            <a:r>
              <a:rPr lang="es-CL" dirty="0" err="1" smtClean="0"/>
              <a:t>posicion</a:t>
            </a:r>
            <a:r>
              <a:rPr lang="es-CL" dirty="0" smtClean="0"/>
              <a:t>=st1.indexOf(“hola”);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3339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8640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Ejemplos: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267968"/>
            <a:ext cx="8596668" cy="5096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dirty="0" err="1"/>
              <a:t>class</a:t>
            </a:r>
            <a:r>
              <a:rPr lang="es-CL" dirty="0"/>
              <a:t> </a:t>
            </a:r>
            <a:r>
              <a:rPr lang="es-CL" dirty="0" err="1"/>
              <a:t>EjString</a:t>
            </a:r>
            <a:r>
              <a:rPr lang="es-CL" dirty="0"/>
              <a:t>{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err="1"/>
              <a:t>public</a:t>
            </a:r>
            <a:r>
              <a:rPr lang="es-CL" dirty="0"/>
              <a:t> </a:t>
            </a:r>
            <a:r>
              <a:rPr lang="es-CL" dirty="0" err="1"/>
              <a:t>static</a:t>
            </a:r>
            <a:r>
              <a:rPr lang="es-CL" dirty="0"/>
              <a:t> </a:t>
            </a:r>
            <a:r>
              <a:rPr lang="es-CL" dirty="0" err="1"/>
              <a:t>void</a:t>
            </a:r>
            <a:r>
              <a:rPr lang="es-CL" dirty="0"/>
              <a:t> </a:t>
            </a:r>
            <a:r>
              <a:rPr lang="es-CL" dirty="0" err="1"/>
              <a:t>main</a:t>
            </a:r>
            <a:r>
              <a:rPr lang="es-CL" dirty="0"/>
              <a:t> (</a:t>
            </a:r>
            <a:r>
              <a:rPr lang="es-CL" dirty="0" err="1"/>
              <a:t>String</a:t>
            </a:r>
            <a:r>
              <a:rPr lang="es-CL" dirty="0"/>
              <a:t> </a:t>
            </a:r>
            <a:r>
              <a:rPr lang="es-CL" dirty="0" err="1"/>
              <a:t>arg</a:t>
            </a:r>
            <a:r>
              <a:rPr lang="es-CL" dirty="0"/>
              <a:t>[]){</a:t>
            </a:r>
          </a:p>
          <a:p>
            <a:pPr marL="0" indent="0">
              <a:buNone/>
            </a:pPr>
            <a:r>
              <a:rPr lang="es-CL" dirty="0"/>
              <a:t>		</a:t>
            </a:r>
            <a:r>
              <a:rPr lang="es-CL" dirty="0" err="1"/>
              <a:t>String</a:t>
            </a:r>
            <a:r>
              <a:rPr lang="es-CL" dirty="0"/>
              <a:t> st1="hola y chao", st2="bienvenido",st3="";</a:t>
            </a:r>
          </a:p>
          <a:p>
            <a:pPr marL="0" indent="0">
              <a:buNone/>
            </a:pPr>
            <a:r>
              <a:rPr lang="es-CL" dirty="0"/>
              <a:t>		</a:t>
            </a:r>
            <a:r>
              <a:rPr lang="es-CL" dirty="0" err="1"/>
              <a:t>System.out.println</a:t>
            </a:r>
            <a:r>
              <a:rPr lang="es-CL" dirty="0"/>
              <a:t>(st1);</a:t>
            </a:r>
          </a:p>
          <a:p>
            <a:pPr marL="0" indent="0">
              <a:buNone/>
            </a:pPr>
            <a:r>
              <a:rPr lang="es-CL" dirty="0"/>
              <a:t>		</a:t>
            </a:r>
            <a:r>
              <a:rPr lang="es-CL" dirty="0" err="1"/>
              <a:t>if</a:t>
            </a:r>
            <a:r>
              <a:rPr lang="es-CL" dirty="0"/>
              <a:t>(st1.endsWith("chao")){</a:t>
            </a:r>
          </a:p>
          <a:p>
            <a:pPr marL="0" indent="0">
              <a:buNone/>
            </a:pPr>
            <a:r>
              <a:rPr lang="es-CL" dirty="0"/>
              <a:t>        	   st3=st1.substring(0,st1.indexOf("y chao"));</a:t>
            </a:r>
          </a:p>
          <a:p>
            <a:pPr marL="0" indent="0">
              <a:buNone/>
            </a:pPr>
            <a:r>
              <a:rPr lang="es-CL" dirty="0"/>
              <a:t>		   st3=st3.concat(st2);</a:t>
            </a:r>
          </a:p>
          <a:p>
            <a:pPr marL="0" indent="0">
              <a:buNone/>
            </a:pPr>
            <a:r>
              <a:rPr lang="es-CL" dirty="0"/>
              <a:t>		}</a:t>
            </a:r>
          </a:p>
          <a:p>
            <a:pPr marL="0" indent="0">
              <a:buNone/>
            </a:pPr>
            <a:r>
              <a:rPr lang="es-CL" dirty="0"/>
              <a:t>		</a:t>
            </a:r>
            <a:r>
              <a:rPr lang="es-CL" dirty="0" err="1"/>
              <a:t>System.out.println</a:t>
            </a:r>
            <a:r>
              <a:rPr lang="es-CL" dirty="0"/>
              <a:t>(st3);</a:t>
            </a:r>
          </a:p>
          <a:p>
            <a:pPr marL="0" indent="0">
              <a:buNone/>
            </a:pPr>
            <a:r>
              <a:rPr lang="es-CL" dirty="0"/>
              <a:t>		</a:t>
            </a:r>
          </a:p>
          <a:p>
            <a:pPr marL="0" indent="0">
              <a:buNone/>
            </a:pPr>
            <a:r>
              <a:rPr lang="es-CL" dirty="0"/>
              <a:t>	}</a:t>
            </a:r>
          </a:p>
          <a:p>
            <a:pPr marL="0" indent="0">
              <a:buNone/>
            </a:pPr>
            <a:r>
              <a:rPr lang="es-C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064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Ejercicio: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Buscar que carácter se encuentra en la posición 5 del </a:t>
            </a:r>
            <a:r>
              <a:rPr lang="es-CL" dirty="0" err="1" smtClean="0"/>
              <a:t>string</a:t>
            </a:r>
            <a:r>
              <a:rPr lang="es-CL" dirty="0" smtClean="0"/>
              <a:t> st1</a:t>
            </a:r>
          </a:p>
          <a:p>
            <a:r>
              <a:rPr lang="es-CL" dirty="0" smtClean="0"/>
              <a:t>Que posición tiene el carácter o </a:t>
            </a:r>
            <a:r>
              <a:rPr lang="es-CL" dirty="0"/>
              <a:t>del </a:t>
            </a:r>
            <a:r>
              <a:rPr lang="es-CL" dirty="0" err="1"/>
              <a:t>string</a:t>
            </a:r>
            <a:r>
              <a:rPr lang="es-CL" dirty="0"/>
              <a:t> </a:t>
            </a:r>
            <a:r>
              <a:rPr lang="es-CL" dirty="0" smtClean="0"/>
              <a:t>st1</a:t>
            </a:r>
          </a:p>
          <a:p>
            <a:r>
              <a:rPr lang="es-CL" dirty="0" smtClean="0"/>
              <a:t>Convertir a mayúscula el </a:t>
            </a:r>
            <a:r>
              <a:rPr lang="es-CL" dirty="0" err="1" smtClean="0"/>
              <a:t>string</a:t>
            </a:r>
            <a:r>
              <a:rPr lang="es-CL" dirty="0" smtClean="0"/>
              <a:t> st2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570919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1448</TotalTime>
  <Words>261</Words>
  <Application>Microsoft Office PowerPoint</Application>
  <PresentationFormat>Panorámica</PresentationFormat>
  <Paragraphs>42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Courier New</vt:lpstr>
      <vt:lpstr>Futura Lt BT</vt:lpstr>
      <vt:lpstr>Trebuchet MS</vt:lpstr>
      <vt:lpstr>Wingdings 3</vt:lpstr>
      <vt:lpstr>Faceta</vt:lpstr>
      <vt:lpstr>lenguaje Java</vt:lpstr>
      <vt:lpstr>Sección 4</vt:lpstr>
      <vt:lpstr>Clase String</vt:lpstr>
      <vt:lpstr>Clase String</vt:lpstr>
      <vt:lpstr>Clase String:</vt:lpstr>
      <vt:lpstr>Ejemplos:</vt:lpstr>
      <vt:lpstr>Ejercicio: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lenguaje Java</dc:title>
  <dc:creator>Ana Luisa</dc:creator>
  <cp:lastModifiedBy>Ana Luisa</cp:lastModifiedBy>
  <cp:revision>89</cp:revision>
  <dcterms:created xsi:type="dcterms:W3CDTF">2015-01-12T15:55:32Z</dcterms:created>
  <dcterms:modified xsi:type="dcterms:W3CDTF">2016-03-30T20:09:25Z</dcterms:modified>
</cp:coreProperties>
</file>