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22"/>
  </p:notesMasterIdLst>
  <p:handoutMasterIdLst>
    <p:handoutMasterId r:id="rId23"/>
  </p:handoutMasterIdLst>
  <p:sldIdLst>
    <p:sldId id="265" r:id="rId3"/>
    <p:sldId id="331" r:id="rId4"/>
    <p:sldId id="332" r:id="rId5"/>
    <p:sldId id="333" r:id="rId6"/>
    <p:sldId id="334" r:id="rId7"/>
    <p:sldId id="335" r:id="rId8"/>
    <p:sldId id="336" r:id="rId9"/>
    <p:sldId id="338" r:id="rId10"/>
    <p:sldId id="339" r:id="rId11"/>
    <p:sldId id="340" r:id="rId12"/>
    <p:sldId id="341" r:id="rId13"/>
    <p:sldId id="342" r:id="rId14"/>
    <p:sldId id="343" r:id="rId15"/>
    <p:sldId id="344" r:id="rId16"/>
    <p:sldId id="345" r:id="rId17"/>
    <p:sldId id="346" r:id="rId18"/>
    <p:sldId id="347" r:id="rId19"/>
    <p:sldId id="348" r:id="rId20"/>
    <p:sldId id="34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1290" y="72"/>
      </p:cViewPr>
      <p:guideLst>
        <p:guide orient="horz" pos="2160"/>
        <p:guide pos="2880"/>
      </p:guideLst>
    </p:cSldViewPr>
  </p:slideViewPr>
  <p:notesTextViewPr>
    <p:cViewPr>
      <p:scale>
        <a:sx n="1" d="1"/>
        <a:sy n="1" d="1"/>
      </p:scale>
      <p:origin x="0" y="0"/>
    </p:cViewPr>
  </p:notesTextViewPr>
  <p:notesViewPr>
    <p:cSldViewPr snapToGrid="0" showGuides="1">
      <p:cViewPr varScale="1">
        <p:scale>
          <a:sx n="76" d="100"/>
          <a:sy n="76" d="100"/>
        </p:scale>
        <p:origin x="177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8C66D5-35F2-4B2B-B66A-28018F619124}" type="datetimeFigureOut">
              <a:rPr lang="en-US" smtClean="0"/>
              <a:t>4/4/2016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6073D5-63C2-4933-B970-D96552757D44}" type="slidenum">
              <a:rPr lang="en-US" smtClean="0"/>
              <a:t>‹#›</a:t>
            </a:fld>
            <a:endParaRPr lang="en-US"/>
          </a:p>
        </p:txBody>
      </p:sp>
    </p:spTree>
    <p:extLst>
      <p:ext uri="{BB962C8B-B14F-4D97-AF65-F5344CB8AC3E}">
        <p14:creationId xmlns:p14="http://schemas.microsoft.com/office/powerpoint/2010/main" val="1000481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B7E8A-1102-47A1-B1C3-36AE88809383}" type="datetimeFigureOut">
              <a:rPr lang="en-US" smtClean="0"/>
              <a:t>4/4/2016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11EAB-687D-4AE4-B775-678A923E9436}" type="slidenum">
              <a:rPr lang="en-US" smtClean="0"/>
              <a:t>‹#›</a:t>
            </a:fld>
            <a:endParaRPr lang="en-US"/>
          </a:p>
        </p:txBody>
      </p:sp>
    </p:spTree>
    <p:extLst>
      <p:ext uri="{BB962C8B-B14F-4D97-AF65-F5344CB8AC3E}">
        <p14:creationId xmlns:p14="http://schemas.microsoft.com/office/powerpoint/2010/main" val="430103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txBox="1"/>
          <p:nvPr/>
        </p:nvSpPr>
        <p:spPr>
          <a:xfrm>
            <a:off x="3884612" y="8685211"/>
            <a:ext cx="2952750" cy="438150"/>
          </a:xfrm>
          <a:prstGeom prst="rect">
            <a:avLst/>
          </a:prstGeom>
          <a:noFill/>
          <a:ln>
            <a:noFill/>
          </a:ln>
        </p:spPr>
        <p:txBody>
          <a:bodyPr lIns="90000" tIns="46800" rIns="90000" bIns="46800" anchor="b" anchorCtr="0">
            <a:noAutofit/>
          </a:bodyPr>
          <a:lstStyle/>
          <a:p>
            <a:pPr marL="0" marR="0" lvl="0" indent="0" algn="r" rtl="0">
              <a:lnSpc>
                <a:spcPct val="100000"/>
              </a:lnSpc>
              <a:spcBef>
                <a:spcPts val="0"/>
              </a:spcBef>
              <a:buClr>
                <a:srgbClr val="000000"/>
              </a:buClr>
              <a:buSzPct val="25000"/>
              <a:buFont typeface="Times New Roman"/>
              <a:buNone/>
            </a:pPr>
            <a:r>
              <a:rPr lang="en-US" sz="1200" b="0" i="0" u="none" strike="noStrike" cap="none" baseline="0">
                <a:solidFill>
                  <a:srgbClr val="000000"/>
                </a:solidFill>
                <a:latin typeface="Times New Roman"/>
                <a:ea typeface="Times New Roman"/>
                <a:cs typeface="Times New Roman"/>
                <a:sym typeface="Times New Roman"/>
              </a:rPr>
              <a:t>*</a:t>
            </a:r>
          </a:p>
        </p:txBody>
      </p:sp>
      <p:sp>
        <p:nvSpPr>
          <p:cNvPr id="74" name="Shape 74"/>
          <p:cNvSpPr/>
          <p:nvPr/>
        </p:nvSpPr>
        <p:spPr>
          <a:xfrm>
            <a:off x="1143000" y="685800"/>
            <a:ext cx="4556125" cy="3413124"/>
          </a:xfrm>
          <a:prstGeom prst="rect">
            <a:avLst/>
          </a:prstGeom>
          <a:solidFill>
            <a:srgbClr val="FFFFFF"/>
          </a:solidFill>
          <a:ln w="9525" cap="rnd">
            <a:solidFill>
              <a:srgbClr val="000000"/>
            </a:solidFill>
            <a:prstDash val="solid"/>
            <a:miter/>
            <a:headEnd type="none" w="med" len="med"/>
            <a:tailEnd type="none" w="med" len="med"/>
          </a:ln>
        </p:spPr>
        <p:txBody>
          <a:bodyPr lIns="91425" tIns="45700" rIns="91425" bIns="45700" anchor="ctr" anchorCtr="0">
            <a:noAutofit/>
          </a:bodyPr>
          <a:lstStyle/>
          <a:p>
            <a:pPr>
              <a:spcBef>
                <a:spcPts val="0"/>
              </a:spcBef>
              <a:buNone/>
            </a:pPr>
            <a:endParaRPr/>
          </a:p>
        </p:txBody>
      </p:sp>
      <p:sp>
        <p:nvSpPr>
          <p:cNvPr id="75" name="Shape 75"/>
          <p:cNvSpPr txBox="1"/>
          <p:nvPr/>
        </p:nvSpPr>
        <p:spPr>
          <a:xfrm>
            <a:off x="685800" y="4343400"/>
            <a:ext cx="5462586" cy="4090987"/>
          </a:xfrm>
          <a:prstGeom prst="rect">
            <a:avLst/>
          </a:prstGeom>
          <a:noFill/>
          <a:ln>
            <a:noFill/>
          </a:ln>
        </p:spPr>
        <p:txBody>
          <a:bodyPr lIns="91425" tIns="45700" rIns="91425" bIns="45700" anchor="ctr" anchorCtr="0">
            <a:noAutofit/>
          </a:bodyPr>
          <a:lstStyle/>
          <a:p>
            <a:pPr>
              <a:spcBef>
                <a:spcPts val="0"/>
              </a:spcBef>
              <a:buNone/>
            </a:pPr>
            <a:endParaRPr/>
          </a:p>
        </p:txBody>
      </p:sp>
      <p:sp>
        <p:nvSpPr>
          <p:cNvPr id="76" name="Shape 76"/>
          <p:cNvSpPr txBox="1">
            <a:spLocks noGrp="1"/>
          </p:cNvSpPr>
          <p:nvPr>
            <p:ph type="body" idx="1"/>
          </p:nvPr>
        </p:nvSpPr>
        <p:spPr>
          <a:xfrm>
            <a:off x="685800" y="4343400"/>
            <a:ext cx="5461000" cy="4089399"/>
          </a:xfrm>
          <a:prstGeom prst="rect">
            <a:avLst/>
          </a:prstGeom>
        </p:spPr>
        <p:txBody>
          <a:bodyPr lIns="91425" tIns="91425" rIns="91425" bIns="91425" anchor="ctr" anchorCtr="0">
            <a:noAutofit/>
          </a:bodyPr>
          <a:lstStyle/>
          <a:p>
            <a:pPr>
              <a:spcBef>
                <a:spcPts val="0"/>
              </a:spcBef>
              <a:buNone/>
            </a:pPr>
            <a:endParaRPr/>
          </a:p>
        </p:txBody>
      </p:sp>
      <p:sp>
        <p:nvSpPr>
          <p:cNvPr id="77" name="Shape 77"/>
          <p:cNvSpPr>
            <a:spLocks noGrp="1" noRot="1" noChangeAspect="1"/>
          </p:cNvSpPr>
          <p:nvPr>
            <p:ph type="sldImg" idx="2"/>
          </p:nvPr>
        </p:nvSpPr>
        <p:spPr>
          <a:xfrm>
            <a:off x="1147763" y="685800"/>
            <a:ext cx="4537075" cy="34036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490038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p:nvPr/>
        </p:nvSpPr>
        <p:spPr>
          <a:xfrm>
            <a:off x="3884612" y="8685211"/>
            <a:ext cx="2952750" cy="438150"/>
          </a:xfrm>
          <a:prstGeom prst="rect">
            <a:avLst/>
          </a:prstGeom>
          <a:noFill/>
          <a:ln>
            <a:noFill/>
          </a:ln>
        </p:spPr>
        <p:txBody>
          <a:bodyPr lIns="90000" tIns="46800" rIns="90000" bIns="46800" anchor="b" anchorCtr="0">
            <a:noAutofit/>
          </a:bodyPr>
          <a:lstStyle/>
          <a:p>
            <a:pPr marL="0" marR="0" lvl="0" indent="0" algn="r" rtl="0">
              <a:lnSpc>
                <a:spcPct val="100000"/>
              </a:lnSpc>
              <a:spcBef>
                <a:spcPts val="0"/>
              </a:spcBef>
              <a:buClr>
                <a:srgbClr val="000000"/>
              </a:buClr>
              <a:buSzPct val="25000"/>
              <a:buFont typeface="Times New Roman"/>
              <a:buNone/>
            </a:pPr>
            <a:r>
              <a:rPr lang="en-US" sz="1200" b="0" i="0" u="none" strike="noStrike" cap="none" baseline="0">
                <a:solidFill>
                  <a:srgbClr val="000000"/>
                </a:solidFill>
                <a:latin typeface="Times New Roman"/>
                <a:ea typeface="Times New Roman"/>
                <a:cs typeface="Times New Roman"/>
                <a:sym typeface="Times New Roman"/>
              </a:rPr>
              <a:t>*</a:t>
            </a:r>
          </a:p>
        </p:txBody>
      </p:sp>
      <p:sp>
        <p:nvSpPr>
          <p:cNvPr id="179" name="Shape 179"/>
          <p:cNvSpPr/>
          <p:nvPr/>
        </p:nvSpPr>
        <p:spPr>
          <a:xfrm>
            <a:off x="1146175" y="685800"/>
            <a:ext cx="4548187" cy="3411537"/>
          </a:xfrm>
          <a:prstGeom prst="rect">
            <a:avLst/>
          </a:prstGeom>
          <a:solidFill>
            <a:srgbClr val="FFFFFF"/>
          </a:solidFill>
          <a:ln w="9525" cap="rnd">
            <a:solidFill>
              <a:srgbClr val="000000"/>
            </a:solidFill>
            <a:prstDash val="solid"/>
            <a:miter/>
            <a:headEnd type="none" w="med" len="med"/>
            <a:tailEnd type="none" w="med" len="med"/>
          </a:ln>
        </p:spPr>
        <p:txBody>
          <a:bodyPr lIns="91425" tIns="45700" rIns="91425" bIns="45700" anchor="ctr" anchorCtr="0">
            <a:noAutofit/>
          </a:bodyPr>
          <a:lstStyle/>
          <a:p>
            <a:pPr>
              <a:spcBef>
                <a:spcPts val="0"/>
              </a:spcBef>
              <a:buNone/>
            </a:pPr>
            <a:endParaRPr/>
          </a:p>
        </p:txBody>
      </p:sp>
      <p:sp>
        <p:nvSpPr>
          <p:cNvPr id="180" name="Shape 180"/>
          <p:cNvSpPr txBox="1"/>
          <p:nvPr/>
        </p:nvSpPr>
        <p:spPr>
          <a:xfrm>
            <a:off x="685800" y="4343400"/>
            <a:ext cx="5462586" cy="4090987"/>
          </a:xfrm>
          <a:prstGeom prst="rect">
            <a:avLst/>
          </a:prstGeom>
          <a:noFill/>
          <a:ln>
            <a:noFill/>
          </a:ln>
        </p:spPr>
        <p:txBody>
          <a:bodyPr lIns="91425" tIns="45700" rIns="91425" bIns="45700" anchor="ctr" anchorCtr="0">
            <a:noAutofit/>
          </a:bodyPr>
          <a:lstStyle/>
          <a:p>
            <a:pPr>
              <a:spcBef>
                <a:spcPts val="0"/>
              </a:spcBef>
              <a:buNone/>
            </a:pPr>
            <a:endParaRPr/>
          </a:p>
        </p:txBody>
      </p:sp>
      <p:sp>
        <p:nvSpPr>
          <p:cNvPr id="181" name="Shape 181"/>
          <p:cNvSpPr txBox="1">
            <a:spLocks noGrp="1"/>
          </p:cNvSpPr>
          <p:nvPr>
            <p:ph type="body" idx="1"/>
          </p:nvPr>
        </p:nvSpPr>
        <p:spPr>
          <a:xfrm>
            <a:off x="685800" y="4343400"/>
            <a:ext cx="5461000" cy="4089399"/>
          </a:xfrm>
          <a:prstGeom prst="rect">
            <a:avLst/>
          </a:prstGeom>
        </p:spPr>
        <p:txBody>
          <a:bodyPr lIns="91425" tIns="91425" rIns="91425" bIns="91425" anchor="ctr" anchorCtr="0">
            <a:noAutofit/>
          </a:bodyPr>
          <a:lstStyle/>
          <a:p>
            <a:pPr>
              <a:spcBef>
                <a:spcPts val="0"/>
              </a:spcBef>
              <a:buNone/>
            </a:pPr>
            <a:endParaRPr/>
          </a:p>
        </p:txBody>
      </p:sp>
      <p:sp>
        <p:nvSpPr>
          <p:cNvPr id="182" name="Shape 182"/>
          <p:cNvSpPr>
            <a:spLocks noGrp="1" noRot="1" noChangeAspect="1"/>
          </p:cNvSpPr>
          <p:nvPr>
            <p:ph type="sldImg" idx="2"/>
          </p:nvPr>
        </p:nvSpPr>
        <p:spPr>
          <a:xfrm>
            <a:off x="1147763" y="685800"/>
            <a:ext cx="4537075" cy="34036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074734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txBox="1"/>
          <p:nvPr/>
        </p:nvSpPr>
        <p:spPr>
          <a:xfrm>
            <a:off x="3884612" y="8685211"/>
            <a:ext cx="2952750" cy="438150"/>
          </a:xfrm>
          <a:prstGeom prst="rect">
            <a:avLst/>
          </a:prstGeom>
          <a:noFill/>
          <a:ln>
            <a:noFill/>
          </a:ln>
        </p:spPr>
        <p:txBody>
          <a:bodyPr lIns="90000" tIns="46800" rIns="90000" bIns="46800" anchor="b" anchorCtr="0">
            <a:noAutofit/>
          </a:bodyPr>
          <a:lstStyle/>
          <a:p>
            <a:pPr marL="0" marR="0" lvl="0" indent="0" algn="r" rtl="0">
              <a:lnSpc>
                <a:spcPct val="100000"/>
              </a:lnSpc>
              <a:spcBef>
                <a:spcPts val="0"/>
              </a:spcBef>
              <a:buClr>
                <a:srgbClr val="000000"/>
              </a:buClr>
              <a:buSzPct val="25000"/>
              <a:buFont typeface="Times New Roman"/>
              <a:buNone/>
            </a:pPr>
            <a:r>
              <a:rPr lang="en-US" sz="1200" b="0" i="0" u="none" strike="noStrike" cap="none" baseline="0">
                <a:solidFill>
                  <a:srgbClr val="000000"/>
                </a:solidFill>
                <a:latin typeface="Times New Roman"/>
                <a:ea typeface="Times New Roman"/>
                <a:cs typeface="Times New Roman"/>
                <a:sym typeface="Times New Roman"/>
              </a:rPr>
              <a:t>*</a:t>
            </a:r>
          </a:p>
        </p:txBody>
      </p:sp>
      <p:sp>
        <p:nvSpPr>
          <p:cNvPr id="188" name="Shape 188"/>
          <p:cNvSpPr/>
          <p:nvPr/>
        </p:nvSpPr>
        <p:spPr>
          <a:xfrm>
            <a:off x="1146175" y="685800"/>
            <a:ext cx="4548187" cy="3411537"/>
          </a:xfrm>
          <a:prstGeom prst="rect">
            <a:avLst/>
          </a:prstGeom>
          <a:solidFill>
            <a:srgbClr val="FFFFFF"/>
          </a:solidFill>
          <a:ln w="9525" cap="rnd">
            <a:solidFill>
              <a:srgbClr val="000000"/>
            </a:solidFill>
            <a:prstDash val="solid"/>
            <a:miter/>
            <a:headEnd type="none" w="med" len="med"/>
            <a:tailEnd type="none" w="med" len="med"/>
          </a:ln>
        </p:spPr>
        <p:txBody>
          <a:bodyPr lIns="91425" tIns="45700" rIns="91425" bIns="45700" anchor="ctr" anchorCtr="0">
            <a:noAutofit/>
          </a:bodyPr>
          <a:lstStyle/>
          <a:p>
            <a:pPr>
              <a:spcBef>
                <a:spcPts val="0"/>
              </a:spcBef>
              <a:buNone/>
            </a:pPr>
            <a:endParaRPr/>
          </a:p>
        </p:txBody>
      </p:sp>
      <p:sp>
        <p:nvSpPr>
          <p:cNvPr id="189" name="Shape 189"/>
          <p:cNvSpPr txBox="1"/>
          <p:nvPr/>
        </p:nvSpPr>
        <p:spPr>
          <a:xfrm>
            <a:off x="685800" y="4343400"/>
            <a:ext cx="5462586" cy="4090987"/>
          </a:xfrm>
          <a:prstGeom prst="rect">
            <a:avLst/>
          </a:prstGeom>
          <a:noFill/>
          <a:ln>
            <a:noFill/>
          </a:ln>
        </p:spPr>
        <p:txBody>
          <a:bodyPr lIns="91425" tIns="45700" rIns="91425" bIns="45700" anchor="ctr" anchorCtr="0">
            <a:noAutofit/>
          </a:bodyPr>
          <a:lstStyle/>
          <a:p>
            <a:pPr>
              <a:spcBef>
                <a:spcPts val="0"/>
              </a:spcBef>
              <a:buNone/>
            </a:pPr>
            <a:endParaRPr/>
          </a:p>
        </p:txBody>
      </p:sp>
      <p:sp>
        <p:nvSpPr>
          <p:cNvPr id="190" name="Shape 190"/>
          <p:cNvSpPr txBox="1">
            <a:spLocks noGrp="1"/>
          </p:cNvSpPr>
          <p:nvPr>
            <p:ph type="body" idx="1"/>
          </p:nvPr>
        </p:nvSpPr>
        <p:spPr>
          <a:xfrm>
            <a:off x="685800" y="4343400"/>
            <a:ext cx="5461000" cy="4089399"/>
          </a:xfrm>
          <a:prstGeom prst="rect">
            <a:avLst/>
          </a:prstGeom>
        </p:spPr>
        <p:txBody>
          <a:bodyPr lIns="91425" tIns="91425" rIns="91425" bIns="91425" anchor="ctr" anchorCtr="0">
            <a:noAutofit/>
          </a:bodyPr>
          <a:lstStyle/>
          <a:p>
            <a:pPr>
              <a:spcBef>
                <a:spcPts val="0"/>
              </a:spcBef>
              <a:buNone/>
            </a:pPr>
            <a:endParaRPr/>
          </a:p>
        </p:txBody>
      </p:sp>
      <p:sp>
        <p:nvSpPr>
          <p:cNvPr id="191" name="Shape 191"/>
          <p:cNvSpPr>
            <a:spLocks noGrp="1" noRot="1" noChangeAspect="1"/>
          </p:cNvSpPr>
          <p:nvPr>
            <p:ph type="sldImg" idx="2"/>
          </p:nvPr>
        </p:nvSpPr>
        <p:spPr>
          <a:xfrm>
            <a:off x="1147763" y="685800"/>
            <a:ext cx="4537075" cy="34036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215976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p:nvPr/>
        </p:nvSpPr>
        <p:spPr>
          <a:xfrm>
            <a:off x="3884612" y="8685211"/>
            <a:ext cx="2952750" cy="438150"/>
          </a:xfrm>
          <a:prstGeom prst="rect">
            <a:avLst/>
          </a:prstGeom>
          <a:noFill/>
          <a:ln>
            <a:noFill/>
          </a:ln>
        </p:spPr>
        <p:txBody>
          <a:bodyPr lIns="90000" tIns="46800" rIns="90000" bIns="46800" anchor="b" anchorCtr="0">
            <a:noAutofit/>
          </a:bodyPr>
          <a:lstStyle/>
          <a:p>
            <a:pPr marL="0" marR="0" lvl="0" indent="0" algn="r" rtl="0">
              <a:lnSpc>
                <a:spcPct val="100000"/>
              </a:lnSpc>
              <a:spcBef>
                <a:spcPts val="0"/>
              </a:spcBef>
              <a:buClr>
                <a:srgbClr val="000000"/>
              </a:buClr>
              <a:buSzPct val="25000"/>
              <a:buFont typeface="Times New Roman"/>
              <a:buNone/>
            </a:pPr>
            <a:r>
              <a:rPr lang="en-US" sz="1200" b="0" i="0" u="none" strike="noStrike" cap="none" baseline="0">
                <a:solidFill>
                  <a:srgbClr val="000000"/>
                </a:solidFill>
                <a:latin typeface="Times New Roman"/>
                <a:ea typeface="Times New Roman"/>
                <a:cs typeface="Times New Roman"/>
                <a:sym typeface="Times New Roman"/>
              </a:rPr>
              <a:t>*</a:t>
            </a:r>
          </a:p>
        </p:txBody>
      </p:sp>
      <p:sp>
        <p:nvSpPr>
          <p:cNvPr id="216" name="Shape 216"/>
          <p:cNvSpPr/>
          <p:nvPr/>
        </p:nvSpPr>
        <p:spPr>
          <a:xfrm>
            <a:off x="1146175" y="685800"/>
            <a:ext cx="4548187" cy="3411537"/>
          </a:xfrm>
          <a:prstGeom prst="rect">
            <a:avLst/>
          </a:prstGeom>
          <a:solidFill>
            <a:srgbClr val="FFFFFF"/>
          </a:solidFill>
          <a:ln w="9525" cap="rnd">
            <a:solidFill>
              <a:srgbClr val="000000"/>
            </a:solidFill>
            <a:prstDash val="solid"/>
            <a:miter/>
            <a:headEnd type="none" w="med" len="med"/>
            <a:tailEnd type="none" w="med" len="med"/>
          </a:ln>
        </p:spPr>
        <p:txBody>
          <a:bodyPr lIns="91425" tIns="45700" rIns="91425" bIns="45700" anchor="ctr" anchorCtr="0">
            <a:noAutofit/>
          </a:bodyPr>
          <a:lstStyle/>
          <a:p>
            <a:pPr>
              <a:spcBef>
                <a:spcPts val="0"/>
              </a:spcBef>
              <a:buNone/>
            </a:pPr>
            <a:endParaRPr/>
          </a:p>
        </p:txBody>
      </p:sp>
      <p:sp>
        <p:nvSpPr>
          <p:cNvPr id="217" name="Shape 217"/>
          <p:cNvSpPr txBox="1"/>
          <p:nvPr/>
        </p:nvSpPr>
        <p:spPr>
          <a:xfrm>
            <a:off x="685800" y="4343400"/>
            <a:ext cx="5462586" cy="4090987"/>
          </a:xfrm>
          <a:prstGeom prst="rect">
            <a:avLst/>
          </a:prstGeom>
          <a:noFill/>
          <a:ln>
            <a:noFill/>
          </a:ln>
        </p:spPr>
        <p:txBody>
          <a:bodyPr lIns="91425" tIns="45700" rIns="91425" bIns="45700" anchor="ctr" anchorCtr="0">
            <a:noAutofit/>
          </a:bodyPr>
          <a:lstStyle/>
          <a:p>
            <a:pPr>
              <a:spcBef>
                <a:spcPts val="0"/>
              </a:spcBef>
              <a:buNone/>
            </a:pPr>
            <a:endParaRPr/>
          </a:p>
        </p:txBody>
      </p:sp>
      <p:sp>
        <p:nvSpPr>
          <p:cNvPr id="218" name="Shape 218"/>
          <p:cNvSpPr txBox="1">
            <a:spLocks noGrp="1"/>
          </p:cNvSpPr>
          <p:nvPr>
            <p:ph type="body" idx="1"/>
          </p:nvPr>
        </p:nvSpPr>
        <p:spPr>
          <a:xfrm>
            <a:off x="685800" y="4343400"/>
            <a:ext cx="5461000" cy="4089399"/>
          </a:xfrm>
          <a:prstGeom prst="rect">
            <a:avLst/>
          </a:prstGeom>
        </p:spPr>
        <p:txBody>
          <a:bodyPr lIns="91425" tIns="91425" rIns="91425" bIns="91425" anchor="ctr" anchorCtr="0">
            <a:noAutofit/>
          </a:bodyPr>
          <a:lstStyle/>
          <a:p>
            <a:pPr>
              <a:spcBef>
                <a:spcPts val="0"/>
              </a:spcBef>
              <a:buNone/>
            </a:pPr>
            <a:endParaRPr/>
          </a:p>
        </p:txBody>
      </p:sp>
      <p:sp>
        <p:nvSpPr>
          <p:cNvPr id="219" name="Shape 219"/>
          <p:cNvSpPr>
            <a:spLocks noGrp="1" noRot="1" noChangeAspect="1"/>
          </p:cNvSpPr>
          <p:nvPr>
            <p:ph type="sldImg" idx="2"/>
          </p:nvPr>
        </p:nvSpPr>
        <p:spPr>
          <a:xfrm>
            <a:off x="1147763" y="685800"/>
            <a:ext cx="4537075" cy="34036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971360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p:nvPr/>
        </p:nvSpPr>
        <p:spPr>
          <a:xfrm>
            <a:off x="3884612" y="8685211"/>
            <a:ext cx="2952750" cy="438150"/>
          </a:xfrm>
          <a:prstGeom prst="rect">
            <a:avLst/>
          </a:prstGeom>
          <a:noFill/>
          <a:ln>
            <a:noFill/>
          </a:ln>
        </p:spPr>
        <p:txBody>
          <a:bodyPr lIns="90000" tIns="46800" rIns="90000" bIns="46800" anchor="b" anchorCtr="0">
            <a:noAutofit/>
          </a:bodyPr>
          <a:lstStyle/>
          <a:p>
            <a:pPr marL="0" marR="0" lvl="0" indent="0" algn="r" rtl="0">
              <a:lnSpc>
                <a:spcPct val="100000"/>
              </a:lnSpc>
              <a:spcBef>
                <a:spcPts val="0"/>
              </a:spcBef>
              <a:buClr>
                <a:srgbClr val="000000"/>
              </a:buClr>
              <a:buSzPct val="25000"/>
              <a:buFont typeface="Times New Roman"/>
              <a:buNone/>
            </a:pPr>
            <a:r>
              <a:rPr lang="en-US" sz="1200" b="0" i="0" u="none" strike="noStrike" cap="none" baseline="0">
                <a:solidFill>
                  <a:srgbClr val="000000"/>
                </a:solidFill>
                <a:latin typeface="Times New Roman"/>
                <a:ea typeface="Times New Roman"/>
                <a:cs typeface="Times New Roman"/>
                <a:sym typeface="Times New Roman"/>
              </a:rPr>
              <a:t>*</a:t>
            </a:r>
          </a:p>
        </p:txBody>
      </p:sp>
      <p:sp>
        <p:nvSpPr>
          <p:cNvPr id="226" name="Shape 226"/>
          <p:cNvSpPr/>
          <p:nvPr/>
        </p:nvSpPr>
        <p:spPr>
          <a:xfrm>
            <a:off x="1146175" y="685800"/>
            <a:ext cx="4548187" cy="3411537"/>
          </a:xfrm>
          <a:prstGeom prst="rect">
            <a:avLst/>
          </a:prstGeom>
          <a:solidFill>
            <a:srgbClr val="FFFFFF"/>
          </a:solidFill>
          <a:ln w="9525" cap="rnd">
            <a:solidFill>
              <a:srgbClr val="000000"/>
            </a:solidFill>
            <a:prstDash val="solid"/>
            <a:miter/>
            <a:headEnd type="none" w="med" len="med"/>
            <a:tailEnd type="none" w="med" len="med"/>
          </a:ln>
        </p:spPr>
        <p:txBody>
          <a:bodyPr lIns="91425" tIns="45700" rIns="91425" bIns="45700" anchor="ctr" anchorCtr="0">
            <a:noAutofit/>
          </a:bodyPr>
          <a:lstStyle/>
          <a:p>
            <a:pPr>
              <a:spcBef>
                <a:spcPts val="0"/>
              </a:spcBef>
              <a:buNone/>
            </a:pPr>
            <a:endParaRPr/>
          </a:p>
        </p:txBody>
      </p:sp>
      <p:sp>
        <p:nvSpPr>
          <p:cNvPr id="227" name="Shape 227"/>
          <p:cNvSpPr txBox="1"/>
          <p:nvPr/>
        </p:nvSpPr>
        <p:spPr>
          <a:xfrm>
            <a:off x="685800" y="4343400"/>
            <a:ext cx="5462586" cy="4090987"/>
          </a:xfrm>
          <a:prstGeom prst="rect">
            <a:avLst/>
          </a:prstGeom>
          <a:noFill/>
          <a:ln>
            <a:noFill/>
          </a:ln>
        </p:spPr>
        <p:txBody>
          <a:bodyPr lIns="91425" tIns="45700" rIns="91425" bIns="45700" anchor="ctr" anchorCtr="0">
            <a:noAutofit/>
          </a:bodyPr>
          <a:lstStyle/>
          <a:p>
            <a:pPr>
              <a:spcBef>
                <a:spcPts val="0"/>
              </a:spcBef>
              <a:buNone/>
            </a:pPr>
            <a:endParaRPr/>
          </a:p>
        </p:txBody>
      </p:sp>
      <p:sp>
        <p:nvSpPr>
          <p:cNvPr id="228" name="Shape 228"/>
          <p:cNvSpPr txBox="1">
            <a:spLocks noGrp="1"/>
          </p:cNvSpPr>
          <p:nvPr>
            <p:ph type="body" idx="1"/>
          </p:nvPr>
        </p:nvSpPr>
        <p:spPr>
          <a:xfrm>
            <a:off x="685800" y="4343400"/>
            <a:ext cx="5461000" cy="4089399"/>
          </a:xfrm>
          <a:prstGeom prst="rect">
            <a:avLst/>
          </a:prstGeom>
        </p:spPr>
        <p:txBody>
          <a:bodyPr lIns="91425" tIns="91425" rIns="91425" bIns="91425" anchor="ctr" anchorCtr="0">
            <a:noAutofit/>
          </a:bodyPr>
          <a:lstStyle/>
          <a:p>
            <a:pPr>
              <a:spcBef>
                <a:spcPts val="0"/>
              </a:spcBef>
              <a:buNone/>
            </a:pPr>
            <a:endParaRPr/>
          </a:p>
        </p:txBody>
      </p:sp>
      <p:sp>
        <p:nvSpPr>
          <p:cNvPr id="229" name="Shape 229"/>
          <p:cNvSpPr>
            <a:spLocks noGrp="1" noRot="1" noChangeAspect="1"/>
          </p:cNvSpPr>
          <p:nvPr>
            <p:ph type="sldImg" idx="2"/>
          </p:nvPr>
        </p:nvSpPr>
        <p:spPr>
          <a:xfrm>
            <a:off x="1147763" y="685800"/>
            <a:ext cx="4537075" cy="34036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797714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p:nvPr/>
        </p:nvSpPr>
        <p:spPr>
          <a:xfrm>
            <a:off x="3884612" y="8685211"/>
            <a:ext cx="2952750" cy="438150"/>
          </a:xfrm>
          <a:prstGeom prst="rect">
            <a:avLst/>
          </a:prstGeom>
          <a:noFill/>
          <a:ln>
            <a:noFill/>
          </a:ln>
        </p:spPr>
        <p:txBody>
          <a:bodyPr lIns="90000" tIns="46800" rIns="90000" bIns="46800" anchor="b" anchorCtr="0">
            <a:noAutofit/>
          </a:bodyPr>
          <a:lstStyle/>
          <a:p>
            <a:pPr marL="0" marR="0" lvl="0" indent="0" algn="r" rtl="0">
              <a:lnSpc>
                <a:spcPct val="100000"/>
              </a:lnSpc>
              <a:spcBef>
                <a:spcPts val="0"/>
              </a:spcBef>
              <a:buClr>
                <a:srgbClr val="000000"/>
              </a:buClr>
              <a:buSzPct val="25000"/>
              <a:buFont typeface="Times New Roman"/>
              <a:buNone/>
            </a:pPr>
            <a:r>
              <a:rPr lang="en-US" sz="1200" b="0" i="0" u="none" strike="noStrike" cap="none" baseline="0">
                <a:solidFill>
                  <a:srgbClr val="000000"/>
                </a:solidFill>
                <a:latin typeface="Times New Roman"/>
                <a:ea typeface="Times New Roman"/>
                <a:cs typeface="Times New Roman"/>
                <a:sym typeface="Times New Roman"/>
              </a:rPr>
              <a:t>*</a:t>
            </a:r>
          </a:p>
        </p:txBody>
      </p:sp>
      <p:sp>
        <p:nvSpPr>
          <p:cNvPr id="235" name="Shape 235"/>
          <p:cNvSpPr/>
          <p:nvPr/>
        </p:nvSpPr>
        <p:spPr>
          <a:xfrm>
            <a:off x="1146175" y="685800"/>
            <a:ext cx="4548187" cy="3411537"/>
          </a:xfrm>
          <a:prstGeom prst="rect">
            <a:avLst/>
          </a:prstGeom>
          <a:solidFill>
            <a:srgbClr val="FFFFFF"/>
          </a:solidFill>
          <a:ln w="9525" cap="rnd">
            <a:solidFill>
              <a:srgbClr val="000000"/>
            </a:solidFill>
            <a:prstDash val="solid"/>
            <a:miter/>
            <a:headEnd type="none" w="med" len="med"/>
            <a:tailEnd type="none" w="med" len="med"/>
          </a:ln>
        </p:spPr>
        <p:txBody>
          <a:bodyPr lIns="91425" tIns="45700" rIns="91425" bIns="45700" anchor="ctr" anchorCtr="0">
            <a:noAutofit/>
          </a:bodyPr>
          <a:lstStyle/>
          <a:p>
            <a:pPr>
              <a:spcBef>
                <a:spcPts val="0"/>
              </a:spcBef>
              <a:buNone/>
            </a:pPr>
            <a:endParaRPr/>
          </a:p>
        </p:txBody>
      </p:sp>
      <p:sp>
        <p:nvSpPr>
          <p:cNvPr id="236" name="Shape 236"/>
          <p:cNvSpPr txBox="1"/>
          <p:nvPr/>
        </p:nvSpPr>
        <p:spPr>
          <a:xfrm>
            <a:off x="685800" y="4343400"/>
            <a:ext cx="5462586" cy="4090987"/>
          </a:xfrm>
          <a:prstGeom prst="rect">
            <a:avLst/>
          </a:prstGeom>
          <a:noFill/>
          <a:ln>
            <a:noFill/>
          </a:ln>
        </p:spPr>
        <p:txBody>
          <a:bodyPr lIns="91425" tIns="45700" rIns="91425" bIns="45700" anchor="ctr" anchorCtr="0">
            <a:noAutofit/>
          </a:bodyPr>
          <a:lstStyle/>
          <a:p>
            <a:pPr>
              <a:spcBef>
                <a:spcPts val="0"/>
              </a:spcBef>
              <a:buNone/>
            </a:pPr>
            <a:endParaRPr/>
          </a:p>
        </p:txBody>
      </p:sp>
      <p:sp>
        <p:nvSpPr>
          <p:cNvPr id="237" name="Shape 237"/>
          <p:cNvSpPr txBox="1">
            <a:spLocks noGrp="1"/>
          </p:cNvSpPr>
          <p:nvPr>
            <p:ph type="body" idx="1"/>
          </p:nvPr>
        </p:nvSpPr>
        <p:spPr>
          <a:xfrm>
            <a:off x="685800" y="4343400"/>
            <a:ext cx="5461000" cy="4089399"/>
          </a:xfrm>
          <a:prstGeom prst="rect">
            <a:avLst/>
          </a:prstGeom>
        </p:spPr>
        <p:txBody>
          <a:bodyPr lIns="91425" tIns="91425" rIns="91425" bIns="91425" anchor="ctr" anchorCtr="0">
            <a:noAutofit/>
          </a:bodyPr>
          <a:lstStyle/>
          <a:p>
            <a:pPr>
              <a:spcBef>
                <a:spcPts val="0"/>
              </a:spcBef>
              <a:buNone/>
            </a:pPr>
            <a:endParaRPr/>
          </a:p>
        </p:txBody>
      </p:sp>
      <p:sp>
        <p:nvSpPr>
          <p:cNvPr id="238" name="Shape 238"/>
          <p:cNvSpPr>
            <a:spLocks noGrp="1" noRot="1" noChangeAspect="1"/>
          </p:cNvSpPr>
          <p:nvPr>
            <p:ph type="sldImg" idx="2"/>
          </p:nvPr>
        </p:nvSpPr>
        <p:spPr>
          <a:xfrm>
            <a:off x="1147763" y="685800"/>
            <a:ext cx="4537075" cy="34036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006268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p:nvPr/>
        </p:nvSpPr>
        <p:spPr>
          <a:xfrm>
            <a:off x="3884612" y="8685211"/>
            <a:ext cx="2952750" cy="438150"/>
          </a:xfrm>
          <a:prstGeom prst="rect">
            <a:avLst/>
          </a:prstGeom>
          <a:noFill/>
          <a:ln>
            <a:noFill/>
          </a:ln>
        </p:spPr>
        <p:txBody>
          <a:bodyPr lIns="90000" tIns="46800" rIns="90000" bIns="46800" anchor="b" anchorCtr="0">
            <a:noAutofit/>
          </a:bodyPr>
          <a:lstStyle/>
          <a:p>
            <a:pPr marL="0" marR="0" lvl="0" indent="0" algn="r" rtl="0">
              <a:lnSpc>
                <a:spcPct val="100000"/>
              </a:lnSpc>
              <a:spcBef>
                <a:spcPts val="0"/>
              </a:spcBef>
              <a:buClr>
                <a:srgbClr val="000000"/>
              </a:buClr>
              <a:buSzPct val="25000"/>
              <a:buFont typeface="Times New Roman"/>
              <a:buNone/>
            </a:pPr>
            <a:r>
              <a:rPr lang="en-US" sz="1200" b="0" i="0" u="none" strike="noStrike" cap="none" baseline="0">
                <a:solidFill>
                  <a:srgbClr val="000000"/>
                </a:solidFill>
                <a:latin typeface="Times New Roman"/>
                <a:ea typeface="Times New Roman"/>
                <a:cs typeface="Times New Roman"/>
                <a:sym typeface="Times New Roman"/>
              </a:rPr>
              <a:t>*</a:t>
            </a:r>
          </a:p>
        </p:txBody>
      </p:sp>
      <p:sp>
        <p:nvSpPr>
          <p:cNvPr id="244" name="Shape 244"/>
          <p:cNvSpPr/>
          <p:nvPr/>
        </p:nvSpPr>
        <p:spPr>
          <a:xfrm>
            <a:off x="1146175" y="685800"/>
            <a:ext cx="4548187" cy="3411537"/>
          </a:xfrm>
          <a:prstGeom prst="rect">
            <a:avLst/>
          </a:prstGeom>
          <a:solidFill>
            <a:srgbClr val="FFFFFF"/>
          </a:solidFill>
          <a:ln w="9525" cap="rnd">
            <a:solidFill>
              <a:srgbClr val="000000"/>
            </a:solidFill>
            <a:prstDash val="solid"/>
            <a:miter/>
            <a:headEnd type="none" w="med" len="med"/>
            <a:tailEnd type="none" w="med" len="med"/>
          </a:ln>
        </p:spPr>
        <p:txBody>
          <a:bodyPr lIns="91425" tIns="45700" rIns="91425" bIns="45700" anchor="ctr" anchorCtr="0">
            <a:noAutofit/>
          </a:bodyPr>
          <a:lstStyle/>
          <a:p>
            <a:pPr>
              <a:spcBef>
                <a:spcPts val="0"/>
              </a:spcBef>
              <a:buNone/>
            </a:pPr>
            <a:endParaRPr/>
          </a:p>
        </p:txBody>
      </p:sp>
      <p:sp>
        <p:nvSpPr>
          <p:cNvPr id="245" name="Shape 245"/>
          <p:cNvSpPr txBox="1"/>
          <p:nvPr/>
        </p:nvSpPr>
        <p:spPr>
          <a:xfrm>
            <a:off x="685800" y="4343400"/>
            <a:ext cx="5462586" cy="4090987"/>
          </a:xfrm>
          <a:prstGeom prst="rect">
            <a:avLst/>
          </a:prstGeom>
          <a:noFill/>
          <a:ln>
            <a:noFill/>
          </a:ln>
        </p:spPr>
        <p:txBody>
          <a:bodyPr lIns="91425" tIns="45700" rIns="91425" bIns="45700" anchor="ctr" anchorCtr="0">
            <a:noAutofit/>
          </a:bodyPr>
          <a:lstStyle/>
          <a:p>
            <a:pPr>
              <a:spcBef>
                <a:spcPts val="0"/>
              </a:spcBef>
              <a:buNone/>
            </a:pPr>
            <a:endParaRPr/>
          </a:p>
        </p:txBody>
      </p:sp>
      <p:sp>
        <p:nvSpPr>
          <p:cNvPr id="246" name="Shape 246"/>
          <p:cNvSpPr txBox="1">
            <a:spLocks noGrp="1"/>
          </p:cNvSpPr>
          <p:nvPr>
            <p:ph type="body" idx="1"/>
          </p:nvPr>
        </p:nvSpPr>
        <p:spPr>
          <a:xfrm>
            <a:off x="685800" y="4343400"/>
            <a:ext cx="5461000" cy="4089399"/>
          </a:xfrm>
          <a:prstGeom prst="rect">
            <a:avLst/>
          </a:prstGeom>
        </p:spPr>
        <p:txBody>
          <a:bodyPr lIns="91425" tIns="91425" rIns="91425" bIns="91425" anchor="ctr" anchorCtr="0">
            <a:noAutofit/>
          </a:bodyPr>
          <a:lstStyle/>
          <a:p>
            <a:pPr>
              <a:spcBef>
                <a:spcPts val="0"/>
              </a:spcBef>
              <a:buNone/>
            </a:pPr>
            <a:endParaRPr/>
          </a:p>
        </p:txBody>
      </p:sp>
      <p:sp>
        <p:nvSpPr>
          <p:cNvPr id="247" name="Shape 247"/>
          <p:cNvSpPr>
            <a:spLocks noGrp="1" noRot="1" noChangeAspect="1"/>
          </p:cNvSpPr>
          <p:nvPr>
            <p:ph type="sldImg" idx="2"/>
          </p:nvPr>
        </p:nvSpPr>
        <p:spPr>
          <a:xfrm>
            <a:off x="1147763" y="685800"/>
            <a:ext cx="4537075" cy="34036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617558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p:nvPr/>
        </p:nvSpPr>
        <p:spPr>
          <a:xfrm>
            <a:off x="1143000" y="685800"/>
            <a:ext cx="4551362" cy="3408362"/>
          </a:xfrm>
          <a:prstGeom prst="rect">
            <a:avLst/>
          </a:prstGeom>
          <a:solidFill>
            <a:srgbClr val="FFFFFF"/>
          </a:solidFill>
          <a:ln w="9525" cap="rnd">
            <a:solidFill>
              <a:srgbClr val="000000"/>
            </a:solidFill>
            <a:prstDash val="solid"/>
            <a:miter/>
            <a:headEnd type="none" w="med" len="med"/>
            <a:tailEnd type="none" w="med" len="med"/>
          </a:ln>
        </p:spPr>
        <p:txBody>
          <a:bodyPr lIns="91425" tIns="45700" rIns="91425" bIns="45700" anchor="ctr" anchorCtr="0">
            <a:noAutofit/>
          </a:bodyPr>
          <a:lstStyle/>
          <a:p>
            <a:pPr>
              <a:spcBef>
                <a:spcPts val="0"/>
              </a:spcBef>
              <a:buNone/>
            </a:pPr>
            <a:endParaRPr/>
          </a:p>
        </p:txBody>
      </p:sp>
      <p:sp>
        <p:nvSpPr>
          <p:cNvPr id="254" name="Shape 254"/>
          <p:cNvSpPr txBox="1"/>
          <p:nvPr/>
        </p:nvSpPr>
        <p:spPr>
          <a:xfrm>
            <a:off x="685800" y="4343400"/>
            <a:ext cx="5462586" cy="4090987"/>
          </a:xfrm>
          <a:prstGeom prst="rect">
            <a:avLst/>
          </a:prstGeom>
          <a:noFill/>
          <a:ln>
            <a:noFill/>
          </a:ln>
        </p:spPr>
        <p:txBody>
          <a:bodyPr lIns="91425" tIns="45700" rIns="91425" bIns="45700" anchor="ctr" anchorCtr="0">
            <a:noAutofit/>
          </a:bodyPr>
          <a:lstStyle/>
          <a:p>
            <a:pPr>
              <a:spcBef>
                <a:spcPts val="0"/>
              </a:spcBef>
              <a:buNone/>
            </a:pPr>
            <a:endParaRPr/>
          </a:p>
        </p:txBody>
      </p:sp>
      <p:sp>
        <p:nvSpPr>
          <p:cNvPr id="255" name="Shape 255"/>
          <p:cNvSpPr txBox="1">
            <a:spLocks noGrp="1"/>
          </p:cNvSpPr>
          <p:nvPr>
            <p:ph type="body" idx="1"/>
          </p:nvPr>
        </p:nvSpPr>
        <p:spPr>
          <a:xfrm>
            <a:off x="685800" y="4343400"/>
            <a:ext cx="5461000" cy="4089399"/>
          </a:xfrm>
          <a:prstGeom prst="rect">
            <a:avLst/>
          </a:prstGeom>
        </p:spPr>
        <p:txBody>
          <a:bodyPr lIns="91425" tIns="91425" rIns="91425" bIns="91425" anchor="ctr" anchorCtr="0">
            <a:noAutofit/>
          </a:bodyPr>
          <a:lstStyle/>
          <a:p>
            <a:pPr>
              <a:spcBef>
                <a:spcPts val="0"/>
              </a:spcBef>
              <a:buNone/>
            </a:pPr>
            <a:endParaRPr/>
          </a:p>
        </p:txBody>
      </p:sp>
      <p:sp>
        <p:nvSpPr>
          <p:cNvPr id="256" name="Shape 256"/>
          <p:cNvSpPr>
            <a:spLocks noGrp="1" noRot="1" noChangeAspect="1"/>
          </p:cNvSpPr>
          <p:nvPr>
            <p:ph type="sldImg" idx="2"/>
          </p:nvPr>
        </p:nvSpPr>
        <p:spPr>
          <a:xfrm>
            <a:off x="1147763" y="685800"/>
            <a:ext cx="4537075" cy="34036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839124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txBox="1"/>
          <p:nvPr/>
        </p:nvSpPr>
        <p:spPr>
          <a:xfrm>
            <a:off x="3884612" y="8685211"/>
            <a:ext cx="2952750" cy="438150"/>
          </a:xfrm>
          <a:prstGeom prst="rect">
            <a:avLst/>
          </a:prstGeom>
          <a:noFill/>
          <a:ln>
            <a:noFill/>
          </a:ln>
        </p:spPr>
        <p:txBody>
          <a:bodyPr lIns="90000" tIns="46800" rIns="90000" bIns="46800" anchor="b" anchorCtr="0">
            <a:noAutofit/>
          </a:bodyPr>
          <a:lstStyle/>
          <a:p>
            <a:pPr marL="0" marR="0" lvl="0" indent="0" algn="r" rtl="0">
              <a:lnSpc>
                <a:spcPct val="100000"/>
              </a:lnSpc>
              <a:spcBef>
                <a:spcPts val="0"/>
              </a:spcBef>
              <a:buClr>
                <a:srgbClr val="000000"/>
              </a:buClr>
              <a:buSzPct val="25000"/>
              <a:buFont typeface="Times New Roman"/>
              <a:buNone/>
            </a:pPr>
            <a:r>
              <a:rPr lang="en-US" sz="1200" b="0" i="0" u="none" strike="noStrike" cap="none" baseline="0">
                <a:solidFill>
                  <a:srgbClr val="000000"/>
                </a:solidFill>
                <a:latin typeface="Times New Roman"/>
                <a:ea typeface="Times New Roman"/>
                <a:cs typeface="Times New Roman"/>
                <a:sym typeface="Times New Roman"/>
              </a:rPr>
              <a:t>*</a:t>
            </a:r>
          </a:p>
        </p:txBody>
      </p:sp>
      <p:sp>
        <p:nvSpPr>
          <p:cNvPr id="265" name="Shape 265"/>
          <p:cNvSpPr/>
          <p:nvPr/>
        </p:nvSpPr>
        <p:spPr>
          <a:xfrm>
            <a:off x="1146175" y="685800"/>
            <a:ext cx="4548187" cy="3411537"/>
          </a:xfrm>
          <a:prstGeom prst="rect">
            <a:avLst/>
          </a:prstGeom>
          <a:solidFill>
            <a:srgbClr val="FFFFFF"/>
          </a:solidFill>
          <a:ln w="9525" cap="rnd">
            <a:solidFill>
              <a:srgbClr val="000000"/>
            </a:solidFill>
            <a:prstDash val="solid"/>
            <a:miter/>
            <a:headEnd type="none" w="med" len="med"/>
            <a:tailEnd type="none" w="med" len="med"/>
          </a:ln>
        </p:spPr>
        <p:txBody>
          <a:bodyPr lIns="91425" tIns="45700" rIns="91425" bIns="45700" anchor="ctr" anchorCtr="0">
            <a:noAutofit/>
          </a:bodyPr>
          <a:lstStyle/>
          <a:p>
            <a:pPr>
              <a:spcBef>
                <a:spcPts val="0"/>
              </a:spcBef>
              <a:buNone/>
            </a:pPr>
            <a:endParaRPr/>
          </a:p>
        </p:txBody>
      </p:sp>
      <p:sp>
        <p:nvSpPr>
          <p:cNvPr id="266" name="Shape 266"/>
          <p:cNvSpPr txBox="1"/>
          <p:nvPr/>
        </p:nvSpPr>
        <p:spPr>
          <a:xfrm>
            <a:off x="685800" y="4343400"/>
            <a:ext cx="5462586" cy="4090987"/>
          </a:xfrm>
          <a:prstGeom prst="rect">
            <a:avLst/>
          </a:prstGeom>
          <a:noFill/>
          <a:ln>
            <a:noFill/>
          </a:ln>
        </p:spPr>
        <p:txBody>
          <a:bodyPr lIns="91425" tIns="45700" rIns="91425" bIns="45700" anchor="ctr" anchorCtr="0">
            <a:noAutofit/>
          </a:bodyPr>
          <a:lstStyle/>
          <a:p>
            <a:pPr>
              <a:spcBef>
                <a:spcPts val="0"/>
              </a:spcBef>
              <a:buNone/>
            </a:pPr>
            <a:endParaRPr/>
          </a:p>
        </p:txBody>
      </p:sp>
      <p:sp>
        <p:nvSpPr>
          <p:cNvPr id="267" name="Shape 267"/>
          <p:cNvSpPr txBox="1">
            <a:spLocks noGrp="1"/>
          </p:cNvSpPr>
          <p:nvPr>
            <p:ph type="body" idx="1"/>
          </p:nvPr>
        </p:nvSpPr>
        <p:spPr>
          <a:xfrm>
            <a:off x="685800" y="4343400"/>
            <a:ext cx="5461000" cy="4089399"/>
          </a:xfrm>
          <a:prstGeom prst="rect">
            <a:avLst/>
          </a:prstGeom>
        </p:spPr>
        <p:txBody>
          <a:bodyPr lIns="91425" tIns="91425" rIns="91425" bIns="91425" anchor="ctr" anchorCtr="0">
            <a:noAutofit/>
          </a:bodyPr>
          <a:lstStyle/>
          <a:p>
            <a:pPr>
              <a:spcBef>
                <a:spcPts val="0"/>
              </a:spcBef>
              <a:buNone/>
            </a:pPr>
            <a:endParaRPr/>
          </a:p>
        </p:txBody>
      </p:sp>
      <p:sp>
        <p:nvSpPr>
          <p:cNvPr id="268" name="Shape 268"/>
          <p:cNvSpPr>
            <a:spLocks noGrp="1" noRot="1" noChangeAspect="1"/>
          </p:cNvSpPr>
          <p:nvPr>
            <p:ph type="sldImg" idx="2"/>
          </p:nvPr>
        </p:nvSpPr>
        <p:spPr>
          <a:xfrm>
            <a:off x="1147763" y="685800"/>
            <a:ext cx="4537075" cy="34036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824070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p:nvPr/>
        </p:nvSpPr>
        <p:spPr>
          <a:xfrm>
            <a:off x="3884612" y="8685211"/>
            <a:ext cx="2952750" cy="438150"/>
          </a:xfrm>
          <a:prstGeom prst="rect">
            <a:avLst/>
          </a:prstGeom>
          <a:noFill/>
          <a:ln>
            <a:noFill/>
          </a:ln>
        </p:spPr>
        <p:txBody>
          <a:bodyPr lIns="90000" tIns="46800" rIns="90000" bIns="46800" anchor="b" anchorCtr="0">
            <a:noAutofit/>
          </a:bodyPr>
          <a:lstStyle/>
          <a:p>
            <a:pPr marL="0" marR="0" lvl="0" indent="0" algn="r" rtl="0">
              <a:lnSpc>
                <a:spcPct val="100000"/>
              </a:lnSpc>
              <a:spcBef>
                <a:spcPts val="0"/>
              </a:spcBef>
              <a:buClr>
                <a:srgbClr val="000000"/>
              </a:buClr>
              <a:buSzPct val="25000"/>
              <a:buFont typeface="Times New Roman"/>
              <a:buNone/>
            </a:pPr>
            <a:r>
              <a:rPr lang="en-US" sz="1200" b="0" i="0" u="none" strike="noStrike" cap="none" baseline="0">
                <a:solidFill>
                  <a:srgbClr val="000000"/>
                </a:solidFill>
                <a:latin typeface="Times New Roman"/>
                <a:ea typeface="Times New Roman"/>
                <a:cs typeface="Times New Roman"/>
                <a:sym typeface="Times New Roman"/>
              </a:rPr>
              <a:t>*</a:t>
            </a:r>
          </a:p>
        </p:txBody>
      </p:sp>
      <p:sp>
        <p:nvSpPr>
          <p:cNvPr id="84" name="Shape 84"/>
          <p:cNvSpPr/>
          <p:nvPr/>
        </p:nvSpPr>
        <p:spPr>
          <a:xfrm>
            <a:off x="1143000" y="685800"/>
            <a:ext cx="4556125" cy="3413124"/>
          </a:xfrm>
          <a:prstGeom prst="rect">
            <a:avLst/>
          </a:prstGeom>
          <a:solidFill>
            <a:srgbClr val="FFFFFF"/>
          </a:solidFill>
          <a:ln w="9525" cap="rnd">
            <a:solidFill>
              <a:srgbClr val="000000"/>
            </a:solidFill>
            <a:prstDash val="solid"/>
            <a:miter/>
            <a:headEnd type="none" w="med" len="med"/>
            <a:tailEnd type="none" w="med" len="med"/>
          </a:ln>
        </p:spPr>
        <p:txBody>
          <a:bodyPr lIns="91425" tIns="45700" rIns="91425" bIns="45700" anchor="ctr" anchorCtr="0">
            <a:noAutofit/>
          </a:bodyPr>
          <a:lstStyle/>
          <a:p>
            <a:pPr>
              <a:spcBef>
                <a:spcPts val="0"/>
              </a:spcBef>
              <a:buNone/>
            </a:pPr>
            <a:endParaRPr/>
          </a:p>
        </p:txBody>
      </p:sp>
      <p:sp>
        <p:nvSpPr>
          <p:cNvPr id="85" name="Shape 85"/>
          <p:cNvSpPr txBox="1"/>
          <p:nvPr/>
        </p:nvSpPr>
        <p:spPr>
          <a:xfrm>
            <a:off x="685800" y="4343400"/>
            <a:ext cx="5462586" cy="4090987"/>
          </a:xfrm>
          <a:prstGeom prst="rect">
            <a:avLst/>
          </a:prstGeom>
          <a:noFill/>
          <a:ln>
            <a:noFill/>
          </a:ln>
        </p:spPr>
        <p:txBody>
          <a:bodyPr lIns="91425" tIns="45700" rIns="91425" bIns="45700" anchor="ctr" anchorCtr="0">
            <a:noAutofit/>
          </a:bodyPr>
          <a:lstStyle/>
          <a:p>
            <a:pPr>
              <a:spcBef>
                <a:spcPts val="0"/>
              </a:spcBef>
              <a:buNone/>
            </a:pPr>
            <a:endParaRPr/>
          </a:p>
        </p:txBody>
      </p:sp>
      <p:sp>
        <p:nvSpPr>
          <p:cNvPr id="86" name="Shape 86"/>
          <p:cNvSpPr txBox="1">
            <a:spLocks noGrp="1"/>
          </p:cNvSpPr>
          <p:nvPr>
            <p:ph type="body" idx="1"/>
          </p:nvPr>
        </p:nvSpPr>
        <p:spPr>
          <a:xfrm>
            <a:off x="685800" y="4343400"/>
            <a:ext cx="5461000" cy="4089399"/>
          </a:xfrm>
          <a:prstGeom prst="rect">
            <a:avLst/>
          </a:prstGeom>
        </p:spPr>
        <p:txBody>
          <a:bodyPr lIns="91425" tIns="91425" rIns="91425" bIns="91425" anchor="ctr" anchorCtr="0">
            <a:noAutofit/>
          </a:bodyPr>
          <a:lstStyle/>
          <a:p>
            <a:pPr>
              <a:spcBef>
                <a:spcPts val="0"/>
              </a:spcBef>
              <a:buNone/>
            </a:pPr>
            <a:endParaRPr/>
          </a:p>
        </p:txBody>
      </p:sp>
      <p:sp>
        <p:nvSpPr>
          <p:cNvPr id="87" name="Shape 87"/>
          <p:cNvSpPr>
            <a:spLocks noGrp="1" noRot="1" noChangeAspect="1"/>
          </p:cNvSpPr>
          <p:nvPr>
            <p:ph type="sldImg" idx="2"/>
          </p:nvPr>
        </p:nvSpPr>
        <p:spPr>
          <a:xfrm>
            <a:off x="1147763" y="685800"/>
            <a:ext cx="4537075" cy="34036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66828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p:nvPr/>
        </p:nvSpPr>
        <p:spPr>
          <a:xfrm>
            <a:off x="3884612" y="8685211"/>
            <a:ext cx="2952750" cy="438150"/>
          </a:xfrm>
          <a:prstGeom prst="rect">
            <a:avLst/>
          </a:prstGeom>
          <a:noFill/>
          <a:ln>
            <a:noFill/>
          </a:ln>
        </p:spPr>
        <p:txBody>
          <a:bodyPr lIns="90000" tIns="46800" rIns="90000" bIns="46800" anchor="b" anchorCtr="0">
            <a:noAutofit/>
          </a:bodyPr>
          <a:lstStyle/>
          <a:p>
            <a:pPr marL="0" marR="0" lvl="0" indent="0" algn="r" rtl="0">
              <a:lnSpc>
                <a:spcPct val="100000"/>
              </a:lnSpc>
              <a:spcBef>
                <a:spcPts val="0"/>
              </a:spcBef>
              <a:buClr>
                <a:srgbClr val="000000"/>
              </a:buClr>
              <a:buSzPct val="25000"/>
              <a:buFont typeface="Times New Roman"/>
              <a:buNone/>
            </a:pPr>
            <a:r>
              <a:rPr lang="en-US" sz="1200" b="0" i="0" u="none" strike="noStrike" cap="none" baseline="0">
                <a:solidFill>
                  <a:srgbClr val="000000"/>
                </a:solidFill>
                <a:latin typeface="Times New Roman"/>
                <a:ea typeface="Times New Roman"/>
                <a:cs typeface="Times New Roman"/>
                <a:sym typeface="Times New Roman"/>
              </a:rPr>
              <a:t>*</a:t>
            </a:r>
          </a:p>
        </p:txBody>
      </p:sp>
      <p:sp>
        <p:nvSpPr>
          <p:cNvPr id="94" name="Shape 94"/>
          <p:cNvSpPr/>
          <p:nvPr/>
        </p:nvSpPr>
        <p:spPr>
          <a:xfrm>
            <a:off x="1143000" y="685800"/>
            <a:ext cx="4556125" cy="3413124"/>
          </a:xfrm>
          <a:prstGeom prst="rect">
            <a:avLst/>
          </a:prstGeom>
          <a:solidFill>
            <a:srgbClr val="FFFFFF"/>
          </a:solidFill>
          <a:ln w="9525" cap="rnd">
            <a:solidFill>
              <a:srgbClr val="000000"/>
            </a:solidFill>
            <a:prstDash val="solid"/>
            <a:miter/>
            <a:headEnd type="none" w="med" len="med"/>
            <a:tailEnd type="none" w="med" len="med"/>
          </a:ln>
        </p:spPr>
        <p:txBody>
          <a:bodyPr lIns="91425" tIns="45700" rIns="91425" bIns="45700" anchor="ctr" anchorCtr="0">
            <a:noAutofit/>
          </a:bodyPr>
          <a:lstStyle/>
          <a:p>
            <a:pPr>
              <a:spcBef>
                <a:spcPts val="0"/>
              </a:spcBef>
              <a:buNone/>
            </a:pPr>
            <a:endParaRPr/>
          </a:p>
        </p:txBody>
      </p:sp>
      <p:sp>
        <p:nvSpPr>
          <p:cNvPr id="95" name="Shape 95"/>
          <p:cNvSpPr txBox="1"/>
          <p:nvPr/>
        </p:nvSpPr>
        <p:spPr>
          <a:xfrm>
            <a:off x="685800" y="4343400"/>
            <a:ext cx="5462586" cy="4090987"/>
          </a:xfrm>
          <a:prstGeom prst="rect">
            <a:avLst/>
          </a:prstGeom>
          <a:noFill/>
          <a:ln>
            <a:noFill/>
          </a:ln>
        </p:spPr>
        <p:txBody>
          <a:bodyPr lIns="91425" tIns="45700" rIns="91425" bIns="45700" anchor="ctr" anchorCtr="0">
            <a:noAutofit/>
          </a:bodyPr>
          <a:lstStyle/>
          <a:p>
            <a:pPr>
              <a:spcBef>
                <a:spcPts val="0"/>
              </a:spcBef>
              <a:buNone/>
            </a:pPr>
            <a:endParaRPr/>
          </a:p>
        </p:txBody>
      </p:sp>
      <p:sp>
        <p:nvSpPr>
          <p:cNvPr id="96" name="Shape 96"/>
          <p:cNvSpPr txBox="1">
            <a:spLocks noGrp="1"/>
          </p:cNvSpPr>
          <p:nvPr>
            <p:ph type="body" idx="1"/>
          </p:nvPr>
        </p:nvSpPr>
        <p:spPr>
          <a:xfrm>
            <a:off x="685800" y="4343400"/>
            <a:ext cx="5461000" cy="4089399"/>
          </a:xfrm>
          <a:prstGeom prst="rect">
            <a:avLst/>
          </a:prstGeom>
        </p:spPr>
        <p:txBody>
          <a:bodyPr lIns="91425" tIns="91425" rIns="91425" bIns="91425" anchor="ctr" anchorCtr="0">
            <a:noAutofit/>
          </a:bodyPr>
          <a:lstStyle/>
          <a:p>
            <a:pPr>
              <a:spcBef>
                <a:spcPts val="0"/>
              </a:spcBef>
              <a:buNone/>
            </a:pPr>
            <a:endParaRPr/>
          </a:p>
        </p:txBody>
      </p:sp>
      <p:sp>
        <p:nvSpPr>
          <p:cNvPr id="97" name="Shape 97"/>
          <p:cNvSpPr>
            <a:spLocks noGrp="1" noRot="1" noChangeAspect="1"/>
          </p:cNvSpPr>
          <p:nvPr>
            <p:ph type="sldImg" idx="2"/>
          </p:nvPr>
        </p:nvSpPr>
        <p:spPr>
          <a:xfrm>
            <a:off x="1147763" y="685800"/>
            <a:ext cx="4537075" cy="34036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610547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p:nvPr/>
        </p:nvSpPr>
        <p:spPr>
          <a:xfrm>
            <a:off x="3884612" y="8685211"/>
            <a:ext cx="2952750" cy="438150"/>
          </a:xfrm>
          <a:prstGeom prst="rect">
            <a:avLst/>
          </a:prstGeom>
          <a:noFill/>
          <a:ln>
            <a:noFill/>
          </a:ln>
        </p:spPr>
        <p:txBody>
          <a:bodyPr lIns="90000" tIns="46800" rIns="90000" bIns="46800" anchor="b" anchorCtr="0">
            <a:noAutofit/>
          </a:bodyPr>
          <a:lstStyle/>
          <a:p>
            <a:pPr marL="0" marR="0" lvl="0" indent="0" algn="r" rtl="0">
              <a:lnSpc>
                <a:spcPct val="100000"/>
              </a:lnSpc>
              <a:spcBef>
                <a:spcPts val="0"/>
              </a:spcBef>
              <a:buClr>
                <a:srgbClr val="000000"/>
              </a:buClr>
              <a:buSzPct val="25000"/>
              <a:buFont typeface="Times New Roman"/>
              <a:buNone/>
            </a:pPr>
            <a:r>
              <a:rPr lang="en-US" sz="1200" b="0" i="0" u="none" strike="noStrike" cap="none" baseline="0">
                <a:solidFill>
                  <a:srgbClr val="000000"/>
                </a:solidFill>
                <a:latin typeface="Times New Roman"/>
                <a:ea typeface="Times New Roman"/>
                <a:cs typeface="Times New Roman"/>
                <a:sym typeface="Times New Roman"/>
              </a:rPr>
              <a:t>*</a:t>
            </a:r>
          </a:p>
        </p:txBody>
      </p:sp>
      <p:sp>
        <p:nvSpPr>
          <p:cNvPr id="107" name="Shape 107"/>
          <p:cNvSpPr/>
          <p:nvPr/>
        </p:nvSpPr>
        <p:spPr>
          <a:xfrm>
            <a:off x="1146175" y="685800"/>
            <a:ext cx="4548187" cy="3411537"/>
          </a:xfrm>
          <a:prstGeom prst="rect">
            <a:avLst/>
          </a:prstGeom>
          <a:solidFill>
            <a:srgbClr val="FFFFFF"/>
          </a:solidFill>
          <a:ln w="9525" cap="rnd">
            <a:solidFill>
              <a:srgbClr val="000000"/>
            </a:solidFill>
            <a:prstDash val="solid"/>
            <a:miter/>
            <a:headEnd type="none" w="med" len="med"/>
            <a:tailEnd type="none" w="med" len="med"/>
          </a:ln>
        </p:spPr>
        <p:txBody>
          <a:bodyPr lIns="91425" tIns="45700" rIns="91425" bIns="45700" anchor="ctr" anchorCtr="0">
            <a:noAutofit/>
          </a:bodyPr>
          <a:lstStyle/>
          <a:p>
            <a:pPr>
              <a:spcBef>
                <a:spcPts val="0"/>
              </a:spcBef>
              <a:buNone/>
            </a:pPr>
            <a:endParaRPr/>
          </a:p>
        </p:txBody>
      </p:sp>
      <p:sp>
        <p:nvSpPr>
          <p:cNvPr id="108" name="Shape 108"/>
          <p:cNvSpPr txBox="1"/>
          <p:nvPr/>
        </p:nvSpPr>
        <p:spPr>
          <a:xfrm>
            <a:off x="685800" y="4343400"/>
            <a:ext cx="5462586" cy="4090987"/>
          </a:xfrm>
          <a:prstGeom prst="rect">
            <a:avLst/>
          </a:prstGeom>
          <a:noFill/>
          <a:ln>
            <a:noFill/>
          </a:ln>
        </p:spPr>
        <p:txBody>
          <a:bodyPr lIns="91425" tIns="45700" rIns="91425" bIns="45700" anchor="ctr" anchorCtr="0">
            <a:noAutofit/>
          </a:bodyPr>
          <a:lstStyle/>
          <a:p>
            <a:pPr>
              <a:spcBef>
                <a:spcPts val="0"/>
              </a:spcBef>
              <a:buNone/>
            </a:pPr>
            <a:endParaRPr/>
          </a:p>
        </p:txBody>
      </p:sp>
      <p:sp>
        <p:nvSpPr>
          <p:cNvPr id="109" name="Shape 109"/>
          <p:cNvSpPr txBox="1">
            <a:spLocks noGrp="1"/>
          </p:cNvSpPr>
          <p:nvPr>
            <p:ph type="body" idx="1"/>
          </p:nvPr>
        </p:nvSpPr>
        <p:spPr>
          <a:xfrm>
            <a:off x="685800" y="4343400"/>
            <a:ext cx="5461000" cy="4089399"/>
          </a:xfrm>
          <a:prstGeom prst="rect">
            <a:avLst/>
          </a:prstGeom>
        </p:spPr>
        <p:txBody>
          <a:bodyPr lIns="91425" tIns="91425" rIns="91425" bIns="91425" anchor="ctr" anchorCtr="0">
            <a:noAutofit/>
          </a:bodyPr>
          <a:lstStyle/>
          <a:p>
            <a:pPr>
              <a:spcBef>
                <a:spcPts val="0"/>
              </a:spcBef>
              <a:buNone/>
            </a:pPr>
            <a:endParaRPr/>
          </a:p>
        </p:txBody>
      </p:sp>
      <p:sp>
        <p:nvSpPr>
          <p:cNvPr id="110" name="Shape 110"/>
          <p:cNvSpPr>
            <a:spLocks noGrp="1" noRot="1" noChangeAspect="1"/>
          </p:cNvSpPr>
          <p:nvPr>
            <p:ph type="sldImg" idx="2"/>
          </p:nvPr>
        </p:nvSpPr>
        <p:spPr>
          <a:xfrm>
            <a:off x="1147763" y="685800"/>
            <a:ext cx="4537075" cy="34036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165602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p:nvPr/>
        </p:nvSpPr>
        <p:spPr>
          <a:xfrm>
            <a:off x="3884612" y="8685211"/>
            <a:ext cx="2952750" cy="438150"/>
          </a:xfrm>
          <a:prstGeom prst="rect">
            <a:avLst/>
          </a:prstGeom>
          <a:noFill/>
          <a:ln>
            <a:noFill/>
          </a:ln>
        </p:spPr>
        <p:txBody>
          <a:bodyPr lIns="90000" tIns="46800" rIns="90000" bIns="46800" anchor="b" anchorCtr="0">
            <a:noAutofit/>
          </a:bodyPr>
          <a:lstStyle/>
          <a:p>
            <a:pPr marL="0" marR="0" lvl="0" indent="0" algn="r" rtl="0">
              <a:lnSpc>
                <a:spcPct val="100000"/>
              </a:lnSpc>
              <a:spcBef>
                <a:spcPts val="0"/>
              </a:spcBef>
              <a:buClr>
                <a:srgbClr val="000000"/>
              </a:buClr>
              <a:buSzPct val="25000"/>
              <a:buFont typeface="Times New Roman"/>
              <a:buNone/>
            </a:pPr>
            <a:r>
              <a:rPr lang="en-US" sz="1200" b="0" i="0" u="none" strike="noStrike" cap="none" baseline="0">
                <a:solidFill>
                  <a:srgbClr val="000000"/>
                </a:solidFill>
                <a:latin typeface="Times New Roman"/>
                <a:ea typeface="Times New Roman"/>
                <a:cs typeface="Times New Roman"/>
                <a:sym typeface="Times New Roman"/>
              </a:rPr>
              <a:t>*</a:t>
            </a:r>
          </a:p>
        </p:txBody>
      </p:sp>
      <p:sp>
        <p:nvSpPr>
          <p:cNvPr id="117" name="Shape 117"/>
          <p:cNvSpPr/>
          <p:nvPr/>
        </p:nvSpPr>
        <p:spPr>
          <a:xfrm>
            <a:off x="1146175" y="685800"/>
            <a:ext cx="4548187" cy="3411537"/>
          </a:xfrm>
          <a:prstGeom prst="rect">
            <a:avLst/>
          </a:prstGeom>
          <a:solidFill>
            <a:srgbClr val="FFFFFF"/>
          </a:solidFill>
          <a:ln w="9525" cap="rnd">
            <a:solidFill>
              <a:srgbClr val="000000"/>
            </a:solidFill>
            <a:prstDash val="solid"/>
            <a:miter/>
            <a:headEnd type="none" w="med" len="med"/>
            <a:tailEnd type="none" w="med" len="med"/>
          </a:ln>
        </p:spPr>
        <p:txBody>
          <a:bodyPr lIns="91425" tIns="45700" rIns="91425" bIns="45700" anchor="ctr" anchorCtr="0">
            <a:noAutofit/>
          </a:bodyPr>
          <a:lstStyle/>
          <a:p>
            <a:pPr>
              <a:spcBef>
                <a:spcPts val="0"/>
              </a:spcBef>
              <a:buNone/>
            </a:pPr>
            <a:endParaRPr/>
          </a:p>
        </p:txBody>
      </p:sp>
      <p:sp>
        <p:nvSpPr>
          <p:cNvPr id="118" name="Shape 118"/>
          <p:cNvSpPr txBox="1"/>
          <p:nvPr/>
        </p:nvSpPr>
        <p:spPr>
          <a:xfrm>
            <a:off x="685800" y="4343400"/>
            <a:ext cx="5462586" cy="4090987"/>
          </a:xfrm>
          <a:prstGeom prst="rect">
            <a:avLst/>
          </a:prstGeom>
          <a:noFill/>
          <a:ln>
            <a:noFill/>
          </a:ln>
        </p:spPr>
        <p:txBody>
          <a:bodyPr lIns="91425" tIns="45700" rIns="91425" bIns="45700" anchor="ctr" anchorCtr="0">
            <a:noAutofit/>
          </a:bodyPr>
          <a:lstStyle/>
          <a:p>
            <a:pPr>
              <a:spcBef>
                <a:spcPts val="0"/>
              </a:spcBef>
              <a:buNone/>
            </a:pPr>
            <a:endParaRPr/>
          </a:p>
        </p:txBody>
      </p:sp>
      <p:sp>
        <p:nvSpPr>
          <p:cNvPr id="119" name="Shape 119"/>
          <p:cNvSpPr txBox="1">
            <a:spLocks noGrp="1"/>
          </p:cNvSpPr>
          <p:nvPr>
            <p:ph type="body" idx="1"/>
          </p:nvPr>
        </p:nvSpPr>
        <p:spPr>
          <a:xfrm>
            <a:off x="685800" y="4343400"/>
            <a:ext cx="5461000" cy="4089399"/>
          </a:xfrm>
          <a:prstGeom prst="rect">
            <a:avLst/>
          </a:prstGeom>
        </p:spPr>
        <p:txBody>
          <a:bodyPr lIns="91425" tIns="91425" rIns="91425" bIns="91425" anchor="ctr" anchorCtr="0">
            <a:noAutofit/>
          </a:bodyPr>
          <a:lstStyle/>
          <a:p>
            <a:pPr>
              <a:spcBef>
                <a:spcPts val="0"/>
              </a:spcBef>
              <a:buNone/>
            </a:pPr>
            <a:endParaRPr/>
          </a:p>
        </p:txBody>
      </p:sp>
      <p:sp>
        <p:nvSpPr>
          <p:cNvPr id="120" name="Shape 120"/>
          <p:cNvSpPr>
            <a:spLocks noGrp="1" noRot="1" noChangeAspect="1"/>
          </p:cNvSpPr>
          <p:nvPr>
            <p:ph type="sldImg" idx="2"/>
          </p:nvPr>
        </p:nvSpPr>
        <p:spPr>
          <a:xfrm>
            <a:off x="1147763" y="685800"/>
            <a:ext cx="4537075" cy="34036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28159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p:nvPr/>
        </p:nvSpPr>
        <p:spPr>
          <a:xfrm>
            <a:off x="3884612" y="8685211"/>
            <a:ext cx="2952750" cy="438150"/>
          </a:xfrm>
          <a:prstGeom prst="rect">
            <a:avLst/>
          </a:prstGeom>
          <a:noFill/>
          <a:ln>
            <a:noFill/>
          </a:ln>
        </p:spPr>
        <p:txBody>
          <a:bodyPr lIns="90000" tIns="46800" rIns="90000" bIns="46800" anchor="b" anchorCtr="0">
            <a:noAutofit/>
          </a:bodyPr>
          <a:lstStyle/>
          <a:p>
            <a:pPr marL="0" marR="0" lvl="0" indent="0" algn="r" rtl="0">
              <a:lnSpc>
                <a:spcPct val="100000"/>
              </a:lnSpc>
              <a:spcBef>
                <a:spcPts val="0"/>
              </a:spcBef>
              <a:buClr>
                <a:srgbClr val="000000"/>
              </a:buClr>
              <a:buSzPct val="25000"/>
              <a:buFont typeface="Times New Roman"/>
              <a:buNone/>
            </a:pPr>
            <a:r>
              <a:rPr lang="en-US" sz="1200" b="0" i="0" u="none" strike="noStrike" cap="none" baseline="0">
                <a:solidFill>
                  <a:srgbClr val="000000"/>
                </a:solidFill>
                <a:latin typeface="Times New Roman"/>
                <a:ea typeface="Times New Roman"/>
                <a:cs typeface="Times New Roman"/>
                <a:sym typeface="Times New Roman"/>
              </a:rPr>
              <a:t>*</a:t>
            </a:r>
          </a:p>
        </p:txBody>
      </p:sp>
      <p:sp>
        <p:nvSpPr>
          <p:cNvPr id="126" name="Shape 126"/>
          <p:cNvSpPr/>
          <p:nvPr/>
        </p:nvSpPr>
        <p:spPr>
          <a:xfrm>
            <a:off x="1146175" y="685800"/>
            <a:ext cx="4548187" cy="3411537"/>
          </a:xfrm>
          <a:prstGeom prst="rect">
            <a:avLst/>
          </a:prstGeom>
          <a:solidFill>
            <a:srgbClr val="FFFFFF"/>
          </a:solidFill>
          <a:ln w="9525" cap="rnd">
            <a:solidFill>
              <a:srgbClr val="000000"/>
            </a:solidFill>
            <a:prstDash val="solid"/>
            <a:miter/>
            <a:headEnd type="none" w="med" len="med"/>
            <a:tailEnd type="none" w="med" len="med"/>
          </a:ln>
        </p:spPr>
        <p:txBody>
          <a:bodyPr lIns="91425" tIns="45700" rIns="91425" bIns="45700" anchor="ctr" anchorCtr="0">
            <a:noAutofit/>
          </a:bodyPr>
          <a:lstStyle/>
          <a:p>
            <a:pPr>
              <a:spcBef>
                <a:spcPts val="0"/>
              </a:spcBef>
              <a:buNone/>
            </a:pPr>
            <a:endParaRPr/>
          </a:p>
        </p:txBody>
      </p:sp>
      <p:sp>
        <p:nvSpPr>
          <p:cNvPr id="127" name="Shape 127"/>
          <p:cNvSpPr txBox="1"/>
          <p:nvPr/>
        </p:nvSpPr>
        <p:spPr>
          <a:xfrm>
            <a:off x="685800" y="4343400"/>
            <a:ext cx="5462586" cy="4090987"/>
          </a:xfrm>
          <a:prstGeom prst="rect">
            <a:avLst/>
          </a:prstGeom>
          <a:noFill/>
          <a:ln>
            <a:noFill/>
          </a:ln>
        </p:spPr>
        <p:txBody>
          <a:bodyPr lIns="91425" tIns="45700" rIns="91425" bIns="45700" anchor="ctr" anchorCtr="0">
            <a:noAutofit/>
          </a:bodyPr>
          <a:lstStyle/>
          <a:p>
            <a:pPr>
              <a:spcBef>
                <a:spcPts val="0"/>
              </a:spcBef>
              <a:buNone/>
            </a:pPr>
            <a:endParaRPr/>
          </a:p>
        </p:txBody>
      </p:sp>
      <p:sp>
        <p:nvSpPr>
          <p:cNvPr id="128" name="Shape 128"/>
          <p:cNvSpPr txBox="1">
            <a:spLocks noGrp="1"/>
          </p:cNvSpPr>
          <p:nvPr>
            <p:ph type="body" idx="1"/>
          </p:nvPr>
        </p:nvSpPr>
        <p:spPr>
          <a:xfrm>
            <a:off x="685800" y="4343400"/>
            <a:ext cx="5461000" cy="4089399"/>
          </a:xfrm>
          <a:prstGeom prst="rect">
            <a:avLst/>
          </a:prstGeom>
        </p:spPr>
        <p:txBody>
          <a:bodyPr lIns="91425" tIns="91425" rIns="91425" bIns="91425" anchor="ctr" anchorCtr="0">
            <a:noAutofit/>
          </a:bodyPr>
          <a:lstStyle/>
          <a:p>
            <a:pPr>
              <a:spcBef>
                <a:spcPts val="0"/>
              </a:spcBef>
              <a:buNone/>
            </a:pPr>
            <a:endParaRPr/>
          </a:p>
        </p:txBody>
      </p:sp>
      <p:sp>
        <p:nvSpPr>
          <p:cNvPr id="129" name="Shape 129"/>
          <p:cNvSpPr>
            <a:spLocks noGrp="1" noRot="1" noChangeAspect="1"/>
          </p:cNvSpPr>
          <p:nvPr>
            <p:ph type="sldImg" idx="2"/>
          </p:nvPr>
        </p:nvSpPr>
        <p:spPr>
          <a:xfrm>
            <a:off x="1147763" y="685800"/>
            <a:ext cx="4537075" cy="34036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089248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3884612" y="8685211"/>
            <a:ext cx="2952750" cy="438150"/>
          </a:xfrm>
          <a:prstGeom prst="rect">
            <a:avLst/>
          </a:prstGeom>
          <a:noFill/>
          <a:ln>
            <a:noFill/>
          </a:ln>
        </p:spPr>
        <p:txBody>
          <a:bodyPr lIns="90000" tIns="46800" rIns="90000" bIns="46800" anchor="b" anchorCtr="0">
            <a:noAutofit/>
          </a:bodyPr>
          <a:lstStyle/>
          <a:p>
            <a:pPr marL="0" marR="0" lvl="0" indent="0" algn="r" rtl="0">
              <a:lnSpc>
                <a:spcPct val="100000"/>
              </a:lnSpc>
              <a:spcBef>
                <a:spcPts val="0"/>
              </a:spcBef>
              <a:buClr>
                <a:srgbClr val="000000"/>
              </a:buClr>
              <a:buSzPct val="25000"/>
              <a:buFont typeface="Times New Roman"/>
              <a:buNone/>
            </a:pPr>
            <a:r>
              <a:rPr lang="en-US" sz="1200" b="0" i="0" u="none" strike="noStrike" cap="none" baseline="0">
                <a:solidFill>
                  <a:srgbClr val="000000"/>
                </a:solidFill>
                <a:latin typeface="Times New Roman"/>
                <a:ea typeface="Times New Roman"/>
                <a:cs typeface="Times New Roman"/>
                <a:sym typeface="Times New Roman"/>
              </a:rPr>
              <a:t>*</a:t>
            </a:r>
          </a:p>
        </p:txBody>
      </p:sp>
      <p:sp>
        <p:nvSpPr>
          <p:cNvPr id="146" name="Shape 146"/>
          <p:cNvSpPr/>
          <p:nvPr/>
        </p:nvSpPr>
        <p:spPr>
          <a:xfrm>
            <a:off x="1146175" y="685800"/>
            <a:ext cx="4548187" cy="3411537"/>
          </a:xfrm>
          <a:prstGeom prst="rect">
            <a:avLst/>
          </a:prstGeom>
          <a:solidFill>
            <a:srgbClr val="FFFFFF"/>
          </a:solidFill>
          <a:ln w="9525" cap="rnd">
            <a:solidFill>
              <a:srgbClr val="000000"/>
            </a:solidFill>
            <a:prstDash val="solid"/>
            <a:miter/>
            <a:headEnd type="none" w="med" len="med"/>
            <a:tailEnd type="none" w="med" len="med"/>
          </a:ln>
        </p:spPr>
        <p:txBody>
          <a:bodyPr lIns="91425" tIns="45700" rIns="91425" bIns="45700" anchor="ctr" anchorCtr="0">
            <a:noAutofit/>
          </a:bodyPr>
          <a:lstStyle/>
          <a:p>
            <a:pPr>
              <a:spcBef>
                <a:spcPts val="0"/>
              </a:spcBef>
              <a:buNone/>
            </a:pPr>
            <a:endParaRPr/>
          </a:p>
        </p:txBody>
      </p:sp>
      <p:sp>
        <p:nvSpPr>
          <p:cNvPr id="147" name="Shape 147"/>
          <p:cNvSpPr txBox="1"/>
          <p:nvPr/>
        </p:nvSpPr>
        <p:spPr>
          <a:xfrm>
            <a:off x="685800" y="4343400"/>
            <a:ext cx="5462586" cy="4090987"/>
          </a:xfrm>
          <a:prstGeom prst="rect">
            <a:avLst/>
          </a:prstGeom>
          <a:noFill/>
          <a:ln>
            <a:noFill/>
          </a:ln>
        </p:spPr>
        <p:txBody>
          <a:bodyPr lIns="91425" tIns="45700" rIns="91425" bIns="45700" anchor="ctr" anchorCtr="0">
            <a:noAutofit/>
          </a:bodyPr>
          <a:lstStyle/>
          <a:p>
            <a:pPr>
              <a:spcBef>
                <a:spcPts val="0"/>
              </a:spcBef>
              <a:buNone/>
            </a:pPr>
            <a:endParaRPr/>
          </a:p>
        </p:txBody>
      </p:sp>
      <p:sp>
        <p:nvSpPr>
          <p:cNvPr id="148" name="Shape 148"/>
          <p:cNvSpPr txBox="1">
            <a:spLocks noGrp="1"/>
          </p:cNvSpPr>
          <p:nvPr>
            <p:ph type="body" idx="1"/>
          </p:nvPr>
        </p:nvSpPr>
        <p:spPr>
          <a:xfrm>
            <a:off x="685800" y="4343400"/>
            <a:ext cx="5461000" cy="4089399"/>
          </a:xfrm>
          <a:prstGeom prst="rect">
            <a:avLst/>
          </a:prstGeom>
        </p:spPr>
        <p:txBody>
          <a:bodyPr lIns="91425" tIns="91425" rIns="91425" bIns="91425" anchor="ctr" anchorCtr="0">
            <a:noAutofit/>
          </a:bodyPr>
          <a:lstStyle/>
          <a:p>
            <a:pPr>
              <a:spcBef>
                <a:spcPts val="0"/>
              </a:spcBef>
              <a:buNone/>
            </a:pPr>
            <a:endParaRPr/>
          </a:p>
        </p:txBody>
      </p:sp>
      <p:sp>
        <p:nvSpPr>
          <p:cNvPr id="149" name="Shape 149"/>
          <p:cNvSpPr>
            <a:spLocks noGrp="1" noRot="1" noChangeAspect="1"/>
          </p:cNvSpPr>
          <p:nvPr>
            <p:ph type="sldImg" idx="2"/>
          </p:nvPr>
        </p:nvSpPr>
        <p:spPr>
          <a:xfrm>
            <a:off x="1147763" y="685800"/>
            <a:ext cx="4537075" cy="34036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666298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p:nvPr/>
        </p:nvSpPr>
        <p:spPr>
          <a:xfrm>
            <a:off x="3884612" y="8685211"/>
            <a:ext cx="2952750" cy="438150"/>
          </a:xfrm>
          <a:prstGeom prst="rect">
            <a:avLst/>
          </a:prstGeom>
          <a:noFill/>
          <a:ln>
            <a:noFill/>
          </a:ln>
        </p:spPr>
        <p:txBody>
          <a:bodyPr lIns="90000" tIns="46800" rIns="90000" bIns="46800" anchor="b" anchorCtr="0">
            <a:noAutofit/>
          </a:bodyPr>
          <a:lstStyle/>
          <a:p>
            <a:pPr marL="0" marR="0" lvl="0" indent="0" algn="r" rtl="0">
              <a:lnSpc>
                <a:spcPct val="100000"/>
              </a:lnSpc>
              <a:spcBef>
                <a:spcPts val="0"/>
              </a:spcBef>
              <a:buClr>
                <a:srgbClr val="000000"/>
              </a:buClr>
              <a:buSzPct val="25000"/>
              <a:buFont typeface="Times New Roman"/>
              <a:buNone/>
            </a:pPr>
            <a:r>
              <a:rPr lang="en-US" sz="1200" b="0" i="0" u="none" strike="noStrike" cap="none" baseline="0">
                <a:solidFill>
                  <a:srgbClr val="000000"/>
                </a:solidFill>
                <a:latin typeface="Times New Roman"/>
                <a:ea typeface="Times New Roman"/>
                <a:cs typeface="Times New Roman"/>
                <a:sym typeface="Times New Roman"/>
              </a:rPr>
              <a:t>*</a:t>
            </a:r>
          </a:p>
        </p:txBody>
      </p:sp>
      <p:sp>
        <p:nvSpPr>
          <p:cNvPr id="158" name="Shape 158"/>
          <p:cNvSpPr/>
          <p:nvPr/>
        </p:nvSpPr>
        <p:spPr>
          <a:xfrm>
            <a:off x="1146175" y="685800"/>
            <a:ext cx="4548187" cy="3411537"/>
          </a:xfrm>
          <a:prstGeom prst="rect">
            <a:avLst/>
          </a:prstGeom>
          <a:solidFill>
            <a:srgbClr val="FFFFFF"/>
          </a:solidFill>
          <a:ln w="9525" cap="rnd">
            <a:solidFill>
              <a:srgbClr val="000000"/>
            </a:solidFill>
            <a:prstDash val="solid"/>
            <a:miter/>
            <a:headEnd type="none" w="med" len="med"/>
            <a:tailEnd type="none" w="med" len="med"/>
          </a:ln>
        </p:spPr>
        <p:txBody>
          <a:bodyPr lIns="91425" tIns="45700" rIns="91425" bIns="45700" anchor="ctr" anchorCtr="0">
            <a:noAutofit/>
          </a:bodyPr>
          <a:lstStyle/>
          <a:p>
            <a:pPr>
              <a:spcBef>
                <a:spcPts val="0"/>
              </a:spcBef>
              <a:buNone/>
            </a:pPr>
            <a:endParaRPr/>
          </a:p>
        </p:txBody>
      </p:sp>
      <p:sp>
        <p:nvSpPr>
          <p:cNvPr id="159" name="Shape 159"/>
          <p:cNvSpPr txBox="1"/>
          <p:nvPr/>
        </p:nvSpPr>
        <p:spPr>
          <a:xfrm>
            <a:off x="685800" y="4343400"/>
            <a:ext cx="5462586" cy="4090987"/>
          </a:xfrm>
          <a:prstGeom prst="rect">
            <a:avLst/>
          </a:prstGeom>
          <a:noFill/>
          <a:ln>
            <a:noFill/>
          </a:ln>
        </p:spPr>
        <p:txBody>
          <a:bodyPr lIns="91425" tIns="45700" rIns="91425" bIns="45700" anchor="ctr" anchorCtr="0">
            <a:noAutofit/>
          </a:bodyPr>
          <a:lstStyle/>
          <a:p>
            <a:pPr>
              <a:spcBef>
                <a:spcPts val="0"/>
              </a:spcBef>
              <a:buNone/>
            </a:pPr>
            <a:endParaRPr/>
          </a:p>
        </p:txBody>
      </p:sp>
      <p:sp>
        <p:nvSpPr>
          <p:cNvPr id="160" name="Shape 160"/>
          <p:cNvSpPr txBox="1">
            <a:spLocks noGrp="1"/>
          </p:cNvSpPr>
          <p:nvPr>
            <p:ph type="body" idx="1"/>
          </p:nvPr>
        </p:nvSpPr>
        <p:spPr>
          <a:xfrm>
            <a:off x="685800" y="4343400"/>
            <a:ext cx="5461000" cy="4089399"/>
          </a:xfrm>
          <a:prstGeom prst="rect">
            <a:avLst/>
          </a:prstGeom>
        </p:spPr>
        <p:txBody>
          <a:bodyPr lIns="91425" tIns="91425" rIns="91425" bIns="91425" anchor="ctr" anchorCtr="0">
            <a:noAutofit/>
          </a:bodyPr>
          <a:lstStyle/>
          <a:p>
            <a:pPr>
              <a:spcBef>
                <a:spcPts val="0"/>
              </a:spcBef>
              <a:buNone/>
            </a:pPr>
            <a:endParaRPr/>
          </a:p>
        </p:txBody>
      </p:sp>
      <p:sp>
        <p:nvSpPr>
          <p:cNvPr id="161" name="Shape 161"/>
          <p:cNvSpPr>
            <a:spLocks noGrp="1" noRot="1" noChangeAspect="1"/>
          </p:cNvSpPr>
          <p:nvPr>
            <p:ph type="sldImg" idx="2"/>
          </p:nvPr>
        </p:nvSpPr>
        <p:spPr>
          <a:xfrm>
            <a:off x="1147763" y="685800"/>
            <a:ext cx="4537075" cy="34036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68520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txBox="1"/>
          <p:nvPr/>
        </p:nvSpPr>
        <p:spPr>
          <a:xfrm>
            <a:off x="3884612" y="8685211"/>
            <a:ext cx="2952750" cy="438150"/>
          </a:xfrm>
          <a:prstGeom prst="rect">
            <a:avLst/>
          </a:prstGeom>
          <a:noFill/>
          <a:ln>
            <a:noFill/>
          </a:ln>
        </p:spPr>
        <p:txBody>
          <a:bodyPr lIns="90000" tIns="46800" rIns="90000" bIns="46800" anchor="b" anchorCtr="0">
            <a:noAutofit/>
          </a:bodyPr>
          <a:lstStyle/>
          <a:p>
            <a:pPr marL="0" marR="0" lvl="0" indent="0" algn="r" rtl="0">
              <a:lnSpc>
                <a:spcPct val="100000"/>
              </a:lnSpc>
              <a:spcBef>
                <a:spcPts val="0"/>
              </a:spcBef>
              <a:buClr>
                <a:srgbClr val="000000"/>
              </a:buClr>
              <a:buSzPct val="25000"/>
              <a:buFont typeface="Times New Roman"/>
              <a:buNone/>
            </a:pPr>
            <a:r>
              <a:rPr lang="en-US" sz="1200" b="0" i="0" u="none" strike="noStrike" cap="none" baseline="0">
                <a:solidFill>
                  <a:srgbClr val="000000"/>
                </a:solidFill>
                <a:latin typeface="Times New Roman"/>
                <a:ea typeface="Times New Roman"/>
                <a:cs typeface="Times New Roman"/>
                <a:sym typeface="Times New Roman"/>
              </a:rPr>
              <a:t>*</a:t>
            </a:r>
          </a:p>
        </p:txBody>
      </p:sp>
      <p:sp>
        <p:nvSpPr>
          <p:cNvPr id="168" name="Shape 168"/>
          <p:cNvSpPr/>
          <p:nvPr/>
        </p:nvSpPr>
        <p:spPr>
          <a:xfrm>
            <a:off x="1146175" y="685800"/>
            <a:ext cx="4548187" cy="3411537"/>
          </a:xfrm>
          <a:prstGeom prst="rect">
            <a:avLst/>
          </a:prstGeom>
          <a:solidFill>
            <a:srgbClr val="FFFFFF"/>
          </a:solidFill>
          <a:ln w="9525" cap="rnd">
            <a:solidFill>
              <a:srgbClr val="000000"/>
            </a:solidFill>
            <a:prstDash val="solid"/>
            <a:miter/>
            <a:headEnd type="none" w="med" len="med"/>
            <a:tailEnd type="none" w="med" len="med"/>
          </a:ln>
        </p:spPr>
        <p:txBody>
          <a:bodyPr lIns="91425" tIns="45700" rIns="91425" bIns="45700" anchor="ctr" anchorCtr="0">
            <a:noAutofit/>
          </a:bodyPr>
          <a:lstStyle/>
          <a:p>
            <a:pPr>
              <a:spcBef>
                <a:spcPts val="0"/>
              </a:spcBef>
              <a:buNone/>
            </a:pPr>
            <a:endParaRPr/>
          </a:p>
        </p:txBody>
      </p:sp>
      <p:sp>
        <p:nvSpPr>
          <p:cNvPr id="169" name="Shape 169"/>
          <p:cNvSpPr txBox="1"/>
          <p:nvPr/>
        </p:nvSpPr>
        <p:spPr>
          <a:xfrm>
            <a:off x="685800" y="4343400"/>
            <a:ext cx="5462586" cy="4090987"/>
          </a:xfrm>
          <a:prstGeom prst="rect">
            <a:avLst/>
          </a:prstGeom>
          <a:noFill/>
          <a:ln>
            <a:noFill/>
          </a:ln>
        </p:spPr>
        <p:txBody>
          <a:bodyPr lIns="91425" tIns="45700" rIns="91425" bIns="45700" anchor="ctr" anchorCtr="0">
            <a:noAutofit/>
          </a:bodyPr>
          <a:lstStyle/>
          <a:p>
            <a:pPr>
              <a:spcBef>
                <a:spcPts val="0"/>
              </a:spcBef>
              <a:buNone/>
            </a:pPr>
            <a:endParaRPr/>
          </a:p>
        </p:txBody>
      </p:sp>
      <p:sp>
        <p:nvSpPr>
          <p:cNvPr id="170" name="Shape 170"/>
          <p:cNvSpPr txBox="1">
            <a:spLocks noGrp="1"/>
          </p:cNvSpPr>
          <p:nvPr>
            <p:ph type="body" idx="1"/>
          </p:nvPr>
        </p:nvSpPr>
        <p:spPr>
          <a:xfrm>
            <a:off x="685800" y="4343400"/>
            <a:ext cx="5461000" cy="4089399"/>
          </a:xfrm>
          <a:prstGeom prst="rect">
            <a:avLst/>
          </a:prstGeom>
        </p:spPr>
        <p:txBody>
          <a:bodyPr lIns="91425" tIns="91425" rIns="91425" bIns="91425" anchor="ctr" anchorCtr="0">
            <a:noAutofit/>
          </a:bodyPr>
          <a:lstStyle/>
          <a:p>
            <a:pPr>
              <a:spcBef>
                <a:spcPts val="0"/>
              </a:spcBef>
              <a:buNone/>
            </a:pPr>
            <a:endParaRPr/>
          </a:p>
        </p:txBody>
      </p:sp>
      <p:sp>
        <p:nvSpPr>
          <p:cNvPr id="171" name="Shape 171"/>
          <p:cNvSpPr>
            <a:spLocks noGrp="1" noRot="1" noChangeAspect="1"/>
          </p:cNvSpPr>
          <p:nvPr>
            <p:ph type="sldImg" idx="2"/>
          </p:nvPr>
        </p:nvSpPr>
        <p:spPr>
          <a:xfrm>
            <a:off x="1147763" y="685800"/>
            <a:ext cx="4537075" cy="34036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428354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p:nvGrpSpPr>
        <p:grpSpPr>
          <a:xfrm>
            <a:off x="2286" y="0"/>
            <a:ext cx="9141714" cy="6858000"/>
            <a:chOff x="3048" y="0"/>
            <a:chExt cx="12188952" cy="6858000"/>
          </a:xfrm>
        </p:grpSpPr>
        <p:sp>
          <p:nvSpPr>
            <p:cNvPr id="4" name="Rectangle 3"/>
            <p:cNvSpPr/>
            <p:nvPr/>
          </p:nvSpPr>
          <p:spPr>
            <a:xfrm>
              <a:off x="3048" y="0"/>
              <a:ext cx="12188952" cy="6858000"/>
            </a:xfrm>
            <a:prstGeom prst="rect">
              <a:avLst/>
            </a:prstGeom>
            <a:solidFill>
              <a:schemeClr val="bg1"/>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u="sng"/>
            </a:p>
          </p:txBody>
        </p:sp>
        <p:grpSp>
          <p:nvGrpSpPr>
            <p:cNvPr id="18" name="Group 17"/>
            <p:cNvGrpSpPr/>
            <p:nvPr/>
          </p:nvGrpSpPr>
          <p:grpSpPr>
            <a:xfrm>
              <a:off x="1574798" y="3537161"/>
              <a:ext cx="9144001" cy="196717"/>
              <a:chOff x="1523999" y="4379129"/>
              <a:chExt cx="9144001" cy="196717"/>
            </a:xfrm>
          </p:grpSpPr>
          <p:sp>
            <p:nvSpPr>
              <p:cNvPr id="19" name="Rectangle 18" descr="Gold bar"/>
              <p:cNvSpPr>
                <a:spLocks noChangeArrowheads="1"/>
              </p:cNvSpPr>
              <p:nvPr/>
            </p:nvSpPr>
            <p:spPr bwMode="auto">
              <a:xfrm rot="16200000" flipH="1">
                <a:off x="2949872" y="2953256"/>
                <a:ext cx="196717" cy="3048463"/>
              </a:xfrm>
              <a:prstGeom prst="rect">
                <a:avLst/>
              </a:prstGeom>
              <a:solidFill>
                <a:schemeClr val="accent1"/>
              </a:solidFill>
              <a:ln w="9525">
                <a:noFill/>
                <a:miter lim="800000"/>
                <a:headEnd/>
                <a:tailEnd/>
              </a:ln>
              <a:effectLst>
                <a:reflection blurRad="6350" stA="50000" endA="300" endPos="38500" dist="50800" dir="5400000" sy="-100000" algn="bl" rotWithShape="0"/>
              </a:effectLst>
              <a:extLst/>
            </p:spPr>
            <p:txBody>
              <a:bodyPr wrap="none" anchor="ctr"/>
              <a:lstStyle/>
              <a:p>
                <a:pPr algn="ctr" eaLnBrk="1" hangingPunct="1"/>
                <a:endParaRPr lang="en-US" sz="1800" u="sng">
                  <a:latin typeface="Times New Roman" panose="02020603050405020304" pitchFamily="18" charset="0"/>
                </a:endParaRPr>
              </a:p>
            </p:txBody>
          </p:sp>
          <p:sp>
            <p:nvSpPr>
              <p:cNvPr id="20" name="Rectangle 19" descr="Orange bar"/>
              <p:cNvSpPr>
                <a:spLocks noChangeArrowheads="1"/>
              </p:cNvSpPr>
              <p:nvPr/>
            </p:nvSpPr>
            <p:spPr bwMode="auto">
              <a:xfrm rot="16200000" flipH="1">
                <a:off x="5998335" y="2953256"/>
                <a:ext cx="196717" cy="3048463"/>
              </a:xfrm>
              <a:prstGeom prst="rect">
                <a:avLst/>
              </a:prstGeom>
              <a:solidFill>
                <a:schemeClr val="accent4"/>
              </a:solidFill>
              <a:ln w="9525">
                <a:noFill/>
                <a:miter lim="800000"/>
                <a:headEnd/>
                <a:tailEnd/>
              </a:ln>
              <a:effectLst>
                <a:reflection blurRad="6350" stA="50000" endA="300" endPos="38500" dist="50800" dir="5400000" sy="-100000" algn="bl" rotWithShape="0"/>
              </a:effectLst>
              <a:extLst/>
            </p:spPr>
            <p:txBody>
              <a:bodyPr wrap="none" anchor="ctr"/>
              <a:lstStyle/>
              <a:p>
                <a:pPr algn="ctr" eaLnBrk="1" hangingPunct="1"/>
                <a:endParaRPr lang="en-US" sz="1800" u="sng">
                  <a:latin typeface="Times New Roman" panose="02020603050405020304" pitchFamily="18" charset="0"/>
                </a:endParaRPr>
              </a:p>
            </p:txBody>
          </p:sp>
          <p:sp>
            <p:nvSpPr>
              <p:cNvPr id="21" name="Rectangle 20" descr="Slate bar"/>
              <p:cNvSpPr>
                <a:spLocks noChangeArrowheads="1"/>
              </p:cNvSpPr>
              <p:nvPr/>
            </p:nvSpPr>
            <p:spPr bwMode="auto">
              <a:xfrm rot="16200000" flipH="1">
                <a:off x="9045410" y="2953256"/>
                <a:ext cx="196717" cy="3048463"/>
              </a:xfrm>
              <a:prstGeom prst="rect">
                <a:avLst/>
              </a:prstGeom>
              <a:solidFill>
                <a:schemeClr val="accent6"/>
              </a:solidFill>
              <a:ln w="9525">
                <a:noFill/>
                <a:miter lim="800000"/>
                <a:headEnd/>
                <a:tailEnd/>
              </a:ln>
              <a:effectLst>
                <a:reflection blurRad="6350" stA="50000" endA="300" endPos="38500" dist="50800" dir="5400000" sy="-100000" algn="bl" rotWithShape="0"/>
              </a:effectLst>
              <a:extLst/>
            </p:spPr>
            <p:txBody>
              <a:bodyPr wrap="none" anchor="ctr"/>
              <a:lstStyle/>
              <a:p>
                <a:pPr algn="ctr" eaLnBrk="1" hangingPunct="1"/>
                <a:endParaRPr lang="en-US" sz="1800" u="sng">
                  <a:latin typeface="Times New Roman" panose="02020603050405020304" pitchFamily="18" charset="0"/>
                </a:endParaRPr>
              </a:p>
            </p:txBody>
          </p:sp>
        </p:grpSp>
      </p:grpSp>
      <p:sp>
        <p:nvSpPr>
          <p:cNvPr id="3" name="Subtitle 2"/>
          <p:cNvSpPr>
            <a:spLocks noGrp="1"/>
          </p:cNvSpPr>
          <p:nvPr>
            <p:ph type="subTitle" idx="1"/>
          </p:nvPr>
        </p:nvSpPr>
        <p:spPr>
          <a:xfrm>
            <a:off x="1143000" y="4056115"/>
            <a:ext cx="6858000" cy="1655762"/>
          </a:xfrm>
          <a:prstGeom prst="rect">
            <a:avLst/>
          </a:prstGeom>
        </p:spPr>
        <p:txBody>
          <a:bodyPr/>
          <a:lstStyle>
            <a:lvl1pPr marL="0" indent="0" algn="ctr">
              <a:buNone/>
              <a:defRPr sz="1800" u="sng">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2" name="Title 1"/>
          <p:cNvSpPr>
            <a:spLocks noGrp="1"/>
          </p:cNvSpPr>
          <p:nvPr>
            <p:ph type="ctrTitle"/>
          </p:nvPr>
        </p:nvSpPr>
        <p:spPr>
          <a:xfrm>
            <a:off x="1143000" y="912610"/>
            <a:ext cx="6858000" cy="2387600"/>
          </a:xfrm>
          <a:prstGeom prst="rect">
            <a:avLst/>
          </a:prstGeom>
        </p:spPr>
        <p:txBody>
          <a:bodyPr anchor="b"/>
          <a:lstStyle>
            <a:lvl1pPr algn="ctr">
              <a:defRPr sz="4500" u="sng">
                <a:solidFill>
                  <a:schemeClr val="tx2"/>
                </a:solidFill>
              </a:defRPr>
            </a:lvl1pPr>
          </a:lstStyle>
          <a:p>
            <a:r>
              <a:rPr lang="en-US" smtClean="0"/>
              <a:t>Click to edit Master title style</a:t>
            </a:r>
            <a:endParaRPr lang="en-US"/>
          </a:p>
        </p:txBody>
      </p:sp>
      <p:sp>
        <p:nvSpPr>
          <p:cNvPr id="11"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u="sng">
                <a:solidFill>
                  <a:schemeClr val="accent3"/>
                </a:solidFill>
              </a:defRPr>
            </a:lvl1pPr>
          </a:lstStyle>
          <a:p>
            <a:fld id="{5DE3B5DE-687E-4601-9C25-48F7ABE0D7C5}" type="datetime1">
              <a:rPr lang="en-US" smtClean="0"/>
              <a:pPr/>
              <a:t>4/4/2016</a:t>
            </a:fld>
            <a:endParaRPr lang="en-US"/>
          </a:p>
        </p:txBody>
      </p:sp>
      <p:sp>
        <p:nvSpPr>
          <p:cNvPr id="12"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u="sng">
                <a:solidFill>
                  <a:schemeClr val="accent3"/>
                </a:solidFill>
              </a:defRPr>
            </a:lvl1pPr>
          </a:lstStyle>
          <a:p>
            <a:endParaRPr lang="en-US"/>
          </a:p>
        </p:txBody>
      </p:sp>
      <p:sp>
        <p:nvSpPr>
          <p:cNvPr id="13"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u="sng">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281080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a:p>
        </p:txBody>
      </p:sp>
      <p:sp>
        <p:nvSpPr>
          <p:cNvPr id="7"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BFD467DE-D084-42AA-B27F-22F6084CB8BB}" type="datetime1">
              <a:rPr lang="en-US" smtClean="0"/>
              <a:t>4/4/2016</a:t>
            </a:fld>
            <a:endParaRPr lang="en-US"/>
          </a:p>
        </p:txBody>
      </p:sp>
      <p:sp>
        <p:nvSpPr>
          <p:cNvPr id="8"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9"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2439293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a:p>
        </p:txBody>
      </p:sp>
      <p:sp>
        <p:nvSpPr>
          <p:cNvPr id="7"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3782E027-C2A0-4932-A761-986BAD82B671}" type="datetime1">
              <a:rPr lang="en-US" smtClean="0"/>
              <a:t>4/4/2016</a:t>
            </a:fld>
            <a:endParaRPr lang="en-US"/>
          </a:p>
        </p:txBody>
      </p:sp>
      <p:sp>
        <p:nvSpPr>
          <p:cNvPr id="8"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9"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29712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Blank">
    <p:bg>
      <p:bgPr>
        <a:solidFill>
          <a:srgbClr val="FFFFFF"/>
        </a:solidFill>
        <a:effectLst/>
      </p:bgPr>
    </p:bg>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42937" y="928687"/>
            <a:ext cx="7770812" cy="1468437"/>
          </a:xfrm>
          <a:prstGeom prst="rect">
            <a:avLst/>
          </a:prstGeom>
          <a:noFill/>
          <a:ln>
            <a:noFill/>
          </a:ln>
        </p:spPr>
        <p:txBody>
          <a:bodyPr lIns="91425" tIns="91425" rIns="91425" bIns="91425" anchor="t" anchorCtr="0"/>
          <a:lstStyle>
            <a:lvl1pPr marL="0" indent="0" algn="l" rtl="0">
              <a:lnSpc>
                <a:spcPct val="93000"/>
              </a:lnSpc>
              <a:spcBef>
                <a:spcPts val="0"/>
              </a:spcBef>
              <a:spcAft>
                <a:spcPts val="0"/>
              </a:spcAft>
              <a:defRPr/>
            </a:lvl1pPr>
            <a:lvl2pPr marL="742950" indent="-285750" algn="l" rtl="0">
              <a:lnSpc>
                <a:spcPct val="93000"/>
              </a:lnSpc>
              <a:spcBef>
                <a:spcPts val="0"/>
              </a:spcBef>
              <a:spcAft>
                <a:spcPts val="0"/>
              </a:spcAft>
              <a:defRPr/>
            </a:lvl2pPr>
            <a:lvl3pPr marL="1143000" indent="-228600" algn="l" rtl="0">
              <a:lnSpc>
                <a:spcPct val="93000"/>
              </a:lnSpc>
              <a:spcBef>
                <a:spcPts val="0"/>
              </a:spcBef>
              <a:spcAft>
                <a:spcPts val="0"/>
              </a:spcAft>
              <a:defRPr/>
            </a:lvl3pPr>
            <a:lvl4pPr marL="1600200" indent="-228600" algn="l" rtl="0">
              <a:lnSpc>
                <a:spcPct val="93000"/>
              </a:lnSpc>
              <a:spcBef>
                <a:spcPts val="0"/>
              </a:spcBef>
              <a:spcAft>
                <a:spcPts val="0"/>
              </a:spcAft>
              <a:defRPr/>
            </a:lvl4pPr>
            <a:lvl5pPr marL="2057400" indent="-228600" algn="l" rtl="0">
              <a:lnSpc>
                <a:spcPct val="93000"/>
              </a:lnSpc>
              <a:spcBef>
                <a:spcPts val="0"/>
              </a:spcBef>
              <a:spcAft>
                <a:spcPts val="0"/>
              </a:spcAft>
              <a:defRPr/>
            </a:lvl5pPr>
            <a:lvl6pPr marL="2514600" indent="-228600" algn="l" rtl="0">
              <a:lnSpc>
                <a:spcPct val="93000"/>
              </a:lnSpc>
              <a:spcBef>
                <a:spcPts val="0"/>
              </a:spcBef>
              <a:spcAft>
                <a:spcPts val="0"/>
              </a:spcAft>
              <a:defRPr/>
            </a:lvl6pPr>
            <a:lvl7pPr marL="3429000" indent="-228600" algn="l" rtl="0">
              <a:lnSpc>
                <a:spcPct val="93000"/>
              </a:lnSpc>
              <a:spcBef>
                <a:spcPts val="0"/>
              </a:spcBef>
              <a:spcAft>
                <a:spcPts val="0"/>
              </a:spcAft>
              <a:defRPr/>
            </a:lvl7pPr>
            <a:lvl8pPr marL="4800600" indent="-228600" algn="l" rtl="0">
              <a:lnSpc>
                <a:spcPct val="93000"/>
              </a:lnSpc>
              <a:spcBef>
                <a:spcPts val="0"/>
              </a:spcBef>
              <a:spcAft>
                <a:spcPts val="0"/>
              </a:spcAft>
              <a:defRPr/>
            </a:lvl8pPr>
            <a:lvl9pPr marL="6629400" indent="-228600" algn="l" rtl="0">
              <a:lnSpc>
                <a:spcPct val="93000"/>
              </a:lnSpc>
              <a:spcBef>
                <a:spcPts val="0"/>
              </a:spcBef>
              <a:spcAft>
                <a:spcPts val="0"/>
              </a:spcAft>
              <a:defRPr/>
            </a:lvl9pPr>
          </a:lstStyle>
          <a:p>
            <a:endParaRPr/>
          </a:p>
        </p:txBody>
      </p:sp>
      <p:sp>
        <p:nvSpPr>
          <p:cNvPr id="34" name="Shape 34"/>
          <p:cNvSpPr txBox="1">
            <a:spLocks noGrp="1"/>
          </p:cNvSpPr>
          <p:nvPr>
            <p:ph type="body" idx="1"/>
          </p:nvPr>
        </p:nvSpPr>
        <p:spPr>
          <a:xfrm>
            <a:off x="457200" y="1604962"/>
            <a:ext cx="8228012" cy="4524374"/>
          </a:xfrm>
          <a:prstGeom prst="rect">
            <a:avLst/>
          </a:prstGeom>
          <a:noFill/>
          <a:ln>
            <a:noFill/>
          </a:ln>
        </p:spPr>
        <p:txBody>
          <a:bodyPr lIns="91425" tIns="91425" rIns="91425" bIns="91425" anchor="t" anchorCtr="0"/>
          <a:lstStyle>
            <a:lvl1pPr marL="342900" indent="-342900" algn="l" rtl="0">
              <a:lnSpc>
                <a:spcPct val="102000"/>
              </a:lnSpc>
              <a:spcBef>
                <a:spcPts val="0"/>
              </a:spcBef>
              <a:spcAft>
                <a:spcPts val="1400"/>
              </a:spcAft>
              <a:defRPr/>
            </a:lvl1pPr>
            <a:lvl2pPr marL="742950" indent="-285750" algn="l" rtl="0">
              <a:lnSpc>
                <a:spcPct val="102000"/>
              </a:lnSpc>
              <a:spcBef>
                <a:spcPts val="0"/>
              </a:spcBef>
              <a:spcAft>
                <a:spcPts val="1100"/>
              </a:spcAft>
              <a:defRPr/>
            </a:lvl2pPr>
            <a:lvl3pPr marL="1143000" indent="-228600" algn="l" rtl="0">
              <a:lnSpc>
                <a:spcPct val="102000"/>
              </a:lnSpc>
              <a:spcBef>
                <a:spcPts val="0"/>
              </a:spcBef>
              <a:spcAft>
                <a:spcPts val="800"/>
              </a:spcAft>
              <a:defRPr/>
            </a:lvl3pPr>
            <a:lvl4pPr marL="1600200" indent="-228600" algn="l" rtl="0">
              <a:lnSpc>
                <a:spcPct val="102000"/>
              </a:lnSpc>
              <a:spcBef>
                <a:spcPts val="0"/>
              </a:spcBef>
              <a:spcAft>
                <a:spcPts val="500"/>
              </a:spcAft>
              <a:defRPr/>
            </a:lvl4pPr>
            <a:lvl5pPr marL="2057400" indent="-228600" algn="l" rtl="0">
              <a:lnSpc>
                <a:spcPct val="102000"/>
              </a:lnSpc>
              <a:spcBef>
                <a:spcPts val="0"/>
              </a:spcBef>
              <a:spcAft>
                <a:spcPts val="200"/>
              </a:spcAft>
              <a:defRPr/>
            </a:lvl5pPr>
            <a:lvl6pPr marL="2514600" indent="-228600" algn="l" rtl="0">
              <a:lnSpc>
                <a:spcPct val="102000"/>
              </a:lnSpc>
              <a:spcBef>
                <a:spcPts val="0"/>
              </a:spcBef>
              <a:spcAft>
                <a:spcPts val="200"/>
              </a:spcAft>
              <a:defRPr/>
            </a:lvl6pPr>
            <a:lvl7pPr marL="3429000" indent="-228600" algn="l" rtl="0">
              <a:lnSpc>
                <a:spcPct val="102000"/>
              </a:lnSpc>
              <a:spcBef>
                <a:spcPts val="0"/>
              </a:spcBef>
              <a:spcAft>
                <a:spcPts val="200"/>
              </a:spcAft>
              <a:defRPr/>
            </a:lvl7pPr>
            <a:lvl8pPr marL="4800600" indent="-228600" algn="l" rtl="0">
              <a:lnSpc>
                <a:spcPct val="102000"/>
              </a:lnSpc>
              <a:spcBef>
                <a:spcPts val="0"/>
              </a:spcBef>
              <a:spcAft>
                <a:spcPts val="200"/>
              </a:spcAft>
              <a:defRPr/>
            </a:lvl8pPr>
            <a:lvl9pPr marL="6629400" indent="-228600" algn="l" rtl="0">
              <a:lnSpc>
                <a:spcPct val="102000"/>
              </a:lnSpc>
              <a:spcBef>
                <a:spcPts val="0"/>
              </a:spcBef>
              <a:spcAft>
                <a:spcPts val="200"/>
              </a:spcAft>
              <a:defRPr/>
            </a:lvl9pPr>
          </a:lstStyle>
          <a:p>
            <a:endParaRPr/>
          </a:p>
        </p:txBody>
      </p:sp>
    </p:spTree>
    <p:extLst>
      <p:ext uri="{BB962C8B-B14F-4D97-AF65-F5344CB8AC3E}">
        <p14:creationId xmlns:p14="http://schemas.microsoft.com/office/powerpoint/2010/main" val="442148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 1">
    <p:bg>
      <p:bgPr>
        <a:solidFill>
          <a:srgbClr val="FFFFFF"/>
        </a:solidFill>
        <a:effectLst/>
      </p:bgPr>
    </p:bg>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684212" y="357187"/>
            <a:ext cx="8126400" cy="1054199"/>
          </a:xfrm>
          <a:prstGeom prst="rect">
            <a:avLst/>
          </a:prstGeom>
          <a:noFill/>
          <a:ln>
            <a:noFill/>
          </a:ln>
        </p:spPr>
        <p:txBody>
          <a:bodyPr lIns="91425" tIns="91425" rIns="91425" bIns="91425" anchor="ctr" anchorCtr="0"/>
          <a:lstStyle>
            <a:lvl1pPr marL="0" indent="0" algn="l" rtl="0">
              <a:lnSpc>
                <a:spcPct val="90000"/>
              </a:lnSpc>
              <a:spcBef>
                <a:spcPts val="0"/>
              </a:spcBef>
              <a:spcAft>
                <a:spcPts val="0"/>
              </a:spcAft>
              <a:defRPr/>
            </a:lvl1pPr>
            <a:lvl2pPr marL="742950" indent="-285750" algn="l" rtl="0">
              <a:lnSpc>
                <a:spcPct val="90000"/>
              </a:lnSpc>
              <a:spcBef>
                <a:spcPts val="0"/>
              </a:spcBef>
              <a:spcAft>
                <a:spcPts val="0"/>
              </a:spcAft>
              <a:defRPr/>
            </a:lvl2pPr>
            <a:lvl3pPr marL="1143000" indent="-228600" algn="l" rtl="0">
              <a:lnSpc>
                <a:spcPct val="90000"/>
              </a:lnSpc>
              <a:spcBef>
                <a:spcPts val="0"/>
              </a:spcBef>
              <a:spcAft>
                <a:spcPts val="0"/>
              </a:spcAft>
              <a:defRPr/>
            </a:lvl3pPr>
            <a:lvl4pPr marL="1600200" indent="-228600" algn="l" rtl="0">
              <a:lnSpc>
                <a:spcPct val="90000"/>
              </a:lnSpc>
              <a:spcBef>
                <a:spcPts val="0"/>
              </a:spcBef>
              <a:spcAft>
                <a:spcPts val="0"/>
              </a:spcAft>
              <a:defRPr/>
            </a:lvl4pPr>
            <a:lvl5pPr marL="2057400" indent="-228600" algn="l" rtl="0">
              <a:lnSpc>
                <a:spcPct val="90000"/>
              </a:lnSpc>
              <a:spcBef>
                <a:spcPts val="0"/>
              </a:spcBef>
              <a:spcAft>
                <a:spcPts val="0"/>
              </a:spcAft>
              <a:defRPr/>
            </a:lvl5pPr>
            <a:lvl6pPr marL="2514600" indent="-228600" algn="l" rtl="0">
              <a:lnSpc>
                <a:spcPct val="90000"/>
              </a:lnSpc>
              <a:spcBef>
                <a:spcPts val="0"/>
              </a:spcBef>
              <a:spcAft>
                <a:spcPts val="0"/>
              </a:spcAft>
              <a:defRPr/>
            </a:lvl6pPr>
            <a:lvl7pPr marL="3429000" indent="-228600" algn="l" rtl="0">
              <a:lnSpc>
                <a:spcPct val="90000"/>
              </a:lnSpc>
              <a:spcBef>
                <a:spcPts val="0"/>
              </a:spcBef>
              <a:spcAft>
                <a:spcPts val="0"/>
              </a:spcAft>
              <a:defRPr/>
            </a:lvl7pPr>
            <a:lvl8pPr marL="4800600" indent="-228600" algn="l" rtl="0">
              <a:lnSpc>
                <a:spcPct val="90000"/>
              </a:lnSpc>
              <a:spcBef>
                <a:spcPts val="0"/>
              </a:spcBef>
              <a:spcAft>
                <a:spcPts val="0"/>
              </a:spcAft>
              <a:defRPr/>
            </a:lvl8pPr>
            <a:lvl9pPr marL="6629400" indent="-228600" algn="l" rtl="0">
              <a:lnSpc>
                <a:spcPct val="90000"/>
              </a:lnSpc>
              <a:spcBef>
                <a:spcPts val="0"/>
              </a:spcBef>
              <a:spcAft>
                <a:spcPts val="0"/>
              </a:spcAft>
              <a:defRPr/>
            </a:lvl9pPr>
          </a:lstStyle>
          <a:p>
            <a:endParaRPr/>
          </a:p>
        </p:txBody>
      </p:sp>
      <p:sp>
        <p:nvSpPr>
          <p:cNvPr id="40" name="Shape 40"/>
          <p:cNvSpPr txBox="1">
            <a:spLocks noGrp="1"/>
          </p:cNvSpPr>
          <p:nvPr>
            <p:ph type="body" idx="1"/>
          </p:nvPr>
        </p:nvSpPr>
        <p:spPr>
          <a:xfrm>
            <a:off x="611187" y="1628775"/>
            <a:ext cx="8116800" cy="6103800"/>
          </a:xfrm>
          <a:prstGeom prst="rect">
            <a:avLst/>
          </a:prstGeom>
          <a:noFill/>
          <a:ln>
            <a:noFill/>
          </a:ln>
        </p:spPr>
        <p:txBody>
          <a:bodyPr lIns="91425" tIns="91425" rIns="91425" bIns="91425" anchor="t" anchorCtr="0"/>
          <a:lstStyle>
            <a:lvl1pPr marL="342900" indent="-342900" algn="l" rtl="0">
              <a:lnSpc>
                <a:spcPct val="95000"/>
              </a:lnSpc>
              <a:spcBef>
                <a:spcPts val="1500"/>
              </a:spcBef>
              <a:spcAft>
                <a:spcPts val="0"/>
              </a:spcAft>
              <a:defRPr/>
            </a:lvl1pPr>
            <a:lvl2pPr marL="742950" indent="-285750" algn="l" rtl="0">
              <a:lnSpc>
                <a:spcPct val="95000"/>
              </a:lnSpc>
              <a:spcBef>
                <a:spcPts val="800"/>
              </a:spcBef>
              <a:spcAft>
                <a:spcPts val="0"/>
              </a:spcAft>
              <a:defRPr/>
            </a:lvl2pPr>
            <a:lvl3pPr marL="1143000" indent="-228600" algn="l" rtl="0">
              <a:lnSpc>
                <a:spcPct val="95000"/>
              </a:lnSpc>
              <a:spcBef>
                <a:spcPts val="800"/>
              </a:spcBef>
              <a:spcAft>
                <a:spcPts val="0"/>
              </a:spcAft>
              <a:defRPr/>
            </a:lvl3pPr>
            <a:lvl4pPr marL="1600200" indent="-228600" algn="l" rtl="0">
              <a:lnSpc>
                <a:spcPct val="95000"/>
              </a:lnSpc>
              <a:spcBef>
                <a:spcPts val="800"/>
              </a:spcBef>
              <a:spcAft>
                <a:spcPts val="0"/>
              </a:spcAft>
              <a:defRPr/>
            </a:lvl4pPr>
            <a:lvl5pPr marL="2057400" indent="-228600" algn="l" rtl="0">
              <a:lnSpc>
                <a:spcPct val="95000"/>
              </a:lnSpc>
              <a:spcBef>
                <a:spcPts val="800"/>
              </a:spcBef>
              <a:spcAft>
                <a:spcPts val="0"/>
              </a:spcAft>
              <a:defRPr/>
            </a:lvl5pPr>
            <a:lvl6pPr marL="2514600" indent="-228600" algn="l" rtl="0">
              <a:lnSpc>
                <a:spcPct val="95000"/>
              </a:lnSpc>
              <a:spcBef>
                <a:spcPts val="800"/>
              </a:spcBef>
              <a:spcAft>
                <a:spcPts val="0"/>
              </a:spcAft>
              <a:defRPr/>
            </a:lvl6pPr>
            <a:lvl7pPr marL="3429000" indent="-228600" algn="l" rtl="0">
              <a:lnSpc>
                <a:spcPct val="95000"/>
              </a:lnSpc>
              <a:spcBef>
                <a:spcPts val="800"/>
              </a:spcBef>
              <a:spcAft>
                <a:spcPts val="0"/>
              </a:spcAft>
              <a:defRPr/>
            </a:lvl7pPr>
            <a:lvl8pPr marL="4800600" indent="-228600" algn="l" rtl="0">
              <a:lnSpc>
                <a:spcPct val="95000"/>
              </a:lnSpc>
              <a:spcBef>
                <a:spcPts val="800"/>
              </a:spcBef>
              <a:spcAft>
                <a:spcPts val="0"/>
              </a:spcAft>
              <a:defRPr/>
            </a:lvl8pPr>
            <a:lvl9pPr marL="6629400" indent="-228600" algn="l" rtl="0">
              <a:lnSpc>
                <a:spcPct val="95000"/>
              </a:lnSpc>
              <a:spcBef>
                <a:spcPts val="800"/>
              </a:spcBef>
              <a:spcAft>
                <a:spcPts val="0"/>
              </a:spcAft>
              <a:defRPr/>
            </a:lvl9pPr>
          </a:lstStyle>
          <a:p>
            <a:endParaRPr/>
          </a:p>
        </p:txBody>
      </p:sp>
    </p:spTree>
    <p:extLst>
      <p:ext uri="{BB962C8B-B14F-4D97-AF65-F5344CB8AC3E}">
        <p14:creationId xmlns:p14="http://schemas.microsoft.com/office/powerpoint/2010/main" val="1437915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 2">
    <p:bg>
      <p:bgPr>
        <a:solidFill>
          <a:srgbClr val="FFFFFF"/>
        </a:solidFill>
        <a:effectLst/>
      </p:bgPr>
    </p:bg>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684212" y="355600"/>
            <a:ext cx="8124900" cy="1054199"/>
          </a:xfrm>
          <a:prstGeom prst="rect">
            <a:avLst/>
          </a:prstGeom>
          <a:noFill/>
          <a:ln>
            <a:noFill/>
          </a:ln>
        </p:spPr>
        <p:txBody>
          <a:bodyPr lIns="91425" tIns="91425" rIns="91425" bIns="91425" anchor="ctr" anchorCtr="0"/>
          <a:lstStyle>
            <a:lvl1pPr marL="0" indent="0" algn="l" rtl="0">
              <a:lnSpc>
                <a:spcPct val="90000"/>
              </a:lnSpc>
              <a:spcBef>
                <a:spcPts val="0"/>
              </a:spcBef>
              <a:spcAft>
                <a:spcPts val="0"/>
              </a:spcAft>
              <a:defRPr/>
            </a:lvl1pPr>
            <a:lvl2pPr marL="742950" indent="-285750" algn="l" rtl="0">
              <a:lnSpc>
                <a:spcPct val="90000"/>
              </a:lnSpc>
              <a:spcBef>
                <a:spcPts val="0"/>
              </a:spcBef>
              <a:spcAft>
                <a:spcPts val="0"/>
              </a:spcAft>
              <a:defRPr/>
            </a:lvl2pPr>
            <a:lvl3pPr marL="1143000" indent="-228600" algn="l" rtl="0">
              <a:lnSpc>
                <a:spcPct val="90000"/>
              </a:lnSpc>
              <a:spcBef>
                <a:spcPts val="0"/>
              </a:spcBef>
              <a:spcAft>
                <a:spcPts val="0"/>
              </a:spcAft>
              <a:defRPr/>
            </a:lvl3pPr>
            <a:lvl4pPr marL="1600200" indent="-228600" algn="l" rtl="0">
              <a:lnSpc>
                <a:spcPct val="90000"/>
              </a:lnSpc>
              <a:spcBef>
                <a:spcPts val="0"/>
              </a:spcBef>
              <a:spcAft>
                <a:spcPts val="0"/>
              </a:spcAft>
              <a:defRPr/>
            </a:lvl4pPr>
            <a:lvl5pPr marL="2057400" indent="-228600" algn="l" rtl="0">
              <a:lnSpc>
                <a:spcPct val="90000"/>
              </a:lnSpc>
              <a:spcBef>
                <a:spcPts val="0"/>
              </a:spcBef>
              <a:spcAft>
                <a:spcPts val="0"/>
              </a:spcAft>
              <a:defRPr/>
            </a:lvl5pPr>
            <a:lvl6pPr marL="2514600" indent="-228600" algn="l" rtl="0">
              <a:lnSpc>
                <a:spcPct val="90000"/>
              </a:lnSpc>
              <a:spcBef>
                <a:spcPts val="0"/>
              </a:spcBef>
              <a:spcAft>
                <a:spcPts val="0"/>
              </a:spcAft>
              <a:defRPr/>
            </a:lvl6pPr>
            <a:lvl7pPr marL="3429000" indent="-228600" algn="l" rtl="0">
              <a:lnSpc>
                <a:spcPct val="90000"/>
              </a:lnSpc>
              <a:spcBef>
                <a:spcPts val="0"/>
              </a:spcBef>
              <a:spcAft>
                <a:spcPts val="0"/>
              </a:spcAft>
              <a:defRPr/>
            </a:lvl7pPr>
            <a:lvl8pPr marL="4800600" indent="-228600" algn="l" rtl="0">
              <a:lnSpc>
                <a:spcPct val="90000"/>
              </a:lnSpc>
              <a:spcBef>
                <a:spcPts val="0"/>
              </a:spcBef>
              <a:spcAft>
                <a:spcPts val="0"/>
              </a:spcAft>
              <a:defRPr/>
            </a:lvl8pPr>
            <a:lvl9pPr marL="6629400" indent="-228600" algn="l" rtl="0">
              <a:lnSpc>
                <a:spcPct val="90000"/>
              </a:lnSpc>
              <a:spcBef>
                <a:spcPts val="0"/>
              </a:spcBef>
              <a:spcAft>
                <a:spcPts val="0"/>
              </a:spcAft>
              <a:defRPr/>
            </a:lvl9pPr>
          </a:lstStyle>
          <a:p>
            <a:endParaRPr/>
          </a:p>
        </p:txBody>
      </p:sp>
      <p:sp>
        <p:nvSpPr>
          <p:cNvPr id="43" name="Shape 43"/>
          <p:cNvSpPr txBox="1">
            <a:spLocks noGrp="1"/>
          </p:cNvSpPr>
          <p:nvPr>
            <p:ph type="body" idx="1"/>
          </p:nvPr>
        </p:nvSpPr>
        <p:spPr>
          <a:xfrm>
            <a:off x="611187" y="1628775"/>
            <a:ext cx="8110500" cy="3630599"/>
          </a:xfrm>
          <a:prstGeom prst="rect">
            <a:avLst/>
          </a:prstGeom>
          <a:noFill/>
          <a:ln>
            <a:noFill/>
          </a:ln>
        </p:spPr>
        <p:txBody>
          <a:bodyPr lIns="91425" tIns="91425" rIns="91425" bIns="91425" anchor="t" anchorCtr="0"/>
          <a:lstStyle>
            <a:lvl1pPr marL="342900" indent="-342900" algn="l" rtl="0">
              <a:lnSpc>
                <a:spcPct val="95000"/>
              </a:lnSpc>
              <a:spcBef>
                <a:spcPts val="1500"/>
              </a:spcBef>
              <a:spcAft>
                <a:spcPts val="0"/>
              </a:spcAft>
              <a:defRPr/>
            </a:lvl1pPr>
            <a:lvl2pPr marL="742950" indent="-285750" algn="l" rtl="0">
              <a:lnSpc>
                <a:spcPct val="95000"/>
              </a:lnSpc>
              <a:spcBef>
                <a:spcPts val="800"/>
              </a:spcBef>
              <a:spcAft>
                <a:spcPts val="0"/>
              </a:spcAft>
              <a:defRPr/>
            </a:lvl2pPr>
            <a:lvl3pPr marL="1143000" indent="-228600" algn="l" rtl="0">
              <a:lnSpc>
                <a:spcPct val="95000"/>
              </a:lnSpc>
              <a:spcBef>
                <a:spcPts val="800"/>
              </a:spcBef>
              <a:spcAft>
                <a:spcPts val="0"/>
              </a:spcAft>
              <a:defRPr/>
            </a:lvl3pPr>
            <a:lvl4pPr marL="1600200" indent="-228600" algn="l" rtl="0">
              <a:lnSpc>
                <a:spcPct val="95000"/>
              </a:lnSpc>
              <a:spcBef>
                <a:spcPts val="800"/>
              </a:spcBef>
              <a:spcAft>
                <a:spcPts val="0"/>
              </a:spcAft>
              <a:defRPr/>
            </a:lvl4pPr>
            <a:lvl5pPr marL="2057400" indent="-228600" algn="l" rtl="0">
              <a:lnSpc>
                <a:spcPct val="95000"/>
              </a:lnSpc>
              <a:spcBef>
                <a:spcPts val="800"/>
              </a:spcBef>
              <a:spcAft>
                <a:spcPts val="0"/>
              </a:spcAft>
              <a:defRPr/>
            </a:lvl5pPr>
            <a:lvl6pPr marL="2514600" indent="-228600" algn="l" rtl="0">
              <a:lnSpc>
                <a:spcPct val="95000"/>
              </a:lnSpc>
              <a:spcBef>
                <a:spcPts val="800"/>
              </a:spcBef>
              <a:spcAft>
                <a:spcPts val="0"/>
              </a:spcAft>
              <a:defRPr/>
            </a:lvl6pPr>
            <a:lvl7pPr marL="3429000" indent="-228600" algn="l" rtl="0">
              <a:lnSpc>
                <a:spcPct val="95000"/>
              </a:lnSpc>
              <a:spcBef>
                <a:spcPts val="800"/>
              </a:spcBef>
              <a:spcAft>
                <a:spcPts val="0"/>
              </a:spcAft>
              <a:defRPr/>
            </a:lvl7pPr>
            <a:lvl8pPr marL="4800600" indent="-228600" algn="l" rtl="0">
              <a:lnSpc>
                <a:spcPct val="95000"/>
              </a:lnSpc>
              <a:spcBef>
                <a:spcPts val="800"/>
              </a:spcBef>
              <a:spcAft>
                <a:spcPts val="0"/>
              </a:spcAft>
              <a:defRPr/>
            </a:lvl8pPr>
            <a:lvl9pPr marL="6629400" indent="-228600" algn="l" rtl="0">
              <a:lnSpc>
                <a:spcPct val="95000"/>
              </a:lnSpc>
              <a:spcBef>
                <a:spcPts val="800"/>
              </a:spcBef>
              <a:spcAft>
                <a:spcPts val="0"/>
              </a:spcAft>
              <a:defRPr/>
            </a:lvl9pPr>
          </a:lstStyle>
          <a:p>
            <a:endParaRPr/>
          </a:p>
        </p:txBody>
      </p:sp>
    </p:spTree>
    <p:extLst>
      <p:ext uri="{BB962C8B-B14F-4D97-AF65-F5344CB8AC3E}">
        <p14:creationId xmlns:p14="http://schemas.microsoft.com/office/powerpoint/2010/main" val="3918030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a:p>
        </p:txBody>
      </p:sp>
      <p:sp>
        <p:nvSpPr>
          <p:cNvPr id="7"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96AC42F1-294F-4AFB-8F78-2EF579F09459}" type="datetime1">
              <a:rPr lang="en-US" smtClean="0"/>
              <a:t>4/4/2016</a:t>
            </a:fld>
            <a:endParaRPr lang="en-US"/>
          </a:p>
        </p:txBody>
      </p:sp>
      <p:sp>
        <p:nvSpPr>
          <p:cNvPr id="8"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9"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81807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p>
        </p:txBody>
      </p:sp>
      <p:sp>
        <p:nvSpPr>
          <p:cNvPr id="2" name="Title 1"/>
          <p:cNvSpPr>
            <a:spLocks noGrp="1"/>
          </p:cNvSpPr>
          <p:nvPr>
            <p:ph type="title"/>
          </p:nvPr>
        </p:nvSpPr>
        <p:spPr>
          <a:xfrm>
            <a:off x="623888" y="1709738"/>
            <a:ext cx="7886700" cy="2862262"/>
          </a:xfrm>
          <a:prstGeom prst="rect">
            <a:avLst/>
          </a:prstGeom>
        </p:spPr>
        <p:txBody>
          <a:bodyPr anchor="b"/>
          <a:lstStyle>
            <a:lvl1pPr>
              <a:defRPr sz="4500"/>
            </a:lvl1pPr>
          </a:lstStyle>
          <a:p>
            <a:r>
              <a:rPr lang="en-US" smtClean="0"/>
              <a:t>Click to edit Master title style</a:t>
            </a:r>
            <a:endParaRPr lang="en-US"/>
          </a:p>
        </p:txBody>
      </p:sp>
      <p:sp>
        <p:nvSpPr>
          <p:cNvPr id="7"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1580A6EB-69F5-4723-B5E3-A6D9E36A957A}" type="datetime1">
              <a:rPr lang="en-US" smtClean="0"/>
              <a:t>4/4/2016</a:t>
            </a:fld>
            <a:endParaRPr lang="en-US"/>
          </a:p>
        </p:txBody>
      </p:sp>
      <p:sp>
        <p:nvSpPr>
          <p:cNvPr id="8"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9"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3294145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629150" y="1825625"/>
            <a:ext cx="3886200" cy="4351338"/>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628650" y="1825625"/>
            <a:ext cx="3886200" cy="4351338"/>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a:p>
        </p:txBody>
      </p:sp>
      <p:sp>
        <p:nvSpPr>
          <p:cNvPr id="8" name="Date Placeholder 3"/>
          <p:cNvSpPr>
            <a:spLocks noGrp="1"/>
          </p:cNvSpPr>
          <p:nvPr>
            <p:ph type="dt" sz="half" idx="10"/>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0FB02ED0-9CAE-481B-8D1D-B242F0282967}" type="datetime1">
              <a:rPr lang="en-US" smtClean="0"/>
              <a:t>4/4/2016</a:t>
            </a:fld>
            <a:endParaRPr lang="en-US"/>
          </a:p>
        </p:txBody>
      </p:sp>
      <p:sp>
        <p:nvSpPr>
          <p:cNvPr id="9"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10"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71780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4642248" y="2193926"/>
            <a:ext cx="3868340" cy="3978275"/>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2248" y="1489075"/>
            <a:ext cx="3868340" cy="64135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3888" y="2193926"/>
            <a:ext cx="3867150" cy="3978275"/>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1"/>
          </p:nvPr>
        </p:nvSpPr>
        <p:spPr>
          <a:xfrm>
            <a:off x="623888" y="1489075"/>
            <a:ext cx="3867150" cy="64135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 name="Title 1"/>
          <p:cNvSpPr>
            <a:spLocks noGrp="1"/>
          </p:cNvSpPr>
          <p:nvPr>
            <p:ph type="title"/>
          </p:nvPr>
        </p:nvSpPr>
        <p:spPr>
          <a:xfrm>
            <a:off x="623888" y="274638"/>
            <a:ext cx="7886700" cy="1143000"/>
          </a:xfrm>
          <a:prstGeom prst="rect">
            <a:avLst/>
          </a:prstGeom>
        </p:spPr>
        <p:txBody>
          <a:bodyPr/>
          <a:lstStyle/>
          <a:p>
            <a:r>
              <a:rPr lang="en-US" smtClean="0"/>
              <a:t>Click to edit Master title style</a:t>
            </a:r>
            <a:endParaRPr lang="en-US"/>
          </a:p>
        </p:txBody>
      </p:sp>
      <p:sp>
        <p:nvSpPr>
          <p:cNvPr id="10" name="Date Placeholder 3"/>
          <p:cNvSpPr>
            <a:spLocks noGrp="1"/>
          </p:cNvSpPr>
          <p:nvPr>
            <p:ph type="dt" sz="half" idx="10"/>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4696AB3F-7B84-45BD-A122-497866A73F4B}" type="datetime1">
              <a:rPr lang="en-US" smtClean="0"/>
              <a:t>4/4/2016</a:t>
            </a:fld>
            <a:endParaRPr lang="en-US"/>
          </a:p>
        </p:txBody>
      </p:sp>
      <p:sp>
        <p:nvSpPr>
          <p:cNvPr id="11" name="Footer Placeholder 4"/>
          <p:cNvSpPr>
            <a:spLocks noGrp="1"/>
          </p:cNvSpPr>
          <p:nvPr>
            <p:ph type="ftr" sz="quarter" idx="11"/>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12" name="Slide Number Placeholder 5"/>
          <p:cNvSpPr>
            <a:spLocks noGrp="1"/>
          </p:cNvSpPr>
          <p:nvPr>
            <p:ph type="sldNum" sz="quarter" idx="12"/>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251062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6395E536-1457-4CE4-8497-197239F05587}" type="datetime1">
              <a:rPr lang="en-US" smtClean="0"/>
              <a:t>4/4/2016</a:t>
            </a:fld>
            <a:endParaRPr lang="en-US"/>
          </a:p>
        </p:txBody>
      </p:sp>
      <p:sp>
        <p:nvSpPr>
          <p:cNvPr id="7"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8"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9402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A4AF2F65-2726-4707-A7A6-DE21D14E80C5}" type="datetime1">
              <a:rPr lang="en-US" smtClean="0"/>
              <a:t>4/4/2016</a:t>
            </a:fld>
            <a:endParaRPr lang="en-US"/>
          </a:p>
        </p:txBody>
      </p:sp>
      <p:sp>
        <p:nvSpPr>
          <p:cNvPr id="6"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7"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552341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101850"/>
            <a:ext cx="2949178" cy="3759200"/>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US"/>
          </a:p>
        </p:txBody>
      </p:sp>
      <p:sp>
        <p:nvSpPr>
          <p:cNvPr id="8" name="Date Placeholder 3"/>
          <p:cNvSpPr>
            <a:spLocks noGrp="1"/>
          </p:cNvSpPr>
          <p:nvPr>
            <p:ph type="dt" sz="half" idx="10"/>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1FA85564-6B99-4FC4-9CE3-22E750398B2E}" type="datetime1">
              <a:rPr lang="en-US" smtClean="0"/>
              <a:t>4/4/2016</a:t>
            </a:fld>
            <a:endParaRPr lang="en-US"/>
          </a:p>
        </p:txBody>
      </p:sp>
      <p:sp>
        <p:nvSpPr>
          <p:cNvPr id="9"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10"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3014592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629841" y="2101850"/>
            <a:ext cx="2949178" cy="3759200"/>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US"/>
          </a:p>
        </p:txBody>
      </p:sp>
      <p:sp>
        <p:nvSpPr>
          <p:cNvPr id="8" name="Date Placeholder 3"/>
          <p:cNvSpPr>
            <a:spLocks noGrp="1"/>
          </p:cNvSpPr>
          <p:nvPr>
            <p:ph type="dt" sz="half" idx="10"/>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2BCD2BEA-7F40-407D-B082-13022E8B2C99}" type="datetime1">
              <a:rPr lang="en-US" smtClean="0"/>
              <a:t>4/4/2016</a:t>
            </a:fld>
            <a:endParaRPr lang="en-US"/>
          </a:p>
        </p:txBody>
      </p:sp>
      <p:sp>
        <p:nvSpPr>
          <p:cNvPr id="9"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10"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59550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grpSp>
        <p:nvGrpSpPr>
          <p:cNvPr id="9" name="Group 8"/>
          <p:cNvGrpSpPr/>
          <p:nvPr/>
        </p:nvGrpSpPr>
        <p:grpSpPr>
          <a:xfrm>
            <a:off x="0" y="-6"/>
            <a:ext cx="9141714" cy="6858006"/>
            <a:chOff x="-2728" y="-5"/>
            <a:chExt cx="12188952" cy="6858006"/>
          </a:xfrm>
        </p:grpSpPr>
        <p:sp>
          <p:nvSpPr>
            <p:cNvPr id="26" name="Rectangle 25"/>
            <p:cNvSpPr/>
            <p:nvPr/>
          </p:nvSpPr>
          <p:spPr>
            <a:xfrm>
              <a:off x="-2728" y="1"/>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9" name="Group 38"/>
            <p:cNvGrpSpPr/>
            <p:nvPr/>
          </p:nvGrpSpPr>
          <p:grpSpPr>
            <a:xfrm>
              <a:off x="-2727" y="-5"/>
              <a:ext cx="716424" cy="6858000"/>
              <a:chOff x="-2727" y="-5"/>
              <a:chExt cx="716424" cy="6858000"/>
            </a:xfrm>
          </p:grpSpPr>
          <p:grpSp>
            <p:nvGrpSpPr>
              <p:cNvPr id="40" name="Group 39"/>
              <p:cNvGrpSpPr/>
              <p:nvPr/>
            </p:nvGrpSpPr>
            <p:grpSpPr>
              <a:xfrm>
                <a:off x="-2727" y="-5"/>
                <a:ext cx="571473" cy="6858000"/>
                <a:chOff x="6048440" y="-936481"/>
                <a:chExt cx="196717" cy="9144001"/>
              </a:xfrm>
            </p:grpSpPr>
            <p:sp>
              <p:nvSpPr>
                <p:cNvPr id="46" name="Rectangle 45" descr="Gold bar"/>
                <p:cNvSpPr>
                  <a:spLocks noChangeArrowheads="1"/>
                </p:cNvSpPr>
                <p:nvPr/>
              </p:nvSpPr>
              <p:spPr bwMode="auto">
                <a:xfrm rot="10800000" flipH="1">
                  <a:off x="6048440" y="5159057"/>
                  <a:ext cx="196717" cy="3048463"/>
                </a:xfrm>
                <a:prstGeom prst="rect">
                  <a:avLst/>
                </a:prstGeom>
                <a:solidFill>
                  <a:schemeClr val="accent6"/>
                </a:solidFill>
                <a:ln w="9525">
                  <a:noFill/>
                  <a:miter lim="800000"/>
                  <a:headEnd/>
                  <a:tailEnd/>
                </a:ln>
                <a:effectLst/>
                <a:extLst/>
              </p:spPr>
              <p:txBody>
                <a:bodyPr wrap="none" anchor="ctr"/>
                <a:lstStyle/>
                <a:p>
                  <a:pPr algn="ctr" eaLnBrk="1" hangingPunct="1"/>
                  <a:endParaRPr lang="en-US" sz="1800">
                    <a:latin typeface="Times New Roman" panose="02020603050405020304" pitchFamily="18" charset="0"/>
                  </a:endParaRPr>
                </a:p>
              </p:txBody>
            </p:sp>
            <p:sp>
              <p:nvSpPr>
                <p:cNvPr id="47" name="Rectangle 46" descr="Orange bar"/>
                <p:cNvSpPr>
                  <a:spLocks noChangeArrowheads="1"/>
                </p:cNvSpPr>
                <p:nvPr/>
              </p:nvSpPr>
              <p:spPr bwMode="auto">
                <a:xfrm rot="10800000" flipH="1">
                  <a:off x="6048440" y="2110594"/>
                  <a:ext cx="196717" cy="3048463"/>
                </a:xfrm>
                <a:prstGeom prst="rect">
                  <a:avLst/>
                </a:prstGeom>
                <a:solidFill>
                  <a:schemeClr val="accent4"/>
                </a:solidFill>
                <a:ln w="9525">
                  <a:noFill/>
                  <a:miter lim="800000"/>
                  <a:headEnd/>
                  <a:tailEnd/>
                </a:ln>
                <a:effectLst/>
                <a:extLst/>
              </p:spPr>
              <p:txBody>
                <a:bodyPr wrap="none" anchor="ctr"/>
                <a:lstStyle/>
                <a:p>
                  <a:pPr algn="ctr" eaLnBrk="1" hangingPunct="1"/>
                  <a:endParaRPr lang="en-US" sz="1800">
                    <a:latin typeface="Times New Roman" panose="02020603050405020304" pitchFamily="18" charset="0"/>
                  </a:endParaRPr>
                </a:p>
              </p:txBody>
            </p:sp>
            <p:sp>
              <p:nvSpPr>
                <p:cNvPr id="48" name="Rectangle 47" descr="Slate bar"/>
                <p:cNvSpPr>
                  <a:spLocks noChangeArrowheads="1"/>
                </p:cNvSpPr>
                <p:nvPr/>
              </p:nvSpPr>
              <p:spPr bwMode="auto">
                <a:xfrm rot="10800000" flipH="1">
                  <a:off x="6048440" y="-936481"/>
                  <a:ext cx="196717" cy="3048463"/>
                </a:xfrm>
                <a:prstGeom prst="rect">
                  <a:avLst/>
                </a:prstGeom>
                <a:solidFill>
                  <a:schemeClr val="accent1"/>
                </a:solidFill>
                <a:ln w="9525">
                  <a:noFill/>
                  <a:miter lim="800000"/>
                  <a:headEnd/>
                  <a:tailEnd/>
                </a:ln>
                <a:effectLst/>
                <a:extLst/>
              </p:spPr>
              <p:txBody>
                <a:bodyPr wrap="none" anchor="ctr"/>
                <a:lstStyle/>
                <a:p>
                  <a:pPr algn="ctr" eaLnBrk="1" hangingPunct="1"/>
                  <a:endParaRPr lang="en-US" sz="1800">
                    <a:latin typeface="Times New Roman" panose="02020603050405020304" pitchFamily="18" charset="0"/>
                  </a:endParaRPr>
                </a:p>
              </p:txBody>
            </p:sp>
          </p:grpSp>
          <p:grpSp>
            <p:nvGrpSpPr>
              <p:cNvPr id="41" name="Group 40"/>
              <p:cNvGrpSpPr/>
              <p:nvPr/>
            </p:nvGrpSpPr>
            <p:grpSpPr>
              <a:xfrm>
                <a:off x="566005" y="-5"/>
                <a:ext cx="147692" cy="6858000"/>
                <a:chOff x="6048440" y="-936481"/>
                <a:chExt cx="196717" cy="9144001"/>
              </a:xfrm>
            </p:grpSpPr>
            <p:sp>
              <p:nvSpPr>
                <p:cNvPr id="43" name="Rectangle 42" descr="Gold bar"/>
                <p:cNvSpPr>
                  <a:spLocks noChangeArrowheads="1"/>
                </p:cNvSpPr>
                <p:nvPr/>
              </p:nvSpPr>
              <p:spPr bwMode="auto">
                <a:xfrm rot="10800000" flipH="1">
                  <a:off x="6048440" y="5159057"/>
                  <a:ext cx="196717" cy="3048463"/>
                </a:xfrm>
                <a:prstGeom prst="rect">
                  <a:avLst/>
                </a:prstGeom>
                <a:gradFill flip="none" rotWithShape="1">
                  <a:gsLst>
                    <a:gs pos="0">
                      <a:schemeClr val="accent6">
                        <a:lumMod val="40000"/>
                        <a:lumOff val="60000"/>
                      </a:schemeClr>
                    </a:gs>
                    <a:gs pos="100000">
                      <a:prstClr val="white"/>
                    </a:gs>
                  </a:gsLst>
                  <a:lin ang="0" scaled="1"/>
                  <a:tileRect/>
                </a:gradFill>
                <a:ln w="9525">
                  <a:noFill/>
                  <a:miter lim="800000"/>
                  <a:headEnd/>
                  <a:tailEnd/>
                </a:ln>
                <a:effectLst/>
                <a:extLst/>
              </p:spPr>
              <p:txBody>
                <a:bodyPr wrap="none" anchor="ctr"/>
                <a:lstStyle/>
                <a:p>
                  <a:pPr lvl="0" algn="ctr"/>
                  <a:endParaRPr lang="en-US" sz="1800">
                    <a:latin typeface="Times New Roman" panose="02020603050405020304" pitchFamily="18" charset="0"/>
                  </a:endParaRPr>
                </a:p>
              </p:txBody>
            </p:sp>
            <p:sp>
              <p:nvSpPr>
                <p:cNvPr id="44" name="Rectangle 43" descr="Orange bar"/>
                <p:cNvSpPr>
                  <a:spLocks noChangeArrowheads="1"/>
                </p:cNvSpPr>
                <p:nvPr/>
              </p:nvSpPr>
              <p:spPr bwMode="auto">
                <a:xfrm rot="10800000" flipH="1">
                  <a:off x="6048440" y="2110594"/>
                  <a:ext cx="196717" cy="3048463"/>
                </a:xfrm>
                <a:prstGeom prst="rect">
                  <a:avLst/>
                </a:prstGeom>
                <a:gradFill flip="none" rotWithShape="1">
                  <a:gsLst>
                    <a:gs pos="0">
                      <a:schemeClr val="accent4">
                        <a:lumMod val="40000"/>
                        <a:lumOff val="60000"/>
                      </a:schemeClr>
                    </a:gs>
                    <a:gs pos="100000">
                      <a:prstClr val="white"/>
                    </a:gs>
                  </a:gsLst>
                  <a:lin ang="0" scaled="1"/>
                  <a:tileRect/>
                </a:gradFill>
                <a:ln w="9525">
                  <a:noFill/>
                  <a:miter lim="800000"/>
                  <a:headEnd/>
                  <a:tailEnd/>
                </a:ln>
                <a:effectLst/>
                <a:extLst/>
              </p:spPr>
              <p:txBody>
                <a:bodyPr wrap="none" anchor="ctr"/>
                <a:lstStyle/>
                <a:p>
                  <a:pPr algn="ctr" eaLnBrk="1" hangingPunct="1"/>
                  <a:endParaRPr lang="en-US" sz="1800">
                    <a:latin typeface="Times New Roman" panose="02020603050405020304" pitchFamily="18" charset="0"/>
                  </a:endParaRPr>
                </a:p>
              </p:txBody>
            </p:sp>
            <p:sp>
              <p:nvSpPr>
                <p:cNvPr id="45" name="Rectangle 44" descr="Slate bar"/>
                <p:cNvSpPr>
                  <a:spLocks noChangeArrowheads="1"/>
                </p:cNvSpPr>
                <p:nvPr/>
              </p:nvSpPr>
              <p:spPr bwMode="auto">
                <a:xfrm rot="10800000" flipH="1">
                  <a:off x="6048440" y="-936481"/>
                  <a:ext cx="196717" cy="3048463"/>
                </a:xfrm>
                <a:prstGeom prst="rect">
                  <a:avLst/>
                </a:prstGeom>
                <a:gradFill flip="none" rotWithShape="1">
                  <a:gsLst>
                    <a:gs pos="0">
                      <a:schemeClr val="accent1">
                        <a:lumMod val="60000"/>
                        <a:lumOff val="40000"/>
                      </a:schemeClr>
                    </a:gs>
                    <a:gs pos="100000">
                      <a:schemeClr val="bg1"/>
                    </a:gs>
                  </a:gsLst>
                  <a:lin ang="0" scaled="1"/>
                  <a:tileRect/>
                </a:gradFill>
                <a:ln w="9525">
                  <a:noFill/>
                  <a:miter lim="800000"/>
                  <a:headEnd/>
                  <a:tailEnd/>
                </a:ln>
                <a:effectLst/>
                <a:extLst/>
              </p:spPr>
              <p:txBody>
                <a:bodyPr wrap="none" anchor="ctr"/>
                <a:lstStyle/>
                <a:p>
                  <a:pPr algn="ctr" eaLnBrk="1" hangingPunct="1"/>
                  <a:endParaRPr lang="en-US" sz="1800">
                    <a:latin typeface="Times New Roman" panose="02020603050405020304" pitchFamily="18" charset="0"/>
                  </a:endParaRPr>
                </a:p>
              </p:txBody>
            </p:sp>
          </p:grpSp>
          <p:sp>
            <p:nvSpPr>
              <p:cNvPr id="42" name="Rectangle 41"/>
              <p:cNvSpPr/>
              <p:nvPr/>
            </p:nvSpPr>
            <p:spPr>
              <a:xfrm>
                <a:off x="646782" y="-5"/>
                <a:ext cx="45719" cy="6858000"/>
              </a:xfrm>
              <a:prstGeom prst="rect">
                <a:avLst/>
              </a:prstGeom>
              <a:solidFill>
                <a:schemeClr val="bg1"/>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grpSp>
      </p:grpSp>
      <p:sp>
        <p:nvSpPr>
          <p:cNvPr id="3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accent3"/>
                </a:solidFill>
              </a:defRPr>
            </a:lvl1pPr>
          </a:lstStyle>
          <a:p>
            <a:fld id="{CA734DBA-6852-4C6A-AB8B-E28C0C52CB53}" type="datetime1">
              <a:rPr lang="en-US" smtClean="0"/>
              <a:t>4/4/2016</a:t>
            </a:fld>
            <a:endParaRPr lang="en-US"/>
          </a:p>
        </p:txBody>
      </p:sp>
      <p:sp>
        <p:nvSpPr>
          <p:cNvPr id="3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accent3"/>
                </a:solidFill>
              </a:defRPr>
            </a:lvl1pPr>
          </a:lstStyle>
          <a:p>
            <a:endParaRPr lang="en-US"/>
          </a:p>
        </p:txBody>
      </p:sp>
      <p:sp>
        <p:nvSpPr>
          <p:cNvPr id="3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accent3"/>
                </a:solidFill>
              </a:defRPr>
            </a:lvl1pPr>
          </a:lstStyle>
          <a:p>
            <a:fld id="{10E4A4DB-036F-4816-A98C-42C4167E83C5}" type="slidenum">
              <a:rPr lang="en-US" smtClean="0"/>
              <a:pPr/>
              <a:t>‹#›</a:t>
            </a:fld>
            <a:endParaRPr lang="en-US"/>
          </a:p>
        </p:txBody>
      </p:sp>
      <p:sp>
        <p:nvSpPr>
          <p:cNvPr id="3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8"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317190883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685800" rtl="0" eaLnBrk="1" latinLnBrk="0" hangingPunct="1">
        <a:spcBef>
          <a:spcPct val="0"/>
        </a:spcBef>
        <a:buNone/>
        <a:defRPr sz="3300" kern="1200">
          <a:solidFill>
            <a:schemeClr val="tx2"/>
          </a:solidFill>
          <a:latin typeface="+mj-lt"/>
          <a:ea typeface="+mj-ea"/>
          <a:cs typeface="+mj-cs"/>
        </a:defRPr>
      </a:lvl1pPr>
    </p:titleStyle>
    <p:bodyStyle>
      <a:lvl1pPr marL="171450" indent="-171450" algn="l" defTabSz="685800" rtl="0" eaLnBrk="1" latinLnBrk="0" hangingPunct="1">
        <a:lnSpc>
          <a:spcPct val="90000"/>
        </a:lnSpc>
        <a:spcBef>
          <a:spcPct val="30000"/>
        </a:spcBef>
        <a:buClr>
          <a:schemeClr val="accent2"/>
        </a:buClr>
        <a:buFont typeface="Wingdings" panose="05000000000000000000" pitchFamily="2"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ct val="30000"/>
        </a:spcBef>
        <a:buClr>
          <a:schemeClr val="accent2"/>
        </a:buClr>
        <a:buFont typeface="Wingdings" panose="05000000000000000000" pitchFamily="2"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ct val="30000"/>
        </a:spcBef>
        <a:buClr>
          <a:schemeClr val="accent2"/>
        </a:buClr>
        <a:buFont typeface="Wingdings" panose="05000000000000000000" pitchFamily="2"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ct val="30000"/>
        </a:spcBef>
        <a:buClr>
          <a:schemeClr val="accent2"/>
        </a:buClr>
        <a:buFont typeface="Wingdings" panose="05000000000000000000" pitchFamily="2" charset="2"/>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ct val="30000"/>
        </a:spcBef>
        <a:buClr>
          <a:schemeClr val="accent2"/>
        </a:buClr>
        <a:buFont typeface="Wingdings" panose="05000000000000000000" pitchFamily="2" charset="2"/>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Clr>
          <a:schemeClr val="accent2"/>
        </a:buClr>
        <a:buFont typeface="Wingdings" panose="05000000000000000000" pitchFamily="2" charset="2"/>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Clr>
          <a:schemeClr val="accent2"/>
        </a:buClr>
        <a:buFont typeface="Wingdings" panose="05000000000000000000" pitchFamily="2" charset="2"/>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Clr>
          <a:schemeClr val="accent2"/>
        </a:buClr>
        <a:buFont typeface="Wingdings" panose="05000000000000000000" pitchFamily="2"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s-CL" u="none" dirty="0" smtClean="0">
                <a:latin typeface="Arial" panose="020B0604020202020204" pitchFamily="34" charset="0"/>
                <a:cs typeface="Arial" panose="020B0604020202020204" pitchFamily="34" charset="0"/>
              </a:rPr>
              <a:t>Tema </a:t>
            </a:r>
            <a:r>
              <a:rPr lang="es-CL" u="none" dirty="0" smtClean="0">
                <a:latin typeface="Arial" panose="020B0604020202020204" pitchFamily="34" charset="0"/>
                <a:cs typeface="Arial" panose="020B0604020202020204" pitchFamily="34" charset="0"/>
              </a:rPr>
              <a:t>4</a:t>
            </a:r>
            <a:endParaRPr lang="es-CL" u="none" dirty="0" smtClean="0">
              <a:latin typeface="Arial" panose="020B0604020202020204" pitchFamily="34" charset="0"/>
              <a:cs typeface="Arial" panose="020B0604020202020204" pitchFamily="34" charset="0"/>
            </a:endParaRPr>
          </a:p>
          <a:p>
            <a:r>
              <a:rPr lang="es-CL" u="none" dirty="0" smtClean="0">
                <a:latin typeface="Arial" panose="020B0604020202020204" pitchFamily="34" charset="0"/>
                <a:cs typeface="Arial" panose="020B0604020202020204" pitchFamily="34" charset="0"/>
              </a:rPr>
              <a:t>Laboratorio de sistemas operativos</a:t>
            </a:r>
          </a:p>
          <a:p>
            <a:r>
              <a:rPr lang="es-CL" u="none" dirty="0" smtClean="0">
                <a:latin typeface="Arial" panose="020B0604020202020204" pitchFamily="34" charset="0"/>
                <a:cs typeface="Arial" panose="020B0604020202020204" pitchFamily="34" charset="0"/>
              </a:rPr>
              <a:t>UTFSM-JMC</a:t>
            </a:r>
          </a:p>
          <a:p>
            <a:r>
              <a:rPr lang="es-CL" u="none" dirty="0" smtClean="0">
                <a:latin typeface="Arial" panose="020B0604020202020204" pitchFamily="34" charset="0"/>
                <a:cs typeface="Arial" panose="020B0604020202020204" pitchFamily="34" charset="0"/>
              </a:rPr>
              <a:t>1-2016</a:t>
            </a:r>
            <a:endParaRPr lang="es-CL" u="none" dirty="0">
              <a:latin typeface="Arial" panose="020B0604020202020204" pitchFamily="34" charset="0"/>
              <a:cs typeface="Arial" panose="020B0604020202020204" pitchFamily="34" charset="0"/>
            </a:endParaRPr>
          </a:p>
          <a:p>
            <a:endParaRPr lang="es-CL" dirty="0" smtClean="0"/>
          </a:p>
          <a:p>
            <a:endParaRPr lang="es-CL" dirty="0"/>
          </a:p>
        </p:txBody>
      </p:sp>
      <p:sp>
        <p:nvSpPr>
          <p:cNvPr id="4" name="Title 3"/>
          <p:cNvSpPr>
            <a:spLocks noGrp="1"/>
          </p:cNvSpPr>
          <p:nvPr>
            <p:ph type="ctrTitle"/>
          </p:nvPr>
        </p:nvSpPr>
        <p:spPr/>
        <p:txBody>
          <a:bodyPr>
            <a:normAutofit/>
          </a:bodyPr>
          <a:lstStyle/>
          <a:p>
            <a:pPr defTabSz="914400">
              <a:lnSpc>
                <a:spcPct val="90000"/>
              </a:lnSpc>
              <a:spcBef>
                <a:spcPts val="0"/>
              </a:spcBef>
              <a:buClr>
                <a:srgbClr val="708CA1"/>
              </a:buClr>
              <a:buSzPct val="25000"/>
            </a:pPr>
            <a:r>
              <a:rPr lang="es-CL" sz="3200" b="1" u="none" dirty="0">
                <a:solidFill>
                  <a:srgbClr val="708CA1"/>
                </a:solidFill>
                <a:latin typeface="Arial"/>
                <a:ea typeface="Arial"/>
                <a:cs typeface="Arial"/>
              </a:rPr>
              <a:t>Linux: </a:t>
            </a:r>
            <a:br>
              <a:rPr lang="es-CL" sz="3200" b="1" u="none" dirty="0">
                <a:solidFill>
                  <a:srgbClr val="708CA1"/>
                </a:solidFill>
                <a:latin typeface="Arial"/>
                <a:ea typeface="Arial"/>
                <a:cs typeface="Arial"/>
              </a:rPr>
            </a:br>
            <a:r>
              <a:rPr lang="en-US" sz="3200" b="1" u="none" dirty="0" err="1">
                <a:solidFill>
                  <a:srgbClr val="708CA1"/>
                </a:solidFill>
                <a:latin typeface="Arial"/>
                <a:ea typeface="Arial"/>
                <a:cs typeface="Arial"/>
              </a:rPr>
              <a:t>Propiedad</a:t>
            </a:r>
            <a:r>
              <a:rPr lang="en-US" sz="3200" b="1" u="none" dirty="0">
                <a:solidFill>
                  <a:srgbClr val="708CA1"/>
                </a:solidFill>
                <a:latin typeface="Arial"/>
                <a:ea typeface="Arial"/>
                <a:cs typeface="Arial"/>
              </a:rPr>
              <a:t> de </a:t>
            </a:r>
            <a:r>
              <a:rPr lang="en-US" sz="3200" b="1" u="none" dirty="0" err="1">
                <a:solidFill>
                  <a:srgbClr val="708CA1"/>
                </a:solidFill>
                <a:latin typeface="Arial"/>
                <a:ea typeface="Arial"/>
                <a:cs typeface="Arial"/>
              </a:rPr>
              <a:t>archivos</a:t>
            </a:r>
            <a:r>
              <a:rPr lang="en-US" sz="3200" b="1" u="none" dirty="0">
                <a:solidFill>
                  <a:srgbClr val="708CA1"/>
                </a:solidFill>
                <a:latin typeface="Arial"/>
                <a:ea typeface="Arial"/>
                <a:cs typeface="Arial"/>
              </a:rPr>
              <a:t> y </a:t>
            </a:r>
            <a:r>
              <a:rPr lang="en-US" sz="3200" b="1" u="none" dirty="0" err="1">
                <a:solidFill>
                  <a:srgbClr val="708CA1"/>
                </a:solidFill>
                <a:latin typeface="Arial"/>
                <a:ea typeface="Arial"/>
                <a:cs typeface="Arial"/>
              </a:rPr>
              <a:t>permisos</a:t>
            </a:r>
            <a:endParaRPr lang="en-US" sz="3200" b="1" u="none" dirty="0">
              <a:solidFill>
                <a:srgbClr val="708CA1"/>
              </a:solidFill>
              <a:latin typeface="Arial"/>
              <a:ea typeface="Arial"/>
              <a:cs typeface="Arial"/>
            </a:endParaRPr>
          </a:p>
        </p:txBody>
      </p:sp>
    </p:spTree>
    <p:extLst>
      <p:ext uri="{BB962C8B-B14F-4D97-AF65-F5344CB8AC3E}">
        <p14:creationId xmlns:p14="http://schemas.microsoft.com/office/powerpoint/2010/main" val="302443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p:nvPr/>
        </p:nvSpPr>
        <p:spPr>
          <a:xfrm>
            <a:off x="684212" y="409575"/>
            <a:ext cx="8128000" cy="957261"/>
          </a:xfrm>
          <a:prstGeom prst="rect">
            <a:avLst/>
          </a:prstGeom>
          <a:noFill/>
          <a:ln>
            <a:noFill/>
          </a:ln>
        </p:spPr>
        <p:txBody>
          <a:bodyPr lIns="90000" tIns="46800" rIns="90000" bIns="46800" anchor="ctr" anchorCtr="0">
            <a:noAutofit/>
          </a:bodyPr>
          <a:lstStyle/>
          <a:p>
            <a:pPr marL="0" marR="0" lvl="0" indent="0" algn="l" rtl="0">
              <a:lnSpc>
                <a:spcPct val="90000"/>
              </a:lnSpc>
              <a:spcBef>
                <a:spcPts val="0"/>
              </a:spcBef>
              <a:spcAft>
                <a:spcPts val="0"/>
              </a:spcAft>
              <a:buClr>
                <a:srgbClr val="708CA1"/>
              </a:buClr>
              <a:buSzPct val="25000"/>
              <a:buFont typeface="Arial"/>
              <a:buNone/>
            </a:pPr>
            <a:r>
              <a:rPr lang="en-US" sz="3200" b="1" i="0" u="none" strike="noStrike" cap="none" baseline="0">
                <a:solidFill>
                  <a:srgbClr val="708CA1"/>
                </a:solidFill>
                <a:latin typeface="Arial"/>
                <a:ea typeface="Arial"/>
                <a:cs typeface="Arial"/>
                <a:sym typeface="Arial"/>
              </a:rPr>
              <a:t>Propiedad y permisos de directorio</a:t>
            </a:r>
          </a:p>
        </p:txBody>
      </p:sp>
      <p:sp>
        <p:nvSpPr>
          <p:cNvPr id="164" name="Shape 164"/>
          <p:cNvSpPr txBox="1"/>
          <p:nvPr/>
        </p:nvSpPr>
        <p:spPr>
          <a:xfrm>
            <a:off x="611187" y="1628775"/>
            <a:ext cx="8118475" cy="2692399"/>
          </a:xfrm>
          <a:prstGeom prst="rect">
            <a:avLst/>
          </a:prstGeom>
          <a:noFill/>
          <a:ln>
            <a:noFill/>
          </a:ln>
        </p:spPr>
        <p:txBody>
          <a:bodyPr lIns="82075" tIns="41025" rIns="82075" bIns="41025" anchor="t" anchorCtr="0">
            <a:noAutofit/>
          </a:bodyPr>
          <a:lstStyle/>
          <a:p>
            <a:pPr marL="677862" marR="0" lvl="0" indent="-677862" algn="l" rtl="0">
              <a:lnSpc>
                <a:spcPct val="95000"/>
              </a:lnSpc>
              <a:spcBef>
                <a:spcPts val="0"/>
              </a:spcBef>
              <a:spcAft>
                <a:spcPts val="0"/>
              </a:spcAft>
              <a:buClr>
                <a:srgbClr val="000000"/>
              </a:buClr>
              <a:buSzPct val="100000"/>
              <a:buFont typeface="Arial"/>
              <a:buChar char="•"/>
            </a:pPr>
            <a:r>
              <a:rPr lang="en-US" sz="1600" b="0" i="0" u="none" strike="noStrike" cap="none" baseline="0">
                <a:solidFill>
                  <a:srgbClr val="000000"/>
                </a:solidFill>
                <a:latin typeface="Arial"/>
                <a:ea typeface="Arial"/>
                <a:cs typeface="Arial"/>
                <a:sym typeface="Arial"/>
              </a:rPr>
              <a:t>Para Linux, un directorio es sólo un tipo especial de archivo.</a:t>
            </a:r>
          </a:p>
          <a:p>
            <a:pPr marL="1477962" marR="0" lvl="1" indent="-563562" algn="l" rtl="0">
              <a:lnSpc>
                <a:spcPct val="95000"/>
              </a:lnSpc>
              <a:spcBef>
                <a:spcPts val="800"/>
              </a:spcBef>
              <a:spcAft>
                <a:spcPts val="0"/>
              </a:spcAft>
              <a:buClr>
                <a:srgbClr val="000000"/>
              </a:buClr>
              <a:buSzPct val="100000"/>
              <a:buFont typeface="Arial"/>
              <a:buChar char="–"/>
            </a:pPr>
            <a:r>
              <a:rPr lang="en-US" sz="1400" b="0" i="0" u="none" strike="noStrike" cap="none" baseline="0">
                <a:solidFill>
                  <a:srgbClr val="000000"/>
                </a:solidFill>
                <a:latin typeface="Arial"/>
                <a:ea typeface="Arial"/>
                <a:cs typeface="Arial"/>
                <a:sym typeface="Arial"/>
              </a:rPr>
              <a:t>Tiene permisos de r, w, x</a:t>
            </a:r>
          </a:p>
          <a:p>
            <a:pPr marL="1477962" marR="0" lvl="1" indent="-563562" algn="l" rtl="0">
              <a:lnSpc>
                <a:spcPct val="95000"/>
              </a:lnSpc>
              <a:spcBef>
                <a:spcPts val="800"/>
              </a:spcBef>
              <a:spcAft>
                <a:spcPts val="0"/>
              </a:spcAft>
              <a:buClr>
                <a:srgbClr val="000000"/>
              </a:buClr>
              <a:buSzPct val="100000"/>
              <a:buFont typeface="Arial"/>
              <a:buChar char="–"/>
            </a:pPr>
            <a:r>
              <a:rPr lang="en-US" sz="1400" b="0" i="0" u="none" strike="noStrike" cap="none" baseline="0">
                <a:solidFill>
                  <a:srgbClr val="000000"/>
                </a:solidFill>
                <a:latin typeface="Arial"/>
                <a:ea typeface="Arial"/>
                <a:cs typeface="Arial"/>
                <a:sym typeface="Arial"/>
              </a:rPr>
              <a:t>Tiene usuario y grupo dueño</a:t>
            </a:r>
          </a:p>
          <a:p>
            <a:pPr marL="1477962" marR="0" lvl="1" indent="-563562" algn="l" rtl="0">
              <a:lnSpc>
                <a:spcPct val="95000"/>
              </a:lnSpc>
              <a:spcBef>
                <a:spcPts val="800"/>
              </a:spcBef>
              <a:spcAft>
                <a:spcPts val="0"/>
              </a:spcAft>
              <a:buClr>
                <a:srgbClr val="000000"/>
              </a:buClr>
              <a:buSzPct val="100000"/>
              <a:buFont typeface="Arial"/>
              <a:buChar char="–"/>
            </a:pPr>
            <a:r>
              <a:rPr lang="en-US" sz="1400" b="0" i="0" u="none" strike="noStrike" cap="none" baseline="0">
                <a:solidFill>
                  <a:srgbClr val="000000"/>
                </a:solidFill>
                <a:latin typeface="Arial"/>
                <a:ea typeface="Arial"/>
                <a:cs typeface="Arial"/>
                <a:sym typeface="Arial"/>
              </a:rPr>
              <a:t>Tiene clases de acceso: de usuario, de grupo y otros.</a:t>
            </a:r>
          </a:p>
          <a:p>
            <a:pPr marL="677862" marR="0" lvl="0" indent="-677862" algn="l" rtl="0">
              <a:lnSpc>
                <a:spcPct val="95000"/>
              </a:lnSpc>
              <a:spcBef>
                <a:spcPts val="1500"/>
              </a:spcBef>
              <a:spcAft>
                <a:spcPts val="0"/>
              </a:spcAft>
              <a:buClr>
                <a:srgbClr val="000000"/>
              </a:buClr>
              <a:buSzPct val="100000"/>
              <a:buFont typeface="Arial"/>
              <a:buChar char="•"/>
            </a:pPr>
            <a:r>
              <a:rPr lang="en-US" sz="1600" b="0" i="0" u="none" strike="noStrike" cap="none" baseline="0">
                <a:solidFill>
                  <a:srgbClr val="000000"/>
                </a:solidFill>
                <a:latin typeface="Arial"/>
                <a:ea typeface="Arial"/>
                <a:cs typeface="Arial"/>
                <a:sym typeface="Arial"/>
              </a:rPr>
              <a:t>Los permisos de directorio permiten al dueño controlar quienes y qué acciones pueden realizar con el directorio o su contenido.</a:t>
            </a:r>
          </a:p>
          <a:p>
            <a:pPr marL="677862" marR="0" lvl="0" indent="-677862" algn="l" rtl="0">
              <a:lnSpc>
                <a:spcPct val="95000"/>
              </a:lnSpc>
              <a:spcBef>
                <a:spcPts val="1500"/>
              </a:spcBef>
              <a:spcAft>
                <a:spcPts val="0"/>
              </a:spcAft>
              <a:buClr>
                <a:srgbClr val="000000"/>
              </a:buClr>
              <a:buSzPct val="100000"/>
              <a:buFont typeface="Arial"/>
              <a:buChar char="•"/>
            </a:pPr>
            <a:r>
              <a:rPr lang="en-US" sz="1600" b="0" i="0" u="none" strike="noStrike" cap="none" baseline="0">
                <a:solidFill>
                  <a:srgbClr val="000000"/>
                </a:solidFill>
                <a:latin typeface="Arial"/>
                <a:ea typeface="Arial"/>
                <a:cs typeface="Arial"/>
                <a:sym typeface="Arial"/>
              </a:rPr>
              <a:t>Si bien los nombres de permiso son los mismos, el efecto en el directorio es distinto a lo que ocurre con los archivos:</a:t>
            </a:r>
          </a:p>
        </p:txBody>
      </p:sp>
      <p:pic>
        <p:nvPicPr>
          <p:cNvPr id="165" name="Shape 165"/>
          <p:cNvPicPr preferRelativeResize="0"/>
          <p:nvPr/>
        </p:nvPicPr>
        <p:blipFill rotWithShape="1">
          <a:blip r:embed="rId3">
            <a:alphaModFix/>
          </a:blip>
          <a:srcRect/>
          <a:stretch/>
        </p:blipFill>
        <p:spPr>
          <a:xfrm>
            <a:off x="1008062" y="4500562"/>
            <a:ext cx="7740649" cy="1439862"/>
          </a:xfrm>
          <a:prstGeom prst="rect">
            <a:avLst/>
          </a:prstGeom>
          <a:noFill/>
          <a:ln>
            <a:noFill/>
          </a:ln>
        </p:spPr>
      </p:pic>
    </p:spTree>
    <p:extLst>
      <p:ext uri="{BB962C8B-B14F-4D97-AF65-F5344CB8AC3E}">
        <p14:creationId xmlns:p14="http://schemas.microsoft.com/office/powerpoint/2010/main" val="556694398"/>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p:nvPr/>
        </p:nvSpPr>
        <p:spPr>
          <a:xfrm>
            <a:off x="684212" y="409575"/>
            <a:ext cx="8128000" cy="957261"/>
          </a:xfrm>
          <a:prstGeom prst="rect">
            <a:avLst/>
          </a:prstGeom>
          <a:noFill/>
          <a:ln>
            <a:noFill/>
          </a:ln>
        </p:spPr>
        <p:txBody>
          <a:bodyPr lIns="90000" tIns="46800" rIns="90000" bIns="46800" anchor="ctr" anchorCtr="0">
            <a:noAutofit/>
          </a:bodyPr>
          <a:lstStyle/>
          <a:p>
            <a:pPr marL="0" marR="0" lvl="0" indent="0" algn="l" rtl="0">
              <a:lnSpc>
                <a:spcPct val="90000"/>
              </a:lnSpc>
              <a:spcBef>
                <a:spcPts val="0"/>
              </a:spcBef>
              <a:spcAft>
                <a:spcPts val="0"/>
              </a:spcAft>
              <a:buClr>
                <a:srgbClr val="708CA1"/>
              </a:buClr>
              <a:buSzPct val="25000"/>
              <a:buFont typeface="Arial"/>
              <a:buNone/>
            </a:pPr>
            <a:r>
              <a:rPr lang="en-US" sz="3200" b="1" i="0" u="none" strike="noStrike" cap="none" baseline="0">
                <a:solidFill>
                  <a:srgbClr val="708CA1"/>
                </a:solidFill>
                <a:latin typeface="Arial"/>
                <a:ea typeface="Arial"/>
                <a:cs typeface="Arial"/>
                <a:sym typeface="Arial"/>
              </a:rPr>
              <a:t>Ejemplos</a:t>
            </a:r>
          </a:p>
        </p:txBody>
      </p:sp>
      <p:sp>
        <p:nvSpPr>
          <p:cNvPr id="174" name="Shape 174"/>
          <p:cNvSpPr txBox="1"/>
          <p:nvPr/>
        </p:nvSpPr>
        <p:spPr>
          <a:xfrm>
            <a:off x="611187" y="1247775"/>
            <a:ext cx="8118599" cy="3624299"/>
          </a:xfrm>
          <a:prstGeom prst="rect">
            <a:avLst/>
          </a:prstGeom>
          <a:noFill/>
          <a:ln>
            <a:noFill/>
          </a:ln>
        </p:spPr>
        <p:txBody>
          <a:bodyPr lIns="82075" tIns="41025" rIns="82075" bIns="41025" anchor="t" anchorCtr="0">
            <a:noAutofit/>
          </a:bodyPr>
          <a:lstStyle/>
          <a:p>
            <a:pPr marL="677862" marR="0" lvl="0" indent="-677862" algn="l" rtl="0">
              <a:lnSpc>
                <a:spcPct val="95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Arial"/>
                <a:ea typeface="Arial"/>
                <a:cs typeface="Arial"/>
                <a:sym typeface="Arial"/>
              </a:rPr>
              <a:t>Los permisos predeterminados para los directorios recién creados son </a:t>
            </a:r>
            <a:r>
              <a:rPr lang="en-US" sz="2000" b="1" i="0" u="none" strike="noStrike" cap="none" baseline="0">
                <a:solidFill>
                  <a:srgbClr val="000000"/>
                </a:solidFill>
                <a:latin typeface="Arial"/>
                <a:ea typeface="Arial"/>
                <a:cs typeface="Arial"/>
                <a:sym typeface="Arial"/>
              </a:rPr>
              <a:t>rwxrwxr-x</a:t>
            </a:r>
          </a:p>
        </p:txBody>
      </p:sp>
      <p:pic>
        <p:nvPicPr>
          <p:cNvPr id="175" name="Shape 175"/>
          <p:cNvPicPr preferRelativeResize="0"/>
          <p:nvPr/>
        </p:nvPicPr>
        <p:blipFill rotWithShape="1">
          <a:blip r:embed="rId3">
            <a:alphaModFix/>
          </a:blip>
          <a:srcRect/>
          <a:stretch/>
        </p:blipFill>
        <p:spPr>
          <a:xfrm>
            <a:off x="2936800" y="2044786"/>
            <a:ext cx="5040299" cy="663600"/>
          </a:xfrm>
          <a:prstGeom prst="rect">
            <a:avLst/>
          </a:prstGeom>
          <a:noFill/>
          <a:ln w="36000" cap="rnd">
            <a:solidFill>
              <a:srgbClr val="000000"/>
            </a:solidFill>
            <a:prstDash val="solid"/>
            <a:round/>
            <a:headEnd type="none" w="med" len="med"/>
            <a:tailEnd type="none" w="med" len="med"/>
          </a:ln>
        </p:spPr>
      </p:pic>
      <p:pic>
        <p:nvPicPr>
          <p:cNvPr id="176" name="Shape 176"/>
          <p:cNvPicPr preferRelativeResize="0"/>
          <p:nvPr/>
        </p:nvPicPr>
        <p:blipFill rotWithShape="1">
          <a:blip r:embed="rId4">
            <a:alphaModFix/>
          </a:blip>
          <a:srcRect/>
          <a:stretch/>
        </p:blipFill>
        <p:spPr>
          <a:xfrm>
            <a:off x="2908300" y="2859086"/>
            <a:ext cx="5219699" cy="3419399"/>
          </a:xfrm>
          <a:prstGeom prst="rect">
            <a:avLst/>
          </a:prstGeom>
          <a:noFill/>
          <a:ln w="36000" cap="rnd">
            <a:solidFill>
              <a:srgbClr val="000000"/>
            </a:solidFill>
            <a:prstDash val="solid"/>
            <a:round/>
            <a:headEnd type="none" w="med" len="med"/>
            <a:tailEnd type="none" w="med" len="med"/>
          </a:ln>
        </p:spPr>
      </p:pic>
    </p:spTree>
    <p:extLst>
      <p:ext uri="{BB962C8B-B14F-4D97-AF65-F5344CB8AC3E}">
        <p14:creationId xmlns:p14="http://schemas.microsoft.com/office/powerpoint/2010/main" val="3080913889"/>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p:nvPr/>
        </p:nvSpPr>
        <p:spPr>
          <a:xfrm>
            <a:off x="684212" y="409575"/>
            <a:ext cx="8128000" cy="957261"/>
          </a:xfrm>
          <a:prstGeom prst="rect">
            <a:avLst/>
          </a:prstGeom>
          <a:noFill/>
          <a:ln>
            <a:noFill/>
          </a:ln>
        </p:spPr>
        <p:txBody>
          <a:bodyPr lIns="90000" tIns="46800" rIns="90000" bIns="46800" anchor="ctr" anchorCtr="0">
            <a:noAutofit/>
          </a:bodyPr>
          <a:lstStyle/>
          <a:p>
            <a:pPr marL="0" marR="0" lvl="0" indent="0" algn="l" rtl="0">
              <a:lnSpc>
                <a:spcPct val="90000"/>
              </a:lnSpc>
              <a:spcBef>
                <a:spcPts val="0"/>
              </a:spcBef>
              <a:spcAft>
                <a:spcPts val="0"/>
              </a:spcAft>
              <a:buClr>
                <a:srgbClr val="708CA1"/>
              </a:buClr>
              <a:buSzPct val="25000"/>
              <a:buFont typeface="Arial"/>
              <a:buNone/>
            </a:pPr>
            <a:r>
              <a:rPr lang="en-US" sz="3200" b="1" i="0" u="none" strike="noStrike" cap="none" baseline="0">
                <a:solidFill>
                  <a:srgbClr val="708CA1"/>
                </a:solidFill>
                <a:latin typeface="Arial"/>
                <a:ea typeface="Arial"/>
                <a:cs typeface="Arial"/>
                <a:sym typeface="Arial"/>
              </a:rPr>
              <a:t>Permisos en los directorios de inicio</a:t>
            </a:r>
          </a:p>
        </p:txBody>
      </p:sp>
      <p:sp>
        <p:nvSpPr>
          <p:cNvPr id="185" name="Shape 185"/>
          <p:cNvSpPr txBox="1"/>
          <p:nvPr/>
        </p:nvSpPr>
        <p:spPr>
          <a:xfrm>
            <a:off x="611187" y="1628775"/>
            <a:ext cx="8118475" cy="3624261"/>
          </a:xfrm>
          <a:prstGeom prst="rect">
            <a:avLst/>
          </a:prstGeom>
          <a:noFill/>
          <a:ln>
            <a:noFill/>
          </a:ln>
        </p:spPr>
        <p:txBody>
          <a:bodyPr lIns="82075" tIns="41025" rIns="82075" bIns="41025" anchor="t" anchorCtr="0">
            <a:noAutofit/>
          </a:bodyPr>
          <a:lstStyle/>
          <a:p>
            <a:pPr marL="677862" marR="0" lvl="0" indent="-677862" algn="l" rtl="0">
              <a:lnSpc>
                <a:spcPct val="95000"/>
              </a:lnSpc>
              <a:spcBef>
                <a:spcPts val="0"/>
              </a:spcBef>
              <a:spcAft>
                <a:spcPts val="0"/>
              </a:spcAft>
              <a:buClr>
                <a:srgbClr val="000000"/>
              </a:buClr>
              <a:buSzPct val="100000"/>
              <a:buFont typeface="Arial"/>
              <a:buChar char="•"/>
            </a:pPr>
            <a:r>
              <a:rPr lang="en-US" sz="2400" b="0" i="0" u="none" strike="noStrike" cap="none" baseline="0" dirty="0" err="1">
                <a:solidFill>
                  <a:srgbClr val="000000"/>
                </a:solidFill>
                <a:latin typeface="Arial"/>
                <a:ea typeface="Arial"/>
                <a:cs typeface="Arial"/>
                <a:sym typeface="Arial"/>
              </a:rPr>
              <a:t>En</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smtClean="0">
                <a:solidFill>
                  <a:srgbClr val="000000"/>
                </a:solidFill>
                <a:latin typeface="Arial"/>
                <a:ea typeface="Arial"/>
                <a:cs typeface="Arial"/>
                <a:sym typeface="Arial"/>
              </a:rPr>
              <a:t>Linux un </a:t>
            </a:r>
            <a:r>
              <a:rPr lang="en-US" sz="2400" b="0" i="0" u="none" strike="noStrike" cap="none" baseline="0" dirty="0" err="1">
                <a:solidFill>
                  <a:srgbClr val="000000"/>
                </a:solidFill>
                <a:latin typeface="Arial"/>
                <a:ea typeface="Arial"/>
                <a:cs typeface="Arial"/>
                <a:sym typeface="Arial"/>
              </a:rPr>
              <a:t>directorio</a:t>
            </a:r>
            <a:r>
              <a:rPr lang="en-US" sz="2400" b="0" i="0" u="none" strike="noStrike" cap="none" baseline="0" dirty="0">
                <a:solidFill>
                  <a:srgbClr val="000000"/>
                </a:solidFill>
                <a:latin typeface="Arial"/>
                <a:ea typeface="Arial"/>
                <a:cs typeface="Arial"/>
                <a:sym typeface="Arial"/>
              </a:rPr>
              <a:t> de </a:t>
            </a:r>
            <a:r>
              <a:rPr lang="en-US" sz="2400" b="0" i="0" u="none" strike="noStrike" cap="none" baseline="0" dirty="0" err="1">
                <a:solidFill>
                  <a:srgbClr val="000000"/>
                </a:solidFill>
                <a:latin typeface="Arial"/>
                <a:ea typeface="Arial"/>
                <a:cs typeface="Arial"/>
                <a:sym typeface="Arial"/>
              </a:rPr>
              <a:t>inicio</a:t>
            </a:r>
            <a:r>
              <a:rPr lang="en-US" sz="2400" b="0" i="0" u="none" strike="noStrike" cap="none" baseline="0" dirty="0">
                <a:solidFill>
                  <a:srgbClr val="000000"/>
                </a:solidFill>
                <a:latin typeface="Arial"/>
                <a:ea typeface="Arial"/>
                <a:cs typeface="Arial"/>
                <a:sym typeface="Arial"/>
              </a:rPr>
              <a:t> no </a:t>
            </a:r>
            <a:r>
              <a:rPr lang="en-US" sz="2400" b="0" i="0" u="none" strike="noStrike" cap="none" baseline="0" dirty="0" err="1">
                <a:solidFill>
                  <a:srgbClr val="000000"/>
                </a:solidFill>
                <a:latin typeface="Arial"/>
                <a:ea typeface="Arial"/>
                <a:cs typeface="Arial"/>
                <a:sym typeface="Arial"/>
              </a:rPr>
              <a:t>sigue</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los</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permisos</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predeterminados</a:t>
            </a:r>
            <a:r>
              <a:rPr lang="en-US" sz="2400" b="0" i="0" u="none" strike="noStrike" cap="none" baseline="0" dirty="0">
                <a:solidFill>
                  <a:srgbClr val="000000"/>
                </a:solidFill>
                <a:latin typeface="Arial"/>
                <a:ea typeface="Arial"/>
                <a:cs typeface="Arial"/>
                <a:sym typeface="Arial"/>
              </a:rPr>
              <a:t>: </a:t>
            </a:r>
            <a:r>
              <a:rPr lang="en-US" sz="2400" b="1" i="0" u="none" strike="noStrike" cap="none" baseline="0" dirty="0" err="1">
                <a:solidFill>
                  <a:srgbClr val="000000"/>
                </a:solidFill>
                <a:latin typeface="Arial"/>
                <a:ea typeface="Arial"/>
                <a:cs typeface="Arial"/>
                <a:sym typeface="Arial"/>
              </a:rPr>
              <a:t>rwx</a:t>
            </a:r>
            <a:r>
              <a:rPr lang="en-US" sz="2400" b="1" i="0" u="none" strike="noStrike" cap="none" baseline="0" dirty="0">
                <a:solidFill>
                  <a:srgbClr val="000000"/>
                </a:solidFill>
                <a:latin typeface="Arial"/>
                <a:ea typeface="Arial"/>
                <a:cs typeface="Arial"/>
                <a:sym typeface="Arial"/>
              </a:rPr>
              <a:t>------</a:t>
            </a:r>
          </a:p>
          <a:p>
            <a:pPr marL="677862" marR="0" lvl="0" indent="-677862" algn="l" rtl="0">
              <a:lnSpc>
                <a:spcPct val="95000"/>
              </a:lnSpc>
              <a:spcBef>
                <a:spcPts val="1500"/>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Los </a:t>
            </a:r>
            <a:r>
              <a:rPr lang="en-US" sz="2400" b="0" i="0" u="none" strike="noStrike" cap="none" baseline="0" dirty="0" err="1">
                <a:solidFill>
                  <a:srgbClr val="000000"/>
                </a:solidFill>
                <a:latin typeface="Arial"/>
                <a:ea typeface="Arial"/>
                <a:cs typeface="Arial"/>
                <a:sym typeface="Arial"/>
              </a:rPr>
              <a:t>directorios</a:t>
            </a:r>
            <a:r>
              <a:rPr lang="en-US" sz="2400" b="0" i="0" u="none" strike="noStrike" cap="none" baseline="0" dirty="0">
                <a:solidFill>
                  <a:srgbClr val="000000"/>
                </a:solidFill>
                <a:latin typeface="Arial"/>
                <a:ea typeface="Arial"/>
                <a:cs typeface="Arial"/>
                <a:sym typeface="Arial"/>
              </a:rPr>
              <a:t> de </a:t>
            </a:r>
            <a:r>
              <a:rPr lang="en-US" sz="2400" b="0" i="0" u="none" strike="noStrike" cap="none" baseline="0" dirty="0" err="1">
                <a:solidFill>
                  <a:srgbClr val="000000"/>
                </a:solidFill>
                <a:latin typeface="Arial"/>
                <a:ea typeface="Arial"/>
                <a:cs typeface="Arial"/>
                <a:sym typeface="Arial"/>
              </a:rPr>
              <a:t>inicio</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están</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protegidos</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Sólo</a:t>
            </a:r>
            <a:r>
              <a:rPr lang="en-US" sz="2400" b="0" i="0" u="none" strike="noStrike" cap="none" baseline="0" dirty="0">
                <a:solidFill>
                  <a:srgbClr val="000000"/>
                </a:solidFill>
                <a:latin typeface="Arial"/>
                <a:ea typeface="Arial"/>
                <a:cs typeface="Arial"/>
                <a:sym typeface="Arial"/>
              </a:rPr>
              <a:t> el </a:t>
            </a:r>
            <a:r>
              <a:rPr lang="en-US" sz="2400" b="0" i="0" u="none" strike="noStrike" cap="none" baseline="0" dirty="0" err="1">
                <a:solidFill>
                  <a:srgbClr val="000000"/>
                </a:solidFill>
                <a:latin typeface="Arial"/>
                <a:ea typeface="Arial"/>
                <a:cs typeface="Arial"/>
                <a:sym typeface="Arial"/>
              </a:rPr>
              <a:t>dueño</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tiene</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permisos</a:t>
            </a:r>
            <a:r>
              <a:rPr lang="en-US" sz="2400" b="0" i="0" u="none" strike="noStrike" cap="none" baseline="0" dirty="0">
                <a:solidFill>
                  <a:srgbClr val="000000"/>
                </a:solidFill>
                <a:latin typeface="Arial"/>
                <a:ea typeface="Arial"/>
                <a:cs typeface="Arial"/>
                <a:sym typeface="Arial"/>
              </a:rPr>
              <a:t> de </a:t>
            </a:r>
            <a:r>
              <a:rPr lang="en-US" sz="2400" b="0" i="0" u="none" strike="noStrike" cap="none" baseline="0" dirty="0" err="1">
                <a:solidFill>
                  <a:srgbClr val="000000"/>
                </a:solidFill>
                <a:latin typeface="Arial"/>
                <a:ea typeface="Arial"/>
                <a:cs typeface="Arial"/>
                <a:sym typeface="Arial"/>
              </a:rPr>
              <a:t>buscar</a:t>
            </a:r>
            <a:r>
              <a:rPr lang="en-US" sz="2400" b="0" i="0" u="none" strike="noStrike" cap="none" baseline="0" dirty="0">
                <a:solidFill>
                  <a:srgbClr val="000000"/>
                </a:solidFill>
                <a:latin typeface="Arial"/>
                <a:ea typeface="Arial"/>
                <a:cs typeface="Arial"/>
                <a:sym typeface="Arial"/>
              </a:rPr>
              <a:t>, leer y </a:t>
            </a:r>
            <a:r>
              <a:rPr lang="en-US" sz="2400" b="0" i="0" u="none" strike="noStrike" cap="none" baseline="0" dirty="0" err="1">
                <a:solidFill>
                  <a:srgbClr val="000000"/>
                </a:solidFill>
                <a:latin typeface="Arial"/>
                <a:ea typeface="Arial"/>
                <a:cs typeface="Arial"/>
                <a:sym typeface="Arial"/>
              </a:rPr>
              <a:t>ejecutar</a:t>
            </a:r>
            <a:r>
              <a:rPr lang="en-US" sz="2400" b="0" i="0" u="none" strike="noStrike" cap="none" baseline="0" dirty="0">
                <a:solidFill>
                  <a:srgbClr val="000000"/>
                </a:solidFill>
                <a:latin typeface="Arial"/>
                <a:ea typeface="Arial"/>
                <a:cs typeface="Arial"/>
                <a:sym typeface="Arial"/>
              </a:rPr>
              <a:t>.</a:t>
            </a:r>
          </a:p>
        </p:txBody>
      </p:sp>
    </p:spTree>
    <p:extLst>
      <p:ext uri="{BB962C8B-B14F-4D97-AF65-F5344CB8AC3E}">
        <p14:creationId xmlns:p14="http://schemas.microsoft.com/office/powerpoint/2010/main" val="2480086166"/>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p:nvPr/>
        </p:nvSpPr>
        <p:spPr>
          <a:xfrm>
            <a:off x="684212" y="409575"/>
            <a:ext cx="8128000" cy="957261"/>
          </a:xfrm>
          <a:prstGeom prst="rect">
            <a:avLst/>
          </a:prstGeom>
          <a:noFill/>
          <a:ln>
            <a:noFill/>
          </a:ln>
        </p:spPr>
        <p:txBody>
          <a:bodyPr lIns="90000" tIns="46800" rIns="90000" bIns="46800" anchor="ctr" anchorCtr="0">
            <a:noAutofit/>
          </a:bodyPr>
          <a:lstStyle/>
          <a:p>
            <a:pPr marL="0" marR="0" lvl="0" indent="0" algn="l" rtl="0">
              <a:lnSpc>
                <a:spcPct val="90000"/>
              </a:lnSpc>
              <a:spcBef>
                <a:spcPts val="0"/>
              </a:spcBef>
              <a:spcAft>
                <a:spcPts val="0"/>
              </a:spcAft>
              <a:buClr>
                <a:srgbClr val="708CA1"/>
              </a:buClr>
              <a:buSzPct val="25000"/>
              <a:buFont typeface="Arial"/>
              <a:buNone/>
            </a:pPr>
            <a:r>
              <a:rPr lang="en-US" sz="3200" b="1" i="0" u="none" strike="noStrike" cap="none" baseline="0">
                <a:solidFill>
                  <a:srgbClr val="708CA1"/>
                </a:solidFill>
                <a:latin typeface="Arial"/>
                <a:ea typeface="Arial"/>
                <a:cs typeface="Arial"/>
                <a:sym typeface="Arial"/>
              </a:rPr>
              <a:t>Creación de un directorio ~/pub</a:t>
            </a:r>
          </a:p>
        </p:txBody>
      </p:sp>
      <p:sp>
        <p:nvSpPr>
          <p:cNvPr id="194" name="Shape 194"/>
          <p:cNvSpPr txBox="1"/>
          <p:nvPr/>
        </p:nvSpPr>
        <p:spPr>
          <a:xfrm>
            <a:off x="611187" y="1628775"/>
            <a:ext cx="8118475" cy="3624261"/>
          </a:xfrm>
          <a:prstGeom prst="rect">
            <a:avLst/>
          </a:prstGeom>
          <a:noFill/>
          <a:ln>
            <a:noFill/>
          </a:ln>
        </p:spPr>
        <p:txBody>
          <a:bodyPr lIns="82075" tIns="41025" rIns="82075" bIns="41025" anchor="t" anchorCtr="0">
            <a:noAutofit/>
          </a:bodyPr>
          <a:lstStyle/>
          <a:p>
            <a:pPr marL="285750" marR="0" lvl="0" indent="-285750" algn="l" rtl="0">
              <a:lnSpc>
                <a:spcPct val="95000"/>
              </a:lnSpc>
              <a:spcBef>
                <a:spcPts val="0"/>
              </a:spcBef>
              <a:spcAft>
                <a:spcPts val="0"/>
              </a:spcAft>
              <a:buClr>
                <a:srgbClr val="000000"/>
              </a:buClr>
              <a:buSzPct val="100000"/>
              <a:buFont typeface="Arial" panose="020B0604020202020204" pitchFamily="34" charset="0"/>
              <a:buChar char="•"/>
            </a:pPr>
            <a:r>
              <a:rPr lang="en-US" b="0" i="0" u="none" strike="noStrike" cap="none" baseline="0" dirty="0" err="1">
                <a:solidFill>
                  <a:srgbClr val="000000"/>
                </a:solidFill>
                <a:latin typeface="Arial"/>
                <a:ea typeface="Arial"/>
                <a:cs typeface="Arial"/>
                <a:sym typeface="Arial"/>
              </a:rPr>
              <a:t>Consideraciones</a:t>
            </a:r>
            <a:endParaRPr lang="en-US" b="0" i="0" u="none" strike="noStrike" cap="none" baseline="0" dirty="0">
              <a:solidFill>
                <a:srgbClr val="000000"/>
              </a:solidFill>
              <a:latin typeface="Arial"/>
              <a:ea typeface="Arial"/>
              <a:cs typeface="Arial"/>
              <a:sym typeface="Arial"/>
            </a:endParaRPr>
          </a:p>
          <a:p>
            <a:pPr marL="1200150" marR="0" lvl="1" indent="-285750" algn="l" rtl="0">
              <a:lnSpc>
                <a:spcPct val="95000"/>
              </a:lnSpc>
              <a:spcBef>
                <a:spcPts val="800"/>
              </a:spcBef>
              <a:spcAft>
                <a:spcPts val="0"/>
              </a:spcAft>
              <a:buClr>
                <a:srgbClr val="000000"/>
              </a:buClr>
              <a:buSzPct val="100000"/>
              <a:buFont typeface="Arial" panose="020B0604020202020204" pitchFamily="34" charset="0"/>
              <a:buChar char="•"/>
            </a:pPr>
            <a:r>
              <a:rPr lang="en-US" sz="1600" b="0" i="0" u="none" strike="noStrike" cap="none" baseline="0" dirty="0" err="1">
                <a:solidFill>
                  <a:srgbClr val="000000"/>
                </a:solidFill>
                <a:latin typeface="Arial"/>
                <a:ea typeface="Arial"/>
                <a:cs typeface="Arial"/>
                <a:sym typeface="Arial"/>
              </a:rPr>
              <a:t>Recordar</a:t>
            </a:r>
            <a:r>
              <a:rPr lang="en-US" sz="1600" b="0" i="0" u="none" strike="noStrike" cap="none" baseline="0" dirty="0">
                <a:solidFill>
                  <a:srgbClr val="000000"/>
                </a:solidFill>
                <a:latin typeface="Arial"/>
                <a:ea typeface="Arial"/>
                <a:cs typeface="Arial"/>
                <a:sym typeface="Arial"/>
              </a:rPr>
              <a:t> que un </a:t>
            </a:r>
            <a:r>
              <a:rPr lang="en-US" sz="1600" b="0" i="0" u="none" strike="noStrike" cap="none" baseline="0" dirty="0" err="1">
                <a:solidFill>
                  <a:srgbClr val="000000"/>
                </a:solidFill>
                <a:latin typeface="Arial"/>
                <a:ea typeface="Arial"/>
                <a:cs typeface="Arial"/>
                <a:sym typeface="Arial"/>
              </a:rPr>
              <a:t>usuario</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puede</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crear</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archivos</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en</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tmp</a:t>
            </a:r>
            <a:r>
              <a:rPr lang="en-US" sz="1600" b="0" i="0" u="none" strike="noStrike" cap="none" baseline="0" dirty="0">
                <a:solidFill>
                  <a:srgbClr val="000000"/>
                </a:solidFill>
                <a:latin typeface="Arial"/>
                <a:ea typeface="Arial"/>
                <a:cs typeface="Arial"/>
                <a:sym typeface="Arial"/>
              </a:rPr>
              <a:t> y </a:t>
            </a:r>
            <a:r>
              <a:rPr lang="en-US" sz="1600" b="0" i="0" u="none" strike="noStrike" cap="none" baseline="0" dirty="0" err="1">
                <a:solidFill>
                  <a:srgbClr val="000000"/>
                </a:solidFill>
                <a:latin typeface="Arial"/>
                <a:ea typeface="Arial"/>
                <a:cs typeface="Arial"/>
                <a:sym typeface="Arial"/>
              </a:rPr>
              <a:t>en</a:t>
            </a:r>
            <a:r>
              <a:rPr lang="en-US" sz="1600" b="0" i="0" u="none" strike="noStrike" cap="none" baseline="0" dirty="0">
                <a:solidFill>
                  <a:srgbClr val="000000"/>
                </a:solidFill>
                <a:latin typeface="Arial"/>
                <a:ea typeface="Arial"/>
                <a:cs typeface="Arial"/>
                <a:sym typeface="Arial"/>
              </a:rPr>
              <a:t> ~.</a:t>
            </a:r>
          </a:p>
          <a:p>
            <a:pPr marL="1200150" marR="0" lvl="1" indent="-285750" algn="l" rtl="0">
              <a:lnSpc>
                <a:spcPct val="95000"/>
              </a:lnSpc>
              <a:spcBef>
                <a:spcPts val="800"/>
              </a:spcBef>
              <a:spcAft>
                <a:spcPts val="0"/>
              </a:spcAft>
              <a:buClr>
                <a:srgbClr val="000000"/>
              </a:buClr>
              <a:buSzPct val="100000"/>
              <a:buFont typeface="Arial" panose="020B0604020202020204" pitchFamily="34" charset="0"/>
              <a:buChar char="•"/>
            </a:pPr>
            <a:r>
              <a:rPr lang="en-US" sz="1600" b="0" i="0" u="none" strike="noStrike" cap="none" baseline="0" dirty="0">
                <a:solidFill>
                  <a:srgbClr val="000000"/>
                </a:solidFill>
                <a:latin typeface="Arial"/>
                <a:ea typeface="Arial"/>
                <a:cs typeface="Arial"/>
                <a:sym typeface="Arial"/>
              </a:rPr>
              <a:t>Al </a:t>
            </a:r>
            <a:r>
              <a:rPr lang="en-US" sz="1600" b="0" i="0" u="none" strike="noStrike" cap="none" baseline="0" dirty="0" err="1">
                <a:solidFill>
                  <a:srgbClr val="000000"/>
                </a:solidFill>
                <a:latin typeface="Arial"/>
                <a:ea typeface="Arial"/>
                <a:cs typeface="Arial"/>
                <a:sym typeface="Arial"/>
              </a:rPr>
              <a:t>listar</a:t>
            </a:r>
            <a:r>
              <a:rPr lang="en-US" sz="1600" b="0" i="0" u="none" strike="noStrike" cap="none" baseline="0" dirty="0">
                <a:solidFill>
                  <a:srgbClr val="000000"/>
                </a:solidFill>
                <a:latin typeface="Arial"/>
                <a:ea typeface="Arial"/>
                <a:cs typeface="Arial"/>
                <a:sym typeface="Arial"/>
              </a:rPr>
              <a:t> el </a:t>
            </a:r>
            <a:r>
              <a:rPr lang="en-US" sz="1600" b="0" i="0" u="none" strike="noStrike" cap="none" baseline="0" dirty="0" err="1">
                <a:solidFill>
                  <a:srgbClr val="000000"/>
                </a:solidFill>
                <a:latin typeface="Arial"/>
                <a:ea typeface="Arial"/>
                <a:cs typeface="Arial"/>
                <a:sym typeface="Arial"/>
              </a:rPr>
              <a:t>contenido</a:t>
            </a:r>
            <a:r>
              <a:rPr lang="en-US" sz="1600" b="0" i="0" u="none" strike="noStrike" cap="none" baseline="0" dirty="0">
                <a:solidFill>
                  <a:srgbClr val="000000"/>
                </a:solidFill>
                <a:latin typeface="Arial"/>
                <a:ea typeface="Arial"/>
                <a:cs typeface="Arial"/>
                <a:sym typeface="Arial"/>
              </a:rPr>
              <a:t> de un </a:t>
            </a:r>
            <a:r>
              <a:rPr lang="en-US" sz="1600" b="0" i="0" u="none" strike="noStrike" cap="none" baseline="0" dirty="0" err="1">
                <a:solidFill>
                  <a:srgbClr val="000000"/>
                </a:solidFill>
                <a:latin typeface="Arial"/>
                <a:ea typeface="Arial"/>
                <a:cs typeface="Arial"/>
                <a:sym typeface="Arial"/>
              </a:rPr>
              <a:t>directorio</a:t>
            </a:r>
            <a:r>
              <a:rPr lang="en-US" sz="1600" b="0" i="0" u="none" strike="noStrike" cap="none" baseline="0" dirty="0">
                <a:solidFill>
                  <a:srgbClr val="000000"/>
                </a:solidFill>
                <a:latin typeface="Arial"/>
                <a:ea typeface="Arial"/>
                <a:cs typeface="Arial"/>
                <a:sym typeface="Arial"/>
              </a:rPr>
              <a:t> “.” </a:t>
            </a:r>
            <a:r>
              <a:rPr lang="en-US" sz="1600" b="0" i="0" u="none" strike="noStrike" cap="none" baseline="0" dirty="0" err="1">
                <a:solidFill>
                  <a:srgbClr val="000000"/>
                </a:solidFill>
                <a:latin typeface="Arial"/>
                <a:ea typeface="Arial"/>
                <a:cs typeface="Arial"/>
                <a:sym typeface="Arial"/>
              </a:rPr>
              <a:t>significa</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directorio</a:t>
            </a:r>
            <a:r>
              <a:rPr lang="en-US" sz="1600" b="0" i="0" u="none" strike="noStrike" cap="none" baseline="0" dirty="0">
                <a:solidFill>
                  <a:srgbClr val="000000"/>
                </a:solidFill>
                <a:latin typeface="Arial"/>
                <a:ea typeface="Arial"/>
                <a:cs typeface="Arial"/>
                <a:sym typeface="Arial"/>
              </a:rPr>
              <a:t> actual y “..” </a:t>
            </a:r>
            <a:r>
              <a:rPr lang="en-US" sz="1600" b="0" i="0" u="none" strike="noStrike" cap="none" baseline="0" dirty="0" err="1">
                <a:solidFill>
                  <a:srgbClr val="000000"/>
                </a:solidFill>
                <a:latin typeface="Arial"/>
                <a:ea typeface="Arial"/>
                <a:cs typeface="Arial"/>
                <a:sym typeface="Arial"/>
              </a:rPr>
              <a:t>significa</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directorio</a:t>
            </a:r>
            <a:r>
              <a:rPr lang="en-US" sz="1600" b="0" i="0" u="none" strike="noStrike" cap="none" baseline="0" dirty="0">
                <a:solidFill>
                  <a:srgbClr val="000000"/>
                </a:solidFill>
                <a:latin typeface="Arial"/>
                <a:ea typeface="Arial"/>
                <a:cs typeface="Arial"/>
                <a:sym typeface="Arial"/>
              </a:rPr>
              <a:t> padre.</a:t>
            </a:r>
          </a:p>
        </p:txBody>
      </p:sp>
      <p:grpSp>
        <p:nvGrpSpPr>
          <p:cNvPr id="195" name="Shape 195"/>
          <p:cNvGrpSpPr/>
          <p:nvPr/>
        </p:nvGrpSpPr>
        <p:grpSpPr>
          <a:xfrm>
            <a:off x="909708" y="3166929"/>
            <a:ext cx="3757612" cy="2593975"/>
            <a:chOff x="561975" y="2947986"/>
            <a:chExt cx="3757612" cy="2593975"/>
          </a:xfrm>
        </p:grpSpPr>
        <p:pic>
          <p:nvPicPr>
            <p:cNvPr id="196" name="Shape 196"/>
            <p:cNvPicPr preferRelativeResize="0"/>
            <p:nvPr/>
          </p:nvPicPr>
          <p:blipFill rotWithShape="1">
            <a:blip r:embed="rId3">
              <a:alphaModFix/>
            </a:blip>
            <a:srcRect/>
            <a:stretch/>
          </p:blipFill>
          <p:spPr>
            <a:xfrm>
              <a:off x="561975" y="2947986"/>
              <a:ext cx="3397250" cy="1335086"/>
            </a:xfrm>
            <a:prstGeom prst="rect">
              <a:avLst/>
            </a:prstGeom>
            <a:noFill/>
            <a:ln w="36000" cap="rnd">
              <a:solidFill>
                <a:srgbClr val="000000"/>
              </a:solidFill>
              <a:prstDash val="solid"/>
              <a:round/>
              <a:headEnd type="none" w="med" len="med"/>
              <a:tailEnd type="none" w="med" len="med"/>
            </a:ln>
          </p:spPr>
        </p:pic>
        <p:pic>
          <p:nvPicPr>
            <p:cNvPr id="197" name="Shape 197"/>
            <p:cNvPicPr preferRelativeResize="0"/>
            <p:nvPr/>
          </p:nvPicPr>
          <p:blipFill rotWithShape="1">
            <a:blip r:embed="rId4">
              <a:alphaModFix/>
            </a:blip>
            <a:srcRect/>
            <a:stretch/>
          </p:blipFill>
          <p:spPr>
            <a:xfrm>
              <a:off x="561975" y="4525962"/>
              <a:ext cx="3194049" cy="295275"/>
            </a:xfrm>
            <a:prstGeom prst="rect">
              <a:avLst/>
            </a:prstGeom>
            <a:noFill/>
            <a:ln w="36000" cap="rnd">
              <a:solidFill>
                <a:srgbClr val="000000"/>
              </a:solidFill>
              <a:prstDash val="solid"/>
              <a:round/>
              <a:headEnd type="none" w="med" len="med"/>
              <a:tailEnd type="none" w="med" len="med"/>
            </a:ln>
          </p:spPr>
        </p:pic>
        <p:pic>
          <p:nvPicPr>
            <p:cNvPr id="198" name="Shape 198"/>
            <p:cNvPicPr preferRelativeResize="0"/>
            <p:nvPr/>
          </p:nvPicPr>
          <p:blipFill rotWithShape="1">
            <a:blip r:embed="rId5">
              <a:alphaModFix/>
            </a:blip>
            <a:srcRect/>
            <a:stretch/>
          </p:blipFill>
          <p:spPr>
            <a:xfrm>
              <a:off x="561975" y="5205412"/>
              <a:ext cx="3757612" cy="336549"/>
            </a:xfrm>
            <a:prstGeom prst="rect">
              <a:avLst/>
            </a:prstGeom>
            <a:noFill/>
            <a:ln w="36000" cap="rnd">
              <a:solidFill>
                <a:srgbClr val="000000"/>
              </a:solidFill>
              <a:prstDash val="solid"/>
              <a:round/>
              <a:headEnd type="none" w="med" len="med"/>
              <a:tailEnd type="none" w="med" len="med"/>
            </a:ln>
          </p:spPr>
        </p:pic>
      </p:grpSp>
      <p:grpSp>
        <p:nvGrpSpPr>
          <p:cNvPr id="199" name="Shape 199"/>
          <p:cNvGrpSpPr/>
          <p:nvPr/>
        </p:nvGrpSpPr>
        <p:grpSpPr>
          <a:xfrm>
            <a:off x="5280095" y="3139943"/>
            <a:ext cx="3482975" cy="2914650"/>
            <a:chOff x="4932362" y="2921000"/>
            <a:chExt cx="3482975" cy="2914650"/>
          </a:xfrm>
        </p:grpSpPr>
        <p:pic>
          <p:nvPicPr>
            <p:cNvPr id="200" name="Shape 200"/>
            <p:cNvPicPr preferRelativeResize="0"/>
            <p:nvPr/>
          </p:nvPicPr>
          <p:blipFill rotWithShape="1">
            <a:blip r:embed="rId6">
              <a:alphaModFix/>
            </a:blip>
            <a:srcRect/>
            <a:stretch/>
          </p:blipFill>
          <p:spPr>
            <a:xfrm>
              <a:off x="4932362" y="2921000"/>
              <a:ext cx="3482975" cy="1217612"/>
            </a:xfrm>
            <a:prstGeom prst="rect">
              <a:avLst/>
            </a:prstGeom>
            <a:noFill/>
            <a:ln w="36000" cap="rnd">
              <a:solidFill>
                <a:srgbClr val="000000"/>
              </a:solidFill>
              <a:prstDash val="solid"/>
              <a:round/>
              <a:headEnd type="none" w="med" len="med"/>
              <a:tailEnd type="none" w="med" len="med"/>
            </a:ln>
          </p:spPr>
        </p:pic>
        <p:pic>
          <p:nvPicPr>
            <p:cNvPr id="201" name="Shape 201"/>
            <p:cNvPicPr preferRelativeResize="0"/>
            <p:nvPr/>
          </p:nvPicPr>
          <p:blipFill rotWithShape="1">
            <a:blip r:embed="rId7">
              <a:alphaModFix/>
            </a:blip>
            <a:srcRect/>
            <a:stretch/>
          </p:blipFill>
          <p:spPr>
            <a:xfrm>
              <a:off x="4932362" y="4303712"/>
              <a:ext cx="3092450" cy="912811"/>
            </a:xfrm>
            <a:prstGeom prst="rect">
              <a:avLst/>
            </a:prstGeom>
            <a:noFill/>
            <a:ln w="36000" cap="rnd">
              <a:solidFill>
                <a:srgbClr val="000000"/>
              </a:solidFill>
              <a:prstDash val="solid"/>
              <a:round/>
              <a:headEnd type="none" w="med" len="med"/>
              <a:tailEnd type="none" w="med" len="med"/>
            </a:ln>
          </p:spPr>
        </p:pic>
        <p:pic>
          <p:nvPicPr>
            <p:cNvPr id="202" name="Shape 202"/>
            <p:cNvPicPr preferRelativeResize="0"/>
            <p:nvPr/>
          </p:nvPicPr>
          <p:blipFill rotWithShape="1">
            <a:blip r:embed="rId8">
              <a:alphaModFix/>
            </a:blip>
            <a:srcRect/>
            <a:stretch/>
          </p:blipFill>
          <p:spPr>
            <a:xfrm>
              <a:off x="4932362" y="5397500"/>
              <a:ext cx="2233612" cy="438150"/>
            </a:xfrm>
            <a:prstGeom prst="rect">
              <a:avLst/>
            </a:prstGeom>
            <a:noFill/>
            <a:ln w="36000" cap="rnd">
              <a:solidFill>
                <a:srgbClr val="000000"/>
              </a:solidFill>
              <a:prstDash val="solid"/>
              <a:round/>
              <a:headEnd type="none" w="med" len="med"/>
              <a:tailEnd type="none" w="med" len="med"/>
            </a:ln>
          </p:spPr>
        </p:pic>
      </p:grpSp>
      <p:sp>
        <p:nvSpPr>
          <p:cNvPr id="203" name="Shape 203"/>
          <p:cNvSpPr txBox="1"/>
          <p:nvPr/>
        </p:nvSpPr>
        <p:spPr>
          <a:xfrm>
            <a:off x="492194" y="3135179"/>
            <a:ext cx="360362" cy="365125"/>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baseline="0">
                <a:solidFill>
                  <a:srgbClr val="000000"/>
                </a:solidFill>
                <a:latin typeface="Arial"/>
                <a:ea typeface="Arial"/>
                <a:cs typeface="Arial"/>
                <a:sym typeface="Arial"/>
              </a:rPr>
              <a:t>1</a:t>
            </a:r>
          </a:p>
        </p:txBody>
      </p:sp>
      <p:sp>
        <p:nvSpPr>
          <p:cNvPr id="204" name="Shape 204"/>
          <p:cNvSpPr txBox="1"/>
          <p:nvPr/>
        </p:nvSpPr>
        <p:spPr>
          <a:xfrm>
            <a:off x="492194" y="3135179"/>
            <a:ext cx="360362" cy="365125"/>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baseline="0">
                <a:solidFill>
                  <a:srgbClr val="000000"/>
                </a:solidFill>
                <a:latin typeface="Arial"/>
                <a:ea typeface="Arial"/>
                <a:cs typeface="Arial"/>
                <a:sym typeface="Arial"/>
              </a:rPr>
              <a:t>1</a:t>
            </a:r>
          </a:p>
        </p:txBody>
      </p:sp>
      <p:sp>
        <p:nvSpPr>
          <p:cNvPr id="205" name="Shape 205"/>
          <p:cNvSpPr txBox="1"/>
          <p:nvPr/>
        </p:nvSpPr>
        <p:spPr>
          <a:xfrm>
            <a:off x="492194" y="3135179"/>
            <a:ext cx="360362" cy="365125"/>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baseline="0">
                <a:solidFill>
                  <a:srgbClr val="000000"/>
                </a:solidFill>
                <a:latin typeface="Arial"/>
                <a:ea typeface="Arial"/>
                <a:cs typeface="Arial"/>
                <a:sym typeface="Arial"/>
              </a:rPr>
              <a:t>1</a:t>
            </a:r>
          </a:p>
        </p:txBody>
      </p:sp>
      <p:sp>
        <p:nvSpPr>
          <p:cNvPr id="206" name="Shape 206"/>
          <p:cNvSpPr txBox="1"/>
          <p:nvPr/>
        </p:nvSpPr>
        <p:spPr>
          <a:xfrm>
            <a:off x="492194" y="3135179"/>
            <a:ext cx="360362" cy="365125"/>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baseline="0">
                <a:solidFill>
                  <a:srgbClr val="000000"/>
                </a:solidFill>
                <a:latin typeface="Arial"/>
                <a:ea typeface="Arial"/>
                <a:cs typeface="Arial"/>
                <a:sym typeface="Arial"/>
              </a:rPr>
              <a:t>1</a:t>
            </a:r>
          </a:p>
        </p:txBody>
      </p:sp>
      <p:sp>
        <p:nvSpPr>
          <p:cNvPr id="207" name="Shape 207"/>
          <p:cNvSpPr txBox="1"/>
          <p:nvPr/>
        </p:nvSpPr>
        <p:spPr>
          <a:xfrm>
            <a:off x="492194" y="3135179"/>
            <a:ext cx="360362" cy="365125"/>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baseline="0">
                <a:solidFill>
                  <a:srgbClr val="000000"/>
                </a:solidFill>
                <a:latin typeface="Arial"/>
                <a:ea typeface="Arial"/>
                <a:cs typeface="Arial"/>
                <a:sym typeface="Arial"/>
              </a:rPr>
              <a:t>1</a:t>
            </a:r>
          </a:p>
        </p:txBody>
      </p:sp>
      <p:sp>
        <p:nvSpPr>
          <p:cNvPr id="208" name="Shape 208"/>
          <p:cNvSpPr txBox="1"/>
          <p:nvPr/>
        </p:nvSpPr>
        <p:spPr>
          <a:xfrm>
            <a:off x="492194" y="3135179"/>
            <a:ext cx="360362" cy="365125"/>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baseline="0">
                <a:solidFill>
                  <a:srgbClr val="000000"/>
                </a:solidFill>
                <a:latin typeface="Arial"/>
                <a:ea typeface="Arial"/>
                <a:cs typeface="Arial"/>
                <a:sym typeface="Arial"/>
              </a:rPr>
              <a:t>1</a:t>
            </a:r>
          </a:p>
        </p:txBody>
      </p:sp>
      <p:sp>
        <p:nvSpPr>
          <p:cNvPr id="209" name="Shape 209"/>
          <p:cNvSpPr txBox="1"/>
          <p:nvPr/>
        </p:nvSpPr>
        <p:spPr>
          <a:xfrm>
            <a:off x="527119" y="5433880"/>
            <a:ext cx="360362" cy="365125"/>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baseline="0">
                <a:solidFill>
                  <a:srgbClr val="000000"/>
                </a:solidFill>
                <a:latin typeface="Arial"/>
                <a:ea typeface="Arial"/>
                <a:cs typeface="Arial"/>
                <a:sym typeface="Arial"/>
              </a:rPr>
              <a:t>3</a:t>
            </a:r>
          </a:p>
        </p:txBody>
      </p:sp>
      <p:sp>
        <p:nvSpPr>
          <p:cNvPr id="210" name="Shape 210"/>
          <p:cNvSpPr txBox="1"/>
          <p:nvPr/>
        </p:nvSpPr>
        <p:spPr>
          <a:xfrm>
            <a:off x="527119" y="4714743"/>
            <a:ext cx="360362" cy="365125"/>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baseline="0">
                <a:solidFill>
                  <a:srgbClr val="000000"/>
                </a:solidFill>
                <a:latin typeface="Arial"/>
                <a:ea typeface="Arial"/>
                <a:cs typeface="Arial"/>
                <a:sym typeface="Arial"/>
              </a:rPr>
              <a:t>2</a:t>
            </a:r>
          </a:p>
        </p:txBody>
      </p:sp>
      <p:sp>
        <p:nvSpPr>
          <p:cNvPr id="211" name="Shape 211"/>
          <p:cNvSpPr txBox="1"/>
          <p:nvPr/>
        </p:nvSpPr>
        <p:spPr>
          <a:xfrm>
            <a:off x="4848295" y="3093904"/>
            <a:ext cx="360362" cy="365125"/>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baseline="0">
                <a:solidFill>
                  <a:srgbClr val="000000"/>
                </a:solidFill>
                <a:latin typeface="Arial"/>
                <a:ea typeface="Arial"/>
                <a:cs typeface="Arial"/>
                <a:sym typeface="Arial"/>
              </a:rPr>
              <a:t>4</a:t>
            </a:r>
          </a:p>
        </p:txBody>
      </p:sp>
      <p:sp>
        <p:nvSpPr>
          <p:cNvPr id="212" name="Shape 212"/>
          <p:cNvSpPr txBox="1"/>
          <p:nvPr/>
        </p:nvSpPr>
        <p:spPr>
          <a:xfrm>
            <a:off x="4848295" y="4533768"/>
            <a:ext cx="360362" cy="365125"/>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baseline="0">
                <a:solidFill>
                  <a:srgbClr val="000000"/>
                </a:solidFill>
                <a:latin typeface="Arial"/>
                <a:ea typeface="Arial"/>
                <a:cs typeface="Arial"/>
                <a:sym typeface="Arial"/>
              </a:rPr>
              <a:t>5</a:t>
            </a:r>
          </a:p>
        </p:txBody>
      </p:sp>
      <p:sp>
        <p:nvSpPr>
          <p:cNvPr id="213" name="Shape 213"/>
          <p:cNvSpPr txBox="1"/>
          <p:nvPr/>
        </p:nvSpPr>
        <p:spPr>
          <a:xfrm>
            <a:off x="4848295" y="5614855"/>
            <a:ext cx="360362" cy="365125"/>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baseline="0">
                <a:solidFill>
                  <a:srgbClr val="000000"/>
                </a:solidFill>
                <a:latin typeface="Arial"/>
                <a:ea typeface="Arial"/>
                <a:cs typeface="Arial"/>
                <a:sym typeface="Arial"/>
              </a:rPr>
              <a:t>6</a:t>
            </a:r>
          </a:p>
        </p:txBody>
      </p:sp>
    </p:spTree>
    <p:extLst>
      <p:ext uri="{BB962C8B-B14F-4D97-AF65-F5344CB8AC3E}">
        <p14:creationId xmlns:p14="http://schemas.microsoft.com/office/powerpoint/2010/main" val="2202792208"/>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p:nvPr/>
        </p:nvSpPr>
        <p:spPr>
          <a:xfrm>
            <a:off x="684212" y="403225"/>
            <a:ext cx="8128000" cy="971550"/>
          </a:xfrm>
          <a:prstGeom prst="rect">
            <a:avLst/>
          </a:prstGeom>
          <a:noFill/>
          <a:ln>
            <a:noFill/>
          </a:ln>
        </p:spPr>
        <p:txBody>
          <a:bodyPr lIns="90000" tIns="46800" rIns="90000" bIns="46800" anchor="ctr" anchorCtr="0">
            <a:noAutofit/>
          </a:bodyPr>
          <a:lstStyle/>
          <a:p>
            <a:pPr marL="0" marR="0" lvl="0" indent="0" algn="l" rtl="0">
              <a:lnSpc>
                <a:spcPct val="90000"/>
              </a:lnSpc>
              <a:spcBef>
                <a:spcPts val="0"/>
              </a:spcBef>
              <a:spcAft>
                <a:spcPts val="0"/>
              </a:spcAft>
              <a:buClr>
                <a:srgbClr val="708CA1"/>
              </a:buClr>
              <a:buSzPct val="25000"/>
              <a:buFont typeface="Arial"/>
              <a:buNone/>
            </a:pPr>
            <a:r>
              <a:rPr lang="en-US" sz="3200" b="1" i="0" u="none" strike="noStrike" cap="none" baseline="0">
                <a:solidFill>
                  <a:srgbClr val="708CA1"/>
                </a:solidFill>
                <a:latin typeface="Arial"/>
                <a:ea typeface="Arial"/>
                <a:cs typeface="Arial"/>
                <a:sym typeface="Arial"/>
              </a:rPr>
              <a:t>Uso de chmod con permisos basados en número octal</a:t>
            </a:r>
          </a:p>
        </p:txBody>
      </p:sp>
      <p:pic>
        <p:nvPicPr>
          <p:cNvPr id="222" name="Shape 222"/>
          <p:cNvPicPr preferRelativeResize="0"/>
          <p:nvPr/>
        </p:nvPicPr>
        <p:blipFill rotWithShape="1">
          <a:blip r:embed="rId3">
            <a:alphaModFix/>
          </a:blip>
          <a:srcRect/>
          <a:stretch/>
        </p:blipFill>
        <p:spPr>
          <a:xfrm>
            <a:off x="4340225" y="3060700"/>
            <a:ext cx="3779699" cy="3600599"/>
          </a:xfrm>
          <a:prstGeom prst="rect">
            <a:avLst/>
          </a:prstGeom>
          <a:noFill/>
          <a:ln w="36000" cap="rnd">
            <a:solidFill>
              <a:srgbClr val="000000"/>
            </a:solidFill>
            <a:prstDash val="solid"/>
            <a:round/>
            <a:headEnd type="none" w="med" len="med"/>
            <a:tailEnd type="none" w="med" len="med"/>
          </a:ln>
        </p:spPr>
      </p:pic>
      <p:sp>
        <p:nvSpPr>
          <p:cNvPr id="223" name="Shape 223"/>
          <p:cNvSpPr txBox="1"/>
          <p:nvPr/>
        </p:nvSpPr>
        <p:spPr>
          <a:xfrm>
            <a:off x="611187" y="1628775"/>
            <a:ext cx="8118475" cy="3624261"/>
          </a:xfrm>
          <a:prstGeom prst="rect">
            <a:avLst/>
          </a:prstGeom>
          <a:noFill/>
          <a:ln>
            <a:noFill/>
          </a:ln>
        </p:spPr>
        <p:txBody>
          <a:bodyPr lIns="82075" tIns="41025" rIns="82075" bIns="41025" anchor="t" anchorCtr="0">
            <a:noAutofit/>
          </a:bodyPr>
          <a:lstStyle/>
          <a:p>
            <a:pPr marL="285750" marR="0" lvl="0" indent="-285750" algn="l" rtl="0">
              <a:lnSpc>
                <a:spcPct val="95000"/>
              </a:lnSpc>
              <a:spcBef>
                <a:spcPts val="0"/>
              </a:spcBef>
              <a:spcAft>
                <a:spcPts val="0"/>
              </a:spcAft>
              <a:buClr>
                <a:srgbClr val="000000"/>
              </a:buClr>
              <a:buSzPct val="100000"/>
              <a:buFont typeface="Arial" panose="020B0604020202020204" pitchFamily="34" charset="0"/>
              <a:buChar char="•"/>
            </a:pPr>
            <a:r>
              <a:rPr lang="en-US" sz="1600" b="0" i="0" u="none" strike="noStrike" cap="none" baseline="0" dirty="0">
                <a:solidFill>
                  <a:srgbClr val="000000"/>
                </a:solidFill>
                <a:latin typeface="Arial"/>
                <a:ea typeface="Arial"/>
                <a:cs typeface="Arial"/>
                <a:sym typeface="Arial"/>
              </a:rPr>
              <a:t>Se </a:t>
            </a:r>
            <a:r>
              <a:rPr lang="en-US" sz="1600" b="0" i="0" u="none" strike="noStrike" cap="none" baseline="0" dirty="0" err="1">
                <a:solidFill>
                  <a:srgbClr val="000000"/>
                </a:solidFill>
                <a:latin typeface="Arial"/>
                <a:ea typeface="Arial"/>
                <a:cs typeface="Arial"/>
                <a:sym typeface="Arial"/>
              </a:rPr>
              <a:t>reemplaza</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por</a:t>
            </a:r>
            <a:r>
              <a:rPr lang="en-US" sz="1600" b="0" i="0" u="none" strike="noStrike" cap="none" baseline="0" dirty="0">
                <a:solidFill>
                  <a:srgbClr val="000000"/>
                </a:solidFill>
                <a:latin typeface="Arial"/>
                <a:ea typeface="Arial"/>
                <a:cs typeface="Arial"/>
                <a:sym typeface="Arial"/>
              </a:rPr>
              <a:t> un </a:t>
            </a:r>
            <a:r>
              <a:rPr lang="en-US" sz="1600" b="0" i="0" u="none" strike="noStrike" cap="none" baseline="0" dirty="0" err="1">
                <a:solidFill>
                  <a:srgbClr val="000000"/>
                </a:solidFill>
                <a:latin typeface="Arial"/>
                <a:ea typeface="Arial"/>
                <a:cs typeface="Arial"/>
                <a:sym typeface="Arial"/>
              </a:rPr>
              <a:t>número</a:t>
            </a:r>
            <a:r>
              <a:rPr lang="en-US" sz="1600" b="0" i="0" u="none" strike="noStrike" cap="none" baseline="0" dirty="0">
                <a:solidFill>
                  <a:srgbClr val="000000"/>
                </a:solidFill>
                <a:latin typeface="Arial"/>
                <a:ea typeface="Arial"/>
                <a:cs typeface="Arial"/>
                <a:sym typeface="Arial"/>
              </a:rPr>
              <a:t> octal de </a:t>
            </a:r>
            <a:r>
              <a:rPr lang="en-US" sz="1600" b="0" i="0" u="none" strike="noStrike" cap="none" baseline="0" dirty="0" err="1">
                <a:solidFill>
                  <a:srgbClr val="000000"/>
                </a:solidFill>
                <a:latin typeface="Arial"/>
                <a:ea typeface="Arial"/>
                <a:cs typeface="Arial"/>
                <a:sym typeface="Arial"/>
              </a:rPr>
              <a:t>tres</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dígitos</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los</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permisos</a:t>
            </a:r>
            <a:r>
              <a:rPr lang="en-US" sz="1600" b="0" i="0" u="none" strike="noStrike" cap="none" baseline="0" dirty="0">
                <a:solidFill>
                  <a:srgbClr val="000000"/>
                </a:solidFill>
                <a:latin typeface="Arial"/>
                <a:ea typeface="Arial"/>
                <a:cs typeface="Arial"/>
                <a:sym typeface="Arial"/>
              </a:rPr>
              <a:t> r, w ó x; al </a:t>
            </a:r>
            <a:r>
              <a:rPr lang="en-US" sz="1600" b="0" i="0" u="none" strike="noStrike" cap="none" baseline="0" dirty="0" err="1">
                <a:solidFill>
                  <a:srgbClr val="000000"/>
                </a:solidFill>
                <a:latin typeface="Arial"/>
                <a:ea typeface="Arial"/>
                <a:cs typeface="Arial"/>
                <a:sym typeface="Arial"/>
              </a:rPr>
              <a:t>usuario</a:t>
            </a:r>
            <a:r>
              <a:rPr lang="en-US" sz="1600" b="0" i="0" u="none" strike="noStrike" cap="none" baseline="0" dirty="0">
                <a:solidFill>
                  <a:srgbClr val="000000"/>
                </a:solidFill>
                <a:latin typeface="Arial"/>
                <a:ea typeface="Arial"/>
                <a:cs typeface="Arial"/>
                <a:sym typeface="Arial"/>
              </a:rPr>
              <a:t>, al </a:t>
            </a:r>
            <a:r>
              <a:rPr lang="en-US" sz="1600" b="0" i="0" u="none" strike="noStrike" cap="none" baseline="0" dirty="0" err="1">
                <a:solidFill>
                  <a:srgbClr val="000000"/>
                </a:solidFill>
                <a:latin typeface="Arial"/>
                <a:ea typeface="Arial"/>
                <a:cs typeface="Arial"/>
                <a:sym typeface="Arial"/>
              </a:rPr>
              <a:t>grupo</a:t>
            </a:r>
            <a:r>
              <a:rPr lang="en-US" sz="1600" b="0" i="0" u="none" strike="noStrike" cap="none" baseline="0" dirty="0">
                <a:solidFill>
                  <a:srgbClr val="000000"/>
                </a:solidFill>
                <a:latin typeface="Arial"/>
                <a:ea typeface="Arial"/>
                <a:cs typeface="Arial"/>
                <a:sym typeface="Arial"/>
              </a:rPr>
              <a:t> o a </a:t>
            </a:r>
            <a:r>
              <a:rPr lang="en-US" sz="1600" b="0" i="0" u="none" strike="noStrike" cap="none" baseline="0" dirty="0" err="1">
                <a:solidFill>
                  <a:srgbClr val="000000"/>
                </a:solidFill>
                <a:latin typeface="Arial"/>
                <a:ea typeface="Arial"/>
                <a:cs typeface="Arial"/>
                <a:sym typeface="Arial"/>
              </a:rPr>
              <a:t>los</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otros</a:t>
            </a:r>
            <a:r>
              <a:rPr lang="en-US" sz="1600" b="0" i="0" u="none" strike="noStrike" cap="none" baseline="0" dirty="0">
                <a:solidFill>
                  <a:srgbClr val="000000"/>
                </a:solidFill>
                <a:latin typeface="Arial"/>
                <a:ea typeface="Arial"/>
                <a:cs typeface="Arial"/>
                <a:sym typeface="Arial"/>
              </a:rPr>
              <a:t>.</a:t>
            </a:r>
          </a:p>
          <a:p>
            <a:pPr marL="285750" marR="0" lvl="0" indent="-285750" algn="l" rtl="0">
              <a:lnSpc>
                <a:spcPct val="95000"/>
              </a:lnSpc>
              <a:spcBef>
                <a:spcPts val="1500"/>
              </a:spcBef>
              <a:spcAft>
                <a:spcPts val="0"/>
              </a:spcAft>
              <a:buClr>
                <a:srgbClr val="000000"/>
              </a:buClr>
              <a:buSzPct val="100000"/>
              <a:buFont typeface="Arial" panose="020B0604020202020204" pitchFamily="34" charset="0"/>
              <a:buChar char="•"/>
            </a:pPr>
            <a:r>
              <a:rPr lang="en-US" sz="1600" b="0" i="0" u="none" strike="noStrike" cap="none" baseline="0" dirty="0">
                <a:solidFill>
                  <a:srgbClr val="000000"/>
                </a:solidFill>
                <a:latin typeface="Arial"/>
                <a:ea typeface="Arial"/>
                <a:cs typeface="Arial"/>
                <a:sym typeface="Arial"/>
              </a:rPr>
              <a:t>Las </a:t>
            </a:r>
            <a:r>
              <a:rPr lang="en-US" sz="1600" b="0" i="0" u="none" strike="noStrike" cap="none" baseline="0" dirty="0" err="1">
                <a:solidFill>
                  <a:srgbClr val="000000"/>
                </a:solidFill>
                <a:latin typeface="Arial"/>
                <a:ea typeface="Arial"/>
                <a:cs typeface="Arial"/>
                <a:sym typeface="Arial"/>
              </a:rPr>
              <a:t>centenas</a:t>
            </a:r>
            <a:r>
              <a:rPr lang="en-US" sz="1600" b="0" i="0" u="none" strike="noStrike" cap="none" baseline="0" dirty="0">
                <a:solidFill>
                  <a:srgbClr val="000000"/>
                </a:solidFill>
                <a:latin typeface="Arial"/>
                <a:ea typeface="Arial"/>
                <a:cs typeface="Arial"/>
                <a:sym typeface="Arial"/>
              </a:rPr>
              <a:t> del </a:t>
            </a:r>
            <a:r>
              <a:rPr lang="en-US" sz="1600" b="0" i="0" u="none" strike="noStrike" cap="none" baseline="0" dirty="0" err="1">
                <a:solidFill>
                  <a:srgbClr val="000000"/>
                </a:solidFill>
                <a:latin typeface="Arial"/>
                <a:ea typeface="Arial"/>
                <a:cs typeface="Arial"/>
                <a:sym typeface="Arial"/>
              </a:rPr>
              <a:t>número</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corresponden</a:t>
            </a:r>
            <a:r>
              <a:rPr lang="en-US" sz="1600" b="0" i="0" u="none" strike="noStrike" cap="none" baseline="0" dirty="0">
                <a:solidFill>
                  <a:srgbClr val="000000"/>
                </a:solidFill>
                <a:latin typeface="Arial"/>
                <a:ea typeface="Arial"/>
                <a:cs typeface="Arial"/>
                <a:sym typeface="Arial"/>
              </a:rPr>
              <a:t> a </a:t>
            </a:r>
            <a:r>
              <a:rPr lang="en-US" sz="1600" b="0" i="0" u="none" strike="noStrike" cap="none" baseline="0" dirty="0" err="1">
                <a:solidFill>
                  <a:srgbClr val="000000"/>
                </a:solidFill>
                <a:latin typeface="Arial"/>
                <a:ea typeface="Arial"/>
                <a:cs typeface="Arial"/>
                <a:sym typeface="Arial"/>
              </a:rPr>
              <a:t>los</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permisos</a:t>
            </a:r>
            <a:r>
              <a:rPr lang="en-US" sz="1600" b="0" i="0" u="none" strike="noStrike" cap="none" baseline="0" dirty="0">
                <a:solidFill>
                  <a:srgbClr val="000000"/>
                </a:solidFill>
                <a:latin typeface="Arial"/>
                <a:ea typeface="Arial"/>
                <a:cs typeface="Arial"/>
                <a:sym typeface="Arial"/>
              </a:rPr>
              <a:t> para el </a:t>
            </a:r>
            <a:r>
              <a:rPr lang="en-US" sz="1600" b="0" i="0" u="none" strike="noStrike" cap="none" baseline="0" dirty="0" err="1">
                <a:solidFill>
                  <a:srgbClr val="000000"/>
                </a:solidFill>
                <a:latin typeface="Arial"/>
                <a:ea typeface="Arial"/>
                <a:cs typeface="Arial"/>
                <a:sym typeface="Arial"/>
              </a:rPr>
              <a:t>usuario</a:t>
            </a:r>
            <a:r>
              <a:rPr lang="en-US" sz="1600" b="0" i="0" u="none" strike="noStrike" cap="none" baseline="0" dirty="0">
                <a:solidFill>
                  <a:srgbClr val="000000"/>
                </a:solidFill>
                <a:latin typeface="Arial"/>
                <a:ea typeface="Arial"/>
                <a:cs typeface="Arial"/>
                <a:sym typeface="Arial"/>
              </a:rPr>
              <a:t>, las </a:t>
            </a:r>
            <a:r>
              <a:rPr lang="en-US" sz="1600" b="0" i="0" u="none" strike="noStrike" cap="none" baseline="0" dirty="0" err="1">
                <a:solidFill>
                  <a:srgbClr val="000000"/>
                </a:solidFill>
                <a:latin typeface="Arial"/>
                <a:ea typeface="Arial"/>
                <a:cs typeface="Arial"/>
                <a:sym typeface="Arial"/>
              </a:rPr>
              <a:t>decenas</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los</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permisos</a:t>
            </a:r>
            <a:r>
              <a:rPr lang="en-US" sz="1600" b="0" i="0" u="none" strike="noStrike" cap="none" baseline="0" dirty="0">
                <a:solidFill>
                  <a:srgbClr val="000000"/>
                </a:solidFill>
                <a:latin typeface="Arial"/>
                <a:ea typeface="Arial"/>
                <a:cs typeface="Arial"/>
                <a:sym typeface="Arial"/>
              </a:rPr>
              <a:t> para el </a:t>
            </a:r>
            <a:r>
              <a:rPr lang="en-US" sz="1600" b="0" i="0" u="none" strike="noStrike" cap="none" baseline="0" dirty="0" err="1">
                <a:solidFill>
                  <a:srgbClr val="000000"/>
                </a:solidFill>
                <a:latin typeface="Arial"/>
                <a:ea typeface="Arial"/>
                <a:cs typeface="Arial"/>
                <a:sym typeface="Arial"/>
              </a:rPr>
              <a:t>grupo</a:t>
            </a:r>
            <a:r>
              <a:rPr lang="en-US" sz="1600" b="0" i="0" u="none" strike="noStrike" cap="none" baseline="0" dirty="0">
                <a:solidFill>
                  <a:srgbClr val="000000"/>
                </a:solidFill>
                <a:latin typeface="Arial"/>
                <a:ea typeface="Arial"/>
                <a:cs typeface="Arial"/>
                <a:sym typeface="Arial"/>
              </a:rPr>
              <a:t> y las </a:t>
            </a:r>
            <a:r>
              <a:rPr lang="en-US" sz="1600" b="0" i="0" u="none" strike="noStrike" cap="none" baseline="0" dirty="0" err="1">
                <a:solidFill>
                  <a:srgbClr val="000000"/>
                </a:solidFill>
                <a:latin typeface="Arial"/>
                <a:ea typeface="Arial"/>
                <a:cs typeface="Arial"/>
                <a:sym typeface="Arial"/>
              </a:rPr>
              <a:t>unidades</a:t>
            </a:r>
            <a:r>
              <a:rPr lang="en-US" sz="1600" b="0" i="0" u="none" strike="noStrike" cap="none" baseline="0" dirty="0">
                <a:solidFill>
                  <a:srgbClr val="000000"/>
                </a:solidFill>
                <a:latin typeface="Arial"/>
                <a:ea typeface="Arial"/>
                <a:cs typeface="Arial"/>
                <a:sym typeface="Arial"/>
              </a:rPr>
              <a:t> para </a:t>
            </a:r>
            <a:r>
              <a:rPr lang="en-US" sz="1600" b="0" i="0" u="none" strike="noStrike" cap="none" baseline="0" dirty="0" err="1">
                <a:solidFill>
                  <a:srgbClr val="000000"/>
                </a:solidFill>
                <a:latin typeface="Arial"/>
                <a:ea typeface="Arial"/>
                <a:cs typeface="Arial"/>
                <a:sym typeface="Arial"/>
              </a:rPr>
              <a:t>los</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permisos</a:t>
            </a:r>
            <a:r>
              <a:rPr lang="en-US" sz="1600" b="0" i="0" u="none" strike="noStrike" cap="none" baseline="0" dirty="0">
                <a:solidFill>
                  <a:srgbClr val="000000"/>
                </a:solidFill>
                <a:latin typeface="Arial"/>
                <a:ea typeface="Arial"/>
                <a:cs typeface="Arial"/>
                <a:sym typeface="Arial"/>
              </a:rPr>
              <a:t> de </a:t>
            </a:r>
            <a:r>
              <a:rPr lang="en-US" sz="1600" b="0" i="0" u="none" strike="noStrike" cap="none" baseline="0" dirty="0" err="1">
                <a:solidFill>
                  <a:srgbClr val="000000"/>
                </a:solidFill>
                <a:latin typeface="Arial"/>
                <a:ea typeface="Arial"/>
                <a:cs typeface="Arial"/>
                <a:sym typeface="Arial"/>
              </a:rPr>
              <a:t>los</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otros</a:t>
            </a:r>
            <a:r>
              <a:rPr lang="en-US" sz="1600" b="0" i="0" u="none" strike="noStrike" cap="none" baseline="0" dirty="0">
                <a:solidFill>
                  <a:srgbClr val="000000"/>
                </a:solidFill>
                <a:latin typeface="Arial"/>
                <a:ea typeface="Arial"/>
                <a:cs typeface="Arial"/>
                <a:sym typeface="Arial"/>
              </a:rPr>
              <a:t>.</a:t>
            </a:r>
          </a:p>
          <a:p>
            <a:pPr marL="1200150" marR="0" lvl="1" indent="-285750" algn="l" rtl="0">
              <a:lnSpc>
                <a:spcPct val="95000"/>
              </a:lnSpc>
              <a:spcBef>
                <a:spcPts val="800"/>
              </a:spcBef>
              <a:spcAft>
                <a:spcPts val="0"/>
              </a:spcAft>
              <a:buClr>
                <a:srgbClr val="000000"/>
              </a:buClr>
              <a:buSzPct val="100000"/>
              <a:buFont typeface="Arial" panose="020B0604020202020204" pitchFamily="34" charset="0"/>
              <a:buChar char="•"/>
            </a:pPr>
            <a:r>
              <a:rPr lang="en-US" sz="1400" b="1" i="0" u="none" strike="noStrike" cap="none" baseline="0" dirty="0">
                <a:solidFill>
                  <a:srgbClr val="000000"/>
                </a:solidFill>
                <a:latin typeface="Arial"/>
                <a:ea typeface="Arial"/>
                <a:cs typeface="Arial"/>
                <a:sym typeface="Arial"/>
              </a:rPr>
              <a:t>r</a:t>
            </a:r>
            <a:r>
              <a:rPr lang="en-US" sz="1400" b="0" i="0" u="none" strike="noStrike" cap="none" baseline="0" dirty="0">
                <a:solidFill>
                  <a:srgbClr val="000000"/>
                </a:solidFill>
                <a:latin typeface="Arial"/>
                <a:ea typeface="Arial"/>
                <a:cs typeface="Arial"/>
                <a:sym typeface="Arial"/>
              </a:rPr>
              <a:t>(</a:t>
            </a:r>
            <a:r>
              <a:rPr lang="en-US" sz="1400" b="0" i="0" u="none" strike="noStrike" cap="none" baseline="0" dirty="0" err="1">
                <a:solidFill>
                  <a:srgbClr val="000000"/>
                </a:solidFill>
                <a:latin typeface="Arial"/>
                <a:ea typeface="Arial"/>
                <a:cs typeface="Arial"/>
                <a:sym typeface="Arial"/>
              </a:rPr>
              <a:t>ead</a:t>
            </a:r>
            <a:r>
              <a:rPr lang="en-US" sz="1400" b="0" i="0" u="none" strike="noStrike" cap="none" baseline="0" dirty="0">
                <a:solidFill>
                  <a:srgbClr val="000000"/>
                </a:solidFill>
                <a:latin typeface="Arial"/>
                <a:ea typeface="Arial"/>
                <a:cs typeface="Arial"/>
                <a:sym typeface="Arial"/>
              </a:rPr>
              <a:t>) vale 4</a:t>
            </a:r>
          </a:p>
          <a:p>
            <a:pPr marL="1200150" marR="0" lvl="1" indent="-285750" algn="l" rtl="0">
              <a:lnSpc>
                <a:spcPct val="95000"/>
              </a:lnSpc>
              <a:spcBef>
                <a:spcPts val="800"/>
              </a:spcBef>
              <a:spcAft>
                <a:spcPts val="0"/>
              </a:spcAft>
              <a:buClr>
                <a:srgbClr val="000000"/>
              </a:buClr>
              <a:buSzPct val="100000"/>
              <a:buFont typeface="Arial" panose="020B0604020202020204" pitchFamily="34" charset="0"/>
              <a:buChar char="•"/>
            </a:pPr>
            <a:r>
              <a:rPr lang="en-US" sz="1400" b="1" i="0" u="none" strike="noStrike" cap="none" baseline="0" dirty="0">
                <a:solidFill>
                  <a:srgbClr val="000000"/>
                </a:solidFill>
                <a:latin typeface="Arial"/>
                <a:ea typeface="Arial"/>
                <a:cs typeface="Arial"/>
                <a:sym typeface="Arial"/>
              </a:rPr>
              <a:t>w</a:t>
            </a:r>
            <a:r>
              <a:rPr lang="en-US" sz="1400" b="0" i="0" u="none" strike="noStrike" cap="none" baseline="0" dirty="0">
                <a:solidFill>
                  <a:srgbClr val="000000"/>
                </a:solidFill>
                <a:latin typeface="Arial"/>
                <a:ea typeface="Arial"/>
                <a:cs typeface="Arial"/>
                <a:sym typeface="Arial"/>
              </a:rPr>
              <a:t>(rite) vale 2</a:t>
            </a:r>
          </a:p>
          <a:p>
            <a:pPr marL="1200150" marR="0" lvl="1" indent="-285750" algn="l" rtl="0">
              <a:lnSpc>
                <a:spcPct val="95000"/>
              </a:lnSpc>
              <a:spcBef>
                <a:spcPts val="800"/>
              </a:spcBef>
              <a:spcAft>
                <a:spcPts val="0"/>
              </a:spcAft>
              <a:buClr>
                <a:srgbClr val="000000"/>
              </a:buClr>
              <a:buSzPct val="100000"/>
              <a:buFont typeface="Arial" panose="020B0604020202020204" pitchFamily="34" charset="0"/>
              <a:buChar char="•"/>
            </a:pPr>
            <a:r>
              <a:rPr lang="en-US" sz="1400" b="0" i="0" u="none" strike="noStrike" cap="none" baseline="0" dirty="0">
                <a:solidFill>
                  <a:srgbClr val="000000"/>
                </a:solidFill>
                <a:latin typeface="Arial"/>
                <a:ea typeface="Arial"/>
                <a:cs typeface="Arial"/>
                <a:sym typeface="Arial"/>
              </a:rPr>
              <a:t>(e)</a:t>
            </a:r>
            <a:r>
              <a:rPr lang="en-US" sz="1400" b="1" i="0" u="none" strike="noStrike" cap="none" baseline="0" dirty="0">
                <a:solidFill>
                  <a:srgbClr val="000000"/>
                </a:solidFill>
                <a:latin typeface="Arial"/>
                <a:ea typeface="Arial"/>
                <a:cs typeface="Arial"/>
                <a:sym typeface="Arial"/>
              </a:rPr>
              <a:t>x</a:t>
            </a:r>
            <a:r>
              <a:rPr lang="en-US" sz="1400" b="0" i="0" u="none" strike="noStrike" cap="none" baseline="0" dirty="0">
                <a:solidFill>
                  <a:srgbClr val="000000"/>
                </a:solidFill>
                <a:latin typeface="Arial"/>
                <a:ea typeface="Arial"/>
                <a:cs typeface="Arial"/>
                <a:sym typeface="Arial"/>
              </a:rPr>
              <a:t>(</a:t>
            </a:r>
            <a:r>
              <a:rPr lang="en-US" sz="1400" b="0" i="0" u="none" strike="noStrike" cap="none" baseline="0" dirty="0" err="1">
                <a:solidFill>
                  <a:srgbClr val="000000"/>
                </a:solidFill>
                <a:latin typeface="Arial"/>
                <a:ea typeface="Arial"/>
                <a:cs typeface="Arial"/>
                <a:sym typeface="Arial"/>
              </a:rPr>
              <a:t>ecute</a:t>
            </a:r>
            <a:r>
              <a:rPr lang="en-US" sz="1400" b="0" i="0" u="none" strike="noStrike" cap="none" baseline="0" dirty="0">
                <a:solidFill>
                  <a:srgbClr val="000000"/>
                </a:solidFill>
                <a:latin typeface="Arial"/>
                <a:ea typeface="Arial"/>
                <a:cs typeface="Arial"/>
                <a:sym typeface="Arial"/>
              </a:rPr>
              <a:t>)  vale 1</a:t>
            </a:r>
          </a:p>
          <a:p>
            <a:pPr marL="285750" marR="0" lvl="0" indent="-285750" algn="l" rtl="0">
              <a:lnSpc>
                <a:spcPct val="95000"/>
              </a:lnSpc>
              <a:spcBef>
                <a:spcPts val="1500"/>
              </a:spcBef>
              <a:spcAft>
                <a:spcPts val="0"/>
              </a:spcAft>
              <a:buClr>
                <a:srgbClr val="000000"/>
              </a:buClr>
              <a:buSzPct val="100000"/>
              <a:buFont typeface="Arial" panose="020B0604020202020204" pitchFamily="34" charset="0"/>
              <a:buChar char="•"/>
            </a:pPr>
            <a:r>
              <a:rPr lang="en-US" sz="1400" b="0" i="0" u="none" strike="noStrike" cap="none" baseline="0" dirty="0" err="1">
                <a:solidFill>
                  <a:srgbClr val="000000"/>
                </a:solidFill>
                <a:latin typeface="Arial"/>
                <a:ea typeface="Arial"/>
                <a:cs typeface="Arial"/>
                <a:sym typeface="Arial"/>
              </a:rPr>
              <a:t>Permisos</a:t>
            </a:r>
            <a:r>
              <a:rPr lang="en-US" sz="1400" b="0" i="0" u="none" strike="noStrike" cap="none" baseline="0" dirty="0">
                <a:solidFill>
                  <a:srgbClr val="000000"/>
                </a:solidFill>
                <a:latin typeface="Arial"/>
                <a:ea typeface="Arial"/>
                <a:cs typeface="Arial"/>
                <a:sym typeface="Arial"/>
              </a:rPr>
              <a:t> </a:t>
            </a:r>
            <a:r>
              <a:rPr lang="en-US" sz="1400" b="0" i="0" u="none" strike="noStrike" cap="none" baseline="0" dirty="0" err="1">
                <a:solidFill>
                  <a:srgbClr val="000000"/>
                </a:solidFill>
                <a:latin typeface="Arial"/>
                <a:ea typeface="Arial"/>
                <a:cs typeface="Arial"/>
                <a:sym typeface="Arial"/>
              </a:rPr>
              <a:t>comunes</a:t>
            </a:r>
            <a:r>
              <a:rPr lang="en-US" sz="1400" b="0" i="0" u="none" strike="noStrike" cap="none" baseline="0" dirty="0">
                <a:solidFill>
                  <a:srgbClr val="000000"/>
                </a:solidFill>
                <a:latin typeface="Arial"/>
                <a:ea typeface="Arial"/>
                <a:cs typeface="Arial"/>
                <a:sym typeface="Arial"/>
              </a:rPr>
              <a:t>: “644”, “755”</a:t>
            </a:r>
          </a:p>
          <a:p>
            <a:pPr marL="285750" marR="0" lvl="0" indent="-285750" algn="l" rtl="0">
              <a:lnSpc>
                <a:spcPct val="95000"/>
              </a:lnSpc>
              <a:spcBef>
                <a:spcPts val="1500"/>
              </a:spcBef>
              <a:spcAft>
                <a:spcPts val="0"/>
              </a:spcAft>
              <a:buClr>
                <a:srgbClr val="000000"/>
              </a:buClr>
              <a:buSzPct val="100000"/>
              <a:buFont typeface="Arial" panose="020B0604020202020204" pitchFamily="34" charset="0"/>
              <a:buChar char="•"/>
            </a:pPr>
            <a:r>
              <a:rPr lang="en-US" sz="1400" b="1" i="0" u="none" strike="noStrike" cap="none" baseline="0" dirty="0" err="1">
                <a:solidFill>
                  <a:srgbClr val="000000"/>
                </a:solidFill>
                <a:latin typeface="Arial"/>
                <a:ea typeface="Arial"/>
                <a:cs typeface="Arial"/>
                <a:sym typeface="Arial"/>
              </a:rPr>
              <a:t>chmod</a:t>
            </a:r>
            <a:r>
              <a:rPr lang="en-US" sz="1400" b="1" i="0" u="none" strike="noStrike" cap="none" baseline="0" dirty="0">
                <a:solidFill>
                  <a:srgbClr val="000000"/>
                </a:solidFill>
                <a:latin typeface="Arial"/>
                <a:ea typeface="Arial"/>
                <a:cs typeface="Arial"/>
                <a:sym typeface="Arial"/>
              </a:rPr>
              <a:t> 701 ~/</a:t>
            </a:r>
          </a:p>
          <a:p>
            <a:pPr marL="285750" marR="0" lvl="0" indent="-285750" algn="l" rtl="0">
              <a:lnSpc>
                <a:spcPct val="95000"/>
              </a:lnSpc>
              <a:spcBef>
                <a:spcPts val="1500"/>
              </a:spcBef>
              <a:spcAft>
                <a:spcPts val="0"/>
              </a:spcAft>
              <a:buClr>
                <a:srgbClr val="000000"/>
              </a:buClr>
              <a:buSzPct val="100000"/>
              <a:buFont typeface="Arial" panose="020B0604020202020204" pitchFamily="34" charset="0"/>
              <a:buChar char="•"/>
            </a:pPr>
            <a:r>
              <a:rPr lang="en-US" sz="1400" b="1" i="0" u="none" strike="noStrike" cap="none" baseline="0" dirty="0" err="1">
                <a:solidFill>
                  <a:srgbClr val="000000"/>
                </a:solidFill>
                <a:latin typeface="Arial"/>
                <a:ea typeface="Arial"/>
                <a:cs typeface="Arial"/>
                <a:sym typeface="Arial"/>
              </a:rPr>
              <a:t>chmod</a:t>
            </a:r>
            <a:r>
              <a:rPr lang="en-US" sz="1400" b="1" i="0" u="none" strike="noStrike" cap="none" baseline="0" dirty="0">
                <a:solidFill>
                  <a:srgbClr val="000000"/>
                </a:solidFill>
                <a:latin typeface="Arial"/>
                <a:ea typeface="Arial"/>
                <a:cs typeface="Arial"/>
                <a:sym typeface="Arial"/>
              </a:rPr>
              <a:t> -R 660 papers/data/*</a:t>
            </a:r>
          </a:p>
        </p:txBody>
      </p:sp>
    </p:spTree>
    <p:extLst>
      <p:ext uri="{BB962C8B-B14F-4D97-AF65-F5344CB8AC3E}">
        <p14:creationId xmlns:p14="http://schemas.microsoft.com/office/powerpoint/2010/main" val="4164399565"/>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684212" y="128587"/>
            <a:ext cx="8126400" cy="1054199"/>
          </a:xfrm>
          <a:prstGeom prst="rect">
            <a:avLst/>
          </a:prstGeom>
          <a:noFill/>
          <a:ln>
            <a:noFill/>
          </a:ln>
        </p:spPr>
        <p:txBody>
          <a:bodyPr lIns="90000" tIns="46800" rIns="90000" bIns="46800" anchor="ctr" anchorCtr="0">
            <a:noAutofit/>
          </a:bodyPr>
          <a:lstStyle/>
          <a:p>
            <a:pPr marL="0" marR="0" lvl="0" indent="0" algn="l" rtl="0">
              <a:lnSpc>
                <a:spcPct val="90000"/>
              </a:lnSpc>
              <a:spcBef>
                <a:spcPts val="0"/>
              </a:spcBef>
              <a:spcAft>
                <a:spcPts val="0"/>
              </a:spcAft>
              <a:buClr>
                <a:srgbClr val="708CA1"/>
              </a:buClr>
              <a:buSzPct val="25000"/>
              <a:buFont typeface="Arial"/>
              <a:buNone/>
            </a:pPr>
            <a:r>
              <a:rPr lang="en-US" sz="3000" b="1" i="0" u="none" strike="noStrike" cap="none" baseline="0">
                <a:solidFill>
                  <a:srgbClr val="708CA1"/>
                </a:solidFill>
                <a:latin typeface="Arial"/>
                <a:ea typeface="Arial"/>
                <a:cs typeface="Arial"/>
                <a:sym typeface="Arial"/>
              </a:rPr>
              <a:t>Control de permisos por defecto con umask</a:t>
            </a:r>
          </a:p>
        </p:txBody>
      </p:sp>
      <p:sp>
        <p:nvSpPr>
          <p:cNvPr id="232" name="Shape 232"/>
          <p:cNvSpPr txBox="1">
            <a:spLocks noGrp="1"/>
          </p:cNvSpPr>
          <p:nvPr>
            <p:ph type="body" idx="1"/>
          </p:nvPr>
        </p:nvSpPr>
        <p:spPr>
          <a:xfrm>
            <a:off x="684212" y="1182786"/>
            <a:ext cx="8116800" cy="5153620"/>
          </a:xfrm>
          <a:prstGeom prst="rect">
            <a:avLst/>
          </a:prstGeom>
          <a:noFill/>
          <a:ln>
            <a:noFill/>
          </a:ln>
        </p:spPr>
        <p:txBody>
          <a:bodyPr lIns="82075" tIns="41025" rIns="82075" bIns="41025" anchor="t" anchorCtr="0">
            <a:noAutofit/>
          </a:bodyPr>
          <a:lstStyle/>
          <a:p>
            <a:pPr marL="298450" indent="-285750">
              <a:spcBef>
                <a:spcPts val="0"/>
              </a:spcBef>
              <a:buClr>
                <a:srgbClr val="000000"/>
              </a:buClr>
              <a:buSzPct val="100000"/>
            </a:pPr>
            <a:r>
              <a:rPr lang="en-US" sz="1600" b="0" i="0" u="none" strike="noStrike" cap="none" baseline="0" dirty="0">
                <a:solidFill>
                  <a:srgbClr val="000000"/>
                </a:solidFill>
                <a:latin typeface="Arial"/>
                <a:ea typeface="Arial"/>
                <a:cs typeface="Arial"/>
                <a:sym typeface="Arial"/>
              </a:rPr>
              <a:t>Los </a:t>
            </a:r>
            <a:r>
              <a:rPr lang="en-US" sz="1600" b="0" i="0" u="none" strike="noStrike" cap="none" baseline="0" dirty="0" err="1">
                <a:solidFill>
                  <a:srgbClr val="000000"/>
                </a:solidFill>
                <a:latin typeface="Arial"/>
                <a:ea typeface="Arial"/>
                <a:cs typeface="Arial"/>
                <a:sym typeface="Arial"/>
              </a:rPr>
              <a:t>archivos</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recién</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creados</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por</a:t>
            </a:r>
            <a:r>
              <a:rPr lang="en-US" sz="1600" b="0" i="0" u="none" strike="noStrike" cap="none" baseline="0" dirty="0">
                <a:solidFill>
                  <a:srgbClr val="000000"/>
                </a:solidFill>
                <a:latin typeface="Arial"/>
                <a:ea typeface="Arial"/>
                <a:cs typeface="Arial"/>
                <a:sym typeface="Arial"/>
              </a:rPr>
              <a:t> un </a:t>
            </a:r>
            <a:r>
              <a:rPr lang="en-US" sz="1600" b="0" i="0" u="none" strike="noStrike" cap="none" baseline="0" dirty="0" err="1">
                <a:solidFill>
                  <a:srgbClr val="000000"/>
                </a:solidFill>
                <a:latin typeface="Arial"/>
                <a:ea typeface="Arial"/>
                <a:cs typeface="Arial"/>
                <a:sym typeface="Arial"/>
              </a:rPr>
              <a:t>usuario</a:t>
            </a:r>
            <a:r>
              <a:rPr lang="en-US" sz="1600" b="0" i="0" u="none" strike="noStrike" cap="none" baseline="0" dirty="0">
                <a:solidFill>
                  <a:srgbClr val="000000"/>
                </a:solidFill>
                <a:latin typeface="Arial"/>
                <a:ea typeface="Arial"/>
                <a:cs typeface="Arial"/>
                <a:sym typeface="Arial"/>
              </a:rPr>
              <a:t> regular </a:t>
            </a:r>
            <a:r>
              <a:rPr lang="en-US" sz="1600" b="0" i="0" u="none" strike="noStrike" cap="none" baseline="0" dirty="0" err="1">
                <a:solidFill>
                  <a:srgbClr val="000000"/>
                </a:solidFill>
                <a:latin typeface="Arial"/>
                <a:ea typeface="Arial"/>
                <a:cs typeface="Arial"/>
                <a:sym typeface="Arial"/>
              </a:rPr>
              <a:t>tienen</a:t>
            </a:r>
            <a:r>
              <a:rPr lang="en-US" sz="1600" b="0" i="0" u="none" strike="noStrike" cap="none" baseline="0" dirty="0">
                <a:solidFill>
                  <a:srgbClr val="000000"/>
                </a:solidFill>
                <a:latin typeface="Arial"/>
                <a:ea typeface="Arial"/>
                <a:cs typeface="Arial"/>
                <a:sym typeface="Arial"/>
              </a:rPr>
              <a:t> un </a:t>
            </a:r>
            <a:r>
              <a:rPr lang="en-US" sz="1600" b="0" i="0" u="none" strike="noStrike" cap="none" baseline="0" dirty="0" err="1">
                <a:solidFill>
                  <a:srgbClr val="000000"/>
                </a:solidFill>
                <a:latin typeface="Arial"/>
                <a:ea typeface="Arial"/>
                <a:cs typeface="Arial"/>
                <a:sym typeface="Arial"/>
              </a:rPr>
              <a:t>modo</a:t>
            </a:r>
            <a:r>
              <a:rPr lang="en-US" sz="1600" b="0" i="0" u="none" strike="noStrike" cap="none" baseline="0" dirty="0">
                <a:solidFill>
                  <a:srgbClr val="000000"/>
                </a:solidFill>
                <a:latin typeface="Arial"/>
                <a:ea typeface="Arial"/>
                <a:cs typeface="Arial"/>
                <a:sym typeface="Arial"/>
              </a:rPr>
              <a:t> 664 (</a:t>
            </a:r>
            <a:r>
              <a:rPr lang="en-US" sz="1600" b="0" i="0" u="none" strike="noStrike" cap="none" baseline="0" dirty="0" err="1">
                <a:solidFill>
                  <a:srgbClr val="000000"/>
                </a:solidFill>
                <a:latin typeface="Arial"/>
                <a:ea typeface="Arial"/>
                <a:cs typeface="Arial"/>
                <a:sym typeface="Arial"/>
              </a:rPr>
              <a:t>todos</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pueden</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leerlo</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pero</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sólo</a:t>
            </a:r>
            <a:r>
              <a:rPr lang="en-US" sz="1600" b="0" i="0" u="none" strike="noStrike" cap="none" baseline="0" dirty="0">
                <a:solidFill>
                  <a:srgbClr val="000000"/>
                </a:solidFill>
                <a:latin typeface="Arial"/>
                <a:ea typeface="Arial"/>
                <a:cs typeface="Arial"/>
                <a:sym typeface="Arial"/>
              </a:rPr>
              <a:t> el </a:t>
            </a:r>
            <a:r>
              <a:rPr lang="en-US" sz="1600" b="0" i="0" u="none" strike="noStrike" cap="none" baseline="0" dirty="0" err="1">
                <a:solidFill>
                  <a:srgbClr val="000000"/>
                </a:solidFill>
                <a:latin typeface="Arial"/>
                <a:ea typeface="Arial"/>
                <a:cs typeface="Arial"/>
                <a:sym typeface="Arial"/>
              </a:rPr>
              <a:t>dueño</a:t>
            </a:r>
            <a:r>
              <a:rPr lang="en-US" sz="1600" b="0" i="0" u="none" strike="noStrike" cap="none" baseline="0" dirty="0">
                <a:solidFill>
                  <a:srgbClr val="000000"/>
                </a:solidFill>
                <a:latin typeface="Arial"/>
                <a:ea typeface="Arial"/>
                <a:cs typeface="Arial"/>
                <a:sym typeface="Arial"/>
              </a:rPr>
              <a:t> lo </a:t>
            </a:r>
            <a:r>
              <a:rPr lang="en-US" sz="1600" b="0" i="0" u="none" strike="noStrike" cap="none" baseline="0" dirty="0" err="1">
                <a:solidFill>
                  <a:srgbClr val="000000"/>
                </a:solidFill>
                <a:latin typeface="Arial"/>
                <a:ea typeface="Arial"/>
                <a:cs typeface="Arial"/>
                <a:sym typeface="Arial"/>
              </a:rPr>
              <a:t>puede</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modificar</a:t>
            </a:r>
            <a:r>
              <a:rPr lang="en-US" sz="1600" b="0" i="0" u="none" strike="noStrike" cap="none" baseline="0" dirty="0">
                <a:solidFill>
                  <a:srgbClr val="000000"/>
                </a:solidFill>
                <a:latin typeface="Arial"/>
                <a:ea typeface="Arial"/>
                <a:cs typeface="Arial"/>
                <a:sym typeface="Arial"/>
              </a:rPr>
              <a:t>)</a:t>
            </a:r>
          </a:p>
          <a:p>
            <a:pPr marL="298450" indent="-285750">
              <a:spcBef>
                <a:spcPts val="0"/>
              </a:spcBef>
              <a:buClr>
                <a:srgbClr val="000000"/>
              </a:buClr>
              <a:buSzPct val="100000"/>
            </a:pPr>
            <a:r>
              <a:rPr lang="en-US" sz="1600" b="0" i="0" u="none" strike="noStrike" cap="none" baseline="0" dirty="0">
                <a:solidFill>
                  <a:srgbClr val="000000"/>
                </a:solidFill>
                <a:latin typeface="Arial"/>
                <a:ea typeface="Arial"/>
                <a:cs typeface="Arial"/>
                <a:sym typeface="Arial"/>
              </a:rPr>
              <a:t>Los </a:t>
            </a:r>
            <a:r>
              <a:rPr lang="en-US" sz="1600" b="0" i="0" u="none" strike="noStrike" cap="none" baseline="0" dirty="0" err="1">
                <a:solidFill>
                  <a:srgbClr val="000000"/>
                </a:solidFill>
                <a:latin typeface="Arial"/>
                <a:ea typeface="Arial"/>
                <a:cs typeface="Arial"/>
                <a:sym typeface="Arial"/>
              </a:rPr>
              <a:t>directorios</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recién</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creados</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por</a:t>
            </a:r>
            <a:r>
              <a:rPr lang="en-US" sz="1600" b="0" i="0" u="none" strike="noStrike" cap="none" baseline="0" dirty="0">
                <a:solidFill>
                  <a:srgbClr val="000000"/>
                </a:solidFill>
                <a:latin typeface="Arial"/>
                <a:ea typeface="Arial"/>
                <a:cs typeface="Arial"/>
                <a:sym typeface="Arial"/>
              </a:rPr>
              <a:t> un </a:t>
            </a:r>
            <a:r>
              <a:rPr lang="en-US" sz="1600" b="0" i="0" u="none" strike="noStrike" cap="none" baseline="0" dirty="0" err="1">
                <a:solidFill>
                  <a:srgbClr val="000000"/>
                </a:solidFill>
                <a:latin typeface="Arial"/>
                <a:ea typeface="Arial"/>
                <a:cs typeface="Arial"/>
                <a:sym typeface="Arial"/>
              </a:rPr>
              <a:t>usuario</a:t>
            </a:r>
            <a:r>
              <a:rPr lang="en-US" sz="1600" b="0" i="0" u="none" strike="noStrike" cap="none" baseline="0" dirty="0">
                <a:solidFill>
                  <a:srgbClr val="000000"/>
                </a:solidFill>
                <a:latin typeface="Arial"/>
                <a:ea typeface="Arial"/>
                <a:cs typeface="Arial"/>
                <a:sym typeface="Arial"/>
              </a:rPr>
              <a:t> regular </a:t>
            </a:r>
            <a:r>
              <a:rPr lang="en-US" sz="1600" b="0" i="0" u="none" strike="noStrike" cap="none" baseline="0" dirty="0" err="1">
                <a:solidFill>
                  <a:srgbClr val="000000"/>
                </a:solidFill>
                <a:latin typeface="Arial"/>
                <a:ea typeface="Arial"/>
                <a:cs typeface="Arial"/>
                <a:sym typeface="Arial"/>
              </a:rPr>
              <a:t>tienen</a:t>
            </a:r>
            <a:r>
              <a:rPr lang="en-US" sz="1600" b="0" i="0" u="none" strike="noStrike" cap="none" baseline="0" dirty="0">
                <a:solidFill>
                  <a:srgbClr val="000000"/>
                </a:solidFill>
                <a:latin typeface="Arial"/>
                <a:ea typeface="Arial"/>
                <a:cs typeface="Arial"/>
                <a:sym typeface="Arial"/>
              </a:rPr>
              <a:t> un </a:t>
            </a:r>
            <a:r>
              <a:rPr lang="en-US" sz="1600" b="0" i="0" u="none" strike="noStrike" cap="none" baseline="0" dirty="0" err="1">
                <a:solidFill>
                  <a:srgbClr val="000000"/>
                </a:solidFill>
                <a:latin typeface="Arial"/>
                <a:ea typeface="Arial"/>
                <a:cs typeface="Arial"/>
                <a:sym typeface="Arial"/>
              </a:rPr>
              <a:t>modo</a:t>
            </a:r>
            <a:r>
              <a:rPr lang="en-US" sz="1600" b="0" i="0" u="none" strike="noStrike" cap="none" baseline="0" dirty="0">
                <a:solidFill>
                  <a:srgbClr val="000000"/>
                </a:solidFill>
                <a:latin typeface="Arial"/>
                <a:ea typeface="Arial"/>
                <a:cs typeface="Arial"/>
                <a:sym typeface="Arial"/>
              </a:rPr>
              <a:t> 775 (</a:t>
            </a:r>
            <a:r>
              <a:rPr lang="en-US" sz="1600" b="0" i="0" u="none" strike="noStrike" cap="none" baseline="0" dirty="0" err="1">
                <a:solidFill>
                  <a:srgbClr val="000000"/>
                </a:solidFill>
                <a:latin typeface="Arial"/>
                <a:ea typeface="Arial"/>
                <a:cs typeface="Arial"/>
                <a:sym typeface="Arial"/>
              </a:rPr>
              <a:t>cualquiera</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puede</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navegar</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en</a:t>
            </a:r>
            <a:r>
              <a:rPr lang="en-US" sz="1600" b="0" i="0" u="none" strike="noStrike" cap="none" baseline="0" dirty="0">
                <a:solidFill>
                  <a:srgbClr val="000000"/>
                </a:solidFill>
                <a:latin typeface="Arial"/>
                <a:ea typeface="Arial"/>
                <a:cs typeface="Arial"/>
                <a:sym typeface="Arial"/>
              </a:rPr>
              <a:t> el </a:t>
            </a:r>
            <a:r>
              <a:rPr lang="en-US" sz="1600" b="0" i="0" u="none" strike="noStrike" cap="none" baseline="0" dirty="0" err="1">
                <a:solidFill>
                  <a:srgbClr val="000000"/>
                </a:solidFill>
                <a:latin typeface="Arial"/>
                <a:ea typeface="Arial"/>
                <a:cs typeface="Arial"/>
                <a:sym typeface="Arial"/>
              </a:rPr>
              <a:t>directorio</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pero</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sólo</a:t>
            </a:r>
            <a:r>
              <a:rPr lang="en-US" sz="1600" b="0" i="0" u="none" strike="noStrike" cap="none" baseline="0" dirty="0">
                <a:solidFill>
                  <a:srgbClr val="000000"/>
                </a:solidFill>
                <a:latin typeface="Arial"/>
                <a:ea typeface="Arial"/>
                <a:cs typeface="Arial"/>
                <a:sym typeface="Arial"/>
              </a:rPr>
              <a:t> el </a:t>
            </a:r>
            <a:r>
              <a:rPr lang="en-US" sz="1600" b="0" i="0" u="none" strike="noStrike" cap="none" baseline="0" dirty="0" err="1">
                <a:solidFill>
                  <a:srgbClr val="000000"/>
                </a:solidFill>
                <a:latin typeface="Arial"/>
                <a:ea typeface="Arial"/>
                <a:cs typeface="Arial"/>
                <a:sym typeface="Arial"/>
              </a:rPr>
              <a:t>dueño</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puede</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agregar</a:t>
            </a:r>
            <a:r>
              <a:rPr lang="en-US" sz="1600" b="0" i="0" u="none" strike="noStrike" cap="none" baseline="0" dirty="0">
                <a:solidFill>
                  <a:srgbClr val="000000"/>
                </a:solidFill>
                <a:latin typeface="Arial"/>
                <a:ea typeface="Arial"/>
                <a:cs typeface="Arial"/>
                <a:sym typeface="Arial"/>
              </a:rPr>
              <a:t> o </a:t>
            </a:r>
            <a:r>
              <a:rPr lang="en-US" sz="1600" b="0" i="0" u="none" strike="noStrike" cap="none" baseline="0" dirty="0" err="1">
                <a:solidFill>
                  <a:srgbClr val="000000"/>
                </a:solidFill>
                <a:latin typeface="Arial"/>
                <a:ea typeface="Arial"/>
                <a:cs typeface="Arial"/>
                <a:sym typeface="Arial"/>
              </a:rPr>
              <a:t>eliminar</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archivos</a:t>
            </a:r>
            <a:r>
              <a:rPr lang="en-US" sz="1600" b="0" i="0" u="none" strike="noStrike" cap="none" baseline="0" dirty="0">
                <a:solidFill>
                  <a:srgbClr val="000000"/>
                </a:solidFill>
                <a:latin typeface="Arial"/>
                <a:ea typeface="Arial"/>
                <a:cs typeface="Arial"/>
                <a:sym typeface="Arial"/>
              </a:rPr>
              <a:t>)</a:t>
            </a:r>
          </a:p>
          <a:p>
            <a:pPr marL="298450" indent="-285750">
              <a:spcBef>
                <a:spcPts val="0"/>
              </a:spcBef>
              <a:buClr>
                <a:srgbClr val="000000"/>
              </a:buClr>
              <a:buSzPct val="100000"/>
            </a:pPr>
            <a:r>
              <a:rPr lang="en-US" sz="1600" b="0" i="0" u="none" strike="noStrike" cap="none" baseline="0" dirty="0">
                <a:solidFill>
                  <a:srgbClr val="000000"/>
                </a:solidFill>
                <a:latin typeface="Arial"/>
                <a:ea typeface="Arial"/>
                <a:cs typeface="Arial"/>
                <a:sym typeface="Arial"/>
              </a:rPr>
              <a:t>La </a:t>
            </a:r>
            <a:r>
              <a:rPr lang="en-US" sz="1600" b="0" i="0" u="none" strike="noStrike" cap="none" baseline="0" dirty="0" err="1">
                <a:solidFill>
                  <a:srgbClr val="000000"/>
                </a:solidFill>
                <a:latin typeface="Arial"/>
                <a:ea typeface="Arial"/>
                <a:cs typeface="Arial"/>
                <a:sym typeface="Arial"/>
              </a:rPr>
              <a:t>umask</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es</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una</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máscara</a:t>
            </a:r>
            <a:r>
              <a:rPr lang="en-US" sz="1600" b="0" i="0" u="none" strike="noStrike" cap="none" baseline="0" dirty="0">
                <a:solidFill>
                  <a:srgbClr val="000000"/>
                </a:solidFill>
                <a:latin typeface="Arial"/>
                <a:ea typeface="Arial"/>
                <a:cs typeface="Arial"/>
                <a:sym typeface="Arial"/>
              </a:rPr>
              <a:t> que </a:t>
            </a:r>
            <a:r>
              <a:rPr lang="en-US" sz="1600" b="0" i="0" u="none" strike="noStrike" cap="none" baseline="0" dirty="0" err="1">
                <a:solidFill>
                  <a:srgbClr val="000000"/>
                </a:solidFill>
                <a:latin typeface="Arial"/>
                <a:ea typeface="Arial"/>
                <a:cs typeface="Arial"/>
                <a:sym typeface="Arial"/>
              </a:rPr>
              <a:t>ocupa</a:t>
            </a:r>
            <a:r>
              <a:rPr lang="en-US" sz="1600" b="0" i="0" u="none" strike="noStrike" cap="none" baseline="0" dirty="0">
                <a:solidFill>
                  <a:srgbClr val="000000"/>
                </a:solidFill>
                <a:latin typeface="Arial"/>
                <a:ea typeface="Arial"/>
                <a:cs typeface="Arial"/>
                <a:sym typeface="Arial"/>
              </a:rPr>
              <a:t> la shell para que el </a:t>
            </a:r>
            <a:r>
              <a:rPr lang="en-US" sz="1600" b="0" i="0" u="none" strike="noStrike" cap="none" baseline="0" dirty="0" err="1">
                <a:solidFill>
                  <a:srgbClr val="000000"/>
                </a:solidFill>
                <a:latin typeface="Arial"/>
                <a:ea typeface="Arial"/>
                <a:cs typeface="Arial"/>
                <a:sym typeface="Arial"/>
              </a:rPr>
              <a:t>sistema</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asigne</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permisos</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predeterminados</a:t>
            </a:r>
            <a:r>
              <a:rPr lang="en-US" sz="1600" b="0" i="0" u="none" strike="noStrike" cap="none" baseline="0" dirty="0">
                <a:solidFill>
                  <a:srgbClr val="000000"/>
                </a:solidFill>
                <a:latin typeface="Arial"/>
                <a:ea typeface="Arial"/>
                <a:cs typeface="Arial"/>
                <a:sym typeface="Arial"/>
              </a:rPr>
              <a:t> a </a:t>
            </a:r>
            <a:r>
              <a:rPr lang="en-US" sz="1600" b="0" i="0" u="none" strike="noStrike" cap="none" baseline="0" dirty="0" err="1">
                <a:solidFill>
                  <a:srgbClr val="000000"/>
                </a:solidFill>
                <a:latin typeface="Arial"/>
                <a:ea typeface="Arial"/>
                <a:cs typeface="Arial"/>
                <a:sym typeface="Arial"/>
              </a:rPr>
              <a:t>los</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archivos</a:t>
            </a:r>
            <a:r>
              <a:rPr lang="en-US" sz="1600" b="0" i="0" u="none" strike="noStrike" cap="none" baseline="0" dirty="0">
                <a:solidFill>
                  <a:srgbClr val="000000"/>
                </a:solidFill>
                <a:latin typeface="Arial"/>
                <a:ea typeface="Arial"/>
                <a:cs typeface="Arial"/>
                <a:sym typeface="Arial"/>
              </a:rPr>
              <a:t> o </a:t>
            </a:r>
            <a:r>
              <a:rPr lang="en-US" sz="1600" b="0" i="0" u="none" strike="noStrike" cap="none" baseline="0" dirty="0" err="1">
                <a:solidFill>
                  <a:srgbClr val="000000"/>
                </a:solidFill>
                <a:latin typeface="Arial"/>
                <a:ea typeface="Arial"/>
                <a:cs typeface="Arial"/>
                <a:sym typeface="Arial"/>
              </a:rPr>
              <a:t>directorios</a:t>
            </a:r>
            <a:r>
              <a:rPr lang="en-US" sz="1600" b="0" i="0" u="none" strike="noStrike" cap="none" baseline="0" dirty="0">
                <a:solidFill>
                  <a:srgbClr val="000000"/>
                </a:solidFill>
                <a:latin typeface="Arial"/>
                <a:ea typeface="Arial"/>
                <a:cs typeface="Arial"/>
                <a:sym typeface="Arial"/>
              </a:rPr>
              <a:t> que se </a:t>
            </a:r>
            <a:r>
              <a:rPr lang="en-US" sz="1600" b="0" i="0" u="none" strike="noStrike" cap="none" baseline="0" dirty="0" err="1">
                <a:solidFill>
                  <a:srgbClr val="000000"/>
                </a:solidFill>
                <a:latin typeface="Arial"/>
                <a:ea typeface="Arial"/>
                <a:cs typeface="Arial"/>
                <a:sym typeface="Arial"/>
              </a:rPr>
              <a:t>crean</a:t>
            </a:r>
            <a:r>
              <a:rPr lang="en-US" sz="1600" b="0" i="0" u="none" strike="noStrike" cap="none" baseline="0" dirty="0">
                <a:solidFill>
                  <a:srgbClr val="000000"/>
                </a:solidFill>
                <a:latin typeface="Arial"/>
                <a:ea typeface="Arial"/>
                <a:cs typeface="Arial"/>
                <a:sym typeface="Arial"/>
              </a:rPr>
              <a:t>.</a:t>
            </a:r>
          </a:p>
          <a:p>
            <a:pPr marL="298450" indent="-285750">
              <a:spcBef>
                <a:spcPts val="0"/>
              </a:spcBef>
              <a:buClr>
                <a:srgbClr val="000000"/>
              </a:buClr>
              <a:buSzPct val="100000"/>
            </a:pPr>
            <a:r>
              <a:rPr lang="en-US" sz="1600" b="0" i="0" u="none" strike="noStrike" cap="none" baseline="0" dirty="0">
                <a:solidFill>
                  <a:srgbClr val="000000"/>
                </a:solidFill>
                <a:latin typeface="Arial"/>
                <a:ea typeface="Arial"/>
                <a:cs typeface="Arial"/>
                <a:sym typeface="Arial"/>
              </a:rPr>
              <a:t>El kernel </a:t>
            </a:r>
            <a:r>
              <a:rPr lang="en-US" sz="1600" b="0" i="0" u="none" strike="noStrike" cap="none" baseline="0" dirty="0" err="1">
                <a:solidFill>
                  <a:srgbClr val="000000"/>
                </a:solidFill>
                <a:latin typeface="Arial"/>
                <a:ea typeface="Arial"/>
                <a:cs typeface="Arial"/>
                <a:sym typeface="Arial"/>
              </a:rPr>
              <a:t>asigna</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por</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defecto</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permisos</a:t>
            </a:r>
            <a:r>
              <a:rPr lang="en-US" sz="1600" b="0" i="0" u="none" strike="noStrike" cap="none" baseline="0" dirty="0">
                <a:solidFill>
                  <a:srgbClr val="000000"/>
                </a:solidFill>
                <a:latin typeface="Arial"/>
                <a:ea typeface="Arial"/>
                <a:cs typeface="Arial"/>
                <a:sym typeface="Arial"/>
              </a:rPr>
              <a:t> 666 a </a:t>
            </a:r>
            <a:r>
              <a:rPr lang="en-US" sz="1600" b="0" i="0" u="none" strike="noStrike" cap="none" baseline="0" dirty="0" err="1">
                <a:solidFill>
                  <a:srgbClr val="000000"/>
                </a:solidFill>
                <a:latin typeface="Arial"/>
                <a:ea typeface="Arial"/>
                <a:cs typeface="Arial"/>
                <a:sym typeface="Arial"/>
              </a:rPr>
              <a:t>los</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archivos</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nuevos</a:t>
            </a:r>
            <a:r>
              <a:rPr lang="en-US" sz="1600" b="0" i="0" u="none" strike="noStrike" cap="none" baseline="0" dirty="0">
                <a:solidFill>
                  <a:srgbClr val="000000"/>
                </a:solidFill>
                <a:latin typeface="Arial"/>
                <a:ea typeface="Arial"/>
                <a:cs typeface="Arial"/>
                <a:sym typeface="Arial"/>
              </a:rPr>
              <a:t> y 777 a </a:t>
            </a:r>
            <a:r>
              <a:rPr lang="en-US" sz="1600" b="0" i="0" u="none" strike="noStrike" cap="none" baseline="0" dirty="0" err="1">
                <a:solidFill>
                  <a:srgbClr val="000000"/>
                </a:solidFill>
                <a:latin typeface="Arial"/>
                <a:ea typeface="Arial"/>
                <a:cs typeface="Arial"/>
                <a:sym typeface="Arial"/>
              </a:rPr>
              <a:t>los</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directorios</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nuevos</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pero</a:t>
            </a:r>
            <a:r>
              <a:rPr lang="en-US" sz="1600" b="0" i="0" u="none" strike="noStrike" cap="none" baseline="0" dirty="0">
                <a:solidFill>
                  <a:srgbClr val="000000"/>
                </a:solidFill>
                <a:latin typeface="Arial"/>
                <a:ea typeface="Arial"/>
                <a:cs typeface="Arial"/>
                <a:sym typeface="Arial"/>
              </a:rPr>
              <a:t> la </a:t>
            </a:r>
            <a:r>
              <a:rPr lang="en-US" sz="1600" b="0" i="0" u="none" strike="noStrike" cap="none" baseline="0" dirty="0" err="1">
                <a:solidFill>
                  <a:srgbClr val="000000"/>
                </a:solidFill>
                <a:latin typeface="Arial"/>
                <a:ea typeface="Arial"/>
                <a:cs typeface="Arial"/>
                <a:sym typeface="Arial"/>
              </a:rPr>
              <a:t>umask</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establecida</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es</a:t>
            </a:r>
            <a:r>
              <a:rPr lang="en-US" sz="1600" b="0" i="0" u="none" strike="noStrike" cap="none" baseline="0" dirty="0">
                <a:solidFill>
                  <a:srgbClr val="000000"/>
                </a:solidFill>
                <a:latin typeface="Arial"/>
                <a:ea typeface="Arial"/>
                <a:cs typeface="Arial"/>
                <a:sym typeface="Arial"/>
              </a:rPr>
              <a:t> 002 para </a:t>
            </a:r>
            <a:r>
              <a:rPr lang="en-US" sz="1600" b="0" i="0" u="none" strike="noStrike" cap="none" baseline="0" dirty="0" err="1">
                <a:solidFill>
                  <a:srgbClr val="000000"/>
                </a:solidFill>
                <a:latin typeface="Arial"/>
                <a:ea typeface="Arial"/>
                <a:cs typeface="Arial"/>
                <a:sym typeface="Arial"/>
              </a:rPr>
              <a:t>los</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usuarios</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regulares</a:t>
            </a:r>
            <a:r>
              <a:rPr lang="en-US" sz="1600" b="0" i="0" u="none" strike="noStrike" cap="none" baseline="0" dirty="0">
                <a:solidFill>
                  <a:srgbClr val="000000"/>
                </a:solidFill>
                <a:latin typeface="Arial"/>
                <a:ea typeface="Arial"/>
                <a:cs typeface="Arial"/>
                <a:sym typeface="Arial"/>
              </a:rPr>
              <a:t> y 022 para root.</a:t>
            </a:r>
          </a:p>
          <a:p>
            <a:pPr marL="298450" indent="-285750">
              <a:spcBef>
                <a:spcPts val="0"/>
              </a:spcBef>
              <a:buClr>
                <a:srgbClr val="000000"/>
              </a:buClr>
              <a:buSzPct val="100000"/>
            </a:pPr>
            <a:r>
              <a:rPr lang="en-US" sz="1600" b="0" i="0" u="none" strike="noStrike" cap="none" baseline="0" dirty="0">
                <a:solidFill>
                  <a:srgbClr val="000000"/>
                </a:solidFill>
                <a:latin typeface="Arial"/>
                <a:ea typeface="Arial"/>
                <a:cs typeface="Arial"/>
                <a:sym typeface="Arial"/>
              </a:rPr>
              <a:t>La </a:t>
            </a:r>
            <a:r>
              <a:rPr lang="en-US" sz="1600" b="0" i="0" u="none" strike="noStrike" cap="none" baseline="0" dirty="0" err="1">
                <a:solidFill>
                  <a:srgbClr val="000000"/>
                </a:solidFill>
                <a:latin typeface="Arial"/>
                <a:ea typeface="Arial"/>
                <a:cs typeface="Arial"/>
                <a:sym typeface="Arial"/>
              </a:rPr>
              <a:t>umask</a:t>
            </a:r>
            <a:r>
              <a:rPr lang="en-US" sz="1600" b="0" i="0" u="none" strike="noStrike" cap="none" baseline="0" dirty="0">
                <a:solidFill>
                  <a:srgbClr val="000000"/>
                </a:solidFill>
                <a:latin typeface="Arial"/>
                <a:ea typeface="Arial"/>
                <a:cs typeface="Arial"/>
                <a:sym typeface="Arial"/>
              </a:rPr>
              <a:t> se cambia </a:t>
            </a:r>
            <a:r>
              <a:rPr lang="en-US" sz="1600" b="0" i="0" u="none" strike="noStrike" cap="none" baseline="0" dirty="0" err="1">
                <a:solidFill>
                  <a:srgbClr val="000000"/>
                </a:solidFill>
                <a:latin typeface="Arial"/>
                <a:ea typeface="Arial"/>
                <a:cs typeface="Arial"/>
                <a:sym typeface="Arial"/>
              </a:rPr>
              <a:t>durante</a:t>
            </a:r>
            <a:r>
              <a:rPr lang="en-US" sz="1600" b="0" i="0" u="none" strike="noStrike" cap="none" baseline="0" dirty="0">
                <a:solidFill>
                  <a:srgbClr val="000000"/>
                </a:solidFill>
                <a:latin typeface="Arial"/>
                <a:ea typeface="Arial"/>
                <a:cs typeface="Arial"/>
                <a:sym typeface="Arial"/>
              </a:rPr>
              <a:t> la </a:t>
            </a:r>
            <a:r>
              <a:rPr lang="en-US" sz="1600" b="0" i="0" u="none" strike="noStrike" cap="none" baseline="0" dirty="0" err="1">
                <a:solidFill>
                  <a:srgbClr val="000000"/>
                </a:solidFill>
                <a:latin typeface="Arial"/>
                <a:ea typeface="Arial"/>
                <a:cs typeface="Arial"/>
                <a:sym typeface="Arial"/>
              </a:rPr>
              <a:t>sesión</a:t>
            </a:r>
            <a:r>
              <a:rPr lang="en-US" sz="1600" b="0" i="0" u="none" strike="noStrike" cap="none" baseline="0" dirty="0">
                <a:solidFill>
                  <a:srgbClr val="000000"/>
                </a:solidFill>
                <a:latin typeface="Arial"/>
                <a:ea typeface="Arial"/>
                <a:cs typeface="Arial"/>
                <a:sym typeface="Arial"/>
              </a:rPr>
              <a:t> con el </a:t>
            </a:r>
            <a:r>
              <a:rPr lang="en-US" sz="1600" b="0" i="0" u="none" strike="noStrike" cap="none" baseline="0" dirty="0" err="1">
                <a:solidFill>
                  <a:srgbClr val="000000"/>
                </a:solidFill>
                <a:latin typeface="Arial"/>
                <a:ea typeface="Arial"/>
                <a:cs typeface="Arial"/>
                <a:sym typeface="Arial"/>
              </a:rPr>
              <a:t>comando</a:t>
            </a:r>
            <a:r>
              <a:rPr lang="en-US" sz="1600" b="0" i="0" u="none" strike="noStrike" cap="none" baseline="0" dirty="0">
                <a:solidFill>
                  <a:srgbClr val="000000"/>
                </a:solidFill>
                <a:latin typeface="Arial"/>
                <a:ea typeface="Arial"/>
                <a:cs typeface="Arial"/>
                <a:sym typeface="Arial"/>
              </a:rPr>
              <a:t> </a:t>
            </a:r>
            <a:r>
              <a:rPr lang="en-US" sz="1600" b="1" i="0" u="none" strike="noStrike" cap="none" baseline="0" dirty="0" err="1">
                <a:solidFill>
                  <a:srgbClr val="000000"/>
                </a:solidFill>
                <a:latin typeface="Arial"/>
                <a:ea typeface="Arial"/>
                <a:cs typeface="Arial"/>
                <a:sym typeface="Arial"/>
              </a:rPr>
              <a:t>umask</a:t>
            </a:r>
            <a:r>
              <a:rPr lang="en-US" sz="1600" b="1" i="0" u="none" strike="noStrike" cap="none" baseline="0" dirty="0">
                <a:solidFill>
                  <a:srgbClr val="000000"/>
                </a:solidFill>
                <a:latin typeface="Arial"/>
                <a:ea typeface="Arial"/>
                <a:cs typeface="Arial"/>
                <a:sym typeface="Arial"/>
              </a:rPr>
              <a:t> &lt;</a:t>
            </a:r>
            <a:r>
              <a:rPr lang="en-US" sz="1600" b="1" i="0" u="none" strike="noStrike" cap="none" baseline="0" dirty="0" err="1">
                <a:solidFill>
                  <a:srgbClr val="000000"/>
                </a:solidFill>
                <a:latin typeface="Arial"/>
                <a:ea typeface="Arial"/>
                <a:cs typeface="Arial"/>
                <a:sym typeface="Arial"/>
              </a:rPr>
              <a:t>valor_octal_umask</a:t>
            </a:r>
            <a:r>
              <a:rPr lang="en-US" sz="1600" b="1" i="0" u="none" strike="noStrike" cap="none" baseline="0" dirty="0">
                <a:solidFill>
                  <a:srgbClr val="000000"/>
                </a:solidFill>
                <a:latin typeface="Arial"/>
                <a:ea typeface="Arial"/>
                <a:cs typeface="Arial"/>
                <a:sym typeface="Arial"/>
              </a:rPr>
              <a:t>&gt; </a:t>
            </a:r>
            <a:r>
              <a:rPr lang="en-US" sz="1600" b="0" i="0" u="none" strike="noStrike" cap="none" baseline="0" dirty="0">
                <a:solidFill>
                  <a:srgbClr val="000000"/>
                </a:solidFill>
                <a:latin typeface="Arial"/>
                <a:ea typeface="Arial"/>
                <a:cs typeface="Arial"/>
                <a:sym typeface="Arial"/>
              </a:rPr>
              <a:t>o </a:t>
            </a:r>
            <a:r>
              <a:rPr lang="en-US" sz="1600" b="0" i="0" u="none" strike="noStrike" cap="none" baseline="0" dirty="0" err="1">
                <a:solidFill>
                  <a:srgbClr val="000000"/>
                </a:solidFill>
                <a:latin typeface="Arial"/>
                <a:ea typeface="Arial"/>
                <a:cs typeface="Arial"/>
                <a:sym typeface="Arial"/>
              </a:rPr>
              <a:t>agregando</a:t>
            </a:r>
            <a:r>
              <a:rPr lang="en-US" sz="1600" b="0" i="0" u="none" strike="noStrike" cap="none" baseline="0" dirty="0">
                <a:solidFill>
                  <a:srgbClr val="000000"/>
                </a:solidFill>
                <a:latin typeface="Arial"/>
                <a:ea typeface="Arial"/>
                <a:cs typeface="Arial"/>
                <a:sym typeface="Arial"/>
              </a:rPr>
              <a:t> el </a:t>
            </a:r>
            <a:r>
              <a:rPr lang="en-US" sz="1600" b="0" i="0" u="none" strike="noStrike" cap="none" baseline="0" dirty="0" err="1">
                <a:solidFill>
                  <a:srgbClr val="000000"/>
                </a:solidFill>
                <a:latin typeface="Arial"/>
                <a:ea typeface="Arial"/>
                <a:cs typeface="Arial"/>
                <a:sym typeface="Arial"/>
              </a:rPr>
              <a:t>mismo</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comando</a:t>
            </a:r>
            <a:r>
              <a:rPr lang="en-US" sz="1600" b="0" i="0" u="none" strike="noStrike" cap="none" baseline="0" dirty="0">
                <a:solidFill>
                  <a:srgbClr val="000000"/>
                </a:solidFill>
                <a:latin typeface="Arial"/>
                <a:ea typeface="Arial"/>
                <a:cs typeface="Arial"/>
                <a:sym typeface="Arial"/>
              </a:rPr>
              <a:t> al final del </a:t>
            </a:r>
            <a:r>
              <a:rPr lang="en-US" sz="1600" b="0" i="0" u="none" strike="noStrike" cap="none" baseline="0" dirty="0" err="1">
                <a:solidFill>
                  <a:srgbClr val="000000"/>
                </a:solidFill>
                <a:latin typeface="Arial"/>
                <a:ea typeface="Arial"/>
                <a:cs typeface="Arial"/>
                <a:sym typeface="Arial"/>
              </a:rPr>
              <a:t>archivo</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bashrc</a:t>
            </a:r>
            <a:r>
              <a:rPr lang="en-US" sz="1600" b="0" i="0" u="none" strike="noStrike" cap="none" baseline="0" dirty="0">
                <a:solidFill>
                  <a:srgbClr val="000000"/>
                </a:solidFill>
                <a:latin typeface="Arial"/>
                <a:ea typeface="Arial"/>
                <a:cs typeface="Arial"/>
                <a:sym typeface="Arial"/>
              </a:rPr>
              <a:t> para que el </a:t>
            </a:r>
            <a:r>
              <a:rPr lang="en-US" sz="1600" b="0" i="0" u="none" strike="noStrike" cap="none" baseline="0" dirty="0" err="1">
                <a:solidFill>
                  <a:srgbClr val="000000"/>
                </a:solidFill>
                <a:latin typeface="Arial"/>
                <a:ea typeface="Arial"/>
                <a:cs typeface="Arial"/>
                <a:sym typeface="Arial"/>
              </a:rPr>
              <a:t>cambio</a:t>
            </a:r>
            <a:r>
              <a:rPr lang="en-US" sz="1600" b="0" i="0" u="none" strike="noStrike" cap="none" baseline="0" dirty="0">
                <a:solidFill>
                  <a:srgbClr val="000000"/>
                </a:solidFill>
                <a:latin typeface="Arial"/>
                <a:ea typeface="Arial"/>
                <a:cs typeface="Arial"/>
                <a:sym typeface="Arial"/>
              </a:rPr>
              <a:t> sea </a:t>
            </a:r>
            <a:r>
              <a:rPr lang="en-US" sz="1600" b="0" i="0" u="none" strike="noStrike" cap="none" baseline="0" dirty="0" err="1">
                <a:solidFill>
                  <a:srgbClr val="000000"/>
                </a:solidFill>
                <a:latin typeface="Arial"/>
                <a:ea typeface="Arial"/>
                <a:cs typeface="Arial"/>
                <a:sym typeface="Arial"/>
              </a:rPr>
              <a:t>persistente</a:t>
            </a:r>
            <a:r>
              <a:rPr lang="en-US" sz="1600" b="0" i="0" u="none" strike="noStrike" cap="none" baseline="0" dirty="0">
                <a:solidFill>
                  <a:srgbClr val="000000"/>
                </a:solidFill>
                <a:latin typeface="Arial"/>
                <a:ea typeface="Arial"/>
                <a:cs typeface="Arial"/>
                <a:sym typeface="Arial"/>
              </a:rPr>
              <a:t>.</a:t>
            </a:r>
          </a:p>
          <a:p>
            <a:pPr marL="298450" indent="-285750">
              <a:spcBef>
                <a:spcPts val="0"/>
              </a:spcBef>
              <a:buClr>
                <a:srgbClr val="000000"/>
              </a:buClr>
              <a:buSzPct val="100000"/>
            </a:pPr>
            <a:r>
              <a:rPr lang="en-US" sz="1600" b="0" i="0" u="none" strike="noStrike" cap="none" baseline="0" dirty="0">
                <a:solidFill>
                  <a:srgbClr val="000000"/>
                </a:solidFill>
                <a:latin typeface="Arial"/>
                <a:ea typeface="Arial"/>
                <a:cs typeface="Arial"/>
                <a:sym typeface="Arial"/>
              </a:rPr>
              <a:t>El </a:t>
            </a:r>
            <a:r>
              <a:rPr lang="en-US" sz="1600" b="0" i="0" u="none" strike="noStrike" cap="none" baseline="0" dirty="0" err="1">
                <a:solidFill>
                  <a:srgbClr val="000000"/>
                </a:solidFill>
                <a:latin typeface="Arial"/>
                <a:ea typeface="Arial"/>
                <a:cs typeface="Arial"/>
                <a:sym typeface="Arial"/>
              </a:rPr>
              <a:t>cálculo</a:t>
            </a:r>
            <a:r>
              <a:rPr lang="en-US" sz="1600" b="0" i="0" u="none" strike="noStrike" cap="none" baseline="0" dirty="0">
                <a:solidFill>
                  <a:srgbClr val="000000"/>
                </a:solidFill>
                <a:latin typeface="Arial"/>
                <a:ea typeface="Arial"/>
                <a:cs typeface="Arial"/>
                <a:sym typeface="Arial"/>
              </a:rPr>
              <a:t> que </a:t>
            </a:r>
            <a:r>
              <a:rPr lang="en-US" sz="1600" b="0" i="0" u="none" strike="noStrike" cap="none" baseline="0" dirty="0" err="1">
                <a:solidFill>
                  <a:srgbClr val="000000"/>
                </a:solidFill>
                <a:latin typeface="Arial"/>
                <a:ea typeface="Arial"/>
                <a:cs typeface="Arial"/>
                <a:sym typeface="Arial"/>
              </a:rPr>
              <a:t>realiza</a:t>
            </a:r>
            <a:r>
              <a:rPr lang="en-US" sz="1600" b="0" i="0" u="none" strike="noStrike" cap="none" baseline="0" dirty="0">
                <a:solidFill>
                  <a:srgbClr val="000000"/>
                </a:solidFill>
                <a:latin typeface="Arial"/>
                <a:ea typeface="Arial"/>
                <a:cs typeface="Arial"/>
                <a:sym typeface="Arial"/>
              </a:rPr>
              <a:t> el </a:t>
            </a:r>
            <a:r>
              <a:rPr lang="en-US" sz="1600" b="0" i="0" u="none" strike="noStrike" cap="none" baseline="0" dirty="0" err="1">
                <a:solidFill>
                  <a:srgbClr val="000000"/>
                </a:solidFill>
                <a:latin typeface="Arial"/>
                <a:ea typeface="Arial"/>
                <a:cs typeface="Arial"/>
                <a:sym typeface="Arial"/>
              </a:rPr>
              <a:t>sistema</a:t>
            </a:r>
            <a:r>
              <a:rPr lang="en-US" sz="1600" b="0" i="0" u="none" strike="noStrike" cap="none" baseline="0" dirty="0">
                <a:solidFill>
                  <a:srgbClr val="000000"/>
                </a:solidFill>
                <a:latin typeface="Arial"/>
                <a:ea typeface="Arial"/>
                <a:cs typeface="Arial"/>
                <a:sym typeface="Arial"/>
              </a:rPr>
              <a:t> para </a:t>
            </a:r>
            <a:r>
              <a:rPr lang="en-US" sz="1600" b="0" i="0" u="none" strike="noStrike" cap="none" baseline="0" dirty="0" err="1">
                <a:solidFill>
                  <a:srgbClr val="000000"/>
                </a:solidFill>
                <a:latin typeface="Arial"/>
                <a:ea typeface="Arial"/>
                <a:cs typeface="Arial"/>
                <a:sym typeface="Arial"/>
              </a:rPr>
              <a:t>determinar</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los</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permisos</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es</a:t>
            </a:r>
            <a:r>
              <a:rPr lang="en-US" sz="1600" b="0" i="0" u="none" strike="noStrike" cap="none" baseline="0" dirty="0">
                <a:solidFill>
                  <a:srgbClr val="000000"/>
                </a:solidFill>
                <a:latin typeface="Arial"/>
                <a:ea typeface="Arial"/>
                <a:cs typeface="Arial"/>
                <a:sym typeface="Arial"/>
              </a:rPr>
              <a:t>:</a:t>
            </a:r>
          </a:p>
          <a:p>
            <a:pPr marL="755650" lvl="1">
              <a:spcBef>
                <a:spcPts val="0"/>
              </a:spcBef>
              <a:buClr>
                <a:srgbClr val="000000"/>
              </a:buClr>
              <a:buSzPct val="100000"/>
            </a:pPr>
            <a:r>
              <a:rPr lang="en-US" sz="1600" b="0" i="0" u="none" strike="noStrike" cap="none" baseline="0" dirty="0">
                <a:solidFill>
                  <a:srgbClr val="000000"/>
                </a:solidFill>
                <a:latin typeface="Arial"/>
                <a:ea typeface="Arial"/>
                <a:cs typeface="Arial"/>
                <a:sym typeface="Arial"/>
              </a:rPr>
              <a:t>Si </a:t>
            </a:r>
            <a:r>
              <a:rPr lang="en-US" sz="1600" b="0" i="0" u="none" strike="noStrike" cap="none" baseline="0" dirty="0" err="1">
                <a:solidFill>
                  <a:srgbClr val="000000"/>
                </a:solidFill>
                <a:latin typeface="Arial"/>
                <a:ea typeface="Arial"/>
                <a:cs typeface="Arial"/>
                <a:sym typeface="Arial"/>
              </a:rPr>
              <a:t>umask</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es</a:t>
            </a:r>
            <a:r>
              <a:rPr lang="en-US" sz="1600" b="0" i="0" u="none" strike="noStrike" cap="none" baseline="0" dirty="0">
                <a:solidFill>
                  <a:srgbClr val="000000"/>
                </a:solidFill>
                <a:latin typeface="Arial"/>
                <a:ea typeface="Arial"/>
                <a:cs typeface="Arial"/>
                <a:sym typeface="Arial"/>
              </a:rPr>
              <a:t> 002, </a:t>
            </a:r>
            <a:r>
              <a:rPr lang="en-US" sz="1600" b="0" i="0" u="none" strike="noStrike" cap="none" baseline="0" dirty="0" err="1">
                <a:solidFill>
                  <a:srgbClr val="000000"/>
                </a:solidFill>
                <a:latin typeface="Arial"/>
                <a:ea typeface="Arial"/>
                <a:cs typeface="Arial"/>
                <a:sym typeface="Arial"/>
              </a:rPr>
              <a:t>equivale</a:t>
            </a:r>
            <a:r>
              <a:rPr lang="en-US" sz="1600" b="0" i="0" u="none" strike="noStrike" cap="none" baseline="0" dirty="0">
                <a:solidFill>
                  <a:srgbClr val="000000"/>
                </a:solidFill>
                <a:latin typeface="Arial"/>
                <a:ea typeface="Arial"/>
                <a:cs typeface="Arial"/>
                <a:sym typeface="Arial"/>
              </a:rPr>
              <a:t> a </a:t>
            </a:r>
            <a:r>
              <a:rPr lang="en-US" sz="1600" b="0" i="0" u="none" strike="noStrike" cap="none" baseline="0" dirty="0" err="1">
                <a:solidFill>
                  <a:srgbClr val="000000"/>
                </a:solidFill>
                <a:latin typeface="Arial"/>
                <a:ea typeface="Arial"/>
                <a:cs typeface="Arial"/>
                <a:sym typeface="Arial"/>
              </a:rPr>
              <a:t>decir</a:t>
            </a:r>
            <a:r>
              <a:rPr lang="en-US" sz="1600" b="0" i="0" u="none" strike="noStrike" cap="none" baseline="0" dirty="0">
                <a:solidFill>
                  <a:srgbClr val="000000"/>
                </a:solidFill>
                <a:latin typeface="Arial"/>
                <a:ea typeface="Arial"/>
                <a:cs typeface="Arial"/>
                <a:sym typeface="Arial"/>
              </a:rPr>
              <a:t> que no se </a:t>
            </a:r>
            <a:r>
              <a:rPr lang="en-US" sz="1600" b="0" i="0" u="none" strike="noStrike" cap="none" baseline="0" dirty="0" err="1">
                <a:solidFill>
                  <a:srgbClr val="000000"/>
                </a:solidFill>
                <a:latin typeface="Arial"/>
                <a:ea typeface="Arial"/>
                <a:cs typeface="Arial"/>
                <a:sym typeface="Arial"/>
              </a:rPr>
              <a:t>dará</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permiso</a:t>
            </a:r>
            <a:r>
              <a:rPr lang="en-US" sz="1600" b="0" i="0" u="none" strike="noStrike" cap="none" baseline="0" dirty="0">
                <a:solidFill>
                  <a:srgbClr val="000000"/>
                </a:solidFill>
                <a:latin typeface="Arial"/>
                <a:ea typeface="Arial"/>
                <a:cs typeface="Arial"/>
                <a:sym typeface="Arial"/>
              </a:rPr>
              <a:t> </a:t>
            </a:r>
            <a:r>
              <a:rPr lang="en-US" sz="1600" b="1" i="0" u="none" strike="noStrike" cap="none" baseline="0" dirty="0">
                <a:solidFill>
                  <a:srgbClr val="000000"/>
                </a:solidFill>
                <a:latin typeface="Arial"/>
                <a:ea typeface="Arial"/>
                <a:cs typeface="Arial"/>
                <a:sym typeface="Arial"/>
              </a:rPr>
              <a:t>w</a:t>
            </a:r>
            <a:r>
              <a:rPr lang="en-US" sz="1600" b="0" i="0" u="none" strike="noStrike" cap="none" baseline="0" dirty="0">
                <a:solidFill>
                  <a:srgbClr val="000000"/>
                </a:solidFill>
                <a:latin typeface="Arial"/>
                <a:ea typeface="Arial"/>
                <a:cs typeface="Arial"/>
                <a:sym typeface="Arial"/>
              </a:rPr>
              <a:t> a </a:t>
            </a:r>
            <a:r>
              <a:rPr lang="en-US" sz="1600" b="0" i="0" u="none" strike="noStrike" cap="none" baseline="0" dirty="0" err="1">
                <a:solidFill>
                  <a:srgbClr val="000000"/>
                </a:solidFill>
                <a:latin typeface="Arial"/>
                <a:ea typeface="Arial"/>
                <a:cs typeface="Arial"/>
                <a:sym typeface="Arial"/>
              </a:rPr>
              <a:t>los</a:t>
            </a:r>
            <a:r>
              <a:rPr lang="en-US" sz="1600" b="0" i="0" u="none" strike="noStrike" cap="none" baseline="0" dirty="0">
                <a:solidFill>
                  <a:srgbClr val="000000"/>
                </a:solidFill>
                <a:latin typeface="Arial"/>
                <a:ea typeface="Arial"/>
                <a:cs typeface="Arial"/>
                <a:sym typeface="Arial"/>
              </a:rPr>
              <a:t> </a:t>
            </a:r>
            <a:r>
              <a:rPr lang="en-US" sz="1600" b="1" i="0" u="none" strike="noStrike" cap="none" baseline="0" dirty="0" err="1">
                <a:solidFill>
                  <a:srgbClr val="000000"/>
                </a:solidFill>
                <a:latin typeface="Arial"/>
                <a:ea typeface="Arial"/>
                <a:cs typeface="Arial"/>
                <a:sym typeface="Arial"/>
              </a:rPr>
              <a:t>otros</a:t>
            </a:r>
            <a:r>
              <a:rPr lang="en-US" sz="1600" b="0" i="0" u="none" strike="noStrike" cap="none" baseline="0" dirty="0">
                <a:solidFill>
                  <a:srgbClr val="000000"/>
                </a:solidFill>
                <a:latin typeface="Arial"/>
                <a:ea typeface="Arial"/>
                <a:cs typeface="Arial"/>
                <a:sym typeface="Arial"/>
              </a:rPr>
              <a:t> (002 se </a:t>
            </a:r>
            <a:r>
              <a:rPr lang="en-US" sz="1600" b="0" i="0" u="none" strike="noStrike" cap="none" baseline="0" dirty="0" err="1">
                <a:solidFill>
                  <a:srgbClr val="000000"/>
                </a:solidFill>
                <a:latin typeface="Arial"/>
                <a:ea typeface="Arial"/>
                <a:cs typeface="Arial"/>
                <a:sym typeface="Arial"/>
              </a:rPr>
              <a:t>interpreta</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igual</a:t>
            </a:r>
            <a:r>
              <a:rPr lang="en-US" sz="1600" b="0" i="0" u="none" strike="noStrike" cap="none" baseline="0" dirty="0">
                <a:solidFill>
                  <a:srgbClr val="000000"/>
                </a:solidFill>
                <a:latin typeface="Arial"/>
                <a:ea typeface="Arial"/>
                <a:cs typeface="Arial"/>
                <a:sym typeface="Arial"/>
              </a:rPr>
              <a:t> que </a:t>
            </a:r>
            <a:r>
              <a:rPr lang="en-US" sz="1600" b="0" i="0" u="none" strike="noStrike" cap="none" baseline="0" dirty="0" err="1">
                <a:solidFill>
                  <a:srgbClr val="000000"/>
                </a:solidFill>
                <a:latin typeface="Arial"/>
                <a:ea typeface="Arial"/>
                <a:cs typeface="Arial"/>
                <a:sym typeface="Arial"/>
              </a:rPr>
              <a:t>los</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permisos</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octales</a:t>
            </a:r>
            <a:r>
              <a:rPr lang="en-US" sz="1600" b="0" i="0" u="none" strike="noStrike" cap="none" baseline="0" dirty="0">
                <a:solidFill>
                  <a:srgbClr val="000000"/>
                </a:solidFill>
                <a:latin typeface="Arial"/>
                <a:ea typeface="Arial"/>
                <a:cs typeface="Arial"/>
                <a:sym typeface="Arial"/>
              </a:rPr>
              <a:t>)</a:t>
            </a:r>
          </a:p>
          <a:p>
            <a:pPr marL="755650" lvl="1">
              <a:spcBef>
                <a:spcPts val="0"/>
              </a:spcBef>
              <a:buClr>
                <a:srgbClr val="000000"/>
              </a:buClr>
              <a:buSzPct val="100000"/>
            </a:pPr>
            <a:r>
              <a:rPr lang="en-US" sz="1600" b="0" i="0" u="none" strike="noStrike" cap="none" baseline="0" dirty="0">
                <a:solidFill>
                  <a:srgbClr val="000000"/>
                </a:solidFill>
                <a:latin typeface="Arial"/>
                <a:ea typeface="Arial"/>
                <a:cs typeface="Arial"/>
                <a:sym typeface="Arial"/>
              </a:rPr>
              <a:t>Como </a:t>
            </a:r>
            <a:r>
              <a:rPr lang="en-US" sz="1600" b="0" i="0" u="none" strike="noStrike" cap="none" baseline="0" dirty="0" err="1">
                <a:solidFill>
                  <a:srgbClr val="000000"/>
                </a:solidFill>
                <a:latin typeface="Arial"/>
                <a:ea typeface="Arial"/>
                <a:cs typeface="Arial"/>
                <a:sym typeface="Arial"/>
              </a:rPr>
              <a:t>los</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permisos</a:t>
            </a:r>
            <a:r>
              <a:rPr lang="en-US" sz="1600" b="0" i="0" u="none" strike="noStrike" cap="none" baseline="0" dirty="0">
                <a:solidFill>
                  <a:srgbClr val="000000"/>
                </a:solidFill>
                <a:latin typeface="Arial"/>
                <a:ea typeface="Arial"/>
                <a:cs typeface="Arial"/>
                <a:sym typeface="Arial"/>
              </a:rPr>
              <a:t> del kernel para </a:t>
            </a:r>
            <a:r>
              <a:rPr lang="en-US" sz="1600" b="0" i="0" u="none" strike="noStrike" cap="none" baseline="0" dirty="0" err="1">
                <a:solidFill>
                  <a:srgbClr val="000000"/>
                </a:solidFill>
                <a:latin typeface="Arial"/>
                <a:ea typeface="Arial"/>
                <a:cs typeface="Arial"/>
                <a:sym typeface="Arial"/>
              </a:rPr>
              <a:t>archivos</a:t>
            </a:r>
            <a:r>
              <a:rPr lang="en-US" sz="1600" b="0" i="0" u="none" strike="noStrike" cap="none" baseline="0" dirty="0">
                <a:solidFill>
                  <a:srgbClr val="000000"/>
                </a:solidFill>
                <a:latin typeface="Arial"/>
                <a:ea typeface="Arial"/>
                <a:cs typeface="Arial"/>
                <a:sym typeface="Arial"/>
              </a:rPr>
              <a:t> son 666, </a:t>
            </a:r>
            <a:r>
              <a:rPr lang="en-US" sz="1600" b="0" i="0" u="none" strike="noStrike" cap="none" baseline="0" dirty="0" err="1">
                <a:solidFill>
                  <a:srgbClr val="000000"/>
                </a:solidFill>
                <a:latin typeface="Arial"/>
                <a:ea typeface="Arial"/>
                <a:cs typeface="Arial"/>
                <a:sym typeface="Arial"/>
              </a:rPr>
              <a:t>Comparar</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permisos</a:t>
            </a:r>
            <a:r>
              <a:rPr lang="en-US" sz="1600" b="0" i="0" u="none" strike="noStrike" cap="none" baseline="0" dirty="0">
                <a:solidFill>
                  <a:srgbClr val="000000"/>
                </a:solidFill>
                <a:latin typeface="Arial"/>
                <a:ea typeface="Arial"/>
                <a:cs typeface="Arial"/>
                <a:sym typeface="Arial"/>
              </a:rPr>
              <a:t> del kernel con </a:t>
            </a:r>
            <a:r>
              <a:rPr lang="en-US" sz="1600" b="0" i="0" u="none" strike="noStrike" cap="none" baseline="0" dirty="0" err="1">
                <a:solidFill>
                  <a:srgbClr val="000000"/>
                </a:solidFill>
                <a:latin typeface="Arial"/>
                <a:ea typeface="Arial"/>
                <a:cs typeface="Arial"/>
                <a:sym typeface="Arial"/>
              </a:rPr>
              <a:t>umask</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cuando</a:t>
            </a:r>
            <a:r>
              <a:rPr lang="en-US" sz="1600" b="0" i="0" u="none" strike="noStrike" cap="none" baseline="0" dirty="0">
                <a:solidFill>
                  <a:srgbClr val="000000"/>
                </a:solidFill>
                <a:latin typeface="Arial"/>
                <a:ea typeface="Arial"/>
                <a:cs typeface="Arial"/>
                <a:sym typeface="Arial"/>
              </a:rPr>
              <a:t> son </a:t>
            </a:r>
            <a:r>
              <a:rPr lang="en-US" sz="1600" b="0" i="0" u="none" strike="noStrike" cap="none" baseline="0" dirty="0" err="1">
                <a:solidFill>
                  <a:srgbClr val="000000"/>
                </a:solidFill>
                <a:latin typeface="Arial"/>
                <a:ea typeface="Arial"/>
                <a:cs typeface="Arial"/>
                <a:sym typeface="Arial"/>
              </a:rPr>
              <a:t>iguales</a:t>
            </a:r>
            <a:r>
              <a:rPr lang="en-US" sz="1600" b="0" i="0" u="none" strike="noStrike" cap="none" baseline="0" dirty="0">
                <a:solidFill>
                  <a:srgbClr val="000000"/>
                </a:solidFill>
                <a:latin typeface="Arial"/>
                <a:ea typeface="Arial"/>
                <a:cs typeface="Arial"/>
                <a:sym typeface="Arial"/>
              </a:rPr>
              <a:t> se </a:t>
            </a:r>
            <a:r>
              <a:rPr lang="en-US" sz="1600" b="0" i="0" u="none" strike="noStrike" cap="none" baseline="0" dirty="0" err="1">
                <a:solidFill>
                  <a:srgbClr val="000000"/>
                </a:solidFill>
                <a:latin typeface="Arial"/>
                <a:ea typeface="Arial"/>
                <a:cs typeface="Arial"/>
                <a:sym typeface="Arial"/>
              </a:rPr>
              <a:t>anulan</a:t>
            </a:r>
            <a:r>
              <a:rPr lang="en-US" sz="1600" b="0" i="0" u="none" strike="noStrike" cap="none" baseline="0" dirty="0">
                <a:solidFill>
                  <a:srgbClr val="000000"/>
                </a:solidFill>
                <a:latin typeface="Arial"/>
                <a:ea typeface="Arial"/>
                <a:cs typeface="Arial"/>
                <a:sym typeface="Arial"/>
              </a:rPr>
              <a:t>.</a:t>
            </a:r>
          </a:p>
          <a:p>
            <a:pPr marL="1212850" lvl="2" indent="-285750">
              <a:spcBef>
                <a:spcPts val="0"/>
              </a:spcBef>
              <a:buClr>
                <a:srgbClr val="000000"/>
              </a:buClr>
              <a:buSzPct val="100000"/>
            </a:pPr>
            <a:r>
              <a:rPr lang="en-US" sz="1600" b="0" i="0" u="none" strike="noStrike" cap="none" baseline="0" dirty="0">
                <a:solidFill>
                  <a:srgbClr val="000000"/>
                </a:solidFill>
                <a:latin typeface="Arial"/>
                <a:ea typeface="Arial"/>
                <a:cs typeface="Arial"/>
                <a:sym typeface="Arial"/>
              </a:rPr>
              <a:t>666 	= 	</a:t>
            </a:r>
            <a:r>
              <a:rPr lang="en-US" sz="1600" b="0" i="0" u="none" strike="noStrike" cap="none" baseline="0" dirty="0" err="1">
                <a:solidFill>
                  <a:srgbClr val="000000"/>
                </a:solidFill>
                <a:latin typeface="Arial"/>
                <a:ea typeface="Arial"/>
                <a:cs typeface="Arial"/>
                <a:sym typeface="Arial"/>
              </a:rPr>
              <a:t>rw</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rw</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rw</a:t>
            </a:r>
            <a:r>
              <a:rPr lang="en-US" sz="1600" b="0" i="0" u="none" strike="noStrike" cap="none" baseline="0" dirty="0">
                <a:solidFill>
                  <a:srgbClr val="000000"/>
                </a:solidFill>
                <a:latin typeface="Arial"/>
                <a:ea typeface="Arial"/>
                <a:cs typeface="Arial"/>
                <a:sym typeface="Arial"/>
              </a:rPr>
              <a:t>-</a:t>
            </a:r>
          </a:p>
          <a:p>
            <a:pPr marL="1212850" lvl="2" indent="-285750">
              <a:spcBef>
                <a:spcPts val="0"/>
              </a:spcBef>
              <a:buClr>
                <a:srgbClr val="000000"/>
              </a:buClr>
              <a:buSzPct val="100000"/>
            </a:pPr>
            <a:r>
              <a:rPr lang="en-US" sz="1600" b="0" i="0" u="none" strike="noStrike" cap="none" baseline="0" dirty="0">
                <a:solidFill>
                  <a:srgbClr val="000000"/>
                </a:solidFill>
                <a:latin typeface="Arial"/>
                <a:ea typeface="Arial"/>
                <a:cs typeface="Arial"/>
                <a:sym typeface="Arial"/>
              </a:rPr>
              <a:t>002 	= 	---	---	-w-</a:t>
            </a:r>
          </a:p>
          <a:p>
            <a:pPr marL="1212850" lvl="2" indent="-285750">
              <a:spcBef>
                <a:spcPts val="0"/>
              </a:spcBef>
              <a:buClr>
                <a:srgbClr val="000000"/>
              </a:buClr>
              <a:buSzPct val="100000"/>
            </a:pPr>
            <a:r>
              <a:rPr lang="en-US" sz="1600" b="0" i="0" u="none" strike="noStrike" cap="none" baseline="0" dirty="0" err="1">
                <a:solidFill>
                  <a:srgbClr val="000000"/>
                </a:solidFill>
                <a:latin typeface="Arial"/>
                <a:ea typeface="Arial"/>
                <a:cs typeface="Arial"/>
                <a:sym typeface="Arial"/>
              </a:rPr>
              <a:t>Resultado</a:t>
            </a:r>
            <a:r>
              <a:rPr lang="en-US" sz="1600" b="0" i="0" u="none" strike="noStrike" cap="none" baseline="0" dirty="0">
                <a:solidFill>
                  <a:srgbClr val="000000"/>
                </a:solidFill>
                <a:latin typeface="Arial"/>
                <a:ea typeface="Arial"/>
                <a:cs typeface="Arial"/>
                <a:sym typeface="Arial"/>
              </a:rPr>
              <a:t> = 	</a:t>
            </a:r>
            <a:r>
              <a:rPr lang="en-US" sz="1600" b="0" i="0" u="none" strike="noStrike" cap="none" baseline="0" dirty="0" err="1">
                <a:solidFill>
                  <a:srgbClr val="000000"/>
                </a:solidFill>
                <a:latin typeface="Arial"/>
                <a:ea typeface="Arial"/>
                <a:cs typeface="Arial"/>
                <a:sym typeface="Arial"/>
              </a:rPr>
              <a:t>rw</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rw</a:t>
            </a:r>
            <a:r>
              <a:rPr lang="en-US" sz="1600" b="0" i="0" u="none" strike="noStrike" cap="none" baseline="0" dirty="0">
                <a:solidFill>
                  <a:srgbClr val="000000"/>
                </a:solidFill>
                <a:latin typeface="Arial"/>
                <a:ea typeface="Arial"/>
                <a:cs typeface="Arial"/>
                <a:sym typeface="Arial"/>
              </a:rPr>
              <a:t>-	r--	=&gt; </a:t>
            </a:r>
            <a:r>
              <a:rPr lang="en-US" sz="1600" b="0" i="0" u="none" strike="noStrike" cap="none" baseline="0" dirty="0" err="1">
                <a:solidFill>
                  <a:srgbClr val="000000"/>
                </a:solidFill>
                <a:latin typeface="Arial"/>
                <a:ea typeface="Arial"/>
                <a:cs typeface="Arial"/>
                <a:sym typeface="Arial"/>
              </a:rPr>
              <a:t>permisos</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por</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defecto</a:t>
            </a:r>
            <a:r>
              <a:rPr lang="en-US" sz="1600" b="0" i="0" u="none" strike="noStrike" cap="none" baseline="0" dirty="0">
                <a:solidFill>
                  <a:srgbClr val="000000"/>
                </a:solidFill>
                <a:latin typeface="Arial"/>
                <a:ea typeface="Arial"/>
                <a:cs typeface="Arial"/>
                <a:sym typeface="Arial"/>
              </a:rPr>
              <a:t>: 664</a:t>
            </a:r>
          </a:p>
        </p:txBody>
      </p:sp>
    </p:spTree>
    <p:extLst>
      <p:ext uri="{BB962C8B-B14F-4D97-AF65-F5344CB8AC3E}">
        <p14:creationId xmlns:p14="http://schemas.microsoft.com/office/powerpoint/2010/main" val="2584824735"/>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prstGeom prst="rect">
            <a:avLst/>
          </a:prstGeom>
          <a:noFill/>
          <a:ln>
            <a:noFill/>
          </a:ln>
        </p:spPr>
        <p:txBody>
          <a:bodyPr lIns="90000" tIns="46800" rIns="90000" bIns="46800" anchor="ctr" anchorCtr="0">
            <a:noAutofit/>
          </a:bodyPr>
          <a:lstStyle/>
          <a:p>
            <a:pPr marL="0" marR="0" lvl="0" indent="0" algn="l" rtl="0">
              <a:lnSpc>
                <a:spcPct val="90000"/>
              </a:lnSpc>
              <a:spcBef>
                <a:spcPts val="0"/>
              </a:spcBef>
              <a:spcAft>
                <a:spcPts val="0"/>
              </a:spcAft>
              <a:buClr>
                <a:srgbClr val="708CA1"/>
              </a:buClr>
              <a:buSzPct val="25000"/>
              <a:buFont typeface="Arial"/>
              <a:buNone/>
            </a:pPr>
            <a:r>
              <a:rPr lang="en-US" sz="3200" b="1" i="0" u="none" strike="noStrike" cap="none" baseline="0">
                <a:solidFill>
                  <a:srgbClr val="708CA1"/>
                </a:solidFill>
                <a:latin typeface="Arial"/>
                <a:ea typeface="Arial"/>
                <a:cs typeface="Arial"/>
                <a:sym typeface="Arial"/>
              </a:rPr>
              <a:t>Control de permisos por defecto con umask</a:t>
            </a:r>
          </a:p>
        </p:txBody>
      </p:sp>
      <p:sp>
        <p:nvSpPr>
          <p:cNvPr id="241" name="Shape 241"/>
          <p:cNvSpPr txBox="1"/>
          <p:nvPr/>
        </p:nvSpPr>
        <p:spPr>
          <a:xfrm>
            <a:off x="611187" y="1628775"/>
            <a:ext cx="8115300" cy="4670425"/>
          </a:xfrm>
          <a:prstGeom prst="rect">
            <a:avLst/>
          </a:prstGeom>
          <a:noFill/>
          <a:ln>
            <a:noFill/>
          </a:ln>
        </p:spPr>
        <p:txBody>
          <a:bodyPr lIns="82075" tIns="41025" rIns="82075" bIns="41025" anchor="t" anchorCtr="0">
            <a:noAutofit/>
          </a:bodyPr>
          <a:lstStyle/>
          <a:p>
            <a:pPr marL="285750" marR="0" lvl="0" indent="-285750" algn="l" rtl="0">
              <a:lnSpc>
                <a:spcPct val="95000"/>
              </a:lnSpc>
              <a:spcBef>
                <a:spcPts val="0"/>
              </a:spcBef>
              <a:spcAft>
                <a:spcPts val="0"/>
              </a:spcAft>
              <a:buClr>
                <a:srgbClr val="000000"/>
              </a:buClr>
              <a:buSzPct val="100000"/>
              <a:buFont typeface="Arial" panose="020B0604020202020204" pitchFamily="34" charset="0"/>
              <a:buChar char="•"/>
            </a:pPr>
            <a:r>
              <a:rPr lang="en-US" sz="1800" b="0" i="0" u="none" strike="noStrike" cap="none" baseline="0" dirty="0">
                <a:solidFill>
                  <a:srgbClr val="000000"/>
                </a:solidFill>
                <a:latin typeface="Arial"/>
                <a:ea typeface="Arial"/>
                <a:cs typeface="Arial"/>
                <a:sym typeface="Arial"/>
              </a:rPr>
              <a:t>Para </a:t>
            </a:r>
            <a:r>
              <a:rPr lang="en-US" sz="1800" b="0" i="0" u="none" strike="noStrike" cap="none" baseline="0" dirty="0" err="1">
                <a:solidFill>
                  <a:srgbClr val="000000"/>
                </a:solidFill>
                <a:latin typeface="Arial"/>
                <a:ea typeface="Arial"/>
                <a:cs typeface="Arial"/>
                <a:sym typeface="Arial"/>
              </a:rPr>
              <a:t>determinar</a:t>
            </a:r>
            <a:r>
              <a:rPr lang="en-US" sz="1800" b="0" i="0" u="none" strike="noStrike" cap="none" baseline="0" dirty="0">
                <a:solidFill>
                  <a:srgbClr val="000000"/>
                </a:solidFill>
                <a:latin typeface="Arial"/>
                <a:ea typeface="Arial"/>
                <a:cs typeface="Arial"/>
                <a:sym typeface="Arial"/>
              </a:rPr>
              <a:t> la </a:t>
            </a:r>
            <a:r>
              <a:rPr lang="en-US" sz="1800" b="0" i="0" u="none" strike="noStrike" cap="none" baseline="0" dirty="0" err="1">
                <a:solidFill>
                  <a:srgbClr val="000000"/>
                </a:solidFill>
                <a:latin typeface="Arial"/>
                <a:ea typeface="Arial"/>
                <a:cs typeface="Arial"/>
                <a:sym typeface="Arial"/>
              </a:rPr>
              <a:t>umask</a:t>
            </a:r>
            <a:r>
              <a:rPr lang="en-US" sz="1800" b="0" i="0" u="none" strike="noStrike" cap="none" baseline="0" dirty="0">
                <a:solidFill>
                  <a:srgbClr val="000000"/>
                </a:solidFill>
                <a:latin typeface="Arial"/>
                <a:ea typeface="Arial"/>
                <a:cs typeface="Arial"/>
                <a:sym typeface="Arial"/>
              </a:rPr>
              <a:t> a </a:t>
            </a:r>
            <a:r>
              <a:rPr lang="en-US" sz="1800" b="0" i="0" u="none" strike="noStrike" cap="none" baseline="0" dirty="0" err="1">
                <a:solidFill>
                  <a:srgbClr val="000000"/>
                </a:solidFill>
                <a:latin typeface="Arial"/>
                <a:ea typeface="Arial"/>
                <a:cs typeface="Arial"/>
                <a:sym typeface="Arial"/>
              </a:rPr>
              <a:t>utilizar</a:t>
            </a:r>
            <a:r>
              <a:rPr lang="en-US" sz="1800" b="0" i="0" u="none" strike="noStrike" cap="none" baseline="0" dirty="0">
                <a:solidFill>
                  <a:srgbClr val="000000"/>
                </a:solidFill>
                <a:latin typeface="Arial"/>
                <a:ea typeface="Arial"/>
                <a:cs typeface="Arial"/>
                <a:sym typeface="Arial"/>
              </a:rPr>
              <a:t>:</a:t>
            </a:r>
          </a:p>
          <a:p>
            <a:pPr marL="742950" marR="0" lvl="1" indent="-285750" algn="l" rtl="0">
              <a:lnSpc>
                <a:spcPct val="95000"/>
              </a:lnSpc>
              <a:spcBef>
                <a:spcPts val="800"/>
              </a:spcBef>
              <a:spcAft>
                <a:spcPts val="0"/>
              </a:spcAft>
              <a:buClr>
                <a:srgbClr val="000000"/>
              </a:buClr>
              <a:buSzPct val="100000"/>
              <a:buFont typeface="Arial" panose="020B0604020202020204" pitchFamily="34" charset="0"/>
              <a:buChar char="•"/>
            </a:pPr>
            <a:r>
              <a:rPr lang="en-US" sz="1800" b="0" i="0" u="none" strike="noStrike" cap="none" baseline="0" dirty="0" err="1">
                <a:solidFill>
                  <a:srgbClr val="000000"/>
                </a:solidFill>
                <a:latin typeface="Arial"/>
                <a:ea typeface="Arial"/>
                <a:cs typeface="Arial"/>
                <a:sym typeface="Arial"/>
              </a:rPr>
              <a:t>Defina</a:t>
            </a:r>
            <a:r>
              <a:rPr lang="en-US" sz="1800" b="0" i="0" u="none" strike="noStrike" cap="none" baseline="0" dirty="0">
                <a:solidFill>
                  <a:srgbClr val="000000"/>
                </a:solidFill>
                <a:latin typeface="Arial"/>
                <a:ea typeface="Arial"/>
                <a:cs typeface="Arial"/>
                <a:sym typeface="Arial"/>
              </a:rPr>
              <a:t> con </a:t>
            </a:r>
            <a:r>
              <a:rPr lang="en-US" sz="1800" b="0" i="0" u="none" strike="noStrike" cap="none" baseline="0" dirty="0" err="1">
                <a:solidFill>
                  <a:srgbClr val="000000"/>
                </a:solidFill>
                <a:latin typeface="Arial"/>
                <a:ea typeface="Arial"/>
                <a:cs typeface="Arial"/>
                <a:sym typeface="Arial"/>
              </a:rPr>
              <a:t>qué</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permisos</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debieran</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quedar</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los</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archivos</a:t>
            </a:r>
            <a:r>
              <a:rPr lang="en-US" sz="1800" b="0" i="0" u="none" strike="noStrike" cap="none" baseline="0" dirty="0">
                <a:solidFill>
                  <a:srgbClr val="000000"/>
                </a:solidFill>
                <a:latin typeface="Arial"/>
                <a:ea typeface="Arial"/>
                <a:cs typeface="Arial"/>
                <a:sym typeface="Arial"/>
              </a:rPr>
              <a:t> o </a:t>
            </a:r>
            <a:r>
              <a:rPr lang="en-US" sz="1800" b="0" i="0" u="none" strike="noStrike" cap="none" baseline="0" dirty="0" err="1">
                <a:solidFill>
                  <a:srgbClr val="000000"/>
                </a:solidFill>
                <a:latin typeface="Arial"/>
                <a:ea typeface="Arial"/>
                <a:cs typeface="Arial"/>
                <a:sym typeface="Arial"/>
              </a:rPr>
              <a:t>los</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directorios</a:t>
            </a:r>
            <a:r>
              <a:rPr lang="en-US" sz="1800" b="0" i="0" u="none" strike="noStrike" cap="none" baseline="0" dirty="0">
                <a:solidFill>
                  <a:srgbClr val="000000"/>
                </a:solidFill>
                <a:latin typeface="Arial"/>
                <a:ea typeface="Arial"/>
                <a:cs typeface="Arial"/>
                <a:sym typeface="Arial"/>
              </a:rPr>
              <a:t>:</a:t>
            </a:r>
          </a:p>
          <a:p>
            <a:pPr marL="1200150" marR="0" lvl="2" indent="-285750" algn="l" rtl="0">
              <a:lnSpc>
                <a:spcPct val="95000"/>
              </a:lnSpc>
              <a:spcBef>
                <a:spcPts val="800"/>
              </a:spcBef>
              <a:spcAft>
                <a:spcPts val="0"/>
              </a:spcAft>
              <a:buClr>
                <a:srgbClr val="000000"/>
              </a:buClr>
              <a:buSzPct val="100000"/>
              <a:buFont typeface="Arial" panose="020B0604020202020204" pitchFamily="34" charset="0"/>
              <a:buChar char="•"/>
            </a:pPr>
            <a:r>
              <a:rPr lang="en-US" sz="1800" b="0" i="0" u="none" strike="noStrike" cap="none" baseline="0" dirty="0" err="1">
                <a:solidFill>
                  <a:srgbClr val="000000"/>
                </a:solidFill>
                <a:latin typeface="Arial"/>
                <a:ea typeface="Arial"/>
                <a:cs typeface="Arial"/>
                <a:sym typeface="Arial"/>
              </a:rPr>
              <a:t>Archivos</a:t>
            </a:r>
            <a:r>
              <a:rPr lang="en-US" sz="1800" b="0" i="0" u="none" strike="noStrike" cap="none" baseline="0" dirty="0">
                <a:solidFill>
                  <a:srgbClr val="000000"/>
                </a:solidFill>
                <a:latin typeface="Arial"/>
                <a:ea typeface="Arial"/>
                <a:cs typeface="Arial"/>
                <a:sym typeface="Arial"/>
              </a:rPr>
              <a:t>: 	</a:t>
            </a:r>
            <a:r>
              <a:rPr lang="en-US" sz="1800" b="1" i="0" u="none" strike="noStrike" cap="none" baseline="0" dirty="0" err="1">
                <a:solidFill>
                  <a:srgbClr val="000000"/>
                </a:solidFill>
                <a:latin typeface="Arial"/>
                <a:ea typeface="Arial"/>
                <a:cs typeface="Arial"/>
                <a:sym typeface="Arial"/>
              </a:rPr>
              <a:t>rw</a:t>
            </a:r>
            <a:r>
              <a:rPr lang="en-US" sz="1800" b="1" i="0" u="none" strike="noStrike" cap="none" baseline="0" dirty="0">
                <a:solidFill>
                  <a:srgbClr val="000000"/>
                </a:solidFill>
                <a:latin typeface="Arial"/>
                <a:ea typeface="Arial"/>
                <a:cs typeface="Arial"/>
                <a:sym typeface="Arial"/>
              </a:rPr>
              <a:t>-	r--	---</a:t>
            </a:r>
            <a:r>
              <a:rPr lang="en-US" sz="1800" b="0" i="0" u="none" strike="noStrike" cap="none" baseline="0" dirty="0">
                <a:solidFill>
                  <a:srgbClr val="000000"/>
                </a:solidFill>
                <a:latin typeface="Arial"/>
                <a:ea typeface="Arial"/>
                <a:cs typeface="Arial"/>
                <a:sym typeface="Arial"/>
              </a:rPr>
              <a:t> 	=  	640</a:t>
            </a:r>
          </a:p>
          <a:p>
            <a:pPr marL="742950" marR="0" lvl="1" indent="-285750" algn="l" rtl="0">
              <a:lnSpc>
                <a:spcPct val="95000"/>
              </a:lnSpc>
              <a:spcBef>
                <a:spcPts val="800"/>
              </a:spcBef>
              <a:spcAft>
                <a:spcPts val="0"/>
              </a:spcAft>
              <a:buClr>
                <a:srgbClr val="000000"/>
              </a:buClr>
              <a:buSzPct val="100000"/>
              <a:buFont typeface="Arial" panose="020B0604020202020204" pitchFamily="34" charset="0"/>
              <a:buChar char="•"/>
            </a:pPr>
            <a:r>
              <a:rPr lang="en-US" sz="1800" b="0" i="0" u="none" strike="noStrike" cap="none" baseline="0" dirty="0" err="1">
                <a:solidFill>
                  <a:srgbClr val="000000"/>
                </a:solidFill>
                <a:latin typeface="Arial"/>
                <a:ea typeface="Arial"/>
                <a:cs typeface="Arial"/>
                <a:sym typeface="Arial"/>
              </a:rPr>
              <a:t>Defina</a:t>
            </a:r>
            <a:r>
              <a:rPr lang="en-US" sz="1800" b="0" i="0" u="none" strike="noStrike" cap="none" baseline="0" dirty="0">
                <a:solidFill>
                  <a:srgbClr val="000000"/>
                </a:solidFill>
                <a:latin typeface="Arial"/>
                <a:ea typeface="Arial"/>
                <a:cs typeface="Arial"/>
                <a:sym typeface="Arial"/>
              </a:rPr>
              <a:t> la </a:t>
            </a:r>
            <a:r>
              <a:rPr lang="en-US" sz="1800" b="0" i="0" u="none" strike="noStrike" cap="none" baseline="0" dirty="0" err="1">
                <a:solidFill>
                  <a:srgbClr val="000000"/>
                </a:solidFill>
                <a:latin typeface="Arial"/>
                <a:ea typeface="Arial"/>
                <a:cs typeface="Arial"/>
                <a:sym typeface="Arial"/>
              </a:rPr>
              <a:t>umask</a:t>
            </a:r>
            <a:r>
              <a:rPr lang="en-US" sz="1800" b="0" i="0" u="none" strike="noStrike" cap="none" baseline="0" dirty="0">
                <a:solidFill>
                  <a:srgbClr val="000000"/>
                </a:solidFill>
                <a:latin typeface="Arial"/>
                <a:ea typeface="Arial"/>
                <a:cs typeface="Arial"/>
                <a:sym typeface="Arial"/>
              </a:rPr>
              <a:t> con </a:t>
            </a:r>
            <a:r>
              <a:rPr lang="en-US" sz="1800" b="0" i="0" u="none" strike="noStrike" cap="none" baseline="0" dirty="0" err="1">
                <a:solidFill>
                  <a:srgbClr val="000000"/>
                </a:solidFill>
                <a:latin typeface="Arial"/>
                <a:ea typeface="Arial"/>
                <a:cs typeface="Arial"/>
                <a:sym typeface="Arial"/>
              </a:rPr>
              <a:t>los</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permisos</a:t>
            </a:r>
            <a:r>
              <a:rPr lang="en-US" sz="1800" b="0" i="0" u="none" strike="noStrike" cap="none" baseline="0" dirty="0">
                <a:solidFill>
                  <a:srgbClr val="000000"/>
                </a:solidFill>
                <a:latin typeface="Arial"/>
                <a:ea typeface="Arial"/>
                <a:cs typeface="Arial"/>
                <a:sym typeface="Arial"/>
              </a:rPr>
              <a:t> que </a:t>
            </a:r>
            <a:r>
              <a:rPr lang="en-US" sz="1800" b="1" i="0" u="sng" strike="noStrike" cap="none" baseline="0" dirty="0">
                <a:solidFill>
                  <a:srgbClr val="000000"/>
                </a:solidFill>
                <a:latin typeface="Arial"/>
                <a:ea typeface="Arial"/>
                <a:cs typeface="Arial"/>
                <a:sym typeface="Arial"/>
              </a:rPr>
              <a:t>no se </a:t>
            </a:r>
            <a:r>
              <a:rPr lang="en-US" sz="1800" b="1" i="0" u="sng" strike="noStrike" cap="none" baseline="0" dirty="0" err="1">
                <a:solidFill>
                  <a:srgbClr val="000000"/>
                </a:solidFill>
                <a:latin typeface="Arial"/>
                <a:ea typeface="Arial"/>
                <a:cs typeface="Arial"/>
                <a:sym typeface="Arial"/>
              </a:rPr>
              <a:t>desean</a:t>
            </a:r>
            <a:r>
              <a:rPr lang="en-US" sz="1800" b="1" i="0" u="sng" strike="noStrike" cap="none" baseline="0" dirty="0">
                <a:solidFill>
                  <a:srgbClr val="000000"/>
                </a:solidFill>
                <a:latin typeface="Arial"/>
                <a:ea typeface="Arial"/>
                <a:cs typeface="Arial"/>
                <a:sym typeface="Arial"/>
              </a:rPr>
              <a:t> </a:t>
            </a:r>
            <a:r>
              <a:rPr lang="en-US" sz="1800" b="1" i="0" u="sng" strike="noStrike" cap="none" baseline="0" dirty="0" err="1">
                <a:solidFill>
                  <a:srgbClr val="000000"/>
                </a:solidFill>
                <a:latin typeface="Arial"/>
                <a:ea typeface="Arial"/>
                <a:cs typeface="Arial"/>
                <a:sym typeface="Arial"/>
              </a:rPr>
              <a:t>entregar</a:t>
            </a:r>
            <a:r>
              <a:rPr lang="en-US" sz="1800" b="0" i="0" u="none" strike="noStrike" cap="none" baseline="0" dirty="0">
                <a:solidFill>
                  <a:srgbClr val="000000"/>
                </a:solidFill>
                <a:latin typeface="Arial"/>
                <a:ea typeface="Arial"/>
                <a:cs typeface="Arial"/>
                <a:sym typeface="Arial"/>
              </a:rPr>
              <a:t>:</a:t>
            </a:r>
          </a:p>
          <a:p>
            <a:pPr marL="1200150" marR="0" lvl="2" indent="-285750" algn="l" rtl="0">
              <a:lnSpc>
                <a:spcPct val="95000"/>
              </a:lnSpc>
              <a:spcBef>
                <a:spcPts val="800"/>
              </a:spcBef>
              <a:spcAft>
                <a:spcPts val="0"/>
              </a:spcAft>
              <a:buClr>
                <a:srgbClr val="000000"/>
              </a:buClr>
              <a:buSzPct val="100000"/>
              <a:buFont typeface="Arial" panose="020B0604020202020204" pitchFamily="34" charset="0"/>
              <a:buChar char="•"/>
            </a:pPr>
            <a:r>
              <a:rPr lang="en-US" sz="1800" b="0" i="0" u="none" strike="noStrike" cap="none" baseline="0" dirty="0" err="1">
                <a:solidFill>
                  <a:srgbClr val="000000"/>
                </a:solidFill>
                <a:latin typeface="Arial"/>
                <a:ea typeface="Arial"/>
                <a:cs typeface="Arial"/>
                <a:sym typeface="Arial"/>
              </a:rPr>
              <a:t>Umask</a:t>
            </a:r>
            <a:r>
              <a:rPr lang="en-US" sz="1800" b="0" i="0" u="none" strike="noStrike" cap="none" baseline="0" dirty="0">
                <a:solidFill>
                  <a:srgbClr val="000000"/>
                </a:solidFill>
                <a:latin typeface="Arial"/>
                <a:ea typeface="Arial"/>
                <a:cs typeface="Arial"/>
                <a:sym typeface="Arial"/>
              </a:rPr>
              <a:t> para </a:t>
            </a:r>
            <a:r>
              <a:rPr lang="en-US" sz="1800" b="0" i="0" u="none" strike="noStrike" cap="none" baseline="0" dirty="0" err="1">
                <a:solidFill>
                  <a:srgbClr val="000000"/>
                </a:solidFill>
                <a:latin typeface="Arial"/>
                <a:ea typeface="Arial"/>
                <a:cs typeface="Arial"/>
                <a:sym typeface="Arial"/>
              </a:rPr>
              <a:t>dejar</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permisos</a:t>
            </a:r>
            <a:r>
              <a:rPr lang="en-US" sz="1800" b="0" i="0" u="none" strike="noStrike" cap="none" baseline="0" dirty="0">
                <a:solidFill>
                  <a:srgbClr val="000000"/>
                </a:solidFill>
                <a:latin typeface="Arial"/>
                <a:ea typeface="Arial"/>
                <a:cs typeface="Arial"/>
                <a:sym typeface="Arial"/>
              </a:rPr>
              <a:t> 640 </a:t>
            </a:r>
            <a:r>
              <a:rPr lang="en-US" sz="1800" b="0" i="0" u="none" strike="noStrike" cap="none" baseline="0" dirty="0" err="1">
                <a:solidFill>
                  <a:srgbClr val="000000"/>
                </a:solidFill>
                <a:latin typeface="Arial"/>
                <a:ea typeface="Arial"/>
                <a:cs typeface="Arial"/>
                <a:sym typeface="Arial"/>
              </a:rPr>
              <a:t>en</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archivos</a:t>
            </a:r>
            <a:r>
              <a:rPr lang="en-US" sz="1800" b="0" i="0" u="none" strike="noStrike" cap="none" baseline="0" dirty="0">
                <a:solidFill>
                  <a:srgbClr val="000000"/>
                </a:solidFill>
                <a:latin typeface="Arial"/>
                <a:ea typeface="Arial"/>
                <a:cs typeface="Arial"/>
                <a:sym typeface="Arial"/>
              </a:rPr>
              <a:t> =	</a:t>
            </a:r>
            <a:r>
              <a:rPr lang="en-US" sz="1800" b="1" i="0" u="none" strike="noStrike" cap="none" baseline="0" dirty="0">
                <a:solidFill>
                  <a:srgbClr val="000000"/>
                </a:solidFill>
                <a:latin typeface="Arial"/>
                <a:ea typeface="Arial"/>
                <a:cs typeface="Arial"/>
                <a:sym typeface="Arial"/>
              </a:rPr>
              <a:t>--x	-</a:t>
            </a:r>
            <a:r>
              <a:rPr lang="en-US" sz="1800" b="1" i="0" u="none" strike="noStrike" cap="none" baseline="0" dirty="0" err="1">
                <a:solidFill>
                  <a:srgbClr val="000000"/>
                </a:solidFill>
                <a:latin typeface="Arial"/>
                <a:ea typeface="Arial"/>
                <a:cs typeface="Arial"/>
                <a:sym typeface="Arial"/>
              </a:rPr>
              <a:t>wx</a:t>
            </a:r>
            <a:r>
              <a:rPr lang="en-US" sz="1800" b="1" i="0" u="none" strike="noStrike" cap="none" baseline="0" dirty="0">
                <a:solidFill>
                  <a:srgbClr val="000000"/>
                </a:solidFill>
                <a:latin typeface="Arial"/>
                <a:ea typeface="Arial"/>
                <a:cs typeface="Arial"/>
                <a:sym typeface="Arial"/>
              </a:rPr>
              <a:t>	</a:t>
            </a:r>
            <a:r>
              <a:rPr lang="en-US" sz="1800" b="1" i="0" u="none" strike="noStrike" cap="none" baseline="0" dirty="0" err="1">
                <a:solidFill>
                  <a:srgbClr val="000000"/>
                </a:solidFill>
                <a:latin typeface="Arial"/>
                <a:ea typeface="Arial"/>
                <a:cs typeface="Arial"/>
                <a:sym typeface="Arial"/>
              </a:rPr>
              <a:t>rwx</a:t>
            </a:r>
            <a:r>
              <a:rPr lang="en-US" sz="1800" b="1" i="0" u="none" strike="noStrike" cap="none" baseline="0" dirty="0">
                <a:solidFill>
                  <a:srgbClr val="000000"/>
                </a:solidFill>
                <a:latin typeface="Arial"/>
                <a:ea typeface="Arial"/>
                <a:cs typeface="Arial"/>
                <a:sym typeface="Arial"/>
              </a:rPr>
              <a:t>	</a:t>
            </a:r>
            <a:r>
              <a:rPr lang="en-US" sz="1800" b="0" i="0" u="none" strike="noStrike" cap="none" baseline="0" dirty="0">
                <a:solidFill>
                  <a:srgbClr val="000000"/>
                </a:solidFill>
                <a:latin typeface="Arial"/>
                <a:ea typeface="Arial"/>
                <a:cs typeface="Arial"/>
                <a:sym typeface="Arial"/>
              </a:rPr>
              <a:t>= 137</a:t>
            </a:r>
          </a:p>
          <a:p>
            <a:pPr marL="1657350" marR="0" lvl="3" indent="-285750" algn="l" rtl="0">
              <a:lnSpc>
                <a:spcPct val="95000"/>
              </a:lnSpc>
              <a:spcBef>
                <a:spcPts val="800"/>
              </a:spcBef>
              <a:spcAft>
                <a:spcPts val="0"/>
              </a:spcAft>
              <a:buClr>
                <a:srgbClr val="000000"/>
              </a:buClr>
              <a:buSzPct val="100000"/>
              <a:buFont typeface="Arial" panose="020B0604020202020204" pitchFamily="34" charset="0"/>
              <a:buChar char="•"/>
            </a:pPr>
            <a:r>
              <a:rPr lang="en-US" sz="1800" b="0" i="0" u="none" strike="noStrike" cap="none" baseline="0" dirty="0" err="1">
                <a:solidFill>
                  <a:srgbClr val="000000"/>
                </a:solidFill>
                <a:latin typeface="Arial"/>
                <a:ea typeface="Arial"/>
                <a:cs typeface="Arial"/>
                <a:sym typeface="Arial"/>
              </a:rPr>
              <a:t>Directorios</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quedarían</a:t>
            </a:r>
            <a:r>
              <a:rPr lang="en-US" sz="1800" b="0" i="0" u="none" strike="noStrike" cap="none" baseline="0" dirty="0">
                <a:solidFill>
                  <a:srgbClr val="000000"/>
                </a:solidFill>
                <a:latin typeface="Arial"/>
                <a:ea typeface="Arial"/>
                <a:cs typeface="Arial"/>
                <a:sym typeface="Arial"/>
              </a:rPr>
              <a:t> con </a:t>
            </a:r>
            <a:r>
              <a:rPr lang="en-US" sz="1800" b="0" i="0" u="none" strike="noStrike" cap="none" baseline="0" dirty="0" err="1">
                <a:solidFill>
                  <a:srgbClr val="000000"/>
                </a:solidFill>
                <a:latin typeface="Arial"/>
                <a:ea typeface="Arial"/>
                <a:cs typeface="Arial"/>
                <a:sym typeface="Arial"/>
              </a:rPr>
              <a:t>permisos</a:t>
            </a:r>
            <a:r>
              <a:rPr lang="en-US" sz="1800" b="0" i="0" u="none" strike="noStrike" cap="none" baseline="0" dirty="0">
                <a:solidFill>
                  <a:srgbClr val="000000"/>
                </a:solidFill>
                <a:latin typeface="Arial"/>
                <a:ea typeface="Arial"/>
                <a:cs typeface="Arial"/>
                <a:sym typeface="Arial"/>
              </a:rPr>
              <a:t>		</a:t>
            </a:r>
            <a:r>
              <a:rPr lang="en-US" sz="1800" b="1" i="0" u="none" strike="noStrike" cap="none" baseline="0" dirty="0" err="1">
                <a:solidFill>
                  <a:srgbClr val="000000"/>
                </a:solidFill>
                <a:latin typeface="Arial"/>
                <a:ea typeface="Arial"/>
                <a:cs typeface="Arial"/>
                <a:sym typeface="Arial"/>
              </a:rPr>
              <a:t>rw</a:t>
            </a:r>
            <a:r>
              <a:rPr lang="en-US" sz="1800" b="1" i="0" u="none" strike="noStrike" cap="none" baseline="0" dirty="0">
                <a:solidFill>
                  <a:srgbClr val="000000"/>
                </a:solidFill>
                <a:latin typeface="Arial"/>
                <a:ea typeface="Arial"/>
                <a:cs typeface="Arial"/>
                <a:sym typeface="Arial"/>
              </a:rPr>
              <a:t>-	r--	---	</a:t>
            </a:r>
            <a:r>
              <a:rPr lang="en-US" sz="1800" b="0" i="0" u="none" strike="noStrike" cap="none" baseline="0" dirty="0">
                <a:solidFill>
                  <a:srgbClr val="000000"/>
                </a:solidFill>
                <a:latin typeface="Arial"/>
                <a:ea typeface="Arial"/>
                <a:cs typeface="Arial"/>
                <a:sym typeface="Arial"/>
              </a:rPr>
              <a:t>= 640</a:t>
            </a:r>
          </a:p>
          <a:p>
            <a:pPr marL="285750" marR="0" lvl="0" indent="-285750" algn="l" rtl="0">
              <a:lnSpc>
                <a:spcPct val="95000"/>
              </a:lnSpc>
              <a:spcBef>
                <a:spcPts val="1500"/>
              </a:spcBef>
              <a:spcAft>
                <a:spcPts val="0"/>
              </a:spcAft>
              <a:buClr>
                <a:srgbClr val="000000"/>
              </a:buClr>
              <a:buSzPct val="100000"/>
              <a:buFont typeface="Arial" panose="020B0604020202020204" pitchFamily="34" charset="0"/>
              <a:buChar char="•"/>
            </a:pPr>
            <a:r>
              <a:rPr lang="en-US" sz="1800" b="0" i="0" u="none" strike="noStrike" cap="none" baseline="0" dirty="0" err="1">
                <a:solidFill>
                  <a:srgbClr val="000000"/>
                </a:solidFill>
                <a:latin typeface="Arial"/>
                <a:ea typeface="Arial"/>
                <a:cs typeface="Arial"/>
                <a:sym typeface="Arial"/>
              </a:rPr>
              <a:t>Consideración</a:t>
            </a:r>
            <a:r>
              <a:rPr lang="en-US" sz="1800" b="0" i="0" u="none" strike="noStrike" cap="none" baseline="0" dirty="0">
                <a:solidFill>
                  <a:srgbClr val="000000"/>
                </a:solidFill>
                <a:latin typeface="Arial"/>
                <a:ea typeface="Arial"/>
                <a:cs typeface="Arial"/>
                <a:sym typeface="Arial"/>
              </a:rPr>
              <a:t>: Al </a:t>
            </a:r>
            <a:r>
              <a:rPr lang="en-US" sz="1800" b="0" i="0" u="none" strike="noStrike" cap="none" baseline="0" dirty="0" err="1">
                <a:solidFill>
                  <a:srgbClr val="000000"/>
                </a:solidFill>
                <a:latin typeface="Arial"/>
                <a:ea typeface="Arial"/>
                <a:cs typeface="Arial"/>
                <a:sym typeface="Arial"/>
              </a:rPr>
              <a:t>modo</a:t>
            </a:r>
            <a:r>
              <a:rPr lang="en-US" sz="1800" b="0" i="0" u="none" strike="noStrike" cap="none" baseline="0" dirty="0">
                <a:solidFill>
                  <a:srgbClr val="000000"/>
                </a:solidFill>
                <a:latin typeface="Arial"/>
                <a:ea typeface="Arial"/>
                <a:cs typeface="Arial"/>
                <a:sym typeface="Arial"/>
              </a:rPr>
              <a:t> que </a:t>
            </a:r>
            <a:r>
              <a:rPr lang="en-US" sz="1800" b="0" i="0" u="none" strike="noStrike" cap="none" baseline="0" dirty="0" err="1">
                <a:solidFill>
                  <a:srgbClr val="000000"/>
                </a:solidFill>
                <a:latin typeface="Arial"/>
                <a:ea typeface="Arial"/>
                <a:cs typeface="Arial"/>
                <a:sym typeface="Arial"/>
              </a:rPr>
              <a:t>utiliza</a:t>
            </a:r>
            <a:r>
              <a:rPr lang="en-US" sz="1800" b="0" i="0" u="none" strike="noStrike" cap="none" baseline="0" dirty="0">
                <a:solidFill>
                  <a:srgbClr val="000000"/>
                </a:solidFill>
                <a:latin typeface="Arial"/>
                <a:ea typeface="Arial"/>
                <a:cs typeface="Arial"/>
                <a:sym typeface="Arial"/>
              </a:rPr>
              <a:t> el kernel junto con la </a:t>
            </a:r>
            <a:r>
              <a:rPr lang="en-US" sz="1800" b="0" i="0" u="none" strike="noStrike" cap="none" baseline="0" dirty="0" err="1">
                <a:solidFill>
                  <a:srgbClr val="000000"/>
                </a:solidFill>
                <a:latin typeface="Arial"/>
                <a:ea typeface="Arial"/>
                <a:cs typeface="Arial"/>
                <a:sym typeface="Arial"/>
              </a:rPr>
              <a:t>umask</a:t>
            </a:r>
            <a:r>
              <a:rPr lang="en-US" sz="1800" b="0" i="0" u="none" strike="noStrike" cap="none" baseline="0" dirty="0">
                <a:solidFill>
                  <a:srgbClr val="000000"/>
                </a:solidFill>
                <a:latin typeface="Arial"/>
                <a:ea typeface="Arial"/>
                <a:cs typeface="Arial"/>
                <a:sym typeface="Arial"/>
              </a:rPr>
              <a:t> se les </a:t>
            </a:r>
            <a:r>
              <a:rPr lang="en-US" sz="1800" b="0" i="0" u="none" strike="noStrike" cap="none" baseline="0" dirty="0" err="1">
                <a:solidFill>
                  <a:srgbClr val="000000"/>
                </a:solidFill>
                <a:latin typeface="Arial"/>
                <a:ea typeface="Arial"/>
                <a:cs typeface="Arial"/>
                <a:sym typeface="Arial"/>
              </a:rPr>
              <a:t>aplica</a:t>
            </a:r>
            <a:r>
              <a:rPr lang="en-US" sz="1800" b="0" i="0" u="none" strike="noStrike" cap="none" baseline="0" dirty="0">
                <a:solidFill>
                  <a:srgbClr val="000000"/>
                </a:solidFill>
                <a:latin typeface="Arial"/>
                <a:ea typeface="Arial"/>
                <a:cs typeface="Arial"/>
                <a:sym typeface="Arial"/>
              </a:rPr>
              <a:t> la </a:t>
            </a:r>
            <a:r>
              <a:rPr lang="en-US" sz="1800" b="0" i="0" u="none" strike="noStrike" cap="none" baseline="0" dirty="0" err="1">
                <a:solidFill>
                  <a:srgbClr val="000000"/>
                </a:solidFill>
                <a:latin typeface="Arial"/>
                <a:ea typeface="Arial"/>
                <a:cs typeface="Arial"/>
                <a:sym typeface="Arial"/>
              </a:rPr>
              <a:t>siguiente</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operación</a:t>
            </a:r>
            <a:r>
              <a:rPr lang="en-US" sz="1800" b="0" i="0" u="none" strike="noStrike" cap="none" baseline="0" dirty="0">
                <a:solidFill>
                  <a:srgbClr val="000000"/>
                </a:solidFill>
                <a:latin typeface="Arial"/>
                <a:ea typeface="Arial"/>
                <a:cs typeface="Arial"/>
                <a:sym typeface="Arial"/>
              </a:rPr>
              <a:t> para </a:t>
            </a:r>
            <a:r>
              <a:rPr lang="en-US" sz="1800" b="0" i="0" u="none" strike="noStrike" cap="none" baseline="0" dirty="0" err="1">
                <a:solidFill>
                  <a:srgbClr val="000000"/>
                </a:solidFill>
                <a:latin typeface="Arial"/>
                <a:ea typeface="Arial"/>
                <a:cs typeface="Arial"/>
                <a:sym typeface="Arial"/>
              </a:rPr>
              <a:t>obtener</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los</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permisos</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por</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defecto</a:t>
            </a:r>
            <a:r>
              <a:rPr lang="en-US" sz="1800" b="0" i="0" u="none" strike="noStrike" cap="none" baseline="0" dirty="0">
                <a:solidFill>
                  <a:srgbClr val="000000"/>
                </a:solidFill>
                <a:latin typeface="Arial"/>
                <a:ea typeface="Arial"/>
                <a:cs typeface="Arial"/>
                <a:sym typeface="Arial"/>
              </a:rPr>
              <a:t> (664 para </a:t>
            </a:r>
            <a:r>
              <a:rPr lang="en-US" sz="1800" b="0" i="0" u="none" strike="noStrike" cap="none" baseline="0" dirty="0" err="1">
                <a:solidFill>
                  <a:srgbClr val="000000"/>
                </a:solidFill>
                <a:latin typeface="Arial"/>
                <a:ea typeface="Arial"/>
                <a:cs typeface="Arial"/>
                <a:sym typeface="Arial"/>
              </a:rPr>
              <a:t>archivos</a:t>
            </a:r>
            <a:r>
              <a:rPr lang="en-US" sz="1800" b="0" i="0" u="none" strike="noStrike" cap="none" baseline="0" dirty="0">
                <a:solidFill>
                  <a:srgbClr val="000000"/>
                </a:solidFill>
                <a:latin typeface="Arial"/>
                <a:ea typeface="Arial"/>
                <a:cs typeface="Arial"/>
                <a:sym typeface="Arial"/>
              </a:rPr>
              <a:t> y 775 para </a:t>
            </a:r>
            <a:r>
              <a:rPr lang="en-US" sz="1800" b="0" i="0" u="none" strike="noStrike" cap="none" baseline="0" dirty="0" err="1">
                <a:solidFill>
                  <a:srgbClr val="000000"/>
                </a:solidFill>
                <a:latin typeface="Arial"/>
                <a:ea typeface="Arial"/>
                <a:cs typeface="Arial"/>
                <a:sym typeface="Arial"/>
              </a:rPr>
              <a:t>directorios</a:t>
            </a:r>
            <a:r>
              <a:rPr lang="en-US" sz="1800" b="0" i="0" u="none" strike="noStrike" cap="none" baseline="0" dirty="0">
                <a:solidFill>
                  <a:srgbClr val="000000"/>
                </a:solidFill>
                <a:latin typeface="Arial"/>
                <a:ea typeface="Arial"/>
                <a:cs typeface="Arial"/>
                <a:sym typeface="Arial"/>
              </a:rPr>
              <a:t>):</a:t>
            </a:r>
          </a:p>
          <a:p>
            <a:pPr marL="742950" marR="0" lvl="1" indent="-285750" algn="l" rtl="0">
              <a:lnSpc>
                <a:spcPct val="95000"/>
              </a:lnSpc>
              <a:spcBef>
                <a:spcPts val="800"/>
              </a:spcBef>
              <a:spcAft>
                <a:spcPts val="0"/>
              </a:spcAft>
              <a:buClr>
                <a:srgbClr val="000000"/>
              </a:buClr>
              <a:buSzPct val="100000"/>
              <a:buFont typeface="Arial" panose="020B0604020202020204" pitchFamily="34" charset="0"/>
              <a:buChar char="•"/>
            </a:pPr>
            <a:r>
              <a:rPr lang="en-US" sz="1500" b="1" i="0" u="none" strike="noStrike" cap="none" baseline="0" dirty="0" err="1">
                <a:solidFill>
                  <a:srgbClr val="000000"/>
                </a:solidFill>
                <a:latin typeface="Arial"/>
                <a:ea typeface="Arial"/>
                <a:cs typeface="Arial"/>
                <a:sym typeface="Arial"/>
              </a:rPr>
              <a:t>kernelmode</a:t>
            </a:r>
            <a:r>
              <a:rPr lang="en-US" sz="1500" b="1" i="0" u="none" strike="noStrike" cap="none" baseline="-25000" dirty="0">
                <a:solidFill>
                  <a:srgbClr val="000000"/>
                </a:solidFill>
                <a:latin typeface="Arial"/>
                <a:ea typeface="Arial"/>
                <a:cs typeface="Arial"/>
                <a:sym typeface="Arial"/>
              </a:rPr>
              <a:t>(8)</a:t>
            </a:r>
            <a:r>
              <a:rPr lang="en-US" sz="1500" b="1" i="0" u="none" strike="noStrike" cap="none" baseline="0" dirty="0">
                <a:solidFill>
                  <a:srgbClr val="000000"/>
                </a:solidFill>
                <a:latin typeface="Arial"/>
                <a:ea typeface="Arial"/>
                <a:cs typeface="Arial"/>
                <a:sym typeface="Arial"/>
              </a:rPr>
              <a:t> AND (NOT(</a:t>
            </a:r>
            <a:r>
              <a:rPr lang="en-US" sz="1500" b="1" i="0" u="none" strike="noStrike" cap="none" baseline="0" dirty="0" err="1">
                <a:solidFill>
                  <a:srgbClr val="000000"/>
                </a:solidFill>
                <a:latin typeface="Arial"/>
                <a:ea typeface="Arial"/>
                <a:cs typeface="Arial"/>
                <a:sym typeface="Arial"/>
              </a:rPr>
              <a:t>umask</a:t>
            </a:r>
            <a:r>
              <a:rPr lang="en-US" sz="1500" b="1" i="0" u="none" strike="noStrike" cap="none" baseline="-25000" dirty="0">
                <a:solidFill>
                  <a:srgbClr val="000000"/>
                </a:solidFill>
                <a:latin typeface="Arial"/>
                <a:ea typeface="Arial"/>
                <a:cs typeface="Arial"/>
                <a:sym typeface="Arial"/>
              </a:rPr>
              <a:t>(8)</a:t>
            </a:r>
            <a:r>
              <a:rPr lang="en-US" sz="1500" b="1" i="0" u="none" strike="noStrike" cap="none" baseline="0" dirty="0">
                <a:solidFill>
                  <a:srgbClr val="000000"/>
                </a:solidFill>
                <a:latin typeface="Arial"/>
                <a:ea typeface="Arial"/>
                <a:cs typeface="Arial"/>
                <a:sym typeface="Arial"/>
              </a:rPr>
              <a:t>)</a:t>
            </a:r>
          </a:p>
        </p:txBody>
      </p:sp>
    </p:spTree>
    <p:extLst>
      <p:ext uri="{BB962C8B-B14F-4D97-AF65-F5344CB8AC3E}">
        <p14:creationId xmlns:p14="http://schemas.microsoft.com/office/powerpoint/2010/main" val="1792446929"/>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678354" y="355034"/>
            <a:ext cx="8124900" cy="620700"/>
          </a:xfrm>
          <a:prstGeom prst="rect">
            <a:avLst/>
          </a:prstGeom>
          <a:noFill/>
          <a:ln>
            <a:noFill/>
          </a:ln>
        </p:spPr>
        <p:txBody>
          <a:bodyPr lIns="82075" tIns="41025" rIns="82075" bIns="41025" anchor="b" anchorCtr="0">
            <a:noAutofit/>
          </a:bodyPr>
          <a:lstStyle/>
          <a:p>
            <a:pPr marL="0" marR="0" lvl="0" indent="0" algn="l" rtl="0">
              <a:lnSpc>
                <a:spcPct val="90000"/>
              </a:lnSpc>
              <a:spcBef>
                <a:spcPts val="0"/>
              </a:spcBef>
              <a:spcAft>
                <a:spcPts val="0"/>
              </a:spcAft>
              <a:buClr>
                <a:srgbClr val="708CA1"/>
              </a:buClr>
              <a:buSzPct val="25000"/>
              <a:buFont typeface="Arial"/>
              <a:buNone/>
            </a:pPr>
            <a:r>
              <a:rPr lang="en-US" sz="3200" b="1" i="0" u="none" strike="noStrike" cap="none" baseline="0" dirty="0" err="1">
                <a:solidFill>
                  <a:srgbClr val="708CA1"/>
                </a:solidFill>
                <a:latin typeface="Arial"/>
                <a:ea typeface="Arial"/>
                <a:cs typeface="Arial"/>
                <a:sym typeface="Arial"/>
              </a:rPr>
              <a:t>Estableciendo</a:t>
            </a:r>
            <a:r>
              <a:rPr lang="en-US" sz="3200" b="1" i="0" u="none" strike="noStrike" cap="none" baseline="0" dirty="0">
                <a:solidFill>
                  <a:srgbClr val="708CA1"/>
                </a:solidFill>
                <a:latin typeface="Arial"/>
                <a:ea typeface="Arial"/>
                <a:cs typeface="Arial"/>
                <a:sym typeface="Arial"/>
              </a:rPr>
              <a:t> la </a:t>
            </a:r>
            <a:r>
              <a:rPr lang="en-US" sz="3200" b="1" i="0" u="none" strike="noStrike" cap="none" baseline="0" dirty="0" err="1">
                <a:solidFill>
                  <a:srgbClr val="708CA1"/>
                </a:solidFill>
                <a:latin typeface="Arial"/>
                <a:ea typeface="Arial"/>
                <a:cs typeface="Arial"/>
                <a:sym typeface="Arial"/>
              </a:rPr>
              <a:t>umask</a:t>
            </a:r>
            <a:endParaRPr lang="en-US" sz="3200" b="1" i="0" u="none" strike="noStrike" cap="none" baseline="0" dirty="0">
              <a:solidFill>
                <a:srgbClr val="708CA1"/>
              </a:solidFill>
              <a:latin typeface="Arial"/>
              <a:ea typeface="Arial"/>
              <a:cs typeface="Arial"/>
              <a:sym typeface="Arial"/>
            </a:endParaRPr>
          </a:p>
        </p:txBody>
      </p:sp>
      <p:sp>
        <p:nvSpPr>
          <p:cNvPr id="250" name="Shape 250"/>
          <p:cNvSpPr txBox="1">
            <a:spLocks noGrp="1"/>
          </p:cNvSpPr>
          <p:nvPr>
            <p:ph type="body" idx="1"/>
          </p:nvPr>
        </p:nvSpPr>
        <p:spPr>
          <a:xfrm>
            <a:off x="611187" y="1323975"/>
            <a:ext cx="8115300" cy="3624299"/>
          </a:xfrm>
          <a:prstGeom prst="rect">
            <a:avLst/>
          </a:prstGeom>
          <a:noFill/>
          <a:ln>
            <a:noFill/>
          </a:ln>
        </p:spPr>
        <p:txBody>
          <a:bodyPr lIns="82075" tIns="41025" rIns="82075" bIns="41025" anchor="t" anchorCtr="0">
            <a:noAutofit/>
          </a:bodyPr>
          <a:lstStyle/>
          <a:p>
            <a:pPr marL="476250" marR="0" lvl="0" indent="-476250" algn="l" rtl="0">
              <a:lnSpc>
                <a:spcPct val="95000"/>
              </a:lnSpc>
              <a:spcBef>
                <a:spcPts val="0"/>
              </a:spcBef>
              <a:spcAft>
                <a:spcPts val="0"/>
              </a:spcAft>
              <a:buClr>
                <a:srgbClr val="000000"/>
              </a:buClr>
              <a:buSzPct val="45000"/>
              <a:buFont typeface="Arial"/>
              <a:buChar char="●"/>
            </a:pPr>
            <a:r>
              <a:rPr lang="en-US" sz="2200" b="0" i="0" u="none" strike="noStrike" cap="none" baseline="0">
                <a:solidFill>
                  <a:srgbClr val="000000"/>
                </a:solidFill>
                <a:latin typeface="Arial"/>
                <a:ea typeface="Arial"/>
                <a:cs typeface="Arial"/>
                <a:sym typeface="Arial"/>
              </a:rPr>
              <a:t>Observe la secuencia de comandos, se puede determinar anticipadamente con qué permisos quedarán los directorios (y también los archivos porque no se les puede asignar permiso de ejecución por defecto) al ejecutar el comando </a:t>
            </a:r>
            <a:r>
              <a:rPr lang="en-US" sz="2200" b="1" i="0" u="none" strike="noStrike" cap="none" baseline="0">
                <a:solidFill>
                  <a:srgbClr val="000000"/>
                </a:solidFill>
                <a:latin typeface="Arial"/>
                <a:ea typeface="Arial"/>
                <a:cs typeface="Arial"/>
                <a:sym typeface="Arial"/>
              </a:rPr>
              <a:t>umask</a:t>
            </a:r>
            <a:r>
              <a:rPr lang="en-US" sz="2200" b="0" i="0" u="none" strike="noStrike" cap="none" baseline="0">
                <a:solidFill>
                  <a:srgbClr val="000000"/>
                </a:solidFill>
                <a:latin typeface="Arial"/>
                <a:ea typeface="Arial"/>
                <a:cs typeface="Arial"/>
                <a:sym typeface="Arial"/>
              </a:rPr>
              <a:t> con la opción </a:t>
            </a:r>
            <a:r>
              <a:rPr lang="en-US" sz="2200" b="1" i="0" u="none" strike="noStrike" cap="none" baseline="0">
                <a:solidFill>
                  <a:srgbClr val="000000"/>
                </a:solidFill>
                <a:latin typeface="Arial"/>
                <a:ea typeface="Arial"/>
                <a:cs typeface="Arial"/>
                <a:sym typeface="Arial"/>
              </a:rPr>
              <a:t>-S</a:t>
            </a:r>
          </a:p>
          <a:p>
            <a:pPr marL="342900" marR="0" lvl="0" indent="-342900" algn="l" rtl="0">
              <a:lnSpc>
                <a:spcPct val="95000"/>
              </a:lnSpc>
              <a:spcBef>
                <a:spcPts val="1500"/>
              </a:spcBef>
              <a:spcAft>
                <a:spcPts val="0"/>
              </a:spcAft>
              <a:buNone/>
            </a:pPr>
            <a:endParaRPr sz="2200" b="1" i="0" u="none" strike="noStrike" cap="none" baseline="0">
              <a:solidFill>
                <a:srgbClr val="000000"/>
              </a:solidFill>
              <a:latin typeface="Arial"/>
              <a:ea typeface="Arial"/>
              <a:cs typeface="Arial"/>
              <a:sym typeface="Arial"/>
            </a:endParaRPr>
          </a:p>
        </p:txBody>
      </p:sp>
      <p:graphicFrame>
        <p:nvGraphicFramePr>
          <p:cNvPr id="251" name="Shape 251"/>
          <p:cNvGraphicFramePr/>
          <p:nvPr/>
        </p:nvGraphicFramePr>
        <p:xfrm>
          <a:off x="1174750" y="3019425"/>
          <a:ext cx="6946900" cy="3030775"/>
        </p:xfrm>
        <a:graphic>
          <a:graphicData uri="http://schemas.openxmlformats.org/drawingml/2006/table">
            <a:tbl>
              <a:tblPr>
                <a:noFill/>
              </a:tblPr>
              <a:tblGrid>
                <a:gridCol w="6946900"/>
              </a:tblGrid>
              <a:tr h="3030775">
                <a:tc>
                  <a:txBody>
                    <a:bodyPr/>
                    <a:lstStyle/>
                    <a:p>
                      <a:pPr marL="0" marR="0" lvl="0" indent="0" algn="l" rtl="0">
                        <a:lnSpc>
                          <a:spcPct val="81000"/>
                        </a:lnSpc>
                        <a:spcBef>
                          <a:spcPts val="0"/>
                        </a:spcBef>
                        <a:spcAft>
                          <a:spcPts val="0"/>
                        </a:spcAft>
                        <a:buClr>
                          <a:srgbClr val="000000"/>
                        </a:buClr>
                        <a:buSzPct val="25000"/>
                        <a:buFont typeface="Arial"/>
                        <a:buNone/>
                      </a:pPr>
                      <a:r>
                        <a:rPr lang="en-US" sz="2200" b="0" i="0" u="none" strike="noStrike" cap="none" baseline="0" dirty="0">
                          <a:solidFill>
                            <a:srgbClr val="000000"/>
                          </a:solidFill>
                          <a:latin typeface="Arial"/>
                          <a:ea typeface="Arial"/>
                          <a:cs typeface="Arial"/>
                          <a:sym typeface="Arial"/>
                        </a:rPr>
                        <a:t>[</a:t>
                      </a:r>
                      <a:r>
                        <a:rPr lang="en-US" sz="2200" b="0" i="0" u="none" strike="noStrike" cap="none" baseline="0" dirty="0" err="1">
                          <a:solidFill>
                            <a:srgbClr val="000000"/>
                          </a:solidFill>
                          <a:latin typeface="Arial"/>
                          <a:ea typeface="Arial"/>
                          <a:cs typeface="Arial"/>
                          <a:sym typeface="Arial"/>
                        </a:rPr>
                        <a:t>roberto@rsmnetbook</a:t>
                      </a:r>
                      <a:r>
                        <a:rPr lang="en-US" sz="2200" b="0" i="0" u="none" strike="noStrike" cap="none" baseline="0" dirty="0">
                          <a:solidFill>
                            <a:srgbClr val="000000"/>
                          </a:solidFill>
                          <a:latin typeface="Arial"/>
                          <a:ea typeface="Arial"/>
                          <a:cs typeface="Arial"/>
                          <a:sym typeface="Arial"/>
                        </a:rPr>
                        <a:t> ~]$ </a:t>
                      </a:r>
                      <a:r>
                        <a:rPr lang="en-US" sz="2200" b="0" i="0" u="none" strike="noStrike" cap="none" baseline="0" dirty="0" err="1">
                          <a:solidFill>
                            <a:srgbClr val="000000"/>
                          </a:solidFill>
                          <a:latin typeface="Arial"/>
                          <a:ea typeface="Arial"/>
                          <a:cs typeface="Arial"/>
                          <a:sym typeface="Arial"/>
                        </a:rPr>
                        <a:t>umask</a:t>
                      </a:r>
                      <a:r>
                        <a:rPr lang="en-US" sz="2200" b="0" i="0" u="none" strike="noStrike" cap="none" baseline="0" dirty="0">
                          <a:solidFill>
                            <a:srgbClr val="000000"/>
                          </a:solidFill>
                          <a:latin typeface="Arial"/>
                          <a:ea typeface="Arial"/>
                          <a:cs typeface="Arial"/>
                          <a:sym typeface="Arial"/>
                        </a:rPr>
                        <a:t> 077</a:t>
                      </a:r>
                    </a:p>
                    <a:p>
                      <a:pPr marL="0" marR="0" lvl="0" indent="0" algn="l" rtl="0">
                        <a:lnSpc>
                          <a:spcPct val="81000"/>
                        </a:lnSpc>
                        <a:spcBef>
                          <a:spcPts val="0"/>
                        </a:spcBef>
                        <a:spcAft>
                          <a:spcPts val="0"/>
                        </a:spcAft>
                        <a:buClr>
                          <a:srgbClr val="000000"/>
                        </a:buClr>
                        <a:buSzPct val="25000"/>
                        <a:buFont typeface="Arial"/>
                        <a:buNone/>
                      </a:pPr>
                      <a:r>
                        <a:rPr lang="en-US" sz="2200" b="0" i="0" u="none" strike="noStrike" cap="none" baseline="0" dirty="0">
                          <a:solidFill>
                            <a:srgbClr val="000000"/>
                          </a:solidFill>
                          <a:latin typeface="Arial"/>
                          <a:ea typeface="Arial"/>
                          <a:cs typeface="Arial"/>
                          <a:sym typeface="Arial"/>
                        </a:rPr>
                        <a:t>[</a:t>
                      </a:r>
                      <a:r>
                        <a:rPr lang="en-US" sz="2200" b="0" i="0" u="none" strike="noStrike" cap="none" baseline="0" dirty="0" err="1">
                          <a:solidFill>
                            <a:srgbClr val="000000"/>
                          </a:solidFill>
                          <a:latin typeface="Arial"/>
                          <a:ea typeface="Arial"/>
                          <a:cs typeface="Arial"/>
                          <a:sym typeface="Arial"/>
                        </a:rPr>
                        <a:t>roberto@rsmnetbook</a:t>
                      </a:r>
                      <a:r>
                        <a:rPr lang="en-US" sz="2200" b="0" i="0" u="none" strike="noStrike" cap="none" baseline="0" dirty="0">
                          <a:solidFill>
                            <a:srgbClr val="000000"/>
                          </a:solidFill>
                          <a:latin typeface="Arial"/>
                          <a:ea typeface="Arial"/>
                          <a:cs typeface="Arial"/>
                          <a:sym typeface="Arial"/>
                        </a:rPr>
                        <a:t> ~]$ </a:t>
                      </a:r>
                      <a:r>
                        <a:rPr lang="en-US" sz="2200" b="1" i="0" u="none" strike="noStrike" cap="none" baseline="0" dirty="0" err="1">
                          <a:solidFill>
                            <a:srgbClr val="0000FF"/>
                          </a:solidFill>
                          <a:latin typeface="Arial"/>
                          <a:ea typeface="Arial"/>
                          <a:cs typeface="Arial"/>
                          <a:sym typeface="Arial"/>
                        </a:rPr>
                        <a:t>umask</a:t>
                      </a:r>
                      <a:r>
                        <a:rPr lang="en-US" sz="2200" b="1" i="0" u="none" strike="noStrike" cap="none" baseline="0" dirty="0">
                          <a:solidFill>
                            <a:srgbClr val="0000FF"/>
                          </a:solidFill>
                          <a:latin typeface="Arial"/>
                          <a:ea typeface="Arial"/>
                          <a:cs typeface="Arial"/>
                          <a:sym typeface="Arial"/>
                        </a:rPr>
                        <a:t> -S</a:t>
                      </a:r>
                    </a:p>
                    <a:p>
                      <a:pPr marL="0" marR="0" lvl="0" indent="0" algn="l" rtl="0">
                        <a:lnSpc>
                          <a:spcPct val="81000"/>
                        </a:lnSpc>
                        <a:spcBef>
                          <a:spcPts val="0"/>
                        </a:spcBef>
                        <a:spcAft>
                          <a:spcPts val="0"/>
                        </a:spcAft>
                        <a:buClr>
                          <a:srgbClr val="0000FF"/>
                        </a:buClr>
                        <a:buSzPct val="25000"/>
                        <a:buFont typeface="Arial"/>
                        <a:buNone/>
                      </a:pPr>
                      <a:r>
                        <a:rPr lang="en-US" sz="2200" b="1" i="0" u="none" strike="noStrike" cap="none" baseline="0" dirty="0">
                          <a:solidFill>
                            <a:srgbClr val="0000FF"/>
                          </a:solidFill>
                          <a:latin typeface="Arial"/>
                          <a:ea typeface="Arial"/>
                          <a:cs typeface="Arial"/>
                          <a:sym typeface="Arial"/>
                        </a:rPr>
                        <a:t>u=</a:t>
                      </a:r>
                      <a:r>
                        <a:rPr lang="en-US" sz="2200" b="1" i="0" u="none" strike="noStrike" cap="none" baseline="0" dirty="0" err="1">
                          <a:solidFill>
                            <a:srgbClr val="0000FF"/>
                          </a:solidFill>
                          <a:latin typeface="Arial"/>
                          <a:ea typeface="Arial"/>
                          <a:cs typeface="Arial"/>
                          <a:sym typeface="Arial"/>
                        </a:rPr>
                        <a:t>rwx,g</a:t>
                      </a:r>
                      <a:r>
                        <a:rPr lang="en-US" sz="2200" b="1" i="0" u="none" strike="noStrike" cap="none" baseline="0" dirty="0">
                          <a:solidFill>
                            <a:srgbClr val="0000FF"/>
                          </a:solidFill>
                          <a:latin typeface="Arial"/>
                          <a:ea typeface="Arial"/>
                          <a:cs typeface="Arial"/>
                          <a:sym typeface="Arial"/>
                        </a:rPr>
                        <a:t>=,o=</a:t>
                      </a:r>
                    </a:p>
                    <a:p>
                      <a:pPr marL="0" marR="0" lvl="0" indent="0" algn="l" rtl="0">
                        <a:lnSpc>
                          <a:spcPct val="81000"/>
                        </a:lnSpc>
                        <a:spcBef>
                          <a:spcPts val="0"/>
                        </a:spcBef>
                        <a:spcAft>
                          <a:spcPts val="0"/>
                        </a:spcAft>
                        <a:buClr>
                          <a:srgbClr val="000000"/>
                        </a:buClr>
                        <a:buSzPct val="25000"/>
                        <a:buFont typeface="Arial"/>
                        <a:buNone/>
                      </a:pPr>
                      <a:r>
                        <a:rPr lang="en-US" sz="2200" b="0" i="0" u="none" strike="noStrike" cap="none" baseline="0" dirty="0">
                          <a:solidFill>
                            <a:srgbClr val="000000"/>
                          </a:solidFill>
                          <a:latin typeface="Arial"/>
                          <a:ea typeface="Arial"/>
                          <a:cs typeface="Arial"/>
                          <a:sym typeface="Arial"/>
                        </a:rPr>
                        <a:t>[</a:t>
                      </a:r>
                      <a:r>
                        <a:rPr lang="en-US" sz="2200" b="0" i="0" u="none" strike="noStrike" cap="none" baseline="0" dirty="0" err="1">
                          <a:solidFill>
                            <a:srgbClr val="000000"/>
                          </a:solidFill>
                          <a:latin typeface="Arial"/>
                          <a:ea typeface="Arial"/>
                          <a:cs typeface="Arial"/>
                          <a:sym typeface="Arial"/>
                        </a:rPr>
                        <a:t>roberto@rsmnetbook</a:t>
                      </a:r>
                      <a:r>
                        <a:rPr lang="en-US" sz="2200" b="0" i="0" u="none" strike="noStrike" cap="none" baseline="0" dirty="0">
                          <a:solidFill>
                            <a:srgbClr val="000000"/>
                          </a:solidFill>
                          <a:latin typeface="Arial"/>
                          <a:ea typeface="Arial"/>
                          <a:cs typeface="Arial"/>
                          <a:sym typeface="Arial"/>
                        </a:rPr>
                        <a:t> ~]$ touch file.txt</a:t>
                      </a:r>
                    </a:p>
                    <a:p>
                      <a:pPr marL="0" marR="0" lvl="0" indent="0" algn="l" rtl="0">
                        <a:lnSpc>
                          <a:spcPct val="81000"/>
                        </a:lnSpc>
                        <a:spcBef>
                          <a:spcPts val="0"/>
                        </a:spcBef>
                        <a:spcAft>
                          <a:spcPts val="0"/>
                        </a:spcAft>
                        <a:buClr>
                          <a:srgbClr val="000000"/>
                        </a:buClr>
                        <a:buSzPct val="25000"/>
                        <a:buFont typeface="Arial"/>
                        <a:buNone/>
                      </a:pPr>
                      <a:r>
                        <a:rPr lang="en-US" sz="2200" b="0" i="0" u="none" strike="noStrike" cap="none" baseline="0" dirty="0">
                          <a:solidFill>
                            <a:srgbClr val="000000"/>
                          </a:solidFill>
                          <a:latin typeface="Arial"/>
                          <a:ea typeface="Arial"/>
                          <a:cs typeface="Arial"/>
                          <a:sym typeface="Arial"/>
                        </a:rPr>
                        <a:t>[</a:t>
                      </a:r>
                      <a:r>
                        <a:rPr lang="en-US" sz="2200" b="0" i="0" u="none" strike="noStrike" cap="none" baseline="0" dirty="0" err="1">
                          <a:solidFill>
                            <a:srgbClr val="000000"/>
                          </a:solidFill>
                          <a:latin typeface="Arial"/>
                          <a:ea typeface="Arial"/>
                          <a:cs typeface="Arial"/>
                          <a:sym typeface="Arial"/>
                        </a:rPr>
                        <a:t>roberto@rsmnetbook</a:t>
                      </a:r>
                      <a:r>
                        <a:rPr lang="en-US" sz="2200" b="0" i="0" u="none" strike="noStrike" cap="none" baseline="0" dirty="0">
                          <a:solidFill>
                            <a:srgbClr val="000000"/>
                          </a:solidFill>
                          <a:latin typeface="Arial"/>
                          <a:ea typeface="Arial"/>
                          <a:cs typeface="Arial"/>
                          <a:sym typeface="Arial"/>
                        </a:rPr>
                        <a:t> ~]$ </a:t>
                      </a:r>
                      <a:r>
                        <a:rPr lang="en-US" sz="2200" b="0" i="0" u="none" strike="noStrike" cap="none" baseline="0" dirty="0" err="1">
                          <a:solidFill>
                            <a:srgbClr val="000000"/>
                          </a:solidFill>
                          <a:latin typeface="Arial"/>
                          <a:ea typeface="Arial"/>
                          <a:cs typeface="Arial"/>
                          <a:sym typeface="Arial"/>
                        </a:rPr>
                        <a:t>mkdir</a:t>
                      </a:r>
                      <a:r>
                        <a:rPr lang="en-US" sz="2200" b="0" i="0" u="none" strike="noStrike" cap="none" baseline="0" dirty="0">
                          <a:solidFill>
                            <a:srgbClr val="000000"/>
                          </a:solidFill>
                          <a:latin typeface="Arial"/>
                          <a:ea typeface="Arial"/>
                          <a:cs typeface="Arial"/>
                          <a:sym typeface="Arial"/>
                        </a:rPr>
                        <a:t> directory</a:t>
                      </a:r>
                    </a:p>
                    <a:p>
                      <a:pPr marL="0" marR="0" lvl="0" indent="0" algn="l" rtl="0">
                        <a:lnSpc>
                          <a:spcPct val="81000"/>
                        </a:lnSpc>
                        <a:spcBef>
                          <a:spcPts val="0"/>
                        </a:spcBef>
                        <a:spcAft>
                          <a:spcPts val="0"/>
                        </a:spcAft>
                        <a:buClr>
                          <a:srgbClr val="000000"/>
                        </a:buClr>
                        <a:buSzPct val="25000"/>
                        <a:buFont typeface="Arial"/>
                        <a:buNone/>
                      </a:pPr>
                      <a:r>
                        <a:rPr lang="en-US" sz="2200" b="0" i="0" u="none" strike="noStrike" cap="none" baseline="0" dirty="0">
                          <a:solidFill>
                            <a:srgbClr val="000000"/>
                          </a:solidFill>
                          <a:latin typeface="Arial"/>
                          <a:ea typeface="Arial"/>
                          <a:cs typeface="Arial"/>
                          <a:sym typeface="Arial"/>
                        </a:rPr>
                        <a:t>[</a:t>
                      </a:r>
                      <a:r>
                        <a:rPr lang="en-US" sz="2200" b="0" i="0" u="none" strike="noStrike" cap="none" baseline="0" dirty="0" err="1">
                          <a:solidFill>
                            <a:srgbClr val="000000"/>
                          </a:solidFill>
                          <a:latin typeface="Arial"/>
                          <a:ea typeface="Arial"/>
                          <a:cs typeface="Arial"/>
                          <a:sym typeface="Arial"/>
                        </a:rPr>
                        <a:t>roberto@rsmnetbook</a:t>
                      </a:r>
                      <a:r>
                        <a:rPr lang="en-US" sz="2200" b="0" i="0" u="none" strike="noStrike" cap="none" baseline="0" dirty="0">
                          <a:solidFill>
                            <a:srgbClr val="000000"/>
                          </a:solidFill>
                          <a:latin typeface="Arial"/>
                          <a:ea typeface="Arial"/>
                          <a:cs typeface="Arial"/>
                          <a:sym typeface="Arial"/>
                        </a:rPr>
                        <a:t> ~]$ ls -</a:t>
                      </a:r>
                      <a:r>
                        <a:rPr lang="en-US" sz="2200" b="0" i="0" u="none" strike="noStrike" cap="none" baseline="0" dirty="0" err="1">
                          <a:solidFill>
                            <a:srgbClr val="000000"/>
                          </a:solidFill>
                          <a:latin typeface="Arial"/>
                          <a:ea typeface="Arial"/>
                          <a:cs typeface="Arial"/>
                          <a:sym typeface="Arial"/>
                        </a:rPr>
                        <a:t>ld</a:t>
                      </a:r>
                      <a:r>
                        <a:rPr lang="en-US" sz="2200" b="0" i="0" u="none" strike="noStrike" cap="none" baseline="0" dirty="0">
                          <a:solidFill>
                            <a:srgbClr val="000000"/>
                          </a:solidFill>
                          <a:latin typeface="Arial"/>
                          <a:ea typeface="Arial"/>
                          <a:cs typeface="Arial"/>
                          <a:sym typeface="Arial"/>
                        </a:rPr>
                        <a:t> file.txt directory</a:t>
                      </a:r>
                    </a:p>
                    <a:p>
                      <a:pPr marL="0" marR="0" lvl="0" indent="0" algn="l" rtl="0">
                        <a:lnSpc>
                          <a:spcPct val="81000"/>
                        </a:lnSpc>
                        <a:spcBef>
                          <a:spcPts val="0"/>
                        </a:spcBef>
                        <a:spcAft>
                          <a:spcPts val="0"/>
                        </a:spcAft>
                        <a:buClr>
                          <a:srgbClr val="0000FF"/>
                        </a:buClr>
                        <a:buSzPct val="25000"/>
                        <a:buFont typeface="Arial"/>
                        <a:buNone/>
                      </a:pPr>
                      <a:r>
                        <a:rPr lang="en-US" sz="2200" b="0" i="0" u="none" strike="noStrike" cap="none" baseline="0" dirty="0" err="1">
                          <a:solidFill>
                            <a:srgbClr val="0000FF"/>
                          </a:solidFill>
                          <a:latin typeface="Arial"/>
                          <a:ea typeface="Arial"/>
                          <a:cs typeface="Arial"/>
                          <a:sym typeface="Arial"/>
                        </a:rPr>
                        <a:t>drwx</a:t>
                      </a:r>
                      <a:r>
                        <a:rPr lang="en-US" sz="2200" b="0" i="0" u="none" strike="noStrike" cap="none" baseline="0" dirty="0">
                          <a:solidFill>
                            <a:srgbClr val="0000FF"/>
                          </a:solidFill>
                          <a:latin typeface="Arial"/>
                          <a:ea typeface="Arial"/>
                          <a:cs typeface="Arial"/>
                          <a:sym typeface="Arial"/>
                        </a:rPr>
                        <a:t>------</a:t>
                      </a:r>
                      <a:r>
                        <a:rPr lang="en-US" sz="2200" b="0" i="0" u="none" strike="noStrike" cap="none" baseline="0" dirty="0">
                          <a:solidFill>
                            <a:srgbClr val="000000"/>
                          </a:solidFill>
                          <a:latin typeface="Arial"/>
                          <a:ea typeface="Arial"/>
                          <a:cs typeface="Arial"/>
                          <a:sym typeface="Arial"/>
                        </a:rPr>
                        <a:t>. 2 roberto </a:t>
                      </a:r>
                      <a:r>
                        <a:rPr lang="en-US" sz="2200" b="0" i="0" u="none" strike="noStrike" cap="none" baseline="0" dirty="0" err="1">
                          <a:solidFill>
                            <a:srgbClr val="000000"/>
                          </a:solidFill>
                          <a:latin typeface="Arial"/>
                          <a:ea typeface="Arial"/>
                          <a:cs typeface="Arial"/>
                          <a:sym typeface="Arial"/>
                        </a:rPr>
                        <a:t>roberto</a:t>
                      </a:r>
                      <a:r>
                        <a:rPr lang="en-US" sz="2200" b="0" i="0" u="none" strike="noStrike" cap="none" baseline="0" dirty="0">
                          <a:solidFill>
                            <a:srgbClr val="000000"/>
                          </a:solidFill>
                          <a:latin typeface="Arial"/>
                          <a:ea typeface="Arial"/>
                          <a:cs typeface="Arial"/>
                          <a:sym typeface="Arial"/>
                        </a:rPr>
                        <a:t> 4096 Apr  7 18:04 directory</a:t>
                      </a:r>
                    </a:p>
                    <a:p>
                      <a:pPr marL="0" marR="0" lvl="0" indent="0" algn="l" rtl="0">
                        <a:lnSpc>
                          <a:spcPct val="81000"/>
                        </a:lnSpc>
                        <a:spcBef>
                          <a:spcPts val="0"/>
                        </a:spcBef>
                        <a:spcAft>
                          <a:spcPts val="0"/>
                        </a:spcAft>
                        <a:buClr>
                          <a:srgbClr val="0000FF"/>
                        </a:buClr>
                        <a:buSzPct val="25000"/>
                        <a:buFont typeface="Arial"/>
                        <a:buNone/>
                      </a:pPr>
                      <a:r>
                        <a:rPr lang="en-US" sz="2200" b="0" i="0" u="none" strike="noStrike" cap="none" baseline="0" dirty="0">
                          <a:solidFill>
                            <a:srgbClr val="0000FF"/>
                          </a:solidFill>
                          <a:latin typeface="Arial"/>
                          <a:ea typeface="Arial"/>
                          <a:cs typeface="Arial"/>
                          <a:sym typeface="Arial"/>
                        </a:rPr>
                        <a:t>-</a:t>
                      </a:r>
                      <a:r>
                        <a:rPr lang="en-US" sz="2200" b="0" i="0" u="none" strike="noStrike" cap="none" baseline="0" dirty="0" err="1">
                          <a:solidFill>
                            <a:srgbClr val="0000FF"/>
                          </a:solidFill>
                          <a:latin typeface="Arial"/>
                          <a:ea typeface="Arial"/>
                          <a:cs typeface="Arial"/>
                          <a:sym typeface="Arial"/>
                        </a:rPr>
                        <a:t>rw</a:t>
                      </a:r>
                      <a:r>
                        <a:rPr lang="en-US" sz="2200" b="0" i="0" u="none" strike="noStrike" cap="none" baseline="0" dirty="0">
                          <a:solidFill>
                            <a:srgbClr val="0000FF"/>
                          </a:solidFill>
                          <a:latin typeface="Arial"/>
                          <a:ea typeface="Arial"/>
                          <a:cs typeface="Arial"/>
                          <a:sym typeface="Arial"/>
                        </a:rPr>
                        <a:t>-------</a:t>
                      </a:r>
                      <a:r>
                        <a:rPr lang="en-US" sz="2200" b="0" i="0" u="none" strike="noStrike" cap="none" baseline="0" dirty="0">
                          <a:solidFill>
                            <a:srgbClr val="000000"/>
                          </a:solidFill>
                          <a:latin typeface="Arial"/>
                          <a:ea typeface="Arial"/>
                          <a:cs typeface="Arial"/>
                          <a:sym typeface="Arial"/>
                        </a:rPr>
                        <a:t>. 1 roberto </a:t>
                      </a:r>
                      <a:r>
                        <a:rPr lang="en-US" sz="2200" b="0" i="0" u="none" strike="noStrike" cap="none" baseline="0" dirty="0" err="1">
                          <a:solidFill>
                            <a:srgbClr val="000000"/>
                          </a:solidFill>
                          <a:latin typeface="Arial"/>
                          <a:ea typeface="Arial"/>
                          <a:cs typeface="Arial"/>
                          <a:sym typeface="Arial"/>
                        </a:rPr>
                        <a:t>roberto</a:t>
                      </a:r>
                      <a:r>
                        <a:rPr lang="en-US" sz="2200" b="0" i="0" u="none" strike="noStrike" cap="none" baseline="0" dirty="0">
                          <a:solidFill>
                            <a:srgbClr val="000000"/>
                          </a:solidFill>
                          <a:latin typeface="Arial"/>
                          <a:ea typeface="Arial"/>
                          <a:cs typeface="Arial"/>
                          <a:sym typeface="Arial"/>
                        </a:rPr>
                        <a:t>    0 Apr  7 18:04 file.txt</a:t>
                      </a:r>
                    </a:p>
                  </a:txBody>
                  <a:tcPr marL="36000" marR="36000" marT="144100" marB="36000">
                    <a:solidFill>
                      <a:srgbClr val="E6E6E6"/>
                    </a:solidFill>
                  </a:tcPr>
                </a:tc>
              </a:tr>
            </a:tbl>
          </a:graphicData>
        </a:graphic>
      </p:graphicFrame>
    </p:spTree>
    <p:extLst>
      <p:ext uri="{BB962C8B-B14F-4D97-AF65-F5344CB8AC3E}">
        <p14:creationId xmlns:p14="http://schemas.microsoft.com/office/powerpoint/2010/main" val="1456974208"/>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p:nvPr/>
        </p:nvSpPr>
        <p:spPr>
          <a:xfrm>
            <a:off x="684212" y="409575"/>
            <a:ext cx="8128000" cy="957261"/>
          </a:xfrm>
          <a:prstGeom prst="rect">
            <a:avLst/>
          </a:prstGeom>
          <a:noFill/>
          <a:ln>
            <a:noFill/>
          </a:ln>
        </p:spPr>
        <p:txBody>
          <a:bodyPr lIns="90000" tIns="46800" rIns="90000" bIns="46800" anchor="ctr" anchorCtr="0">
            <a:noAutofit/>
          </a:bodyPr>
          <a:lstStyle/>
          <a:p>
            <a:pPr marL="0" marR="0" lvl="0" indent="0" algn="l" rtl="0">
              <a:lnSpc>
                <a:spcPct val="90000"/>
              </a:lnSpc>
              <a:spcBef>
                <a:spcPts val="0"/>
              </a:spcBef>
              <a:spcAft>
                <a:spcPts val="0"/>
              </a:spcAft>
              <a:buClr>
                <a:srgbClr val="708CA1"/>
              </a:buClr>
              <a:buSzPct val="25000"/>
              <a:buFont typeface="Arial"/>
              <a:buNone/>
            </a:pPr>
            <a:r>
              <a:rPr lang="en-US" sz="3200" b="1" i="0" u="none" strike="noStrike" cap="none" baseline="0">
                <a:solidFill>
                  <a:srgbClr val="708CA1"/>
                </a:solidFill>
                <a:latin typeface="Arial"/>
                <a:ea typeface="Arial"/>
                <a:cs typeface="Arial"/>
                <a:sym typeface="Arial"/>
              </a:rPr>
              <a:t>Ejemplos</a:t>
            </a:r>
          </a:p>
        </p:txBody>
      </p:sp>
      <p:pic>
        <p:nvPicPr>
          <p:cNvPr id="259" name="Shape 259"/>
          <p:cNvPicPr preferRelativeResize="0"/>
          <p:nvPr/>
        </p:nvPicPr>
        <p:blipFill rotWithShape="1">
          <a:blip r:embed="rId3">
            <a:alphaModFix/>
          </a:blip>
          <a:srcRect/>
          <a:stretch/>
        </p:blipFill>
        <p:spPr>
          <a:xfrm>
            <a:off x="996592" y="1650785"/>
            <a:ext cx="4360862" cy="2297111"/>
          </a:xfrm>
          <a:prstGeom prst="rect">
            <a:avLst/>
          </a:prstGeom>
          <a:noFill/>
          <a:ln w="36000" cap="rnd">
            <a:solidFill>
              <a:srgbClr val="000000"/>
            </a:solidFill>
            <a:prstDash val="solid"/>
            <a:round/>
            <a:headEnd type="none" w="med" len="med"/>
            <a:tailEnd type="none" w="med" len="med"/>
          </a:ln>
        </p:spPr>
      </p:pic>
      <p:pic>
        <p:nvPicPr>
          <p:cNvPr id="260" name="Shape 260"/>
          <p:cNvPicPr preferRelativeResize="0"/>
          <p:nvPr/>
        </p:nvPicPr>
        <p:blipFill rotWithShape="1">
          <a:blip r:embed="rId4">
            <a:alphaModFix/>
          </a:blip>
          <a:srcRect/>
          <a:stretch/>
        </p:blipFill>
        <p:spPr>
          <a:xfrm>
            <a:off x="6780212" y="1668081"/>
            <a:ext cx="2259012" cy="1500187"/>
          </a:xfrm>
          <a:prstGeom prst="rect">
            <a:avLst/>
          </a:prstGeom>
          <a:noFill/>
          <a:ln w="36000" cap="rnd">
            <a:solidFill>
              <a:srgbClr val="000000"/>
            </a:solidFill>
            <a:prstDash val="solid"/>
            <a:round/>
            <a:headEnd type="none" w="med" len="med"/>
            <a:tailEnd type="none" w="med" len="med"/>
          </a:ln>
        </p:spPr>
      </p:pic>
      <p:pic>
        <p:nvPicPr>
          <p:cNvPr id="261" name="Shape 261"/>
          <p:cNvPicPr preferRelativeResize="0"/>
          <p:nvPr/>
        </p:nvPicPr>
        <p:blipFill rotWithShape="1">
          <a:blip r:embed="rId5">
            <a:alphaModFix/>
          </a:blip>
          <a:srcRect/>
          <a:stretch/>
        </p:blipFill>
        <p:spPr>
          <a:xfrm>
            <a:off x="5873749" y="3318478"/>
            <a:ext cx="3165475" cy="1312862"/>
          </a:xfrm>
          <a:prstGeom prst="rect">
            <a:avLst/>
          </a:prstGeom>
          <a:noFill/>
          <a:ln w="36000" cap="rnd">
            <a:solidFill>
              <a:srgbClr val="000000"/>
            </a:solidFill>
            <a:prstDash val="solid"/>
            <a:round/>
            <a:headEnd type="none" w="med" len="med"/>
            <a:tailEnd type="none" w="med" len="med"/>
          </a:ln>
        </p:spPr>
      </p:pic>
      <p:pic>
        <p:nvPicPr>
          <p:cNvPr id="262" name="Shape 262"/>
          <p:cNvPicPr preferRelativeResize="0"/>
          <p:nvPr/>
        </p:nvPicPr>
        <p:blipFill rotWithShape="1">
          <a:blip r:embed="rId6">
            <a:alphaModFix/>
          </a:blip>
          <a:srcRect/>
          <a:stretch/>
        </p:blipFill>
        <p:spPr>
          <a:xfrm>
            <a:off x="4608512" y="4781550"/>
            <a:ext cx="4430712" cy="1735136"/>
          </a:xfrm>
          <a:prstGeom prst="rect">
            <a:avLst/>
          </a:prstGeom>
          <a:noFill/>
          <a:ln w="36000" cap="rnd">
            <a:solidFill>
              <a:srgbClr val="000000"/>
            </a:solidFill>
            <a:prstDash val="solid"/>
            <a:round/>
            <a:headEnd type="none" w="med" len="med"/>
            <a:tailEnd type="none" w="med" len="med"/>
          </a:ln>
        </p:spPr>
      </p:pic>
    </p:spTree>
    <p:extLst>
      <p:ext uri="{BB962C8B-B14F-4D97-AF65-F5344CB8AC3E}">
        <p14:creationId xmlns:p14="http://schemas.microsoft.com/office/powerpoint/2010/main" val="3397312455"/>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L" dirty="0" smtClean="0"/>
              <a:t>Ejercicios</a:t>
            </a:r>
            <a:endParaRPr lang="es-CL" dirty="0"/>
          </a:p>
        </p:txBody>
      </p:sp>
      <p:sp>
        <p:nvSpPr>
          <p:cNvPr id="3" name="Text Placeholder 2"/>
          <p:cNvSpPr>
            <a:spLocks noGrp="1"/>
          </p:cNvSpPr>
          <p:nvPr>
            <p:ph type="body" idx="1"/>
          </p:nvPr>
        </p:nvSpPr>
        <p:spPr/>
        <p:txBody>
          <a:bodyPr>
            <a:normAutofit fontScale="92500"/>
          </a:bodyPr>
          <a:lstStyle/>
          <a:p>
            <a:r>
              <a:rPr lang="es-CL" dirty="0"/>
              <a:t>Agregue el usuario </a:t>
            </a:r>
            <a:r>
              <a:rPr lang="es-CL" b="1" dirty="0" smtClean="0"/>
              <a:t>alguien </a:t>
            </a:r>
            <a:r>
              <a:rPr lang="es-CL" dirty="0" smtClean="0"/>
              <a:t>que </a:t>
            </a:r>
            <a:r>
              <a:rPr lang="es-CL" dirty="0"/>
              <a:t>pertenezca al grupo </a:t>
            </a:r>
            <a:r>
              <a:rPr lang="es-CL" b="1" dirty="0" err="1"/>
              <a:t>users</a:t>
            </a:r>
            <a:r>
              <a:rPr lang="es-CL" dirty="0"/>
              <a:t> y que tenga la contraseña </a:t>
            </a:r>
            <a:r>
              <a:rPr lang="es-CL" b="1" dirty="0"/>
              <a:t>123456</a:t>
            </a:r>
            <a:r>
              <a:rPr lang="es-CL" dirty="0"/>
              <a:t>, con el siguiente comando:</a:t>
            </a:r>
          </a:p>
          <a:p>
            <a:pPr lvl="1"/>
            <a:r>
              <a:rPr lang="es-CL" b="1" dirty="0" err="1"/>
              <a:t>useradd</a:t>
            </a:r>
            <a:r>
              <a:rPr lang="es-CL" b="1" dirty="0"/>
              <a:t> –G </a:t>
            </a:r>
            <a:r>
              <a:rPr lang="es-CL" b="1" dirty="0" err="1"/>
              <a:t>users</a:t>
            </a:r>
            <a:r>
              <a:rPr lang="es-CL" b="1" dirty="0"/>
              <a:t> </a:t>
            </a:r>
            <a:r>
              <a:rPr lang="es-CL" b="1" dirty="0" smtClean="0"/>
              <a:t>alguien; </a:t>
            </a:r>
            <a:r>
              <a:rPr lang="es-CL" b="1" dirty="0"/>
              <a:t>echo </a:t>
            </a:r>
            <a:r>
              <a:rPr lang="es-CL" b="1" dirty="0" smtClean="0"/>
              <a:t>alguien:1234567</a:t>
            </a:r>
            <a:r>
              <a:rPr lang="es-CL" b="1" dirty="0"/>
              <a:t>| </a:t>
            </a:r>
            <a:r>
              <a:rPr lang="es-CL" b="1" dirty="0" err="1"/>
              <a:t>chpasswd</a:t>
            </a:r>
            <a:endParaRPr lang="es-CL" b="1" dirty="0"/>
          </a:p>
          <a:p>
            <a:r>
              <a:rPr lang="es-CL" dirty="0" smtClean="0"/>
              <a:t>Cree un directorio llamado /compartido</a:t>
            </a:r>
          </a:p>
          <a:p>
            <a:r>
              <a:rPr lang="es-CL" dirty="0" smtClean="0"/>
              <a:t>Asigne permisos de lectura y escritura para el dueño y el grupo, no otorgue permisos al resto de usuarios.</a:t>
            </a:r>
          </a:p>
          <a:p>
            <a:r>
              <a:rPr lang="es-CL" dirty="0" smtClean="0"/>
              <a:t>Cambie el dueño al usuario </a:t>
            </a:r>
            <a:r>
              <a:rPr lang="es-CL" b="1" dirty="0" smtClean="0"/>
              <a:t>alguien</a:t>
            </a:r>
            <a:endParaRPr lang="es-CL" dirty="0" smtClean="0"/>
          </a:p>
          <a:p>
            <a:r>
              <a:rPr lang="es-CL" dirty="0" smtClean="0"/>
              <a:t>Cambio el grupo dueño a </a:t>
            </a:r>
            <a:r>
              <a:rPr lang="es-CL" b="1" dirty="0" err="1" smtClean="0"/>
              <a:t>users</a:t>
            </a:r>
            <a:endParaRPr lang="es-CL" b="1" dirty="0" smtClean="0"/>
          </a:p>
          <a:p>
            <a:r>
              <a:rPr lang="es-CL" dirty="0" smtClean="0"/>
              <a:t>Para el usuario </a:t>
            </a:r>
            <a:r>
              <a:rPr lang="es-CL" b="1" dirty="0" smtClean="0"/>
              <a:t>alguien </a:t>
            </a:r>
            <a:r>
              <a:rPr lang="es-CL" dirty="0" smtClean="0"/>
              <a:t>establezca la </a:t>
            </a:r>
            <a:r>
              <a:rPr lang="es-CL" b="1" dirty="0" err="1" smtClean="0"/>
              <a:t>umask</a:t>
            </a:r>
            <a:r>
              <a:rPr lang="es-CL" b="1" dirty="0" smtClean="0"/>
              <a:t> </a:t>
            </a:r>
            <a:r>
              <a:rPr lang="es-CL" dirty="0" smtClean="0"/>
              <a:t>para que cuando cree archivos éstos queden por defecto con permisos 600.</a:t>
            </a:r>
          </a:p>
          <a:p>
            <a:pPr lvl="1"/>
            <a:endParaRPr lang="es-CL" b="1" dirty="0"/>
          </a:p>
        </p:txBody>
      </p:sp>
    </p:spTree>
    <p:extLst>
      <p:ext uri="{BB962C8B-B14F-4D97-AF65-F5344CB8AC3E}">
        <p14:creationId xmlns:p14="http://schemas.microsoft.com/office/powerpoint/2010/main" val="1707356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p:nvPr/>
        </p:nvSpPr>
        <p:spPr>
          <a:xfrm>
            <a:off x="684212" y="403225"/>
            <a:ext cx="8129586" cy="971550"/>
          </a:xfrm>
          <a:prstGeom prst="rect">
            <a:avLst/>
          </a:prstGeom>
          <a:noFill/>
          <a:ln>
            <a:noFill/>
          </a:ln>
        </p:spPr>
        <p:txBody>
          <a:bodyPr lIns="90000" tIns="46800" rIns="90000" bIns="46800" anchor="ctr" anchorCtr="0">
            <a:noAutofit/>
          </a:bodyPr>
          <a:lstStyle/>
          <a:p>
            <a:pPr marL="0" marR="0" lvl="0" indent="0" algn="l" rtl="0">
              <a:lnSpc>
                <a:spcPct val="90000"/>
              </a:lnSpc>
              <a:spcBef>
                <a:spcPts val="0"/>
              </a:spcBef>
              <a:spcAft>
                <a:spcPts val="0"/>
              </a:spcAft>
              <a:buClr>
                <a:srgbClr val="708CA1"/>
              </a:buClr>
              <a:buSzPct val="25000"/>
              <a:buFont typeface="Arial"/>
              <a:buNone/>
            </a:pPr>
            <a:r>
              <a:rPr lang="en-US" sz="3200" b="1" i="0" u="none" strike="noStrike" cap="none" baseline="0" dirty="0" err="1">
                <a:solidFill>
                  <a:srgbClr val="708CA1"/>
                </a:solidFill>
                <a:latin typeface="Arial"/>
                <a:ea typeface="Arial"/>
                <a:cs typeface="Arial"/>
                <a:sym typeface="Arial"/>
              </a:rPr>
              <a:t>Usuarios</a:t>
            </a:r>
            <a:r>
              <a:rPr lang="en-US" sz="3200" b="1" i="0" u="none" strike="noStrike" cap="none" baseline="0" dirty="0">
                <a:solidFill>
                  <a:srgbClr val="708CA1"/>
                </a:solidFill>
                <a:latin typeface="Arial"/>
                <a:ea typeface="Arial"/>
                <a:cs typeface="Arial"/>
                <a:sym typeface="Arial"/>
              </a:rPr>
              <a:t> </a:t>
            </a:r>
            <a:r>
              <a:rPr lang="en-US" sz="3200" b="1" i="0" u="none" strike="noStrike" cap="none" baseline="0" dirty="0" err="1">
                <a:solidFill>
                  <a:srgbClr val="708CA1"/>
                </a:solidFill>
                <a:latin typeface="Arial"/>
                <a:ea typeface="Arial"/>
                <a:cs typeface="Arial"/>
                <a:sym typeface="Arial"/>
              </a:rPr>
              <a:t>propietarios</a:t>
            </a:r>
            <a:r>
              <a:rPr lang="en-US" sz="3200" b="1" i="0" u="none" strike="noStrike" cap="none" baseline="0" dirty="0">
                <a:solidFill>
                  <a:srgbClr val="708CA1"/>
                </a:solidFill>
                <a:latin typeface="Arial"/>
                <a:ea typeface="Arial"/>
                <a:cs typeface="Arial"/>
                <a:sym typeface="Arial"/>
              </a:rPr>
              <a:t>, </a:t>
            </a:r>
            <a:r>
              <a:rPr lang="en-US" sz="3200" b="1" i="0" u="none" strike="noStrike" cap="none" baseline="0" dirty="0" err="1">
                <a:solidFill>
                  <a:srgbClr val="708CA1"/>
                </a:solidFill>
                <a:latin typeface="Arial"/>
                <a:ea typeface="Arial"/>
                <a:cs typeface="Arial"/>
                <a:sym typeface="Arial"/>
              </a:rPr>
              <a:t>grupos</a:t>
            </a:r>
            <a:r>
              <a:rPr lang="en-US" sz="3200" b="1" i="0" u="none" strike="noStrike" cap="none" baseline="0" dirty="0">
                <a:solidFill>
                  <a:srgbClr val="708CA1"/>
                </a:solidFill>
                <a:latin typeface="Arial"/>
                <a:ea typeface="Arial"/>
                <a:cs typeface="Arial"/>
                <a:sym typeface="Arial"/>
              </a:rPr>
              <a:t> </a:t>
            </a:r>
            <a:r>
              <a:rPr lang="en-US" sz="3200" b="1" i="0" u="none" strike="noStrike" cap="none" baseline="0" dirty="0" err="1">
                <a:solidFill>
                  <a:srgbClr val="708CA1"/>
                </a:solidFill>
                <a:latin typeface="Arial"/>
                <a:ea typeface="Arial"/>
                <a:cs typeface="Arial"/>
                <a:sym typeface="Arial"/>
              </a:rPr>
              <a:t>propietarios</a:t>
            </a:r>
            <a:r>
              <a:rPr lang="en-US" sz="3200" b="1" i="0" u="none" strike="noStrike" cap="none" baseline="0" dirty="0">
                <a:solidFill>
                  <a:srgbClr val="708CA1"/>
                </a:solidFill>
                <a:latin typeface="Arial"/>
                <a:ea typeface="Arial"/>
                <a:cs typeface="Arial"/>
                <a:sym typeface="Arial"/>
              </a:rPr>
              <a:t> y </a:t>
            </a:r>
            <a:r>
              <a:rPr lang="en-US" sz="3200" b="1" i="0" u="none" strike="noStrike" cap="none" baseline="0" dirty="0" err="1">
                <a:solidFill>
                  <a:srgbClr val="708CA1"/>
                </a:solidFill>
                <a:latin typeface="Arial"/>
                <a:ea typeface="Arial"/>
                <a:cs typeface="Arial"/>
                <a:sym typeface="Arial"/>
              </a:rPr>
              <a:t>permisos</a:t>
            </a:r>
            <a:endParaRPr lang="en-US" sz="3200" b="1" i="0" u="none" strike="noStrike" cap="none" baseline="0" dirty="0">
              <a:solidFill>
                <a:srgbClr val="708CA1"/>
              </a:solidFill>
              <a:latin typeface="Arial"/>
              <a:ea typeface="Arial"/>
              <a:cs typeface="Arial"/>
              <a:sym typeface="Arial"/>
            </a:endParaRPr>
          </a:p>
        </p:txBody>
      </p:sp>
      <p:sp>
        <p:nvSpPr>
          <p:cNvPr id="71" name="Shape 71"/>
          <p:cNvSpPr txBox="1"/>
          <p:nvPr/>
        </p:nvSpPr>
        <p:spPr>
          <a:xfrm>
            <a:off x="611187" y="1628775"/>
            <a:ext cx="8120062" cy="4251324"/>
          </a:xfrm>
          <a:prstGeom prst="rect">
            <a:avLst/>
          </a:prstGeom>
          <a:noFill/>
          <a:ln>
            <a:noFill/>
          </a:ln>
        </p:spPr>
        <p:txBody>
          <a:bodyPr lIns="82075" tIns="41025" rIns="82075" bIns="41025" anchor="t" anchorCtr="0">
            <a:noAutofit/>
          </a:bodyPr>
          <a:lstStyle/>
          <a:p>
            <a:pPr marL="342900" marR="0" lvl="0" indent="-342900" algn="l" rtl="0">
              <a:lnSpc>
                <a:spcPct val="95000"/>
              </a:lnSpc>
              <a:spcBef>
                <a:spcPts val="0"/>
              </a:spcBef>
              <a:spcAft>
                <a:spcPts val="0"/>
              </a:spcAft>
              <a:buClr>
                <a:srgbClr val="000000"/>
              </a:buClr>
              <a:buSzPct val="100000"/>
              <a:buFont typeface="Arial" panose="020B0604020202020204" pitchFamily="34" charset="0"/>
              <a:buChar char="•"/>
            </a:pPr>
            <a:r>
              <a:rPr lang="en-US" sz="2000" b="0" i="0" u="none" strike="noStrike" cap="none" baseline="0" dirty="0">
                <a:solidFill>
                  <a:srgbClr val="000000"/>
                </a:solidFill>
                <a:latin typeface="Arial"/>
                <a:ea typeface="Arial"/>
                <a:cs typeface="Arial"/>
                <a:sym typeface="Arial"/>
              </a:rPr>
              <a:t>Linux </a:t>
            </a:r>
            <a:r>
              <a:rPr lang="en-US" sz="2000" b="0" i="0" u="none" strike="noStrike" cap="none" baseline="0" dirty="0" err="1">
                <a:solidFill>
                  <a:srgbClr val="000000"/>
                </a:solidFill>
                <a:latin typeface="Arial"/>
                <a:ea typeface="Arial"/>
                <a:cs typeface="Arial"/>
                <a:sym typeface="Arial"/>
              </a:rPr>
              <a:t>es</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multiusuario</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Cada</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usuario</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maneja</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sus</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propios</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archivos</a:t>
            </a:r>
            <a:r>
              <a:rPr lang="en-US" sz="2000" b="0" i="0" u="none" strike="noStrike" cap="none" baseline="0" dirty="0">
                <a:solidFill>
                  <a:srgbClr val="000000"/>
                </a:solidFill>
                <a:latin typeface="Arial"/>
                <a:ea typeface="Arial"/>
                <a:cs typeface="Arial"/>
                <a:sym typeface="Arial"/>
              </a:rPr>
              <a:t>.</a:t>
            </a:r>
          </a:p>
          <a:p>
            <a:pPr marL="342900" marR="0" lvl="0" indent="-342900" algn="l" rtl="0">
              <a:lnSpc>
                <a:spcPct val="95000"/>
              </a:lnSpc>
              <a:spcBef>
                <a:spcPts val="1500"/>
              </a:spcBef>
              <a:spcAft>
                <a:spcPts val="0"/>
              </a:spcAft>
              <a:buClr>
                <a:srgbClr val="000000"/>
              </a:buClr>
              <a:buSzPct val="100000"/>
              <a:buFont typeface="Arial" panose="020B0604020202020204" pitchFamily="34" charset="0"/>
              <a:buChar char="•"/>
            </a:pPr>
            <a:r>
              <a:rPr lang="en-US" sz="2000" b="0" i="0" u="none" strike="noStrike" cap="none" baseline="0" dirty="0" err="1">
                <a:solidFill>
                  <a:srgbClr val="000000"/>
                </a:solidFill>
                <a:latin typeface="Arial"/>
                <a:ea typeface="Arial"/>
                <a:cs typeface="Arial"/>
                <a:sym typeface="Arial"/>
              </a:rPr>
              <a:t>Cada</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archivo</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en</a:t>
            </a:r>
            <a:r>
              <a:rPr lang="en-US" sz="2000" b="0" i="0" u="none" strike="noStrike" cap="none" baseline="0" dirty="0">
                <a:solidFill>
                  <a:srgbClr val="000000"/>
                </a:solidFill>
                <a:latin typeface="Arial"/>
                <a:ea typeface="Arial"/>
                <a:cs typeface="Arial"/>
                <a:sym typeface="Arial"/>
              </a:rPr>
              <a:t> Linux </a:t>
            </a:r>
            <a:r>
              <a:rPr lang="en-US" sz="2000" b="0" i="0" u="none" strike="noStrike" cap="none" baseline="0" dirty="0" err="1">
                <a:solidFill>
                  <a:srgbClr val="000000"/>
                </a:solidFill>
                <a:latin typeface="Arial"/>
                <a:ea typeface="Arial"/>
                <a:cs typeface="Arial"/>
                <a:sym typeface="Arial"/>
              </a:rPr>
              <a:t>tiene</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tres</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propiedades</a:t>
            </a:r>
            <a:r>
              <a:rPr lang="en-US" sz="2000" b="0" i="0" u="none" strike="noStrike" cap="none" baseline="0" dirty="0">
                <a:solidFill>
                  <a:srgbClr val="000000"/>
                </a:solidFill>
                <a:latin typeface="Arial"/>
                <a:ea typeface="Arial"/>
                <a:cs typeface="Arial"/>
                <a:sym typeface="Arial"/>
              </a:rPr>
              <a:t> que </a:t>
            </a:r>
            <a:r>
              <a:rPr lang="en-US" sz="2000" b="0" i="0" u="none" strike="noStrike" cap="none" baseline="0" dirty="0" err="1">
                <a:solidFill>
                  <a:srgbClr val="000000"/>
                </a:solidFill>
                <a:latin typeface="Arial"/>
                <a:ea typeface="Arial"/>
                <a:cs typeface="Arial"/>
                <a:sym typeface="Arial"/>
              </a:rPr>
              <a:t>permiten</a:t>
            </a:r>
            <a:r>
              <a:rPr lang="en-US" sz="2000" b="0" i="0" u="none" strike="noStrike" cap="none" baseline="0" dirty="0">
                <a:solidFill>
                  <a:srgbClr val="000000"/>
                </a:solidFill>
                <a:latin typeface="Arial"/>
                <a:ea typeface="Arial"/>
                <a:cs typeface="Arial"/>
                <a:sym typeface="Arial"/>
              </a:rPr>
              <a:t> a </a:t>
            </a:r>
            <a:r>
              <a:rPr lang="en-US" sz="2000" b="0" i="0" u="none" strike="noStrike" cap="none" baseline="0" dirty="0" err="1">
                <a:solidFill>
                  <a:srgbClr val="000000"/>
                </a:solidFill>
                <a:latin typeface="Arial"/>
                <a:ea typeface="Arial"/>
                <a:cs typeface="Arial"/>
                <a:sym typeface="Arial"/>
              </a:rPr>
              <a:t>los</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usuarios</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controlar</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quién</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tiene</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acceso</a:t>
            </a:r>
            <a:r>
              <a:rPr lang="en-US" sz="2000" b="0" i="0" u="none" strike="noStrike" cap="none" baseline="0" dirty="0">
                <a:solidFill>
                  <a:srgbClr val="000000"/>
                </a:solidFill>
                <a:latin typeface="Arial"/>
                <a:ea typeface="Arial"/>
                <a:cs typeface="Arial"/>
                <a:sym typeface="Arial"/>
              </a:rPr>
              <a:t> al </a:t>
            </a:r>
            <a:r>
              <a:rPr lang="en-US" sz="2000" b="0" i="0" u="none" strike="noStrike" cap="none" baseline="0" dirty="0" err="1">
                <a:solidFill>
                  <a:srgbClr val="000000"/>
                </a:solidFill>
                <a:latin typeface="Arial"/>
                <a:ea typeface="Arial"/>
                <a:cs typeface="Arial"/>
                <a:sym typeface="Arial"/>
              </a:rPr>
              <a:t>archivo</a:t>
            </a:r>
            <a:r>
              <a:rPr lang="en-US" sz="2000" b="0" i="0" u="none" strike="noStrike" cap="none" baseline="0" dirty="0">
                <a:solidFill>
                  <a:srgbClr val="000000"/>
                </a:solidFill>
                <a:latin typeface="Arial"/>
                <a:ea typeface="Arial"/>
                <a:cs typeface="Arial"/>
                <a:sym typeface="Arial"/>
              </a:rPr>
              <a:t> y </a:t>
            </a:r>
            <a:r>
              <a:rPr lang="en-US" sz="2000" b="0" i="0" u="none" strike="noStrike" cap="none" baseline="0" dirty="0" err="1">
                <a:solidFill>
                  <a:srgbClr val="000000"/>
                </a:solidFill>
                <a:latin typeface="Arial"/>
                <a:ea typeface="Arial"/>
                <a:cs typeface="Arial"/>
                <a:sym typeface="Arial"/>
              </a:rPr>
              <a:t>cómo</a:t>
            </a:r>
            <a:r>
              <a:rPr lang="en-US" sz="2000" b="0" i="0" u="none" strike="noStrike" cap="none" baseline="0" dirty="0">
                <a:solidFill>
                  <a:srgbClr val="000000"/>
                </a:solidFill>
                <a:latin typeface="Arial"/>
                <a:ea typeface="Arial"/>
                <a:cs typeface="Arial"/>
                <a:sym typeface="Arial"/>
              </a:rPr>
              <a:t>:</a:t>
            </a:r>
          </a:p>
          <a:p>
            <a:pPr marL="1200150" marR="0" lvl="1" indent="-285750" algn="l" rtl="0">
              <a:lnSpc>
                <a:spcPct val="95000"/>
              </a:lnSpc>
              <a:spcBef>
                <a:spcPts val="800"/>
              </a:spcBef>
              <a:spcAft>
                <a:spcPts val="0"/>
              </a:spcAft>
              <a:buClr>
                <a:srgbClr val="000000"/>
              </a:buClr>
              <a:buSzPct val="100000"/>
              <a:buFont typeface="Arial" panose="020B0604020202020204" pitchFamily="34" charset="0"/>
              <a:buChar char="•"/>
            </a:pPr>
            <a:r>
              <a:rPr lang="en-US" sz="1600" b="0" i="0" u="none" strike="noStrike" cap="none" baseline="0" dirty="0" err="1">
                <a:solidFill>
                  <a:srgbClr val="000000"/>
                </a:solidFill>
                <a:latin typeface="Arial"/>
                <a:ea typeface="Arial"/>
                <a:cs typeface="Arial"/>
                <a:sym typeface="Arial"/>
              </a:rPr>
              <a:t>Usuario</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propietario</a:t>
            </a:r>
            <a:endParaRPr lang="en-US" sz="1600" b="0" i="0" u="none" strike="noStrike" cap="none" baseline="0" dirty="0">
              <a:solidFill>
                <a:srgbClr val="000000"/>
              </a:solidFill>
              <a:latin typeface="Arial"/>
              <a:ea typeface="Arial"/>
              <a:cs typeface="Arial"/>
              <a:sym typeface="Arial"/>
            </a:endParaRPr>
          </a:p>
          <a:p>
            <a:pPr marL="1200150" marR="0" lvl="1" indent="-285750" algn="l" rtl="0">
              <a:lnSpc>
                <a:spcPct val="95000"/>
              </a:lnSpc>
              <a:spcBef>
                <a:spcPts val="800"/>
              </a:spcBef>
              <a:spcAft>
                <a:spcPts val="0"/>
              </a:spcAft>
              <a:buClr>
                <a:srgbClr val="000000"/>
              </a:buClr>
              <a:buSzPct val="100000"/>
              <a:buFont typeface="Arial" panose="020B0604020202020204" pitchFamily="34" charset="0"/>
              <a:buChar char="•"/>
            </a:pPr>
            <a:r>
              <a:rPr lang="en-US" sz="1600" b="0" i="0" u="none" strike="noStrike" cap="none" baseline="0" dirty="0" err="1">
                <a:solidFill>
                  <a:srgbClr val="000000"/>
                </a:solidFill>
                <a:latin typeface="Arial"/>
                <a:ea typeface="Arial"/>
                <a:cs typeface="Arial"/>
                <a:sym typeface="Arial"/>
              </a:rPr>
              <a:t>Grupo</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propietario</a:t>
            </a:r>
            <a:endParaRPr lang="en-US" sz="1600" b="0" i="0" u="none" strike="noStrike" cap="none" baseline="0" dirty="0">
              <a:solidFill>
                <a:srgbClr val="000000"/>
              </a:solidFill>
              <a:latin typeface="Arial"/>
              <a:ea typeface="Arial"/>
              <a:cs typeface="Arial"/>
              <a:sym typeface="Arial"/>
            </a:endParaRPr>
          </a:p>
          <a:p>
            <a:pPr marL="1200150" marR="0" lvl="1" indent="-285750" algn="l" rtl="0">
              <a:lnSpc>
                <a:spcPct val="95000"/>
              </a:lnSpc>
              <a:spcBef>
                <a:spcPts val="800"/>
              </a:spcBef>
              <a:spcAft>
                <a:spcPts val="0"/>
              </a:spcAft>
              <a:buClr>
                <a:srgbClr val="000000"/>
              </a:buClr>
              <a:buSzPct val="100000"/>
              <a:buFont typeface="Arial" panose="020B0604020202020204" pitchFamily="34" charset="0"/>
              <a:buChar char="•"/>
            </a:pPr>
            <a:r>
              <a:rPr lang="en-US" sz="1600" b="0" i="0" u="none" strike="noStrike" cap="none" baseline="0" dirty="0" err="1">
                <a:solidFill>
                  <a:srgbClr val="000000"/>
                </a:solidFill>
                <a:latin typeface="Arial"/>
                <a:ea typeface="Arial"/>
                <a:cs typeface="Arial"/>
                <a:sym typeface="Arial"/>
              </a:rPr>
              <a:t>Permisos</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otorgados</a:t>
            </a:r>
            <a:endParaRPr lang="en-US" sz="1600" b="0" i="0" u="none" strike="noStrike" cap="none" baseline="0" dirty="0">
              <a:solidFill>
                <a:srgbClr val="000000"/>
              </a:solidFill>
              <a:latin typeface="Arial"/>
              <a:ea typeface="Arial"/>
              <a:cs typeface="Arial"/>
              <a:sym typeface="Arial"/>
            </a:endParaRPr>
          </a:p>
          <a:p>
            <a:pPr marL="342900" marR="0" lvl="0" indent="-342900" algn="l" rtl="0">
              <a:lnSpc>
                <a:spcPct val="95000"/>
              </a:lnSpc>
              <a:spcBef>
                <a:spcPts val="1500"/>
              </a:spcBef>
              <a:spcAft>
                <a:spcPts val="0"/>
              </a:spcAft>
              <a:buClr>
                <a:srgbClr val="000000"/>
              </a:buClr>
              <a:buSzPct val="100000"/>
              <a:buFont typeface="Arial" panose="020B0604020202020204" pitchFamily="34" charset="0"/>
              <a:buChar char="•"/>
            </a:pPr>
            <a:r>
              <a:rPr lang="en-US" sz="2000" b="0" i="0" u="none" strike="noStrike" cap="none" baseline="0" dirty="0">
                <a:solidFill>
                  <a:srgbClr val="000000"/>
                </a:solidFill>
                <a:latin typeface="Arial"/>
                <a:ea typeface="Arial"/>
                <a:cs typeface="Arial"/>
                <a:sym typeface="Arial"/>
              </a:rPr>
              <a:t>Los bits de </a:t>
            </a:r>
            <a:r>
              <a:rPr lang="en-US" sz="2000" b="0" i="0" u="none" strike="noStrike" cap="none" baseline="0" dirty="0" err="1">
                <a:solidFill>
                  <a:srgbClr val="000000"/>
                </a:solidFill>
                <a:latin typeface="Arial"/>
                <a:ea typeface="Arial"/>
                <a:cs typeface="Arial"/>
                <a:sym typeface="Arial"/>
              </a:rPr>
              <a:t>permisos</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definen</a:t>
            </a:r>
            <a:r>
              <a:rPr lang="en-US" sz="2000" b="0" i="0" u="none" strike="noStrike" cap="none" baseline="0" dirty="0">
                <a:solidFill>
                  <a:srgbClr val="000000"/>
                </a:solidFill>
                <a:latin typeface="Arial"/>
                <a:ea typeface="Arial"/>
                <a:cs typeface="Arial"/>
                <a:sym typeface="Arial"/>
              </a:rPr>
              <a:t> la forma </a:t>
            </a:r>
            <a:r>
              <a:rPr lang="en-US" sz="2000" b="0" i="0" u="none" strike="noStrike" cap="none" baseline="0" dirty="0" err="1">
                <a:solidFill>
                  <a:srgbClr val="000000"/>
                </a:solidFill>
                <a:latin typeface="Arial"/>
                <a:ea typeface="Arial"/>
                <a:cs typeface="Arial"/>
                <a:sym typeface="Arial"/>
              </a:rPr>
              <a:t>como</a:t>
            </a:r>
            <a:r>
              <a:rPr lang="en-US" sz="2000" b="0" i="0" u="none" strike="noStrike" cap="none" baseline="0" dirty="0">
                <a:solidFill>
                  <a:srgbClr val="000000"/>
                </a:solidFill>
                <a:latin typeface="Arial"/>
                <a:ea typeface="Arial"/>
                <a:cs typeface="Arial"/>
                <a:sym typeface="Arial"/>
              </a:rPr>
              <a:t> las </a:t>
            </a:r>
            <a:r>
              <a:rPr lang="en-US" sz="2000" b="0" i="0" u="none" strike="noStrike" cap="none" baseline="0" dirty="0" err="1">
                <a:solidFill>
                  <a:srgbClr val="000000"/>
                </a:solidFill>
                <a:latin typeface="Arial"/>
                <a:ea typeface="Arial"/>
                <a:cs typeface="Arial"/>
                <a:sym typeface="Arial"/>
              </a:rPr>
              <a:t>tres</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clases</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diferentes</a:t>
            </a:r>
            <a:r>
              <a:rPr lang="en-US" sz="2000" b="0" i="0" u="none" strike="noStrike" cap="none" baseline="0" dirty="0">
                <a:solidFill>
                  <a:srgbClr val="000000"/>
                </a:solidFill>
                <a:latin typeface="Arial"/>
                <a:ea typeface="Arial"/>
                <a:cs typeface="Arial"/>
                <a:sym typeface="Arial"/>
              </a:rPr>
              <a:t> de </a:t>
            </a:r>
            <a:r>
              <a:rPr lang="en-US" sz="2000" b="0" i="0" u="none" strike="noStrike" cap="none" baseline="0" dirty="0" err="1">
                <a:solidFill>
                  <a:srgbClr val="000000"/>
                </a:solidFill>
                <a:latin typeface="Arial"/>
                <a:ea typeface="Arial"/>
                <a:cs typeface="Arial"/>
                <a:sym typeface="Arial"/>
              </a:rPr>
              <a:t>usuarios</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pueden</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usar</a:t>
            </a:r>
            <a:r>
              <a:rPr lang="en-US" sz="2000" b="0" i="0" u="none" strike="noStrike" cap="none" baseline="0" dirty="0">
                <a:solidFill>
                  <a:srgbClr val="000000"/>
                </a:solidFill>
                <a:latin typeface="Arial"/>
                <a:ea typeface="Arial"/>
                <a:cs typeface="Arial"/>
                <a:sym typeface="Arial"/>
              </a:rPr>
              <a:t> un </a:t>
            </a:r>
            <a:r>
              <a:rPr lang="en-US" sz="2000" b="0" i="0" u="none" strike="noStrike" cap="none" baseline="0" dirty="0" err="1">
                <a:solidFill>
                  <a:srgbClr val="000000"/>
                </a:solidFill>
                <a:latin typeface="Arial"/>
                <a:ea typeface="Arial"/>
                <a:cs typeface="Arial"/>
                <a:sym typeface="Arial"/>
              </a:rPr>
              <a:t>archivo</a:t>
            </a:r>
            <a:r>
              <a:rPr lang="en-US" sz="2000" b="0" i="0" u="none" strike="noStrike" cap="none" baseline="0" dirty="0">
                <a:solidFill>
                  <a:srgbClr val="000000"/>
                </a:solidFill>
                <a:latin typeface="Arial"/>
                <a:ea typeface="Arial"/>
                <a:cs typeface="Arial"/>
                <a:sym typeface="Arial"/>
              </a:rPr>
              <a:t>:</a:t>
            </a:r>
          </a:p>
          <a:p>
            <a:pPr marL="1200150" marR="0" lvl="1" indent="-285750" algn="l" rtl="0">
              <a:lnSpc>
                <a:spcPct val="95000"/>
              </a:lnSpc>
              <a:spcBef>
                <a:spcPts val="800"/>
              </a:spcBef>
              <a:spcAft>
                <a:spcPts val="0"/>
              </a:spcAft>
              <a:buClr>
                <a:srgbClr val="000000"/>
              </a:buClr>
              <a:buSzPct val="100000"/>
              <a:buFont typeface="Arial" panose="020B0604020202020204" pitchFamily="34" charset="0"/>
              <a:buChar char="•"/>
            </a:pPr>
            <a:r>
              <a:rPr lang="en-US" sz="1600" b="0" i="0" u="none" strike="noStrike" cap="none" baseline="0" dirty="0">
                <a:solidFill>
                  <a:srgbClr val="000000"/>
                </a:solidFill>
                <a:latin typeface="Arial"/>
                <a:ea typeface="Arial"/>
                <a:cs typeface="Arial"/>
                <a:sym typeface="Arial"/>
              </a:rPr>
              <a:t>El </a:t>
            </a:r>
            <a:r>
              <a:rPr lang="en-US" sz="1600" b="0" i="0" u="none" strike="noStrike" cap="none" baseline="0" dirty="0" err="1">
                <a:solidFill>
                  <a:srgbClr val="000000"/>
                </a:solidFill>
                <a:latin typeface="Arial"/>
                <a:ea typeface="Arial"/>
                <a:cs typeface="Arial"/>
                <a:sym typeface="Arial"/>
              </a:rPr>
              <a:t>propietario</a:t>
            </a:r>
            <a:r>
              <a:rPr lang="en-US" sz="1600" b="0" i="0" u="none" strike="noStrike" cap="none" baseline="0" dirty="0">
                <a:solidFill>
                  <a:srgbClr val="000000"/>
                </a:solidFill>
                <a:latin typeface="Arial"/>
                <a:ea typeface="Arial"/>
                <a:cs typeface="Arial"/>
                <a:sym typeface="Arial"/>
              </a:rPr>
              <a:t> (user)</a:t>
            </a:r>
          </a:p>
          <a:p>
            <a:pPr marL="1200150" marR="0" lvl="1" indent="-285750" algn="l" rtl="0">
              <a:lnSpc>
                <a:spcPct val="95000"/>
              </a:lnSpc>
              <a:spcBef>
                <a:spcPts val="800"/>
              </a:spcBef>
              <a:spcAft>
                <a:spcPts val="0"/>
              </a:spcAft>
              <a:buClr>
                <a:srgbClr val="000000"/>
              </a:buClr>
              <a:buSzPct val="100000"/>
              <a:buFont typeface="Arial" panose="020B0604020202020204" pitchFamily="34" charset="0"/>
              <a:buChar char="•"/>
            </a:pPr>
            <a:r>
              <a:rPr lang="en-US" sz="1600" b="0" i="0" u="none" strike="noStrike" cap="none" baseline="0" dirty="0">
                <a:solidFill>
                  <a:srgbClr val="000000"/>
                </a:solidFill>
                <a:latin typeface="Arial"/>
                <a:ea typeface="Arial"/>
                <a:cs typeface="Arial"/>
                <a:sym typeface="Arial"/>
              </a:rPr>
              <a:t>Los </a:t>
            </a:r>
            <a:r>
              <a:rPr lang="en-US" sz="1600" b="0" i="0" u="none" strike="noStrike" cap="none" baseline="0" dirty="0" err="1">
                <a:solidFill>
                  <a:srgbClr val="000000"/>
                </a:solidFill>
                <a:latin typeface="Arial"/>
                <a:ea typeface="Arial"/>
                <a:cs typeface="Arial"/>
                <a:sym typeface="Arial"/>
              </a:rPr>
              <a:t>miembros</a:t>
            </a:r>
            <a:r>
              <a:rPr lang="en-US" sz="1600" b="0" i="0" u="none" strike="noStrike" cap="none" baseline="0" dirty="0">
                <a:solidFill>
                  <a:srgbClr val="000000"/>
                </a:solidFill>
                <a:latin typeface="Arial"/>
                <a:ea typeface="Arial"/>
                <a:cs typeface="Arial"/>
                <a:sym typeface="Arial"/>
              </a:rPr>
              <a:t> del </a:t>
            </a:r>
            <a:r>
              <a:rPr lang="en-US" sz="1600" b="0" i="0" u="none" strike="noStrike" cap="none" baseline="0" dirty="0" err="1">
                <a:solidFill>
                  <a:srgbClr val="000000"/>
                </a:solidFill>
                <a:latin typeface="Arial"/>
                <a:ea typeface="Arial"/>
                <a:cs typeface="Arial"/>
                <a:sym typeface="Arial"/>
              </a:rPr>
              <a:t>grupo</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propietario</a:t>
            </a:r>
            <a:r>
              <a:rPr lang="en-US" sz="1600" b="0" i="0" u="none" strike="noStrike" cap="none" baseline="0" dirty="0">
                <a:solidFill>
                  <a:srgbClr val="000000"/>
                </a:solidFill>
                <a:latin typeface="Arial"/>
                <a:ea typeface="Arial"/>
                <a:cs typeface="Arial"/>
                <a:sym typeface="Arial"/>
              </a:rPr>
              <a:t> (group)</a:t>
            </a:r>
          </a:p>
          <a:p>
            <a:pPr marL="1200150" marR="0" lvl="1" indent="-285750" algn="l" rtl="0">
              <a:lnSpc>
                <a:spcPct val="95000"/>
              </a:lnSpc>
              <a:spcBef>
                <a:spcPts val="800"/>
              </a:spcBef>
              <a:spcAft>
                <a:spcPts val="0"/>
              </a:spcAft>
              <a:buClr>
                <a:srgbClr val="000000"/>
              </a:buClr>
              <a:buSzPct val="100000"/>
              <a:buFont typeface="Arial" panose="020B0604020202020204" pitchFamily="34" charset="0"/>
              <a:buChar char="•"/>
            </a:pPr>
            <a:r>
              <a:rPr lang="en-US" sz="1600" b="0" i="0" u="none" strike="noStrike" cap="none" baseline="0" dirty="0" err="1">
                <a:solidFill>
                  <a:srgbClr val="000000"/>
                </a:solidFill>
                <a:latin typeface="Arial"/>
                <a:ea typeface="Arial"/>
                <a:cs typeface="Arial"/>
                <a:sym typeface="Arial"/>
              </a:rPr>
              <a:t>Cualquier</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otro</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usuario</a:t>
            </a:r>
            <a:r>
              <a:rPr lang="en-US" sz="1600" b="0" i="0" u="none" strike="noStrike" cap="none" baseline="0" dirty="0">
                <a:solidFill>
                  <a:srgbClr val="000000"/>
                </a:solidFill>
                <a:latin typeface="Arial"/>
                <a:ea typeface="Arial"/>
                <a:cs typeface="Arial"/>
                <a:sym typeface="Arial"/>
              </a:rPr>
              <a:t> (others)</a:t>
            </a:r>
          </a:p>
        </p:txBody>
      </p:sp>
    </p:spTree>
    <p:extLst>
      <p:ext uri="{BB962C8B-B14F-4D97-AF65-F5344CB8AC3E}">
        <p14:creationId xmlns:p14="http://schemas.microsoft.com/office/powerpoint/2010/main" val="2089718125"/>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p:nvPr/>
        </p:nvSpPr>
        <p:spPr>
          <a:xfrm>
            <a:off x="684212" y="403225"/>
            <a:ext cx="8129586" cy="971550"/>
          </a:xfrm>
          <a:prstGeom prst="rect">
            <a:avLst/>
          </a:prstGeom>
          <a:noFill/>
          <a:ln>
            <a:noFill/>
          </a:ln>
        </p:spPr>
        <p:txBody>
          <a:bodyPr lIns="90000" tIns="46800" rIns="90000" bIns="46800" anchor="ctr" anchorCtr="0">
            <a:noAutofit/>
          </a:bodyPr>
          <a:lstStyle/>
          <a:p>
            <a:pPr marL="0" marR="0" lvl="0" indent="0" algn="l" rtl="0">
              <a:lnSpc>
                <a:spcPct val="90000"/>
              </a:lnSpc>
              <a:spcBef>
                <a:spcPts val="0"/>
              </a:spcBef>
              <a:spcAft>
                <a:spcPts val="0"/>
              </a:spcAft>
              <a:buClr>
                <a:srgbClr val="708CA1"/>
              </a:buClr>
              <a:buSzPct val="25000"/>
              <a:buFont typeface="Arial"/>
              <a:buNone/>
            </a:pPr>
            <a:r>
              <a:rPr lang="en-US" sz="3200" b="1" i="0" u="none" strike="noStrike" cap="none" baseline="0">
                <a:solidFill>
                  <a:srgbClr val="708CA1"/>
                </a:solidFill>
                <a:latin typeface="Arial"/>
                <a:ea typeface="Arial"/>
                <a:cs typeface="Arial"/>
                <a:sym typeface="Arial"/>
              </a:rPr>
              <a:t>Los tres tipos de permisos: </a:t>
            </a:r>
            <a:br>
              <a:rPr lang="en-US" sz="3200" b="1" i="0" u="none" strike="noStrike" cap="none" baseline="0">
                <a:solidFill>
                  <a:srgbClr val="708CA1"/>
                </a:solidFill>
                <a:latin typeface="Arial"/>
                <a:ea typeface="Arial"/>
                <a:cs typeface="Arial"/>
                <a:sym typeface="Arial"/>
              </a:rPr>
            </a:br>
            <a:r>
              <a:rPr lang="en-US" sz="3200" b="1" i="0" u="none" strike="noStrike" cap="none" baseline="0">
                <a:solidFill>
                  <a:srgbClr val="708CA1"/>
                </a:solidFill>
                <a:latin typeface="Arial"/>
                <a:ea typeface="Arial"/>
                <a:cs typeface="Arial"/>
                <a:sym typeface="Arial"/>
              </a:rPr>
              <a:t>Lectura (r), Escritura (w) y Ejecución (x)</a:t>
            </a:r>
          </a:p>
        </p:txBody>
      </p:sp>
      <p:sp>
        <p:nvSpPr>
          <p:cNvPr id="80" name="Shape 80"/>
          <p:cNvSpPr txBox="1"/>
          <p:nvPr/>
        </p:nvSpPr>
        <p:spPr>
          <a:xfrm>
            <a:off x="611187" y="1628775"/>
            <a:ext cx="8120062" cy="4540205"/>
          </a:xfrm>
          <a:prstGeom prst="rect">
            <a:avLst/>
          </a:prstGeom>
          <a:noFill/>
          <a:ln>
            <a:noFill/>
          </a:ln>
        </p:spPr>
        <p:txBody>
          <a:bodyPr lIns="82075" tIns="41025" rIns="82075" bIns="41025" anchor="t" anchorCtr="0">
            <a:noAutofit/>
          </a:bodyPr>
          <a:lstStyle/>
          <a:p>
            <a:pPr marL="342900" marR="0" lvl="0" indent="-342900" algn="l" rtl="0">
              <a:lnSpc>
                <a:spcPct val="95000"/>
              </a:lnSpc>
              <a:spcBef>
                <a:spcPts val="0"/>
              </a:spcBef>
              <a:spcAft>
                <a:spcPts val="0"/>
              </a:spcAft>
              <a:buClr>
                <a:srgbClr val="000000"/>
              </a:buClr>
              <a:buSzPct val="100000"/>
              <a:buFont typeface="Arial" panose="020B0604020202020204" pitchFamily="34" charset="0"/>
              <a:buChar char="•"/>
            </a:pPr>
            <a:r>
              <a:rPr lang="en-US" sz="2400" b="0" i="0" u="none" strike="noStrike" cap="none" baseline="0" dirty="0" err="1">
                <a:solidFill>
                  <a:srgbClr val="000000"/>
                </a:solidFill>
                <a:latin typeface="Arial"/>
                <a:ea typeface="Arial"/>
                <a:cs typeface="Arial"/>
                <a:sym typeface="Arial"/>
              </a:rPr>
              <a:t>Lectura</a:t>
            </a:r>
            <a:r>
              <a:rPr lang="en-US" sz="2400" b="0" i="0" u="none" strike="noStrike" cap="none" baseline="0" dirty="0">
                <a:solidFill>
                  <a:srgbClr val="000000"/>
                </a:solidFill>
                <a:latin typeface="Arial"/>
                <a:ea typeface="Arial"/>
                <a:cs typeface="Arial"/>
                <a:sym typeface="Arial"/>
              </a:rPr>
              <a:t> (r): </a:t>
            </a:r>
            <a:r>
              <a:rPr lang="en-US" sz="2400" b="0" i="0" u="none" strike="noStrike" cap="none" baseline="0" dirty="0" err="1">
                <a:solidFill>
                  <a:srgbClr val="000000"/>
                </a:solidFill>
                <a:latin typeface="Arial"/>
                <a:ea typeface="Arial"/>
                <a:cs typeface="Arial"/>
                <a:sym typeface="Arial"/>
              </a:rPr>
              <a:t>Ver</a:t>
            </a:r>
            <a:r>
              <a:rPr lang="en-US" sz="2400" b="0" i="0" u="none" strike="noStrike" cap="none" baseline="0" dirty="0">
                <a:solidFill>
                  <a:srgbClr val="000000"/>
                </a:solidFill>
                <a:latin typeface="Arial"/>
                <a:ea typeface="Arial"/>
                <a:cs typeface="Arial"/>
                <a:sym typeface="Arial"/>
              </a:rPr>
              <a:t> el </a:t>
            </a:r>
            <a:r>
              <a:rPr lang="en-US" sz="2400" b="0" i="0" u="none" strike="noStrike" cap="none" baseline="0" dirty="0" err="1">
                <a:solidFill>
                  <a:srgbClr val="000000"/>
                </a:solidFill>
                <a:latin typeface="Arial"/>
                <a:ea typeface="Arial"/>
                <a:cs typeface="Arial"/>
                <a:sym typeface="Arial"/>
              </a:rPr>
              <a:t>archivo</a:t>
            </a:r>
            <a:endParaRPr lang="en-US" sz="2400" b="0" i="0" u="none" strike="noStrike" cap="none" baseline="0" dirty="0">
              <a:solidFill>
                <a:srgbClr val="000000"/>
              </a:solidFill>
              <a:latin typeface="Arial"/>
              <a:ea typeface="Arial"/>
              <a:cs typeface="Arial"/>
              <a:sym typeface="Arial"/>
            </a:endParaRPr>
          </a:p>
          <a:p>
            <a:pPr marL="342900" marR="0" lvl="0" indent="-342900" algn="l" rtl="0">
              <a:lnSpc>
                <a:spcPct val="95000"/>
              </a:lnSpc>
              <a:spcBef>
                <a:spcPts val="1500"/>
              </a:spcBef>
              <a:spcAft>
                <a:spcPts val="0"/>
              </a:spcAft>
              <a:buClr>
                <a:srgbClr val="000000"/>
              </a:buClr>
              <a:buSzPct val="100000"/>
              <a:buFont typeface="Arial" panose="020B0604020202020204" pitchFamily="34" charset="0"/>
              <a:buChar char="•"/>
            </a:pPr>
            <a:r>
              <a:rPr lang="en-US" sz="2400" b="0" i="0" u="none" strike="noStrike" cap="none" baseline="0" dirty="0" err="1">
                <a:solidFill>
                  <a:srgbClr val="000000"/>
                </a:solidFill>
                <a:latin typeface="Arial"/>
                <a:ea typeface="Arial"/>
                <a:cs typeface="Arial"/>
                <a:sym typeface="Arial"/>
              </a:rPr>
              <a:t>Escritura</a:t>
            </a:r>
            <a:r>
              <a:rPr lang="en-US" sz="2400" b="0" i="0" u="none" strike="noStrike" cap="none" baseline="0" dirty="0">
                <a:solidFill>
                  <a:srgbClr val="000000"/>
                </a:solidFill>
                <a:latin typeface="Arial"/>
                <a:ea typeface="Arial"/>
                <a:cs typeface="Arial"/>
                <a:sym typeface="Arial"/>
              </a:rPr>
              <a:t> (w): </a:t>
            </a:r>
            <a:r>
              <a:rPr lang="en-US" sz="2400" b="0" i="0" u="none" strike="noStrike" cap="none" baseline="0" dirty="0" err="1">
                <a:solidFill>
                  <a:srgbClr val="000000"/>
                </a:solidFill>
                <a:latin typeface="Arial"/>
                <a:ea typeface="Arial"/>
                <a:cs typeface="Arial"/>
                <a:sym typeface="Arial"/>
              </a:rPr>
              <a:t>Modificar</a:t>
            </a:r>
            <a:r>
              <a:rPr lang="en-US" sz="2400" b="0" i="0" u="none" strike="noStrike" cap="none" baseline="0" dirty="0">
                <a:solidFill>
                  <a:srgbClr val="000000"/>
                </a:solidFill>
                <a:latin typeface="Arial"/>
                <a:ea typeface="Arial"/>
                <a:cs typeface="Arial"/>
                <a:sym typeface="Arial"/>
              </a:rPr>
              <a:t> el </a:t>
            </a:r>
            <a:r>
              <a:rPr lang="en-US" sz="2400" b="0" i="0" u="none" strike="noStrike" cap="none" baseline="0" dirty="0" err="1">
                <a:solidFill>
                  <a:srgbClr val="000000"/>
                </a:solidFill>
                <a:latin typeface="Arial"/>
                <a:ea typeface="Arial"/>
                <a:cs typeface="Arial"/>
                <a:sym typeface="Arial"/>
              </a:rPr>
              <a:t>archivo</a:t>
            </a:r>
            <a:endParaRPr lang="en-US" sz="2400" b="0" i="0" u="none" strike="noStrike" cap="none" baseline="0" dirty="0">
              <a:solidFill>
                <a:srgbClr val="000000"/>
              </a:solidFill>
              <a:latin typeface="Arial"/>
              <a:ea typeface="Arial"/>
              <a:cs typeface="Arial"/>
              <a:sym typeface="Arial"/>
            </a:endParaRPr>
          </a:p>
          <a:p>
            <a:pPr marL="342900" marR="0" lvl="0" indent="-342900" algn="l" rtl="0">
              <a:lnSpc>
                <a:spcPct val="95000"/>
              </a:lnSpc>
              <a:spcBef>
                <a:spcPts val="1500"/>
              </a:spcBef>
              <a:spcAft>
                <a:spcPts val="0"/>
              </a:spcAft>
              <a:buClr>
                <a:srgbClr val="000000"/>
              </a:buClr>
              <a:buSzPct val="100000"/>
              <a:buFont typeface="Arial" panose="020B0604020202020204" pitchFamily="34" charset="0"/>
              <a:buChar char="•"/>
            </a:pPr>
            <a:r>
              <a:rPr lang="en-US" sz="2400" b="0" i="0" u="none" strike="noStrike" cap="none" baseline="0" dirty="0" err="1">
                <a:solidFill>
                  <a:srgbClr val="000000"/>
                </a:solidFill>
                <a:latin typeface="Arial"/>
                <a:ea typeface="Arial"/>
                <a:cs typeface="Arial"/>
                <a:sym typeface="Arial"/>
              </a:rPr>
              <a:t>Ejecución</a:t>
            </a:r>
            <a:r>
              <a:rPr lang="en-US" sz="2400" b="0" i="0" u="none" strike="noStrike" cap="none" baseline="0" dirty="0">
                <a:solidFill>
                  <a:srgbClr val="000000"/>
                </a:solidFill>
                <a:latin typeface="Arial"/>
                <a:ea typeface="Arial"/>
                <a:cs typeface="Arial"/>
                <a:sym typeface="Arial"/>
              </a:rPr>
              <a:t> (x): </a:t>
            </a:r>
            <a:r>
              <a:rPr lang="en-US" sz="2400" b="0" i="0" u="none" strike="noStrike" cap="none" baseline="0" dirty="0" err="1">
                <a:solidFill>
                  <a:srgbClr val="000000"/>
                </a:solidFill>
                <a:latin typeface="Arial"/>
                <a:ea typeface="Arial"/>
                <a:cs typeface="Arial"/>
                <a:sym typeface="Arial"/>
              </a:rPr>
              <a:t>Usar</a:t>
            </a:r>
            <a:r>
              <a:rPr lang="en-US" sz="2400" b="0" i="0" u="none" strike="noStrike" cap="none" baseline="0" dirty="0">
                <a:solidFill>
                  <a:srgbClr val="000000"/>
                </a:solidFill>
                <a:latin typeface="Arial"/>
                <a:ea typeface="Arial"/>
                <a:cs typeface="Arial"/>
                <a:sym typeface="Arial"/>
              </a:rPr>
              <a:t> el </a:t>
            </a:r>
            <a:r>
              <a:rPr lang="en-US" sz="2400" b="0" i="0" u="none" strike="noStrike" cap="none" baseline="0" dirty="0" err="1">
                <a:solidFill>
                  <a:srgbClr val="000000"/>
                </a:solidFill>
                <a:latin typeface="Arial"/>
                <a:ea typeface="Arial"/>
                <a:cs typeface="Arial"/>
                <a:sym typeface="Arial"/>
              </a:rPr>
              <a:t>archivo</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como</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comando</a:t>
            </a:r>
            <a:r>
              <a:rPr lang="en-US" sz="2400" b="0" i="0" u="none" strike="noStrike" cap="none" baseline="0" dirty="0">
                <a:solidFill>
                  <a:srgbClr val="000000"/>
                </a:solidFill>
                <a:latin typeface="Arial"/>
                <a:ea typeface="Arial"/>
                <a:cs typeface="Arial"/>
                <a:sym typeface="Arial"/>
              </a:rPr>
              <a:t> </a:t>
            </a:r>
          </a:p>
        </p:txBody>
      </p:sp>
      <p:pic>
        <p:nvPicPr>
          <p:cNvPr id="81" name="Shape 81"/>
          <p:cNvPicPr preferRelativeResize="0"/>
          <p:nvPr/>
        </p:nvPicPr>
        <p:blipFill rotWithShape="1">
          <a:blip r:embed="rId3">
            <a:alphaModFix/>
          </a:blip>
          <a:srcRect/>
          <a:stretch/>
        </p:blipFill>
        <p:spPr>
          <a:xfrm>
            <a:off x="1079500" y="3190875"/>
            <a:ext cx="6300900" cy="2879700"/>
          </a:xfrm>
          <a:prstGeom prst="rect">
            <a:avLst/>
          </a:prstGeom>
          <a:noFill/>
          <a:ln>
            <a:noFill/>
          </a:ln>
        </p:spPr>
      </p:pic>
    </p:spTree>
    <p:extLst>
      <p:ext uri="{BB962C8B-B14F-4D97-AF65-F5344CB8AC3E}">
        <p14:creationId xmlns:p14="http://schemas.microsoft.com/office/powerpoint/2010/main" val="299016233"/>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p:nvPr/>
        </p:nvSpPr>
        <p:spPr>
          <a:xfrm>
            <a:off x="684212" y="403225"/>
            <a:ext cx="8129586" cy="971550"/>
          </a:xfrm>
          <a:prstGeom prst="rect">
            <a:avLst/>
          </a:prstGeom>
          <a:noFill/>
          <a:ln>
            <a:noFill/>
          </a:ln>
        </p:spPr>
        <p:txBody>
          <a:bodyPr lIns="90000" tIns="46800" rIns="90000" bIns="46800" anchor="ctr" anchorCtr="0">
            <a:noAutofit/>
          </a:bodyPr>
          <a:lstStyle/>
          <a:p>
            <a:pPr marL="0" marR="0" lvl="0" indent="0" algn="l" rtl="0">
              <a:lnSpc>
                <a:spcPct val="90000"/>
              </a:lnSpc>
              <a:spcBef>
                <a:spcPts val="0"/>
              </a:spcBef>
              <a:spcAft>
                <a:spcPts val="0"/>
              </a:spcAft>
              <a:buClr>
                <a:srgbClr val="708CA1"/>
              </a:buClr>
              <a:buSzPct val="25000"/>
              <a:buFont typeface="Arial"/>
              <a:buNone/>
            </a:pPr>
            <a:r>
              <a:rPr lang="en-US" sz="3200" b="1" i="0" u="none" strike="noStrike" cap="none" baseline="0">
                <a:solidFill>
                  <a:srgbClr val="708CA1"/>
                </a:solidFill>
                <a:latin typeface="Arial"/>
                <a:ea typeface="Arial"/>
                <a:cs typeface="Arial"/>
                <a:sym typeface="Arial"/>
              </a:rPr>
              <a:t>Las tres clases de acceso: (u)suario, (g)rupo propietario y (o)tro.</a:t>
            </a:r>
          </a:p>
        </p:txBody>
      </p:sp>
      <p:sp>
        <p:nvSpPr>
          <p:cNvPr id="90" name="Shape 90"/>
          <p:cNvSpPr txBox="1"/>
          <p:nvPr/>
        </p:nvSpPr>
        <p:spPr>
          <a:xfrm>
            <a:off x="611187" y="1628775"/>
            <a:ext cx="8120062" cy="4270375"/>
          </a:xfrm>
          <a:prstGeom prst="rect">
            <a:avLst/>
          </a:prstGeom>
          <a:noFill/>
          <a:ln>
            <a:noFill/>
          </a:ln>
        </p:spPr>
        <p:txBody>
          <a:bodyPr lIns="82075" tIns="41025" rIns="82075" bIns="41025" anchor="t" anchorCtr="0">
            <a:noAutofit/>
          </a:bodyPr>
          <a:lstStyle/>
          <a:p>
            <a:pPr marL="342900" marR="0" lvl="0" indent="-342900" algn="l" rtl="0">
              <a:lnSpc>
                <a:spcPct val="95000"/>
              </a:lnSpc>
              <a:spcBef>
                <a:spcPts val="0"/>
              </a:spcBef>
              <a:spcAft>
                <a:spcPts val="0"/>
              </a:spcAft>
              <a:buClr>
                <a:srgbClr val="000000"/>
              </a:buClr>
              <a:buSzPct val="100000"/>
              <a:buFont typeface="Arial" panose="020B0604020202020204" pitchFamily="34" charset="0"/>
              <a:buChar char="•"/>
            </a:pPr>
            <a:r>
              <a:rPr lang="en-US" sz="2400" b="0" i="0" u="none" strike="noStrike" cap="none" baseline="0" dirty="0" err="1">
                <a:solidFill>
                  <a:srgbClr val="000000"/>
                </a:solidFill>
                <a:latin typeface="Arial"/>
                <a:ea typeface="Arial"/>
                <a:cs typeface="Arial"/>
                <a:sym typeface="Arial"/>
              </a:rPr>
              <a:t>Cada</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archivo</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tiene</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una</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serie</a:t>
            </a:r>
            <a:r>
              <a:rPr lang="en-US" sz="2400" b="0" i="0" u="none" strike="noStrike" cap="none" baseline="0" dirty="0">
                <a:solidFill>
                  <a:srgbClr val="000000"/>
                </a:solidFill>
                <a:latin typeface="Arial"/>
                <a:ea typeface="Arial"/>
                <a:cs typeface="Arial"/>
                <a:sym typeface="Arial"/>
              </a:rPr>
              <a:t> de </a:t>
            </a:r>
            <a:r>
              <a:rPr lang="en-US" sz="2400" b="0" i="0" u="none" strike="noStrike" cap="none" baseline="0" dirty="0" err="1">
                <a:solidFill>
                  <a:srgbClr val="000000"/>
                </a:solidFill>
                <a:latin typeface="Arial"/>
                <a:ea typeface="Arial"/>
                <a:cs typeface="Arial"/>
                <a:sym typeface="Arial"/>
              </a:rPr>
              <a:t>permisos</a:t>
            </a:r>
            <a:r>
              <a:rPr lang="en-US" sz="2400" b="0" i="0" u="none" strike="noStrike" cap="none" baseline="0" dirty="0">
                <a:solidFill>
                  <a:srgbClr val="000000"/>
                </a:solidFill>
                <a:latin typeface="Arial"/>
                <a:ea typeface="Arial"/>
                <a:cs typeface="Arial"/>
                <a:sym typeface="Arial"/>
              </a:rPr>
              <a:t> para las </a:t>
            </a:r>
            <a:r>
              <a:rPr lang="en-US" sz="2400" b="0" i="0" u="none" strike="noStrike" cap="none" baseline="0" dirty="0" err="1">
                <a:solidFill>
                  <a:srgbClr val="000000"/>
                </a:solidFill>
                <a:latin typeface="Arial"/>
                <a:ea typeface="Arial"/>
                <a:cs typeface="Arial"/>
                <a:sym typeface="Arial"/>
              </a:rPr>
              <a:t>tres</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clases</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diferentes</a:t>
            </a:r>
            <a:r>
              <a:rPr lang="en-US" sz="2400" b="0" i="0" u="none" strike="noStrike" cap="none" baseline="0" dirty="0">
                <a:solidFill>
                  <a:srgbClr val="000000"/>
                </a:solidFill>
                <a:latin typeface="Arial"/>
                <a:ea typeface="Arial"/>
                <a:cs typeface="Arial"/>
                <a:sym typeface="Arial"/>
              </a:rPr>
              <a:t> de </a:t>
            </a:r>
            <a:r>
              <a:rPr lang="en-US" sz="2400" b="0" i="0" u="none" strike="noStrike" cap="none" baseline="0" dirty="0" err="1">
                <a:solidFill>
                  <a:srgbClr val="000000"/>
                </a:solidFill>
                <a:latin typeface="Arial"/>
                <a:ea typeface="Arial"/>
                <a:cs typeface="Arial"/>
                <a:sym typeface="Arial"/>
              </a:rPr>
              <a:t>acceso</a:t>
            </a:r>
            <a:r>
              <a:rPr lang="en-US" sz="2400" b="0" i="0" u="none" strike="noStrike" cap="none" baseline="0" dirty="0">
                <a:solidFill>
                  <a:srgbClr val="000000"/>
                </a:solidFill>
                <a:latin typeface="Arial"/>
                <a:ea typeface="Arial"/>
                <a:cs typeface="Arial"/>
                <a:sym typeface="Arial"/>
              </a:rPr>
              <a:t> de </a:t>
            </a:r>
            <a:r>
              <a:rPr lang="en-US" sz="2400" b="0" i="0" u="none" strike="noStrike" cap="none" baseline="0" dirty="0" err="1">
                <a:solidFill>
                  <a:srgbClr val="000000"/>
                </a:solidFill>
                <a:latin typeface="Arial"/>
                <a:ea typeface="Arial"/>
                <a:cs typeface="Arial"/>
                <a:sym typeface="Arial"/>
              </a:rPr>
              <a:t>archivo</a:t>
            </a:r>
            <a:r>
              <a:rPr lang="en-US" sz="2400" b="0" i="0" u="none" strike="noStrike" cap="none" baseline="0" dirty="0">
                <a:solidFill>
                  <a:srgbClr val="000000"/>
                </a:solidFill>
                <a:latin typeface="Arial"/>
                <a:ea typeface="Arial"/>
                <a:cs typeface="Arial"/>
                <a:sym typeface="Arial"/>
              </a:rPr>
              <a:t>.</a:t>
            </a:r>
          </a:p>
          <a:p>
            <a:pPr marL="342900" marR="0" lvl="0" indent="-342900" algn="l" rtl="0">
              <a:lnSpc>
                <a:spcPct val="95000"/>
              </a:lnSpc>
              <a:spcBef>
                <a:spcPts val="1500"/>
              </a:spcBef>
              <a:spcAft>
                <a:spcPts val="0"/>
              </a:spcAft>
              <a:buClr>
                <a:srgbClr val="000000"/>
              </a:buClr>
              <a:buSzPct val="100000"/>
              <a:buFont typeface="Arial" panose="020B0604020202020204" pitchFamily="34" charset="0"/>
              <a:buChar char="•"/>
            </a:pPr>
            <a:r>
              <a:rPr lang="en-US" sz="2400" b="0" i="0" u="none" strike="noStrike" cap="none" baseline="0" dirty="0" err="1">
                <a:solidFill>
                  <a:srgbClr val="000000"/>
                </a:solidFill>
                <a:latin typeface="Arial"/>
                <a:ea typeface="Arial"/>
                <a:cs typeface="Arial"/>
                <a:sym typeface="Arial"/>
              </a:rPr>
              <a:t>Cuando</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alguien</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trata</a:t>
            </a:r>
            <a:r>
              <a:rPr lang="en-US" sz="2400" b="0" i="0" u="none" strike="noStrike" cap="none" baseline="0" dirty="0">
                <a:solidFill>
                  <a:srgbClr val="000000"/>
                </a:solidFill>
                <a:latin typeface="Arial"/>
                <a:ea typeface="Arial"/>
                <a:cs typeface="Arial"/>
                <a:sym typeface="Arial"/>
              </a:rPr>
              <a:t> de </a:t>
            </a:r>
            <a:r>
              <a:rPr lang="en-US" sz="2400" b="0" i="0" u="none" strike="noStrike" cap="none" baseline="0" dirty="0" err="1">
                <a:solidFill>
                  <a:srgbClr val="000000"/>
                </a:solidFill>
                <a:latin typeface="Arial"/>
                <a:ea typeface="Arial"/>
                <a:cs typeface="Arial"/>
                <a:sym typeface="Arial"/>
              </a:rPr>
              <a:t>acceder</a:t>
            </a:r>
            <a:r>
              <a:rPr lang="en-US" sz="2400" b="0" i="0" u="none" strike="noStrike" cap="none" baseline="0" dirty="0">
                <a:solidFill>
                  <a:srgbClr val="000000"/>
                </a:solidFill>
                <a:latin typeface="Arial"/>
                <a:ea typeface="Arial"/>
                <a:cs typeface="Arial"/>
                <a:sym typeface="Arial"/>
              </a:rPr>
              <a:t> a un </a:t>
            </a:r>
            <a:r>
              <a:rPr lang="en-US" sz="2400" b="0" i="0" u="none" strike="noStrike" cap="none" baseline="0" dirty="0" err="1">
                <a:solidFill>
                  <a:srgbClr val="000000"/>
                </a:solidFill>
                <a:latin typeface="Arial"/>
                <a:ea typeface="Arial"/>
                <a:cs typeface="Arial"/>
                <a:sym typeface="Arial"/>
              </a:rPr>
              <a:t>archivo</a:t>
            </a:r>
            <a:r>
              <a:rPr lang="en-US" sz="2400" b="0" i="0" u="none" strike="noStrike" cap="none" baseline="0" dirty="0">
                <a:solidFill>
                  <a:srgbClr val="000000"/>
                </a:solidFill>
                <a:latin typeface="Arial"/>
                <a:ea typeface="Arial"/>
                <a:cs typeface="Arial"/>
                <a:sym typeface="Arial"/>
              </a:rPr>
              <a:t>, Linux </a:t>
            </a:r>
            <a:r>
              <a:rPr lang="en-US" sz="2400" b="0" i="0" u="none" strike="noStrike" cap="none" baseline="0" dirty="0" err="1">
                <a:solidFill>
                  <a:srgbClr val="000000"/>
                </a:solidFill>
                <a:latin typeface="Arial"/>
                <a:ea typeface="Arial"/>
                <a:cs typeface="Arial"/>
                <a:sym typeface="Arial"/>
              </a:rPr>
              <a:t>hace</a:t>
            </a:r>
            <a:r>
              <a:rPr lang="en-US" sz="2400" b="0" i="0" u="none" strike="noStrike" cap="none" baseline="0" dirty="0">
                <a:solidFill>
                  <a:srgbClr val="000000"/>
                </a:solidFill>
                <a:latin typeface="Arial"/>
                <a:ea typeface="Arial"/>
                <a:cs typeface="Arial"/>
                <a:sym typeface="Arial"/>
              </a:rPr>
              <a:t> las </a:t>
            </a:r>
            <a:r>
              <a:rPr lang="en-US" sz="2400" b="0" i="0" u="none" strike="noStrike" cap="none" baseline="0" dirty="0" err="1">
                <a:solidFill>
                  <a:srgbClr val="000000"/>
                </a:solidFill>
                <a:latin typeface="Arial"/>
                <a:ea typeface="Arial"/>
                <a:cs typeface="Arial"/>
                <a:sym typeface="Arial"/>
              </a:rPr>
              <a:t>siguientes</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preguntas</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en</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este</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orden</a:t>
            </a:r>
            <a:r>
              <a:rPr lang="en-US" sz="2400" b="0" i="0" u="none" strike="noStrike" cap="none" baseline="0" dirty="0">
                <a:solidFill>
                  <a:srgbClr val="000000"/>
                </a:solidFill>
                <a:latin typeface="Arial"/>
                <a:ea typeface="Arial"/>
                <a:cs typeface="Arial"/>
                <a:sym typeface="Arial"/>
              </a:rPr>
              <a:t>:</a:t>
            </a:r>
          </a:p>
          <a:p>
            <a:pPr marL="1257300" marR="0" lvl="1" indent="-342900" algn="l" rtl="0">
              <a:lnSpc>
                <a:spcPct val="95000"/>
              </a:lnSpc>
              <a:spcBef>
                <a:spcPts val="800"/>
              </a:spcBef>
              <a:spcAft>
                <a:spcPts val="0"/>
              </a:spcAft>
              <a:buClr>
                <a:srgbClr val="000000"/>
              </a:buClr>
              <a:buSzPct val="100000"/>
              <a:buFont typeface="Arial" panose="020B0604020202020204" pitchFamily="34" charset="0"/>
              <a:buChar char="•"/>
            </a:pPr>
            <a:r>
              <a:rPr lang="en-US" sz="2000" b="0" i="0" u="none" strike="noStrike" cap="none" baseline="0" dirty="0">
                <a:solidFill>
                  <a:srgbClr val="000000"/>
                </a:solidFill>
                <a:latin typeface="Arial"/>
                <a:ea typeface="Arial"/>
                <a:cs typeface="Arial"/>
                <a:sym typeface="Arial"/>
              </a:rPr>
              <a:t>¿El </a:t>
            </a:r>
            <a:r>
              <a:rPr lang="en-US" sz="2000" b="0" i="0" u="none" strike="noStrike" cap="none" baseline="0" dirty="0" err="1">
                <a:solidFill>
                  <a:srgbClr val="000000"/>
                </a:solidFill>
                <a:latin typeface="Arial"/>
                <a:ea typeface="Arial"/>
                <a:cs typeface="Arial"/>
                <a:sym typeface="Arial"/>
              </a:rPr>
              <a:t>usuario</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es</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propietario</a:t>
            </a:r>
            <a:r>
              <a:rPr lang="en-US" sz="2000" b="0" i="0" u="none" strike="noStrike" cap="none" baseline="0" dirty="0">
                <a:solidFill>
                  <a:srgbClr val="000000"/>
                </a:solidFill>
                <a:latin typeface="Arial"/>
                <a:ea typeface="Arial"/>
                <a:cs typeface="Arial"/>
                <a:sym typeface="Arial"/>
              </a:rPr>
              <a:t> del </a:t>
            </a:r>
            <a:r>
              <a:rPr lang="en-US" sz="2000" b="0" i="0" u="none" strike="noStrike" cap="none" baseline="0" dirty="0" err="1">
                <a:solidFill>
                  <a:srgbClr val="000000"/>
                </a:solidFill>
                <a:latin typeface="Arial"/>
                <a:ea typeface="Arial"/>
                <a:cs typeface="Arial"/>
                <a:sym typeface="Arial"/>
              </a:rPr>
              <a:t>archivo</a:t>
            </a:r>
            <a:r>
              <a:rPr lang="en-US" sz="2000" b="0" i="0" u="none" strike="noStrike" cap="none" baseline="0" dirty="0">
                <a:solidFill>
                  <a:srgbClr val="000000"/>
                </a:solidFill>
                <a:latin typeface="Arial"/>
                <a:ea typeface="Arial"/>
                <a:cs typeface="Arial"/>
                <a:sym typeface="Arial"/>
              </a:rPr>
              <a:t>? Si lo </a:t>
            </a:r>
            <a:r>
              <a:rPr lang="en-US" sz="2000" b="0" i="0" u="none" strike="noStrike" cap="none" baseline="0" dirty="0" err="1">
                <a:solidFill>
                  <a:srgbClr val="000000"/>
                </a:solidFill>
                <a:latin typeface="Arial"/>
                <a:ea typeface="Arial"/>
                <a:cs typeface="Arial"/>
                <a:sym typeface="Arial"/>
              </a:rPr>
              <a:t>es</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entonces</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utiliza</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los</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permisos</a:t>
            </a:r>
            <a:r>
              <a:rPr lang="en-US" sz="2000" b="0" i="0" u="none" strike="noStrike" cap="none" baseline="0" dirty="0">
                <a:solidFill>
                  <a:srgbClr val="000000"/>
                </a:solidFill>
                <a:latin typeface="Arial"/>
                <a:ea typeface="Arial"/>
                <a:cs typeface="Arial"/>
                <a:sym typeface="Arial"/>
              </a:rPr>
              <a:t> de </a:t>
            </a:r>
            <a:r>
              <a:rPr lang="en-US" sz="2000" b="0" i="0" u="none" strike="noStrike" cap="none" baseline="0" dirty="0" err="1">
                <a:solidFill>
                  <a:srgbClr val="000000"/>
                </a:solidFill>
                <a:latin typeface="Arial"/>
                <a:ea typeface="Arial"/>
                <a:cs typeface="Arial"/>
                <a:sym typeface="Arial"/>
              </a:rPr>
              <a:t>usuario</a:t>
            </a:r>
            <a:r>
              <a:rPr lang="en-US" sz="2000" b="0" i="0" u="none" strike="noStrike" cap="none" baseline="0" dirty="0">
                <a:solidFill>
                  <a:srgbClr val="000000"/>
                </a:solidFill>
                <a:latin typeface="Arial"/>
                <a:ea typeface="Arial"/>
                <a:cs typeface="Arial"/>
                <a:sym typeface="Arial"/>
              </a:rPr>
              <a:t>.</a:t>
            </a:r>
          </a:p>
          <a:p>
            <a:pPr marL="1257300" marR="0" lvl="1" indent="-342900" algn="l" rtl="0">
              <a:lnSpc>
                <a:spcPct val="95000"/>
              </a:lnSpc>
              <a:spcBef>
                <a:spcPts val="800"/>
              </a:spcBef>
              <a:spcAft>
                <a:spcPts val="0"/>
              </a:spcAft>
              <a:buClr>
                <a:srgbClr val="000000"/>
              </a:buClr>
              <a:buSzPct val="100000"/>
              <a:buFont typeface="Arial" panose="020B0604020202020204" pitchFamily="34" charset="0"/>
              <a:buChar char="•"/>
            </a:pPr>
            <a:r>
              <a:rPr lang="en-US" sz="2000" b="0" i="0" u="none" strike="noStrike" cap="none" baseline="0" dirty="0">
                <a:solidFill>
                  <a:srgbClr val="000000"/>
                </a:solidFill>
                <a:latin typeface="Arial"/>
                <a:ea typeface="Arial"/>
                <a:cs typeface="Arial"/>
                <a:sym typeface="Arial"/>
              </a:rPr>
              <a:t>¿El </a:t>
            </a:r>
            <a:r>
              <a:rPr lang="en-US" sz="2000" b="0" i="0" u="none" strike="noStrike" cap="none" baseline="0" dirty="0" err="1">
                <a:solidFill>
                  <a:srgbClr val="000000"/>
                </a:solidFill>
                <a:latin typeface="Arial"/>
                <a:ea typeface="Arial"/>
                <a:cs typeface="Arial"/>
                <a:sym typeface="Arial"/>
              </a:rPr>
              <a:t>usuario</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es</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miembro</a:t>
            </a:r>
            <a:r>
              <a:rPr lang="en-US" sz="2000" b="0" i="0" u="none" strike="noStrike" cap="none" baseline="0" dirty="0">
                <a:solidFill>
                  <a:srgbClr val="000000"/>
                </a:solidFill>
                <a:latin typeface="Arial"/>
                <a:ea typeface="Arial"/>
                <a:cs typeface="Arial"/>
                <a:sym typeface="Arial"/>
              </a:rPr>
              <a:t> del </a:t>
            </a:r>
            <a:r>
              <a:rPr lang="en-US" sz="2000" b="0" i="0" u="none" strike="noStrike" cap="none" baseline="0" dirty="0" err="1">
                <a:solidFill>
                  <a:srgbClr val="000000"/>
                </a:solidFill>
                <a:latin typeface="Arial"/>
                <a:ea typeface="Arial"/>
                <a:cs typeface="Arial"/>
                <a:sym typeface="Arial"/>
              </a:rPr>
              <a:t>grupo</a:t>
            </a:r>
            <a:r>
              <a:rPr lang="en-US" sz="2000" b="0" i="0" u="none" strike="noStrike" cap="none" baseline="0" dirty="0">
                <a:solidFill>
                  <a:srgbClr val="000000"/>
                </a:solidFill>
                <a:latin typeface="Arial"/>
                <a:ea typeface="Arial"/>
                <a:cs typeface="Arial"/>
                <a:sym typeface="Arial"/>
              </a:rPr>
              <a:t> que </a:t>
            </a:r>
            <a:r>
              <a:rPr lang="en-US" sz="2000" b="0" i="0" u="none" strike="noStrike" cap="none" baseline="0" dirty="0" err="1">
                <a:solidFill>
                  <a:srgbClr val="000000"/>
                </a:solidFill>
                <a:latin typeface="Arial"/>
                <a:ea typeface="Arial"/>
                <a:cs typeface="Arial"/>
                <a:sym typeface="Arial"/>
              </a:rPr>
              <a:t>dueño</a:t>
            </a:r>
            <a:r>
              <a:rPr lang="en-US" sz="2000" b="0" i="0" u="none" strike="noStrike" cap="none" baseline="0" dirty="0">
                <a:solidFill>
                  <a:srgbClr val="000000"/>
                </a:solidFill>
                <a:latin typeface="Arial"/>
                <a:ea typeface="Arial"/>
                <a:cs typeface="Arial"/>
                <a:sym typeface="Arial"/>
              </a:rPr>
              <a:t> del </a:t>
            </a:r>
            <a:r>
              <a:rPr lang="en-US" sz="2000" b="0" i="0" u="none" strike="noStrike" cap="none" baseline="0" dirty="0" err="1">
                <a:solidFill>
                  <a:srgbClr val="000000"/>
                </a:solidFill>
                <a:latin typeface="Arial"/>
                <a:ea typeface="Arial"/>
                <a:cs typeface="Arial"/>
                <a:sym typeface="Arial"/>
              </a:rPr>
              <a:t>archivo</a:t>
            </a:r>
            <a:r>
              <a:rPr lang="en-US" sz="2000" b="0" i="0" u="none" strike="noStrike" cap="none" baseline="0" dirty="0">
                <a:solidFill>
                  <a:srgbClr val="000000"/>
                </a:solidFill>
                <a:latin typeface="Arial"/>
                <a:ea typeface="Arial"/>
                <a:cs typeface="Arial"/>
                <a:sym typeface="Arial"/>
              </a:rPr>
              <a:t>? Si lo </a:t>
            </a:r>
            <a:r>
              <a:rPr lang="en-US" sz="2000" b="0" i="0" u="none" strike="noStrike" cap="none" baseline="0" dirty="0" err="1">
                <a:solidFill>
                  <a:srgbClr val="000000"/>
                </a:solidFill>
                <a:latin typeface="Arial"/>
                <a:ea typeface="Arial"/>
                <a:cs typeface="Arial"/>
                <a:sym typeface="Arial"/>
              </a:rPr>
              <a:t>es</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entonces</a:t>
            </a:r>
            <a:r>
              <a:rPr lang="en-US" sz="2000" b="0" i="0" u="none" strike="noStrike" cap="none" baseline="0" dirty="0">
                <a:solidFill>
                  <a:srgbClr val="000000"/>
                </a:solidFill>
                <a:latin typeface="Arial"/>
                <a:ea typeface="Arial"/>
                <a:cs typeface="Arial"/>
                <a:sym typeface="Arial"/>
              </a:rPr>
              <a:t> se </a:t>
            </a:r>
            <a:r>
              <a:rPr lang="en-US" sz="2000" b="0" i="0" u="none" strike="noStrike" cap="none" baseline="0" dirty="0" err="1">
                <a:solidFill>
                  <a:srgbClr val="000000"/>
                </a:solidFill>
                <a:latin typeface="Arial"/>
                <a:ea typeface="Arial"/>
                <a:cs typeface="Arial"/>
                <a:sym typeface="Arial"/>
              </a:rPr>
              <a:t>utilizan</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los</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permisos</a:t>
            </a:r>
            <a:r>
              <a:rPr lang="en-US" sz="2000" b="0" i="0" u="none" strike="noStrike" cap="none" baseline="0" dirty="0">
                <a:solidFill>
                  <a:srgbClr val="000000"/>
                </a:solidFill>
                <a:latin typeface="Arial"/>
                <a:ea typeface="Arial"/>
                <a:cs typeface="Arial"/>
                <a:sym typeface="Arial"/>
              </a:rPr>
              <a:t> de </a:t>
            </a:r>
            <a:r>
              <a:rPr lang="en-US" sz="2000" b="0" i="0" u="none" strike="noStrike" cap="none" baseline="0" dirty="0" err="1">
                <a:solidFill>
                  <a:srgbClr val="000000"/>
                </a:solidFill>
                <a:latin typeface="Arial"/>
                <a:ea typeface="Arial"/>
                <a:cs typeface="Arial"/>
                <a:sym typeface="Arial"/>
              </a:rPr>
              <a:t>grupo</a:t>
            </a:r>
            <a:r>
              <a:rPr lang="en-US" sz="2000" b="0" i="0" u="none" strike="noStrike" cap="none" baseline="0" dirty="0">
                <a:solidFill>
                  <a:srgbClr val="000000"/>
                </a:solidFill>
                <a:latin typeface="Arial"/>
                <a:ea typeface="Arial"/>
                <a:cs typeface="Arial"/>
                <a:sym typeface="Arial"/>
              </a:rPr>
              <a:t>.</a:t>
            </a:r>
          </a:p>
          <a:p>
            <a:pPr marL="1257300" marR="0" lvl="1" indent="-342900" algn="l" rtl="0">
              <a:lnSpc>
                <a:spcPct val="95000"/>
              </a:lnSpc>
              <a:spcBef>
                <a:spcPts val="800"/>
              </a:spcBef>
              <a:spcAft>
                <a:spcPts val="0"/>
              </a:spcAft>
              <a:buClr>
                <a:srgbClr val="000000"/>
              </a:buClr>
              <a:buSzPct val="100000"/>
              <a:buFont typeface="Arial" panose="020B0604020202020204" pitchFamily="34" charset="0"/>
              <a:buChar char="•"/>
            </a:pPr>
            <a:r>
              <a:rPr lang="en-US" sz="2000" b="0" i="0" u="none" strike="noStrike" cap="none" baseline="0" dirty="0">
                <a:solidFill>
                  <a:srgbClr val="000000"/>
                </a:solidFill>
                <a:latin typeface="Arial"/>
                <a:ea typeface="Arial"/>
                <a:cs typeface="Arial"/>
                <a:sym typeface="Arial"/>
              </a:rPr>
              <a:t> De lo </a:t>
            </a:r>
            <a:r>
              <a:rPr lang="en-US" sz="2000" b="0" i="0" u="none" strike="noStrike" cap="none" baseline="0" dirty="0" err="1">
                <a:solidFill>
                  <a:srgbClr val="000000"/>
                </a:solidFill>
                <a:latin typeface="Arial"/>
                <a:ea typeface="Arial"/>
                <a:cs typeface="Arial"/>
                <a:sym typeface="Arial"/>
              </a:rPr>
              <a:t>contrario</a:t>
            </a:r>
            <a:r>
              <a:rPr lang="en-US" sz="2000" b="0" i="0" u="none" strike="noStrike" cap="none" baseline="0" dirty="0">
                <a:solidFill>
                  <a:srgbClr val="000000"/>
                </a:solidFill>
                <a:latin typeface="Arial"/>
                <a:ea typeface="Arial"/>
                <a:cs typeface="Arial"/>
                <a:sym typeface="Arial"/>
              </a:rPr>
              <a:t>, se </a:t>
            </a:r>
            <a:r>
              <a:rPr lang="en-US" sz="2000" b="0" i="0" u="none" strike="noStrike" cap="none" baseline="0" dirty="0" err="1">
                <a:solidFill>
                  <a:srgbClr val="000000"/>
                </a:solidFill>
                <a:latin typeface="Arial"/>
                <a:ea typeface="Arial"/>
                <a:cs typeface="Arial"/>
                <a:sym typeface="Arial"/>
              </a:rPr>
              <a:t>utilizan</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los</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otros</a:t>
            </a:r>
            <a:r>
              <a:rPr lang="en-US" sz="2000" b="0" i="0" u="none" strike="noStrike" cap="none" baseline="0" dirty="0">
                <a:solidFill>
                  <a:srgbClr val="000000"/>
                </a:solidFill>
                <a:latin typeface="Arial"/>
                <a:ea typeface="Arial"/>
                <a:cs typeface="Arial"/>
                <a:sym typeface="Arial"/>
              </a:rPr>
              <a:t> </a:t>
            </a:r>
            <a:r>
              <a:rPr lang="en-US" sz="2000" b="0" i="0" u="none" strike="noStrike" cap="none" baseline="0" dirty="0" err="1">
                <a:solidFill>
                  <a:srgbClr val="000000"/>
                </a:solidFill>
                <a:latin typeface="Arial"/>
                <a:ea typeface="Arial"/>
                <a:cs typeface="Arial"/>
                <a:sym typeface="Arial"/>
              </a:rPr>
              <a:t>permisos</a:t>
            </a:r>
            <a:r>
              <a:rPr lang="en-US" sz="2000" b="0" i="0" u="none" strike="noStrike" cap="none" baseline="0" dirty="0">
                <a:solidFill>
                  <a:srgbClr val="000000"/>
                </a:solidFill>
                <a:latin typeface="Arial"/>
                <a:ea typeface="Arial"/>
                <a:cs typeface="Arial"/>
                <a:sym typeface="Arial"/>
              </a:rPr>
              <a:t>.</a:t>
            </a:r>
          </a:p>
          <a:p>
            <a:pPr marL="0" marR="0" lvl="0" indent="0" algn="l" rtl="0">
              <a:lnSpc>
                <a:spcPct val="100000"/>
              </a:lnSpc>
              <a:spcBef>
                <a:spcPts val="0"/>
              </a:spcBef>
              <a:spcAft>
                <a:spcPts val="0"/>
              </a:spcAft>
              <a:buNone/>
            </a:pPr>
            <a:endParaRPr sz="2000" b="0" i="0" u="none" strike="noStrike" cap="none" baseline="0" dirty="0">
              <a:solidFill>
                <a:srgbClr val="000000"/>
              </a:solidFill>
              <a:latin typeface="Arial"/>
              <a:ea typeface="Arial"/>
              <a:cs typeface="Arial"/>
              <a:sym typeface="Arial"/>
            </a:endParaRPr>
          </a:p>
        </p:txBody>
      </p:sp>
      <p:pic>
        <p:nvPicPr>
          <p:cNvPr id="91" name="Shape 91"/>
          <p:cNvPicPr preferRelativeResize="0"/>
          <p:nvPr/>
        </p:nvPicPr>
        <p:blipFill rotWithShape="1">
          <a:blip r:embed="rId3">
            <a:alphaModFix/>
          </a:blip>
          <a:srcRect/>
          <a:stretch/>
        </p:blipFill>
        <p:spPr>
          <a:xfrm>
            <a:off x="2268536" y="5387975"/>
            <a:ext cx="4930774" cy="1271587"/>
          </a:xfrm>
          <a:prstGeom prst="rect">
            <a:avLst/>
          </a:prstGeom>
          <a:noFill/>
          <a:ln>
            <a:noFill/>
          </a:ln>
        </p:spPr>
      </p:pic>
    </p:spTree>
    <p:extLst>
      <p:ext uri="{BB962C8B-B14F-4D97-AF65-F5344CB8AC3E}">
        <p14:creationId xmlns:p14="http://schemas.microsoft.com/office/powerpoint/2010/main" val="1816453048"/>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p:nvPr/>
        </p:nvSpPr>
        <p:spPr>
          <a:xfrm>
            <a:off x="684212" y="-47625"/>
            <a:ext cx="8127900" cy="957299"/>
          </a:xfrm>
          <a:prstGeom prst="rect">
            <a:avLst/>
          </a:prstGeom>
          <a:noFill/>
          <a:ln>
            <a:noFill/>
          </a:ln>
        </p:spPr>
        <p:txBody>
          <a:bodyPr lIns="90000" tIns="46800" rIns="90000" bIns="46800" anchor="ctr" anchorCtr="0">
            <a:noAutofit/>
          </a:bodyPr>
          <a:lstStyle/>
          <a:p>
            <a:pPr marL="0" marR="0" lvl="0" indent="0" algn="l" rtl="0">
              <a:lnSpc>
                <a:spcPct val="90000"/>
              </a:lnSpc>
              <a:spcBef>
                <a:spcPts val="0"/>
              </a:spcBef>
              <a:spcAft>
                <a:spcPts val="0"/>
              </a:spcAft>
              <a:buClr>
                <a:srgbClr val="708CA1"/>
              </a:buClr>
              <a:buSzPct val="25000"/>
              <a:buFont typeface="Arial"/>
              <a:buNone/>
            </a:pPr>
            <a:r>
              <a:rPr lang="en-US" sz="3200" b="1" i="0" u="none" strike="noStrike" cap="none" baseline="0">
                <a:solidFill>
                  <a:srgbClr val="708CA1"/>
                </a:solidFill>
                <a:latin typeface="Arial"/>
                <a:ea typeface="Arial"/>
                <a:cs typeface="Arial"/>
                <a:sym typeface="Arial"/>
              </a:rPr>
              <a:t>Ejemplos</a:t>
            </a:r>
          </a:p>
        </p:txBody>
      </p:sp>
      <p:sp>
        <p:nvSpPr>
          <p:cNvPr id="100" name="Shape 100"/>
          <p:cNvSpPr/>
          <p:nvPr/>
        </p:nvSpPr>
        <p:spPr>
          <a:xfrm>
            <a:off x="792162" y="1135061"/>
            <a:ext cx="5508634" cy="852486"/>
          </a:xfrm>
          <a:custGeom>
            <a:avLst/>
            <a:gdLst/>
            <a:ahLst/>
            <a:cxnLst/>
            <a:rect l="0" t="0" r="0" b="0"/>
            <a:pathLst>
              <a:path w="15299" h="2367" extrusionOk="0">
                <a:moveTo>
                  <a:pt x="0" y="2367"/>
                </a:moveTo>
                <a:lnTo>
                  <a:pt x="0" y="0"/>
                </a:lnTo>
                <a:lnTo>
                  <a:pt x="15299" y="0"/>
                </a:lnTo>
                <a:lnTo>
                  <a:pt x="15299" y="2367"/>
                </a:lnTo>
                <a:lnTo>
                  <a:pt x="0" y="2367"/>
                </a:lnTo>
              </a:path>
            </a:pathLst>
          </a:custGeom>
          <a:blipFill rotWithShape="1">
            <a:blip r:embed="rId3">
              <a:alphaModFix/>
            </a:blip>
            <a:stretch>
              <a:fillRect/>
            </a:stretch>
          </a:blipFill>
          <a:ln w="36000" cap="rnd">
            <a:solidFill>
              <a:srgbClr val="000000"/>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rgbClr val="FFFFFF"/>
              </a:solidFill>
              <a:latin typeface="Arial"/>
              <a:ea typeface="Arial"/>
              <a:cs typeface="Arial"/>
              <a:sym typeface="Arial"/>
            </a:endParaRPr>
          </a:p>
        </p:txBody>
      </p:sp>
      <p:pic>
        <p:nvPicPr>
          <p:cNvPr id="101" name="Shape 101"/>
          <p:cNvPicPr preferRelativeResize="0"/>
          <p:nvPr/>
        </p:nvPicPr>
        <p:blipFill rotWithShape="1">
          <a:blip r:embed="rId4">
            <a:alphaModFix/>
          </a:blip>
          <a:srcRect/>
          <a:stretch/>
        </p:blipFill>
        <p:spPr>
          <a:xfrm>
            <a:off x="809625" y="2166936"/>
            <a:ext cx="5130899" cy="539700"/>
          </a:xfrm>
          <a:prstGeom prst="rect">
            <a:avLst/>
          </a:prstGeom>
          <a:noFill/>
          <a:ln w="36000" cap="rnd">
            <a:solidFill>
              <a:srgbClr val="000000"/>
            </a:solidFill>
            <a:prstDash val="solid"/>
            <a:round/>
            <a:headEnd type="none" w="med" len="med"/>
            <a:tailEnd type="none" w="med" len="med"/>
          </a:ln>
        </p:spPr>
      </p:pic>
      <p:pic>
        <p:nvPicPr>
          <p:cNvPr id="102" name="Shape 102"/>
          <p:cNvPicPr preferRelativeResize="0"/>
          <p:nvPr/>
        </p:nvPicPr>
        <p:blipFill rotWithShape="1">
          <a:blip r:embed="rId5">
            <a:alphaModFix/>
          </a:blip>
          <a:srcRect/>
          <a:stretch/>
        </p:blipFill>
        <p:spPr>
          <a:xfrm>
            <a:off x="806450" y="2890837"/>
            <a:ext cx="5313300" cy="1544700"/>
          </a:xfrm>
          <a:prstGeom prst="rect">
            <a:avLst/>
          </a:prstGeom>
          <a:noFill/>
          <a:ln w="36000" cap="rnd">
            <a:solidFill>
              <a:srgbClr val="000000"/>
            </a:solidFill>
            <a:prstDash val="solid"/>
            <a:round/>
            <a:headEnd type="none" w="med" len="med"/>
            <a:tailEnd type="none" w="med" len="med"/>
          </a:ln>
        </p:spPr>
      </p:pic>
      <p:pic>
        <p:nvPicPr>
          <p:cNvPr id="103" name="Shape 103"/>
          <p:cNvPicPr preferRelativeResize="0"/>
          <p:nvPr/>
        </p:nvPicPr>
        <p:blipFill rotWithShape="1">
          <a:blip r:embed="rId6">
            <a:alphaModFix/>
          </a:blip>
          <a:srcRect/>
          <a:stretch/>
        </p:blipFill>
        <p:spPr>
          <a:xfrm>
            <a:off x="815975" y="4614862"/>
            <a:ext cx="4224300" cy="1439999"/>
          </a:xfrm>
          <a:prstGeom prst="rect">
            <a:avLst/>
          </a:prstGeom>
          <a:noFill/>
          <a:ln w="36000" cap="rnd">
            <a:solidFill>
              <a:srgbClr val="000000"/>
            </a:solidFill>
            <a:prstDash val="solid"/>
            <a:round/>
            <a:headEnd type="none" w="med" len="med"/>
            <a:tailEnd type="none" w="med" len="med"/>
          </a:ln>
        </p:spPr>
      </p:pic>
      <p:pic>
        <p:nvPicPr>
          <p:cNvPr id="104" name="Shape 104"/>
          <p:cNvPicPr preferRelativeResize="0"/>
          <p:nvPr/>
        </p:nvPicPr>
        <p:blipFill rotWithShape="1">
          <a:blip r:embed="rId7">
            <a:alphaModFix/>
          </a:blip>
          <a:srcRect/>
          <a:stretch/>
        </p:blipFill>
        <p:spPr>
          <a:xfrm>
            <a:off x="5219700" y="4554537"/>
            <a:ext cx="3240000" cy="1500300"/>
          </a:xfrm>
          <a:prstGeom prst="rect">
            <a:avLst/>
          </a:prstGeom>
          <a:noFill/>
          <a:ln>
            <a:noFill/>
          </a:ln>
        </p:spPr>
      </p:pic>
    </p:spTree>
    <p:extLst>
      <p:ext uri="{BB962C8B-B14F-4D97-AF65-F5344CB8AC3E}">
        <p14:creationId xmlns:p14="http://schemas.microsoft.com/office/powerpoint/2010/main" val="1166042516"/>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p:nvPr/>
        </p:nvSpPr>
        <p:spPr>
          <a:xfrm>
            <a:off x="684212" y="409575"/>
            <a:ext cx="8128000" cy="957261"/>
          </a:xfrm>
          <a:prstGeom prst="rect">
            <a:avLst/>
          </a:prstGeom>
          <a:noFill/>
          <a:ln>
            <a:noFill/>
          </a:ln>
        </p:spPr>
        <p:txBody>
          <a:bodyPr lIns="90000" tIns="46800" rIns="90000" bIns="46800" anchor="ctr" anchorCtr="0">
            <a:noAutofit/>
          </a:bodyPr>
          <a:lstStyle/>
          <a:p>
            <a:pPr marL="0" marR="0" lvl="0" indent="0" algn="l" rtl="0">
              <a:lnSpc>
                <a:spcPct val="90000"/>
              </a:lnSpc>
              <a:spcBef>
                <a:spcPts val="0"/>
              </a:spcBef>
              <a:spcAft>
                <a:spcPts val="0"/>
              </a:spcAft>
              <a:buClr>
                <a:srgbClr val="708CA1"/>
              </a:buClr>
              <a:buSzPct val="25000"/>
              <a:buFont typeface="Arial"/>
              <a:buNone/>
            </a:pPr>
            <a:r>
              <a:rPr lang="en-US" sz="3200" b="1" i="0" u="none" strike="noStrike" cap="none" baseline="0">
                <a:solidFill>
                  <a:srgbClr val="708CA1"/>
                </a:solidFill>
                <a:latin typeface="Arial"/>
                <a:ea typeface="Arial"/>
                <a:cs typeface="Arial"/>
                <a:sym typeface="Arial"/>
              </a:rPr>
              <a:t>Modificación de permisos con chmod</a:t>
            </a:r>
          </a:p>
        </p:txBody>
      </p:sp>
      <p:sp>
        <p:nvSpPr>
          <p:cNvPr id="113" name="Shape 113"/>
          <p:cNvSpPr txBox="1"/>
          <p:nvPr/>
        </p:nvSpPr>
        <p:spPr>
          <a:xfrm>
            <a:off x="611187" y="1628775"/>
            <a:ext cx="8118475" cy="3624261"/>
          </a:xfrm>
          <a:prstGeom prst="rect">
            <a:avLst/>
          </a:prstGeom>
          <a:noFill/>
          <a:ln>
            <a:noFill/>
          </a:ln>
        </p:spPr>
        <p:txBody>
          <a:bodyPr lIns="82075" tIns="41025" rIns="82075" bIns="41025" anchor="t" anchorCtr="0">
            <a:noAutofit/>
          </a:bodyPr>
          <a:lstStyle/>
          <a:p>
            <a:pPr marL="285750" marR="0" lvl="0" indent="-285750" algn="l" rtl="0">
              <a:lnSpc>
                <a:spcPct val="95000"/>
              </a:lnSpc>
              <a:spcBef>
                <a:spcPts val="0"/>
              </a:spcBef>
              <a:spcAft>
                <a:spcPts val="0"/>
              </a:spcAft>
              <a:buClr>
                <a:srgbClr val="000000"/>
              </a:buClr>
              <a:buSzPct val="100000"/>
              <a:buFont typeface="Arial" panose="020B0604020202020204" pitchFamily="34" charset="0"/>
              <a:buChar char="•"/>
            </a:pPr>
            <a:r>
              <a:rPr lang="en-US" sz="1800" b="0" i="0" u="none" strike="noStrike" cap="none" baseline="0" dirty="0">
                <a:solidFill>
                  <a:srgbClr val="000000"/>
                </a:solidFill>
                <a:latin typeface="Arial"/>
                <a:ea typeface="Arial"/>
                <a:cs typeface="Arial"/>
                <a:sym typeface="Arial"/>
              </a:rPr>
              <a:t>Los </a:t>
            </a:r>
            <a:r>
              <a:rPr lang="en-US" sz="1800" b="0" i="0" u="none" strike="noStrike" cap="none" baseline="0" dirty="0" err="1">
                <a:solidFill>
                  <a:srgbClr val="000000"/>
                </a:solidFill>
                <a:latin typeface="Arial"/>
                <a:ea typeface="Arial"/>
                <a:cs typeface="Arial"/>
                <a:sym typeface="Arial"/>
              </a:rPr>
              <a:t>permisos</a:t>
            </a:r>
            <a:r>
              <a:rPr lang="en-US" sz="1800" b="0" i="0" u="none" strike="noStrike" cap="none" baseline="0" dirty="0">
                <a:solidFill>
                  <a:srgbClr val="000000"/>
                </a:solidFill>
                <a:latin typeface="Arial"/>
                <a:ea typeface="Arial"/>
                <a:cs typeface="Arial"/>
                <a:sym typeface="Arial"/>
              </a:rPr>
              <a:t> son </a:t>
            </a:r>
            <a:r>
              <a:rPr lang="en-US" sz="1800" b="0" i="0" u="none" strike="noStrike" cap="none" baseline="0" dirty="0" err="1">
                <a:solidFill>
                  <a:srgbClr val="000000"/>
                </a:solidFill>
                <a:latin typeface="Arial"/>
                <a:ea typeface="Arial"/>
                <a:cs typeface="Arial"/>
                <a:sym typeface="Arial"/>
              </a:rPr>
              <a:t>administrados</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por</a:t>
            </a:r>
            <a:r>
              <a:rPr lang="en-US" sz="1800" b="0" i="0" u="none" strike="noStrike" cap="none" baseline="0" dirty="0">
                <a:solidFill>
                  <a:srgbClr val="000000"/>
                </a:solidFill>
                <a:latin typeface="Arial"/>
                <a:ea typeface="Arial"/>
                <a:cs typeface="Arial"/>
                <a:sym typeface="Arial"/>
              </a:rPr>
              <a:t> el </a:t>
            </a:r>
            <a:r>
              <a:rPr lang="en-US" sz="1800" b="0" i="0" u="none" strike="noStrike" cap="none" baseline="0" dirty="0" err="1">
                <a:solidFill>
                  <a:srgbClr val="000000"/>
                </a:solidFill>
                <a:latin typeface="Arial"/>
                <a:ea typeface="Arial"/>
                <a:cs typeface="Arial"/>
                <a:sym typeface="Arial"/>
              </a:rPr>
              <a:t>comando</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chmod</a:t>
            </a:r>
            <a:endParaRPr lang="en-US" sz="1800" b="0" i="0" u="none" strike="noStrike" cap="none" baseline="0" dirty="0">
              <a:solidFill>
                <a:srgbClr val="000000"/>
              </a:solidFill>
              <a:latin typeface="Arial"/>
              <a:ea typeface="Arial"/>
              <a:cs typeface="Arial"/>
              <a:sym typeface="Arial"/>
            </a:endParaRPr>
          </a:p>
          <a:p>
            <a:pPr marL="285750" marR="0" lvl="0" indent="-285750" algn="l" rtl="0">
              <a:lnSpc>
                <a:spcPct val="95000"/>
              </a:lnSpc>
              <a:spcBef>
                <a:spcPts val="1500"/>
              </a:spcBef>
              <a:spcAft>
                <a:spcPts val="0"/>
              </a:spcAft>
              <a:buClr>
                <a:srgbClr val="000000"/>
              </a:buClr>
              <a:buSzPct val="100000"/>
              <a:buFont typeface="Arial" panose="020B0604020202020204" pitchFamily="34" charset="0"/>
              <a:buChar char="•"/>
            </a:pPr>
            <a:r>
              <a:rPr lang="en-US" sz="1800" b="0" i="0" u="none" strike="noStrike" cap="none" baseline="0" dirty="0" err="1">
                <a:solidFill>
                  <a:srgbClr val="000000"/>
                </a:solidFill>
                <a:latin typeface="Arial"/>
                <a:ea typeface="Arial"/>
                <a:cs typeface="Arial"/>
                <a:sym typeface="Arial"/>
              </a:rPr>
              <a:t>En</a:t>
            </a:r>
            <a:r>
              <a:rPr lang="en-US" sz="1800" b="0" i="0" u="none" strike="noStrike" cap="none" baseline="0" dirty="0">
                <a:solidFill>
                  <a:srgbClr val="000000"/>
                </a:solidFill>
                <a:latin typeface="Arial"/>
                <a:ea typeface="Arial"/>
                <a:cs typeface="Arial"/>
                <a:sym typeface="Arial"/>
              </a:rPr>
              <a:t> Linux, al </a:t>
            </a:r>
            <a:r>
              <a:rPr lang="en-US" sz="1800" b="0" i="0" u="none" strike="noStrike" cap="none" baseline="0" dirty="0" err="1">
                <a:solidFill>
                  <a:srgbClr val="000000"/>
                </a:solidFill>
                <a:latin typeface="Arial"/>
                <a:ea typeface="Arial"/>
                <a:cs typeface="Arial"/>
                <a:sym typeface="Arial"/>
              </a:rPr>
              <a:t>permiso</a:t>
            </a:r>
            <a:r>
              <a:rPr lang="en-US" sz="1800" b="0" i="0" u="none" strike="noStrike" cap="none" baseline="0" dirty="0">
                <a:solidFill>
                  <a:srgbClr val="000000"/>
                </a:solidFill>
                <a:latin typeface="Arial"/>
                <a:ea typeface="Arial"/>
                <a:cs typeface="Arial"/>
                <a:sym typeface="Arial"/>
              </a:rPr>
              <a:t> de </a:t>
            </a:r>
            <a:r>
              <a:rPr lang="en-US" sz="1800" b="0" i="0" u="none" strike="noStrike" cap="none" baseline="0" dirty="0" err="1">
                <a:solidFill>
                  <a:srgbClr val="000000"/>
                </a:solidFill>
                <a:latin typeface="Arial"/>
                <a:ea typeface="Arial"/>
                <a:cs typeface="Arial"/>
                <a:sym typeface="Arial"/>
              </a:rPr>
              <a:t>archivo</a:t>
            </a:r>
            <a:r>
              <a:rPr lang="en-US" sz="1800" b="0" i="0" u="none" strike="noStrike" cap="none" baseline="0" dirty="0">
                <a:solidFill>
                  <a:srgbClr val="000000"/>
                </a:solidFill>
                <a:latin typeface="Arial"/>
                <a:ea typeface="Arial"/>
                <a:cs typeface="Arial"/>
                <a:sym typeface="Arial"/>
              </a:rPr>
              <a:t> se </a:t>
            </a:r>
            <a:r>
              <a:rPr lang="en-US" sz="1800" b="0" i="0" u="none" strike="noStrike" cap="none" baseline="0" dirty="0" err="1">
                <a:solidFill>
                  <a:srgbClr val="000000"/>
                </a:solidFill>
                <a:latin typeface="Arial"/>
                <a:ea typeface="Arial"/>
                <a:cs typeface="Arial"/>
                <a:sym typeface="Arial"/>
              </a:rPr>
              <a:t>conoce</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como</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modo</a:t>
            </a:r>
            <a:r>
              <a:rPr lang="en-US" sz="1800" b="0" i="0" u="none" strike="noStrike" cap="none" baseline="0" dirty="0">
                <a:solidFill>
                  <a:srgbClr val="000000"/>
                </a:solidFill>
                <a:latin typeface="Arial"/>
                <a:ea typeface="Arial"/>
                <a:cs typeface="Arial"/>
                <a:sym typeface="Arial"/>
              </a:rPr>
              <a:t>” del </a:t>
            </a:r>
            <a:r>
              <a:rPr lang="en-US" sz="1800" b="0" i="0" u="none" strike="noStrike" cap="none" baseline="0" dirty="0" err="1">
                <a:solidFill>
                  <a:srgbClr val="000000"/>
                </a:solidFill>
                <a:latin typeface="Arial"/>
                <a:ea typeface="Arial"/>
                <a:cs typeface="Arial"/>
                <a:sym typeface="Arial"/>
              </a:rPr>
              <a:t>archivo</a:t>
            </a:r>
            <a:r>
              <a:rPr lang="en-US" sz="1800" b="0" i="0" u="none" strike="noStrike" cap="none" baseline="0" dirty="0">
                <a:solidFill>
                  <a:srgbClr val="000000"/>
                </a:solidFill>
                <a:latin typeface="Arial"/>
                <a:ea typeface="Arial"/>
                <a:cs typeface="Arial"/>
                <a:sym typeface="Arial"/>
              </a:rPr>
              <a:t>. </a:t>
            </a:r>
            <a:r>
              <a:rPr lang="en-US" sz="1800" b="1" i="0" u="none" strike="noStrike" cap="none" baseline="0" dirty="0" err="1">
                <a:solidFill>
                  <a:srgbClr val="000000"/>
                </a:solidFill>
                <a:latin typeface="Arial"/>
                <a:ea typeface="Arial"/>
                <a:cs typeface="Arial"/>
                <a:sym typeface="Arial"/>
              </a:rPr>
              <a:t>ch</a:t>
            </a:r>
            <a:r>
              <a:rPr lang="en-US" sz="1800" b="0" i="0" u="none" strike="noStrike" cap="none" baseline="0" dirty="0">
                <a:solidFill>
                  <a:srgbClr val="000000"/>
                </a:solidFill>
                <a:latin typeface="Arial"/>
                <a:ea typeface="Arial"/>
                <a:cs typeface="Arial"/>
                <a:sym typeface="Arial"/>
              </a:rPr>
              <a:t>(</a:t>
            </a:r>
            <a:r>
              <a:rPr lang="en-US" sz="1800" b="0" i="0" u="none" strike="noStrike" cap="none" baseline="0" dirty="0" err="1">
                <a:solidFill>
                  <a:srgbClr val="000000"/>
                </a:solidFill>
                <a:latin typeface="Arial"/>
                <a:ea typeface="Arial"/>
                <a:cs typeface="Arial"/>
                <a:sym typeface="Arial"/>
              </a:rPr>
              <a:t>ange</a:t>
            </a:r>
            <a:r>
              <a:rPr lang="en-US" sz="1800" b="0" i="0" u="none" strike="noStrike" cap="none" baseline="0" dirty="0">
                <a:solidFill>
                  <a:srgbClr val="000000"/>
                </a:solidFill>
                <a:latin typeface="Arial"/>
                <a:ea typeface="Arial"/>
                <a:cs typeface="Arial"/>
                <a:sym typeface="Arial"/>
              </a:rPr>
              <a:t>)</a:t>
            </a:r>
            <a:r>
              <a:rPr lang="en-US" sz="1800" b="1" i="0" u="none" strike="noStrike" cap="none" baseline="0" dirty="0">
                <a:solidFill>
                  <a:srgbClr val="000000"/>
                </a:solidFill>
                <a:latin typeface="Arial"/>
                <a:ea typeface="Arial"/>
                <a:cs typeface="Arial"/>
                <a:sym typeface="Arial"/>
              </a:rPr>
              <a:t>mod</a:t>
            </a:r>
            <a:r>
              <a:rPr lang="en-US" sz="1800" b="0" i="0" u="none" strike="noStrike" cap="none" baseline="0" dirty="0">
                <a:solidFill>
                  <a:srgbClr val="000000"/>
                </a:solidFill>
                <a:latin typeface="Arial"/>
                <a:ea typeface="Arial"/>
                <a:cs typeface="Arial"/>
                <a:sym typeface="Arial"/>
              </a:rPr>
              <a:t>(e).</a:t>
            </a:r>
          </a:p>
          <a:p>
            <a:pPr marL="285750" marR="0" lvl="0" indent="-285750" algn="l" rtl="0">
              <a:lnSpc>
                <a:spcPct val="95000"/>
              </a:lnSpc>
              <a:spcBef>
                <a:spcPts val="1500"/>
              </a:spcBef>
              <a:spcAft>
                <a:spcPts val="0"/>
              </a:spcAft>
              <a:buClr>
                <a:srgbClr val="000000"/>
              </a:buClr>
              <a:buSzPct val="100000"/>
              <a:buFont typeface="Arial" panose="020B0604020202020204" pitchFamily="34" charset="0"/>
              <a:buChar char="•"/>
            </a:pPr>
            <a:r>
              <a:rPr lang="en-US" sz="1800" b="0" i="0" u="none" strike="noStrike" cap="none" baseline="0" dirty="0">
                <a:solidFill>
                  <a:srgbClr val="000000"/>
                </a:solidFill>
                <a:latin typeface="Arial"/>
                <a:ea typeface="Arial"/>
                <a:cs typeface="Arial"/>
                <a:sym typeface="Arial"/>
              </a:rPr>
              <a:t>Le </a:t>
            </a:r>
            <a:r>
              <a:rPr lang="en-US" sz="1800" b="0" i="0" u="none" strike="noStrike" cap="none" baseline="0" dirty="0" err="1">
                <a:solidFill>
                  <a:srgbClr val="000000"/>
                </a:solidFill>
                <a:latin typeface="Arial"/>
                <a:ea typeface="Arial"/>
                <a:cs typeface="Arial"/>
                <a:sym typeface="Arial"/>
              </a:rPr>
              <a:t>permite</a:t>
            </a:r>
            <a:r>
              <a:rPr lang="en-US" sz="1800" b="0" i="0" u="none" strike="noStrike" cap="none" baseline="0" dirty="0">
                <a:solidFill>
                  <a:srgbClr val="000000"/>
                </a:solidFill>
                <a:latin typeface="Arial"/>
                <a:ea typeface="Arial"/>
                <a:cs typeface="Arial"/>
                <a:sym typeface="Arial"/>
              </a:rPr>
              <a:t> al </a:t>
            </a:r>
            <a:r>
              <a:rPr lang="en-US" sz="1800" b="0" i="0" u="none" strike="noStrike" cap="none" baseline="0" dirty="0" err="1">
                <a:solidFill>
                  <a:srgbClr val="000000"/>
                </a:solidFill>
                <a:latin typeface="Arial"/>
                <a:ea typeface="Arial"/>
                <a:cs typeface="Arial"/>
                <a:sym typeface="Arial"/>
              </a:rPr>
              <a:t>usuario</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cambiar</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cualquier</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permiso</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asociado</a:t>
            </a:r>
            <a:r>
              <a:rPr lang="en-US" sz="1800" b="0" i="0" u="none" strike="noStrike" cap="none" baseline="0" dirty="0">
                <a:solidFill>
                  <a:srgbClr val="000000"/>
                </a:solidFill>
                <a:latin typeface="Arial"/>
                <a:ea typeface="Arial"/>
                <a:cs typeface="Arial"/>
                <a:sym typeface="Arial"/>
              </a:rPr>
              <a:t> con un </a:t>
            </a:r>
            <a:r>
              <a:rPr lang="en-US" sz="1800" b="0" i="0" u="none" strike="noStrike" cap="none" baseline="0" dirty="0" err="1">
                <a:solidFill>
                  <a:srgbClr val="000000"/>
                </a:solidFill>
                <a:latin typeface="Arial"/>
                <a:ea typeface="Arial"/>
                <a:cs typeface="Arial"/>
                <a:sym typeface="Arial"/>
              </a:rPr>
              <a:t>archivo</a:t>
            </a:r>
            <a:r>
              <a:rPr lang="en-US" sz="1800" b="0" i="0" u="none" strike="noStrike" cap="none" baseline="0" dirty="0">
                <a:solidFill>
                  <a:srgbClr val="000000"/>
                </a:solidFill>
                <a:latin typeface="Arial"/>
                <a:ea typeface="Arial"/>
                <a:cs typeface="Arial"/>
                <a:sym typeface="Arial"/>
              </a:rPr>
              <a:t>.</a:t>
            </a:r>
          </a:p>
        </p:txBody>
      </p:sp>
      <p:pic>
        <p:nvPicPr>
          <p:cNvPr id="114" name="Shape 114"/>
          <p:cNvPicPr preferRelativeResize="0"/>
          <p:nvPr/>
        </p:nvPicPr>
        <p:blipFill rotWithShape="1">
          <a:blip r:embed="rId3">
            <a:alphaModFix/>
          </a:blip>
          <a:srcRect/>
          <a:stretch/>
        </p:blipFill>
        <p:spPr>
          <a:xfrm>
            <a:off x="2863850" y="3332162"/>
            <a:ext cx="4011611" cy="3471862"/>
          </a:xfrm>
          <a:prstGeom prst="rect">
            <a:avLst/>
          </a:prstGeom>
          <a:noFill/>
          <a:ln w="36000" cap="rnd">
            <a:solidFill>
              <a:srgbClr val="000000"/>
            </a:solidFill>
            <a:prstDash val="solid"/>
            <a:round/>
            <a:headEnd type="none" w="med" len="med"/>
            <a:tailEnd type="none" w="med" len="med"/>
          </a:ln>
        </p:spPr>
      </p:pic>
    </p:spTree>
    <p:extLst>
      <p:ext uri="{BB962C8B-B14F-4D97-AF65-F5344CB8AC3E}">
        <p14:creationId xmlns:p14="http://schemas.microsoft.com/office/powerpoint/2010/main" val="2991854367"/>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p:nvPr/>
        </p:nvSpPr>
        <p:spPr>
          <a:xfrm>
            <a:off x="684212" y="409575"/>
            <a:ext cx="8128000" cy="957261"/>
          </a:xfrm>
          <a:prstGeom prst="rect">
            <a:avLst/>
          </a:prstGeom>
          <a:noFill/>
          <a:ln>
            <a:noFill/>
          </a:ln>
        </p:spPr>
        <p:txBody>
          <a:bodyPr lIns="90000" tIns="46800" rIns="90000" bIns="46800" anchor="ctr" anchorCtr="0">
            <a:noAutofit/>
          </a:bodyPr>
          <a:lstStyle/>
          <a:p>
            <a:pPr marL="0" marR="0" lvl="0" indent="0" algn="l" rtl="0">
              <a:lnSpc>
                <a:spcPct val="90000"/>
              </a:lnSpc>
              <a:spcBef>
                <a:spcPts val="0"/>
              </a:spcBef>
              <a:spcAft>
                <a:spcPts val="0"/>
              </a:spcAft>
              <a:buClr>
                <a:srgbClr val="708CA1"/>
              </a:buClr>
              <a:buSzPct val="25000"/>
              <a:buFont typeface="Arial"/>
              <a:buNone/>
            </a:pPr>
            <a:r>
              <a:rPr lang="en-US" sz="3200" b="1" i="0" u="none" strike="noStrike" cap="none" baseline="0">
                <a:solidFill>
                  <a:srgbClr val="708CA1"/>
                </a:solidFill>
                <a:latin typeface="Arial"/>
                <a:ea typeface="Arial"/>
                <a:cs typeface="Arial"/>
                <a:sym typeface="Arial"/>
              </a:rPr>
              <a:t>Ejemplos</a:t>
            </a:r>
          </a:p>
        </p:txBody>
      </p:sp>
      <p:pic>
        <p:nvPicPr>
          <p:cNvPr id="123" name="Shape 123"/>
          <p:cNvPicPr preferRelativeResize="0"/>
          <p:nvPr/>
        </p:nvPicPr>
        <p:blipFill rotWithShape="1">
          <a:blip r:embed="rId3">
            <a:alphaModFix/>
          </a:blip>
          <a:srcRect/>
          <a:stretch/>
        </p:blipFill>
        <p:spPr>
          <a:xfrm>
            <a:off x="900112" y="1319211"/>
            <a:ext cx="7380299" cy="4219499"/>
          </a:xfrm>
          <a:prstGeom prst="rect">
            <a:avLst/>
          </a:prstGeom>
          <a:noFill/>
          <a:ln>
            <a:noFill/>
          </a:ln>
        </p:spPr>
      </p:pic>
    </p:spTree>
    <p:extLst>
      <p:ext uri="{BB962C8B-B14F-4D97-AF65-F5344CB8AC3E}">
        <p14:creationId xmlns:p14="http://schemas.microsoft.com/office/powerpoint/2010/main" val="2151398889"/>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p:nvPr/>
        </p:nvSpPr>
        <p:spPr>
          <a:xfrm>
            <a:off x="684212" y="403225"/>
            <a:ext cx="8128000" cy="971550"/>
          </a:xfrm>
          <a:prstGeom prst="rect">
            <a:avLst/>
          </a:prstGeom>
          <a:noFill/>
          <a:ln>
            <a:noFill/>
          </a:ln>
        </p:spPr>
        <p:txBody>
          <a:bodyPr lIns="90000" tIns="46800" rIns="90000" bIns="46800" anchor="ctr" anchorCtr="0">
            <a:noAutofit/>
          </a:bodyPr>
          <a:lstStyle/>
          <a:p>
            <a:pPr marL="0" marR="0" lvl="0" indent="0" algn="l" rtl="0">
              <a:lnSpc>
                <a:spcPct val="90000"/>
              </a:lnSpc>
              <a:spcBef>
                <a:spcPts val="0"/>
              </a:spcBef>
              <a:spcAft>
                <a:spcPts val="0"/>
              </a:spcAft>
              <a:buClr>
                <a:srgbClr val="708CA1"/>
              </a:buClr>
              <a:buSzPct val="25000"/>
              <a:buFont typeface="Arial"/>
              <a:buNone/>
            </a:pPr>
            <a:r>
              <a:rPr lang="en-US" sz="3200" b="1" i="0" u="none" strike="noStrike" cap="none" baseline="0">
                <a:solidFill>
                  <a:srgbClr val="708CA1"/>
                </a:solidFill>
                <a:latin typeface="Arial"/>
                <a:ea typeface="Arial"/>
                <a:cs typeface="Arial"/>
                <a:sym typeface="Arial"/>
              </a:rPr>
              <a:t>Cambio del usuario dueño de archivos con chown</a:t>
            </a:r>
          </a:p>
        </p:txBody>
      </p:sp>
      <p:sp>
        <p:nvSpPr>
          <p:cNvPr id="142" name="Shape 142"/>
          <p:cNvSpPr txBox="1"/>
          <p:nvPr/>
        </p:nvSpPr>
        <p:spPr>
          <a:xfrm>
            <a:off x="611187" y="1628775"/>
            <a:ext cx="8118475" cy="1852611"/>
          </a:xfrm>
          <a:prstGeom prst="rect">
            <a:avLst/>
          </a:prstGeom>
          <a:noFill/>
          <a:ln>
            <a:noFill/>
          </a:ln>
        </p:spPr>
        <p:txBody>
          <a:bodyPr lIns="82075" tIns="41025" rIns="82075" bIns="41025" anchor="t" anchorCtr="0">
            <a:noAutofit/>
          </a:bodyPr>
          <a:lstStyle/>
          <a:p>
            <a:pPr marL="342900" marR="0" lvl="0" indent="-342900" algn="l" rtl="0">
              <a:lnSpc>
                <a:spcPct val="95000"/>
              </a:lnSpc>
              <a:spcBef>
                <a:spcPts val="0"/>
              </a:spcBef>
              <a:spcAft>
                <a:spcPts val="0"/>
              </a:spcAft>
              <a:buClr>
                <a:srgbClr val="000000"/>
              </a:buClr>
              <a:buSzPct val="100000"/>
              <a:buFont typeface="Arial" panose="020B0604020202020204" pitchFamily="34" charset="0"/>
              <a:buChar char="•"/>
            </a:pPr>
            <a:r>
              <a:rPr lang="en-US" sz="2400" b="1" i="0" u="none" strike="noStrike" cap="none" baseline="0" dirty="0" err="1">
                <a:solidFill>
                  <a:srgbClr val="000000"/>
                </a:solidFill>
                <a:latin typeface="Arial"/>
                <a:ea typeface="Arial"/>
                <a:cs typeface="Arial"/>
                <a:sym typeface="Arial"/>
              </a:rPr>
              <a:t>chown</a:t>
            </a:r>
            <a:r>
              <a:rPr lang="en-US" sz="2400" b="1" i="0" u="none" strike="noStrike" cap="none" baseline="0" dirty="0">
                <a:solidFill>
                  <a:srgbClr val="000000"/>
                </a:solidFill>
                <a:latin typeface="Arial"/>
                <a:ea typeface="Arial"/>
                <a:cs typeface="Arial"/>
                <a:sym typeface="Arial"/>
              </a:rPr>
              <a:t> </a:t>
            </a:r>
            <a:r>
              <a:rPr lang="en-US" sz="2400" b="1" i="1" u="none" strike="noStrike" cap="none" baseline="0" dirty="0" err="1">
                <a:solidFill>
                  <a:srgbClr val="000000"/>
                </a:solidFill>
                <a:latin typeface="Arial"/>
                <a:ea typeface="Arial"/>
                <a:cs typeface="Arial"/>
                <a:sym typeface="Arial"/>
              </a:rPr>
              <a:t>usuario</a:t>
            </a:r>
            <a:r>
              <a:rPr lang="en-US" sz="2400" b="1" i="1" u="none" strike="noStrike" cap="none" baseline="0" dirty="0">
                <a:solidFill>
                  <a:srgbClr val="000000"/>
                </a:solidFill>
                <a:latin typeface="Arial"/>
                <a:ea typeface="Arial"/>
                <a:cs typeface="Arial"/>
                <a:sym typeface="Arial"/>
              </a:rPr>
              <a:t> </a:t>
            </a:r>
            <a:r>
              <a:rPr lang="en-US" sz="2400" b="1" i="1" u="none" strike="noStrike" cap="none" baseline="0" dirty="0" err="1">
                <a:solidFill>
                  <a:srgbClr val="000000"/>
                </a:solidFill>
                <a:latin typeface="Arial"/>
                <a:ea typeface="Arial"/>
                <a:cs typeface="Arial"/>
                <a:sym typeface="Arial"/>
              </a:rPr>
              <a:t>archivo</a:t>
            </a:r>
            <a:r>
              <a:rPr lang="en-US" sz="2400" b="1" i="1" u="none" strike="noStrike" cap="none" baseline="0" dirty="0">
                <a:solidFill>
                  <a:srgbClr val="000000"/>
                </a:solidFill>
                <a:latin typeface="Arial"/>
                <a:ea typeface="Arial"/>
                <a:cs typeface="Arial"/>
                <a:sym typeface="Arial"/>
              </a:rPr>
              <a:t>(s)</a:t>
            </a:r>
          </a:p>
          <a:p>
            <a:pPr marL="342900" marR="0" lvl="0" indent="-342900" algn="l" rtl="0">
              <a:lnSpc>
                <a:spcPct val="95000"/>
              </a:lnSpc>
              <a:spcBef>
                <a:spcPts val="1500"/>
              </a:spcBef>
              <a:spcAft>
                <a:spcPts val="0"/>
              </a:spcAft>
              <a:buClr>
                <a:srgbClr val="000000"/>
              </a:buClr>
              <a:buSzPct val="100000"/>
              <a:buFont typeface="Arial" panose="020B0604020202020204" pitchFamily="34" charset="0"/>
              <a:buChar char="•"/>
            </a:pPr>
            <a:r>
              <a:rPr lang="en-US" sz="2400" b="0" i="0" u="none" strike="noStrike" cap="none" baseline="0" dirty="0" err="1">
                <a:solidFill>
                  <a:srgbClr val="000000"/>
                </a:solidFill>
                <a:latin typeface="Arial"/>
                <a:ea typeface="Arial"/>
                <a:cs typeface="Arial"/>
                <a:sym typeface="Arial"/>
              </a:rPr>
              <a:t>Sólo</a:t>
            </a:r>
            <a:r>
              <a:rPr lang="en-US" sz="2400" b="0" i="0" u="none" strike="noStrike" cap="none" baseline="0" dirty="0">
                <a:solidFill>
                  <a:srgbClr val="000000"/>
                </a:solidFill>
                <a:latin typeface="Arial"/>
                <a:ea typeface="Arial"/>
                <a:cs typeface="Arial"/>
                <a:sym typeface="Arial"/>
              </a:rPr>
              <a:t> root </a:t>
            </a:r>
            <a:r>
              <a:rPr lang="en-US" sz="2400" b="0" i="0" u="none" strike="noStrike" cap="none" baseline="0" dirty="0" err="1">
                <a:solidFill>
                  <a:srgbClr val="000000"/>
                </a:solidFill>
                <a:latin typeface="Arial"/>
                <a:ea typeface="Arial"/>
                <a:cs typeface="Arial"/>
                <a:sym typeface="Arial"/>
              </a:rPr>
              <a:t>puede</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ejecutar</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este</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comando</a:t>
            </a:r>
            <a:endParaRPr lang="en-US" sz="2400" b="0" i="0" u="none" strike="noStrike" cap="none" baseline="0" dirty="0">
              <a:solidFill>
                <a:srgbClr val="000000"/>
              </a:solidFill>
              <a:latin typeface="Arial"/>
              <a:ea typeface="Arial"/>
              <a:cs typeface="Arial"/>
              <a:sym typeface="Arial"/>
            </a:endParaRPr>
          </a:p>
          <a:p>
            <a:pPr marL="342900" marR="0" lvl="0" indent="-342900" algn="l" rtl="0">
              <a:lnSpc>
                <a:spcPct val="95000"/>
              </a:lnSpc>
              <a:spcBef>
                <a:spcPts val="1500"/>
              </a:spcBef>
              <a:spcAft>
                <a:spcPts val="0"/>
              </a:spcAft>
              <a:buClr>
                <a:srgbClr val="000000"/>
              </a:buClr>
              <a:buSzPct val="100000"/>
              <a:buFont typeface="Arial" panose="020B0604020202020204" pitchFamily="34" charset="0"/>
              <a:buChar char="•"/>
            </a:pPr>
            <a:r>
              <a:rPr lang="en-US" sz="2400" b="0" i="0" u="none" strike="noStrike" cap="none" baseline="0" dirty="0">
                <a:solidFill>
                  <a:srgbClr val="000000"/>
                </a:solidFill>
                <a:latin typeface="Arial"/>
                <a:ea typeface="Arial"/>
                <a:cs typeface="Arial"/>
                <a:sym typeface="Arial"/>
              </a:rPr>
              <a:t>¿</a:t>
            </a:r>
            <a:r>
              <a:rPr lang="en-US" sz="2400" b="0" i="0" u="none" strike="noStrike" cap="none" baseline="0" dirty="0" err="1">
                <a:solidFill>
                  <a:srgbClr val="000000"/>
                </a:solidFill>
                <a:latin typeface="Arial"/>
                <a:ea typeface="Arial"/>
                <a:cs typeface="Arial"/>
                <a:sym typeface="Arial"/>
              </a:rPr>
              <a:t>Quién</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puede</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modificar</a:t>
            </a:r>
            <a:r>
              <a:rPr lang="en-US" sz="2400" b="0" i="0" u="none" strike="noStrike" cap="none" baseline="0" dirty="0">
                <a:solidFill>
                  <a:srgbClr val="000000"/>
                </a:solidFill>
                <a:latin typeface="Arial"/>
                <a:ea typeface="Arial"/>
                <a:cs typeface="Arial"/>
                <a:sym typeface="Arial"/>
              </a:rPr>
              <a:t> las </a:t>
            </a:r>
            <a:r>
              <a:rPr lang="en-US" sz="2400" b="0" i="0" u="none" strike="noStrike" cap="none" baseline="0" dirty="0" err="1">
                <a:solidFill>
                  <a:srgbClr val="000000"/>
                </a:solidFill>
                <a:latin typeface="Arial"/>
                <a:ea typeface="Arial"/>
                <a:cs typeface="Arial"/>
                <a:sym typeface="Arial"/>
              </a:rPr>
              <a:t>propiedades</a:t>
            </a:r>
            <a:r>
              <a:rPr lang="en-US" sz="2400" b="0" i="0" u="none" strike="noStrike" cap="none" baseline="0" dirty="0">
                <a:solidFill>
                  <a:srgbClr val="000000"/>
                </a:solidFill>
                <a:latin typeface="Arial"/>
                <a:ea typeface="Arial"/>
                <a:cs typeface="Arial"/>
                <a:sym typeface="Arial"/>
              </a:rPr>
              <a:t> de </a:t>
            </a:r>
            <a:r>
              <a:rPr lang="en-US" sz="2400" b="0" i="0" u="none" strike="noStrike" cap="none" baseline="0" dirty="0" err="1">
                <a:solidFill>
                  <a:srgbClr val="000000"/>
                </a:solidFill>
                <a:latin typeface="Arial"/>
                <a:ea typeface="Arial"/>
                <a:cs typeface="Arial"/>
                <a:sym typeface="Arial"/>
              </a:rPr>
              <a:t>archivos</a:t>
            </a:r>
            <a:r>
              <a:rPr lang="en-US" sz="2400" b="0" i="0" u="none" strike="noStrike" cap="none" baseline="0" dirty="0">
                <a:solidFill>
                  <a:srgbClr val="000000"/>
                </a:solidFill>
                <a:latin typeface="Arial"/>
                <a:ea typeface="Arial"/>
                <a:cs typeface="Arial"/>
                <a:sym typeface="Arial"/>
              </a:rPr>
              <a:t> y </a:t>
            </a:r>
            <a:r>
              <a:rPr lang="en-US" sz="2400" b="0" i="0" u="none" strike="noStrike" cap="none" baseline="0" dirty="0" err="1">
                <a:solidFill>
                  <a:srgbClr val="000000"/>
                </a:solidFill>
                <a:latin typeface="Arial"/>
                <a:ea typeface="Arial"/>
                <a:cs typeface="Arial"/>
                <a:sym typeface="Arial"/>
              </a:rPr>
              <a:t>permisos</a:t>
            </a:r>
            <a:r>
              <a:rPr lang="en-US" sz="2400" b="0" i="0" u="none" strike="noStrike" cap="none" baseline="0" dirty="0">
                <a:solidFill>
                  <a:srgbClr val="000000"/>
                </a:solidFill>
                <a:latin typeface="Arial"/>
                <a:ea typeface="Arial"/>
                <a:cs typeface="Arial"/>
                <a:sym typeface="Arial"/>
              </a:rPr>
              <a:t>?</a:t>
            </a:r>
          </a:p>
        </p:txBody>
      </p:sp>
      <p:pic>
        <p:nvPicPr>
          <p:cNvPr id="143" name="Shape 143"/>
          <p:cNvPicPr preferRelativeResize="0"/>
          <p:nvPr/>
        </p:nvPicPr>
        <p:blipFill rotWithShape="1">
          <a:blip r:embed="rId3">
            <a:alphaModFix/>
          </a:blip>
          <a:srcRect/>
          <a:stretch/>
        </p:blipFill>
        <p:spPr>
          <a:xfrm>
            <a:off x="1295400" y="3844925"/>
            <a:ext cx="6438900" cy="1770061"/>
          </a:xfrm>
          <a:prstGeom prst="rect">
            <a:avLst/>
          </a:prstGeom>
          <a:noFill/>
          <a:ln>
            <a:noFill/>
          </a:ln>
        </p:spPr>
      </p:pic>
    </p:spTree>
    <p:extLst>
      <p:ext uri="{BB962C8B-B14F-4D97-AF65-F5344CB8AC3E}">
        <p14:creationId xmlns:p14="http://schemas.microsoft.com/office/powerpoint/2010/main" val="308735085"/>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p:nvPr/>
        </p:nvSpPr>
        <p:spPr>
          <a:xfrm>
            <a:off x="684212" y="409575"/>
            <a:ext cx="8128000" cy="957261"/>
          </a:xfrm>
          <a:prstGeom prst="rect">
            <a:avLst/>
          </a:prstGeom>
          <a:noFill/>
          <a:ln>
            <a:noFill/>
          </a:ln>
        </p:spPr>
        <p:txBody>
          <a:bodyPr lIns="90000" tIns="46800" rIns="90000" bIns="46800" anchor="ctr" anchorCtr="0">
            <a:noAutofit/>
          </a:bodyPr>
          <a:lstStyle/>
          <a:p>
            <a:pPr marL="0" marR="0" lvl="0" indent="0" algn="l" rtl="0">
              <a:lnSpc>
                <a:spcPct val="90000"/>
              </a:lnSpc>
              <a:spcBef>
                <a:spcPts val="0"/>
              </a:spcBef>
              <a:spcAft>
                <a:spcPts val="0"/>
              </a:spcAft>
              <a:buClr>
                <a:srgbClr val="708CA1"/>
              </a:buClr>
              <a:buSzPct val="25000"/>
              <a:buFont typeface="Arial"/>
              <a:buNone/>
            </a:pPr>
            <a:r>
              <a:rPr lang="en-US" sz="3200" b="1" i="0" u="none" strike="noStrike" cap="none" baseline="0">
                <a:solidFill>
                  <a:srgbClr val="708CA1"/>
                </a:solidFill>
                <a:latin typeface="Arial"/>
                <a:ea typeface="Arial"/>
                <a:cs typeface="Arial"/>
                <a:sym typeface="Arial"/>
              </a:rPr>
              <a:t>Ejemplos</a:t>
            </a:r>
          </a:p>
        </p:txBody>
      </p:sp>
      <p:grpSp>
        <p:nvGrpSpPr>
          <p:cNvPr id="152" name="Shape 152"/>
          <p:cNvGrpSpPr/>
          <p:nvPr/>
        </p:nvGrpSpPr>
        <p:grpSpPr>
          <a:xfrm>
            <a:off x="1260475" y="1979611"/>
            <a:ext cx="6118225" cy="3956050"/>
            <a:chOff x="1260475" y="1979611"/>
            <a:chExt cx="6118225" cy="3956050"/>
          </a:xfrm>
        </p:grpSpPr>
        <p:pic>
          <p:nvPicPr>
            <p:cNvPr id="153" name="Shape 153"/>
            <p:cNvPicPr preferRelativeResize="0"/>
            <p:nvPr/>
          </p:nvPicPr>
          <p:blipFill rotWithShape="1">
            <a:blip r:embed="rId3">
              <a:alphaModFix/>
            </a:blip>
            <a:srcRect/>
            <a:stretch/>
          </p:blipFill>
          <p:spPr>
            <a:xfrm>
              <a:off x="1260475" y="1979611"/>
              <a:ext cx="6118225" cy="2060575"/>
            </a:xfrm>
            <a:prstGeom prst="rect">
              <a:avLst/>
            </a:prstGeom>
            <a:noFill/>
            <a:ln w="36000" cap="rnd">
              <a:solidFill>
                <a:srgbClr val="000000"/>
              </a:solidFill>
              <a:prstDash val="solid"/>
              <a:round/>
              <a:headEnd type="none" w="med" len="med"/>
              <a:tailEnd type="none" w="med" len="med"/>
            </a:ln>
          </p:spPr>
        </p:pic>
        <p:pic>
          <p:nvPicPr>
            <p:cNvPr id="154" name="Shape 154"/>
            <p:cNvPicPr preferRelativeResize="0"/>
            <p:nvPr/>
          </p:nvPicPr>
          <p:blipFill rotWithShape="1">
            <a:blip r:embed="rId4">
              <a:alphaModFix/>
            </a:blip>
            <a:srcRect/>
            <a:stretch/>
          </p:blipFill>
          <p:spPr>
            <a:xfrm>
              <a:off x="1260475" y="4241800"/>
              <a:ext cx="5559424" cy="906462"/>
            </a:xfrm>
            <a:prstGeom prst="rect">
              <a:avLst/>
            </a:prstGeom>
            <a:noFill/>
            <a:ln w="36000" cap="rnd">
              <a:solidFill>
                <a:srgbClr val="000000"/>
              </a:solidFill>
              <a:prstDash val="solid"/>
              <a:round/>
              <a:headEnd type="none" w="med" len="med"/>
              <a:tailEnd type="none" w="med" len="med"/>
            </a:ln>
          </p:spPr>
        </p:pic>
        <p:pic>
          <p:nvPicPr>
            <p:cNvPr id="155" name="Shape 155"/>
            <p:cNvPicPr preferRelativeResize="0"/>
            <p:nvPr/>
          </p:nvPicPr>
          <p:blipFill rotWithShape="1">
            <a:blip r:embed="rId5">
              <a:alphaModFix/>
            </a:blip>
            <a:srcRect/>
            <a:stretch/>
          </p:blipFill>
          <p:spPr>
            <a:xfrm>
              <a:off x="1260475" y="5384800"/>
              <a:ext cx="5800725" cy="550861"/>
            </a:xfrm>
            <a:prstGeom prst="rect">
              <a:avLst/>
            </a:prstGeom>
            <a:noFill/>
            <a:ln w="36000" cap="rnd">
              <a:solidFill>
                <a:srgbClr val="000000"/>
              </a:solidFill>
              <a:prstDash val="solid"/>
              <a:round/>
              <a:headEnd type="none" w="med" len="med"/>
              <a:tailEnd type="none" w="med" len="med"/>
            </a:ln>
          </p:spPr>
        </p:pic>
      </p:grpSp>
    </p:spTree>
    <p:extLst>
      <p:ext uri="{BB962C8B-B14F-4D97-AF65-F5344CB8AC3E}">
        <p14:creationId xmlns:p14="http://schemas.microsoft.com/office/powerpoint/2010/main" val="620675399"/>
      </p:ext>
    </p:extLst>
  </p:cSld>
  <p:clrMapOvr>
    <a:masterClrMapping/>
  </p:clrMapOvr>
  <p:transition spd="slow">
    <p:cut/>
  </p:transition>
</p:sld>
</file>

<file path=ppt/theme/theme1.xml><?xml version="1.0" encoding="utf-8"?>
<a:theme xmlns:a="http://schemas.openxmlformats.org/drawingml/2006/main" name="Presentation level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tx2">
              <a:lumMod val="20000"/>
              <a:lumOff val="80000"/>
            </a:schemeClr>
          </a:solidFill>
        </a:ln>
      </a:spPr>
      <a:bodyPr wrap="none" rtlCol="0">
        <a:spAutoFit/>
      </a:bodyPr>
      <a:lstStyle>
        <a:defPPr>
          <a:defRPr dirty="0" err="1" smtClean="0">
            <a:ln>
              <a:solidFill>
                <a:schemeClr val="accent1">
                  <a:lumMod val="20000"/>
                  <a:lumOff val="80000"/>
                </a:schemeClr>
              </a:solidFill>
            </a:ln>
          </a:defRPr>
        </a:defPPr>
      </a:lstStyle>
    </a:txDef>
  </a:objectDefaults>
  <a:extraClrSchemeLst/>
  <a:extLst>
    <a:ext uri="{05A4C25C-085E-4340-85A3-A5531E510DB2}">
      <thm15:themeFamily xmlns:thm15="http://schemas.microsoft.com/office/thememl/2012/main" name="Presentation level design" id="{00E2FDB5-77A3-416C-8232-A2B8AB0B9A01}" vid="{6E3E8A63-E899-4F92-AFE5-C80B3CCFC0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63AA760-FEA7-44E2-BB85-0893DB8CD7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1036</Words>
  <Application>Microsoft Office PowerPoint</Application>
  <PresentationFormat>On-screen Show (4:3)</PresentationFormat>
  <Paragraphs>128</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Times New Roman</vt:lpstr>
      <vt:lpstr>Wingdings</vt:lpstr>
      <vt:lpstr>Presentation level design</vt:lpstr>
      <vt:lpstr>Linux:  Propiedad de archivos y permisos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Control de permisos por defecto con umask</vt:lpstr>
      <vt:lpstr>Control de permisos por defecto con umask</vt:lpstr>
      <vt:lpstr>Estableciendo la umask</vt:lpstr>
      <vt:lpstr>PowerPoint Presentation</vt:lpstr>
      <vt:lpstr>Ejercicios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2016-03-13T22:48:10Z</dcterms:created>
  <dcterms:modified xsi:type="dcterms:W3CDTF">2016-04-05T02:41:17Z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TC034605409991</vt:lpwstr>
  </property>
</Properties>
</file>