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5" r:id="rId5"/>
    <p:sldId id="257" r:id="rId6"/>
    <p:sldId id="258" r:id="rId7"/>
    <p:sldId id="259" r:id="rId8"/>
    <p:sldId id="263" r:id="rId9"/>
    <p:sldId id="264" r:id="rId10"/>
    <p:sldId id="266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22-08-2016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382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22-08-2016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29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22-08-2016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660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22-08-2016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507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22-08-2016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346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22-08-2016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594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22-08-2016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435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22-08-2016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203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22-08-2016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957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22-08-2016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16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22-08-2016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487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0B3E-D5EF-4B24-A6AC-8D2637E5CB39}" type="datetimeFigureOut">
              <a:rPr lang="es-CL" smtClean="0"/>
              <a:t>22-08-2016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06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Servlet como Controladores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Profesor: Rodrigo Vega Varas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806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1890" cy="6858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284889" y="682580"/>
            <a:ext cx="5344733" cy="1746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 smtClean="0"/>
              <a:t>Código Final del Servlet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39643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19654" cy="6858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2833352" y="4675031"/>
            <a:ext cx="9234152" cy="19263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 smtClean="0"/>
              <a:t>Actualizar método </a:t>
            </a:r>
            <a:r>
              <a:rPr lang="es-CL" sz="2800" dirty="0" err="1" smtClean="0"/>
              <a:t>doGet</a:t>
            </a:r>
            <a:r>
              <a:rPr lang="es-CL" sz="2800" dirty="0" smtClean="0"/>
              <a:t>(…)</a:t>
            </a:r>
          </a:p>
          <a:p>
            <a:pPr marL="742950" indent="-742950">
              <a:buAutoNum type="arabicPeriod"/>
            </a:pPr>
            <a:r>
              <a:rPr lang="es-CL" sz="2800" dirty="0" smtClean="0"/>
              <a:t>Preparar un Mensaje</a:t>
            </a:r>
          </a:p>
          <a:p>
            <a:pPr marL="742950" indent="-742950">
              <a:buAutoNum type="arabicPeriod"/>
            </a:pPr>
            <a:r>
              <a:rPr lang="es-CL" sz="2800" dirty="0" smtClean="0"/>
              <a:t>Registrarlo en el ámbito de </a:t>
            </a:r>
            <a:r>
              <a:rPr lang="es-CL" sz="2800" dirty="0" err="1" smtClean="0"/>
              <a:t>Request</a:t>
            </a:r>
            <a:endParaRPr lang="es-CL" sz="2800" dirty="0" smtClean="0"/>
          </a:p>
          <a:p>
            <a:pPr marL="742950" indent="-742950">
              <a:buAutoNum type="arabicPeriod"/>
            </a:pPr>
            <a:r>
              <a:rPr lang="es-CL" sz="2800" dirty="0" smtClean="0"/>
              <a:t>Mover el control hacia la vista para que genere el HTML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6660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43292" cy="7018986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8943292" y="1017431"/>
            <a:ext cx="3103809" cy="468791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 smtClean="0"/>
              <a:t>Crear una Página JSP</a:t>
            </a:r>
          </a:p>
          <a:p>
            <a:pPr algn="ctr"/>
            <a:endParaRPr lang="es-CL" sz="4400" dirty="0"/>
          </a:p>
          <a:p>
            <a:pPr algn="ctr"/>
            <a:r>
              <a:rPr lang="es-CL" sz="4400" dirty="0" smtClean="0"/>
              <a:t>(vista)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38838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8775867" y="318830"/>
            <a:ext cx="3103809" cy="28977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 smtClean="0"/>
              <a:t>Indicar el nombre.</a:t>
            </a:r>
            <a:endParaRPr lang="es-CL" sz="4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1" y="318830"/>
            <a:ext cx="8500056" cy="608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5146922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741005" y="2868847"/>
            <a:ext cx="4618161" cy="2991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 smtClean="0"/>
              <a:t>Plantilla de código de una JSP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3729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97377" cy="5576552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915955" y="2962141"/>
            <a:ext cx="5276045" cy="389585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 smtClean="0"/>
              <a:t>Desplegar mediante JSTL y EL, el mensaje registrado en el Servlet.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21414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Ejecutar el Servlet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898"/>
            <a:ext cx="6357360" cy="532210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7906"/>
            <a:ext cx="6080576" cy="2817827"/>
          </a:xfrm>
          <a:prstGeom prst="rect">
            <a:avLst/>
          </a:prstGeom>
        </p:spPr>
      </p:pic>
      <p:sp>
        <p:nvSpPr>
          <p:cNvPr id="6" name="Flecha doblada 5"/>
          <p:cNvSpPr/>
          <p:nvPr/>
        </p:nvSpPr>
        <p:spPr>
          <a:xfrm rot="16200000" flipV="1">
            <a:off x="7624509" y="2472956"/>
            <a:ext cx="1926598" cy="4460897"/>
          </a:xfrm>
          <a:prstGeom prst="ben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6" y="1680143"/>
            <a:ext cx="4887007" cy="18100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674" y="31762"/>
            <a:ext cx="6811326" cy="254353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01921"/>
            <a:ext cx="6582694" cy="27435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48" y="209161"/>
            <a:ext cx="2163444" cy="1213445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2723303" y="31762"/>
            <a:ext cx="3076530" cy="102675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GET /saludo.html</a:t>
            </a:r>
            <a:endParaRPr lang="es-C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9833" y="3904838"/>
            <a:ext cx="6392167" cy="2953162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8397619" y="2228045"/>
            <a:ext cx="369665" cy="387654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Flecha derecha 15"/>
          <p:cNvSpPr/>
          <p:nvPr/>
        </p:nvSpPr>
        <p:spPr>
          <a:xfrm flipH="1">
            <a:off x="4327300" y="5591209"/>
            <a:ext cx="2486405" cy="102675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Genera código HTML</a:t>
            </a:r>
            <a:endParaRPr lang="es-CL" dirty="0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2351141" y="3206839"/>
            <a:ext cx="0" cy="179016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Agregando el Modelo.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Continuara…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2934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Los Servlets tienen el Rol de Controlador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52" y="1877125"/>
            <a:ext cx="8802328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Responsabilidades de un Servlet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dirty="0" smtClean="0"/>
              <a:t>Recibir la peticiones de usuario</a:t>
            </a:r>
          </a:p>
          <a:p>
            <a:r>
              <a:rPr lang="es-CL" dirty="0" smtClean="0"/>
              <a:t>Realizar la validaciones sintácticas</a:t>
            </a:r>
          </a:p>
          <a:p>
            <a:pPr lvl="1"/>
            <a:r>
              <a:rPr lang="es-CL" dirty="0" smtClean="0"/>
              <a:t>Convertir parámetros a su tipo de dato final. Ej. </a:t>
            </a:r>
            <a:r>
              <a:rPr lang="es-CL" dirty="0" err="1" smtClean="0"/>
              <a:t>String</a:t>
            </a:r>
            <a:r>
              <a:rPr lang="es-CL" dirty="0" smtClean="0"/>
              <a:t> </a:t>
            </a:r>
            <a:r>
              <a:rPr lang="es-CL" dirty="0" smtClean="0">
                <a:sym typeface="Wingdings" panose="05000000000000000000" pitchFamily="2" charset="2"/>
              </a:rPr>
              <a:t> Date</a:t>
            </a:r>
            <a:endParaRPr lang="es-CL" dirty="0" smtClean="0"/>
          </a:p>
          <a:p>
            <a:r>
              <a:rPr lang="es-CL" dirty="0" smtClean="0"/>
              <a:t>Realizar la validaciones semánticas</a:t>
            </a:r>
          </a:p>
          <a:p>
            <a:pPr lvl="1"/>
            <a:r>
              <a:rPr lang="es-CL" dirty="0" smtClean="0"/>
              <a:t>Comprobar sean acorde a lo que representan. </a:t>
            </a:r>
            <a:r>
              <a:rPr lang="es-CL" dirty="0" err="1" smtClean="0"/>
              <a:t>Ej</a:t>
            </a:r>
            <a:r>
              <a:rPr lang="es-CL" dirty="0" smtClean="0"/>
              <a:t>: Evitar una edad negativa.</a:t>
            </a:r>
          </a:p>
          <a:p>
            <a:r>
              <a:rPr lang="es-CL" dirty="0" smtClean="0"/>
              <a:t>Delegar la Lógica de Negocio a la siguiente capa del sistema (Modelo)</a:t>
            </a:r>
          </a:p>
          <a:p>
            <a:pPr lvl="1"/>
            <a:r>
              <a:rPr lang="es-CL" dirty="0" err="1" smtClean="0"/>
              <a:t>Ej</a:t>
            </a:r>
            <a:r>
              <a:rPr lang="es-CL" dirty="0" smtClean="0"/>
              <a:t>: Componentes EJB.</a:t>
            </a:r>
          </a:p>
          <a:p>
            <a:r>
              <a:rPr lang="es-CL" dirty="0" smtClean="0"/>
              <a:t>Controlar las excepciones provocadas por las reglas de negocio.</a:t>
            </a:r>
          </a:p>
          <a:p>
            <a:pPr lvl="1"/>
            <a:r>
              <a:rPr lang="es-CL" dirty="0" smtClean="0"/>
              <a:t>Los EJB ejecutan la lógica de negocio, si no pueden realizar alguna regla de negocio, lanzan excepciones para indicar que no se pudo concluir con el proceso de negocio.</a:t>
            </a:r>
          </a:p>
          <a:p>
            <a:r>
              <a:rPr lang="es-CL" dirty="0" smtClean="0"/>
              <a:t>Preparar los datos para el componente de Vista.</a:t>
            </a:r>
          </a:p>
          <a:p>
            <a:pPr lvl="1"/>
            <a:r>
              <a:rPr lang="es-CL" dirty="0" err="1" smtClean="0"/>
              <a:t>Ej</a:t>
            </a:r>
            <a:r>
              <a:rPr lang="es-CL" dirty="0" smtClean="0"/>
              <a:t>: Registrar objetos en el ámbito de </a:t>
            </a:r>
            <a:r>
              <a:rPr lang="es-CL" dirty="0" err="1" smtClean="0"/>
              <a:t>Request</a:t>
            </a:r>
            <a:r>
              <a:rPr lang="es-CL" dirty="0" smtClean="0"/>
              <a:t> para que pueden ser accedidos por la Vista.</a:t>
            </a:r>
          </a:p>
          <a:p>
            <a:r>
              <a:rPr lang="es-CL" dirty="0" smtClean="0"/>
              <a:t>Mover el control del código hacia el componente de Vista</a:t>
            </a:r>
          </a:p>
          <a:p>
            <a:pPr lvl="1"/>
            <a:r>
              <a:rPr lang="es-CL" dirty="0" err="1" smtClean="0"/>
              <a:t>Ej</a:t>
            </a:r>
            <a:r>
              <a:rPr lang="es-CL" dirty="0" smtClean="0"/>
              <a:t>: Con el “despachador” y con “redirección</a:t>
            </a:r>
            <a:r>
              <a:rPr lang="es-CL" smtClean="0"/>
              <a:t>” según sea el caso.</a:t>
            </a:r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845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Crear Proyecto de ejemplo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Proyecto: demo-</a:t>
            </a:r>
            <a:r>
              <a:rPr lang="es-CL" dirty="0" err="1" smtClean="0"/>
              <a:t>mvc</a:t>
            </a:r>
            <a:endParaRPr lang="es-CL" dirty="0" smtClean="0"/>
          </a:p>
          <a:p>
            <a:r>
              <a:rPr lang="es-CL" dirty="0" smtClean="0"/>
              <a:t>Objetivo: Ejemplificar el patrón de arquitectura </a:t>
            </a:r>
            <a:r>
              <a:rPr lang="es-CL" dirty="0" err="1" smtClean="0"/>
              <a:t>mvc</a:t>
            </a:r>
            <a:r>
              <a:rPr lang="es-CL" dirty="0" smtClean="0"/>
              <a:t>.</a:t>
            </a:r>
          </a:p>
          <a:p>
            <a:r>
              <a:rPr lang="es-CL" dirty="0" smtClean="0"/>
              <a:t>Crear los componentes:</a:t>
            </a:r>
          </a:p>
          <a:p>
            <a:pPr lvl="1"/>
            <a:r>
              <a:rPr lang="es-CL" dirty="0" smtClean="0"/>
              <a:t>Controlador: Servlet </a:t>
            </a:r>
            <a:r>
              <a:rPr lang="es-CL" dirty="0" err="1" smtClean="0"/>
              <a:t>SaludoController</a:t>
            </a:r>
            <a:r>
              <a:rPr lang="es-CL" dirty="0" smtClean="0"/>
              <a:t> en URL: /saludo.html</a:t>
            </a:r>
          </a:p>
          <a:p>
            <a:pPr lvl="1"/>
            <a:r>
              <a:rPr lang="es-CL" dirty="0" smtClean="0"/>
              <a:t>Vista: JSP </a:t>
            </a:r>
            <a:r>
              <a:rPr lang="es-CL" dirty="0" err="1" smtClean="0"/>
              <a:t>saludo.jsp</a:t>
            </a:r>
            <a:endParaRPr lang="es-CL" dirty="0" smtClean="0"/>
          </a:p>
          <a:p>
            <a:pPr lvl="1"/>
            <a:r>
              <a:rPr lang="es-CL" dirty="0" smtClean="0"/>
              <a:t>Modelo: EJB </a:t>
            </a:r>
            <a:r>
              <a:rPr lang="es-CL" dirty="0" err="1" smtClean="0"/>
              <a:t>SaludoService</a:t>
            </a:r>
            <a:r>
              <a:rPr lang="es-CL" dirty="0" smtClean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674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79"/>
            <a:ext cx="7992320" cy="6407289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8371268" y="914398"/>
            <a:ext cx="3580327" cy="434018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/>
              <a:t>Crear un </a:t>
            </a:r>
            <a:r>
              <a:rPr lang="es-CL" sz="4400" dirty="0" smtClean="0"/>
              <a:t>Servlet</a:t>
            </a:r>
          </a:p>
          <a:p>
            <a:pPr algn="ctr"/>
            <a:endParaRPr lang="es-CL" sz="4400" dirty="0"/>
          </a:p>
          <a:p>
            <a:pPr algn="ctr"/>
            <a:r>
              <a:rPr lang="es-CL" sz="4400" dirty="0" smtClean="0"/>
              <a:t>(controlador)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38161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33" y="1566418"/>
            <a:ext cx="11133733" cy="529158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521263" y="399245"/>
            <a:ext cx="4211392" cy="27818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/>
              <a:t>Indicar nombre y paquete</a:t>
            </a:r>
          </a:p>
        </p:txBody>
      </p:sp>
    </p:spTree>
    <p:extLst>
      <p:ext uri="{BB962C8B-B14F-4D97-AF65-F5344CB8AC3E}">
        <p14:creationId xmlns:p14="http://schemas.microsoft.com/office/powerpoint/2010/main" val="18204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6929" cy="6858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7795816" y="270457"/>
            <a:ext cx="4211392" cy="235683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/>
              <a:t>Quitar el código de Plantilla</a:t>
            </a:r>
          </a:p>
        </p:txBody>
      </p:sp>
    </p:spTree>
    <p:extLst>
      <p:ext uri="{BB962C8B-B14F-4D97-AF65-F5344CB8AC3E}">
        <p14:creationId xmlns:p14="http://schemas.microsoft.com/office/powerpoint/2010/main" val="5923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75054" cy="6857214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795816" y="270457"/>
            <a:ext cx="4211392" cy="34257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/>
              <a:t>Dejar sólo los métodos </a:t>
            </a:r>
            <a:r>
              <a:rPr lang="es-CL" sz="4400" dirty="0" err="1"/>
              <a:t>doGet</a:t>
            </a:r>
            <a:r>
              <a:rPr lang="es-CL" sz="4400" dirty="0" smtClean="0"/>
              <a:t>(…) </a:t>
            </a:r>
            <a:r>
              <a:rPr lang="es-CL" sz="4400" dirty="0"/>
              <a:t>y </a:t>
            </a:r>
            <a:r>
              <a:rPr lang="es-CL" sz="4400" dirty="0" err="1"/>
              <a:t>doPost</a:t>
            </a:r>
            <a:r>
              <a:rPr lang="es-CL" sz="4400" dirty="0" smtClean="0"/>
              <a:t>(…)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13178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206"/>
            <a:ext cx="10266138" cy="5550794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3816246" y="0"/>
            <a:ext cx="7736104" cy="1746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/>
              <a:t>Finalmente, personalizar la URL en que se expondrá el Servlet.</a:t>
            </a:r>
          </a:p>
        </p:txBody>
      </p:sp>
    </p:spTree>
    <p:extLst>
      <p:ext uri="{BB962C8B-B14F-4D97-AF65-F5344CB8AC3E}">
        <p14:creationId xmlns:p14="http://schemas.microsoft.com/office/powerpoint/2010/main" val="15673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323</Words>
  <Application>Microsoft Office PowerPoint</Application>
  <PresentationFormat>Panorámica</PresentationFormat>
  <Paragraphs>47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Tema de Office</vt:lpstr>
      <vt:lpstr>Servlet como Controladores</vt:lpstr>
      <vt:lpstr>Los Servlets tienen el Rol de Controlador</vt:lpstr>
      <vt:lpstr>Responsabilidades de un Servlet</vt:lpstr>
      <vt:lpstr>Crear Proyecto de ejemplo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Ejecutar el Servlet</vt:lpstr>
      <vt:lpstr>Presentación de PowerPoint</vt:lpstr>
      <vt:lpstr>Agregando el Modelo.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Pasos para crear un Servlet</dc:title>
  <dc:creator>rvega77</dc:creator>
  <cp:lastModifiedBy>rvega77</cp:lastModifiedBy>
  <cp:revision>26</cp:revision>
  <dcterms:created xsi:type="dcterms:W3CDTF">2016-08-18T23:43:32Z</dcterms:created>
  <dcterms:modified xsi:type="dcterms:W3CDTF">2016-08-22T03:22:19Z</dcterms:modified>
</cp:coreProperties>
</file>