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FB5-EB4A-4D8B-B3B6-DDBC4C4F5A63}" type="datetimeFigureOut">
              <a:rPr lang="es-CL" smtClean="0"/>
              <a:t>11-08-2016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6DEC-F286-4C16-95E0-97D72D51F1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93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FB5-EB4A-4D8B-B3B6-DDBC4C4F5A63}" type="datetimeFigureOut">
              <a:rPr lang="es-CL" smtClean="0"/>
              <a:t>11-08-2016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6DEC-F286-4C16-95E0-97D72D51F1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503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FB5-EB4A-4D8B-B3B6-DDBC4C4F5A63}" type="datetimeFigureOut">
              <a:rPr lang="es-CL" smtClean="0"/>
              <a:t>11-08-2016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6DEC-F286-4C16-95E0-97D72D51F1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277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FB5-EB4A-4D8B-B3B6-DDBC4C4F5A63}" type="datetimeFigureOut">
              <a:rPr lang="es-CL" smtClean="0"/>
              <a:t>11-08-2016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6DEC-F286-4C16-95E0-97D72D51F1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14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FB5-EB4A-4D8B-B3B6-DDBC4C4F5A63}" type="datetimeFigureOut">
              <a:rPr lang="es-CL" smtClean="0"/>
              <a:t>11-08-2016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6DEC-F286-4C16-95E0-97D72D51F1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247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FB5-EB4A-4D8B-B3B6-DDBC4C4F5A63}" type="datetimeFigureOut">
              <a:rPr lang="es-CL" smtClean="0"/>
              <a:t>11-08-2016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6DEC-F286-4C16-95E0-97D72D51F1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66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FB5-EB4A-4D8B-B3B6-DDBC4C4F5A63}" type="datetimeFigureOut">
              <a:rPr lang="es-CL" smtClean="0"/>
              <a:t>11-08-2016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6DEC-F286-4C16-95E0-97D72D51F1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02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FB5-EB4A-4D8B-B3B6-DDBC4C4F5A63}" type="datetimeFigureOut">
              <a:rPr lang="es-CL" smtClean="0"/>
              <a:t>11-08-2016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6DEC-F286-4C16-95E0-97D72D51F1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73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FB5-EB4A-4D8B-B3B6-DDBC4C4F5A63}" type="datetimeFigureOut">
              <a:rPr lang="es-CL" smtClean="0"/>
              <a:t>11-08-2016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6DEC-F286-4C16-95E0-97D72D51F1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75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FB5-EB4A-4D8B-B3B6-DDBC4C4F5A63}" type="datetimeFigureOut">
              <a:rPr lang="es-CL" smtClean="0"/>
              <a:t>11-08-2016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6DEC-F286-4C16-95E0-97D72D51F1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766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FB5-EB4A-4D8B-B3B6-DDBC4C4F5A63}" type="datetimeFigureOut">
              <a:rPr lang="es-CL" smtClean="0"/>
              <a:t>11-08-2016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6DEC-F286-4C16-95E0-97D72D51F1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207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3FB5-EB4A-4D8B-B3B6-DDBC4C4F5A63}" type="datetimeFigureOut">
              <a:rPr lang="es-CL" smtClean="0"/>
              <a:t>11-08-2016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6DEC-F286-4C16-95E0-97D72D51F1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765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TABLAS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Profesor: Rodrigo Vega Varas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053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8982" y="0"/>
            <a:ext cx="10515600" cy="1325563"/>
          </a:xfrm>
        </p:spPr>
        <p:txBody>
          <a:bodyPr/>
          <a:lstStyle/>
          <a:p>
            <a:r>
              <a:rPr lang="es-CL" dirty="0" smtClean="0"/>
              <a:t>Elementos básicos de una tabla</a:t>
            </a:r>
            <a:endParaRPr lang="es-CL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41662"/>
              </p:ext>
            </p:extLst>
          </p:nvPr>
        </p:nvGraphicFramePr>
        <p:xfrm>
          <a:off x="172028" y="1602893"/>
          <a:ext cx="1137227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351"/>
                <a:gridCol w="7563921"/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2800" dirty="0" smtClean="0"/>
                        <a:t>HTML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 dirty="0" smtClean="0"/>
                        <a:t>Descripción</a:t>
                      </a:r>
                      <a:endParaRPr lang="es-CL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2800" dirty="0" smtClean="0"/>
                        <a:t>&lt;</a:t>
                      </a:r>
                      <a:r>
                        <a:rPr lang="es-CL" sz="2800" dirty="0" err="1" smtClean="0"/>
                        <a:t>table</a:t>
                      </a:r>
                      <a:r>
                        <a:rPr lang="es-CL" sz="2800" dirty="0" smtClean="0"/>
                        <a:t>&gt; … &lt;/</a:t>
                      </a:r>
                      <a:r>
                        <a:rPr lang="es-CL" sz="2800" dirty="0" err="1" smtClean="0"/>
                        <a:t>table</a:t>
                      </a:r>
                      <a:r>
                        <a:rPr lang="es-CL" sz="2800" dirty="0" smtClean="0"/>
                        <a:t>&gt;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 dirty="0" smtClean="0"/>
                        <a:t>Permite definir una tabla (contenedor de filas)</a:t>
                      </a:r>
                      <a:endParaRPr lang="es-CL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2800" dirty="0" smtClean="0"/>
                        <a:t>&lt;</a:t>
                      </a:r>
                      <a:r>
                        <a:rPr lang="es-CL" sz="2800" dirty="0" err="1" smtClean="0"/>
                        <a:t>tr</a:t>
                      </a:r>
                      <a:r>
                        <a:rPr lang="es-CL" sz="2800" dirty="0" smtClean="0"/>
                        <a:t>&gt;…&lt;/</a:t>
                      </a:r>
                      <a:r>
                        <a:rPr lang="es-CL" sz="2800" dirty="0" err="1" smtClean="0"/>
                        <a:t>tr</a:t>
                      </a:r>
                      <a:r>
                        <a:rPr lang="es-CL" sz="2800" dirty="0" smtClean="0"/>
                        <a:t>&gt;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 dirty="0" smtClean="0"/>
                        <a:t>Permite definir</a:t>
                      </a:r>
                      <a:r>
                        <a:rPr lang="es-CL" sz="2800" baseline="0" dirty="0" smtClean="0"/>
                        <a:t> una fila (contenedor de cabeceras y/o celdas)</a:t>
                      </a:r>
                      <a:endParaRPr lang="es-CL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2800" dirty="0" smtClean="0"/>
                        <a:t>&lt;</a:t>
                      </a:r>
                      <a:r>
                        <a:rPr lang="es-CL" sz="2800" dirty="0" err="1" smtClean="0"/>
                        <a:t>th</a:t>
                      </a:r>
                      <a:r>
                        <a:rPr lang="es-CL" sz="2800" dirty="0" smtClean="0"/>
                        <a:t>&gt; … &lt;/</a:t>
                      </a:r>
                      <a:r>
                        <a:rPr lang="es-CL" sz="2800" dirty="0" err="1" smtClean="0"/>
                        <a:t>th</a:t>
                      </a:r>
                      <a:r>
                        <a:rPr lang="es-CL" sz="2800" dirty="0" smtClean="0"/>
                        <a:t>&gt;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 dirty="0" smtClean="0"/>
                        <a:t>Permite definir “cabeceras”</a:t>
                      </a:r>
                      <a:endParaRPr lang="es-CL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2800" dirty="0" smtClean="0"/>
                        <a:t>&lt;</a:t>
                      </a:r>
                      <a:r>
                        <a:rPr lang="es-CL" sz="2800" dirty="0" err="1" smtClean="0"/>
                        <a:t>td</a:t>
                      </a:r>
                      <a:r>
                        <a:rPr lang="es-CL" sz="2800" dirty="0" smtClean="0"/>
                        <a:t>&gt; … &lt;/</a:t>
                      </a:r>
                      <a:r>
                        <a:rPr lang="es-CL" sz="2800" dirty="0" err="1" smtClean="0"/>
                        <a:t>td</a:t>
                      </a:r>
                      <a:r>
                        <a:rPr lang="es-CL" sz="2800" dirty="0" smtClean="0"/>
                        <a:t>&gt;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 dirty="0" smtClean="0"/>
                        <a:t>Permite definir “datos “ y/o “celdas” </a:t>
                      </a:r>
                      <a:endParaRPr lang="es-CL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821710" y="6013788"/>
            <a:ext cx="589501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dirty="0" smtClean="0"/>
              <a:t>Más </a:t>
            </a:r>
            <a:r>
              <a:rPr lang="es-CL" dirty="0" err="1" smtClean="0"/>
              <a:t>info</a:t>
            </a:r>
            <a:r>
              <a:rPr lang="es-CL" dirty="0" smtClean="0"/>
              <a:t>.: http://www.w3schools.com/html/html_tables.asp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552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Ejemplo de una tabla básica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834"/>
            <a:ext cx="5306165" cy="54871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766" y="1690688"/>
            <a:ext cx="4467849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1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8982" y="0"/>
            <a:ext cx="10515600" cy="1325563"/>
          </a:xfrm>
        </p:spPr>
        <p:txBody>
          <a:bodyPr/>
          <a:lstStyle/>
          <a:p>
            <a:r>
              <a:rPr lang="es-CL" dirty="0" smtClean="0"/>
              <a:t>Estilos para poder “ver” la tabla.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360"/>
            <a:ext cx="6277851" cy="58396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766" y="1690688"/>
            <a:ext cx="4467849" cy="37629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988603" y="6102616"/>
            <a:ext cx="546931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dirty="0" smtClean="0"/>
              <a:t>Más </a:t>
            </a:r>
            <a:r>
              <a:rPr lang="es-CL" dirty="0" err="1" smtClean="0"/>
              <a:t>info</a:t>
            </a:r>
            <a:r>
              <a:rPr lang="es-CL" dirty="0" smtClean="0"/>
              <a:t>.: http://www.w3schools.com/css/css_table.asp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5372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Unión de Celdas en Columnas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308"/>
            <a:ext cx="5744377" cy="54966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88" y="2771205"/>
            <a:ext cx="4382112" cy="4086795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8167254" y="218308"/>
            <a:ext cx="3522518" cy="2286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 smtClean="0"/>
              <a:t>Atributo ‘</a:t>
            </a:r>
            <a:r>
              <a:rPr lang="es-CL" sz="2800" b="1" dirty="0" err="1" smtClean="0">
                <a:solidFill>
                  <a:schemeClr val="bg1"/>
                </a:solidFill>
              </a:rPr>
              <a:t>colspan</a:t>
            </a:r>
            <a:r>
              <a:rPr lang="es-CL" sz="2800" dirty="0" smtClean="0"/>
              <a:t>’: permite definir la cantidad de columnas a unir. 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28466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154" y="-13421"/>
            <a:ext cx="10515600" cy="1325563"/>
          </a:xfrm>
        </p:spPr>
        <p:txBody>
          <a:bodyPr/>
          <a:lstStyle/>
          <a:p>
            <a:r>
              <a:rPr lang="es-CL" dirty="0" smtClean="0"/>
              <a:t>Unión de celdas en Filas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342"/>
            <a:ext cx="6277851" cy="6201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851" y="2818836"/>
            <a:ext cx="5868219" cy="4039164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8167254" y="218308"/>
            <a:ext cx="3522518" cy="2286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 smtClean="0"/>
              <a:t>Atributo ‘</a:t>
            </a:r>
            <a:r>
              <a:rPr lang="es-CL" sz="2800" b="1" dirty="0" err="1" smtClean="0">
                <a:solidFill>
                  <a:schemeClr val="bg1"/>
                </a:solidFill>
              </a:rPr>
              <a:t>rowspan</a:t>
            </a:r>
            <a:r>
              <a:rPr lang="es-CL" sz="2800" dirty="0" smtClean="0"/>
              <a:t>’: permite definir la cantidad de filas a unir. 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59749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Ejercicio: Imite con tablas la siguiente imagen.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1723308"/>
            <a:ext cx="4953691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71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144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TABLAS</vt:lpstr>
      <vt:lpstr>Elementos básicos de una tabla</vt:lpstr>
      <vt:lpstr>Ejemplo de una tabla básica</vt:lpstr>
      <vt:lpstr>Estilos para poder “ver” la tabla.</vt:lpstr>
      <vt:lpstr>Unión de Celdas en Columnas</vt:lpstr>
      <vt:lpstr>Unión de celdas en Filas</vt:lpstr>
      <vt:lpstr>Ejercicio: Imite con tablas la siguiente imagen.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TABLAS</dc:title>
  <dc:creator>rvega77</dc:creator>
  <cp:lastModifiedBy>rvega77</cp:lastModifiedBy>
  <cp:revision>11</cp:revision>
  <dcterms:created xsi:type="dcterms:W3CDTF">2016-08-12T00:16:18Z</dcterms:created>
  <dcterms:modified xsi:type="dcterms:W3CDTF">2016-08-12T00:38:29Z</dcterms:modified>
</cp:coreProperties>
</file>