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9F5DF09-08DC-4599-8B07-899331A48D7A}" type="datetimeFigureOut">
              <a:rPr lang="es-ES" smtClean="0"/>
              <a:t>31/03/2016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DB3CDE-03BE-4927-B336-B3A90B50429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es-ES" dirty="0" smtClean="0"/>
              <a:t>Juego RPG </a:t>
            </a:r>
            <a:r>
              <a:rPr lang="es-ES" dirty="0" smtClean="0"/>
              <a:t>Táctico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3968" y="4149080"/>
            <a:ext cx="4384576" cy="175260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	</a:t>
            </a:r>
            <a:r>
              <a:rPr lang="es-ES" dirty="0" smtClean="0">
                <a:solidFill>
                  <a:schemeClr val="tx1"/>
                </a:solidFill>
              </a:rPr>
              <a:t>Integrantes: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Pedro Gutierrez Muñoz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Ignacio Rojas Labra</a:t>
            </a:r>
          </a:p>
          <a:p>
            <a:pPr algn="r"/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44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 de la presentación</a:t>
            </a:r>
            <a:endParaRPr lang="es-ES" dirty="0"/>
          </a:p>
        </p:txBody>
      </p:sp>
      <p:pic>
        <p:nvPicPr>
          <p:cNvPr id="6146" name="Picture 2" descr="https://userscontent2.emaze.com/images/081fbfa1-7e64-4d7f-8a91-4c2618a67956/311be850-91d8-4221-b794-c52d830d41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6026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s-ES" dirty="0"/>
              <a:t>Organización</a:t>
            </a:r>
          </a:p>
          <a:p>
            <a:pPr marL="285750" indent="-285750"/>
            <a:r>
              <a:rPr lang="es-ES" dirty="0"/>
              <a:t>Situación Actual</a:t>
            </a:r>
          </a:p>
          <a:p>
            <a:pPr marL="285750" indent="-285750"/>
            <a:r>
              <a:rPr lang="es-ES" dirty="0"/>
              <a:t>Problemáticas y/o necesidades</a:t>
            </a:r>
          </a:p>
          <a:p>
            <a:pPr marL="285750" indent="-285750"/>
            <a:r>
              <a:rPr lang="es-ES" dirty="0"/>
              <a:t>Propuesta</a:t>
            </a:r>
          </a:p>
          <a:p>
            <a:pPr marL="285750" indent="-285750"/>
            <a:r>
              <a:rPr lang="es-ES" dirty="0"/>
              <a:t>Funcionalidades requeridas</a:t>
            </a:r>
          </a:p>
          <a:p>
            <a:pPr marL="285750" indent="-285750"/>
            <a:r>
              <a:rPr lang="es-ES" dirty="0"/>
              <a:t>Entras y salidas requeridas</a:t>
            </a:r>
          </a:p>
          <a:p>
            <a:pPr marL="285750" indent="-285750"/>
            <a:r>
              <a:rPr lang="es-ES" dirty="0"/>
              <a:t>Entidades involucradas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37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920880" cy="1080120"/>
          </a:xfrm>
        </p:spPr>
        <p:txBody>
          <a:bodyPr/>
          <a:lstStyle/>
          <a:p>
            <a:r>
              <a:rPr lang="es-ES" dirty="0" smtClean="0"/>
              <a:t>Organización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7920880" cy="2887215"/>
          </a:xfrm>
        </p:spPr>
        <p:txBody>
          <a:bodyPr/>
          <a:lstStyle/>
          <a:p>
            <a:r>
              <a:rPr lang="es-ES" dirty="0" smtClean="0"/>
              <a:t>Independiente</a:t>
            </a:r>
            <a:endParaRPr lang="es-ES" dirty="0"/>
          </a:p>
        </p:txBody>
      </p:sp>
      <p:pic>
        <p:nvPicPr>
          <p:cNvPr id="8" name="3 Marcador de conteni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518457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6912768" cy="936104"/>
          </a:xfrm>
        </p:spPr>
        <p:txBody>
          <a:bodyPr>
            <a:normAutofit/>
          </a:bodyPr>
          <a:lstStyle/>
          <a:p>
            <a:r>
              <a:rPr lang="es-ES" dirty="0" smtClean="0"/>
              <a:t>Situación Actual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3657600" cy="4183359"/>
          </a:xfrm>
        </p:spPr>
        <p:txBody>
          <a:bodyPr>
            <a:normAutofit/>
          </a:bodyPr>
          <a:lstStyle/>
          <a:p>
            <a:r>
              <a:rPr lang="es-ES" dirty="0" smtClean="0"/>
              <a:t>Hoy en día </a:t>
            </a:r>
            <a:r>
              <a:rPr lang="es-ES" dirty="0" smtClean="0"/>
              <a:t>existen diversos géneros de videojuegos: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RPG.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Plataforma.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FPS.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Pelea.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dirty="0" smtClean="0"/>
              <a:t>Música.</a:t>
            </a:r>
            <a:endParaRPr lang="es-ES" dirty="0"/>
          </a:p>
        </p:txBody>
      </p:sp>
      <p:pic>
        <p:nvPicPr>
          <p:cNvPr id="5" name="Picture 2" descr="http://sabia.tic.udc.es/gc/Contenidos%20adicionales/trabajos/MotoresGraficos/MotoresGraficos/unreal_images/Posta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3888432" cy="26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creenshots.en.sftcdn.net/en/scrn/3343000/3343570/street-fighter-x-tekken-11-700x4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87" y="4077072"/>
            <a:ext cx="3827813" cy="24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 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0" y="2708920"/>
            <a:ext cx="3826768" cy="3373835"/>
          </a:xfrm>
        </p:spPr>
        <p:txBody>
          <a:bodyPr/>
          <a:lstStyle/>
          <a:p>
            <a:r>
              <a:rPr lang="es-CL" dirty="0" smtClean="0"/>
              <a:t>Nulo </a:t>
            </a:r>
            <a:r>
              <a:rPr lang="es-CL" dirty="0"/>
              <a:t>desarrollo estratégico y táctico</a:t>
            </a:r>
            <a:r>
              <a:rPr lang="es-CL" dirty="0" smtClean="0"/>
              <a:t>.</a:t>
            </a:r>
          </a:p>
          <a:p>
            <a:r>
              <a:rPr lang="es-CL" dirty="0" smtClean="0"/>
              <a:t>Funcionalidades</a:t>
            </a:r>
            <a:r>
              <a:rPr lang="es-CL" dirty="0"/>
              <a:t> </a:t>
            </a:r>
            <a:r>
              <a:rPr lang="es-CL" dirty="0" smtClean="0"/>
              <a:t>de las herramientas.</a:t>
            </a:r>
          </a:p>
          <a:p>
            <a:r>
              <a:rPr lang="es-CL" dirty="0" smtClean="0"/>
              <a:t>Cantidad de Herramientas.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5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9006" y="2302765"/>
            <a:ext cx="4176464" cy="2869779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Estudiar un motor para desarrollar la creación de un juego donde se ambiente en el desarrollo de la estrategia por turnos apelando a las habilidades tácticas del jugador.</a:t>
            </a:r>
            <a:endParaRPr lang="es-ES" sz="2400" dirty="0"/>
          </a:p>
        </p:txBody>
      </p:sp>
      <p:pic>
        <p:nvPicPr>
          <p:cNvPr id="4098" name="Picture 2" descr="http://linksaveszelda.files.wordpress.com/2013/04/fire-emblem-7-g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45" y="2276872"/>
            <a:ext cx="4375026" cy="29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Requeridas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0" y="2420888"/>
            <a:ext cx="4114800" cy="3705275"/>
          </a:xfrm>
        </p:spPr>
        <p:txBody>
          <a:bodyPr>
            <a:normAutofit/>
          </a:bodyPr>
          <a:lstStyle/>
          <a:p>
            <a:r>
              <a:rPr lang="es-ES" dirty="0" smtClean="0"/>
              <a:t>El motor nos facilita un ambiente grafico para el desarrollo del juego. </a:t>
            </a:r>
          </a:p>
          <a:p>
            <a:r>
              <a:rPr lang="es-ES" dirty="0" smtClean="0"/>
              <a:t>El juego permite un ambiente donde se desarrolla un sistema por turnos, cálculos de daños, animaciones, efectos, sonidos.</a:t>
            </a:r>
          </a:p>
        </p:txBody>
      </p:sp>
      <p:pic>
        <p:nvPicPr>
          <p:cNvPr id="5122" name="Picture 2" descr="http://1.bp.blogspot.com/-5g93Q2v20bo/U7QbnP1qAMI/AAAAAAAAD8I/7UJnE0nD4mA/s1600/RPG+Maker+VX+Ace+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4248472" cy="24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Entradas y Salidas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3960440" cy="3949899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Entradas </a:t>
            </a:r>
            <a:r>
              <a:rPr lang="es-ES" dirty="0" smtClean="0"/>
              <a:t>vía teclado.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Salidas vía pantalla. </a:t>
            </a:r>
            <a:endParaRPr lang="es-ES" dirty="0"/>
          </a:p>
        </p:txBody>
      </p:sp>
      <p:pic>
        <p:nvPicPr>
          <p:cNvPr id="1026" name="Picture 2" descr="http://www.gexflow.com/wp-content/uploads/2013/12/registro-entrada-sali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19814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1371600"/>
          </a:xfrm>
        </p:spPr>
        <p:txBody>
          <a:bodyPr/>
          <a:lstStyle/>
          <a:p>
            <a:r>
              <a:rPr lang="es-ES" dirty="0" smtClean="0"/>
              <a:t>Entidades Involucradas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16016" y="1648216"/>
            <a:ext cx="4104456" cy="4525963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Los personajes.</a:t>
            </a:r>
            <a:endParaRPr lang="es-ES" dirty="0"/>
          </a:p>
        </p:txBody>
      </p:sp>
      <p:pic>
        <p:nvPicPr>
          <p:cNvPr id="1028" name="Picture 4" descr="http://img.9919.com/upload/attached/2012/03/21/133231036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940466" cy="49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151</TotalTime>
  <Words>147</Words>
  <Application>Microsoft Office PowerPoint</Application>
  <PresentationFormat>Presentación en pantalla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Esencial</vt:lpstr>
      <vt:lpstr>Juego RPG Táctico</vt:lpstr>
      <vt:lpstr>Temario</vt:lpstr>
      <vt:lpstr>Organización</vt:lpstr>
      <vt:lpstr>Situación Actual</vt:lpstr>
      <vt:lpstr>Problemática </vt:lpstr>
      <vt:lpstr>Solución Propuesta</vt:lpstr>
      <vt:lpstr>Funcionalidades Requeridas</vt:lpstr>
      <vt:lpstr>Entradas y Salidas</vt:lpstr>
      <vt:lpstr>Entidades Involucradas</vt:lpstr>
      <vt:lpstr>Fin de la presentación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RPG Tactico</dc:title>
  <dc:creator>alumnosinf</dc:creator>
  <cp:lastModifiedBy>alumnosinf</cp:lastModifiedBy>
  <cp:revision>16</cp:revision>
  <dcterms:created xsi:type="dcterms:W3CDTF">2016-03-28T15:40:25Z</dcterms:created>
  <dcterms:modified xsi:type="dcterms:W3CDTF">2016-03-31T20:03:48Z</dcterms:modified>
</cp:coreProperties>
</file>