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7" r:id="rId48"/>
    <p:sldId id="705" r:id="rId49"/>
    <p:sldId id="706" r:id="rId50"/>
    <p:sldId id="31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89547" autoAdjust="0"/>
  </p:normalViewPr>
  <p:slideViewPr>
    <p:cSldViewPr>
      <p:cViewPr varScale="1">
        <p:scale>
          <a:sx n="100" d="100"/>
          <a:sy n="100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4104455" cy="5342658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21625"/>
            <a:ext cx="5675536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31957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323608" cy="51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95022" cy="40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5" y="2266004"/>
            <a:ext cx="6522690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5558582" cy="4700439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4204956" cy="54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4968265" cy="47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4320480" cy="5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6143625" cy="40005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965625" cy="5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45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23528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453</Words>
  <Application>Microsoft Office PowerPoint</Application>
  <PresentationFormat>화면 슬라이드 쇼(4:3)</PresentationFormat>
  <Paragraphs>73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PowerPoint 프레젠테이션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i</cp:lastModifiedBy>
  <cp:revision>174</cp:revision>
  <dcterms:created xsi:type="dcterms:W3CDTF">2013-05-13T12:41:23Z</dcterms:created>
  <dcterms:modified xsi:type="dcterms:W3CDTF">2023-08-21T02:46:14Z</dcterms:modified>
</cp:coreProperties>
</file>