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5" r:id="rId6"/>
    <p:sldId id="266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하선" initials="신하" lastIdx="1" clrIdx="0">
    <p:extLst>
      <p:ext uri="{19B8F6BF-5375-455C-9EA6-DF929625EA0E}">
        <p15:presenceInfo xmlns:p15="http://schemas.microsoft.com/office/powerpoint/2012/main" userId="c4e9901beac15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5F6DB-C333-4137-8DB3-8875B4E45449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72A29-F4DE-429A-A9DB-252E4802B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9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7432B-30F6-40A6-ACAE-546B4BC2B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009A3-049F-4DB3-B7B8-1FC347EE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A8EFE-ED58-4111-8C4F-E9DCE8B4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91047-88A8-4AA8-A65E-5BA94F5D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03981-0324-4D2C-9EF7-D0FD2563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4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4B2DD-CB14-4967-A539-2F84A598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BAA10-E584-4501-B51B-1798E8F1D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FE3D6-A15C-4233-B02E-C4FCC74E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7248F-C21F-44A3-A4BF-26E82CBA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8C045-2D08-428A-B6F6-DE311879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8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F7E95-319E-43AB-A1DF-945EFB2C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BE4201-62C5-4DF6-8C9C-4A2C8C1E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5F254-0AF8-484F-8250-3B957A75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920E2-B911-44A2-AB53-3BF392A5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3B08E-F87B-4E25-8BD6-F3E5AADB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331E6-C6C6-4231-A062-B56D461A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183AA-5BAA-4182-94E8-56A6F40D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3F215-5BB7-4824-BDF7-B72F9ABE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C47ED-5A40-43BE-BB68-481B412F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29AF3-4C7F-4657-9E77-FE4849AF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0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2C732-53E0-4D4A-8C9A-006BC0B9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FE3E1-6597-493B-ADA4-D1494B4BA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B32DA-012F-4630-B190-4D9632A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67BA3-86F4-4310-98ED-1BB04D55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664F-A280-4A5A-A1F3-D3EAADB9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B87A-724B-4EAF-8DC8-EDD6FC2C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DC7E6-98A5-4DC7-98BC-229FE1A39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0AFE2-BAC5-4D0D-AB8C-A3B0C0A9A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5037E-EC2E-4E10-97E8-766450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208E3-5192-4590-9026-244110F9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817DD2-26B1-42D3-975D-90007599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CB03-D072-43CF-8568-E3CE3C50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DD11C-24D2-4028-A503-01191C10E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3D3F6-5FC2-44A3-9FBB-DFC07DAE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E3727-AF12-441B-B20C-AE0A8A600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2D733-A9D6-449A-B7A9-BDA73354D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6ACF0B-A3BD-4EEE-B8A4-0CC9C5B3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6122FD-A173-454D-B86C-9FCA39E8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F44746-3E67-4AD4-9AF4-9542C731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44267-DBBF-4F8B-80E8-9A26733C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223F52-B917-484C-AE40-81197165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677953-74DC-4D8C-8A09-B2E50BD7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F799B-5B72-478A-BF99-46F912A0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3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58C372-8781-42E4-903C-CC2D7DE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D30818-039E-4F2F-967E-E0241A84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3A687-F238-4B5C-A52C-9037F9BB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5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583F4-974F-4393-8892-D7170E0E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C9D7-6C1C-4906-9B39-B8E75ACD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B465B-C974-434A-ABDC-DD48F440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3C148-CB08-4F8D-BF7B-9CC2BD51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38116-56AB-41F8-B305-9A55B996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38CAB-3C05-4DEF-99F1-43D102D0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0C9B-7668-45CD-9FFA-F4028E3A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AD95BF-EC6C-4F66-BD2A-67901D2A0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A5D5F-1890-4775-9FA2-97F37F5E6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6BCBC-778D-46B9-9C71-AA8CE21B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0201D-9E91-4AF5-8B82-B8A0B9B5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2735A-4D8E-4653-BCB7-8ED2D074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4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16777-1918-4C3D-8C05-E16C292A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DB54-BE0A-497A-BBFC-1866F664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40555-EEC4-45BE-A8B2-6465CB6AF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B7F0-2924-40E1-9BC2-B95E6BC2DC10}" type="datetimeFigureOut">
              <a:rPr lang="ko-KR" altLang="en-US" smtClean="0"/>
              <a:t>2020-05-04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80EDC-33A9-4BA1-BDF0-56758E053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37CC5-8166-4337-9D73-9B8BC30BD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9D6D-4F42-4B43-B95B-EECBD9852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9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40376-03D6-4441-B70D-B3E66CAAE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702" y="1744825"/>
            <a:ext cx="4188542" cy="1774968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저 글씨체 </a:t>
            </a:r>
            <a:r>
              <a:rPr lang="ko-KR" altLang="en-US" sz="4400" dirty="0" err="1"/>
              <a:t>뭐야</a:t>
            </a:r>
            <a:r>
              <a:rPr lang="en-US" altLang="ko-KR" sz="4400" dirty="0"/>
              <a:t>?</a:t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7C9FAC-F30F-4559-B0D6-77178F51B350}"/>
              </a:ext>
            </a:extLst>
          </p:cNvPr>
          <p:cNvSpPr/>
          <p:nvPr/>
        </p:nvSpPr>
        <p:spPr>
          <a:xfrm>
            <a:off x="662674" y="3972690"/>
            <a:ext cx="42885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개월 내 네이버 지식인 질문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361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건</a:t>
            </a:r>
            <a:endParaRPr lang="en-US" altLang="ko-KR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Roboto"/>
              </a:rPr>
              <a:t>총 </a:t>
            </a:r>
            <a:r>
              <a:rPr lang="en-US" altLang="ko-KR" dirty="0">
                <a:solidFill>
                  <a:srgbClr val="000000"/>
                </a:solidFill>
                <a:latin typeface="Roboto"/>
              </a:rPr>
              <a:t>97,630 </a:t>
            </a:r>
            <a:r>
              <a:rPr lang="ko-KR" altLang="en-US" dirty="0">
                <a:solidFill>
                  <a:srgbClr val="000000"/>
                </a:solidFill>
                <a:latin typeface="Roboto"/>
              </a:rPr>
              <a:t>건</a:t>
            </a:r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endParaRPr lang="en-US" altLang="ko-KR" dirty="0">
              <a:solidFill>
                <a:srgbClr val="000000"/>
              </a:solidFill>
              <a:latin typeface="Roboto"/>
            </a:endParaRPr>
          </a:p>
          <a:p>
            <a:r>
              <a:rPr lang="ko-KR" altLang="en-US" dirty="0"/>
              <a:t>해당 글씨체를 쉽게 알아내기 위해 글씨체 알려주기 프로젝트를 진행함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AD01A-6C6A-4F4F-900F-55603602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076" y="280219"/>
            <a:ext cx="6424464" cy="62975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F987B6-9E01-40BE-851C-EA54FF91C360}"/>
              </a:ext>
            </a:extLst>
          </p:cNvPr>
          <p:cNvSpPr/>
          <p:nvPr/>
        </p:nvSpPr>
        <p:spPr>
          <a:xfrm>
            <a:off x="5577076" y="205574"/>
            <a:ext cx="683765" cy="400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0694DE-97F6-4740-83F7-3D3CDF6F4A0C}"/>
              </a:ext>
            </a:extLst>
          </p:cNvPr>
          <p:cNvSpPr/>
          <p:nvPr/>
        </p:nvSpPr>
        <p:spPr>
          <a:xfrm>
            <a:off x="6531910" y="763331"/>
            <a:ext cx="391406" cy="347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B16A2-5ABF-42E3-946D-C67683DC219C}"/>
              </a:ext>
            </a:extLst>
          </p:cNvPr>
          <p:cNvSpPr txBox="1"/>
          <p:nvPr/>
        </p:nvSpPr>
        <p:spPr>
          <a:xfrm>
            <a:off x="214604" y="280219"/>
            <a:ext cx="381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Purpose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85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BD6DF-D22A-403A-8291-880625E8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81873" cy="59592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2. Dataset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B2E2B-43DE-44CB-A529-CBC8FC4BC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전체 폰트 이미지</a:t>
            </a:r>
            <a:r>
              <a:rPr kumimoji="1" lang="en-US" altLang="ko-KR" dirty="0"/>
              <a:t> : All 1500 files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err="1"/>
              <a:t>배민체</a:t>
            </a:r>
            <a:r>
              <a:rPr kumimoji="1" lang="en-US" altLang="ko-KR" dirty="0"/>
              <a:t>, cafe24, </a:t>
            </a:r>
            <a:r>
              <a:rPr kumimoji="1" lang="en-US" altLang="ko-KR" dirty="0" err="1"/>
              <a:t>chosun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mapo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nanumpen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nanumsquare</a:t>
            </a:r>
            <a:r>
              <a:rPr kumimoji="1" lang="en-US" altLang="ko-KR" dirty="0"/>
              <a:t> : each 250 files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Validation &amp; test </a:t>
            </a:r>
            <a:r>
              <a:rPr kumimoji="1" lang="en-US" altLang="ko-KR" sz="3200" dirty="0"/>
              <a:t>set</a:t>
            </a:r>
            <a:r>
              <a:rPr kumimoji="1" lang="en-US" altLang="ko-KR" dirty="0"/>
              <a:t> : </a:t>
            </a:r>
            <a:r>
              <a:rPr kumimoji="1" lang="ko-KR" altLang="en-US" dirty="0"/>
              <a:t>전체 폰트 이미지의 </a:t>
            </a:r>
            <a:r>
              <a:rPr kumimoji="1" lang="en-US" altLang="ko-KR" dirty="0"/>
              <a:t>30%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15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08FA-6315-4D19-9F0F-14196D73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275"/>
            <a:ext cx="5638800" cy="10826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Algorithm introduction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F481AB-6998-4B4B-A4B0-E4A04E5FC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4" y="1607661"/>
            <a:ext cx="1354455" cy="1354455"/>
          </a:xfr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18C394-1285-4CE1-980D-6D41F4049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64" y="1616869"/>
            <a:ext cx="1354455" cy="135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672A8F-193B-4419-80C4-AB6CA9686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45" y="1616869"/>
            <a:ext cx="1403192" cy="135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069B82-2003-4EF5-A601-F66FB1DB1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20" y="1607660"/>
            <a:ext cx="1146387" cy="135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B774E0-E1A0-4E34-8228-8058A0B31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90" y="1616869"/>
            <a:ext cx="1323502" cy="135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33E3D4-C0E3-418C-8FB3-DD7DFF7BE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74" y="1616868"/>
            <a:ext cx="1395679" cy="1345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7A8300-BBB0-43BB-AACF-2E5EF360EA17}"/>
              </a:ext>
            </a:extLst>
          </p:cNvPr>
          <p:cNvSpPr txBox="1"/>
          <p:nvPr/>
        </p:nvSpPr>
        <p:spPr>
          <a:xfrm>
            <a:off x="604684" y="2971324"/>
            <a:ext cx="103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배민체</a:t>
            </a:r>
            <a:r>
              <a:rPr lang="en-US" altLang="ko-KR" dirty="0"/>
              <a:t>        cafe24         </a:t>
            </a:r>
            <a:r>
              <a:rPr lang="en-US" altLang="ko-KR" dirty="0" err="1"/>
              <a:t>chosun</a:t>
            </a:r>
            <a:r>
              <a:rPr lang="en-US" altLang="ko-KR" dirty="0"/>
              <a:t>         </a:t>
            </a:r>
            <a:r>
              <a:rPr lang="en-US" altLang="ko-KR" dirty="0" err="1"/>
              <a:t>mapo</a:t>
            </a:r>
            <a:r>
              <a:rPr lang="en-US" altLang="ko-KR" dirty="0"/>
              <a:t>        </a:t>
            </a:r>
            <a:r>
              <a:rPr lang="en-US" altLang="ko-KR" dirty="0" err="1"/>
              <a:t>nanumpen</a:t>
            </a:r>
            <a:r>
              <a:rPr lang="en-US" altLang="ko-KR" dirty="0"/>
              <a:t>  </a:t>
            </a:r>
            <a:r>
              <a:rPr lang="en-US" altLang="ko-KR" dirty="0" err="1"/>
              <a:t>nanumsquare</a:t>
            </a:r>
            <a:r>
              <a:rPr lang="en-US" altLang="ko-KR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8A33A-F6E1-484F-A166-21FF2B32658A}"/>
              </a:ext>
            </a:extLst>
          </p:cNvPr>
          <p:cNvSpPr txBox="1"/>
          <p:nvPr/>
        </p:nvSpPr>
        <p:spPr>
          <a:xfrm>
            <a:off x="604684" y="1110343"/>
            <a:ext cx="192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똑같은 사이즈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37EA37-AFA9-470D-8EA7-BA661320FC63}"/>
              </a:ext>
            </a:extLst>
          </p:cNvPr>
          <p:cNvCxnSpPr>
            <a:cxnSpLocks/>
          </p:cNvCxnSpPr>
          <p:nvPr/>
        </p:nvCxnSpPr>
        <p:spPr>
          <a:xfrm>
            <a:off x="604684" y="3937113"/>
            <a:ext cx="26190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ED0F064-B68B-4F6B-983B-6894D8D26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7250" y="3914478"/>
            <a:ext cx="3097364" cy="26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7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9A60-0560-4C65-8A9A-8891D4A2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특징추출</a:t>
            </a:r>
            <a:r>
              <a:rPr lang="en-US" altLang="ko-KR" dirty="0"/>
              <a:t>(Feature Extraction)- Laplacian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40F7AE-594D-46DD-85A8-B800CEC89791}"/>
              </a:ext>
            </a:extLst>
          </p:cNvPr>
          <p:cNvGrpSpPr/>
          <p:nvPr/>
        </p:nvGrpSpPr>
        <p:grpSpPr>
          <a:xfrm>
            <a:off x="2051437" y="1899037"/>
            <a:ext cx="7806938" cy="3050400"/>
            <a:chOff x="2051437" y="1899037"/>
            <a:chExt cx="7806938" cy="3050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7BB15DE-7E61-43B5-A560-5829AE45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975" y="1899037"/>
              <a:ext cx="3050400" cy="3050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D183CB-39AE-4258-AB69-500CD999D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437" y="1984762"/>
              <a:ext cx="2964675" cy="29646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0BDF9908-F29C-4DF9-8D5E-CB0E0FD90CE5}"/>
                </a:ext>
              </a:extLst>
            </p:cNvPr>
            <p:cNvSpPr/>
            <p:nvPr/>
          </p:nvSpPr>
          <p:spPr>
            <a:xfrm>
              <a:off x="5343525" y="3219450"/>
              <a:ext cx="1295400" cy="4953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91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9A60-0560-4C65-8A9A-8891D4A2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특징추출</a:t>
            </a:r>
            <a:r>
              <a:rPr lang="en-US" altLang="ko-KR" dirty="0"/>
              <a:t>(Feature Extraction)- Laplacian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D183CB-39AE-4258-AB69-500CD999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50" y="2171700"/>
            <a:ext cx="2964675" cy="2964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BDF9908-F29C-4DF9-8D5E-CB0E0FD90CE5}"/>
              </a:ext>
            </a:extLst>
          </p:cNvPr>
          <p:cNvSpPr/>
          <p:nvPr/>
        </p:nvSpPr>
        <p:spPr>
          <a:xfrm>
            <a:off x="5343525" y="3219450"/>
            <a:ext cx="1295400" cy="4953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ED0CF-248F-4445-AEB6-ED2B1CBA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20" y="1485679"/>
            <a:ext cx="2539530" cy="1900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BE932D-DAB3-4463-9E01-6B1CB7D86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19" y="3654037"/>
            <a:ext cx="2539531" cy="19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9A60-0560-4C65-8A9A-8891D4A2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(CNN)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26A748-C2A8-49F9-897C-ADC24010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5" y="1360432"/>
            <a:ext cx="5852172" cy="4379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4F2CF8-E7FA-41F5-9424-F96E7FD2E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63" y="1239007"/>
            <a:ext cx="5852172" cy="4379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8D506-6B78-41A1-804E-CB14F541CB84}"/>
              </a:ext>
            </a:extLst>
          </p:cNvPr>
          <p:cNvSpPr txBox="1"/>
          <p:nvPr/>
        </p:nvSpPr>
        <p:spPr>
          <a:xfrm>
            <a:off x="7853323" y="5857698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loss:0.0542564842117295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F22E1-B9D9-45CB-A6F5-BC9508CA6C94}"/>
              </a:ext>
            </a:extLst>
          </p:cNvPr>
          <p:cNvSpPr txBox="1"/>
          <p:nvPr/>
        </p:nvSpPr>
        <p:spPr>
          <a:xfrm>
            <a:off x="1797413" y="5857698"/>
            <a:ext cx="419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accuracy: 0.9889196753501892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69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CBAB-B26A-43B1-9623-FC986A7E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Result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6284BC-86BA-4B0B-8F64-5A7CE96C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70" y="365125"/>
            <a:ext cx="4203784" cy="6025843"/>
          </a:xfrm>
        </p:spPr>
      </p:pic>
    </p:spTree>
    <p:extLst>
      <p:ext uri="{BB962C8B-B14F-4D97-AF65-F5344CB8AC3E}">
        <p14:creationId xmlns:p14="http://schemas.microsoft.com/office/powerpoint/2010/main" val="317225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115BB-F4F9-4FC7-AE25-0A1F59A4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Django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7FE11-9B4D-4277-96FD-9E4D5A1E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해당 이미지를 업로드해서 다시 불러오는 알고리즘 구현 </a:t>
            </a:r>
            <a:r>
              <a:rPr lang="en-US" altLang="ko-KR" dirty="0"/>
              <a:t>(</a:t>
            </a:r>
            <a:r>
              <a:rPr lang="en-US" altLang="ko-KR" dirty="0" err="1"/>
              <a:t>imgur</a:t>
            </a:r>
            <a:r>
              <a:rPr lang="en-US" altLang="ko-KR" dirty="0"/>
              <a:t> API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B4C68-A757-49FA-9426-902CC8813FE4}"/>
              </a:ext>
            </a:extLst>
          </p:cNvPr>
          <p:cNvSpPr txBox="1"/>
          <p:nvPr/>
        </p:nvSpPr>
        <p:spPr>
          <a:xfrm>
            <a:off x="4722471" y="4780344"/>
            <a:ext cx="2708476" cy="100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D01CB6-E58C-41B5-BFD8-89062380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20" y="2902117"/>
            <a:ext cx="4914110" cy="32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4B058-ED1A-4FBA-90B4-D604A2B2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87555" cy="101580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제언 가능성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3D436B6-1AEB-4813-9B74-D230A65E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362" y="1700579"/>
            <a:ext cx="3456841" cy="3456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0AD1A-08E1-4692-A078-E20A5C719399}"/>
              </a:ext>
            </a:extLst>
          </p:cNvPr>
          <p:cNvSpPr txBox="1"/>
          <p:nvPr/>
        </p:nvSpPr>
        <p:spPr>
          <a:xfrm>
            <a:off x="5794310" y="999608"/>
            <a:ext cx="5663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프로젝트에서는 </a:t>
            </a:r>
            <a:r>
              <a:rPr lang="en-US" altLang="ko-KR" dirty="0"/>
              <a:t>‘</a:t>
            </a:r>
            <a:r>
              <a:rPr lang="ko-KR" altLang="en-US" dirty="0"/>
              <a:t>오‘</a:t>
            </a:r>
            <a:r>
              <a:rPr lang="en-US" altLang="ko-KR" dirty="0"/>
              <a:t>,’</a:t>
            </a:r>
            <a:r>
              <a:rPr lang="ko-KR" altLang="en-US" dirty="0"/>
              <a:t>리＇ 두 글자로만 </a:t>
            </a:r>
            <a:r>
              <a:rPr lang="en-US" altLang="ko-KR" dirty="0"/>
              <a:t>6</a:t>
            </a:r>
            <a:r>
              <a:rPr lang="ko-KR" altLang="en-US" dirty="0"/>
              <a:t>개 글씨체 카테고리에서 학습시킴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한국어 음절인 가</a:t>
            </a:r>
            <a:r>
              <a:rPr lang="en-US" altLang="ko-KR" dirty="0"/>
              <a:t>-</a:t>
            </a:r>
            <a:r>
              <a:rPr lang="ko-KR" altLang="en-US" dirty="0" err="1"/>
              <a:t>힇</a:t>
            </a:r>
            <a:r>
              <a:rPr lang="ko-KR" altLang="en-US" dirty="0"/>
              <a:t> 까지 추후 더 많은 글씨를 카테고리를 학습시킨다면 모든 한국어 음절에 대한 글씨체를 찾을 수 있을 것이라 기대된다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F2544-5F37-4457-8AA1-731CAF19D540}"/>
              </a:ext>
            </a:extLst>
          </p:cNvPr>
          <p:cNvSpPr txBox="1"/>
          <p:nvPr/>
        </p:nvSpPr>
        <p:spPr>
          <a:xfrm>
            <a:off x="5794310" y="2976714"/>
            <a:ext cx="5198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</a:t>
            </a:r>
            <a:r>
              <a:rPr lang="en-US" altLang="ko-KR" dirty="0"/>
              <a:t>, OCR </a:t>
            </a:r>
            <a:r>
              <a:rPr lang="ko-KR" altLang="en-US" dirty="0"/>
              <a:t>알고리즘인 </a:t>
            </a:r>
            <a:r>
              <a:rPr lang="en-US" altLang="ko-KR" dirty="0"/>
              <a:t>tesseract 4 </a:t>
            </a:r>
            <a:r>
              <a:rPr lang="ko-KR" altLang="en-US" dirty="0"/>
              <a:t>라이브러리의 기능을 탑재한 어플 개발을 통해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웹사이트를 통해 봤던 글씨 뿐만 아니라</a:t>
            </a:r>
            <a:r>
              <a:rPr lang="en-US" altLang="ko-KR" dirty="0"/>
              <a:t>, </a:t>
            </a:r>
            <a:r>
              <a:rPr lang="ko-KR" altLang="en-US" dirty="0"/>
              <a:t>전단지</a:t>
            </a:r>
            <a:r>
              <a:rPr lang="en-US" altLang="ko-KR" dirty="0"/>
              <a:t>, </a:t>
            </a:r>
            <a:r>
              <a:rPr lang="ko-KR" altLang="en-US" dirty="0"/>
              <a:t>문서 등의 음절 글씨를 판독하여 글씨체를 알아낼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 나만의 </a:t>
            </a:r>
            <a:r>
              <a:rPr lang="ko-KR" altLang="en-US" dirty="0" err="1"/>
              <a:t>손글씨</a:t>
            </a:r>
            <a:r>
              <a:rPr lang="ko-KR" altLang="en-US" dirty="0"/>
              <a:t> 스타일인 글씨체 만들기 기능 가능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92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207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Roboto</vt:lpstr>
      <vt:lpstr>맑은 고딕</vt:lpstr>
      <vt:lpstr>Arial</vt:lpstr>
      <vt:lpstr>Office 테마</vt:lpstr>
      <vt:lpstr>저 글씨체 뭐야? </vt:lpstr>
      <vt:lpstr>2. Dataset</vt:lpstr>
      <vt:lpstr>4. Algorithm introduction </vt:lpstr>
      <vt:lpstr>특징추출(Feature Extraction)- Laplacian</vt:lpstr>
      <vt:lpstr>특징추출(Feature Extraction)- Laplacian</vt:lpstr>
      <vt:lpstr>모델(CNN)</vt:lpstr>
      <vt:lpstr>5. Result – model </vt:lpstr>
      <vt:lpstr>6. Django </vt:lpstr>
      <vt:lpstr>7. 제언 가능성.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저 글씨체 뭐야? </dc:title>
  <dc:creator>신 하선</dc:creator>
  <cp:lastModifiedBy>Moon DAYOUNG</cp:lastModifiedBy>
  <cp:revision>23</cp:revision>
  <dcterms:created xsi:type="dcterms:W3CDTF">2020-04-22T11:30:29Z</dcterms:created>
  <dcterms:modified xsi:type="dcterms:W3CDTF">2020-05-04T09:11:04Z</dcterms:modified>
</cp:coreProperties>
</file>