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64" y="10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2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28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2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79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71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5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1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19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03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2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89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832A6-1F0C-4D78-9E62-A19FBE4AF3E3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69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183" y="655908"/>
            <a:ext cx="5750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________________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님 안녕하세요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프라이빗노트입니다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이번에 코칭 교재가 너무 잘 만들어져서 꼭 한 번 보셨으면 하는 마음에서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교재 중 한 권을 더 넣어 드렸습니다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교재와 같이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공부해보실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수 있도록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___________________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까지 체험 가능한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수강권도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함께 넣어드렸습니다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모쪼록 잘 활용하셨으면 좋겠습니다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)</a:t>
            </a:r>
          </a:p>
          <a:p>
            <a:pPr>
              <a:lnSpc>
                <a:spcPct val="150000"/>
              </a:lnSpc>
            </a:pP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6020" y="230736"/>
            <a:ext cx="6365959" cy="9426011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9462" y="153825"/>
            <a:ext cx="6509431" cy="9579835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6183" y="2732536"/>
            <a:ext cx="5750614" cy="534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수강권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등록 방법</a:t>
            </a:r>
            <a:endParaRPr lang="en-US" altLang="ko-KR" sz="10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마이페이지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&gt;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쿠폰 정보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&gt;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코칭 이용권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맞나요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?) &gt;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이용권 등록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183" y="3599217"/>
            <a:ext cx="5750614" cy="534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수강 방법</a:t>
            </a:r>
            <a:endParaRPr lang="en-US" altLang="ko-KR" sz="10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강의실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&gt;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코칭앱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&gt;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해당 과목 선택 후 수강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078" y="9285230"/>
            <a:ext cx="850164" cy="22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7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73</Words>
  <Application>Microsoft Office PowerPoint</Application>
  <PresentationFormat>A4 용지(210x297mm)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나눔바른고딕OTF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</dc:creator>
  <cp:lastModifiedBy>Chan</cp:lastModifiedBy>
  <cp:revision>4</cp:revision>
  <dcterms:created xsi:type="dcterms:W3CDTF">2020-12-30T11:18:42Z</dcterms:created>
  <dcterms:modified xsi:type="dcterms:W3CDTF">2020-12-30T13:44:00Z</dcterms:modified>
</cp:coreProperties>
</file>