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0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21999" y="3222023"/>
            <a:ext cx="5822950" cy="5625684"/>
          </a:xfrm>
          <a:prstGeom prst="roundRect">
            <a:avLst>
              <a:gd name="adj" fmla="val 19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6451" y="4094391"/>
            <a:ext cx="2120628" cy="1556930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6450" y="6654386"/>
            <a:ext cx="5295247" cy="1972148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537" y="593601"/>
            <a:ext cx="54689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안녕하세요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만들어졌습니다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한 번 보셨으면 하는 마음에서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교재를 한 권 더 넣었습니다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공부해 보실 수 있도록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까지 체험 가능한 이용권도 함께 넣어드렸습니다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 관련하여 궁금하신 점 있으면 채팅으로 남겨주세요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462" y="153825"/>
            <a:ext cx="6509431" cy="9579835"/>
          </a:xfrm>
          <a:prstGeom prst="rect">
            <a:avLst/>
          </a:prstGeom>
          <a:noFill/>
          <a:ln w="22225" cmpd="dbl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482" y="3756234"/>
            <a:ext cx="35433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이용권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사용하기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062" y="6287795"/>
            <a:ext cx="3819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후 수강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8" y="9179690"/>
            <a:ext cx="850164" cy="2219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4" y="6731297"/>
            <a:ext cx="2474899" cy="1806717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51" y="6731297"/>
            <a:ext cx="2128706" cy="1806717"/>
          </a:xfrm>
          <a:prstGeom prst="roundRect">
            <a:avLst>
              <a:gd name="adj" fmla="val 13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이등변 삼각형 8"/>
          <p:cNvSpPr/>
          <p:nvPr/>
        </p:nvSpPr>
        <p:spPr>
          <a:xfrm rot="5400000">
            <a:off x="3372806" y="7542122"/>
            <a:ext cx="557792" cy="1966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45560" y="7782468"/>
            <a:ext cx="807806" cy="728662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 rot="18900000">
            <a:off x="3184724" y="8113647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1642" y="5938050"/>
            <a:ext cx="1447877" cy="303929"/>
            <a:chOff x="624763" y="5806906"/>
            <a:chExt cx="1447877" cy="30392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24763" y="5852160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4314" y="5806906"/>
              <a:ext cx="668773" cy="30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수강 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3062" y="3441602"/>
            <a:ext cx="1447877" cy="323165"/>
            <a:chOff x="624763" y="3457395"/>
            <a:chExt cx="1447877" cy="32316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24763" y="3502649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9166" y="3457395"/>
              <a:ext cx="103906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체험권</a:t>
              </a:r>
              <a:r>
                <a:rPr lang="ko-KR" altLang="en-US" sz="10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등록 </a:t>
              </a: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85" y="4184099"/>
            <a:ext cx="1937504" cy="1388290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모서리가 둥근 직사각형 26"/>
          <p:cNvSpPr/>
          <p:nvPr/>
        </p:nvSpPr>
        <p:spPr>
          <a:xfrm>
            <a:off x="1384890" y="5206640"/>
            <a:ext cx="792338" cy="197127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8900000">
            <a:off x="2013265" y="5281126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88194" y="824584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798" y="1967584"/>
            <a:ext cx="10715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81</Words>
  <Application>Microsoft Office PowerPoint</Application>
  <PresentationFormat>A4 용지(210x297mm)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15</cp:revision>
  <dcterms:created xsi:type="dcterms:W3CDTF">2020-12-30T11:18:42Z</dcterms:created>
  <dcterms:modified xsi:type="dcterms:W3CDTF">2021-01-04T13:47:45Z</dcterms:modified>
</cp:coreProperties>
</file>