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601200" cy="12801600" type="A3"/>
  <p:notesSz cx="6807200" cy="9939338"/>
  <p:defaultTextStyle>
    <a:defPPr>
      <a:defRPr lang="ko-KR"/>
    </a:defPPr>
    <a:lvl1pPr marL="0" algn="l" defTabSz="1221913" rtl="0" eaLnBrk="1" latinLnBrk="1" hangingPunct="1">
      <a:defRPr sz="2405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1" hangingPunct="1">
      <a:defRPr sz="2405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1" hangingPunct="1">
      <a:defRPr sz="2405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1" hangingPunct="1">
      <a:defRPr sz="2405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1" hangingPunct="1">
      <a:defRPr sz="2405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1" hangingPunct="1">
      <a:defRPr sz="2405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2405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2405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2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3120" y="9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2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68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76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65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55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80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4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6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22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4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832A6-1F0C-4D78-9E62-A19FBE4AF3E3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F4B10-DDC8-48D7-94B0-12E12F1F21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0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1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419548" y="4868559"/>
            <a:ext cx="8670664" cy="7179604"/>
          </a:xfrm>
          <a:prstGeom prst="roundRect">
            <a:avLst>
              <a:gd name="adj" fmla="val 190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88072" y="5996685"/>
            <a:ext cx="3618827" cy="2645312"/>
          </a:xfrm>
          <a:prstGeom prst="roundRect">
            <a:avLst>
              <a:gd name="adj" fmla="val 2367"/>
            </a:avLst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178051" y="9511438"/>
            <a:ext cx="5295247" cy="1972148"/>
          </a:xfrm>
          <a:prstGeom prst="roundRect">
            <a:avLst>
              <a:gd name="adj" fmla="val 2367"/>
            </a:avLst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4441" y="410576"/>
            <a:ext cx="85557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                           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님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안녕하세요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6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프라이빗노트입니다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이번에 코칭 교재가 너무 잘 만들어졌습니다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꼭 한 번 보셨으면 하는 바람에서  </a:t>
            </a:r>
            <a:r>
              <a:rPr lang="ko-KR" altLang="en-US" sz="16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코칭앱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                                교재를 같이 보내드립니다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교재와 같이 공부해 보실 수 있도록 </a:t>
            </a:r>
            <a:r>
              <a:rPr lang="ko-KR" altLang="en-US" sz="16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코칭앱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__________________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이용권도 함께 넣어드렸습니다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체험 이용 기간은 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                           입니다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모쪼록 잘 활용하셨으면 좋겠습니다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코칭 교재 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/ </a:t>
            </a:r>
            <a:r>
              <a:rPr lang="ko-KR" altLang="en-US" sz="16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수강권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관련하여 궁금하신 점 </a:t>
            </a: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있으면</a:t>
            </a:r>
            <a:endParaRPr lang="en-US" altLang="ko-KR" sz="16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사이트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내 우측 하단 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‘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상담하기       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’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로 남겨주세요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:)</a:t>
            </a:r>
            <a:endParaRPr lang="ko-KR" altLang="en-US" sz="1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888" y="107577"/>
            <a:ext cx="9391425" cy="12586446"/>
          </a:xfrm>
          <a:prstGeom prst="rect">
            <a:avLst/>
          </a:prstGeom>
          <a:noFill/>
          <a:ln w="22225" cmpd="dbl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0523" y="5548672"/>
            <a:ext cx="474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마이페이지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쿠폰 정보 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16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코칭앱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체험 이용권 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사용하기</a:t>
            </a:r>
            <a:endParaRPr lang="ko-KR" altLang="en-US" sz="16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523" y="9293892"/>
            <a:ext cx="6040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강의실 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16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코칭앱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프라이빗노트 </a:t>
            </a:r>
            <a:r>
              <a:rPr lang="ko-KR" altLang="en-US" sz="16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코칭앱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체험 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&gt; </a:t>
            </a:r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해당 과목 선택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후 수강</a:t>
            </a:r>
            <a:endParaRPr lang="ko-KR" altLang="en-US" sz="1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209" y="12201269"/>
            <a:ext cx="1300782" cy="33964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39" y="9780069"/>
            <a:ext cx="3094321" cy="2258905"/>
          </a:xfrm>
          <a:prstGeom prst="roundRect">
            <a:avLst>
              <a:gd name="adj" fmla="val 9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950" y="9588350"/>
            <a:ext cx="2887369" cy="2450624"/>
          </a:xfrm>
          <a:prstGeom prst="roundRect">
            <a:avLst>
              <a:gd name="adj" fmla="val 138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이등변 삼각형 8"/>
          <p:cNvSpPr/>
          <p:nvPr/>
        </p:nvSpPr>
        <p:spPr>
          <a:xfrm rot="5400000">
            <a:off x="4744406" y="10399174"/>
            <a:ext cx="557792" cy="19667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917160" y="10639520"/>
            <a:ext cx="807806" cy="728662"/>
          </a:xfrm>
          <a:prstGeom prst="roundRect">
            <a:avLst>
              <a:gd name="adj" fmla="val 3891"/>
            </a:avLst>
          </a:prstGeom>
          <a:solidFill>
            <a:schemeClr val="accent4">
              <a:alpha val="12000"/>
            </a:schemeClr>
          </a:solidFill>
          <a:ln w="28575"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위쪽 화살표 10"/>
          <p:cNvSpPr/>
          <p:nvPr/>
        </p:nvSpPr>
        <p:spPr>
          <a:xfrm rot="18900000">
            <a:off x="4556324" y="10970699"/>
            <a:ext cx="89300" cy="151704"/>
          </a:xfrm>
          <a:prstGeom prst="upArrow">
            <a:avLst>
              <a:gd name="adj1" fmla="val 15179"/>
              <a:gd name="adj2" fmla="val 114248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10531398" y="7722186"/>
            <a:ext cx="1447877" cy="323165"/>
            <a:chOff x="624763" y="5806906"/>
            <a:chExt cx="1447877" cy="32316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624763" y="5852160"/>
              <a:ext cx="1447877" cy="25438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27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14314" y="5806906"/>
              <a:ext cx="668773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수강 방법</a:t>
              </a:r>
              <a:endParaRPr lang="en-US" altLang="ko-KR" sz="10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720523" y="5095874"/>
            <a:ext cx="2216313" cy="35745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38100" dist="127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50261" y="5022118"/>
            <a:ext cx="15568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체험권</a:t>
            </a:r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등록 </a:t>
            </a:r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방법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906" y="6087249"/>
            <a:ext cx="3432130" cy="2459242"/>
          </a:xfrm>
          <a:prstGeom prst="roundRect">
            <a:avLst>
              <a:gd name="adj" fmla="val 9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모서리가 둥근 직사각형 26"/>
          <p:cNvSpPr/>
          <p:nvPr/>
        </p:nvSpPr>
        <p:spPr>
          <a:xfrm>
            <a:off x="1764420" y="7927287"/>
            <a:ext cx="1351843" cy="294639"/>
          </a:xfrm>
          <a:prstGeom prst="roundRect">
            <a:avLst>
              <a:gd name="adj" fmla="val 3891"/>
            </a:avLst>
          </a:prstGeom>
          <a:solidFill>
            <a:schemeClr val="accent4">
              <a:alpha val="12000"/>
            </a:schemeClr>
          </a:solidFill>
          <a:ln w="28575"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위쪽 화살표 25"/>
          <p:cNvSpPr/>
          <p:nvPr/>
        </p:nvSpPr>
        <p:spPr>
          <a:xfrm rot="18900000">
            <a:off x="2922053" y="8059573"/>
            <a:ext cx="135737" cy="230591"/>
          </a:xfrm>
          <a:prstGeom prst="upArrow">
            <a:avLst>
              <a:gd name="adj1" fmla="val 15179"/>
              <a:gd name="adj2" fmla="val 114248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10800519" y="2781994"/>
            <a:ext cx="90963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913849" y="3924994"/>
            <a:ext cx="99082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2832448" y="3464997"/>
            <a:ext cx="975584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1668052" y="4166178"/>
            <a:ext cx="90963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2871" b="92079" l="12808" r="9655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73553" y="4641171"/>
            <a:ext cx="498922" cy="248232"/>
          </a:xfrm>
          <a:prstGeom prst="rect">
            <a:avLst/>
          </a:prstGeom>
        </p:spPr>
      </p:pic>
      <p:sp>
        <p:nvSpPr>
          <p:cNvPr id="33" name="모서리가 둥근 직사각형 32"/>
          <p:cNvSpPr/>
          <p:nvPr/>
        </p:nvSpPr>
        <p:spPr>
          <a:xfrm>
            <a:off x="720523" y="8833817"/>
            <a:ext cx="2216313" cy="35745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38100" dist="127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347618" y="8760061"/>
            <a:ext cx="962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수강 </a:t>
            </a:r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방법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9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788</TotalTime>
  <Words>95</Words>
  <Application>Microsoft Office PowerPoint</Application>
  <PresentationFormat>A3 용지(297x420mm)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나눔바른고딕OTF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</dc:creator>
  <cp:lastModifiedBy>Chan</cp:lastModifiedBy>
  <cp:revision>22</cp:revision>
  <cp:lastPrinted>2021-01-06T06:37:07Z</cp:lastPrinted>
  <dcterms:created xsi:type="dcterms:W3CDTF">2020-12-30T11:18:42Z</dcterms:created>
  <dcterms:modified xsi:type="dcterms:W3CDTF">2021-01-06T10:30:26Z</dcterms:modified>
</cp:coreProperties>
</file>