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240750" cy="30240288"/>
  <p:notesSz cx="6807200" cy="9939338"/>
  <p:defaultTextStyle>
    <a:defPPr>
      <a:defRPr lang="ko-KR"/>
    </a:defPPr>
    <a:lvl1pPr marL="0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1pPr>
    <a:lvl2pPr marL="1403916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2pPr>
    <a:lvl3pPr marL="2807834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3pPr>
    <a:lvl4pPr marL="4211750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4pPr>
    <a:lvl5pPr marL="5615665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5pPr>
    <a:lvl6pPr marL="7019584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6pPr>
    <a:lvl7pPr marL="8423499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7pPr>
    <a:lvl8pPr marL="9827417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8pPr>
    <a:lvl9pPr marL="11231333" algn="l" defTabSz="2807834" rtl="0" eaLnBrk="1" latinLnBrk="1" hangingPunct="1">
      <a:defRPr sz="5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66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 varScale="1">
        <p:scale>
          <a:sx n="38" d="100"/>
          <a:sy n="38" d="100"/>
        </p:scale>
        <p:origin x="4026" y="90"/>
      </p:cViewPr>
      <p:guideLst>
        <p:guide orient="horz" pos="9525"/>
        <p:guide pos="6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6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9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1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7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1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349375" y="10717121"/>
            <a:ext cx="18542000" cy="17849134"/>
          </a:xfrm>
          <a:prstGeom prst="roundRect">
            <a:avLst>
              <a:gd name="adj" fmla="val 1904"/>
            </a:avLst>
          </a:prstGeom>
          <a:solidFill>
            <a:schemeClr val="bg2"/>
          </a:solidFill>
          <a:ln>
            <a:noFill/>
          </a:ln>
          <a:effectLst>
            <a:outerShdw blurRad="50800"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41582" y="21515995"/>
            <a:ext cx="17204556" cy="6383989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4762" y="1198008"/>
            <a:ext cx="17201376" cy="91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                  </a:t>
            </a:r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님 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안녕하세요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3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프라이빗노트입니다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이번에 코칭 교재가 너무 잘 만들어졌습니다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꼭 한 번 보셨으면 하는 바람에서  </a:t>
            </a:r>
            <a:r>
              <a:rPr lang="ko-KR" altLang="en-US" sz="36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                       교재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같이 보내드립니다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교재와 같이 공부해 보실 수 있도록 </a:t>
            </a:r>
            <a:r>
              <a:rPr lang="ko-KR" altLang="en-US" sz="36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 ________</a:t>
            </a:r>
            <a:r>
              <a:rPr lang="ko-KR" altLang="en-US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이용권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도 함께 넣어드렸습니다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체험 이용 기간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은                         </a:t>
            </a:r>
            <a:r>
              <a:rPr lang="ko-KR" altLang="en-US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입니다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모쪼록 잘 활용하셨으면 좋겠습니다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교재 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 </a:t>
            </a:r>
            <a:r>
              <a:rPr lang="ko-KR" altLang="en-US" sz="3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수강권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관련하여 궁금하신 점 있으면</a:t>
            </a:r>
            <a:endParaRPr lang="en-US" altLang="ko-KR" sz="3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사이트 내 우측 하단 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‘ </a:t>
            </a:r>
            <a:r>
              <a:rPr lang="ko-KR" altLang="en-US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상담하기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’ 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남겨주세요</a:t>
            </a:r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:)</a:t>
            </a:r>
            <a:endParaRPr lang="ko-KR" altLang="en-US" sz="3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671" y="228600"/>
            <a:ext cx="20637409" cy="29935488"/>
          </a:xfrm>
          <a:prstGeom prst="rect">
            <a:avLst/>
          </a:prstGeom>
          <a:noFill/>
          <a:ln w="60325" cmpd="dbl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4762" y="12268708"/>
            <a:ext cx="1076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마이페이지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쿠폰 정보 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이용권 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1356" y="20432413"/>
            <a:ext cx="12357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강의실 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 </a:t>
            </a:r>
            <a:r>
              <a:rPr lang="ko-KR" altLang="en-US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 과목 선택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후 수강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656" y="21790722"/>
            <a:ext cx="6839659" cy="5805088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9" name="이등변 삼각형 8"/>
          <p:cNvSpPr/>
          <p:nvPr/>
        </p:nvSpPr>
        <p:spPr>
          <a:xfrm rot="5400000">
            <a:off x="10160952" y="24226855"/>
            <a:ext cx="2223137" cy="78387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07910" y="11377342"/>
            <a:ext cx="4687706" cy="78032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sp>
        <p:nvSpPr>
          <p:cNvPr id="18" name="직사각형 17"/>
          <p:cNvSpPr/>
          <p:nvPr/>
        </p:nvSpPr>
        <p:spPr>
          <a:xfrm>
            <a:off x="2713333" y="11275011"/>
            <a:ext cx="327685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체험권</a:t>
            </a:r>
            <a:r>
              <a:rPr lang="ko-KR" altLang="en-US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등록 방법</a:t>
            </a:r>
            <a:endParaRPr lang="en-US" altLang="ko-KR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41582" y="13358878"/>
            <a:ext cx="7610418" cy="5541596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820" y="13604074"/>
            <a:ext cx="7092072" cy="5081720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27" name="모서리가 둥근 직사각형 26"/>
          <p:cNvSpPr/>
          <p:nvPr/>
        </p:nvSpPr>
        <p:spPr>
          <a:xfrm>
            <a:off x="4102627" y="17406288"/>
            <a:ext cx="2793416" cy="608835"/>
          </a:xfrm>
          <a:prstGeom prst="roundRect">
            <a:avLst>
              <a:gd name="adj" fmla="val 3891"/>
            </a:avLst>
          </a:prstGeom>
          <a:noFill/>
          <a:ln w="793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 rot="18900000">
            <a:off x="6494732" y="17679640"/>
            <a:ext cx="280484" cy="476488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9562982" y="4289582"/>
            <a:ext cx="3441818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007910" y="19577108"/>
            <a:ext cx="4189433" cy="78032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sp>
        <p:nvSpPr>
          <p:cNvPr id="39" name="직사각형 38"/>
          <p:cNvSpPr/>
          <p:nvPr/>
        </p:nvSpPr>
        <p:spPr>
          <a:xfrm>
            <a:off x="3134249" y="19474777"/>
            <a:ext cx="193674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 방법</a:t>
            </a:r>
            <a:endParaRPr lang="en-US" altLang="ko-KR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062907" y="1876582"/>
            <a:ext cx="334987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9792580" y="5991382"/>
            <a:ext cx="3441818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77554" y="6804182"/>
            <a:ext cx="3441818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가격 안내 - 채널톡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551" y="9374618"/>
            <a:ext cx="1092499" cy="109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Red Marker Circle Png, Download Free Clip Art, Free Clip Art on  Clipart Librar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60" y="12760168"/>
            <a:ext cx="2490366" cy="24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83" y="28975229"/>
            <a:ext cx="2889585" cy="75448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272819" y="21790724"/>
            <a:ext cx="7951997" cy="5805088"/>
            <a:chOff x="2272819" y="21790724"/>
            <a:chExt cx="7951997" cy="58050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72819" y="21790724"/>
              <a:ext cx="7951997" cy="5805088"/>
            </a:xfrm>
            <a:prstGeom prst="roundRect">
              <a:avLst>
                <a:gd name="adj" fmla="val 9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7" t="4529" r="12094" b="6324"/>
            <a:stretch/>
          </p:blipFill>
          <p:spPr>
            <a:xfrm>
              <a:off x="7678930" y="25296729"/>
              <a:ext cx="2312303" cy="2068904"/>
            </a:xfrm>
            <a:prstGeom prst="rect">
              <a:avLst/>
            </a:prstGeom>
          </p:spPr>
        </p:pic>
      </p:grpSp>
      <p:pic>
        <p:nvPicPr>
          <p:cNvPr id="54" name="Picture 4" descr="Free Red Marker Circle Png, Download Free Clip Art, Free Clip Art on  Clipart Librar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27" y="25301492"/>
            <a:ext cx="2944328" cy="326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위쪽 화살표 10"/>
          <p:cNvSpPr/>
          <p:nvPr/>
        </p:nvSpPr>
        <p:spPr>
          <a:xfrm rot="18900000">
            <a:off x="8924262" y="26718792"/>
            <a:ext cx="284609" cy="483499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94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나눔바른고딕OTF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31</cp:revision>
  <cp:lastPrinted>2021-01-06T11:25:56Z</cp:lastPrinted>
  <dcterms:created xsi:type="dcterms:W3CDTF">2020-12-30T11:18:42Z</dcterms:created>
  <dcterms:modified xsi:type="dcterms:W3CDTF">2021-01-06T11:41:45Z</dcterms:modified>
</cp:coreProperties>
</file>