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6858000" cy="9906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59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164" y="108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32A6-1F0C-4D78-9E62-A19FBE4AF3E3}" type="datetimeFigureOut">
              <a:rPr lang="ko-KR" altLang="en-US" smtClean="0"/>
              <a:t>2021-01-03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F4B10-DDC8-48D7-94B0-12E12F1F21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2421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32A6-1F0C-4D78-9E62-A19FBE4AF3E3}" type="datetimeFigureOut">
              <a:rPr lang="ko-KR" altLang="en-US" smtClean="0"/>
              <a:t>2021-01-03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F4B10-DDC8-48D7-94B0-12E12F1F21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3288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32A6-1F0C-4D78-9E62-A19FBE4AF3E3}" type="datetimeFigureOut">
              <a:rPr lang="ko-KR" altLang="en-US" smtClean="0"/>
              <a:t>2021-01-03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F4B10-DDC8-48D7-94B0-12E12F1F21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0522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32A6-1F0C-4D78-9E62-A19FBE4AF3E3}" type="datetimeFigureOut">
              <a:rPr lang="ko-KR" altLang="en-US" smtClean="0"/>
              <a:t>2021-01-03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F4B10-DDC8-48D7-94B0-12E12F1F21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8791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32A6-1F0C-4D78-9E62-A19FBE4AF3E3}" type="datetimeFigureOut">
              <a:rPr lang="ko-KR" altLang="en-US" smtClean="0"/>
              <a:t>2021-01-03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F4B10-DDC8-48D7-94B0-12E12F1F21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9716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32A6-1F0C-4D78-9E62-A19FBE4AF3E3}" type="datetimeFigureOut">
              <a:rPr lang="ko-KR" altLang="en-US" smtClean="0"/>
              <a:t>2021-01-03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F4B10-DDC8-48D7-94B0-12E12F1F21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4561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32A6-1F0C-4D78-9E62-A19FBE4AF3E3}" type="datetimeFigureOut">
              <a:rPr lang="ko-KR" altLang="en-US" smtClean="0"/>
              <a:t>2021-01-03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F4B10-DDC8-48D7-94B0-12E12F1F21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7913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32A6-1F0C-4D78-9E62-A19FBE4AF3E3}" type="datetimeFigureOut">
              <a:rPr lang="ko-KR" altLang="en-US" smtClean="0"/>
              <a:t>2021-01-03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F4B10-DDC8-48D7-94B0-12E12F1F21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8194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32A6-1F0C-4D78-9E62-A19FBE4AF3E3}" type="datetimeFigureOut">
              <a:rPr lang="ko-KR" altLang="en-US" smtClean="0"/>
              <a:t>2021-01-03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F4B10-DDC8-48D7-94B0-12E12F1F21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7030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32A6-1F0C-4D78-9E62-A19FBE4AF3E3}" type="datetimeFigureOut">
              <a:rPr lang="ko-KR" altLang="en-US" smtClean="0"/>
              <a:t>2021-01-03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F4B10-DDC8-48D7-94B0-12E12F1F21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1529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32A6-1F0C-4D78-9E62-A19FBE4AF3E3}" type="datetimeFigureOut">
              <a:rPr lang="ko-KR" altLang="en-US" smtClean="0"/>
              <a:t>2021-01-03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F4B10-DDC8-48D7-94B0-12E12F1F21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9893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1832A6-1F0C-4D78-9E62-A19FBE4AF3E3}" type="datetimeFigureOut">
              <a:rPr lang="ko-KR" altLang="en-US" smtClean="0"/>
              <a:t>2021-01-03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CF4B10-DDC8-48D7-94B0-12E12F1F21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5695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6183" y="655908"/>
            <a:ext cx="5750614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________________</a:t>
            </a:r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님 안녕하세요</a:t>
            </a:r>
            <a:r>
              <a:rPr lang="en-US" altLang="ko-KR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, </a:t>
            </a:r>
            <a:r>
              <a:rPr lang="ko-KR" altLang="en-US" sz="10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프라이빗노트입니다</a:t>
            </a:r>
            <a:r>
              <a:rPr lang="en-US" altLang="ko-KR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 smtClean="0">
              <a:ln>
                <a:solidFill>
                  <a:schemeClr val="tx1">
                    <a:alpha val="0"/>
                  </a:schemeClr>
                </a:solidFill>
              </a:ln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이번에 코칭 교재가 너무 잘 </a:t>
            </a:r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만들어졌습니다</a:t>
            </a:r>
            <a:r>
              <a:rPr lang="en-US" altLang="ko-KR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꼭 </a:t>
            </a:r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한 번 보셨으면 하는 </a:t>
            </a:r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마음에서</a:t>
            </a:r>
            <a:r>
              <a:rPr lang="en-US" altLang="ko-KR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</a:t>
            </a:r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교재를 </a:t>
            </a:r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한 </a:t>
            </a:r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권 </a:t>
            </a:r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더 </a:t>
            </a:r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넣었습니다</a:t>
            </a:r>
            <a:r>
              <a:rPr lang="en-US" altLang="ko-KR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 smtClean="0">
              <a:ln>
                <a:solidFill>
                  <a:schemeClr val="tx1">
                    <a:alpha val="0"/>
                  </a:schemeClr>
                </a:solidFill>
              </a:ln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교재와 같이 </a:t>
            </a:r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공부해 보실 </a:t>
            </a:r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수 있도록 </a:t>
            </a:r>
            <a:r>
              <a:rPr lang="en-US" altLang="ko-KR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___________________</a:t>
            </a:r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까지 체험 가능한 </a:t>
            </a:r>
            <a:r>
              <a:rPr lang="ko-KR" altLang="en-US" sz="10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수강권도</a:t>
            </a:r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함께 넣어드렸습니다</a:t>
            </a:r>
            <a:r>
              <a:rPr lang="en-US" altLang="ko-KR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모쪼록 잘 활용하셨으면 </a:t>
            </a:r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좋겠습니다</a:t>
            </a:r>
            <a:r>
              <a:rPr lang="en-US" altLang="ko-KR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.</a:t>
            </a:r>
            <a:endParaRPr lang="en-US" altLang="ko-KR" sz="1000" dirty="0" smtClean="0">
              <a:ln>
                <a:solidFill>
                  <a:schemeClr val="tx1">
                    <a:alpha val="0"/>
                  </a:schemeClr>
                </a:solidFill>
              </a:ln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 smtClean="0">
              <a:ln>
                <a:solidFill>
                  <a:schemeClr val="tx1">
                    <a:alpha val="0"/>
                  </a:schemeClr>
                </a:solidFill>
              </a:ln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코칭 교재 관련하여 궁금하신 점 있으면 채팅으로 남겨주세요</a:t>
            </a:r>
            <a:r>
              <a:rPr lang="en-US" altLang="ko-KR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:)</a:t>
            </a:r>
            <a:endParaRPr lang="ko-KR" altLang="en-US" sz="100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46020" y="230736"/>
            <a:ext cx="6365959" cy="9426011"/>
          </a:xfrm>
          <a:prstGeom prst="rect">
            <a:avLst/>
          </a:prstGeom>
          <a:noFill/>
          <a:ln w="127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79462" y="153825"/>
            <a:ext cx="6509431" cy="9579835"/>
          </a:xfrm>
          <a:prstGeom prst="rect">
            <a:avLst/>
          </a:prstGeom>
          <a:noFill/>
          <a:ln w="127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56183" y="3706756"/>
            <a:ext cx="5750614" cy="534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수강권</a:t>
            </a:r>
            <a:r>
              <a:rPr lang="ko-KR" altLang="en-US" sz="10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등록 방법</a:t>
            </a:r>
            <a:endParaRPr lang="en-US" altLang="ko-KR" sz="1000" b="1" dirty="0" smtClean="0">
              <a:ln>
                <a:solidFill>
                  <a:schemeClr val="tx1">
                    <a:alpha val="0"/>
                  </a:schemeClr>
                </a:solidFill>
              </a:ln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마이페이지</a:t>
            </a:r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</a:t>
            </a:r>
            <a:r>
              <a:rPr lang="en-US" altLang="ko-KR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&gt; </a:t>
            </a:r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쿠폰 정보 </a:t>
            </a:r>
            <a:r>
              <a:rPr lang="en-US" altLang="ko-KR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&gt; </a:t>
            </a:r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코칭 이용권 </a:t>
            </a:r>
            <a:r>
              <a:rPr lang="en-US" altLang="ko-KR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(</a:t>
            </a:r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맞나요</a:t>
            </a:r>
            <a:r>
              <a:rPr lang="en-US" altLang="ko-KR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?) &gt; </a:t>
            </a:r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이용권 등록</a:t>
            </a:r>
            <a:endParaRPr lang="ko-KR" altLang="en-US" sz="100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6183" y="4573437"/>
            <a:ext cx="5750614" cy="534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수강 방법</a:t>
            </a:r>
            <a:endParaRPr lang="en-US" altLang="ko-KR" sz="1000" b="1" dirty="0" smtClean="0">
              <a:ln>
                <a:solidFill>
                  <a:schemeClr val="tx1">
                    <a:alpha val="0"/>
                  </a:schemeClr>
                </a:solidFill>
              </a:ln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강의실 </a:t>
            </a:r>
            <a:r>
              <a:rPr lang="en-US" altLang="ko-KR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&gt; </a:t>
            </a:r>
            <a:r>
              <a:rPr lang="ko-KR" altLang="en-US" sz="10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코칭앱</a:t>
            </a:r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</a:t>
            </a:r>
            <a:r>
              <a:rPr lang="en-US" altLang="ko-KR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&gt; </a:t>
            </a:r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해당 과목 선택 후 수강</a:t>
            </a:r>
            <a:endParaRPr lang="ko-KR" altLang="en-US" sz="100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7078" y="9285230"/>
            <a:ext cx="850164" cy="221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975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428</TotalTime>
  <Words>80</Words>
  <Application>Microsoft Office PowerPoint</Application>
  <PresentationFormat>A4 용지(210x297mm)</PresentationFormat>
  <Paragraphs>13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나눔바른고딕OTF</vt:lpstr>
      <vt:lpstr>맑은 고딕</vt:lpstr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Chan</dc:creator>
  <cp:lastModifiedBy>Chan</cp:lastModifiedBy>
  <cp:revision>7</cp:revision>
  <dcterms:created xsi:type="dcterms:W3CDTF">2020-12-30T11:18:42Z</dcterms:created>
  <dcterms:modified xsi:type="dcterms:W3CDTF">2021-01-03T13:42:25Z</dcterms:modified>
</cp:coreProperties>
</file>