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7" r:id="rId3"/>
    <p:sldId id="328" r:id="rId4"/>
    <p:sldId id="326" r:id="rId5"/>
    <p:sldId id="320" r:id="rId6"/>
    <p:sldId id="321" r:id="rId7"/>
    <p:sldId id="324" r:id="rId8"/>
    <p:sldId id="323" r:id="rId9"/>
    <p:sldId id="322" r:id="rId10"/>
    <p:sldId id="325" r:id="rId11"/>
    <p:sldId id="31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0" y="1155292"/>
            <a:ext cx="5219700" cy="509507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49525" y="5492187"/>
            <a:ext cx="265469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워딩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논의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디자인무드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고민 중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상시 진행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후기를 활용한 페이지 제작 중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6001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동기부여 이벤트의 일부가 될 것 같네요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노션에서 말씀주신 비공개미션 자동화 진행 중입니다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언급한 필요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파라미터가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되면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진행가능합니다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추가 되는대로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57" y="1646253"/>
            <a:ext cx="2773607" cy="21857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11" y="1675231"/>
            <a:ext cx="2773607" cy="212781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1392" y="4297783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제공상품으로 베스킨라빈스 아이스크림정도로도 괜찮을 것 같다는 의견을 받았습니다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392" y="4007195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맞추면 치킨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줄게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2416</TotalTime>
  <Words>492</Words>
  <Application>Microsoft Office PowerPoint</Application>
  <PresentationFormat>화면 슬라이드 쇼(4:3)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115</cp:revision>
  <dcterms:created xsi:type="dcterms:W3CDTF">2020-12-03T05:45:28Z</dcterms:created>
  <dcterms:modified xsi:type="dcterms:W3CDTF">2021-01-03T13:42:16Z</dcterms:modified>
</cp:coreProperties>
</file>