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48" y="12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2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28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2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79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71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5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1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19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03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2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89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832A6-1F0C-4D78-9E62-A19FBE4AF3E3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69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521999" y="3222023"/>
            <a:ext cx="5822950" cy="5625684"/>
          </a:xfrm>
          <a:prstGeom prst="roundRect">
            <a:avLst>
              <a:gd name="adj" fmla="val 190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06451" y="4094391"/>
            <a:ext cx="2120628" cy="1556930"/>
          </a:xfrm>
          <a:prstGeom prst="roundRect">
            <a:avLst>
              <a:gd name="adj" fmla="val 2367"/>
            </a:avLst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06450" y="6654386"/>
            <a:ext cx="5295247" cy="1972148"/>
          </a:xfrm>
          <a:prstGeom prst="roundRect">
            <a:avLst>
              <a:gd name="adj" fmla="val 2367"/>
            </a:avLst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92537" y="593601"/>
            <a:ext cx="546897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________________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님 안녕하세요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프라이빗노트입니다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이번에 코칭 교재가 너무 잘 만들어졌습니다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꼭 한 번 보셨으면 하는 마음에서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교재를 한 권 더 넣었습니다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교재와 같이 공부해 보실 수 있도록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___________________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까지 체험 가능한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이용권도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함께 넣어드렸습니다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모쪼록 잘 활용하셨으면 좋겠습니다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코칭 교재 관련하여 궁금하신 점 있으면 채팅으로 남겨주세요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:)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462" y="153825"/>
            <a:ext cx="6509431" cy="9579835"/>
          </a:xfrm>
          <a:prstGeom prst="rect">
            <a:avLst/>
          </a:prstGeom>
          <a:noFill/>
          <a:ln w="22225" cmpd="dbl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4482" y="3756234"/>
            <a:ext cx="3543377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마이페이지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&gt;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쿠폰 정보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&gt;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코칭앱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체험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이용권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&gt; 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사용하기</a:t>
            </a:r>
            <a:endParaRPr lang="ko-KR" altLang="en-US" sz="10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3062" y="6287795"/>
            <a:ext cx="38192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강의실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&gt;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코칭앱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&gt;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프라이빗노트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코칭앱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체험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&gt; 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해당 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과목 선택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후 수강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078" y="9179690"/>
            <a:ext cx="850164" cy="22198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74" y="6731297"/>
            <a:ext cx="2474899" cy="1806717"/>
          </a:xfrm>
          <a:prstGeom prst="roundRect">
            <a:avLst>
              <a:gd name="adj" fmla="val 9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351" y="6731297"/>
            <a:ext cx="2128706" cy="1806717"/>
          </a:xfrm>
          <a:prstGeom prst="roundRect">
            <a:avLst>
              <a:gd name="adj" fmla="val 138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이등변 삼각형 8"/>
          <p:cNvSpPr/>
          <p:nvPr/>
        </p:nvSpPr>
        <p:spPr>
          <a:xfrm rot="5400000">
            <a:off x="3372806" y="7542122"/>
            <a:ext cx="557792" cy="19667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545560" y="7782468"/>
            <a:ext cx="807806" cy="728662"/>
          </a:xfrm>
          <a:prstGeom prst="roundRect">
            <a:avLst>
              <a:gd name="adj" fmla="val 3891"/>
            </a:avLst>
          </a:prstGeom>
          <a:solidFill>
            <a:schemeClr val="accent4">
              <a:alpha val="12000"/>
            </a:schemeClr>
          </a:solidFill>
          <a:ln w="28575"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위쪽 화살표 10"/>
          <p:cNvSpPr/>
          <p:nvPr/>
        </p:nvSpPr>
        <p:spPr>
          <a:xfrm rot="18900000">
            <a:off x="3184724" y="8113647"/>
            <a:ext cx="89300" cy="151704"/>
          </a:xfrm>
          <a:prstGeom prst="upArrow">
            <a:avLst>
              <a:gd name="adj1" fmla="val 15179"/>
              <a:gd name="adj2" fmla="val 114248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821642" y="5938050"/>
            <a:ext cx="1447877" cy="303929"/>
            <a:chOff x="624763" y="5806906"/>
            <a:chExt cx="1447877" cy="303929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624763" y="5852160"/>
              <a:ext cx="1447877" cy="25438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38100" dist="12700" dir="27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14314" y="5806906"/>
              <a:ext cx="668773" cy="3039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수강 방법</a:t>
              </a:r>
              <a:endParaRPr lang="en-US" altLang="ko-KR" sz="10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53062" y="3441602"/>
            <a:ext cx="1447877" cy="323165"/>
            <a:chOff x="624763" y="3457395"/>
            <a:chExt cx="1447877" cy="323165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624763" y="3502649"/>
              <a:ext cx="1447877" cy="25438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38100" dist="12700" dir="27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29166" y="3457395"/>
              <a:ext cx="103906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체험권</a:t>
              </a:r>
              <a:r>
                <a:rPr lang="ko-KR" altLang="en-US" sz="10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등록 </a:t>
              </a:r>
              <a:r>
                <a:rPr lang="ko-KR" altLang="en-US" sz="10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방법</a:t>
              </a:r>
              <a:endParaRPr lang="en-US" altLang="ko-KR" sz="10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85" y="4184099"/>
            <a:ext cx="1937504" cy="1388290"/>
          </a:xfrm>
          <a:prstGeom prst="roundRect">
            <a:avLst>
              <a:gd name="adj" fmla="val 9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모서리가 둥근 직사각형 26"/>
          <p:cNvSpPr/>
          <p:nvPr/>
        </p:nvSpPr>
        <p:spPr>
          <a:xfrm>
            <a:off x="1384890" y="5206640"/>
            <a:ext cx="792338" cy="197127"/>
          </a:xfrm>
          <a:prstGeom prst="roundRect">
            <a:avLst>
              <a:gd name="adj" fmla="val 3891"/>
            </a:avLst>
          </a:prstGeom>
          <a:solidFill>
            <a:schemeClr val="accent4">
              <a:alpha val="12000"/>
            </a:schemeClr>
          </a:solidFill>
          <a:ln w="28575"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위쪽 화살표 25"/>
          <p:cNvSpPr/>
          <p:nvPr/>
        </p:nvSpPr>
        <p:spPr>
          <a:xfrm rot="18900000">
            <a:off x="2013265" y="5281126"/>
            <a:ext cx="89300" cy="151704"/>
          </a:xfrm>
          <a:prstGeom prst="upArrow">
            <a:avLst>
              <a:gd name="adj1" fmla="val 15179"/>
              <a:gd name="adj2" fmla="val 114248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788194" y="824584"/>
            <a:ext cx="90963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540798" y="1967584"/>
            <a:ext cx="107155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97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569</TotalTime>
  <Words>81</Words>
  <Application>Microsoft Office PowerPoint</Application>
  <PresentationFormat>A4 용지(210x297mm)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나눔바른고딕OTF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</dc:creator>
  <cp:lastModifiedBy>Chan</cp:lastModifiedBy>
  <cp:revision>15</cp:revision>
  <dcterms:created xsi:type="dcterms:W3CDTF">2020-12-30T11:18:42Z</dcterms:created>
  <dcterms:modified xsi:type="dcterms:W3CDTF">2021-01-04T13:28:25Z</dcterms:modified>
</cp:coreProperties>
</file>