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9" r:id="rId2"/>
    <p:sldId id="328" r:id="rId3"/>
    <p:sldId id="329" r:id="rId4"/>
    <p:sldId id="330" r:id="rId5"/>
    <p:sldId id="320" r:id="rId6"/>
    <p:sldId id="321" r:id="rId7"/>
    <p:sldId id="324" r:id="rId8"/>
    <p:sldId id="323" r:id="rId9"/>
    <p:sldId id="326" r:id="rId10"/>
    <p:sldId id="322" r:id="rId11"/>
    <p:sldId id="325" r:id="rId12"/>
    <p:sldId id="327" r:id="rId13"/>
    <p:sldId id="331" r:id="rId14"/>
    <p:sldId id="315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2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04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38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00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5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87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89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75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71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7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5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0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2D92A-1099-47F9-BA91-F3EF59B10499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9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.cafe.naver.com/ca-fe/web/cafes/28637193/articles/1650?boardtype=L" TargetMode="External"/><Relationship Id="rId2" Type="http://schemas.openxmlformats.org/officeDocument/2006/relationships/hyperlink" Target="https://m.blog.naver.com/PostView.nhn?blogId=classnine9&amp;logNo=222060253375&amp;proxyReferer=https://m.blog.naver.com/PostView.nhn?blogId%3Dclassnine9%26logNo%3D222095057774%26proxyReferer%3Dhttps://m.search.daum.net/nate?w%3Dtot%26thr%3Dmnms%26q%3D%EC%A4%91%ED%95%99%EC%B5%9C%EA%B3%A0%EC%88%98%EC%A4%80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02649" y="2754719"/>
            <a:ext cx="6765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업무보고</a:t>
            </a:r>
            <a:endParaRPr lang="en-US" altLang="ko-KR" sz="36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02649" y="3401050"/>
            <a:ext cx="67656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2020-01-01</a:t>
            </a:r>
            <a:endParaRPr lang="ko-KR" altLang="en-US" sz="6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069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50" y="1396413"/>
            <a:ext cx="2499698" cy="252936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예정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채널톡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마케팅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비수강생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대상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푸시알림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551845" y="5073332"/>
            <a:ext cx="1871023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체험신청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1845" y="4066559"/>
            <a:ext cx="5809626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수강생</a:t>
            </a:r>
            <a:r>
              <a:rPr lang="en-US" altLang="ko-KR" sz="11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</a:t>
            </a:r>
            <a:r>
              <a:rPr lang="ko-KR" altLang="en-US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 </a:t>
            </a:r>
            <a:r>
              <a:rPr lang="en-US" altLang="ko-KR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-KR" sz="11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main_studying</a:t>
            </a:r>
            <a:r>
              <a:rPr lang="en-US" altLang="ko-KR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페이지를 방문하지 않은 대상</a:t>
            </a:r>
            <a:r>
              <a:rPr lang="en-US" altLang="ko-KR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비수강생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</a:t>
            </a:r>
          </a:p>
          <a:p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 동안 대기 후 발송</a:t>
            </a:r>
            <a:endParaRPr lang="en-US" altLang="ko-KR" sz="11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9921" y="563138"/>
            <a:ext cx="5809626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수강생과 </a:t>
            </a:r>
            <a:r>
              <a:rPr lang="ko-KR" altLang="en-US" sz="11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비수강생을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/main 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-KR" sz="11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main_studying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분리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수 있게 되었습니다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이에 따라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비수강생을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대상으로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무료체험에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대한 노티를 보내는 것이 가능해졌습니다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22849" y="5930167"/>
            <a:ext cx="1242196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내주 진행 예정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074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추가 체험 이벤트 진행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648627" y="5859656"/>
            <a:ext cx="2355591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일부로 이벤트 진행 중 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21" y="726391"/>
            <a:ext cx="6174156" cy="192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31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70" y="1155292"/>
            <a:ext cx="5219700" cy="509507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치킨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 후기 배너 추가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349525" y="5492187"/>
            <a:ext cx="265469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상시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후기를 활용한 페이지 제작 중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1783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수상 후기 배너 추가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349525" y="5492187"/>
            <a:ext cx="265469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상시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후기를 활용한 페이지 제작 중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45" y="584680"/>
            <a:ext cx="5242798" cy="23129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80" y="2569882"/>
            <a:ext cx="4846042" cy="357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94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en-US" altLang="ko-KR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Hotjar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파워링크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리퍼러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인사이트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281443" y="5859656"/>
            <a:ext cx="472277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파워링크를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통해 사이트에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유입되기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 블로그와 카페 경로입니다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algn="r"/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핫자에서 가끔 확인 가능한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부분으로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프라이빗노트에 관심이 있는 잠재고객들이 읽는 콘텐츠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이니 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포스팅 등에 좋은 </a:t>
            </a:r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인사이트일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것 같아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공유 드립니다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111065" y="659729"/>
            <a:ext cx="340957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 smtClean="0">
                <a:hlinkClick r:id="rId2"/>
              </a:rPr>
              <a:t>송인생디자인 블로그 </a:t>
            </a:r>
            <a:r>
              <a:rPr lang="en-US" altLang="ko-KR" sz="1050" dirty="0" smtClean="0">
                <a:hlinkClick r:id="rId2"/>
              </a:rPr>
              <a:t>– </a:t>
            </a:r>
            <a:r>
              <a:rPr lang="ko-KR" altLang="en-US" sz="1050" dirty="0" smtClean="0">
                <a:hlinkClick r:id="rId2"/>
              </a:rPr>
              <a:t>영재고과학고 학생들이 </a:t>
            </a:r>
            <a:r>
              <a:rPr lang="ko-KR" altLang="en-US" sz="1050" dirty="0" err="1" smtClean="0">
                <a:hlinkClick r:id="rId2"/>
              </a:rPr>
              <a:t>읽은책</a:t>
            </a:r>
            <a:endParaRPr lang="ko-KR" altLang="en-US" sz="1050" dirty="0"/>
          </a:p>
        </p:txBody>
      </p:sp>
      <p:sp>
        <p:nvSpPr>
          <p:cNvPr id="15" name="직사각형 14"/>
          <p:cNvSpPr/>
          <p:nvPr/>
        </p:nvSpPr>
        <p:spPr>
          <a:xfrm>
            <a:off x="184456" y="652035"/>
            <a:ext cx="21178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err="1" smtClean="0"/>
              <a:t>클라임수학과학학원카페</a:t>
            </a:r>
            <a:r>
              <a:rPr lang="en-US" altLang="ko-KR" sz="1100" dirty="0" smtClean="0"/>
              <a:t> </a:t>
            </a:r>
            <a:r>
              <a:rPr lang="en-US" altLang="ko-KR" sz="1100" dirty="0" smtClean="0">
                <a:hlinkClick r:id="rId3"/>
              </a:rPr>
              <a:t>(Click)</a:t>
            </a:r>
            <a:endParaRPr lang="ko-KR" altLang="en-US" sz="1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56" y="993507"/>
            <a:ext cx="4564565" cy="41085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1443" y="1407829"/>
            <a:ext cx="4621437" cy="334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80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10" y="1055802"/>
            <a:ext cx="8910089" cy="20281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21" y="3083962"/>
            <a:ext cx="2721815" cy="24934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10" y="5577406"/>
            <a:ext cx="2712494" cy="820273"/>
          </a:xfrm>
          <a:prstGeom prst="rect">
            <a:avLst/>
          </a:prstGeom>
        </p:spPr>
      </p:pic>
      <p:sp>
        <p:nvSpPr>
          <p:cNvPr id="9" name="직사각형 5"/>
          <p:cNvSpPr/>
          <p:nvPr/>
        </p:nvSpPr>
        <p:spPr>
          <a:xfrm>
            <a:off x="5788058" y="5492187"/>
            <a:ext cx="3216161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이전달 대비 신규방문자 유입이 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 가까이 증가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전월대비 신규방문자 추이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75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97" y="1890582"/>
            <a:ext cx="8616099" cy="1901147"/>
          </a:xfrm>
          <a:prstGeom prst="rect">
            <a:avLst/>
          </a:prstGeom>
        </p:spPr>
      </p:pic>
      <p:sp>
        <p:nvSpPr>
          <p:cNvPr id="3" name="직사각형 6"/>
          <p:cNvSpPr/>
          <p:nvPr/>
        </p:nvSpPr>
        <p:spPr>
          <a:xfrm>
            <a:off x="209921" y="930783"/>
            <a:ext cx="5809626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내달부터는 목표 달성 횟수 비교까지 가능할 것 같습니다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다만 계속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admin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차이가 발생하고는 있는데 문제를 찾을 때마다 수정 진행 중입니다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전월대비 목표달성 추이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4"/>
          <p:cNvSpPr/>
          <p:nvPr/>
        </p:nvSpPr>
        <p:spPr>
          <a:xfrm>
            <a:off x="367204" y="4189836"/>
            <a:ext cx="1254205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체험권신청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782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03" y="3072075"/>
            <a:ext cx="5222449" cy="24320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83" y="1082614"/>
            <a:ext cx="5194169" cy="1894594"/>
          </a:xfrm>
          <a:prstGeom prst="rect">
            <a:avLst/>
          </a:prstGeom>
        </p:spPr>
      </p:pic>
      <p:sp>
        <p:nvSpPr>
          <p:cNvPr id="4" name="직사각형 7"/>
          <p:cNvSpPr/>
          <p:nvPr/>
        </p:nvSpPr>
        <p:spPr>
          <a:xfrm>
            <a:off x="4854804" y="5930167"/>
            <a:ext cx="401024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이전달과 비교하여 유료검색 항목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(4.3%)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추가되었으며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algn="r"/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유입채널 모두에서 증가추세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보임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5531" y="1714016"/>
            <a:ext cx="3429132" cy="2356792"/>
          </a:xfrm>
          <a:prstGeom prst="rect">
            <a:avLst/>
          </a:prstGeom>
        </p:spPr>
      </p:pic>
      <p:sp>
        <p:nvSpPr>
          <p:cNvPr id="6" name="직사각형 7"/>
          <p:cNvSpPr/>
          <p:nvPr/>
        </p:nvSpPr>
        <p:spPr>
          <a:xfrm>
            <a:off x="1700539" y="1779531"/>
            <a:ext cx="1334891" cy="276999"/>
          </a:xfrm>
          <a:prstGeom prst="rect">
            <a:avLst/>
          </a:prstGeom>
          <a:solidFill>
            <a:schemeClr val="accent4">
              <a:lumMod val="20000"/>
              <a:lumOff val="80000"/>
              <a:alpha val="24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7"/>
          <p:cNvSpPr/>
          <p:nvPr/>
        </p:nvSpPr>
        <p:spPr>
          <a:xfrm>
            <a:off x="5480687" y="3278393"/>
            <a:ext cx="3513976" cy="332073"/>
          </a:xfrm>
          <a:prstGeom prst="rect">
            <a:avLst/>
          </a:prstGeom>
          <a:solidFill>
            <a:schemeClr val="accent4">
              <a:lumMod val="20000"/>
              <a:lumOff val="80000"/>
              <a:alpha val="24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480686" y="1807812"/>
            <a:ext cx="3513976" cy="332073"/>
          </a:xfrm>
          <a:prstGeom prst="rect">
            <a:avLst/>
          </a:prstGeom>
          <a:solidFill>
            <a:schemeClr val="accent4">
              <a:lumMod val="20000"/>
              <a:lumOff val="80000"/>
              <a:alpha val="24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6"/>
          <p:cNvSpPr/>
          <p:nvPr/>
        </p:nvSpPr>
        <p:spPr>
          <a:xfrm>
            <a:off x="5363852" y="1451335"/>
            <a:ext cx="3909593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카페 포스팅 캠페인의 영향으로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Social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유입 증가폭이 가장 컸음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전월대비 방문자 유입채널 추이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2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194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39" y="1180687"/>
            <a:ext cx="5929620" cy="21324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채널톡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마케팅 성과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수강신청 페이지에서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체험유도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241" y="550606"/>
            <a:ext cx="1922798" cy="313157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929115" y="3992241"/>
            <a:ext cx="1871023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체험신청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54011" y="6001292"/>
            <a:ext cx="415020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수강신청 페이지에 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 이상 머무는 고객 대상으로 나간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푸시알림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체험신청완료 </a:t>
            </a:r>
            <a:r>
              <a:rPr lang="ko-KR" altLang="en-US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목표달성율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10.5%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55200" y="563138"/>
            <a:ext cx="6301974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수강신청탭에서 고민하는 고객 대상으로 보내지는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푸시알림입니다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2374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53" y="3327821"/>
            <a:ext cx="2801033" cy="276833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511" y="3490810"/>
            <a:ext cx="2261034" cy="266499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63881" y="3068831"/>
            <a:ext cx="5144569" cy="320366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채널톡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마케팅 성과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 후 체험 유도 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970826" y="3804285"/>
            <a:ext cx="1871023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체험신청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200" y="610751"/>
            <a:ext cx="5917782" cy="21820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0297" y="527100"/>
            <a:ext cx="2573922" cy="262754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819685" y="6052567"/>
            <a:ext cx="322280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회원가입을 완료한 고객 대상으로 나간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푸시알림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체험신청완료 </a:t>
            </a:r>
            <a:r>
              <a:rPr lang="ko-KR" altLang="en-US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목표달성율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12.5%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978592" y="2934714"/>
            <a:ext cx="1644825" cy="22811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유도 과정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642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79" y="1370263"/>
            <a:ext cx="3534703" cy="188420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911" y="2063745"/>
            <a:ext cx="1453318" cy="119770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예정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채널톡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마케팅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신청 학생 대상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푸시알림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21152" y="1370263"/>
            <a:ext cx="5618175" cy="211999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7479" y="1236146"/>
            <a:ext cx="3000659" cy="22811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 알림 테스트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수기로 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follow-up 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</a:t>
            </a:r>
            <a:endParaRPr lang="ko-KR" altLang="en-US" sz="11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43058" y="6156693"/>
            <a:ext cx="512198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결과 </a:t>
            </a:r>
            <a:r>
              <a:rPr lang="ko-KR" altLang="en-US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체험신청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이어지는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funnel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과정에서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도움이 될 것으로 예상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5200" y="563138"/>
            <a:ext cx="6301974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체험이 잘 진행되고 있는지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잘 진행이 되었는지 등 전화상담 전후로 사이트에 내에서도 푸시 알림이 보내지면 </a:t>
            </a:r>
            <a:endParaRPr lang="en-US" altLang="ko-KR" sz="11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좀 더 케어 받는다는 느낌도 주고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 편안한 유저 경험을 제공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수 있을 것 같습니다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7849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355200" y="1512382"/>
            <a:ext cx="3608803" cy="1056430"/>
          </a:xfrm>
          <a:prstGeom prst="roundRect">
            <a:avLst>
              <a:gd name="adj" fmla="val 809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355200" y="3353199"/>
            <a:ext cx="3608803" cy="1056430"/>
          </a:xfrm>
          <a:prstGeom prst="roundRect">
            <a:avLst>
              <a:gd name="adj" fmla="val 809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예정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채널톡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마케팅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신청 학생 대상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푸시알림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61473" y="5095989"/>
            <a:ext cx="884534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5200" y="1152147"/>
            <a:ext cx="580962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체험이 </a:t>
            </a:r>
            <a:r>
              <a:rPr lang="ko-KR" altLang="en-US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끝나가는 회원 대상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강의에 만족하였는지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follow-up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해주는 </a:t>
            </a:r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푸시알림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만들기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5200" y="2801435"/>
            <a:ext cx="5809626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체험이 </a:t>
            </a:r>
            <a:r>
              <a:rPr lang="ko-KR" altLang="en-US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끝나가는 회원 중 체험을 하지 않은 학생 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대상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</a:t>
            </a:r>
            <a:endParaRPr lang="en-US" altLang="ko-KR" sz="11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연장을 원하는지 여부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묻는 알림 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문자로 할지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.///)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34662" y="1682391"/>
            <a:ext cx="305243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안녕하세요 인규님, </a:t>
            </a:r>
            <a:r>
              <a:rPr lang="ko-KR" altLang="ko-KR" sz="10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프라이빗노트입니다</a:t>
            </a: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체험권을</a:t>
            </a: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통한 학습은 잘 하고 계시는지요?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혹시 궁금한 사항이 있거나 자세한 상담이 필요하시면,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언제든 채팅을 활용해주세요!  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00207" y="3417245"/>
            <a:ext cx="3563796" cy="90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안녕하세요 민규님, </a:t>
            </a:r>
            <a:r>
              <a:rPr lang="ko-KR" altLang="ko-KR" sz="10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프라이빗노트입니다</a:t>
            </a: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</a:t>
            </a: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신청 후 체험이 이루어지지않고 있습니다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아쉬운 마음에 추가 </a:t>
            </a:r>
            <a:r>
              <a:rPr lang="ko-KR" altLang="ko-KR" sz="10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체험권을</a:t>
            </a: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요청 주시면 넣어드리고자 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혹시 궁금한 사항이 있거나 자세한 상담이 필요하시면,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언제든 채팅을 활용해주세요! 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734512" y="5735669"/>
            <a:ext cx="513053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체험권을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사용한 날짜와 현재 날짜 간의 차이를 숫자로 저장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파라미터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추가 필요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수현쌤한테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요청드린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상태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완성 되는대로 내주 진행 예정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5200" y="522531"/>
            <a:ext cx="29514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앞의 테스트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기반으로 만든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푸시알림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가안입니다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06825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예정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채널톡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마케팅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비공개미션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643132" y="5799362"/>
            <a:ext cx="3026624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제대로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 유도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코칭앱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정답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9921" y="563138"/>
            <a:ext cx="5809626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전에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노션에서 말씀주신 비공개미션 자동화 진행 중입니다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앞에서 언급한 필요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파라미터가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추가 되면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진행가능합니다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65531" y="5930167"/>
            <a:ext cx="3299514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파라미터 추가 되는대로 내주 진행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예정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16" y="1166494"/>
            <a:ext cx="6477876" cy="373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5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1926</TotalTime>
  <Words>516</Words>
  <Application>Microsoft Office PowerPoint</Application>
  <PresentationFormat>화면 슬라이드 쇼(4:3)</PresentationFormat>
  <Paragraphs>74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나눔바른고딕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</dc:creator>
  <cp:lastModifiedBy>Chan</cp:lastModifiedBy>
  <cp:revision>112</cp:revision>
  <dcterms:created xsi:type="dcterms:W3CDTF">2020-12-03T05:45:28Z</dcterms:created>
  <dcterms:modified xsi:type="dcterms:W3CDTF">2021-01-04T11:23:53Z</dcterms:modified>
</cp:coreProperties>
</file>