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7" r:id="rId3"/>
    <p:sldId id="328" r:id="rId4"/>
    <p:sldId id="326" r:id="rId5"/>
    <p:sldId id="330" r:id="rId6"/>
    <p:sldId id="331" r:id="rId7"/>
    <p:sldId id="320" r:id="rId8"/>
    <p:sldId id="329" r:id="rId9"/>
    <p:sldId id="321" r:id="rId10"/>
    <p:sldId id="324" r:id="rId11"/>
    <p:sldId id="323" r:id="rId12"/>
    <p:sldId id="322" r:id="rId13"/>
    <p:sldId id="325" r:id="rId14"/>
    <p:sldId id="31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2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.cafe.naver.com/ca-fe/web/cafes/28637193/articles/1650?boardtype=L" TargetMode="External"/><Relationship Id="rId2" Type="http://schemas.openxmlformats.org/officeDocument/2006/relationships/hyperlink" Target="https://m.blog.naver.com/PostView.nhn?blogId=classnine9&amp;logNo=222060253375&amp;proxyReferer=https://m.blog.naver.com/PostView.nhn?blogId%3Dclassnine9%26logNo%3D222095057774%26proxyReferer%3Dhttps://m.search.daum.net/nate?w%3Dtot%26thr%3Dmnms%26q%3D%EC%A4%91%ED%95%99%EC%B5%9C%EA%B3%A0%EC%88%98%EC%A4%8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2020-01-01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9" y="1370263"/>
            <a:ext cx="3534703" cy="188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11" y="2063745"/>
            <a:ext cx="1453318" cy="11977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1152" y="1370263"/>
            <a:ext cx="5618175" cy="2119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479" y="1236146"/>
            <a:ext cx="3000659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 알림 테스트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수기로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ko-KR" altLang="en-US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3058" y="6156693"/>
            <a:ext cx="5121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결과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이어지는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funnel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도움이 될 것으로 예상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잘 진행되고 있는지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진행이 되었는지 등 전화상담 전후로 사이트에 내에서도 푸시 알림이 보내지면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케어 받는다는 느낌도 주고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편안한 유저 경험을 제공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4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55200" y="1512382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55200" y="3353199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473" y="5095989"/>
            <a:ext cx="88453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5200" y="1152147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대상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강의에 만족하였는지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200" y="2801435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중 체험을 하지 않은 학생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연장을 원하는지 여부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묻는 알림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문자로 할지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.///)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4662" y="1682391"/>
            <a:ext cx="30524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인규님,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학습은 잘 하고 계시는지요?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0207" y="3417245"/>
            <a:ext cx="356379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민규님,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후 체험이 이루어지지않고 있습니다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아쉬운 마음에 추가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요청 주시면 넣어드리고자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34512" y="5735669"/>
            <a:ext cx="51305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 날짜와 현재 날짜 간의 차이를 숫자로 저장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수현쌤한테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요청드린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 되는대로 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5200" y="522531"/>
            <a:ext cx="2951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앞의 테스트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만든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가안입니다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68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0" y="1396413"/>
            <a:ext cx="2499698" cy="25293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51845" y="5073332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845" y="4066559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방문하지 않은 대상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동안 대기 후 발송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수강생과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/main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분리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있게 되었습니다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따라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대상으로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노티를 보내는 것이 가능해졌습니다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2849" y="5930167"/>
            <a:ext cx="12421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48627" y="5859656"/>
            <a:ext cx="235559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 중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81443" y="5859656"/>
            <a:ext cx="47227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사이트에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유입되기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블로그와 카페 경로입니다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핫자에서 가끔 확인 가능한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부분으로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프라이빗노트에 관심이 있는 잠재고객들이 읽는 콘텐츠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이니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포스팅 등에 좋은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 같아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드립니다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11065" y="659729"/>
            <a:ext cx="34095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hlinkClick r:id="rId2"/>
              </a:rPr>
              <a:t>송인생디자인 블로그 </a:t>
            </a:r>
            <a:r>
              <a:rPr lang="en-US" altLang="ko-KR" sz="1050" dirty="0" smtClean="0">
                <a:hlinkClick r:id="rId2"/>
              </a:rPr>
              <a:t>– </a:t>
            </a:r>
            <a:r>
              <a:rPr lang="ko-KR" altLang="en-US" sz="1050" dirty="0" smtClean="0">
                <a:hlinkClick r:id="rId2"/>
              </a:rPr>
              <a:t>영재고과학고 학생들이 </a:t>
            </a:r>
            <a:r>
              <a:rPr lang="ko-KR" altLang="en-US" sz="1050" dirty="0" err="1" smtClean="0">
                <a:hlinkClick r:id="rId2"/>
              </a:rPr>
              <a:t>읽은책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84456" y="652035"/>
            <a:ext cx="2117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클라임수학과학학원카페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hlinkClick r:id="rId3"/>
              </a:rPr>
              <a:t>(Click)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" y="993507"/>
            <a:ext cx="4564565" cy="4108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443" y="1407829"/>
            <a:ext cx="4621437" cy="3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이벤트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완료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0154"/>
          <a:stretch/>
        </p:blipFill>
        <p:spPr>
          <a:xfrm>
            <a:off x="374556" y="1045882"/>
            <a:ext cx="2392549" cy="1992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6" y="3259327"/>
            <a:ext cx="2412699" cy="5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체험권이벤트가 진행되고 있기 때문에 치킨이벤트라는 명칭을 피하는 쪽이 좋을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쓸지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모르겠네욥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3132" y="4763545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추가 되는대로 내주 진행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상품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논의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" y="451219"/>
            <a:ext cx="6910014" cy="39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1" y="2501495"/>
            <a:ext cx="6763357" cy="20008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9921" y="563138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후기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 후기에 아이들 얼굴이 들어가면 안되는지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22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78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9" y="1180687"/>
            <a:ext cx="5929620" cy="21324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9115" y="3992241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4011" y="6001292"/>
            <a:ext cx="4150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10.5%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24" y="1004048"/>
            <a:ext cx="5437618" cy="55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3" y="3327821"/>
            <a:ext cx="2801033" cy="2768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11" y="3490810"/>
            <a:ext cx="2261034" cy="26649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881" y="3068831"/>
            <a:ext cx="5144569" cy="32036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후 체험 유도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70826" y="3804285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610751"/>
            <a:ext cx="5917782" cy="218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7" y="527100"/>
            <a:ext cx="2573922" cy="2627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9685" y="6052567"/>
            <a:ext cx="32228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회원가입을 완료한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12.5%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78592" y="2934714"/>
            <a:ext cx="1644825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유도 과정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450</Words>
  <Application>Microsoft Office PowerPoint</Application>
  <PresentationFormat>화면 슬라이드 쇼(4:3)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119</cp:revision>
  <dcterms:created xsi:type="dcterms:W3CDTF">2020-12-03T05:45:28Z</dcterms:created>
  <dcterms:modified xsi:type="dcterms:W3CDTF">2021-01-06T08:55:38Z</dcterms:modified>
</cp:coreProperties>
</file>