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36" r:id="rId3"/>
    <p:sldId id="337" r:id="rId4"/>
    <p:sldId id="338" r:id="rId5"/>
    <p:sldId id="33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2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2020-01-09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 수기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101" y="803741"/>
            <a:ext cx="496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수상자 혹은 합격자 후기 받는 상시 이벤트</a:t>
            </a:r>
            <a:endParaRPr lang="en-US" altLang="ko-KR" sz="1200" dirty="0" smtClean="0"/>
          </a:p>
          <a:p>
            <a:r>
              <a:rPr lang="ko-KR" altLang="en-US" sz="1200" dirty="0" smtClean="0"/>
              <a:t>카페 읽을거리도 풍부해지고 합격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수상 횟수 </a:t>
            </a:r>
            <a:r>
              <a:rPr lang="ko-KR" altLang="en-US" sz="1200" dirty="0" err="1" smtClean="0"/>
              <a:t>수치화하는데에</a:t>
            </a:r>
            <a:r>
              <a:rPr lang="ko-KR" altLang="en-US" sz="1200" dirty="0" smtClean="0"/>
              <a:t> 도움될 것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438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60" y="3295307"/>
            <a:ext cx="787799" cy="29816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70" y="1770557"/>
            <a:ext cx="1510778" cy="1266461"/>
          </a:xfrm>
          <a:prstGeom prst="rect">
            <a:avLst/>
          </a:prstGeom>
        </p:spPr>
      </p:pic>
      <p:pic>
        <p:nvPicPr>
          <p:cNvPr id="1026" name="Picture 2" descr="구글공식파트너 바름이 진행하는 구글 디스플레이광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82" y="840138"/>
            <a:ext cx="4940603" cy="312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GDN/ RDA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디스플레이 광고 소재 만들어 나가기</a:t>
            </a:r>
            <a:endParaRPr lang="en-US" altLang="ko-KR" sz="105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4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33" y="995940"/>
            <a:ext cx="2100839" cy="45836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76" y="995940"/>
            <a:ext cx="3042842" cy="46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5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101" y="80374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카페 유입 </a:t>
            </a:r>
            <a:endParaRPr lang="en-US" altLang="ko-KR" sz="1200" dirty="0" smtClean="0"/>
          </a:p>
          <a:p>
            <a:r>
              <a:rPr lang="ko-KR" altLang="en-US" sz="1200" dirty="0" smtClean="0"/>
              <a:t>별표 포함 </a:t>
            </a:r>
            <a:r>
              <a:rPr lang="en-US" altLang="ko-KR" sz="1200" dirty="0" smtClean="0"/>
              <a:t>13</a:t>
            </a:r>
            <a:r>
              <a:rPr lang="ko-KR" altLang="en-US" sz="1200" dirty="0" smtClean="0"/>
              <a:t>건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49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3195</TotalTime>
  <Words>40</Words>
  <Application>Microsoft Office PowerPoint</Application>
  <PresentationFormat>화면 슬라이드 쇼(4:3)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147</cp:revision>
  <dcterms:created xsi:type="dcterms:W3CDTF">2020-12-03T05:45:28Z</dcterms:created>
  <dcterms:modified xsi:type="dcterms:W3CDTF">2021-01-13T13:49:23Z</dcterms:modified>
</cp:coreProperties>
</file>