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41" r:id="rId3"/>
    <p:sldId id="348" r:id="rId4"/>
    <p:sldId id="337" r:id="rId5"/>
    <p:sldId id="343" r:id="rId6"/>
    <p:sldId id="340" r:id="rId7"/>
    <p:sldId id="344" r:id="rId8"/>
    <p:sldId id="345" r:id="rId9"/>
    <p:sldId id="346" r:id="rId10"/>
    <p:sldId id="347" r:id="rId11"/>
    <p:sldId id="336" r:id="rId12"/>
    <p:sldId id="33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2020-01-22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 현황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53149" y="5859656"/>
            <a:ext cx="355107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현재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신청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05898" y="515190"/>
            <a:ext cx="1215308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01.11~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47" y="1751632"/>
            <a:ext cx="307224" cy="2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수기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101" y="803741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수상자 혹은 합격자 후기 받는 상시 이벤트</a:t>
            </a:r>
            <a:endParaRPr lang="en-US" altLang="ko-KR" sz="1200" dirty="0" smtClean="0"/>
          </a:p>
          <a:p>
            <a:r>
              <a:rPr lang="ko-KR" altLang="en-US" sz="1200" dirty="0" smtClean="0"/>
              <a:t>카페 읽을거리도 풍부해지고 합격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수상 횟수 </a:t>
            </a:r>
            <a:r>
              <a:rPr lang="ko-KR" altLang="en-US" sz="1200" dirty="0" err="1" smtClean="0"/>
              <a:t>수치화하는데에</a:t>
            </a:r>
            <a:r>
              <a:rPr lang="ko-KR" altLang="en-US" sz="1200" dirty="0" smtClean="0"/>
              <a:t> 도움될 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438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97" y="1328449"/>
            <a:ext cx="2100839" cy="45836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43" y="1281721"/>
            <a:ext cx="3042842" cy="46771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5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7" y="2614140"/>
            <a:ext cx="6552940" cy="28479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6352" y="2959537"/>
            <a:ext cx="2384368" cy="253578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363" y="3806136"/>
            <a:ext cx="6494334" cy="19105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63" y="4758162"/>
            <a:ext cx="6494334" cy="19105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신규 방문자 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-16.72%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유입채널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확장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7" y="548303"/>
            <a:ext cx="8567288" cy="8429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2" y="1392373"/>
            <a:ext cx="8538973" cy="78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6072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인원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42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명으로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%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5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2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GDN/ RDA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디스플레이 광고 소재 만들어 나가기</a:t>
            </a:r>
            <a:endParaRPr lang="en-US" altLang="ko-KR" sz="105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87900" y="5930167"/>
            <a:ext cx="407714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 시 외주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0543" y="2063927"/>
            <a:ext cx="43829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외주 전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ko-KR" altLang="en-US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집행금액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3,000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원으로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소재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테스팅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진행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 소요 예정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4" y="748146"/>
            <a:ext cx="3468183" cy="39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4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키워드광고 내역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977595" y="451219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지출비용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40,194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(VAT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380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노출수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감소로 인한 현상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쿼리수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자체 감소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영재학교 키워드 모바일 노출 순위 조정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캠페인 분리 진행 중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광고비용 변동 예상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3366" y="712829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캠페인 분리 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43366" y="1506824"/>
            <a:ext cx="4746140" cy="1535875"/>
            <a:chOff x="324624" y="1839333"/>
            <a:chExt cx="7862631" cy="254438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624" y="2346582"/>
              <a:ext cx="2419350" cy="20288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730" y="2354895"/>
              <a:ext cx="5343525" cy="20288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3730" y="1839333"/>
              <a:ext cx="5324475" cy="52387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78" y="1839333"/>
              <a:ext cx="2514600" cy="533400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>
              <a:off x="2843730" y="1839333"/>
              <a:ext cx="0" cy="25360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43367" y="1493761"/>
            <a:ext cx="4746140" cy="1543920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463" y="3099985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전환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9783" y="3370254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900,000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43284" y="1181100"/>
            <a:ext cx="6688889" cy="1270461"/>
            <a:chOff x="1233487" y="3009900"/>
            <a:chExt cx="6688889" cy="1270461"/>
          </a:xfrm>
        </p:grpSpPr>
        <p:grpSp>
          <p:nvGrpSpPr>
            <p:cNvPr id="7" name="그룹 6"/>
            <p:cNvGrpSpPr/>
            <p:nvPr/>
          </p:nvGrpSpPr>
          <p:grpSpPr>
            <a:xfrm>
              <a:off x="1233487" y="3009900"/>
              <a:ext cx="6688889" cy="1270461"/>
              <a:chOff x="1233487" y="3009900"/>
              <a:chExt cx="6688889" cy="127046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3487" y="3009900"/>
                <a:ext cx="6677025" cy="8382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876" y="3823161"/>
                <a:ext cx="6667500" cy="457200"/>
              </a:xfrm>
              <a:prstGeom prst="rect">
                <a:avLst/>
              </a:prstGeom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1233487" y="3009900"/>
              <a:ext cx="6677025" cy="1270461"/>
            </a:xfrm>
            <a:prstGeom prst="rect">
              <a:avLst/>
            </a:pr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01.09-01.14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키워드광고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가입 회원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 금액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-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40,194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금액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900,000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4673" y="2798529"/>
            <a:ext cx="1880986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 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5970" y="3099985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전환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58738" y="2798529"/>
            <a:ext cx="1880986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63" y="487723"/>
            <a:ext cx="2824856" cy="17410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643283" y="3831128"/>
            <a:ext cx="6784140" cy="1266826"/>
            <a:chOff x="643283" y="3831128"/>
            <a:chExt cx="6784140" cy="126682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673" y="3831128"/>
              <a:ext cx="6762750" cy="12668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43283" y="3844070"/>
              <a:ext cx="6784140" cy="1253884"/>
            </a:xfrm>
            <a:prstGeom prst="rect">
              <a:avLst/>
            </a:pr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54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배너 유입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705898" y="515190"/>
            <a:ext cx="1215308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5" y="890119"/>
            <a:ext cx="8857824" cy="345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57" y="4576432"/>
            <a:ext cx="25971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KMO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수상자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  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127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arenR" startAt="2"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치킨이벤트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배너     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 방문자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합격 배너    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41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배너 유입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5" y="648392"/>
            <a:ext cx="7262335" cy="35197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이미지가 반영이 안되는 문제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 진행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92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977595" y="451219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5531" y="5930167"/>
            <a:ext cx="32995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1/13~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중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4" y="1113905"/>
            <a:ext cx="6737634" cy="32938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6135" y="1492926"/>
            <a:ext cx="6095610" cy="552005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0503" y="1668799"/>
            <a:ext cx="1258988" cy="215444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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페이지 유입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93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</TotalTime>
  <Words>271</Words>
  <Application>Microsoft Office PowerPoint</Application>
  <PresentationFormat>화면 슬라이드 쇼(4:3)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166</cp:revision>
  <dcterms:created xsi:type="dcterms:W3CDTF">2020-12-03T05:45:28Z</dcterms:created>
  <dcterms:modified xsi:type="dcterms:W3CDTF">2021-01-20T13:06:46Z</dcterms:modified>
</cp:coreProperties>
</file>