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34" r:id="rId3"/>
    <p:sldId id="335" r:id="rId4"/>
    <p:sldId id="331" r:id="rId5"/>
    <p:sldId id="333" r:id="rId6"/>
    <p:sldId id="327" r:id="rId7"/>
    <p:sldId id="332" r:id="rId8"/>
    <p:sldId id="330" r:id="rId9"/>
    <p:sldId id="320" r:id="rId10"/>
    <p:sldId id="326" r:id="rId11"/>
    <p:sldId id="325" r:id="rId12"/>
    <p:sldId id="33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4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2020-01-09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43132" y="4763545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5531" y="5930167"/>
            <a:ext cx="32995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오류로 내주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8" y="451219"/>
            <a:ext cx="6910014" cy="39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708651" y="5859656"/>
            <a:ext cx="32955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일부로 이벤트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정원 달성으로 마감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기준 이벤트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결제인원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( 8,430,000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4870" y="1129896"/>
            <a:ext cx="2160857" cy="5231114"/>
            <a:chOff x="774542" y="768796"/>
            <a:chExt cx="2160857" cy="52311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950" y="768796"/>
              <a:ext cx="1981496" cy="353571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50" y="4304512"/>
              <a:ext cx="1981496" cy="169539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74542" y="768796"/>
              <a:ext cx="2160857" cy="5231114"/>
            </a:xfrm>
            <a:prstGeom prst="rect">
              <a:avLst/>
            </a:prstGeom>
            <a:noFill/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전 페이지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8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7" y="926230"/>
            <a:ext cx="7694613" cy="186776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01.02-01.08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사용자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신규 방문자 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1.40%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사용자의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전환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필요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7" y="3318358"/>
            <a:ext cx="3929063" cy="20237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2136" y="3056748"/>
            <a:ext cx="392906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 유입도 소폭 증가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62200" y="3579968"/>
            <a:ext cx="1447800" cy="1762165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36" y="4191299"/>
            <a:ext cx="3217864" cy="169048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2136" y="4834212"/>
            <a:ext cx="3217864" cy="169048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2136" y="5930167"/>
            <a:ext cx="2130082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인원 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기간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46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명으로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18%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감소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7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71955" y="542148"/>
            <a:ext cx="413226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상단에서 무료체험권신청을 강조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체험인원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상단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무료체험권신청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강조 콘텐츠  추가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84" y="1069308"/>
            <a:ext cx="7623518" cy="38900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8784" y="1252204"/>
            <a:ext cx="7623518" cy="279562"/>
          </a:xfrm>
          <a:prstGeom prst="rect">
            <a:avLst/>
          </a:prstGeom>
          <a:solidFill>
            <a:schemeClr val="bg1">
              <a:alpha val="79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후보 위치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8784" y="3105777"/>
            <a:ext cx="7623518" cy="279562"/>
          </a:xfrm>
          <a:prstGeom prst="rect">
            <a:avLst/>
          </a:prstGeom>
          <a:solidFill>
            <a:schemeClr val="bg1">
              <a:alpha val="79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후보 위치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2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01.02-01.08 </a:t>
            </a:r>
            <a:r>
              <a:rPr lang="ko-KR" altLang="en-US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금주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키워드광고 내역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762177"/>
            <a:ext cx="8385094" cy="1435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77595" y="451219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지출비용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33,165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(VAT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043" y="3475286"/>
            <a:ext cx="3863976" cy="960312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15925" y="2349746"/>
            <a:ext cx="4401197" cy="2878767"/>
            <a:chOff x="415925" y="2349746"/>
            <a:chExt cx="4401197" cy="28787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775" y="4435598"/>
              <a:ext cx="2947248" cy="79291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9801" y="4440009"/>
              <a:ext cx="595193" cy="788504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6"/>
            <a:srcRect t="16789"/>
            <a:stretch/>
          </p:blipFill>
          <p:spPr>
            <a:xfrm>
              <a:off x="4075439" y="4403848"/>
              <a:ext cx="741682" cy="792913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415925" y="2349746"/>
              <a:ext cx="4401197" cy="2878766"/>
              <a:chOff x="4362451" y="2380562"/>
              <a:chExt cx="4401197" cy="287876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371975" y="2399612"/>
                <a:ext cx="3026624" cy="21544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노출 키워드</a:t>
                </a:r>
                <a:endParaRPr lang="en-US" altLang="ko-KR" sz="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4362451" y="2393399"/>
                <a:ext cx="4401197" cy="2865929"/>
                <a:chOff x="4298950" y="2100435"/>
                <a:chExt cx="4401197" cy="2865929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4362451" y="2329762"/>
                  <a:ext cx="4337696" cy="1857750"/>
                  <a:chOff x="1219200" y="1671637"/>
                  <a:chExt cx="8206597" cy="3514725"/>
                </a:xfrm>
              </p:grpSpPr>
              <p:pic>
                <p:nvPicPr>
                  <p:cNvPr id="8" name="그림 7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19200" y="1671637"/>
                    <a:ext cx="6705600" cy="3514725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006571" y="1676401"/>
                    <a:ext cx="1419226" cy="35051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" name="직선 연결선 11"/>
                <p:cNvCxnSpPr/>
                <p:nvPr/>
              </p:nvCxnSpPr>
              <p:spPr>
                <a:xfrm>
                  <a:off x="7949998" y="2100435"/>
                  <a:ext cx="0" cy="286592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6297" y="2101694"/>
                  <a:ext cx="733849" cy="229327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44236" y="2100435"/>
                  <a:ext cx="596660" cy="238664"/>
                </a:xfrm>
                <a:prstGeom prst="rect">
                  <a:avLst/>
                </a:prstGeom>
              </p:spPr>
            </p:pic>
            <p:cxnSp>
              <p:nvCxnSpPr>
                <p:cNvPr id="16" name="직선 연결선 15"/>
                <p:cNvCxnSpPr/>
                <p:nvPr/>
              </p:nvCxnSpPr>
              <p:spPr>
                <a:xfrm>
                  <a:off x="4298950" y="2329762"/>
                  <a:ext cx="4401196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7323099" y="2100435"/>
                  <a:ext cx="0" cy="286592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직사각형 17"/>
              <p:cNvSpPr/>
              <p:nvPr/>
            </p:nvSpPr>
            <p:spPr>
              <a:xfrm>
                <a:off x="4371974" y="2380562"/>
                <a:ext cx="4391674" cy="2878766"/>
              </a:xfrm>
              <a:prstGeom prst="rect">
                <a:avLst/>
              </a:prstGeom>
              <a:noFill/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4937042" y="3213676"/>
            <a:ext cx="3800557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클릭율이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높은 소재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37043" y="3213677"/>
            <a:ext cx="3800557" cy="1233466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925" y="5440510"/>
            <a:ext cx="5500688" cy="96522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15925" y="6203898"/>
            <a:ext cx="5500688" cy="255144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78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키워드광고 경로 가입 회원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33137"/>
            <a:ext cx="4008518" cy="2228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18" y="633137"/>
            <a:ext cx="4036947" cy="19275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32171" y="2962448"/>
            <a:ext cx="529552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광고를 통해 유입된 페이지에서 바로 가입을 한 경우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기록이 남아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추적가능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2171" y="633137"/>
            <a:ext cx="8229294" cy="2228850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87900" y="5930167"/>
            <a:ext cx="40771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12/10~01/08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가입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내주부터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매주 키워드광고 대비 가입회원 증가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추이 확인 예정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73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243802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이벤트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발송 완료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0154"/>
          <a:stretch/>
        </p:blipFill>
        <p:spPr>
          <a:xfrm>
            <a:off x="374556" y="1045882"/>
            <a:ext cx="2392549" cy="19923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6" y="3259327"/>
            <a:ext cx="2412699" cy="52592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351528" y="1295400"/>
            <a:ext cx="4998351" cy="1742793"/>
            <a:chOff x="1201737" y="1904999"/>
            <a:chExt cx="8632430" cy="30099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8117" y="1904999"/>
              <a:ext cx="2152650" cy="29527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1737" y="1943100"/>
              <a:ext cx="2181225" cy="29718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90767" y="1938336"/>
              <a:ext cx="2162175" cy="28860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2942" y="1924704"/>
              <a:ext cx="2181225" cy="2876550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3301661" y="1038092"/>
            <a:ext cx="2062531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발송 후기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74556" y="4247226"/>
            <a:ext cx="8062624" cy="1380831"/>
            <a:chOff x="674975" y="2896749"/>
            <a:chExt cx="9414095" cy="161228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4975" y="2912302"/>
              <a:ext cx="1176815" cy="158118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54692" y="2914894"/>
              <a:ext cx="1145710" cy="157599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03304" y="2925262"/>
              <a:ext cx="1150894" cy="155526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57100" y="2922670"/>
              <a:ext cx="1192367" cy="156044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52369" y="2927854"/>
              <a:ext cx="1166447" cy="1550078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21718" y="2917486"/>
              <a:ext cx="1171631" cy="157081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96251" y="2896749"/>
              <a:ext cx="1213104" cy="1612288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912255" y="2909710"/>
              <a:ext cx="1176815" cy="1586367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3301661" y="3943132"/>
            <a:ext cx="2062531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발송 후기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01660" y="995242"/>
            <a:ext cx="5135519" cy="2154358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1150" y="3936782"/>
            <a:ext cx="8140277" cy="1740118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65531" y="5930167"/>
            <a:ext cx="32995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중 후기 비율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60%</a:t>
            </a: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예상보다 높은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작성율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아이들의 경쟁심 자극으로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1150" y="5947382"/>
            <a:ext cx="4397718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상위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평균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258.7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274.6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약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6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문제 증가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주 대비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68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74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(6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명 증가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77595" y="476194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지출비용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178,600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(VAT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78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1151730"/>
            <a:ext cx="8366125" cy="9183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배너 유입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822441" y="5930167"/>
            <a:ext cx="404260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일사용자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 약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8%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사용자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이벤트 배너로 유입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수상후기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치킨후기페이지는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찾는대로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상시 업데이트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4582" y="515190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시작일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01.08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75892"/>
            <a:ext cx="4267199" cy="19549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4799" y="3264933"/>
            <a:ext cx="4267199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 배너 수정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5124" y="1664354"/>
            <a:ext cx="8366125" cy="40574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86472" y="1652706"/>
            <a:ext cx="67949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수상후기</a:t>
            </a: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86472" y="1864022"/>
            <a:ext cx="67949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치킨후기</a:t>
            </a: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16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1" y="1247625"/>
            <a:ext cx="6763357" cy="200082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9921" y="563138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후기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 후기에 아이들 얼굴이 들어가면 안되는지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수상후기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배너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09921" y="986015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3540523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얼굴을 넣을 수 있으면 후기 페이지 구성 시 좀 더 높은 신뢰도를 줄 수 있음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1955" y="542148"/>
            <a:ext cx="413226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노출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신뢰도 증가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22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01.03-01.09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체험유도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41" y="550606"/>
            <a:ext cx="1922798" cy="31315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54011" y="5274425"/>
            <a:ext cx="1871023" cy="43088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상담신청유도 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4011" y="5816626"/>
            <a:ext cx="415020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이상 머무는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2.9%</a:t>
            </a: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상담신청유도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18%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수강신청탭에서 고민하는 고객 대상으로 보내지는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0" y="1027031"/>
            <a:ext cx="6161088" cy="22413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00" y="3447229"/>
            <a:ext cx="3235356" cy="309009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5200" y="3447229"/>
            <a:ext cx="3235356" cy="3200394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7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2788</TotalTime>
  <Words>379</Words>
  <Application>Microsoft Office PowerPoint</Application>
  <PresentationFormat>화면 슬라이드 쇼(4:3)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138</cp:revision>
  <dcterms:created xsi:type="dcterms:W3CDTF">2020-12-03T05:45:28Z</dcterms:created>
  <dcterms:modified xsi:type="dcterms:W3CDTF">2021-01-09T08:39:58Z</dcterms:modified>
</cp:coreProperties>
</file>