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9" r:id="rId2"/>
    <p:sldId id="341" r:id="rId3"/>
    <p:sldId id="337" r:id="rId4"/>
    <p:sldId id="343" r:id="rId5"/>
    <p:sldId id="340" r:id="rId6"/>
    <p:sldId id="344" r:id="rId7"/>
    <p:sldId id="345" r:id="rId8"/>
    <p:sldId id="346" r:id="rId9"/>
    <p:sldId id="347" r:id="rId10"/>
    <p:sldId id="336" r:id="rId11"/>
    <p:sldId id="338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04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38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00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5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87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89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75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71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7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5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0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2D92A-1099-47F9-BA91-F3EF59B10499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9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02649" y="2754719"/>
            <a:ext cx="6765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업무보고</a:t>
            </a:r>
            <a:endParaRPr lang="en-US" altLang="ko-KR" sz="36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02649" y="3401050"/>
            <a:ext cx="67656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2020-01-15</a:t>
            </a:r>
            <a:endParaRPr lang="ko-KR" altLang="en-US" sz="6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069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합격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수상 수기 이벤트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61101" y="803741"/>
            <a:ext cx="4968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수상자 혹은 합격자 후기 받는 상시 이벤트</a:t>
            </a:r>
            <a:endParaRPr lang="en-US" altLang="ko-KR" sz="1200" dirty="0" smtClean="0"/>
          </a:p>
          <a:p>
            <a:r>
              <a:rPr lang="ko-KR" altLang="en-US" sz="1200" dirty="0" smtClean="0"/>
              <a:t>카페 읽을거리도 풍부해지고 합격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수상 횟수 </a:t>
            </a:r>
            <a:r>
              <a:rPr lang="ko-KR" altLang="en-US" sz="1200" dirty="0" err="1" smtClean="0"/>
              <a:t>수치화하는데에</a:t>
            </a:r>
            <a:r>
              <a:rPr lang="ko-KR" altLang="en-US" sz="1200" dirty="0" smtClean="0"/>
              <a:t> 도움될 것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94383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597" y="1328449"/>
            <a:ext cx="2100839" cy="458364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543" y="1281721"/>
            <a:ext cx="3042842" cy="467710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리퍼러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인사이트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057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57" y="2614140"/>
            <a:ext cx="6552940" cy="28479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01.08-01.14 </a:t>
            </a:r>
            <a:r>
              <a:rPr lang="ko-KR" altLang="en-US" sz="105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금주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유입 사용자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376352" y="2959537"/>
            <a:ext cx="2384368" cy="2535787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6363" y="3806136"/>
            <a:ext cx="6494334" cy="191052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r"/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6363" y="4758162"/>
            <a:ext cx="6494334" cy="191052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r"/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87900" y="5930167"/>
            <a:ext cx="407714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 주 대비 신규 방문자 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-16.72%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GDN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통한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유입채널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확장 예정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57" y="548303"/>
            <a:ext cx="8567288" cy="84293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072" y="1392373"/>
            <a:ext cx="8538973" cy="78692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26072" y="5930167"/>
            <a:ext cx="2130082" cy="430887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신청 인원 </a:t>
            </a:r>
            <a:endParaRPr lang="en-US" altLang="ko-KR" sz="11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 기간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45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42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명으로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7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%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감소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954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542" y="930972"/>
            <a:ext cx="787799" cy="298166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90" y="1896273"/>
            <a:ext cx="1510778" cy="1266461"/>
          </a:xfrm>
          <a:prstGeom prst="rect">
            <a:avLst/>
          </a:prstGeom>
        </p:spPr>
      </p:pic>
      <p:pic>
        <p:nvPicPr>
          <p:cNvPr id="1026" name="Picture 2" descr="구글공식파트너 바름이 진행하는 구글 디스플레이광고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087" y="1173278"/>
            <a:ext cx="4203218" cy="266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GDN/ RDA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디스플레이 광고 소재 만들어 나가기</a:t>
            </a:r>
            <a:endParaRPr lang="en-US" altLang="ko-KR" sz="105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294476" y="4142914"/>
            <a:ext cx="1880986" cy="261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소재 제작 방식 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en-US" altLang="ko-KR" sz="11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26396" y="4142914"/>
            <a:ext cx="1880986" cy="261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소재 제작 방식 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en-US" altLang="ko-KR" sz="11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94476" y="4503429"/>
            <a:ext cx="1880986" cy="430887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장점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깔끔하고 안정적</a:t>
            </a:r>
            <a:endParaRPr lang="en-US" altLang="ko-KR" sz="11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단점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시간과 노력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26396" y="4503430"/>
            <a:ext cx="1880986" cy="430887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장점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 용이</a:t>
            </a:r>
            <a:endParaRPr lang="en-US" altLang="ko-KR" sz="11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단점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구글 기본 글꼴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87900" y="5930167"/>
            <a:ext cx="4077145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집행 시 외주 필요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5141" y="681644"/>
            <a:ext cx="3258589" cy="4463934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170679" y="681644"/>
            <a:ext cx="4499496" cy="4463934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84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424381" y="1014153"/>
            <a:ext cx="5429543" cy="2933613"/>
            <a:chOff x="424381" y="1014153"/>
            <a:chExt cx="5429543" cy="293361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4381" y="1014153"/>
              <a:ext cx="5230033" cy="2933613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0742" y="1014153"/>
              <a:ext cx="963182" cy="2933613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01.09-01.14 </a:t>
            </a:r>
            <a:r>
              <a:rPr lang="ko-KR" altLang="en-US" sz="105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금주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키워드광고 내역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5977595" y="451219"/>
            <a:ext cx="3026624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지출비용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40,194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(VAT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포함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4380" y="5930167"/>
            <a:ext cx="2130082" cy="430887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1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노출수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감소로 인한 현상 </a:t>
            </a:r>
            <a:endParaRPr lang="en-US" altLang="ko-KR" sz="11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2</a:t>
            </a:r>
            <a:r>
              <a:rPr lang="en-US" altLang="ko-KR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1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쿼리수</a:t>
            </a:r>
            <a:r>
              <a:rPr lang="ko-KR" altLang="en-US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자체 감소</a:t>
            </a:r>
            <a:endParaRPr lang="en-US" altLang="ko-KR" sz="11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4380" y="1912134"/>
            <a:ext cx="5429544" cy="357241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87900" y="5930167"/>
            <a:ext cx="407714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KMO,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영재학교 키워드 모바일 노출 순위 조정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데스크탑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 캠페인 분리 진행 중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광고비용 변동 예상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956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8463" y="3099985"/>
            <a:ext cx="1433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유입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48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 중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 전환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9783" y="3370254"/>
            <a:ext cx="1124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김현교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900,000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43284" y="1181100"/>
            <a:ext cx="6688889" cy="1270461"/>
            <a:chOff x="1233487" y="3009900"/>
            <a:chExt cx="6688889" cy="1270461"/>
          </a:xfrm>
        </p:grpSpPr>
        <p:grpSp>
          <p:nvGrpSpPr>
            <p:cNvPr id="7" name="그룹 6"/>
            <p:cNvGrpSpPr/>
            <p:nvPr/>
          </p:nvGrpSpPr>
          <p:grpSpPr>
            <a:xfrm>
              <a:off x="1233487" y="3009900"/>
              <a:ext cx="6688889" cy="1270461"/>
              <a:chOff x="1233487" y="3009900"/>
              <a:chExt cx="6688889" cy="1270461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33487" y="3009900"/>
                <a:ext cx="6677025" cy="838200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4876" y="3823161"/>
                <a:ext cx="6667500" cy="457200"/>
              </a:xfrm>
              <a:prstGeom prst="rect">
                <a:avLst/>
              </a:prstGeom>
            </p:spPr>
          </p:pic>
        </p:grpSp>
        <p:sp>
          <p:nvSpPr>
            <p:cNvPr id="8" name="직사각형 7"/>
            <p:cNvSpPr/>
            <p:nvPr/>
          </p:nvSpPr>
          <p:spPr>
            <a:xfrm>
              <a:off x="1233487" y="3009900"/>
              <a:ext cx="6677025" cy="1270461"/>
            </a:xfrm>
            <a:prstGeom prst="rect">
              <a:avLst/>
            </a:prstGeom>
            <a:noFill/>
            <a:ln w="444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01.09-01.14 </a:t>
            </a:r>
            <a:r>
              <a:rPr lang="ko-KR" altLang="en-US" sz="105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금주 키워드광고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경로 가입 회원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787900" y="5930167"/>
            <a:ext cx="407714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지출 금액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- 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40,194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전환 금액 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900,000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64673" y="2798529"/>
            <a:ext cx="1880986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가입 전환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05970" y="3099985"/>
            <a:ext cx="13516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가입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 중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 전환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58738" y="2798529"/>
            <a:ext cx="1880986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 전환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954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01.08-01.14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배너 유입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7705898" y="515190"/>
            <a:ext cx="1215308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01.08-01.14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95" y="890119"/>
            <a:ext cx="8857824" cy="3459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1757" y="4576432"/>
            <a:ext cx="259718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 KMO </a:t>
            </a:r>
            <a:r>
              <a:rPr lang="ko-KR" altLang="en-US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수상자 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배너   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 방문자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127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28600" indent="-228600">
              <a:buAutoNum type="arabicParenR" startAt="2"/>
            </a:pPr>
            <a:r>
              <a:rPr lang="ko-KR" altLang="en-US" sz="11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치킨이벤트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배너     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 방문자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107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endParaRPr lang="en-US" altLang="ko-KR" sz="11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3)  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영재고 합격 배너    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방문자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51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415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01.08-01.14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배너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유입 </a:t>
            </a:r>
            <a:r>
              <a:rPr lang="en-US" altLang="ko-KR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Hotjar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95" y="648392"/>
            <a:ext cx="7262335" cy="351974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787900" y="5930167"/>
            <a:ext cx="407714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Hotjar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이미지가 반영이 안되는 문제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해결 진행 중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8921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채널톡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마케팅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비공개미션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5977595" y="451219"/>
            <a:ext cx="3026624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제대로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 유도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코칭앱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정답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65531" y="5930167"/>
            <a:ext cx="3299514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1/13~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중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54" y="1113905"/>
            <a:ext cx="6737634" cy="329383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96135" y="1492926"/>
            <a:ext cx="6095610" cy="552005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80503" y="1668799"/>
            <a:ext cx="1258988" cy="215444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</a:t>
            </a:r>
            <a:r>
              <a:rPr lang="en-US" altLang="ko-KR" sz="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강의실 페이지 유입</a:t>
            </a:r>
            <a:endParaRPr lang="en-US" altLang="ko-KR" sz="8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4932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추가 체험 이벤트 진행 현황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21" y="726391"/>
            <a:ext cx="6174156" cy="192787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453149" y="5859656"/>
            <a:ext cx="355107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일부로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 진행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현재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26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 신청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05898" y="515190"/>
            <a:ext cx="1215308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01.11~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647" y="1751632"/>
            <a:ext cx="307224" cy="21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60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3412</TotalTime>
  <Words>274</Words>
  <Application>Microsoft Office PowerPoint</Application>
  <PresentationFormat>화면 슬라이드 쇼(4:3)</PresentationFormat>
  <Paragraphs>49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나눔바른고딕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</dc:creator>
  <cp:lastModifiedBy>Chan</cp:lastModifiedBy>
  <cp:revision>163</cp:revision>
  <dcterms:created xsi:type="dcterms:W3CDTF">2020-12-03T05:45:28Z</dcterms:created>
  <dcterms:modified xsi:type="dcterms:W3CDTF">2021-01-15T08:26:19Z</dcterms:modified>
</cp:coreProperties>
</file>