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74" r:id="rId15"/>
    <p:sldId id="279" r:id="rId16"/>
    <p:sldId id="278" r:id="rId17"/>
    <p:sldId id="269" r:id="rId18"/>
    <p:sldId id="270" r:id="rId19"/>
    <p:sldId id="272" r:id="rId20"/>
    <p:sldId id="273" r:id="rId21"/>
    <p:sldId id="271" r:id="rId22"/>
    <p:sldId id="281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5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hotjar.com/sites/2099447/playbacks/list?filters=%7b%22EQUAL%22:%7b%22visitor_uuid%22:%22b6f4cea5%22%7d%7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 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925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영재교육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수학경시대회도 추가할까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초등수학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인강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유투엠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</a:t>
            </a:r>
          </a:p>
          <a:p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성과 지표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2020-12-10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7628" y="2548738"/>
            <a:ext cx="77543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12/03-12/10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이상 머무른 대상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(admin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기준 오차범위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+-3)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어디서 왜 누락이 발생하는지는 모르겠으나 이번 캠페인의 사용자 수는 참고용으로만 부탁드립니다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속성 수정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" y="865249"/>
            <a:ext cx="8684261" cy="986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8" y="1923803"/>
            <a:ext cx="6065461" cy="4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메인에서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유심히 본 페이지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1" y="646486"/>
            <a:ext cx="1705651" cy="19369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44" y="875425"/>
            <a:ext cx="1717675" cy="195426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76" y="1266367"/>
            <a:ext cx="1708292" cy="15524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52" y="3996678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3119800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2" y="3641414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3119800"/>
            <a:ext cx="740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코치진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311980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579" y="1160279"/>
            <a:ext cx="1501474" cy="15790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4231132" y="5845528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658" y="3996678"/>
            <a:ext cx="2613347" cy="12245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2189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5638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원인 분석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24248" y="3119800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31132" y="3119800"/>
            <a:ext cx="740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코치진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311980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1132" y="5845528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9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9802" y="772357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다음단계로버튼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체험신청혜택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5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패키지최하단체험신청버튼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체험신청메뉴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추천패키지버튼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07225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무시된 페이지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2" y="2175802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4144860"/>
            <a:ext cx="10967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 활용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86" y="2032932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4144860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414486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0598" y="5613769"/>
            <a:ext cx="9941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코칭앱페이지 등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93" y="2072577"/>
            <a:ext cx="1733616" cy="17821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1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272582" y="401870"/>
            <a:ext cx="27316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recordings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분석하는 과정에 상당한 시간이 소요됨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엑셀로 단순화시키는 과정을 향후 외주로 돌리면 좋을 것 같음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11125" y="5513259"/>
            <a:ext cx="6170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발생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버튼을 눌렀을 때 네이버 아이디로 로그인 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입력이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귀찮음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User ID: 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b6f4cea5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간단한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만들어도 될 것 같음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Exited page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signup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경우는 분명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네아로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이탈원인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상담도 가능하면 체험권신청페이지에 대한 장벽 낮출 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있어보임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243" y="4138747"/>
            <a:ext cx="61702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체험신청페이지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동영상강의활용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4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3" y="1613220"/>
            <a:ext cx="6990531" cy="41625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저조한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미션참여율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0831" y="528536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참여율을 높이면 구매전환수가 증가 할 것이다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인적자원 대체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채널톡으로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올릴 수 있을 것이다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17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9" y="942791"/>
            <a:ext cx="3557030" cy="2276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27" y="942791"/>
            <a:ext cx="2023851" cy="2428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및 인지도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0243" y="5146334"/>
            <a:ext cx="6170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친구와 함께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할인 혜택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58" y="843862"/>
            <a:ext cx="3805632" cy="22148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패키지에 대한 유입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 만들기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80" y="3638550"/>
            <a:ext cx="4105638" cy="259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63" y="3599356"/>
            <a:ext cx="4059911" cy="26391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8974" y="48406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커리큘럼에 대한 높은 관심도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명확한 커리큘럼을 만들어 그 커리큘럼을 통째로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있도록 만드는 방식으로 활용 가능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154" y="5565677"/>
            <a:ext cx="6170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 양영학원에서 유입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라온학원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</a:t>
            </a: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창원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67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9" y="936084"/>
            <a:ext cx="2553271" cy="27139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12" y="936084"/>
            <a:ext cx="2588009" cy="15632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5380" y="5692251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진입 목표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지나면서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조정을 통해 비용 최소화 예정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 진입 결과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380" y="5692251"/>
            <a:ext cx="6170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사진으로도 나오면 더 유입이 많아질 것으로 예상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 진입 결과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98" y="523073"/>
            <a:ext cx="2499553" cy="15708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92" y="554068"/>
            <a:ext cx="2323147" cy="3656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738" y="546369"/>
            <a:ext cx="2376961" cy="3861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07064" y="1730995"/>
            <a:ext cx="2232182" cy="36291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127" y="2679134"/>
            <a:ext cx="2232182" cy="31857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4611" y="1211435"/>
            <a:ext cx="2290154" cy="31857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5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1023</Words>
  <Application>Microsoft Office PowerPoint</Application>
  <PresentationFormat>화면 슬라이드 쇼(4:3)</PresentationFormat>
  <Paragraphs>240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37</cp:revision>
  <dcterms:created xsi:type="dcterms:W3CDTF">2020-12-03T05:45:28Z</dcterms:created>
  <dcterms:modified xsi:type="dcterms:W3CDTF">2020-12-10T12:14:47Z</dcterms:modified>
</cp:coreProperties>
</file>