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309" r:id="rId2"/>
    <p:sldId id="341" r:id="rId3"/>
    <p:sldId id="350" r:id="rId4"/>
    <p:sldId id="351" r:id="rId5"/>
    <p:sldId id="337" r:id="rId6"/>
    <p:sldId id="343" r:id="rId7"/>
    <p:sldId id="352" r:id="rId8"/>
    <p:sldId id="344" r:id="rId9"/>
    <p:sldId id="345" r:id="rId10"/>
    <p:sldId id="353" r:id="rId11"/>
    <p:sldId id="346" r:id="rId12"/>
    <p:sldId id="347" r:id="rId13"/>
    <p:sldId id="336" r:id="rId14"/>
    <p:sldId id="33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0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8631" y="2252749"/>
            <a:ext cx="86467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5910349" y="5112327"/>
            <a:ext cx="2985020" cy="1541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1</a:t>
            </a:r>
            <a:r>
              <a:rPr lang="ko-KR" altLang="en-US" sz="36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월 업무보고</a:t>
            </a:r>
            <a:endParaRPr lang="en-US" altLang="ko-KR" sz="3600" b="1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35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2020-01-29</a:t>
            </a:r>
            <a:endParaRPr lang="en-US" altLang="ko-KR" sz="100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3115" r="78543"/>
          <a:stretch/>
        </p:blipFill>
        <p:spPr>
          <a:xfrm>
            <a:off x="7047270" y="547126"/>
            <a:ext cx="1519611" cy="24256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유입 대상 상담 유도 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0" y="567123"/>
            <a:ext cx="6368106" cy="2453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5" y="3325963"/>
            <a:ext cx="2496210" cy="327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785" y="3265374"/>
            <a:ext cx="2812077" cy="31179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65760" y="3138062"/>
            <a:ext cx="84540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47270" y="567123"/>
            <a:ext cx="1681094" cy="2405685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660" y="3318622"/>
            <a:ext cx="4967113" cy="3284516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2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77595" y="451219"/>
            <a:ext cx="3026624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1/13~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중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868" y="5930167"/>
            <a:ext cx="88673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명에게 미션 전송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달성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1/21~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보상을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교촌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허니콤보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기프티콘으로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A/B test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시작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보상이 문제인지 판단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1" y="2447479"/>
            <a:ext cx="7129201" cy="30024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4" y="1186032"/>
            <a:ext cx="7654377" cy="78121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65760" y="2098971"/>
            <a:ext cx="84540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 현황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0136" y="5360892"/>
            <a:ext cx="35510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마감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결제완료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13,820,000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결제금액 약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1,536,000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47" y="1751632"/>
            <a:ext cx="307224" cy="2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수기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101" y="803741"/>
            <a:ext cx="4108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수상자 혹은 합격자 후기 받는 상시 이벤트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읽을거리도 풍부해지고 합격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횟수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수치화하는데에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도움될 것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7" y="2614140"/>
            <a:ext cx="6552940" cy="28479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사ㅇㅎㄴㅇㅎㅇ용자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6352" y="2959537"/>
            <a:ext cx="2384368" cy="25357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63" y="3806136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63" y="4758162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4589" y="5710189"/>
            <a:ext cx="33204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-16.72%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유입채널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7" y="548303"/>
            <a:ext cx="8567288" cy="8429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2" y="1392373"/>
            <a:ext cx="8538973" cy="78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6072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42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8631" y="2252749"/>
            <a:ext cx="86467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7757" y="2614140"/>
            <a:ext cx="1531189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별 획득 방문자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757" y="2364758"/>
            <a:ext cx="1531189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별 획득 방문자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757" y="502707"/>
            <a:ext cx="1566454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방문자 추이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072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42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4589" y="5710189"/>
            <a:ext cx="33204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-16.72%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유입채널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20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415940" y="4424581"/>
            <a:ext cx="2497776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97058" y="1101739"/>
            <a:ext cx="42140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모바일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분리 과정에서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심사 반려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광고에서는 검색광고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합성이미지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허용하지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않습니다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광고 소재 업로드 시 심사 절차를 거치는데 사람이 직접 심사를 하는 방식입니다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심사자에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다르기 때문에 이 전에 만든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광고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썸네일은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심사를 통과했으나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광고에서는 반려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되었습니다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교재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목업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만들어 심사를 통과하긴 하였으나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장기적인 관점에서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활용한 광고 이미지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 할 것 같습니다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과정에서 광고 이미지 소재 부족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상기와 비슷한 이유에서 발생한 문제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광고소재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시 많은 콘텐츠를 만들어 반응이 높은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대장소재를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찾아야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광고효율이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높게 나타납니다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저희의 경우 활용 가능한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소재 자체가 아예 없는 상황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모델컷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활용컷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분위기를 드러낼 수 있는 소재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제품의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7058" y="693898"/>
            <a:ext cx="120738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발생 문제 </a:t>
            </a:r>
            <a:r>
              <a:rPr lang="en-US" altLang="ko-KR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5236" y="3986235"/>
            <a:ext cx="104708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제안사항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95" y="1363349"/>
            <a:ext cx="3002887" cy="611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36" y="5045974"/>
            <a:ext cx="3063013" cy="109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236" y="2284459"/>
            <a:ext cx="2404370" cy="10611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5236" y="1101739"/>
            <a:ext cx="774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5236" y="2022849"/>
            <a:ext cx="774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5760" y="3773976"/>
            <a:ext cx="84540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및 제안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64168" y="4441207"/>
            <a:ext cx="26908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장기적인 활용을 위한 광고 이미지 촬영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02" y="5045974"/>
            <a:ext cx="532464" cy="1187333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5020887" y="3773976"/>
            <a:ext cx="0" cy="2651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7058" y="3994477"/>
            <a:ext cx="120738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발생 문제 </a:t>
            </a:r>
            <a:r>
              <a:rPr lang="en-US" altLang="ko-KR" sz="1200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0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GDN/ RDA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디스플레이 광고 소재 만들어 나가기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6" y="1188113"/>
            <a:ext cx="3468183" cy="39500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868" y="5930167"/>
            <a:ext cx="88673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외주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일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집행금액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3,000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원으로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테스팅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진행 중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소요 예정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이후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대장소재는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외주를 통해 이미지배너로 제작 예정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266" y="810278"/>
            <a:ext cx="153118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소재 텍스트 목록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66" y="1221365"/>
            <a:ext cx="3295650" cy="27432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43190" y="810278"/>
            <a:ext cx="12202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소재 예시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717180" y="731520"/>
            <a:ext cx="0" cy="4713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4818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05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01.15-01.21 </a:t>
            </a:r>
            <a:r>
              <a:rPr lang="ko-KR" altLang="en-US" sz="105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금주 키워드광고 내역</a:t>
            </a:r>
            <a:endParaRPr lang="ko-KR" altLang="en-US" sz="1050" b="1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833063" y="451219"/>
            <a:ext cx="2171156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지출금액 </a:t>
            </a:r>
            <a:r>
              <a:rPr lang="en-US" altLang="ko-KR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: -37,103</a:t>
            </a:r>
            <a:r>
              <a:rPr lang="ko-KR" altLang="en-US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원 </a:t>
            </a:r>
            <a:r>
              <a:rPr lang="en-US" altLang="ko-KR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(VAT</a:t>
            </a:r>
            <a:r>
              <a:rPr lang="ko-KR" altLang="en-US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포함</a:t>
            </a:r>
            <a:r>
              <a:rPr lang="en-US" altLang="ko-KR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)</a:t>
            </a:r>
            <a:endParaRPr lang="en-US" altLang="ko-KR" sz="110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전환금액 </a:t>
            </a:r>
            <a:r>
              <a:rPr lang="en-US" altLang="ko-KR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: +480,000</a:t>
            </a:r>
            <a:r>
              <a:rPr lang="ko-KR" altLang="en-US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원</a:t>
            </a:r>
            <a:r>
              <a:rPr lang="en-US" altLang="ko-KR" sz="11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</a:t>
            </a:r>
            <a:endParaRPr lang="en-US" altLang="ko-KR" sz="110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868" y="5930167"/>
            <a:ext cx="88673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모바일 노출 </a:t>
            </a: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비중이 </a:t>
            </a:r>
            <a:r>
              <a:rPr lang="en-US" altLang="ko-KR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PC</a:t>
            </a: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보다 더 높아 평균 </a:t>
            </a:r>
            <a:r>
              <a:rPr lang="ko-KR" altLang="en-US" sz="12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클릭비용 가중치를 더 높게 </a:t>
            </a: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부여</a:t>
            </a:r>
            <a:endParaRPr lang="ko-KR" altLang="en-US" sz="120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12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광고로 유입되는 회원 </a:t>
            </a: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수는 </a:t>
            </a:r>
            <a:r>
              <a:rPr lang="ko-KR" altLang="en-US" sz="12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주 당 </a:t>
            </a:r>
            <a:r>
              <a:rPr lang="en-US" altLang="ko-KR" sz="12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3</a:t>
            </a:r>
            <a:r>
              <a:rPr lang="ko-KR" altLang="en-US" sz="1200" b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명 </a:t>
            </a: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전후로 예상</a:t>
            </a:r>
            <a:endParaRPr lang="en-US" altLang="ko-KR" sz="120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244" y="708063"/>
            <a:ext cx="2026517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데스크탑</a:t>
            </a:r>
            <a:r>
              <a:rPr lang="en-US" altLang="ko-KR" sz="1200">
                <a:ln w="9525"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1200">
                <a:ln w="9525"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모바일 캠페인 분리</a:t>
            </a:r>
            <a:endParaRPr lang="ko-KR" altLang="en-US" sz="1200">
              <a:ln w="9525"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317244" y="3385643"/>
            <a:ext cx="6784140" cy="1266826"/>
            <a:chOff x="643283" y="3831128"/>
            <a:chExt cx="6784140" cy="126682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4673" y="3831128"/>
              <a:ext cx="6762750" cy="1266825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43283" y="3844070"/>
              <a:ext cx="6784140" cy="1253884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38634" y="3059295"/>
            <a:ext cx="135806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광고 유입 가입회원</a:t>
            </a:r>
            <a:endParaRPr lang="ko-KR" altLang="en-US" sz="1200">
              <a:ln w="9525"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317244" y="1046234"/>
            <a:ext cx="4746141" cy="1548938"/>
            <a:chOff x="317244" y="1046234"/>
            <a:chExt cx="4746141" cy="15489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626531" y="1381454"/>
              <a:ext cx="1425354" cy="12087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 rot="0">
              <a:off x="317244" y="1046234"/>
              <a:ext cx="4746141" cy="1548938"/>
              <a:chOff x="343366" y="1493761"/>
              <a:chExt cx="4746141" cy="1548938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343366" y="1506824"/>
                <a:ext cx="4746140" cy="1535875"/>
                <a:chOff x="324624" y="1839333"/>
                <a:chExt cx="7862631" cy="2544387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324624" y="2346582"/>
                  <a:ext cx="2419350" cy="20288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2843730" y="2354895"/>
                  <a:ext cx="5343525" cy="2028825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2843730" y="1839333"/>
                  <a:ext cx="5324475" cy="523875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335878" y="1839333"/>
                  <a:ext cx="2514600" cy="533400"/>
                </a:xfrm>
                <a:prstGeom prst="rect">
                  <a:avLst/>
                </a:prstGeom>
              </p:spPr>
            </p:pic>
            <p:cxnSp>
              <p:nvCxnSpPr>
                <p:cNvPr id="17" name="직선 연결선 16"/>
                <p:cNvCxnSpPr/>
                <p:nvPr/>
              </p:nvCxnSpPr>
              <p:spPr>
                <a:xfrm>
                  <a:off x="2843730" y="1839333"/>
                  <a:ext cx="0" cy="253607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직사각형 18"/>
              <p:cNvSpPr/>
              <p:nvPr/>
            </p:nvSpPr>
            <p:spPr>
              <a:xfrm>
                <a:off x="343367" y="1493761"/>
                <a:ext cx="4746140" cy="1543920"/>
              </a:xfrm>
              <a:prstGeom prst="rect">
                <a:avLst/>
              </a:prstGeom>
              <a:noFill/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354348" y="4714759"/>
            <a:ext cx="17470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이태강 </a:t>
            </a:r>
            <a:r>
              <a:rPr lang="en-US" altLang="ko-KR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480,000</a:t>
            </a:r>
            <a:r>
              <a:rPr lang="ko-KR" altLang="en-US" sz="120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원 결제</a:t>
            </a:r>
            <a:endParaRPr lang="en-US" altLang="ko-KR" sz="120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45687" y="3162189"/>
            <a:ext cx="2824856" cy="17410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00662" y="1832151"/>
            <a:ext cx="5686425" cy="132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검색 컨텐츠 채우기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07452" y="2978327"/>
            <a:ext cx="41825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키워드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KMO,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영재고입시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포화상태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블로그체험단 활용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대략 한달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주는 형태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실장님과 논의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실장님과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논의사항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체험단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신청하고 실제 사용을 시작하는 비율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열흘동안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실제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체험쿠폰을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했으면 문제 아녀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3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705898" y="515190"/>
            <a:ext cx="1215308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5" y="890119"/>
            <a:ext cx="8857824" cy="345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57" y="4576432"/>
            <a:ext cx="25971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KMO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수상자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  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127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arenR" startAt="2"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치킨이벤트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배너 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합격 배너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4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6868" y="5930167"/>
            <a:ext cx="88673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미반영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 해결 후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히트맵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96" y="1801528"/>
            <a:ext cx="4076836" cy="3007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9" y="1801528"/>
            <a:ext cx="4085694" cy="30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216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412</ep:Words>
  <ep:PresentationFormat>화면 슬라이드 쇼(4:3)</ep:PresentationFormat>
  <ep:Paragraphs>79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2020-12-03T05:45:28.000</dcterms:created>
  <dc:creator>Chan</dc:creator>
  <cp:lastModifiedBy>Chan</cp:lastModifiedBy>
  <dcterms:modified xsi:type="dcterms:W3CDTF">2021-01-27T06:10:18.433</dcterms:modified>
  <cp:revision>182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