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5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 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925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영재교육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수학경시대회도 추가할까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초등수학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인강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유투엠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</a:t>
            </a:r>
          </a:p>
          <a:p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678</Words>
  <Application>Microsoft Office PowerPoint</Application>
  <PresentationFormat>화면 슬라이드 쇼(4:3)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24</cp:revision>
  <dcterms:created xsi:type="dcterms:W3CDTF">2020-12-03T05:45:28Z</dcterms:created>
  <dcterms:modified xsi:type="dcterms:W3CDTF">2020-12-03T13:00:52Z</dcterms:modified>
</cp:coreProperties>
</file>