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00" r:id="rId4"/>
  </p:sldMasterIdLst>
  <p:notesMasterIdLst>
    <p:notesMasterId r:id="rId11"/>
  </p:notesMasterIdLst>
  <p:handoutMasterIdLst>
    <p:handoutMasterId r:id="rId12"/>
  </p:handoutMasterIdLst>
  <p:sldIdLst>
    <p:sldId id="770" r:id="rId5"/>
    <p:sldId id="2142532315" r:id="rId6"/>
    <p:sldId id="2142532306" r:id="rId7"/>
    <p:sldId id="2142532311" r:id="rId8"/>
    <p:sldId id="2142532310" r:id="rId9"/>
    <p:sldId id="2142532304" r:id="rId10"/>
  </p:sldIdLst>
  <p:sldSz cx="12192000" cy="6858000"/>
  <p:notesSz cx="6858000" cy="9144000"/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F9F9"/>
    <a:srgbClr val="008000"/>
    <a:srgbClr val="1DFF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E171933-4619-4E11-9A3F-F7608DF75F80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sha Ramesh" userId="624ec1d9-f5f8-42f0-a55c-71fc19d9ce54" providerId="ADAL" clId="{DB812440-3C9A-4816-8501-8DA6DEB75EB7}"/>
    <pc:docChg chg="modSld">
      <pc:chgData name="Nisha Ramesh" userId="624ec1d9-f5f8-42f0-a55c-71fc19d9ce54" providerId="ADAL" clId="{DB812440-3C9A-4816-8501-8DA6DEB75EB7}" dt="2025-08-18T03:48:20.210" v="0" actId="20577"/>
      <pc:docMkLst>
        <pc:docMk/>
      </pc:docMkLst>
      <pc:sldChg chg="modSp mod">
        <pc:chgData name="Nisha Ramesh" userId="624ec1d9-f5f8-42f0-a55c-71fc19d9ce54" providerId="ADAL" clId="{DB812440-3C9A-4816-8501-8DA6DEB75EB7}" dt="2025-08-18T03:48:20.210" v="0" actId="20577"/>
        <pc:sldMkLst>
          <pc:docMk/>
          <pc:sldMk cId="901816399" sldId="770"/>
        </pc:sldMkLst>
        <pc:spChg chg="mod">
          <ac:chgData name="Nisha Ramesh" userId="624ec1d9-f5f8-42f0-a55c-71fc19d9ce54" providerId="ADAL" clId="{DB812440-3C9A-4816-8501-8DA6DEB75EB7}" dt="2025-08-18T03:48:20.210" v="0" actId="20577"/>
          <ac:spMkLst>
            <pc:docMk/>
            <pc:sldMk cId="901816399" sldId="770"/>
            <ac:spMk id="2" creationId="{E2F5A691-EF09-4C69-AAE2-5BED895D35C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628E6F-31FC-C041-82E1-C5E677A6126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804672" y="8542606"/>
            <a:ext cx="4462272" cy="1920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/>
            </a:lvl1pPr>
          </a:lstStyle>
          <a:p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9DF323-C2B9-DE4A-8F48-27B97461A84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85335" y="8542606"/>
            <a:ext cx="328481" cy="1920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/>
            </a:lvl1pPr>
          </a:lstStyle>
          <a:p>
            <a:pPr algn="l"/>
            <a:fld id="{AEDECC24-8BFB-A744-A0FF-5825A936C007}" type="slidenum">
              <a:rPr lang="en-US" sz="800" smtClean="0"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en-US" sz="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636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80575" y="528404"/>
            <a:ext cx="2896849" cy="162947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84632" y="2458387"/>
            <a:ext cx="5871198" cy="58611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804672" y="8540496"/>
            <a:ext cx="4462272" cy="1920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84632" y="8540496"/>
            <a:ext cx="329184" cy="19202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3F977B6-3EAF-9E4C-9ACA-37B34D4622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615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207963" indent="-207963" algn="l" defTabSz="914400" rtl="0" eaLnBrk="1" latinLnBrk="0" hangingPunct="1">
      <a:buFont typeface="Arial" panose="020B0604020202020204" pitchFamily="34" charset="0"/>
      <a:buChar char="•"/>
      <a:tabLst/>
      <a:defRPr sz="1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207963" indent="-207963" algn="l" defTabSz="914400" rtl="0" eaLnBrk="1" latinLnBrk="0" hangingPunct="1">
      <a:buFont typeface="Arial" panose="020B0604020202020204" pitchFamily="34" charset="0"/>
      <a:buChar char="•"/>
      <a:tabLst/>
      <a:defRPr sz="1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207963" indent="-207963" algn="l" defTabSz="914400" rtl="0" eaLnBrk="1" latinLnBrk="0" hangingPunct="1">
      <a:buFont typeface="Arial" panose="020B0604020202020204" pitchFamily="34" charset="0"/>
      <a:buChar char="•"/>
      <a:tabLst/>
      <a:defRPr sz="1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7963" indent="-207963" algn="l" defTabSz="914400" rtl="0" eaLnBrk="1" latinLnBrk="0" hangingPunct="1">
      <a:buFont typeface="Arial" panose="020B0604020202020204" pitchFamily="34" charset="0"/>
      <a:buChar char="•"/>
      <a:tabLst/>
      <a:defRPr sz="1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81200" y="528638"/>
            <a:ext cx="2895600" cy="16287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F977B6-3EAF-9E4C-9ACA-37B34D462247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2465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981200" y="528638"/>
            <a:ext cx="2895600" cy="16287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Leading industry analysts and awards organizations have recognized Virtusa for our exceptional quality in digital engineering and transformational IT capabilities.</a:t>
            </a:r>
          </a:p>
          <a:p>
            <a:endParaRPr lang="en-US"/>
          </a:p>
          <a:p>
            <a:r>
              <a:rPr lang="en-US"/>
              <a:t>Highlights: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1" i="0" kern="120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Virtusa's</a:t>
            </a:r>
            <a:r>
              <a:rPr lang="en-US" sz="1000" b="1" i="0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sz="1000" b="1" i="0" kern="120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vLife</a:t>
            </a:r>
            <a:r>
              <a:rPr lang="en-US" sz="1000" b="1" i="0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™ platform in the Best New Product or Service of the Year - Health &amp; Pharmaceuticals - Product category.</a:t>
            </a:r>
            <a:r>
              <a:rPr lang="en-US" sz="1000" b="0" i="0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 </a:t>
            </a:r>
            <a:r>
              <a:rPr lang="en-US" sz="1000" b="0" i="0" kern="120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vLife</a:t>
            </a:r>
            <a:r>
              <a:rPr lang="en-US" sz="1000" b="0" i="0" kern="1200">
                <a:solidFill>
                  <a:schemeClr val="tx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™ is a ready-to-use collaborative platform, built on a large clinical data lake that models disease progression or population-level risk categorization. By unifying data, AI, and IoT, Virtusa is helping the healthcare market address key pain points.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F977B6-3EAF-9E4C-9ACA-37B34D462247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646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">
            <a:extLst>
              <a:ext uri="{FF2B5EF4-FFF2-40B4-BE49-F238E27FC236}">
                <a16:creationId xmlns:a16="http://schemas.microsoft.com/office/drawing/2014/main" id="{48624B5F-F0DC-247A-1696-23DA97A56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19" y="457200"/>
            <a:ext cx="10735547" cy="940079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3A1AE7A-E2FA-5690-8B6E-EAC795FEF716}"/>
              </a:ext>
            </a:extLst>
          </p:cNvPr>
          <p:cNvGrpSpPr/>
          <p:nvPr userDrawn="1"/>
        </p:nvGrpSpPr>
        <p:grpSpPr>
          <a:xfrm>
            <a:off x="9821208" y="6370064"/>
            <a:ext cx="1645859" cy="201757"/>
            <a:chOff x="3487075" y="6411984"/>
            <a:chExt cx="2373256" cy="290924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215524B1-0C69-21A4-F0ED-D3F45FA51A0E}"/>
                </a:ext>
              </a:extLst>
            </p:cNvPr>
            <p:cNvSpPr/>
            <p:nvPr/>
          </p:nvSpPr>
          <p:spPr>
            <a:xfrm>
              <a:off x="4927757" y="6418246"/>
              <a:ext cx="932574" cy="279510"/>
            </a:xfrm>
            <a:custGeom>
              <a:avLst/>
              <a:gdLst>
                <a:gd name="connsiteX0" fmla="*/ 569 w 932574"/>
                <a:gd name="connsiteY0" fmla="*/ 6831 h 279510"/>
                <a:gd name="connsiteX1" fmla="*/ 84210 w 932574"/>
                <a:gd name="connsiteY1" fmla="*/ 6831 h 279510"/>
                <a:gd name="connsiteX2" fmla="*/ 84210 w 932574"/>
                <a:gd name="connsiteY2" fmla="*/ 28463 h 279510"/>
                <a:gd name="connsiteX3" fmla="*/ 27311 w 932574"/>
                <a:gd name="connsiteY3" fmla="*/ 28463 h 279510"/>
                <a:gd name="connsiteX4" fmla="*/ 27311 w 932574"/>
                <a:gd name="connsiteY4" fmla="*/ 53511 h 279510"/>
                <a:gd name="connsiteX5" fmla="*/ 80797 w 932574"/>
                <a:gd name="connsiteY5" fmla="*/ 53511 h 279510"/>
                <a:gd name="connsiteX6" fmla="*/ 80797 w 932574"/>
                <a:gd name="connsiteY6" fmla="*/ 74574 h 279510"/>
                <a:gd name="connsiteX7" fmla="*/ 27311 w 932574"/>
                <a:gd name="connsiteY7" fmla="*/ 74574 h 279510"/>
                <a:gd name="connsiteX8" fmla="*/ 27311 w 932574"/>
                <a:gd name="connsiteY8" fmla="*/ 103037 h 279510"/>
                <a:gd name="connsiteX9" fmla="*/ 85348 w 932574"/>
                <a:gd name="connsiteY9" fmla="*/ 103037 h 279510"/>
                <a:gd name="connsiteX10" fmla="*/ 85348 w 932574"/>
                <a:gd name="connsiteY10" fmla="*/ 124670 h 279510"/>
                <a:gd name="connsiteX11" fmla="*/ 0 w 932574"/>
                <a:gd name="connsiteY11" fmla="*/ 124670 h 279510"/>
                <a:gd name="connsiteX12" fmla="*/ 0 w 932574"/>
                <a:gd name="connsiteY12" fmla="*/ 6831 h 279510"/>
                <a:gd name="connsiteX13" fmla="*/ 104694 w 932574"/>
                <a:gd name="connsiteY13" fmla="*/ 39279 h 279510"/>
                <a:gd name="connsiteX14" fmla="*/ 129730 w 932574"/>
                <a:gd name="connsiteY14" fmla="*/ 39279 h 279510"/>
                <a:gd name="connsiteX15" fmla="*/ 129730 w 932574"/>
                <a:gd name="connsiteY15" fmla="*/ 52942 h 279510"/>
                <a:gd name="connsiteX16" fmla="*/ 130299 w 932574"/>
                <a:gd name="connsiteY16" fmla="*/ 52942 h 279510"/>
                <a:gd name="connsiteX17" fmla="*/ 158179 w 932574"/>
                <a:gd name="connsiteY17" fmla="*/ 37572 h 279510"/>
                <a:gd name="connsiteX18" fmla="*/ 186060 w 932574"/>
                <a:gd name="connsiteY18" fmla="*/ 68881 h 279510"/>
                <a:gd name="connsiteX19" fmla="*/ 186060 w 932574"/>
                <a:gd name="connsiteY19" fmla="*/ 124670 h 279510"/>
                <a:gd name="connsiteX20" fmla="*/ 161024 w 932574"/>
                <a:gd name="connsiteY20" fmla="*/ 124670 h 279510"/>
                <a:gd name="connsiteX21" fmla="*/ 161024 w 932574"/>
                <a:gd name="connsiteY21" fmla="*/ 75713 h 279510"/>
                <a:gd name="connsiteX22" fmla="*/ 147368 w 932574"/>
                <a:gd name="connsiteY22" fmla="*/ 59204 h 279510"/>
                <a:gd name="connsiteX23" fmla="*/ 129730 w 932574"/>
                <a:gd name="connsiteY23" fmla="*/ 77420 h 279510"/>
                <a:gd name="connsiteX24" fmla="*/ 129730 w 932574"/>
                <a:gd name="connsiteY24" fmla="*/ 124670 h 279510"/>
                <a:gd name="connsiteX25" fmla="*/ 104694 w 932574"/>
                <a:gd name="connsiteY25" fmla="*/ 124670 h 279510"/>
                <a:gd name="connsiteX26" fmla="*/ 104694 w 932574"/>
                <a:gd name="connsiteY26" fmla="*/ 39279 h 279510"/>
                <a:gd name="connsiteX27" fmla="*/ 287340 w 932574"/>
                <a:gd name="connsiteY27" fmla="*/ 39279 h 279510"/>
                <a:gd name="connsiteX28" fmla="*/ 287340 w 932574"/>
                <a:gd name="connsiteY28" fmla="*/ 58065 h 279510"/>
                <a:gd name="connsiteX29" fmla="*/ 271408 w 932574"/>
                <a:gd name="connsiteY29" fmla="*/ 58065 h 279510"/>
                <a:gd name="connsiteX30" fmla="*/ 273684 w 932574"/>
                <a:gd name="connsiteY30" fmla="*/ 69451 h 279510"/>
                <a:gd name="connsiteX31" fmla="*/ 239545 w 932574"/>
                <a:gd name="connsiteY31" fmla="*/ 100760 h 279510"/>
                <a:gd name="connsiteX32" fmla="*/ 225320 w 932574"/>
                <a:gd name="connsiteY32" fmla="*/ 98483 h 279510"/>
                <a:gd name="connsiteX33" fmla="*/ 223044 w 932574"/>
                <a:gd name="connsiteY33" fmla="*/ 103607 h 279510"/>
                <a:gd name="connsiteX34" fmla="*/ 285064 w 932574"/>
                <a:gd name="connsiteY34" fmla="*/ 130932 h 279510"/>
                <a:gd name="connsiteX35" fmla="*/ 240114 w 932574"/>
                <a:gd name="connsiteY35" fmla="*/ 157118 h 279510"/>
                <a:gd name="connsiteX36" fmla="*/ 198578 w 932574"/>
                <a:gd name="connsiteY36" fmla="*/ 137763 h 279510"/>
                <a:gd name="connsiteX37" fmla="*/ 207681 w 932574"/>
                <a:gd name="connsiteY37" fmla="*/ 122962 h 279510"/>
                <a:gd name="connsiteX38" fmla="*/ 200284 w 932574"/>
                <a:gd name="connsiteY38" fmla="*/ 109869 h 279510"/>
                <a:gd name="connsiteX39" fmla="*/ 212802 w 932574"/>
                <a:gd name="connsiteY39" fmla="*/ 91652 h 279510"/>
                <a:gd name="connsiteX40" fmla="*/ 204267 w 932574"/>
                <a:gd name="connsiteY40" fmla="*/ 69451 h 279510"/>
                <a:gd name="connsiteX41" fmla="*/ 238976 w 932574"/>
                <a:gd name="connsiteY41" fmla="*/ 38141 h 279510"/>
                <a:gd name="connsiteX42" fmla="*/ 251494 w 932574"/>
                <a:gd name="connsiteY42" fmla="*/ 39849 h 279510"/>
                <a:gd name="connsiteX43" fmla="*/ 287340 w 932574"/>
                <a:gd name="connsiteY43" fmla="*/ 39849 h 279510"/>
                <a:gd name="connsiteX44" fmla="*/ 222475 w 932574"/>
                <a:gd name="connsiteY44" fmla="*/ 127516 h 279510"/>
                <a:gd name="connsiteX45" fmla="*/ 219061 w 932574"/>
                <a:gd name="connsiteY45" fmla="*/ 133778 h 279510"/>
                <a:gd name="connsiteX46" fmla="*/ 241821 w 932574"/>
                <a:gd name="connsiteY46" fmla="*/ 141748 h 279510"/>
                <a:gd name="connsiteX47" fmla="*/ 261735 w 932574"/>
                <a:gd name="connsiteY47" fmla="*/ 133778 h 279510"/>
                <a:gd name="connsiteX48" fmla="*/ 222475 w 932574"/>
                <a:gd name="connsiteY48" fmla="*/ 127516 h 279510"/>
                <a:gd name="connsiteX49" fmla="*/ 251494 w 932574"/>
                <a:gd name="connsiteY49" fmla="*/ 69451 h 279510"/>
                <a:gd name="connsiteX50" fmla="*/ 239545 w 932574"/>
                <a:gd name="connsiteY50" fmla="*/ 54080 h 279510"/>
                <a:gd name="connsiteX51" fmla="*/ 227596 w 932574"/>
                <a:gd name="connsiteY51" fmla="*/ 69451 h 279510"/>
                <a:gd name="connsiteX52" fmla="*/ 239545 w 932574"/>
                <a:gd name="connsiteY52" fmla="*/ 84821 h 279510"/>
                <a:gd name="connsiteX53" fmla="*/ 251494 w 932574"/>
                <a:gd name="connsiteY53" fmla="*/ 69451 h 279510"/>
                <a:gd name="connsiteX54" fmla="*/ 299858 w 932574"/>
                <a:gd name="connsiteY54" fmla="*/ 14232 h 279510"/>
                <a:gd name="connsiteX55" fmla="*/ 314082 w 932574"/>
                <a:gd name="connsiteY55" fmla="*/ 0 h 279510"/>
                <a:gd name="connsiteX56" fmla="*/ 328876 w 932574"/>
                <a:gd name="connsiteY56" fmla="*/ 14232 h 279510"/>
                <a:gd name="connsiteX57" fmla="*/ 314082 w 932574"/>
                <a:gd name="connsiteY57" fmla="*/ 28463 h 279510"/>
                <a:gd name="connsiteX58" fmla="*/ 299858 w 932574"/>
                <a:gd name="connsiteY58" fmla="*/ 14232 h 279510"/>
                <a:gd name="connsiteX59" fmla="*/ 301565 w 932574"/>
                <a:gd name="connsiteY59" fmla="*/ 39279 h 279510"/>
                <a:gd name="connsiteX60" fmla="*/ 326600 w 932574"/>
                <a:gd name="connsiteY60" fmla="*/ 39279 h 279510"/>
                <a:gd name="connsiteX61" fmla="*/ 326600 w 932574"/>
                <a:gd name="connsiteY61" fmla="*/ 124670 h 279510"/>
                <a:gd name="connsiteX62" fmla="*/ 301565 w 932574"/>
                <a:gd name="connsiteY62" fmla="*/ 124670 h 279510"/>
                <a:gd name="connsiteX63" fmla="*/ 301565 w 932574"/>
                <a:gd name="connsiteY63" fmla="*/ 39279 h 279510"/>
                <a:gd name="connsiteX64" fmla="*/ 347653 w 932574"/>
                <a:gd name="connsiteY64" fmla="*/ 39279 h 279510"/>
                <a:gd name="connsiteX65" fmla="*/ 372688 w 932574"/>
                <a:gd name="connsiteY65" fmla="*/ 39279 h 279510"/>
                <a:gd name="connsiteX66" fmla="*/ 372688 w 932574"/>
                <a:gd name="connsiteY66" fmla="*/ 52942 h 279510"/>
                <a:gd name="connsiteX67" fmla="*/ 373258 w 932574"/>
                <a:gd name="connsiteY67" fmla="*/ 52942 h 279510"/>
                <a:gd name="connsiteX68" fmla="*/ 401138 w 932574"/>
                <a:gd name="connsiteY68" fmla="*/ 37572 h 279510"/>
                <a:gd name="connsiteX69" fmla="*/ 429018 w 932574"/>
                <a:gd name="connsiteY69" fmla="*/ 68881 h 279510"/>
                <a:gd name="connsiteX70" fmla="*/ 429018 w 932574"/>
                <a:gd name="connsiteY70" fmla="*/ 124670 h 279510"/>
                <a:gd name="connsiteX71" fmla="*/ 403983 w 932574"/>
                <a:gd name="connsiteY71" fmla="*/ 124670 h 279510"/>
                <a:gd name="connsiteX72" fmla="*/ 403983 w 932574"/>
                <a:gd name="connsiteY72" fmla="*/ 75713 h 279510"/>
                <a:gd name="connsiteX73" fmla="*/ 390327 w 932574"/>
                <a:gd name="connsiteY73" fmla="*/ 59204 h 279510"/>
                <a:gd name="connsiteX74" fmla="*/ 372688 w 932574"/>
                <a:gd name="connsiteY74" fmla="*/ 77420 h 279510"/>
                <a:gd name="connsiteX75" fmla="*/ 372688 w 932574"/>
                <a:gd name="connsiteY75" fmla="*/ 124670 h 279510"/>
                <a:gd name="connsiteX76" fmla="*/ 347653 w 932574"/>
                <a:gd name="connsiteY76" fmla="*/ 124670 h 279510"/>
                <a:gd name="connsiteX77" fmla="*/ 347653 w 932574"/>
                <a:gd name="connsiteY77" fmla="*/ 39279 h 279510"/>
                <a:gd name="connsiteX78" fmla="*/ 526316 w 932574"/>
                <a:gd name="connsiteY78" fmla="*/ 93360 h 279510"/>
                <a:gd name="connsiteX79" fmla="*/ 487055 w 932574"/>
                <a:gd name="connsiteY79" fmla="*/ 126377 h 279510"/>
                <a:gd name="connsiteX80" fmla="*/ 445519 w 932574"/>
                <a:gd name="connsiteY80" fmla="*/ 81975 h 279510"/>
                <a:gd name="connsiteX81" fmla="*/ 487624 w 932574"/>
                <a:gd name="connsiteY81" fmla="*/ 37572 h 279510"/>
                <a:gd name="connsiteX82" fmla="*/ 526316 w 932574"/>
                <a:gd name="connsiteY82" fmla="*/ 83113 h 279510"/>
                <a:gd name="connsiteX83" fmla="*/ 526316 w 932574"/>
                <a:gd name="connsiteY83" fmla="*/ 86529 h 279510"/>
                <a:gd name="connsiteX84" fmla="*/ 470555 w 932574"/>
                <a:gd name="connsiteY84" fmla="*/ 86529 h 279510"/>
                <a:gd name="connsiteX85" fmla="*/ 486486 w 932574"/>
                <a:gd name="connsiteY85" fmla="*/ 107022 h 279510"/>
                <a:gd name="connsiteX86" fmla="*/ 501280 w 932574"/>
                <a:gd name="connsiteY86" fmla="*/ 93360 h 279510"/>
                <a:gd name="connsiteX87" fmla="*/ 526316 w 932574"/>
                <a:gd name="connsiteY87" fmla="*/ 93360 h 279510"/>
                <a:gd name="connsiteX88" fmla="*/ 501280 w 932574"/>
                <a:gd name="connsiteY88" fmla="*/ 72866 h 279510"/>
                <a:gd name="connsiteX89" fmla="*/ 486486 w 932574"/>
                <a:gd name="connsiteY89" fmla="*/ 56357 h 279510"/>
                <a:gd name="connsiteX90" fmla="*/ 471123 w 932574"/>
                <a:gd name="connsiteY90" fmla="*/ 72866 h 279510"/>
                <a:gd name="connsiteX91" fmla="*/ 501280 w 932574"/>
                <a:gd name="connsiteY91" fmla="*/ 72866 h 279510"/>
                <a:gd name="connsiteX92" fmla="*/ 619630 w 932574"/>
                <a:gd name="connsiteY92" fmla="*/ 93360 h 279510"/>
                <a:gd name="connsiteX93" fmla="*/ 580370 w 932574"/>
                <a:gd name="connsiteY93" fmla="*/ 126377 h 279510"/>
                <a:gd name="connsiteX94" fmla="*/ 538833 w 932574"/>
                <a:gd name="connsiteY94" fmla="*/ 81975 h 279510"/>
                <a:gd name="connsiteX95" fmla="*/ 580939 w 932574"/>
                <a:gd name="connsiteY95" fmla="*/ 37572 h 279510"/>
                <a:gd name="connsiteX96" fmla="*/ 619630 w 932574"/>
                <a:gd name="connsiteY96" fmla="*/ 83113 h 279510"/>
                <a:gd name="connsiteX97" fmla="*/ 619630 w 932574"/>
                <a:gd name="connsiteY97" fmla="*/ 86529 h 279510"/>
                <a:gd name="connsiteX98" fmla="*/ 564438 w 932574"/>
                <a:gd name="connsiteY98" fmla="*/ 86529 h 279510"/>
                <a:gd name="connsiteX99" fmla="*/ 580370 w 932574"/>
                <a:gd name="connsiteY99" fmla="*/ 107022 h 279510"/>
                <a:gd name="connsiteX100" fmla="*/ 595164 w 932574"/>
                <a:gd name="connsiteY100" fmla="*/ 93360 h 279510"/>
                <a:gd name="connsiteX101" fmla="*/ 619630 w 932574"/>
                <a:gd name="connsiteY101" fmla="*/ 93360 h 279510"/>
                <a:gd name="connsiteX102" fmla="*/ 594594 w 932574"/>
                <a:gd name="connsiteY102" fmla="*/ 72866 h 279510"/>
                <a:gd name="connsiteX103" fmla="*/ 579801 w 932574"/>
                <a:gd name="connsiteY103" fmla="*/ 56357 h 279510"/>
                <a:gd name="connsiteX104" fmla="*/ 564438 w 932574"/>
                <a:gd name="connsiteY104" fmla="*/ 72866 h 279510"/>
                <a:gd name="connsiteX105" fmla="*/ 594594 w 932574"/>
                <a:gd name="connsiteY105" fmla="*/ 72866 h 279510"/>
                <a:gd name="connsiteX106" fmla="*/ 636700 w 932574"/>
                <a:gd name="connsiteY106" fmla="*/ 39279 h 279510"/>
                <a:gd name="connsiteX107" fmla="*/ 661735 w 932574"/>
                <a:gd name="connsiteY107" fmla="*/ 39279 h 279510"/>
                <a:gd name="connsiteX108" fmla="*/ 661735 w 932574"/>
                <a:gd name="connsiteY108" fmla="*/ 52942 h 279510"/>
                <a:gd name="connsiteX109" fmla="*/ 662304 w 932574"/>
                <a:gd name="connsiteY109" fmla="*/ 52942 h 279510"/>
                <a:gd name="connsiteX110" fmla="*/ 683926 w 932574"/>
                <a:gd name="connsiteY110" fmla="*/ 37572 h 279510"/>
                <a:gd name="connsiteX111" fmla="*/ 691323 w 932574"/>
                <a:gd name="connsiteY111" fmla="*/ 38710 h 279510"/>
                <a:gd name="connsiteX112" fmla="*/ 691323 w 932574"/>
                <a:gd name="connsiteY112" fmla="*/ 64896 h 279510"/>
                <a:gd name="connsiteX113" fmla="*/ 680512 w 932574"/>
                <a:gd name="connsiteY113" fmla="*/ 63189 h 279510"/>
                <a:gd name="connsiteX114" fmla="*/ 662304 w 932574"/>
                <a:gd name="connsiteY114" fmla="*/ 81975 h 279510"/>
                <a:gd name="connsiteX115" fmla="*/ 662304 w 932574"/>
                <a:gd name="connsiteY115" fmla="*/ 124670 h 279510"/>
                <a:gd name="connsiteX116" fmla="*/ 637269 w 932574"/>
                <a:gd name="connsiteY116" fmla="*/ 124670 h 279510"/>
                <a:gd name="connsiteX117" fmla="*/ 637269 w 932574"/>
                <a:gd name="connsiteY117" fmla="*/ 39279 h 279510"/>
                <a:gd name="connsiteX118" fmla="*/ 702702 w 932574"/>
                <a:gd name="connsiteY118" fmla="*/ 14232 h 279510"/>
                <a:gd name="connsiteX119" fmla="*/ 716927 w 932574"/>
                <a:gd name="connsiteY119" fmla="*/ 0 h 279510"/>
                <a:gd name="connsiteX120" fmla="*/ 731721 w 932574"/>
                <a:gd name="connsiteY120" fmla="*/ 14232 h 279510"/>
                <a:gd name="connsiteX121" fmla="*/ 716927 w 932574"/>
                <a:gd name="connsiteY121" fmla="*/ 28463 h 279510"/>
                <a:gd name="connsiteX122" fmla="*/ 702702 w 932574"/>
                <a:gd name="connsiteY122" fmla="*/ 14232 h 279510"/>
                <a:gd name="connsiteX123" fmla="*/ 704409 w 932574"/>
                <a:gd name="connsiteY123" fmla="*/ 39279 h 279510"/>
                <a:gd name="connsiteX124" fmla="*/ 729445 w 932574"/>
                <a:gd name="connsiteY124" fmla="*/ 39279 h 279510"/>
                <a:gd name="connsiteX125" fmla="*/ 729445 w 932574"/>
                <a:gd name="connsiteY125" fmla="*/ 124670 h 279510"/>
                <a:gd name="connsiteX126" fmla="*/ 704409 w 932574"/>
                <a:gd name="connsiteY126" fmla="*/ 124670 h 279510"/>
                <a:gd name="connsiteX127" fmla="*/ 704409 w 932574"/>
                <a:gd name="connsiteY127" fmla="*/ 39279 h 279510"/>
                <a:gd name="connsiteX128" fmla="*/ 750498 w 932574"/>
                <a:gd name="connsiteY128" fmla="*/ 39279 h 279510"/>
                <a:gd name="connsiteX129" fmla="*/ 775533 w 932574"/>
                <a:gd name="connsiteY129" fmla="*/ 39279 h 279510"/>
                <a:gd name="connsiteX130" fmla="*/ 775533 w 932574"/>
                <a:gd name="connsiteY130" fmla="*/ 52942 h 279510"/>
                <a:gd name="connsiteX131" fmla="*/ 776102 w 932574"/>
                <a:gd name="connsiteY131" fmla="*/ 52942 h 279510"/>
                <a:gd name="connsiteX132" fmla="*/ 803982 w 932574"/>
                <a:gd name="connsiteY132" fmla="*/ 37572 h 279510"/>
                <a:gd name="connsiteX133" fmla="*/ 831863 w 932574"/>
                <a:gd name="connsiteY133" fmla="*/ 68881 h 279510"/>
                <a:gd name="connsiteX134" fmla="*/ 831863 w 932574"/>
                <a:gd name="connsiteY134" fmla="*/ 124670 h 279510"/>
                <a:gd name="connsiteX135" fmla="*/ 806827 w 932574"/>
                <a:gd name="connsiteY135" fmla="*/ 124670 h 279510"/>
                <a:gd name="connsiteX136" fmla="*/ 806827 w 932574"/>
                <a:gd name="connsiteY136" fmla="*/ 75713 h 279510"/>
                <a:gd name="connsiteX137" fmla="*/ 793172 w 932574"/>
                <a:gd name="connsiteY137" fmla="*/ 59204 h 279510"/>
                <a:gd name="connsiteX138" fmla="*/ 775533 w 932574"/>
                <a:gd name="connsiteY138" fmla="*/ 77420 h 279510"/>
                <a:gd name="connsiteX139" fmla="*/ 775533 w 932574"/>
                <a:gd name="connsiteY139" fmla="*/ 124670 h 279510"/>
                <a:gd name="connsiteX140" fmla="*/ 750498 w 932574"/>
                <a:gd name="connsiteY140" fmla="*/ 124670 h 279510"/>
                <a:gd name="connsiteX141" fmla="*/ 750498 w 932574"/>
                <a:gd name="connsiteY141" fmla="*/ 39279 h 279510"/>
                <a:gd name="connsiteX142" fmla="*/ 932574 w 932574"/>
                <a:gd name="connsiteY142" fmla="*/ 39279 h 279510"/>
                <a:gd name="connsiteX143" fmla="*/ 932574 w 932574"/>
                <a:gd name="connsiteY143" fmla="*/ 58065 h 279510"/>
                <a:gd name="connsiteX144" fmla="*/ 917212 w 932574"/>
                <a:gd name="connsiteY144" fmla="*/ 58065 h 279510"/>
                <a:gd name="connsiteX145" fmla="*/ 919488 w 932574"/>
                <a:gd name="connsiteY145" fmla="*/ 69451 h 279510"/>
                <a:gd name="connsiteX146" fmla="*/ 885348 w 932574"/>
                <a:gd name="connsiteY146" fmla="*/ 100760 h 279510"/>
                <a:gd name="connsiteX147" fmla="*/ 871124 w 932574"/>
                <a:gd name="connsiteY147" fmla="*/ 98483 h 279510"/>
                <a:gd name="connsiteX148" fmla="*/ 868847 w 932574"/>
                <a:gd name="connsiteY148" fmla="*/ 103607 h 279510"/>
                <a:gd name="connsiteX149" fmla="*/ 930867 w 932574"/>
                <a:gd name="connsiteY149" fmla="*/ 130932 h 279510"/>
                <a:gd name="connsiteX150" fmla="*/ 885917 w 932574"/>
                <a:gd name="connsiteY150" fmla="*/ 157118 h 279510"/>
                <a:gd name="connsiteX151" fmla="*/ 844381 w 932574"/>
                <a:gd name="connsiteY151" fmla="*/ 137763 h 279510"/>
                <a:gd name="connsiteX152" fmla="*/ 853485 w 932574"/>
                <a:gd name="connsiteY152" fmla="*/ 122962 h 279510"/>
                <a:gd name="connsiteX153" fmla="*/ 846088 w 932574"/>
                <a:gd name="connsiteY153" fmla="*/ 109869 h 279510"/>
                <a:gd name="connsiteX154" fmla="*/ 858606 w 932574"/>
                <a:gd name="connsiteY154" fmla="*/ 91652 h 279510"/>
                <a:gd name="connsiteX155" fmla="*/ 850071 w 932574"/>
                <a:gd name="connsiteY155" fmla="*/ 69451 h 279510"/>
                <a:gd name="connsiteX156" fmla="*/ 884779 w 932574"/>
                <a:gd name="connsiteY156" fmla="*/ 38141 h 279510"/>
                <a:gd name="connsiteX157" fmla="*/ 897297 w 932574"/>
                <a:gd name="connsiteY157" fmla="*/ 39849 h 279510"/>
                <a:gd name="connsiteX158" fmla="*/ 932574 w 932574"/>
                <a:gd name="connsiteY158" fmla="*/ 39849 h 279510"/>
                <a:gd name="connsiteX159" fmla="*/ 867709 w 932574"/>
                <a:gd name="connsiteY159" fmla="*/ 127516 h 279510"/>
                <a:gd name="connsiteX160" fmla="*/ 864296 w 932574"/>
                <a:gd name="connsiteY160" fmla="*/ 133778 h 279510"/>
                <a:gd name="connsiteX161" fmla="*/ 887055 w 932574"/>
                <a:gd name="connsiteY161" fmla="*/ 141748 h 279510"/>
                <a:gd name="connsiteX162" fmla="*/ 906970 w 932574"/>
                <a:gd name="connsiteY162" fmla="*/ 133778 h 279510"/>
                <a:gd name="connsiteX163" fmla="*/ 867709 w 932574"/>
                <a:gd name="connsiteY163" fmla="*/ 127516 h 279510"/>
                <a:gd name="connsiteX164" fmla="*/ 896728 w 932574"/>
                <a:gd name="connsiteY164" fmla="*/ 69451 h 279510"/>
                <a:gd name="connsiteX165" fmla="*/ 884779 w 932574"/>
                <a:gd name="connsiteY165" fmla="*/ 54080 h 279510"/>
                <a:gd name="connsiteX166" fmla="*/ 872830 w 932574"/>
                <a:gd name="connsiteY166" fmla="*/ 69451 h 279510"/>
                <a:gd name="connsiteX167" fmla="*/ 884779 w 932574"/>
                <a:gd name="connsiteY167" fmla="*/ 84821 h 279510"/>
                <a:gd name="connsiteX168" fmla="*/ 896728 w 932574"/>
                <a:gd name="connsiteY168" fmla="*/ 69451 h 279510"/>
                <a:gd name="connsiteX169" fmla="*/ 569 w 932574"/>
                <a:gd name="connsiteY169" fmla="*/ 159964 h 279510"/>
                <a:gd name="connsiteX170" fmla="*/ 82504 w 932574"/>
                <a:gd name="connsiteY170" fmla="*/ 159964 h 279510"/>
                <a:gd name="connsiteX171" fmla="*/ 82504 w 932574"/>
                <a:gd name="connsiteY171" fmla="*/ 181596 h 279510"/>
                <a:gd name="connsiteX172" fmla="*/ 27311 w 932574"/>
                <a:gd name="connsiteY172" fmla="*/ 181596 h 279510"/>
                <a:gd name="connsiteX173" fmla="*/ 27311 w 932574"/>
                <a:gd name="connsiteY173" fmla="*/ 208921 h 279510"/>
                <a:gd name="connsiteX174" fmla="*/ 79090 w 932574"/>
                <a:gd name="connsiteY174" fmla="*/ 208921 h 279510"/>
                <a:gd name="connsiteX175" fmla="*/ 79090 w 932574"/>
                <a:gd name="connsiteY175" fmla="*/ 229984 h 279510"/>
                <a:gd name="connsiteX176" fmla="*/ 27311 w 932574"/>
                <a:gd name="connsiteY176" fmla="*/ 229984 h 279510"/>
                <a:gd name="connsiteX177" fmla="*/ 27311 w 932574"/>
                <a:gd name="connsiteY177" fmla="*/ 277803 h 279510"/>
                <a:gd name="connsiteX178" fmla="*/ 569 w 932574"/>
                <a:gd name="connsiteY178" fmla="*/ 277803 h 279510"/>
                <a:gd name="connsiteX179" fmla="*/ 569 w 932574"/>
                <a:gd name="connsiteY179" fmla="*/ 159964 h 279510"/>
                <a:gd name="connsiteX180" fmla="*/ 99573 w 932574"/>
                <a:gd name="connsiteY180" fmla="*/ 167365 h 279510"/>
                <a:gd name="connsiteX181" fmla="*/ 113798 w 932574"/>
                <a:gd name="connsiteY181" fmla="*/ 153133 h 279510"/>
                <a:gd name="connsiteX182" fmla="*/ 128592 w 932574"/>
                <a:gd name="connsiteY182" fmla="*/ 167365 h 279510"/>
                <a:gd name="connsiteX183" fmla="*/ 113798 w 932574"/>
                <a:gd name="connsiteY183" fmla="*/ 181596 h 279510"/>
                <a:gd name="connsiteX184" fmla="*/ 99573 w 932574"/>
                <a:gd name="connsiteY184" fmla="*/ 167365 h 279510"/>
                <a:gd name="connsiteX185" fmla="*/ 101280 w 932574"/>
                <a:gd name="connsiteY185" fmla="*/ 192412 h 279510"/>
                <a:gd name="connsiteX186" fmla="*/ 126316 w 932574"/>
                <a:gd name="connsiteY186" fmla="*/ 192412 h 279510"/>
                <a:gd name="connsiteX187" fmla="*/ 126316 w 932574"/>
                <a:gd name="connsiteY187" fmla="*/ 277803 h 279510"/>
                <a:gd name="connsiteX188" fmla="*/ 101280 w 932574"/>
                <a:gd name="connsiteY188" fmla="*/ 277803 h 279510"/>
                <a:gd name="connsiteX189" fmla="*/ 101280 w 932574"/>
                <a:gd name="connsiteY189" fmla="*/ 192412 h 279510"/>
                <a:gd name="connsiteX190" fmla="*/ 147368 w 932574"/>
                <a:gd name="connsiteY190" fmla="*/ 192412 h 279510"/>
                <a:gd name="connsiteX191" fmla="*/ 172404 w 932574"/>
                <a:gd name="connsiteY191" fmla="*/ 192412 h 279510"/>
                <a:gd name="connsiteX192" fmla="*/ 172404 w 932574"/>
                <a:gd name="connsiteY192" fmla="*/ 206075 h 279510"/>
                <a:gd name="connsiteX193" fmla="*/ 172973 w 932574"/>
                <a:gd name="connsiteY193" fmla="*/ 206075 h 279510"/>
                <a:gd name="connsiteX194" fmla="*/ 194595 w 932574"/>
                <a:gd name="connsiteY194" fmla="*/ 190705 h 279510"/>
                <a:gd name="connsiteX195" fmla="*/ 201991 w 932574"/>
                <a:gd name="connsiteY195" fmla="*/ 191843 h 279510"/>
                <a:gd name="connsiteX196" fmla="*/ 201991 w 932574"/>
                <a:gd name="connsiteY196" fmla="*/ 218029 h 279510"/>
                <a:gd name="connsiteX197" fmla="*/ 191181 w 932574"/>
                <a:gd name="connsiteY197" fmla="*/ 216322 h 279510"/>
                <a:gd name="connsiteX198" fmla="*/ 172973 w 932574"/>
                <a:gd name="connsiteY198" fmla="*/ 235107 h 279510"/>
                <a:gd name="connsiteX199" fmla="*/ 172973 w 932574"/>
                <a:gd name="connsiteY199" fmla="*/ 277803 h 279510"/>
                <a:gd name="connsiteX200" fmla="*/ 147937 w 932574"/>
                <a:gd name="connsiteY200" fmla="*/ 277803 h 279510"/>
                <a:gd name="connsiteX201" fmla="*/ 147937 w 932574"/>
                <a:gd name="connsiteY201" fmla="*/ 192412 h 279510"/>
                <a:gd name="connsiteX202" fmla="*/ 234993 w 932574"/>
                <a:gd name="connsiteY202" fmla="*/ 249339 h 279510"/>
                <a:gd name="connsiteX203" fmla="*/ 250355 w 932574"/>
                <a:gd name="connsiteY203" fmla="*/ 261863 h 279510"/>
                <a:gd name="connsiteX204" fmla="*/ 262304 w 932574"/>
                <a:gd name="connsiteY204" fmla="*/ 254463 h 279510"/>
                <a:gd name="connsiteX205" fmla="*/ 213371 w 932574"/>
                <a:gd name="connsiteY205" fmla="*/ 218029 h 279510"/>
                <a:gd name="connsiteX206" fmla="*/ 248649 w 932574"/>
                <a:gd name="connsiteY206" fmla="*/ 190705 h 279510"/>
                <a:gd name="connsiteX207" fmla="*/ 285633 w 932574"/>
                <a:gd name="connsiteY207" fmla="*/ 219737 h 279510"/>
                <a:gd name="connsiteX208" fmla="*/ 261735 w 932574"/>
                <a:gd name="connsiteY208" fmla="*/ 219737 h 279510"/>
                <a:gd name="connsiteX209" fmla="*/ 248649 w 932574"/>
                <a:gd name="connsiteY209" fmla="*/ 208352 h 279510"/>
                <a:gd name="connsiteX210" fmla="*/ 238407 w 932574"/>
                <a:gd name="connsiteY210" fmla="*/ 215183 h 279510"/>
                <a:gd name="connsiteX211" fmla="*/ 287340 w 932574"/>
                <a:gd name="connsiteY211" fmla="*/ 252185 h 279510"/>
                <a:gd name="connsiteX212" fmla="*/ 250925 w 932574"/>
                <a:gd name="connsiteY212" fmla="*/ 278941 h 279510"/>
                <a:gd name="connsiteX213" fmla="*/ 210526 w 932574"/>
                <a:gd name="connsiteY213" fmla="*/ 248770 h 279510"/>
                <a:gd name="connsiteX214" fmla="*/ 234993 w 932574"/>
                <a:gd name="connsiteY214" fmla="*/ 248770 h 279510"/>
                <a:gd name="connsiteX215" fmla="*/ 308393 w 932574"/>
                <a:gd name="connsiteY215" fmla="*/ 212337 h 279510"/>
                <a:gd name="connsiteX216" fmla="*/ 297013 w 932574"/>
                <a:gd name="connsiteY216" fmla="*/ 212337 h 279510"/>
                <a:gd name="connsiteX217" fmla="*/ 297013 w 932574"/>
                <a:gd name="connsiteY217" fmla="*/ 192412 h 279510"/>
                <a:gd name="connsiteX218" fmla="*/ 308393 w 932574"/>
                <a:gd name="connsiteY218" fmla="*/ 192412 h 279510"/>
                <a:gd name="connsiteX219" fmla="*/ 308393 w 932574"/>
                <a:gd name="connsiteY219" fmla="*/ 170211 h 279510"/>
                <a:gd name="connsiteX220" fmla="*/ 333428 w 932574"/>
                <a:gd name="connsiteY220" fmla="*/ 170211 h 279510"/>
                <a:gd name="connsiteX221" fmla="*/ 333428 w 932574"/>
                <a:gd name="connsiteY221" fmla="*/ 192412 h 279510"/>
                <a:gd name="connsiteX222" fmla="*/ 353343 w 932574"/>
                <a:gd name="connsiteY222" fmla="*/ 192412 h 279510"/>
                <a:gd name="connsiteX223" fmla="*/ 353343 w 932574"/>
                <a:gd name="connsiteY223" fmla="*/ 212337 h 279510"/>
                <a:gd name="connsiteX224" fmla="*/ 333428 w 932574"/>
                <a:gd name="connsiteY224" fmla="*/ 212337 h 279510"/>
                <a:gd name="connsiteX225" fmla="*/ 333428 w 932574"/>
                <a:gd name="connsiteY225" fmla="*/ 244785 h 279510"/>
                <a:gd name="connsiteX226" fmla="*/ 346515 w 932574"/>
                <a:gd name="connsiteY226" fmla="*/ 256170 h 279510"/>
                <a:gd name="connsiteX227" fmla="*/ 355050 w 932574"/>
                <a:gd name="connsiteY227" fmla="*/ 255601 h 279510"/>
                <a:gd name="connsiteX228" fmla="*/ 355050 w 932574"/>
                <a:gd name="connsiteY228" fmla="*/ 277803 h 279510"/>
                <a:gd name="connsiteX229" fmla="*/ 341963 w 932574"/>
                <a:gd name="connsiteY229" fmla="*/ 279510 h 279510"/>
                <a:gd name="connsiteX230" fmla="*/ 308393 w 932574"/>
                <a:gd name="connsiteY230" fmla="*/ 245354 h 279510"/>
                <a:gd name="connsiteX231" fmla="*/ 308393 w 932574"/>
                <a:gd name="connsiteY231" fmla="*/ 212337 h 279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</a:cxnLst>
              <a:rect l="l" t="t" r="r" b="b"/>
              <a:pathLst>
                <a:path w="932574" h="279510">
                  <a:moveTo>
                    <a:pt x="569" y="6831"/>
                  </a:moveTo>
                  <a:lnTo>
                    <a:pt x="84210" y="6831"/>
                  </a:lnTo>
                  <a:lnTo>
                    <a:pt x="84210" y="28463"/>
                  </a:lnTo>
                  <a:lnTo>
                    <a:pt x="27311" y="28463"/>
                  </a:lnTo>
                  <a:lnTo>
                    <a:pt x="27311" y="53511"/>
                  </a:lnTo>
                  <a:lnTo>
                    <a:pt x="80797" y="53511"/>
                  </a:lnTo>
                  <a:lnTo>
                    <a:pt x="80797" y="74574"/>
                  </a:lnTo>
                  <a:lnTo>
                    <a:pt x="27311" y="74574"/>
                  </a:lnTo>
                  <a:lnTo>
                    <a:pt x="27311" y="103037"/>
                  </a:lnTo>
                  <a:lnTo>
                    <a:pt x="85348" y="103037"/>
                  </a:lnTo>
                  <a:lnTo>
                    <a:pt x="85348" y="124670"/>
                  </a:lnTo>
                  <a:lnTo>
                    <a:pt x="0" y="124670"/>
                  </a:lnTo>
                  <a:lnTo>
                    <a:pt x="0" y="6831"/>
                  </a:lnTo>
                  <a:close/>
                  <a:moveTo>
                    <a:pt x="104694" y="39279"/>
                  </a:moveTo>
                  <a:lnTo>
                    <a:pt x="129730" y="39279"/>
                  </a:lnTo>
                  <a:lnTo>
                    <a:pt x="129730" y="52942"/>
                  </a:lnTo>
                  <a:lnTo>
                    <a:pt x="130299" y="52942"/>
                  </a:lnTo>
                  <a:cubicBezTo>
                    <a:pt x="135989" y="43264"/>
                    <a:pt x="143954" y="37572"/>
                    <a:pt x="158179" y="37572"/>
                  </a:cubicBezTo>
                  <a:cubicBezTo>
                    <a:pt x="178663" y="37572"/>
                    <a:pt x="186060" y="48957"/>
                    <a:pt x="186060" y="68881"/>
                  </a:cubicBezTo>
                  <a:lnTo>
                    <a:pt x="186060" y="124670"/>
                  </a:lnTo>
                  <a:lnTo>
                    <a:pt x="161024" y="124670"/>
                  </a:lnTo>
                  <a:lnTo>
                    <a:pt x="161024" y="75713"/>
                  </a:lnTo>
                  <a:cubicBezTo>
                    <a:pt x="161024" y="64896"/>
                    <a:pt x="157610" y="59204"/>
                    <a:pt x="147368" y="59204"/>
                  </a:cubicBezTo>
                  <a:cubicBezTo>
                    <a:pt x="136558" y="59204"/>
                    <a:pt x="129730" y="66604"/>
                    <a:pt x="129730" y="77420"/>
                  </a:cubicBezTo>
                  <a:lnTo>
                    <a:pt x="129730" y="124670"/>
                  </a:lnTo>
                  <a:lnTo>
                    <a:pt x="104694" y="124670"/>
                  </a:lnTo>
                  <a:lnTo>
                    <a:pt x="104694" y="39279"/>
                  </a:lnTo>
                  <a:close/>
                  <a:moveTo>
                    <a:pt x="287340" y="39279"/>
                  </a:moveTo>
                  <a:lnTo>
                    <a:pt x="287340" y="58065"/>
                  </a:lnTo>
                  <a:lnTo>
                    <a:pt x="271408" y="58065"/>
                  </a:lnTo>
                  <a:cubicBezTo>
                    <a:pt x="273115" y="61481"/>
                    <a:pt x="273684" y="65466"/>
                    <a:pt x="273684" y="69451"/>
                  </a:cubicBezTo>
                  <a:cubicBezTo>
                    <a:pt x="273684" y="87667"/>
                    <a:pt x="261166" y="100760"/>
                    <a:pt x="239545" y="100760"/>
                  </a:cubicBezTo>
                  <a:cubicBezTo>
                    <a:pt x="234424" y="100760"/>
                    <a:pt x="229303" y="100191"/>
                    <a:pt x="225320" y="98483"/>
                  </a:cubicBezTo>
                  <a:cubicBezTo>
                    <a:pt x="223613" y="100191"/>
                    <a:pt x="223044" y="101899"/>
                    <a:pt x="223044" y="103607"/>
                  </a:cubicBezTo>
                  <a:cubicBezTo>
                    <a:pt x="223044" y="114992"/>
                    <a:pt x="285064" y="95068"/>
                    <a:pt x="285064" y="130932"/>
                  </a:cubicBezTo>
                  <a:cubicBezTo>
                    <a:pt x="285064" y="145163"/>
                    <a:pt x="276529" y="157118"/>
                    <a:pt x="240114" y="157118"/>
                  </a:cubicBezTo>
                  <a:cubicBezTo>
                    <a:pt x="208819" y="157118"/>
                    <a:pt x="198578" y="149717"/>
                    <a:pt x="198578" y="137763"/>
                  </a:cubicBezTo>
                  <a:cubicBezTo>
                    <a:pt x="198578" y="131501"/>
                    <a:pt x="201991" y="126377"/>
                    <a:pt x="207681" y="122962"/>
                  </a:cubicBezTo>
                  <a:cubicBezTo>
                    <a:pt x="203129" y="120115"/>
                    <a:pt x="200284" y="116131"/>
                    <a:pt x="200284" y="109869"/>
                  </a:cubicBezTo>
                  <a:cubicBezTo>
                    <a:pt x="200284" y="102468"/>
                    <a:pt x="203698" y="96206"/>
                    <a:pt x="212802" y="91652"/>
                  </a:cubicBezTo>
                  <a:cubicBezTo>
                    <a:pt x="207112" y="85959"/>
                    <a:pt x="204267" y="78559"/>
                    <a:pt x="204267" y="69451"/>
                  </a:cubicBezTo>
                  <a:cubicBezTo>
                    <a:pt x="204267" y="50665"/>
                    <a:pt x="216785" y="38141"/>
                    <a:pt x="238976" y="38141"/>
                  </a:cubicBezTo>
                  <a:cubicBezTo>
                    <a:pt x="243528" y="38141"/>
                    <a:pt x="247511" y="38710"/>
                    <a:pt x="251494" y="39849"/>
                  </a:cubicBezTo>
                  <a:lnTo>
                    <a:pt x="287340" y="39849"/>
                  </a:lnTo>
                  <a:close/>
                  <a:moveTo>
                    <a:pt x="222475" y="127516"/>
                  </a:moveTo>
                  <a:cubicBezTo>
                    <a:pt x="219630" y="129793"/>
                    <a:pt x="219061" y="132070"/>
                    <a:pt x="219061" y="133778"/>
                  </a:cubicBezTo>
                  <a:cubicBezTo>
                    <a:pt x="219061" y="138901"/>
                    <a:pt x="223044" y="141748"/>
                    <a:pt x="241821" y="141748"/>
                  </a:cubicBezTo>
                  <a:cubicBezTo>
                    <a:pt x="257183" y="141748"/>
                    <a:pt x="261735" y="137193"/>
                    <a:pt x="261735" y="133778"/>
                  </a:cubicBezTo>
                  <a:cubicBezTo>
                    <a:pt x="261735" y="125808"/>
                    <a:pt x="239545" y="129793"/>
                    <a:pt x="222475" y="127516"/>
                  </a:cubicBezTo>
                  <a:close/>
                  <a:moveTo>
                    <a:pt x="251494" y="69451"/>
                  </a:moveTo>
                  <a:cubicBezTo>
                    <a:pt x="251494" y="59773"/>
                    <a:pt x="248080" y="54080"/>
                    <a:pt x="239545" y="54080"/>
                  </a:cubicBezTo>
                  <a:cubicBezTo>
                    <a:pt x="231010" y="54080"/>
                    <a:pt x="227596" y="59773"/>
                    <a:pt x="227596" y="69451"/>
                  </a:cubicBezTo>
                  <a:cubicBezTo>
                    <a:pt x="227596" y="79128"/>
                    <a:pt x="231010" y="84821"/>
                    <a:pt x="239545" y="84821"/>
                  </a:cubicBezTo>
                  <a:cubicBezTo>
                    <a:pt x="247511" y="84821"/>
                    <a:pt x="251494" y="79128"/>
                    <a:pt x="251494" y="69451"/>
                  </a:cubicBezTo>
                  <a:close/>
                  <a:moveTo>
                    <a:pt x="299858" y="14232"/>
                  </a:moveTo>
                  <a:cubicBezTo>
                    <a:pt x="299858" y="5693"/>
                    <a:pt x="304979" y="0"/>
                    <a:pt x="314082" y="0"/>
                  </a:cubicBezTo>
                  <a:cubicBezTo>
                    <a:pt x="322617" y="0"/>
                    <a:pt x="328876" y="5693"/>
                    <a:pt x="328876" y="14232"/>
                  </a:cubicBezTo>
                  <a:cubicBezTo>
                    <a:pt x="328876" y="22771"/>
                    <a:pt x="323186" y="28463"/>
                    <a:pt x="314082" y="28463"/>
                  </a:cubicBezTo>
                  <a:cubicBezTo>
                    <a:pt x="304979" y="28463"/>
                    <a:pt x="299858" y="22771"/>
                    <a:pt x="299858" y="14232"/>
                  </a:cubicBezTo>
                  <a:close/>
                  <a:moveTo>
                    <a:pt x="301565" y="39279"/>
                  </a:moveTo>
                  <a:lnTo>
                    <a:pt x="326600" y="39279"/>
                  </a:lnTo>
                  <a:lnTo>
                    <a:pt x="326600" y="124670"/>
                  </a:lnTo>
                  <a:lnTo>
                    <a:pt x="301565" y="124670"/>
                  </a:lnTo>
                  <a:lnTo>
                    <a:pt x="301565" y="39279"/>
                  </a:lnTo>
                  <a:close/>
                  <a:moveTo>
                    <a:pt x="347653" y="39279"/>
                  </a:moveTo>
                  <a:lnTo>
                    <a:pt x="372688" y="39279"/>
                  </a:lnTo>
                  <a:lnTo>
                    <a:pt x="372688" y="52942"/>
                  </a:lnTo>
                  <a:lnTo>
                    <a:pt x="373258" y="52942"/>
                  </a:lnTo>
                  <a:cubicBezTo>
                    <a:pt x="378947" y="43264"/>
                    <a:pt x="386913" y="37572"/>
                    <a:pt x="401138" y="37572"/>
                  </a:cubicBezTo>
                  <a:cubicBezTo>
                    <a:pt x="421622" y="37572"/>
                    <a:pt x="429018" y="48957"/>
                    <a:pt x="429018" y="68881"/>
                  </a:cubicBezTo>
                  <a:lnTo>
                    <a:pt x="429018" y="124670"/>
                  </a:lnTo>
                  <a:lnTo>
                    <a:pt x="403983" y="124670"/>
                  </a:lnTo>
                  <a:lnTo>
                    <a:pt x="403983" y="75713"/>
                  </a:lnTo>
                  <a:cubicBezTo>
                    <a:pt x="403983" y="64896"/>
                    <a:pt x="400569" y="59204"/>
                    <a:pt x="390327" y="59204"/>
                  </a:cubicBezTo>
                  <a:cubicBezTo>
                    <a:pt x="379516" y="59204"/>
                    <a:pt x="372688" y="66604"/>
                    <a:pt x="372688" y="77420"/>
                  </a:cubicBezTo>
                  <a:lnTo>
                    <a:pt x="372688" y="124670"/>
                  </a:lnTo>
                  <a:lnTo>
                    <a:pt x="347653" y="124670"/>
                  </a:lnTo>
                  <a:lnTo>
                    <a:pt x="347653" y="39279"/>
                  </a:lnTo>
                  <a:close/>
                  <a:moveTo>
                    <a:pt x="526316" y="93360"/>
                  </a:moveTo>
                  <a:cubicBezTo>
                    <a:pt x="525178" y="111007"/>
                    <a:pt x="512660" y="126377"/>
                    <a:pt x="487055" y="126377"/>
                  </a:cubicBezTo>
                  <a:cubicBezTo>
                    <a:pt x="457468" y="126377"/>
                    <a:pt x="445519" y="108730"/>
                    <a:pt x="445519" y="81975"/>
                  </a:cubicBezTo>
                  <a:cubicBezTo>
                    <a:pt x="445519" y="55219"/>
                    <a:pt x="459744" y="37572"/>
                    <a:pt x="487624" y="37572"/>
                  </a:cubicBezTo>
                  <a:cubicBezTo>
                    <a:pt x="515505" y="37572"/>
                    <a:pt x="526316" y="54650"/>
                    <a:pt x="526316" y="83113"/>
                  </a:cubicBezTo>
                  <a:lnTo>
                    <a:pt x="526316" y="86529"/>
                  </a:lnTo>
                  <a:lnTo>
                    <a:pt x="470555" y="86529"/>
                  </a:lnTo>
                  <a:cubicBezTo>
                    <a:pt x="471123" y="99622"/>
                    <a:pt x="475676" y="107022"/>
                    <a:pt x="486486" y="107022"/>
                  </a:cubicBezTo>
                  <a:cubicBezTo>
                    <a:pt x="496159" y="107022"/>
                    <a:pt x="501280" y="100760"/>
                    <a:pt x="501280" y="93360"/>
                  </a:cubicBezTo>
                  <a:lnTo>
                    <a:pt x="526316" y="93360"/>
                  </a:lnTo>
                  <a:close/>
                  <a:moveTo>
                    <a:pt x="501280" y="72866"/>
                  </a:moveTo>
                  <a:cubicBezTo>
                    <a:pt x="500711" y="64327"/>
                    <a:pt x="496728" y="56357"/>
                    <a:pt x="486486" y="56357"/>
                  </a:cubicBezTo>
                  <a:cubicBezTo>
                    <a:pt x="476813" y="56357"/>
                    <a:pt x="472262" y="62050"/>
                    <a:pt x="471123" y="72866"/>
                  </a:cubicBezTo>
                  <a:lnTo>
                    <a:pt x="501280" y="72866"/>
                  </a:lnTo>
                  <a:close/>
                  <a:moveTo>
                    <a:pt x="619630" y="93360"/>
                  </a:moveTo>
                  <a:cubicBezTo>
                    <a:pt x="618492" y="111007"/>
                    <a:pt x="605974" y="126377"/>
                    <a:pt x="580370" y="126377"/>
                  </a:cubicBezTo>
                  <a:cubicBezTo>
                    <a:pt x="550782" y="126377"/>
                    <a:pt x="538833" y="108730"/>
                    <a:pt x="538833" y="81975"/>
                  </a:cubicBezTo>
                  <a:cubicBezTo>
                    <a:pt x="538833" y="55219"/>
                    <a:pt x="553058" y="37572"/>
                    <a:pt x="580939" y="37572"/>
                  </a:cubicBezTo>
                  <a:cubicBezTo>
                    <a:pt x="608819" y="37572"/>
                    <a:pt x="619630" y="54650"/>
                    <a:pt x="619630" y="83113"/>
                  </a:cubicBezTo>
                  <a:lnTo>
                    <a:pt x="619630" y="86529"/>
                  </a:lnTo>
                  <a:lnTo>
                    <a:pt x="564438" y="86529"/>
                  </a:lnTo>
                  <a:cubicBezTo>
                    <a:pt x="565007" y="99622"/>
                    <a:pt x="569559" y="107022"/>
                    <a:pt x="580370" y="107022"/>
                  </a:cubicBezTo>
                  <a:cubicBezTo>
                    <a:pt x="590042" y="107022"/>
                    <a:pt x="595164" y="100760"/>
                    <a:pt x="595164" y="93360"/>
                  </a:cubicBezTo>
                  <a:lnTo>
                    <a:pt x="619630" y="93360"/>
                  </a:lnTo>
                  <a:close/>
                  <a:moveTo>
                    <a:pt x="594594" y="72866"/>
                  </a:moveTo>
                  <a:cubicBezTo>
                    <a:pt x="594025" y="64327"/>
                    <a:pt x="590042" y="56357"/>
                    <a:pt x="579801" y="56357"/>
                  </a:cubicBezTo>
                  <a:cubicBezTo>
                    <a:pt x="570128" y="56357"/>
                    <a:pt x="565576" y="62050"/>
                    <a:pt x="564438" y="72866"/>
                  </a:cubicBezTo>
                  <a:lnTo>
                    <a:pt x="594594" y="72866"/>
                  </a:lnTo>
                  <a:close/>
                  <a:moveTo>
                    <a:pt x="636700" y="39279"/>
                  </a:moveTo>
                  <a:lnTo>
                    <a:pt x="661735" y="39279"/>
                  </a:lnTo>
                  <a:lnTo>
                    <a:pt x="661735" y="52942"/>
                  </a:lnTo>
                  <a:lnTo>
                    <a:pt x="662304" y="52942"/>
                  </a:lnTo>
                  <a:cubicBezTo>
                    <a:pt x="667994" y="43264"/>
                    <a:pt x="675391" y="37572"/>
                    <a:pt x="683926" y="37572"/>
                  </a:cubicBezTo>
                  <a:cubicBezTo>
                    <a:pt x="686202" y="37572"/>
                    <a:pt x="688478" y="38141"/>
                    <a:pt x="691323" y="38710"/>
                  </a:cubicBezTo>
                  <a:lnTo>
                    <a:pt x="691323" y="64896"/>
                  </a:lnTo>
                  <a:cubicBezTo>
                    <a:pt x="688478" y="63758"/>
                    <a:pt x="685064" y="63189"/>
                    <a:pt x="680512" y="63189"/>
                  </a:cubicBezTo>
                  <a:cubicBezTo>
                    <a:pt x="669701" y="63189"/>
                    <a:pt x="662304" y="70020"/>
                    <a:pt x="662304" y="81975"/>
                  </a:cubicBezTo>
                  <a:lnTo>
                    <a:pt x="662304" y="124670"/>
                  </a:lnTo>
                  <a:lnTo>
                    <a:pt x="637269" y="124670"/>
                  </a:lnTo>
                  <a:lnTo>
                    <a:pt x="637269" y="39279"/>
                  </a:lnTo>
                  <a:close/>
                  <a:moveTo>
                    <a:pt x="702702" y="14232"/>
                  </a:moveTo>
                  <a:cubicBezTo>
                    <a:pt x="702702" y="5693"/>
                    <a:pt x="707823" y="0"/>
                    <a:pt x="716927" y="0"/>
                  </a:cubicBezTo>
                  <a:cubicBezTo>
                    <a:pt x="725462" y="0"/>
                    <a:pt x="731721" y="5693"/>
                    <a:pt x="731721" y="14232"/>
                  </a:cubicBezTo>
                  <a:cubicBezTo>
                    <a:pt x="731721" y="22771"/>
                    <a:pt x="726031" y="28463"/>
                    <a:pt x="716927" y="28463"/>
                  </a:cubicBezTo>
                  <a:cubicBezTo>
                    <a:pt x="707823" y="28463"/>
                    <a:pt x="702702" y="22771"/>
                    <a:pt x="702702" y="14232"/>
                  </a:cubicBezTo>
                  <a:close/>
                  <a:moveTo>
                    <a:pt x="704409" y="39279"/>
                  </a:moveTo>
                  <a:lnTo>
                    <a:pt x="729445" y="39279"/>
                  </a:lnTo>
                  <a:lnTo>
                    <a:pt x="729445" y="124670"/>
                  </a:lnTo>
                  <a:lnTo>
                    <a:pt x="704409" y="124670"/>
                  </a:lnTo>
                  <a:lnTo>
                    <a:pt x="704409" y="39279"/>
                  </a:lnTo>
                  <a:close/>
                  <a:moveTo>
                    <a:pt x="750498" y="39279"/>
                  </a:moveTo>
                  <a:lnTo>
                    <a:pt x="775533" y="39279"/>
                  </a:lnTo>
                  <a:lnTo>
                    <a:pt x="775533" y="52942"/>
                  </a:lnTo>
                  <a:lnTo>
                    <a:pt x="776102" y="52942"/>
                  </a:lnTo>
                  <a:cubicBezTo>
                    <a:pt x="781792" y="43264"/>
                    <a:pt x="789758" y="37572"/>
                    <a:pt x="803982" y="37572"/>
                  </a:cubicBezTo>
                  <a:cubicBezTo>
                    <a:pt x="824466" y="37572"/>
                    <a:pt x="831863" y="48957"/>
                    <a:pt x="831863" y="68881"/>
                  </a:cubicBezTo>
                  <a:lnTo>
                    <a:pt x="831863" y="124670"/>
                  </a:lnTo>
                  <a:lnTo>
                    <a:pt x="806827" y="124670"/>
                  </a:lnTo>
                  <a:lnTo>
                    <a:pt x="806827" y="75713"/>
                  </a:lnTo>
                  <a:cubicBezTo>
                    <a:pt x="806827" y="64896"/>
                    <a:pt x="803414" y="59204"/>
                    <a:pt x="793172" y="59204"/>
                  </a:cubicBezTo>
                  <a:cubicBezTo>
                    <a:pt x="782361" y="59204"/>
                    <a:pt x="775533" y="66604"/>
                    <a:pt x="775533" y="77420"/>
                  </a:cubicBezTo>
                  <a:lnTo>
                    <a:pt x="775533" y="124670"/>
                  </a:lnTo>
                  <a:lnTo>
                    <a:pt x="750498" y="124670"/>
                  </a:lnTo>
                  <a:lnTo>
                    <a:pt x="750498" y="39279"/>
                  </a:lnTo>
                  <a:close/>
                  <a:moveTo>
                    <a:pt x="932574" y="39279"/>
                  </a:moveTo>
                  <a:lnTo>
                    <a:pt x="932574" y="58065"/>
                  </a:lnTo>
                  <a:lnTo>
                    <a:pt x="917212" y="58065"/>
                  </a:lnTo>
                  <a:cubicBezTo>
                    <a:pt x="918918" y="61481"/>
                    <a:pt x="919488" y="65466"/>
                    <a:pt x="919488" y="69451"/>
                  </a:cubicBezTo>
                  <a:cubicBezTo>
                    <a:pt x="919488" y="87667"/>
                    <a:pt x="906970" y="100760"/>
                    <a:pt x="885348" y="100760"/>
                  </a:cubicBezTo>
                  <a:cubicBezTo>
                    <a:pt x="880227" y="100760"/>
                    <a:pt x="875106" y="100191"/>
                    <a:pt x="871124" y="98483"/>
                  </a:cubicBezTo>
                  <a:cubicBezTo>
                    <a:pt x="869416" y="100191"/>
                    <a:pt x="868847" y="101899"/>
                    <a:pt x="868847" y="103607"/>
                  </a:cubicBezTo>
                  <a:cubicBezTo>
                    <a:pt x="868847" y="114992"/>
                    <a:pt x="930867" y="95068"/>
                    <a:pt x="930867" y="130932"/>
                  </a:cubicBezTo>
                  <a:cubicBezTo>
                    <a:pt x="930867" y="145163"/>
                    <a:pt x="922333" y="157118"/>
                    <a:pt x="885917" y="157118"/>
                  </a:cubicBezTo>
                  <a:cubicBezTo>
                    <a:pt x="854623" y="157118"/>
                    <a:pt x="844381" y="149717"/>
                    <a:pt x="844381" y="137763"/>
                  </a:cubicBezTo>
                  <a:cubicBezTo>
                    <a:pt x="844381" y="131501"/>
                    <a:pt x="847795" y="126377"/>
                    <a:pt x="853485" y="122962"/>
                  </a:cubicBezTo>
                  <a:cubicBezTo>
                    <a:pt x="848933" y="120115"/>
                    <a:pt x="846088" y="116131"/>
                    <a:pt x="846088" y="109869"/>
                  </a:cubicBezTo>
                  <a:cubicBezTo>
                    <a:pt x="846088" y="102468"/>
                    <a:pt x="849502" y="96206"/>
                    <a:pt x="858606" y="91652"/>
                  </a:cubicBezTo>
                  <a:cubicBezTo>
                    <a:pt x="852916" y="85959"/>
                    <a:pt x="850071" y="78559"/>
                    <a:pt x="850071" y="69451"/>
                  </a:cubicBezTo>
                  <a:cubicBezTo>
                    <a:pt x="850071" y="50665"/>
                    <a:pt x="862589" y="38141"/>
                    <a:pt x="884779" y="38141"/>
                  </a:cubicBezTo>
                  <a:cubicBezTo>
                    <a:pt x="889331" y="38141"/>
                    <a:pt x="893314" y="38710"/>
                    <a:pt x="897297" y="39849"/>
                  </a:cubicBezTo>
                  <a:lnTo>
                    <a:pt x="932574" y="39849"/>
                  </a:lnTo>
                  <a:close/>
                  <a:moveTo>
                    <a:pt x="867709" y="127516"/>
                  </a:moveTo>
                  <a:cubicBezTo>
                    <a:pt x="864864" y="129793"/>
                    <a:pt x="864296" y="132070"/>
                    <a:pt x="864296" y="133778"/>
                  </a:cubicBezTo>
                  <a:cubicBezTo>
                    <a:pt x="864296" y="138901"/>
                    <a:pt x="868279" y="141748"/>
                    <a:pt x="887055" y="141748"/>
                  </a:cubicBezTo>
                  <a:cubicBezTo>
                    <a:pt x="902418" y="141748"/>
                    <a:pt x="906970" y="137193"/>
                    <a:pt x="906970" y="133778"/>
                  </a:cubicBezTo>
                  <a:cubicBezTo>
                    <a:pt x="907539" y="125808"/>
                    <a:pt x="885348" y="129793"/>
                    <a:pt x="867709" y="127516"/>
                  </a:cubicBezTo>
                  <a:close/>
                  <a:moveTo>
                    <a:pt x="896728" y="69451"/>
                  </a:moveTo>
                  <a:cubicBezTo>
                    <a:pt x="896728" y="59773"/>
                    <a:pt x="893314" y="54080"/>
                    <a:pt x="884779" y="54080"/>
                  </a:cubicBezTo>
                  <a:cubicBezTo>
                    <a:pt x="876244" y="54080"/>
                    <a:pt x="872830" y="59773"/>
                    <a:pt x="872830" y="69451"/>
                  </a:cubicBezTo>
                  <a:cubicBezTo>
                    <a:pt x="872830" y="79128"/>
                    <a:pt x="876244" y="84821"/>
                    <a:pt x="884779" y="84821"/>
                  </a:cubicBezTo>
                  <a:cubicBezTo>
                    <a:pt x="893314" y="84821"/>
                    <a:pt x="896728" y="79128"/>
                    <a:pt x="896728" y="69451"/>
                  </a:cubicBezTo>
                  <a:close/>
                  <a:moveTo>
                    <a:pt x="569" y="159964"/>
                  </a:moveTo>
                  <a:lnTo>
                    <a:pt x="82504" y="159964"/>
                  </a:lnTo>
                  <a:lnTo>
                    <a:pt x="82504" y="181596"/>
                  </a:lnTo>
                  <a:lnTo>
                    <a:pt x="27311" y="181596"/>
                  </a:lnTo>
                  <a:lnTo>
                    <a:pt x="27311" y="208921"/>
                  </a:lnTo>
                  <a:lnTo>
                    <a:pt x="79090" y="208921"/>
                  </a:lnTo>
                  <a:lnTo>
                    <a:pt x="79090" y="229984"/>
                  </a:lnTo>
                  <a:lnTo>
                    <a:pt x="27311" y="229984"/>
                  </a:lnTo>
                  <a:lnTo>
                    <a:pt x="27311" y="277803"/>
                  </a:lnTo>
                  <a:lnTo>
                    <a:pt x="569" y="277803"/>
                  </a:lnTo>
                  <a:lnTo>
                    <a:pt x="569" y="159964"/>
                  </a:lnTo>
                  <a:close/>
                  <a:moveTo>
                    <a:pt x="99573" y="167365"/>
                  </a:moveTo>
                  <a:cubicBezTo>
                    <a:pt x="99573" y="158826"/>
                    <a:pt x="104694" y="153133"/>
                    <a:pt x="113798" y="153133"/>
                  </a:cubicBezTo>
                  <a:cubicBezTo>
                    <a:pt x="122333" y="153133"/>
                    <a:pt x="128592" y="158826"/>
                    <a:pt x="128592" y="167365"/>
                  </a:cubicBezTo>
                  <a:cubicBezTo>
                    <a:pt x="128592" y="175904"/>
                    <a:pt x="122902" y="181596"/>
                    <a:pt x="113798" y="181596"/>
                  </a:cubicBezTo>
                  <a:cubicBezTo>
                    <a:pt x="104694" y="181596"/>
                    <a:pt x="99573" y="175904"/>
                    <a:pt x="99573" y="167365"/>
                  </a:cubicBezTo>
                  <a:close/>
                  <a:moveTo>
                    <a:pt x="101280" y="192412"/>
                  </a:moveTo>
                  <a:lnTo>
                    <a:pt x="126316" y="192412"/>
                  </a:lnTo>
                  <a:lnTo>
                    <a:pt x="126316" y="277803"/>
                  </a:lnTo>
                  <a:lnTo>
                    <a:pt x="101280" y="277803"/>
                  </a:lnTo>
                  <a:lnTo>
                    <a:pt x="101280" y="192412"/>
                  </a:lnTo>
                  <a:close/>
                  <a:moveTo>
                    <a:pt x="147368" y="192412"/>
                  </a:moveTo>
                  <a:lnTo>
                    <a:pt x="172404" y="192412"/>
                  </a:lnTo>
                  <a:lnTo>
                    <a:pt x="172404" y="206075"/>
                  </a:lnTo>
                  <a:lnTo>
                    <a:pt x="172973" y="206075"/>
                  </a:lnTo>
                  <a:cubicBezTo>
                    <a:pt x="178663" y="196397"/>
                    <a:pt x="186060" y="190705"/>
                    <a:pt x="194595" y="190705"/>
                  </a:cubicBezTo>
                  <a:cubicBezTo>
                    <a:pt x="196871" y="190705"/>
                    <a:pt x="199146" y="191274"/>
                    <a:pt x="201991" y="191843"/>
                  </a:cubicBezTo>
                  <a:lnTo>
                    <a:pt x="201991" y="218029"/>
                  </a:lnTo>
                  <a:cubicBezTo>
                    <a:pt x="199146" y="216891"/>
                    <a:pt x="195733" y="216322"/>
                    <a:pt x="191181" y="216322"/>
                  </a:cubicBezTo>
                  <a:cubicBezTo>
                    <a:pt x="180370" y="216322"/>
                    <a:pt x="172973" y="223153"/>
                    <a:pt x="172973" y="235107"/>
                  </a:cubicBezTo>
                  <a:lnTo>
                    <a:pt x="172973" y="277803"/>
                  </a:lnTo>
                  <a:lnTo>
                    <a:pt x="147937" y="277803"/>
                  </a:lnTo>
                  <a:lnTo>
                    <a:pt x="147937" y="192412"/>
                  </a:lnTo>
                  <a:close/>
                  <a:moveTo>
                    <a:pt x="234993" y="249339"/>
                  </a:moveTo>
                  <a:cubicBezTo>
                    <a:pt x="235562" y="259017"/>
                    <a:pt x="242390" y="261863"/>
                    <a:pt x="250355" y="261863"/>
                  </a:cubicBezTo>
                  <a:cubicBezTo>
                    <a:pt x="258890" y="261863"/>
                    <a:pt x="262304" y="259017"/>
                    <a:pt x="262304" y="254463"/>
                  </a:cubicBezTo>
                  <a:cubicBezTo>
                    <a:pt x="262304" y="240231"/>
                    <a:pt x="213371" y="251047"/>
                    <a:pt x="213371" y="218029"/>
                  </a:cubicBezTo>
                  <a:cubicBezTo>
                    <a:pt x="213371" y="202659"/>
                    <a:pt x="224182" y="190705"/>
                    <a:pt x="248649" y="190705"/>
                  </a:cubicBezTo>
                  <a:cubicBezTo>
                    <a:pt x="272546" y="190705"/>
                    <a:pt x="285064" y="201521"/>
                    <a:pt x="285633" y="219737"/>
                  </a:cubicBezTo>
                  <a:lnTo>
                    <a:pt x="261735" y="219737"/>
                  </a:lnTo>
                  <a:cubicBezTo>
                    <a:pt x="261735" y="211767"/>
                    <a:pt x="256045" y="208352"/>
                    <a:pt x="248649" y="208352"/>
                  </a:cubicBezTo>
                  <a:cubicBezTo>
                    <a:pt x="240683" y="208352"/>
                    <a:pt x="238407" y="212337"/>
                    <a:pt x="238407" y="215183"/>
                  </a:cubicBezTo>
                  <a:cubicBezTo>
                    <a:pt x="238407" y="229415"/>
                    <a:pt x="287340" y="218599"/>
                    <a:pt x="287340" y="252185"/>
                  </a:cubicBezTo>
                  <a:cubicBezTo>
                    <a:pt x="287340" y="268125"/>
                    <a:pt x="276529" y="278941"/>
                    <a:pt x="250925" y="278941"/>
                  </a:cubicBezTo>
                  <a:cubicBezTo>
                    <a:pt x="226458" y="278941"/>
                    <a:pt x="211664" y="271541"/>
                    <a:pt x="210526" y="248770"/>
                  </a:cubicBezTo>
                  <a:lnTo>
                    <a:pt x="234993" y="248770"/>
                  </a:lnTo>
                  <a:close/>
                  <a:moveTo>
                    <a:pt x="308393" y="212337"/>
                  </a:moveTo>
                  <a:lnTo>
                    <a:pt x="297013" y="212337"/>
                  </a:lnTo>
                  <a:lnTo>
                    <a:pt x="297013" y="192412"/>
                  </a:lnTo>
                  <a:lnTo>
                    <a:pt x="308393" y="192412"/>
                  </a:lnTo>
                  <a:lnTo>
                    <a:pt x="308393" y="170211"/>
                  </a:lnTo>
                  <a:lnTo>
                    <a:pt x="333428" y="170211"/>
                  </a:lnTo>
                  <a:lnTo>
                    <a:pt x="333428" y="192412"/>
                  </a:lnTo>
                  <a:lnTo>
                    <a:pt x="353343" y="192412"/>
                  </a:lnTo>
                  <a:lnTo>
                    <a:pt x="353343" y="212337"/>
                  </a:lnTo>
                  <a:lnTo>
                    <a:pt x="333428" y="212337"/>
                  </a:lnTo>
                  <a:lnTo>
                    <a:pt x="333428" y="244785"/>
                  </a:lnTo>
                  <a:cubicBezTo>
                    <a:pt x="333428" y="252755"/>
                    <a:pt x="337411" y="256170"/>
                    <a:pt x="346515" y="256170"/>
                  </a:cubicBezTo>
                  <a:cubicBezTo>
                    <a:pt x="348791" y="256170"/>
                    <a:pt x="351067" y="256170"/>
                    <a:pt x="355050" y="255601"/>
                  </a:cubicBezTo>
                  <a:lnTo>
                    <a:pt x="355050" y="277803"/>
                  </a:lnTo>
                  <a:cubicBezTo>
                    <a:pt x="351636" y="278372"/>
                    <a:pt x="347084" y="279510"/>
                    <a:pt x="341963" y="279510"/>
                  </a:cubicBezTo>
                  <a:cubicBezTo>
                    <a:pt x="319772" y="279510"/>
                    <a:pt x="308393" y="269833"/>
                    <a:pt x="308393" y="245354"/>
                  </a:cubicBezTo>
                  <a:lnTo>
                    <a:pt x="308393" y="212337"/>
                  </a:lnTo>
                  <a:close/>
                </a:path>
              </a:pathLst>
            </a:custGeom>
            <a:solidFill>
              <a:srgbClr val="858381"/>
            </a:solidFill>
            <a:ln w="5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7DCA4F4D-AB01-DCAF-4CD2-D19E6FD9C3C3}"/>
                </a:ext>
              </a:extLst>
            </p:cNvPr>
            <p:cNvSpPr/>
            <p:nvPr/>
          </p:nvSpPr>
          <p:spPr>
            <a:xfrm>
              <a:off x="3487075" y="6411984"/>
              <a:ext cx="1250639" cy="290924"/>
            </a:xfrm>
            <a:custGeom>
              <a:avLst/>
              <a:gdLst>
                <a:gd name="connsiteX0" fmla="*/ 1063442 w 1250639"/>
                <a:gd name="connsiteY0" fmla="*/ 223153 h 290924"/>
                <a:gd name="connsiteX1" fmla="*/ 1155049 w 1250639"/>
                <a:gd name="connsiteY1" fmla="*/ 149717 h 290924"/>
                <a:gd name="connsiteX2" fmla="*/ 1188051 w 1250639"/>
                <a:gd name="connsiteY2" fmla="*/ 154272 h 290924"/>
                <a:gd name="connsiteX3" fmla="*/ 1188620 w 1250639"/>
                <a:gd name="connsiteY3" fmla="*/ 154272 h 290924"/>
                <a:gd name="connsiteX4" fmla="*/ 1190327 w 1250639"/>
                <a:gd name="connsiteY4" fmla="*/ 154841 h 290924"/>
                <a:gd name="connsiteX5" fmla="*/ 1192033 w 1250639"/>
                <a:gd name="connsiteY5" fmla="*/ 155410 h 290924"/>
                <a:gd name="connsiteX6" fmla="*/ 1193171 w 1250639"/>
                <a:gd name="connsiteY6" fmla="*/ 155410 h 290924"/>
                <a:gd name="connsiteX7" fmla="*/ 1194310 w 1250639"/>
                <a:gd name="connsiteY7" fmla="*/ 155979 h 290924"/>
                <a:gd name="connsiteX8" fmla="*/ 1199431 w 1250639"/>
                <a:gd name="connsiteY8" fmla="*/ 157687 h 290924"/>
                <a:gd name="connsiteX9" fmla="*/ 1199431 w 1250639"/>
                <a:gd name="connsiteY9" fmla="*/ 157687 h 290924"/>
                <a:gd name="connsiteX10" fmla="*/ 1202276 w 1250639"/>
                <a:gd name="connsiteY10" fmla="*/ 158826 h 290924"/>
                <a:gd name="connsiteX11" fmla="*/ 1202276 w 1250639"/>
                <a:gd name="connsiteY11" fmla="*/ 146871 h 290924"/>
                <a:gd name="connsiteX12" fmla="*/ 1156187 w 1250639"/>
                <a:gd name="connsiteY12" fmla="*/ 106453 h 290924"/>
                <a:gd name="connsiteX13" fmla="*/ 1103840 w 1250639"/>
                <a:gd name="connsiteY13" fmla="*/ 138332 h 290924"/>
                <a:gd name="connsiteX14" fmla="*/ 1069701 w 1250639"/>
                <a:gd name="connsiteY14" fmla="*/ 105884 h 290924"/>
                <a:gd name="connsiteX15" fmla="*/ 1156756 w 1250639"/>
                <a:gd name="connsiteY15" fmla="*/ 60342 h 290924"/>
                <a:gd name="connsiteX16" fmla="*/ 1250640 w 1250639"/>
                <a:gd name="connsiteY16" fmla="*/ 143455 h 290924"/>
                <a:gd name="connsiteX17" fmla="*/ 1250640 w 1250639"/>
                <a:gd name="connsiteY17" fmla="*/ 285772 h 290924"/>
                <a:gd name="connsiteX18" fmla="*/ 1202276 w 1250639"/>
                <a:gd name="connsiteY18" fmla="*/ 285772 h 290924"/>
                <a:gd name="connsiteX19" fmla="*/ 1202276 w 1250639"/>
                <a:gd name="connsiteY19" fmla="*/ 266986 h 290924"/>
                <a:gd name="connsiteX20" fmla="*/ 1199999 w 1250639"/>
                <a:gd name="connsiteY20" fmla="*/ 268694 h 290924"/>
                <a:gd name="connsiteX21" fmla="*/ 1137411 w 1250639"/>
                <a:gd name="connsiteY21" fmla="*/ 290896 h 290924"/>
                <a:gd name="connsiteX22" fmla="*/ 1063442 w 1250639"/>
                <a:gd name="connsiteY22" fmla="*/ 223153 h 290924"/>
                <a:gd name="connsiteX23" fmla="*/ 1111237 w 1250639"/>
                <a:gd name="connsiteY23" fmla="*/ 219737 h 290924"/>
                <a:gd name="connsiteX24" fmla="*/ 1146514 w 1250639"/>
                <a:gd name="connsiteY24" fmla="*/ 247062 h 290924"/>
                <a:gd name="connsiteX25" fmla="*/ 1201706 w 1250639"/>
                <a:gd name="connsiteY25" fmla="*/ 227138 h 290924"/>
                <a:gd name="connsiteX26" fmla="*/ 1201706 w 1250639"/>
                <a:gd name="connsiteY26" fmla="*/ 200382 h 290924"/>
                <a:gd name="connsiteX27" fmla="*/ 1152773 w 1250639"/>
                <a:gd name="connsiteY27" fmla="*/ 190705 h 290924"/>
                <a:gd name="connsiteX28" fmla="*/ 1111237 w 1250639"/>
                <a:gd name="connsiteY28" fmla="*/ 219737 h 290924"/>
                <a:gd name="connsiteX29" fmla="*/ 1111237 w 1250639"/>
                <a:gd name="connsiteY29" fmla="*/ 219737 h 290924"/>
                <a:gd name="connsiteX30" fmla="*/ 862589 w 1250639"/>
                <a:gd name="connsiteY30" fmla="*/ 247631 h 290924"/>
                <a:gd name="connsiteX31" fmla="*/ 894452 w 1250639"/>
                <a:gd name="connsiteY31" fmla="*/ 214614 h 290924"/>
                <a:gd name="connsiteX32" fmla="*/ 958179 w 1250639"/>
                <a:gd name="connsiteY32" fmla="*/ 246493 h 290924"/>
                <a:gd name="connsiteX33" fmla="*/ 992318 w 1250639"/>
                <a:gd name="connsiteY33" fmla="*/ 223722 h 290924"/>
                <a:gd name="connsiteX34" fmla="*/ 976386 w 1250639"/>
                <a:gd name="connsiteY34" fmla="*/ 204936 h 290924"/>
                <a:gd name="connsiteX35" fmla="*/ 966714 w 1250639"/>
                <a:gd name="connsiteY35" fmla="*/ 202090 h 290924"/>
                <a:gd name="connsiteX36" fmla="*/ 937695 w 1250639"/>
                <a:gd name="connsiteY36" fmla="*/ 194689 h 290924"/>
                <a:gd name="connsiteX37" fmla="*/ 871123 w 1250639"/>
                <a:gd name="connsiteY37" fmla="*/ 125239 h 290924"/>
                <a:gd name="connsiteX38" fmla="*/ 951351 w 1250639"/>
                <a:gd name="connsiteY38" fmla="*/ 59773 h 290924"/>
                <a:gd name="connsiteX39" fmla="*/ 1033285 w 1250639"/>
                <a:gd name="connsiteY39" fmla="*/ 96775 h 290924"/>
                <a:gd name="connsiteX40" fmla="*/ 1001422 w 1250639"/>
                <a:gd name="connsiteY40" fmla="*/ 131501 h 290924"/>
                <a:gd name="connsiteX41" fmla="*/ 949644 w 1250639"/>
                <a:gd name="connsiteY41" fmla="*/ 103607 h 290924"/>
                <a:gd name="connsiteX42" fmla="*/ 919488 w 1250639"/>
                <a:gd name="connsiteY42" fmla="*/ 124100 h 290924"/>
                <a:gd name="connsiteX43" fmla="*/ 936557 w 1250639"/>
                <a:gd name="connsiteY43" fmla="*/ 143455 h 290924"/>
                <a:gd name="connsiteX44" fmla="*/ 941109 w 1250639"/>
                <a:gd name="connsiteY44" fmla="*/ 144594 h 290924"/>
                <a:gd name="connsiteX45" fmla="*/ 975817 w 1250639"/>
                <a:gd name="connsiteY45" fmla="*/ 152564 h 290924"/>
                <a:gd name="connsiteX46" fmla="*/ 1041251 w 1250639"/>
                <a:gd name="connsiteY46" fmla="*/ 221445 h 290924"/>
                <a:gd name="connsiteX47" fmla="*/ 953627 w 1250639"/>
                <a:gd name="connsiteY47" fmla="*/ 289757 h 290924"/>
                <a:gd name="connsiteX48" fmla="*/ 862589 w 1250639"/>
                <a:gd name="connsiteY48" fmla="*/ 247631 h 290924"/>
                <a:gd name="connsiteX49" fmla="*/ 862589 w 1250639"/>
                <a:gd name="connsiteY49" fmla="*/ 247631 h 290924"/>
                <a:gd name="connsiteX50" fmla="*/ 649786 w 1250639"/>
                <a:gd name="connsiteY50" fmla="*/ 193551 h 290924"/>
                <a:gd name="connsiteX51" fmla="*/ 649786 w 1250639"/>
                <a:gd name="connsiteY51" fmla="*/ 66035 h 290924"/>
                <a:gd name="connsiteX52" fmla="*/ 700995 w 1250639"/>
                <a:gd name="connsiteY52" fmla="*/ 66035 h 290924"/>
                <a:gd name="connsiteX53" fmla="*/ 700995 w 1250639"/>
                <a:gd name="connsiteY53" fmla="*/ 197536 h 290924"/>
                <a:gd name="connsiteX54" fmla="*/ 741963 w 1250639"/>
                <a:gd name="connsiteY54" fmla="*/ 245354 h 290924"/>
                <a:gd name="connsiteX55" fmla="*/ 782930 w 1250639"/>
                <a:gd name="connsiteY55" fmla="*/ 197536 h 290924"/>
                <a:gd name="connsiteX56" fmla="*/ 782930 w 1250639"/>
                <a:gd name="connsiteY56" fmla="*/ 66035 h 290924"/>
                <a:gd name="connsiteX57" fmla="*/ 834139 w 1250639"/>
                <a:gd name="connsiteY57" fmla="*/ 66035 h 290924"/>
                <a:gd name="connsiteX58" fmla="*/ 834139 w 1250639"/>
                <a:gd name="connsiteY58" fmla="*/ 193551 h 290924"/>
                <a:gd name="connsiteX59" fmla="*/ 741394 w 1250639"/>
                <a:gd name="connsiteY59" fmla="*/ 290326 h 290924"/>
                <a:gd name="connsiteX60" fmla="*/ 649786 w 1250639"/>
                <a:gd name="connsiteY60" fmla="*/ 193551 h 290924"/>
                <a:gd name="connsiteX61" fmla="*/ 649786 w 1250639"/>
                <a:gd name="connsiteY61" fmla="*/ 193551 h 290924"/>
                <a:gd name="connsiteX62" fmla="*/ 514367 w 1250639"/>
                <a:gd name="connsiteY62" fmla="*/ 207783 h 290924"/>
                <a:gd name="connsiteX63" fmla="*/ 514367 w 1250639"/>
                <a:gd name="connsiteY63" fmla="*/ 111576 h 290924"/>
                <a:gd name="connsiteX64" fmla="*/ 481934 w 1250639"/>
                <a:gd name="connsiteY64" fmla="*/ 111576 h 290924"/>
                <a:gd name="connsiteX65" fmla="*/ 481934 w 1250639"/>
                <a:gd name="connsiteY65" fmla="*/ 66035 h 290924"/>
                <a:gd name="connsiteX66" fmla="*/ 514367 w 1250639"/>
                <a:gd name="connsiteY66" fmla="*/ 66035 h 290924"/>
                <a:gd name="connsiteX67" fmla="*/ 514367 w 1250639"/>
                <a:gd name="connsiteY67" fmla="*/ 569 h 290924"/>
                <a:gd name="connsiteX68" fmla="*/ 565007 w 1250639"/>
                <a:gd name="connsiteY68" fmla="*/ 569 h 290924"/>
                <a:gd name="connsiteX69" fmla="*/ 565007 w 1250639"/>
                <a:gd name="connsiteY69" fmla="*/ 66035 h 290924"/>
                <a:gd name="connsiteX70" fmla="*/ 617354 w 1250639"/>
                <a:gd name="connsiteY70" fmla="*/ 66035 h 290924"/>
                <a:gd name="connsiteX71" fmla="*/ 617354 w 1250639"/>
                <a:gd name="connsiteY71" fmla="*/ 111576 h 290924"/>
                <a:gd name="connsiteX72" fmla="*/ 565007 w 1250639"/>
                <a:gd name="connsiteY72" fmla="*/ 111576 h 290924"/>
                <a:gd name="connsiteX73" fmla="*/ 565007 w 1250639"/>
                <a:gd name="connsiteY73" fmla="*/ 200382 h 290924"/>
                <a:gd name="connsiteX74" fmla="*/ 600853 w 1250639"/>
                <a:gd name="connsiteY74" fmla="*/ 240231 h 290924"/>
                <a:gd name="connsiteX75" fmla="*/ 600853 w 1250639"/>
                <a:gd name="connsiteY75" fmla="*/ 240231 h 290924"/>
                <a:gd name="connsiteX76" fmla="*/ 617354 w 1250639"/>
                <a:gd name="connsiteY76" fmla="*/ 239092 h 290924"/>
                <a:gd name="connsiteX77" fmla="*/ 617354 w 1250639"/>
                <a:gd name="connsiteY77" fmla="*/ 284634 h 290924"/>
                <a:gd name="connsiteX78" fmla="*/ 590042 w 1250639"/>
                <a:gd name="connsiteY78" fmla="*/ 285772 h 290924"/>
                <a:gd name="connsiteX79" fmla="*/ 514367 w 1250639"/>
                <a:gd name="connsiteY79" fmla="*/ 207783 h 290924"/>
                <a:gd name="connsiteX80" fmla="*/ 514367 w 1250639"/>
                <a:gd name="connsiteY80" fmla="*/ 207783 h 290924"/>
                <a:gd name="connsiteX81" fmla="*/ 344808 w 1250639"/>
                <a:gd name="connsiteY81" fmla="*/ 285203 h 290924"/>
                <a:gd name="connsiteX82" fmla="*/ 344808 w 1250639"/>
                <a:gd name="connsiteY82" fmla="*/ 144025 h 290924"/>
                <a:gd name="connsiteX83" fmla="*/ 423328 w 1250639"/>
                <a:gd name="connsiteY83" fmla="*/ 65466 h 290924"/>
                <a:gd name="connsiteX84" fmla="*/ 452347 w 1250639"/>
                <a:gd name="connsiteY84" fmla="*/ 65466 h 290924"/>
                <a:gd name="connsiteX85" fmla="*/ 452347 w 1250639"/>
                <a:gd name="connsiteY85" fmla="*/ 111576 h 290924"/>
                <a:gd name="connsiteX86" fmla="*/ 434139 w 1250639"/>
                <a:gd name="connsiteY86" fmla="*/ 111576 h 290924"/>
                <a:gd name="connsiteX87" fmla="*/ 394879 w 1250639"/>
                <a:gd name="connsiteY87" fmla="*/ 150856 h 290924"/>
                <a:gd name="connsiteX88" fmla="*/ 394879 w 1250639"/>
                <a:gd name="connsiteY88" fmla="*/ 150856 h 290924"/>
                <a:gd name="connsiteX89" fmla="*/ 394879 w 1250639"/>
                <a:gd name="connsiteY89" fmla="*/ 285203 h 290924"/>
                <a:gd name="connsiteX90" fmla="*/ 344808 w 1250639"/>
                <a:gd name="connsiteY90" fmla="*/ 285203 h 290924"/>
                <a:gd name="connsiteX91" fmla="*/ 246942 w 1250639"/>
                <a:gd name="connsiteY91" fmla="*/ 285203 h 290924"/>
                <a:gd name="connsiteX92" fmla="*/ 246942 w 1250639"/>
                <a:gd name="connsiteY92" fmla="*/ 70589 h 290924"/>
                <a:gd name="connsiteX93" fmla="*/ 298151 w 1250639"/>
                <a:gd name="connsiteY93" fmla="*/ 140609 h 290924"/>
                <a:gd name="connsiteX94" fmla="*/ 298151 w 1250639"/>
                <a:gd name="connsiteY94" fmla="*/ 285203 h 290924"/>
                <a:gd name="connsiteX95" fmla="*/ 246942 w 1250639"/>
                <a:gd name="connsiteY95" fmla="*/ 285203 h 290924"/>
                <a:gd name="connsiteX96" fmla="*/ 77951 w 1250639"/>
                <a:gd name="connsiteY96" fmla="*/ 285203 h 290924"/>
                <a:gd name="connsiteX97" fmla="*/ 0 w 1250639"/>
                <a:gd name="connsiteY97" fmla="*/ 65466 h 290924"/>
                <a:gd name="connsiteX98" fmla="*/ 52347 w 1250639"/>
                <a:gd name="connsiteY98" fmla="*/ 65466 h 290924"/>
                <a:gd name="connsiteX99" fmla="*/ 105832 w 1250639"/>
                <a:gd name="connsiteY99" fmla="*/ 226568 h 290924"/>
                <a:gd name="connsiteX100" fmla="*/ 159317 w 1250639"/>
                <a:gd name="connsiteY100" fmla="*/ 65466 h 290924"/>
                <a:gd name="connsiteX101" fmla="*/ 211664 w 1250639"/>
                <a:gd name="connsiteY101" fmla="*/ 65466 h 290924"/>
                <a:gd name="connsiteX102" fmla="*/ 133713 w 1250639"/>
                <a:gd name="connsiteY102" fmla="*/ 285203 h 290924"/>
                <a:gd name="connsiteX103" fmla="*/ 77951 w 1250639"/>
                <a:gd name="connsiteY103" fmla="*/ 285203 h 290924"/>
                <a:gd name="connsiteX104" fmla="*/ 246942 w 1250639"/>
                <a:gd name="connsiteY104" fmla="*/ 0 h 290924"/>
                <a:gd name="connsiteX105" fmla="*/ 297013 w 1250639"/>
                <a:gd name="connsiteY105" fmla="*/ 0 h 290924"/>
                <a:gd name="connsiteX106" fmla="*/ 246942 w 1250639"/>
                <a:gd name="connsiteY106" fmla="*/ 60342 h 290924"/>
                <a:gd name="connsiteX107" fmla="*/ 246942 w 1250639"/>
                <a:gd name="connsiteY107" fmla="*/ 0 h 290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</a:cxnLst>
              <a:rect l="l" t="t" r="r" b="b"/>
              <a:pathLst>
                <a:path w="1250639" h="290924">
                  <a:moveTo>
                    <a:pt x="1063442" y="223153"/>
                  </a:moveTo>
                  <a:cubicBezTo>
                    <a:pt x="1063442" y="173057"/>
                    <a:pt x="1104409" y="149717"/>
                    <a:pt x="1155049" y="149717"/>
                  </a:cubicBezTo>
                  <a:cubicBezTo>
                    <a:pt x="1166429" y="149717"/>
                    <a:pt x="1177240" y="151425"/>
                    <a:pt x="1188051" y="154272"/>
                  </a:cubicBezTo>
                  <a:lnTo>
                    <a:pt x="1188620" y="154272"/>
                  </a:lnTo>
                  <a:cubicBezTo>
                    <a:pt x="1189188" y="154272"/>
                    <a:pt x="1189758" y="154272"/>
                    <a:pt x="1190327" y="154841"/>
                  </a:cubicBezTo>
                  <a:cubicBezTo>
                    <a:pt x="1190896" y="155410"/>
                    <a:pt x="1191465" y="154841"/>
                    <a:pt x="1192033" y="155410"/>
                  </a:cubicBezTo>
                  <a:cubicBezTo>
                    <a:pt x="1192603" y="155410"/>
                    <a:pt x="1192603" y="155410"/>
                    <a:pt x="1193171" y="155410"/>
                  </a:cubicBezTo>
                  <a:cubicBezTo>
                    <a:pt x="1193741" y="155410"/>
                    <a:pt x="1194310" y="155410"/>
                    <a:pt x="1194310" y="155979"/>
                  </a:cubicBezTo>
                  <a:cubicBezTo>
                    <a:pt x="1196016" y="156549"/>
                    <a:pt x="1198293" y="157118"/>
                    <a:pt x="1199431" y="157687"/>
                  </a:cubicBezTo>
                  <a:lnTo>
                    <a:pt x="1199431" y="157687"/>
                  </a:lnTo>
                  <a:cubicBezTo>
                    <a:pt x="1200568" y="158256"/>
                    <a:pt x="1201706" y="158256"/>
                    <a:pt x="1202276" y="158826"/>
                  </a:cubicBezTo>
                  <a:lnTo>
                    <a:pt x="1202276" y="146871"/>
                  </a:lnTo>
                  <a:cubicBezTo>
                    <a:pt x="1202276" y="124100"/>
                    <a:pt x="1183499" y="105884"/>
                    <a:pt x="1156187" y="106453"/>
                  </a:cubicBezTo>
                  <a:cubicBezTo>
                    <a:pt x="1133997" y="106453"/>
                    <a:pt x="1114082" y="118977"/>
                    <a:pt x="1103840" y="138332"/>
                  </a:cubicBezTo>
                  <a:lnTo>
                    <a:pt x="1069701" y="105884"/>
                  </a:lnTo>
                  <a:cubicBezTo>
                    <a:pt x="1087340" y="75143"/>
                    <a:pt x="1123186" y="60342"/>
                    <a:pt x="1156756" y="60342"/>
                  </a:cubicBezTo>
                  <a:cubicBezTo>
                    <a:pt x="1211379" y="60342"/>
                    <a:pt x="1250640" y="87098"/>
                    <a:pt x="1250640" y="143455"/>
                  </a:cubicBezTo>
                  <a:lnTo>
                    <a:pt x="1250640" y="285772"/>
                  </a:lnTo>
                  <a:lnTo>
                    <a:pt x="1202276" y="285772"/>
                  </a:lnTo>
                  <a:lnTo>
                    <a:pt x="1202276" y="266986"/>
                  </a:lnTo>
                  <a:cubicBezTo>
                    <a:pt x="1201706" y="267556"/>
                    <a:pt x="1201137" y="268125"/>
                    <a:pt x="1199999" y="268694"/>
                  </a:cubicBezTo>
                  <a:cubicBezTo>
                    <a:pt x="1182361" y="283495"/>
                    <a:pt x="1160170" y="291465"/>
                    <a:pt x="1137411" y="290896"/>
                  </a:cubicBezTo>
                  <a:cubicBezTo>
                    <a:pt x="1097012" y="290326"/>
                    <a:pt x="1063442" y="265848"/>
                    <a:pt x="1063442" y="223153"/>
                  </a:cubicBezTo>
                  <a:close/>
                  <a:moveTo>
                    <a:pt x="1111237" y="219737"/>
                  </a:moveTo>
                  <a:cubicBezTo>
                    <a:pt x="1111237" y="234538"/>
                    <a:pt x="1122617" y="247062"/>
                    <a:pt x="1146514" y="247062"/>
                  </a:cubicBezTo>
                  <a:cubicBezTo>
                    <a:pt x="1166429" y="247062"/>
                    <a:pt x="1186344" y="240231"/>
                    <a:pt x="1201706" y="227138"/>
                  </a:cubicBezTo>
                  <a:lnTo>
                    <a:pt x="1201706" y="200382"/>
                  </a:lnTo>
                  <a:cubicBezTo>
                    <a:pt x="1186344" y="194120"/>
                    <a:pt x="1169843" y="190705"/>
                    <a:pt x="1152773" y="190705"/>
                  </a:cubicBezTo>
                  <a:cubicBezTo>
                    <a:pt x="1128307" y="190705"/>
                    <a:pt x="1111237" y="200951"/>
                    <a:pt x="1111237" y="219737"/>
                  </a:cubicBezTo>
                  <a:lnTo>
                    <a:pt x="1111237" y="219737"/>
                  </a:lnTo>
                  <a:close/>
                  <a:moveTo>
                    <a:pt x="862589" y="247631"/>
                  </a:moveTo>
                  <a:lnTo>
                    <a:pt x="894452" y="214614"/>
                  </a:lnTo>
                  <a:cubicBezTo>
                    <a:pt x="909246" y="235107"/>
                    <a:pt x="932574" y="247062"/>
                    <a:pt x="958179" y="246493"/>
                  </a:cubicBezTo>
                  <a:cubicBezTo>
                    <a:pt x="984921" y="246493"/>
                    <a:pt x="992318" y="234538"/>
                    <a:pt x="992318" y="223722"/>
                  </a:cubicBezTo>
                  <a:cubicBezTo>
                    <a:pt x="992318" y="215752"/>
                    <a:pt x="988335" y="209490"/>
                    <a:pt x="976386" y="204936"/>
                  </a:cubicBezTo>
                  <a:cubicBezTo>
                    <a:pt x="973542" y="203798"/>
                    <a:pt x="970127" y="202659"/>
                    <a:pt x="966714" y="202090"/>
                  </a:cubicBezTo>
                  <a:lnTo>
                    <a:pt x="937695" y="194689"/>
                  </a:lnTo>
                  <a:cubicBezTo>
                    <a:pt x="896728" y="184443"/>
                    <a:pt x="871123" y="163380"/>
                    <a:pt x="871123" y="125239"/>
                  </a:cubicBezTo>
                  <a:cubicBezTo>
                    <a:pt x="871123" y="84252"/>
                    <a:pt x="905263" y="59773"/>
                    <a:pt x="951351" y="59773"/>
                  </a:cubicBezTo>
                  <a:cubicBezTo>
                    <a:pt x="988335" y="59773"/>
                    <a:pt x="1013371" y="75713"/>
                    <a:pt x="1033285" y="96775"/>
                  </a:cubicBezTo>
                  <a:lnTo>
                    <a:pt x="1001422" y="131501"/>
                  </a:lnTo>
                  <a:cubicBezTo>
                    <a:pt x="989473" y="114423"/>
                    <a:pt x="970127" y="104176"/>
                    <a:pt x="949644" y="103607"/>
                  </a:cubicBezTo>
                  <a:cubicBezTo>
                    <a:pt x="930867" y="103607"/>
                    <a:pt x="919488" y="113284"/>
                    <a:pt x="919488" y="124100"/>
                  </a:cubicBezTo>
                  <a:cubicBezTo>
                    <a:pt x="919488" y="133778"/>
                    <a:pt x="926884" y="140040"/>
                    <a:pt x="936557" y="143455"/>
                  </a:cubicBezTo>
                  <a:cubicBezTo>
                    <a:pt x="938264" y="144025"/>
                    <a:pt x="939402" y="144594"/>
                    <a:pt x="941109" y="144594"/>
                  </a:cubicBezTo>
                  <a:lnTo>
                    <a:pt x="975817" y="152564"/>
                  </a:lnTo>
                  <a:cubicBezTo>
                    <a:pt x="1013371" y="161672"/>
                    <a:pt x="1041251" y="182735"/>
                    <a:pt x="1041251" y="221445"/>
                  </a:cubicBezTo>
                  <a:cubicBezTo>
                    <a:pt x="1041251" y="259586"/>
                    <a:pt x="1011664" y="289757"/>
                    <a:pt x="953627" y="289757"/>
                  </a:cubicBezTo>
                  <a:cubicBezTo>
                    <a:pt x="908108" y="290326"/>
                    <a:pt x="879658" y="269264"/>
                    <a:pt x="862589" y="247631"/>
                  </a:cubicBezTo>
                  <a:lnTo>
                    <a:pt x="862589" y="247631"/>
                  </a:lnTo>
                  <a:close/>
                  <a:moveTo>
                    <a:pt x="649786" y="193551"/>
                  </a:moveTo>
                  <a:lnTo>
                    <a:pt x="649786" y="66035"/>
                  </a:lnTo>
                  <a:lnTo>
                    <a:pt x="700995" y="66035"/>
                  </a:lnTo>
                  <a:lnTo>
                    <a:pt x="700995" y="197536"/>
                  </a:lnTo>
                  <a:cubicBezTo>
                    <a:pt x="700995" y="225999"/>
                    <a:pt x="715789" y="245354"/>
                    <a:pt x="741963" y="245354"/>
                  </a:cubicBezTo>
                  <a:cubicBezTo>
                    <a:pt x="768136" y="245354"/>
                    <a:pt x="782930" y="226568"/>
                    <a:pt x="782930" y="197536"/>
                  </a:cubicBezTo>
                  <a:lnTo>
                    <a:pt x="782930" y="66035"/>
                  </a:lnTo>
                  <a:lnTo>
                    <a:pt x="834139" y="66035"/>
                  </a:lnTo>
                  <a:lnTo>
                    <a:pt x="834139" y="193551"/>
                  </a:lnTo>
                  <a:cubicBezTo>
                    <a:pt x="834139" y="255601"/>
                    <a:pt x="790327" y="290326"/>
                    <a:pt x="741394" y="290326"/>
                  </a:cubicBezTo>
                  <a:cubicBezTo>
                    <a:pt x="692460" y="290326"/>
                    <a:pt x="650355" y="255601"/>
                    <a:pt x="649786" y="193551"/>
                  </a:cubicBezTo>
                  <a:lnTo>
                    <a:pt x="649786" y="193551"/>
                  </a:lnTo>
                  <a:close/>
                  <a:moveTo>
                    <a:pt x="514367" y="207783"/>
                  </a:moveTo>
                  <a:lnTo>
                    <a:pt x="514367" y="111576"/>
                  </a:lnTo>
                  <a:lnTo>
                    <a:pt x="481934" y="111576"/>
                  </a:lnTo>
                  <a:lnTo>
                    <a:pt x="481934" y="66035"/>
                  </a:lnTo>
                  <a:lnTo>
                    <a:pt x="514367" y="66035"/>
                  </a:lnTo>
                  <a:lnTo>
                    <a:pt x="514367" y="569"/>
                  </a:lnTo>
                  <a:lnTo>
                    <a:pt x="565007" y="569"/>
                  </a:lnTo>
                  <a:lnTo>
                    <a:pt x="565007" y="66035"/>
                  </a:lnTo>
                  <a:lnTo>
                    <a:pt x="617354" y="66035"/>
                  </a:lnTo>
                  <a:lnTo>
                    <a:pt x="617354" y="111576"/>
                  </a:lnTo>
                  <a:lnTo>
                    <a:pt x="565007" y="111576"/>
                  </a:lnTo>
                  <a:lnTo>
                    <a:pt x="565007" y="200382"/>
                  </a:lnTo>
                  <a:cubicBezTo>
                    <a:pt x="565007" y="232261"/>
                    <a:pt x="572404" y="240231"/>
                    <a:pt x="600853" y="240231"/>
                  </a:cubicBezTo>
                  <a:lnTo>
                    <a:pt x="600853" y="240231"/>
                  </a:lnTo>
                  <a:cubicBezTo>
                    <a:pt x="605405" y="240231"/>
                    <a:pt x="615647" y="239662"/>
                    <a:pt x="617354" y="239092"/>
                  </a:cubicBezTo>
                  <a:lnTo>
                    <a:pt x="617354" y="284634"/>
                  </a:lnTo>
                  <a:cubicBezTo>
                    <a:pt x="616216" y="284634"/>
                    <a:pt x="606543" y="285772"/>
                    <a:pt x="590042" y="285772"/>
                  </a:cubicBezTo>
                  <a:cubicBezTo>
                    <a:pt x="532574" y="285772"/>
                    <a:pt x="514367" y="263571"/>
                    <a:pt x="514367" y="207783"/>
                  </a:cubicBezTo>
                  <a:lnTo>
                    <a:pt x="514367" y="207783"/>
                  </a:lnTo>
                  <a:close/>
                  <a:moveTo>
                    <a:pt x="344808" y="285203"/>
                  </a:moveTo>
                  <a:lnTo>
                    <a:pt x="344808" y="144025"/>
                  </a:lnTo>
                  <a:cubicBezTo>
                    <a:pt x="344808" y="100760"/>
                    <a:pt x="380085" y="65466"/>
                    <a:pt x="423328" y="65466"/>
                  </a:cubicBezTo>
                  <a:lnTo>
                    <a:pt x="452347" y="65466"/>
                  </a:lnTo>
                  <a:lnTo>
                    <a:pt x="452347" y="111576"/>
                  </a:lnTo>
                  <a:lnTo>
                    <a:pt x="434139" y="111576"/>
                  </a:lnTo>
                  <a:cubicBezTo>
                    <a:pt x="412518" y="111576"/>
                    <a:pt x="394879" y="129224"/>
                    <a:pt x="394879" y="150856"/>
                  </a:cubicBezTo>
                  <a:lnTo>
                    <a:pt x="394879" y="150856"/>
                  </a:lnTo>
                  <a:lnTo>
                    <a:pt x="394879" y="285203"/>
                  </a:lnTo>
                  <a:lnTo>
                    <a:pt x="344808" y="285203"/>
                  </a:lnTo>
                  <a:close/>
                  <a:moveTo>
                    <a:pt x="246942" y="285203"/>
                  </a:moveTo>
                  <a:lnTo>
                    <a:pt x="246942" y="70589"/>
                  </a:lnTo>
                  <a:cubicBezTo>
                    <a:pt x="276529" y="81405"/>
                    <a:pt x="296444" y="109299"/>
                    <a:pt x="298151" y="140609"/>
                  </a:cubicBezTo>
                  <a:lnTo>
                    <a:pt x="298151" y="285203"/>
                  </a:lnTo>
                  <a:lnTo>
                    <a:pt x="246942" y="285203"/>
                  </a:lnTo>
                  <a:close/>
                  <a:moveTo>
                    <a:pt x="77951" y="285203"/>
                  </a:moveTo>
                  <a:lnTo>
                    <a:pt x="0" y="65466"/>
                  </a:lnTo>
                  <a:lnTo>
                    <a:pt x="52347" y="65466"/>
                  </a:lnTo>
                  <a:lnTo>
                    <a:pt x="105832" y="226568"/>
                  </a:lnTo>
                  <a:lnTo>
                    <a:pt x="159317" y="65466"/>
                  </a:lnTo>
                  <a:lnTo>
                    <a:pt x="211664" y="65466"/>
                  </a:lnTo>
                  <a:lnTo>
                    <a:pt x="133713" y="285203"/>
                  </a:lnTo>
                  <a:lnTo>
                    <a:pt x="77951" y="285203"/>
                  </a:lnTo>
                  <a:close/>
                  <a:moveTo>
                    <a:pt x="246942" y="0"/>
                  </a:moveTo>
                  <a:lnTo>
                    <a:pt x="297013" y="0"/>
                  </a:lnTo>
                  <a:cubicBezTo>
                    <a:pt x="292461" y="27325"/>
                    <a:pt x="273115" y="50665"/>
                    <a:pt x="246942" y="60342"/>
                  </a:cubicBezTo>
                  <a:lnTo>
                    <a:pt x="246942" y="0"/>
                  </a:lnTo>
                  <a:close/>
                </a:path>
              </a:pathLst>
            </a:custGeom>
            <a:solidFill>
              <a:srgbClr val="858381"/>
            </a:solidFill>
            <a:ln w="5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57229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itle - Data 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3B9E79D-F7D9-DB4C-AB4C-BC1B17330B79}"/>
              </a:ext>
            </a:extLst>
          </p:cNvPr>
          <p:cNvCxnSpPr>
            <a:cxnSpLocks/>
          </p:cNvCxnSpPr>
          <p:nvPr userDrawn="1"/>
        </p:nvCxnSpPr>
        <p:spPr>
          <a:xfrm>
            <a:off x="8471647" y="1192306"/>
            <a:ext cx="0" cy="4885765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">
            <a:extLst>
              <a:ext uri="{FF2B5EF4-FFF2-40B4-BE49-F238E27FC236}">
                <a16:creationId xmlns:a16="http://schemas.microsoft.com/office/drawing/2014/main" id="{9986DEC0-A1D2-F045-BCB7-090E6AAE8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932329"/>
            <a:ext cx="7137482" cy="2169217"/>
          </a:xfrm>
          <a:prstGeom prst="rect">
            <a:avLst/>
          </a:prstGeom>
        </p:spPr>
        <p:txBody>
          <a:bodyPr lIns="0" tIns="0" rIns="0" bIns="0"/>
          <a:lstStyle>
            <a:lvl1pPr>
              <a:defRPr sz="4000" b="1"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Text Placeholder 33">
            <a:extLst>
              <a:ext uri="{FF2B5EF4-FFF2-40B4-BE49-F238E27FC236}">
                <a16:creationId xmlns:a16="http://schemas.microsoft.com/office/drawing/2014/main" id="{56862D7F-20AE-FE31-FCE3-1D409B127BD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797064" y="4050500"/>
            <a:ext cx="2661399" cy="160986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3631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Click to edit Master text styles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3631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Second level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3631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Third level</a:t>
            </a:r>
          </a:p>
          <a:p>
            <a:pPr marL="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3631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Fourth level</a:t>
            </a:r>
          </a:p>
          <a:p>
            <a:pPr marL="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36312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Fifth level</a:t>
            </a:r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0BE3-0CA0-832D-128C-FADCF1E09A4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796338" y="1544638"/>
            <a:ext cx="2662237" cy="223678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7000" b="1" i="1">
                <a:solidFill>
                  <a:schemeClr val="accent1"/>
                </a:solidFill>
              </a:defRPr>
            </a:lvl1pPr>
            <a:lvl2pPr marL="0" indent="0">
              <a:buNone/>
              <a:defRPr>
                <a:solidFill>
                  <a:schemeClr val="accent1"/>
                </a:solidFill>
              </a:defRPr>
            </a:lvl2pPr>
          </a:lstStyle>
          <a:p>
            <a:pPr lvl="0"/>
            <a:r>
              <a:rPr lang="en-US"/>
              <a:t>XX%</a:t>
            </a:r>
          </a:p>
          <a:p>
            <a:pPr lvl="1"/>
            <a:r>
              <a:rPr lang="en-US"/>
              <a:t>data point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148B968F-ED56-C53E-4F8B-6B80D1022B8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31519" y="3261568"/>
            <a:ext cx="7137482" cy="281650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  <a:buNone/>
              <a:defRPr sz="1200"/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  <a:defRPr sz="1200"/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  <a:defRPr sz="1200"/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  <a:defRPr sz="12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36312D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64A0364-A678-B13F-81A7-F569F3227375}"/>
              </a:ext>
            </a:extLst>
          </p:cNvPr>
          <p:cNvGrpSpPr/>
          <p:nvPr userDrawn="1"/>
        </p:nvGrpSpPr>
        <p:grpSpPr>
          <a:xfrm>
            <a:off x="9821208" y="6370064"/>
            <a:ext cx="1645859" cy="201757"/>
            <a:chOff x="3487075" y="6411984"/>
            <a:chExt cx="2373256" cy="290924"/>
          </a:xfrm>
        </p:grpSpPr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AF581A8C-057C-1A0C-A85C-20C831936EF6}"/>
                </a:ext>
              </a:extLst>
            </p:cNvPr>
            <p:cNvSpPr/>
            <p:nvPr/>
          </p:nvSpPr>
          <p:spPr>
            <a:xfrm>
              <a:off x="4927757" y="6418246"/>
              <a:ext cx="932574" cy="279510"/>
            </a:xfrm>
            <a:custGeom>
              <a:avLst/>
              <a:gdLst>
                <a:gd name="connsiteX0" fmla="*/ 569 w 932574"/>
                <a:gd name="connsiteY0" fmla="*/ 6831 h 279510"/>
                <a:gd name="connsiteX1" fmla="*/ 84210 w 932574"/>
                <a:gd name="connsiteY1" fmla="*/ 6831 h 279510"/>
                <a:gd name="connsiteX2" fmla="*/ 84210 w 932574"/>
                <a:gd name="connsiteY2" fmla="*/ 28463 h 279510"/>
                <a:gd name="connsiteX3" fmla="*/ 27311 w 932574"/>
                <a:gd name="connsiteY3" fmla="*/ 28463 h 279510"/>
                <a:gd name="connsiteX4" fmla="*/ 27311 w 932574"/>
                <a:gd name="connsiteY4" fmla="*/ 53511 h 279510"/>
                <a:gd name="connsiteX5" fmla="*/ 80797 w 932574"/>
                <a:gd name="connsiteY5" fmla="*/ 53511 h 279510"/>
                <a:gd name="connsiteX6" fmla="*/ 80797 w 932574"/>
                <a:gd name="connsiteY6" fmla="*/ 74574 h 279510"/>
                <a:gd name="connsiteX7" fmla="*/ 27311 w 932574"/>
                <a:gd name="connsiteY7" fmla="*/ 74574 h 279510"/>
                <a:gd name="connsiteX8" fmla="*/ 27311 w 932574"/>
                <a:gd name="connsiteY8" fmla="*/ 103037 h 279510"/>
                <a:gd name="connsiteX9" fmla="*/ 85348 w 932574"/>
                <a:gd name="connsiteY9" fmla="*/ 103037 h 279510"/>
                <a:gd name="connsiteX10" fmla="*/ 85348 w 932574"/>
                <a:gd name="connsiteY10" fmla="*/ 124670 h 279510"/>
                <a:gd name="connsiteX11" fmla="*/ 0 w 932574"/>
                <a:gd name="connsiteY11" fmla="*/ 124670 h 279510"/>
                <a:gd name="connsiteX12" fmla="*/ 0 w 932574"/>
                <a:gd name="connsiteY12" fmla="*/ 6831 h 279510"/>
                <a:gd name="connsiteX13" fmla="*/ 104694 w 932574"/>
                <a:gd name="connsiteY13" fmla="*/ 39279 h 279510"/>
                <a:gd name="connsiteX14" fmla="*/ 129730 w 932574"/>
                <a:gd name="connsiteY14" fmla="*/ 39279 h 279510"/>
                <a:gd name="connsiteX15" fmla="*/ 129730 w 932574"/>
                <a:gd name="connsiteY15" fmla="*/ 52942 h 279510"/>
                <a:gd name="connsiteX16" fmla="*/ 130299 w 932574"/>
                <a:gd name="connsiteY16" fmla="*/ 52942 h 279510"/>
                <a:gd name="connsiteX17" fmla="*/ 158179 w 932574"/>
                <a:gd name="connsiteY17" fmla="*/ 37572 h 279510"/>
                <a:gd name="connsiteX18" fmla="*/ 186060 w 932574"/>
                <a:gd name="connsiteY18" fmla="*/ 68881 h 279510"/>
                <a:gd name="connsiteX19" fmla="*/ 186060 w 932574"/>
                <a:gd name="connsiteY19" fmla="*/ 124670 h 279510"/>
                <a:gd name="connsiteX20" fmla="*/ 161024 w 932574"/>
                <a:gd name="connsiteY20" fmla="*/ 124670 h 279510"/>
                <a:gd name="connsiteX21" fmla="*/ 161024 w 932574"/>
                <a:gd name="connsiteY21" fmla="*/ 75713 h 279510"/>
                <a:gd name="connsiteX22" fmla="*/ 147368 w 932574"/>
                <a:gd name="connsiteY22" fmla="*/ 59204 h 279510"/>
                <a:gd name="connsiteX23" fmla="*/ 129730 w 932574"/>
                <a:gd name="connsiteY23" fmla="*/ 77420 h 279510"/>
                <a:gd name="connsiteX24" fmla="*/ 129730 w 932574"/>
                <a:gd name="connsiteY24" fmla="*/ 124670 h 279510"/>
                <a:gd name="connsiteX25" fmla="*/ 104694 w 932574"/>
                <a:gd name="connsiteY25" fmla="*/ 124670 h 279510"/>
                <a:gd name="connsiteX26" fmla="*/ 104694 w 932574"/>
                <a:gd name="connsiteY26" fmla="*/ 39279 h 279510"/>
                <a:gd name="connsiteX27" fmla="*/ 287340 w 932574"/>
                <a:gd name="connsiteY27" fmla="*/ 39279 h 279510"/>
                <a:gd name="connsiteX28" fmla="*/ 287340 w 932574"/>
                <a:gd name="connsiteY28" fmla="*/ 58065 h 279510"/>
                <a:gd name="connsiteX29" fmla="*/ 271408 w 932574"/>
                <a:gd name="connsiteY29" fmla="*/ 58065 h 279510"/>
                <a:gd name="connsiteX30" fmla="*/ 273684 w 932574"/>
                <a:gd name="connsiteY30" fmla="*/ 69451 h 279510"/>
                <a:gd name="connsiteX31" fmla="*/ 239545 w 932574"/>
                <a:gd name="connsiteY31" fmla="*/ 100760 h 279510"/>
                <a:gd name="connsiteX32" fmla="*/ 225320 w 932574"/>
                <a:gd name="connsiteY32" fmla="*/ 98483 h 279510"/>
                <a:gd name="connsiteX33" fmla="*/ 223044 w 932574"/>
                <a:gd name="connsiteY33" fmla="*/ 103607 h 279510"/>
                <a:gd name="connsiteX34" fmla="*/ 285064 w 932574"/>
                <a:gd name="connsiteY34" fmla="*/ 130932 h 279510"/>
                <a:gd name="connsiteX35" fmla="*/ 240114 w 932574"/>
                <a:gd name="connsiteY35" fmla="*/ 157118 h 279510"/>
                <a:gd name="connsiteX36" fmla="*/ 198578 w 932574"/>
                <a:gd name="connsiteY36" fmla="*/ 137763 h 279510"/>
                <a:gd name="connsiteX37" fmla="*/ 207681 w 932574"/>
                <a:gd name="connsiteY37" fmla="*/ 122962 h 279510"/>
                <a:gd name="connsiteX38" fmla="*/ 200284 w 932574"/>
                <a:gd name="connsiteY38" fmla="*/ 109869 h 279510"/>
                <a:gd name="connsiteX39" fmla="*/ 212802 w 932574"/>
                <a:gd name="connsiteY39" fmla="*/ 91652 h 279510"/>
                <a:gd name="connsiteX40" fmla="*/ 204267 w 932574"/>
                <a:gd name="connsiteY40" fmla="*/ 69451 h 279510"/>
                <a:gd name="connsiteX41" fmla="*/ 238976 w 932574"/>
                <a:gd name="connsiteY41" fmla="*/ 38141 h 279510"/>
                <a:gd name="connsiteX42" fmla="*/ 251494 w 932574"/>
                <a:gd name="connsiteY42" fmla="*/ 39849 h 279510"/>
                <a:gd name="connsiteX43" fmla="*/ 287340 w 932574"/>
                <a:gd name="connsiteY43" fmla="*/ 39849 h 279510"/>
                <a:gd name="connsiteX44" fmla="*/ 222475 w 932574"/>
                <a:gd name="connsiteY44" fmla="*/ 127516 h 279510"/>
                <a:gd name="connsiteX45" fmla="*/ 219061 w 932574"/>
                <a:gd name="connsiteY45" fmla="*/ 133778 h 279510"/>
                <a:gd name="connsiteX46" fmla="*/ 241821 w 932574"/>
                <a:gd name="connsiteY46" fmla="*/ 141748 h 279510"/>
                <a:gd name="connsiteX47" fmla="*/ 261735 w 932574"/>
                <a:gd name="connsiteY47" fmla="*/ 133778 h 279510"/>
                <a:gd name="connsiteX48" fmla="*/ 222475 w 932574"/>
                <a:gd name="connsiteY48" fmla="*/ 127516 h 279510"/>
                <a:gd name="connsiteX49" fmla="*/ 251494 w 932574"/>
                <a:gd name="connsiteY49" fmla="*/ 69451 h 279510"/>
                <a:gd name="connsiteX50" fmla="*/ 239545 w 932574"/>
                <a:gd name="connsiteY50" fmla="*/ 54080 h 279510"/>
                <a:gd name="connsiteX51" fmla="*/ 227596 w 932574"/>
                <a:gd name="connsiteY51" fmla="*/ 69451 h 279510"/>
                <a:gd name="connsiteX52" fmla="*/ 239545 w 932574"/>
                <a:gd name="connsiteY52" fmla="*/ 84821 h 279510"/>
                <a:gd name="connsiteX53" fmla="*/ 251494 w 932574"/>
                <a:gd name="connsiteY53" fmla="*/ 69451 h 279510"/>
                <a:gd name="connsiteX54" fmla="*/ 299858 w 932574"/>
                <a:gd name="connsiteY54" fmla="*/ 14232 h 279510"/>
                <a:gd name="connsiteX55" fmla="*/ 314082 w 932574"/>
                <a:gd name="connsiteY55" fmla="*/ 0 h 279510"/>
                <a:gd name="connsiteX56" fmla="*/ 328876 w 932574"/>
                <a:gd name="connsiteY56" fmla="*/ 14232 h 279510"/>
                <a:gd name="connsiteX57" fmla="*/ 314082 w 932574"/>
                <a:gd name="connsiteY57" fmla="*/ 28463 h 279510"/>
                <a:gd name="connsiteX58" fmla="*/ 299858 w 932574"/>
                <a:gd name="connsiteY58" fmla="*/ 14232 h 279510"/>
                <a:gd name="connsiteX59" fmla="*/ 301565 w 932574"/>
                <a:gd name="connsiteY59" fmla="*/ 39279 h 279510"/>
                <a:gd name="connsiteX60" fmla="*/ 326600 w 932574"/>
                <a:gd name="connsiteY60" fmla="*/ 39279 h 279510"/>
                <a:gd name="connsiteX61" fmla="*/ 326600 w 932574"/>
                <a:gd name="connsiteY61" fmla="*/ 124670 h 279510"/>
                <a:gd name="connsiteX62" fmla="*/ 301565 w 932574"/>
                <a:gd name="connsiteY62" fmla="*/ 124670 h 279510"/>
                <a:gd name="connsiteX63" fmla="*/ 301565 w 932574"/>
                <a:gd name="connsiteY63" fmla="*/ 39279 h 279510"/>
                <a:gd name="connsiteX64" fmla="*/ 347653 w 932574"/>
                <a:gd name="connsiteY64" fmla="*/ 39279 h 279510"/>
                <a:gd name="connsiteX65" fmla="*/ 372688 w 932574"/>
                <a:gd name="connsiteY65" fmla="*/ 39279 h 279510"/>
                <a:gd name="connsiteX66" fmla="*/ 372688 w 932574"/>
                <a:gd name="connsiteY66" fmla="*/ 52942 h 279510"/>
                <a:gd name="connsiteX67" fmla="*/ 373258 w 932574"/>
                <a:gd name="connsiteY67" fmla="*/ 52942 h 279510"/>
                <a:gd name="connsiteX68" fmla="*/ 401138 w 932574"/>
                <a:gd name="connsiteY68" fmla="*/ 37572 h 279510"/>
                <a:gd name="connsiteX69" fmla="*/ 429018 w 932574"/>
                <a:gd name="connsiteY69" fmla="*/ 68881 h 279510"/>
                <a:gd name="connsiteX70" fmla="*/ 429018 w 932574"/>
                <a:gd name="connsiteY70" fmla="*/ 124670 h 279510"/>
                <a:gd name="connsiteX71" fmla="*/ 403983 w 932574"/>
                <a:gd name="connsiteY71" fmla="*/ 124670 h 279510"/>
                <a:gd name="connsiteX72" fmla="*/ 403983 w 932574"/>
                <a:gd name="connsiteY72" fmla="*/ 75713 h 279510"/>
                <a:gd name="connsiteX73" fmla="*/ 390327 w 932574"/>
                <a:gd name="connsiteY73" fmla="*/ 59204 h 279510"/>
                <a:gd name="connsiteX74" fmla="*/ 372688 w 932574"/>
                <a:gd name="connsiteY74" fmla="*/ 77420 h 279510"/>
                <a:gd name="connsiteX75" fmla="*/ 372688 w 932574"/>
                <a:gd name="connsiteY75" fmla="*/ 124670 h 279510"/>
                <a:gd name="connsiteX76" fmla="*/ 347653 w 932574"/>
                <a:gd name="connsiteY76" fmla="*/ 124670 h 279510"/>
                <a:gd name="connsiteX77" fmla="*/ 347653 w 932574"/>
                <a:gd name="connsiteY77" fmla="*/ 39279 h 279510"/>
                <a:gd name="connsiteX78" fmla="*/ 526316 w 932574"/>
                <a:gd name="connsiteY78" fmla="*/ 93360 h 279510"/>
                <a:gd name="connsiteX79" fmla="*/ 487055 w 932574"/>
                <a:gd name="connsiteY79" fmla="*/ 126377 h 279510"/>
                <a:gd name="connsiteX80" fmla="*/ 445519 w 932574"/>
                <a:gd name="connsiteY80" fmla="*/ 81975 h 279510"/>
                <a:gd name="connsiteX81" fmla="*/ 487624 w 932574"/>
                <a:gd name="connsiteY81" fmla="*/ 37572 h 279510"/>
                <a:gd name="connsiteX82" fmla="*/ 526316 w 932574"/>
                <a:gd name="connsiteY82" fmla="*/ 83113 h 279510"/>
                <a:gd name="connsiteX83" fmla="*/ 526316 w 932574"/>
                <a:gd name="connsiteY83" fmla="*/ 86529 h 279510"/>
                <a:gd name="connsiteX84" fmla="*/ 470555 w 932574"/>
                <a:gd name="connsiteY84" fmla="*/ 86529 h 279510"/>
                <a:gd name="connsiteX85" fmla="*/ 486486 w 932574"/>
                <a:gd name="connsiteY85" fmla="*/ 107022 h 279510"/>
                <a:gd name="connsiteX86" fmla="*/ 501280 w 932574"/>
                <a:gd name="connsiteY86" fmla="*/ 93360 h 279510"/>
                <a:gd name="connsiteX87" fmla="*/ 526316 w 932574"/>
                <a:gd name="connsiteY87" fmla="*/ 93360 h 279510"/>
                <a:gd name="connsiteX88" fmla="*/ 501280 w 932574"/>
                <a:gd name="connsiteY88" fmla="*/ 72866 h 279510"/>
                <a:gd name="connsiteX89" fmla="*/ 486486 w 932574"/>
                <a:gd name="connsiteY89" fmla="*/ 56357 h 279510"/>
                <a:gd name="connsiteX90" fmla="*/ 471123 w 932574"/>
                <a:gd name="connsiteY90" fmla="*/ 72866 h 279510"/>
                <a:gd name="connsiteX91" fmla="*/ 501280 w 932574"/>
                <a:gd name="connsiteY91" fmla="*/ 72866 h 279510"/>
                <a:gd name="connsiteX92" fmla="*/ 619630 w 932574"/>
                <a:gd name="connsiteY92" fmla="*/ 93360 h 279510"/>
                <a:gd name="connsiteX93" fmla="*/ 580370 w 932574"/>
                <a:gd name="connsiteY93" fmla="*/ 126377 h 279510"/>
                <a:gd name="connsiteX94" fmla="*/ 538833 w 932574"/>
                <a:gd name="connsiteY94" fmla="*/ 81975 h 279510"/>
                <a:gd name="connsiteX95" fmla="*/ 580939 w 932574"/>
                <a:gd name="connsiteY95" fmla="*/ 37572 h 279510"/>
                <a:gd name="connsiteX96" fmla="*/ 619630 w 932574"/>
                <a:gd name="connsiteY96" fmla="*/ 83113 h 279510"/>
                <a:gd name="connsiteX97" fmla="*/ 619630 w 932574"/>
                <a:gd name="connsiteY97" fmla="*/ 86529 h 279510"/>
                <a:gd name="connsiteX98" fmla="*/ 564438 w 932574"/>
                <a:gd name="connsiteY98" fmla="*/ 86529 h 279510"/>
                <a:gd name="connsiteX99" fmla="*/ 580370 w 932574"/>
                <a:gd name="connsiteY99" fmla="*/ 107022 h 279510"/>
                <a:gd name="connsiteX100" fmla="*/ 595164 w 932574"/>
                <a:gd name="connsiteY100" fmla="*/ 93360 h 279510"/>
                <a:gd name="connsiteX101" fmla="*/ 619630 w 932574"/>
                <a:gd name="connsiteY101" fmla="*/ 93360 h 279510"/>
                <a:gd name="connsiteX102" fmla="*/ 594594 w 932574"/>
                <a:gd name="connsiteY102" fmla="*/ 72866 h 279510"/>
                <a:gd name="connsiteX103" fmla="*/ 579801 w 932574"/>
                <a:gd name="connsiteY103" fmla="*/ 56357 h 279510"/>
                <a:gd name="connsiteX104" fmla="*/ 564438 w 932574"/>
                <a:gd name="connsiteY104" fmla="*/ 72866 h 279510"/>
                <a:gd name="connsiteX105" fmla="*/ 594594 w 932574"/>
                <a:gd name="connsiteY105" fmla="*/ 72866 h 279510"/>
                <a:gd name="connsiteX106" fmla="*/ 636700 w 932574"/>
                <a:gd name="connsiteY106" fmla="*/ 39279 h 279510"/>
                <a:gd name="connsiteX107" fmla="*/ 661735 w 932574"/>
                <a:gd name="connsiteY107" fmla="*/ 39279 h 279510"/>
                <a:gd name="connsiteX108" fmla="*/ 661735 w 932574"/>
                <a:gd name="connsiteY108" fmla="*/ 52942 h 279510"/>
                <a:gd name="connsiteX109" fmla="*/ 662304 w 932574"/>
                <a:gd name="connsiteY109" fmla="*/ 52942 h 279510"/>
                <a:gd name="connsiteX110" fmla="*/ 683926 w 932574"/>
                <a:gd name="connsiteY110" fmla="*/ 37572 h 279510"/>
                <a:gd name="connsiteX111" fmla="*/ 691323 w 932574"/>
                <a:gd name="connsiteY111" fmla="*/ 38710 h 279510"/>
                <a:gd name="connsiteX112" fmla="*/ 691323 w 932574"/>
                <a:gd name="connsiteY112" fmla="*/ 64896 h 279510"/>
                <a:gd name="connsiteX113" fmla="*/ 680512 w 932574"/>
                <a:gd name="connsiteY113" fmla="*/ 63189 h 279510"/>
                <a:gd name="connsiteX114" fmla="*/ 662304 w 932574"/>
                <a:gd name="connsiteY114" fmla="*/ 81975 h 279510"/>
                <a:gd name="connsiteX115" fmla="*/ 662304 w 932574"/>
                <a:gd name="connsiteY115" fmla="*/ 124670 h 279510"/>
                <a:gd name="connsiteX116" fmla="*/ 637269 w 932574"/>
                <a:gd name="connsiteY116" fmla="*/ 124670 h 279510"/>
                <a:gd name="connsiteX117" fmla="*/ 637269 w 932574"/>
                <a:gd name="connsiteY117" fmla="*/ 39279 h 279510"/>
                <a:gd name="connsiteX118" fmla="*/ 702702 w 932574"/>
                <a:gd name="connsiteY118" fmla="*/ 14232 h 279510"/>
                <a:gd name="connsiteX119" fmla="*/ 716927 w 932574"/>
                <a:gd name="connsiteY119" fmla="*/ 0 h 279510"/>
                <a:gd name="connsiteX120" fmla="*/ 731721 w 932574"/>
                <a:gd name="connsiteY120" fmla="*/ 14232 h 279510"/>
                <a:gd name="connsiteX121" fmla="*/ 716927 w 932574"/>
                <a:gd name="connsiteY121" fmla="*/ 28463 h 279510"/>
                <a:gd name="connsiteX122" fmla="*/ 702702 w 932574"/>
                <a:gd name="connsiteY122" fmla="*/ 14232 h 279510"/>
                <a:gd name="connsiteX123" fmla="*/ 704409 w 932574"/>
                <a:gd name="connsiteY123" fmla="*/ 39279 h 279510"/>
                <a:gd name="connsiteX124" fmla="*/ 729445 w 932574"/>
                <a:gd name="connsiteY124" fmla="*/ 39279 h 279510"/>
                <a:gd name="connsiteX125" fmla="*/ 729445 w 932574"/>
                <a:gd name="connsiteY125" fmla="*/ 124670 h 279510"/>
                <a:gd name="connsiteX126" fmla="*/ 704409 w 932574"/>
                <a:gd name="connsiteY126" fmla="*/ 124670 h 279510"/>
                <a:gd name="connsiteX127" fmla="*/ 704409 w 932574"/>
                <a:gd name="connsiteY127" fmla="*/ 39279 h 279510"/>
                <a:gd name="connsiteX128" fmla="*/ 750498 w 932574"/>
                <a:gd name="connsiteY128" fmla="*/ 39279 h 279510"/>
                <a:gd name="connsiteX129" fmla="*/ 775533 w 932574"/>
                <a:gd name="connsiteY129" fmla="*/ 39279 h 279510"/>
                <a:gd name="connsiteX130" fmla="*/ 775533 w 932574"/>
                <a:gd name="connsiteY130" fmla="*/ 52942 h 279510"/>
                <a:gd name="connsiteX131" fmla="*/ 776102 w 932574"/>
                <a:gd name="connsiteY131" fmla="*/ 52942 h 279510"/>
                <a:gd name="connsiteX132" fmla="*/ 803982 w 932574"/>
                <a:gd name="connsiteY132" fmla="*/ 37572 h 279510"/>
                <a:gd name="connsiteX133" fmla="*/ 831863 w 932574"/>
                <a:gd name="connsiteY133" fmla="*/ 68881 h 279510"/>
                <a:gd name="connsiteX134" fmla="*/ 831863 w 932574"/>
                <a:gd name="connsiteY134" fmla="*/ 124670 h 279510"/>
                <a:gd name="connsiteX135" fmla="*/ 806827 w 932574"/>
                <a:gd name="connsiteY135" fmla="*/ 124670 h 279510"/>
                <a:gd name="connsiteX136" fmla="*/ 806827 w 932574"/>
                <a:gd name="connsiteY136" fmla="*/ 75713 h 279510"/>
                <a:gd name="connsiteX137" fmla="*/ 793172 w 932574"/>
                <a:gd name="connsiteY137" fmla="*/ 59204 h 279510"/>
                <a:gd name="connsiteX138" fmla="*/ 775533 w 932574"/>
                <a:gd name="connsiteY138" fmla="*/ 77420 h 279510"/>
                <a:gd name="connsiteX139" fmla="*/ 775533 w 932574"/>
                <a:gd name="connsiteY139" fmla="*/ 124670 h 279510"/>
                <a:gd name="connsiteX140" fmla="*/ 750498 w 932574"/>
                <a:gd name="connsiteY140" fmla="*/ 124670 h 279510"/>
                <a:gd name="connsiteX141" fmla="*/ 750498 w 932574"/>
                <a:gd name="connsiteY141" fmla="*/ 39279 h 279510"/>
                <a:gd name="connsiteX142" fmla="*/ 932574 w 932574"/>
                <a:gd name="connsiteY142" fmla="*/ 39279 h 279510"/>
                <a:gd name="connsiteX143" fmla="*/ 932574 w 932574"/>
                <a:gd name="connsiteY143" fmla="*/ 58065 h 279510"/>
                <a:gd name="connsiteX144" fmla="*/ 917212 w 932574"/>
                <a:gd name="connsiteY144" fmla="*/ 58065 h 279510"/>
                <a:gd name="connsiteX145" fmla="*/ 919488 w 932574"/>
                <a:gd name="connsiteY145" fmla="*/ 69451 h 279510"/>
                <a:gd name="connsiteX146" fmla="*/ 885348 w 932574"/>
                <a:gd name="connsiteY146" fmla="*/ 100760 h 279510"/>
                <a:gd name="connsiteX147" fmla="*/ 871124 w 932574"/>
                <a:gd name="connsiteY147" fmla="*/ 98483 h 279510"/>
                <a:gd name="connsiteX148" fmla="*/ 868847 w 932574"/>
                <a:gd name="connsiteY148" fmla="*/ 103607 h 279510"/>
                <a:gd name="connsiteX149" fmla="*/ 930867 w 932574"/>
                <a:gd name="connsiteY149" fmla="*/ 130932 h 279510"/>
                <a:gd name="connsiteX150" fmla="*/ 885917 w 932574"/>
                <a:gd name="connsiteY150" fmla="*/ 157118 h 279510"/>
                <a:gd name="connsiteX151" fmla="*/ 844381 w 932574"/>
                <a:gd name="connsiteY151" fmla="*/ 137763 h 279510"/>
                <a:gd name="connsiteX152" fmla="*/ 853485 w 932574"/>
                <a:gd name="connsiteY152" fmla="*/ 122962 h 279510"/>
                <a:gd name="connsiteX153" fmla="*/ 846088 w 932574"/>
                <a:gd name="connsiteY153" fmla="*/ 109869 h 279510"/>
                <a:gd name="connsiteX154" fmla="*/ 858606 w 932574"/>
                <a:gd name="connsiteY154" fmla="*/ 91652 h 279510"/>
                <a:gd name="connsiteX155" fmla="*/ 850071 w 932574"/>
                <a:gd name="connsiteY155" fmla="*/ 69451 h 279510"/>
                <a:gd name="connsiteX156" fmla="*/ 884779 w 932574"/>
                <a:gd name="connsiteY156" fmla="*/ 38141 h 279510"/>
                <a:gd name="connsiteX157" fmla="*/ 897297 w 932574"/>
                <a:gd name="connsiteY157" fmla="*/ 39849 h 279510"/>
                <a:gd name="connsiteX158" fmla="*/ 932574 w 932574"/>
                <a:gd name="connsiteY158" fmla="*/ 39849 h 279510"/>
                <a:gd name="connsiteX159" fmla="*/ 867709 w 932574"/>
                <a:gd name="connsiteY159" fmla="*/ 127516 h 279510"/>
                <a:gd name="connsiteX160" fmla="*/ 864296 w 932574"/>
                <a:gd name="connsiteY160" fmla="*/ 133778 h 279510"/>
                <a:gd name="connsiteX161" fmla="*/ 887055 w 932574"/>
                <a:gd name="connsiteY161" fmla="*/ 141748 h 279510"/>
                <a:gd name="connsiteX162" fmla="*/ 906970 w 932574"/>
                <a:gd name="connsiteY162" fmla="*/ 133778 h 279510"/>
                <a:gd name="connsiteX163" fmla="*/ 867709 w 932574"/>
                <a:gd name="connsiteY163" fmla="*/ 127516 h 279510"/>
                <a:gd name="connsiteX164" fmla="*/ 896728 w 932574"/>
                <a:gd name="connsiteY164" fmla="*/ 69451 h 279510"/>
                <a:gd name="connsiteX165" fmla="*/ 884779 w 932574"/>
                <a:gd name="connsiteY165" fmla="*/ 54080 h 279510"/>
                <a:gd name="connsiteX166" fmla="*/ 872830 w 932574"/>
                <a:gd name="connsiteY166" fmla="*/ 69451 h 279510"/>
                <a:gd name="connsiteX167" fmla="*/ 884779 w 932574"/>
                <a:gd name="connsiteY167" fmla="*/ 84821 h 279510"/>
                <a:gd name="connsiteX168" fmla="*/ 896728 w 932574"/>
                <a:gd name="connsiteY168" fmla="*/ 69451 h 279510"/>
                <a:gd name="connsiteX169" fmla="*/ 569 w 932574"/>
                <a:gd name="connsiteY169" fmla="*/ 159964 h 279510"/>
                <a:gd name="connsiteX170" fmla="*/ 82504 w 932574"/>
                <a:gd name="connsiteY170" fmla="*/ 159964 h 279510"/>
                <a:gd name="connsiteX171" fmla="*/ 82504 w 932574"/>
                <a:gd name="connsiteY171" fmla="*/ 181596 h 279510"/>
                <a:gd name="connsiteX172" fmla="*/ 27311 w 932574"/>
                <a:gd name="connsiteY172" fmla="*/ 181596 h 279510"/>
                <a:gd name="connsiteX173" fmla="*/ 27311 w 932574"/>
                <a:gd name="connsiteY173" fmla="*/ 208921 h 279510"/>
                <a:gd name="connsiteX174" fmla="*/ 79090 w 932574"/>
                <a:gd name="connsiteY174" fmla="*/ 208921 h 279510"/>
                <a:gd name="connsiteX175" fmla="*/ 79090 w 932574"/>
                <a:gd name="connsiteY175" fmla="*/ 229984 h 279510"/>
                <a:gd name="connsiteX176" fmla="*/ 27311 w 932574"/>
                <a:gd name="connsiteY176" fmla="*/ 229984 h 279510"/>
                <a:gd name="connsiteX177" fmla="*/ 27311 w 932574"/>
                <a:gd name="connsiteY177" fmla="*/ 277803 h 279510"/>
                <a:gd name="connsiteX178" fmla="*/ 569 w 932574"/>
                <a:gd name="connsiteY178" fmla="*/ 277803 h 279510"/>
                <a:gd name="connsiteX179" fmla="*/ 569 w 932574"/>
                <a:gd name="connsiteY179" fmla="*/ 159964 h 279510"/>
                <a:gd name="connsiteX180" fmla="*/ 99573 w 932574"/>
                <a:gd name="connsiteY180" fmla="*/ 167365 h 279510"/>
                <a:gd name="connsiteX181" fmla="*/ 113798 w 932574"/>
                <a:gd name="connsiteY181" fmla="*/ 153133 h 279510"/>
                <a:gd name="connsiteX182" fmla="*/ 128592 w 932574"/>
                <a:gd name="connsiteY182" fmla="*/ 167365 h 279510"/>
                <a:gd name="connsiteX183" fmla="*/ 113798 w 932574"/>
                <a:gd name="connsiteY183" fmla="*/ 181596 h 279510"/>
                <a:gd name="connsiteX184" fmla="*/ 99573 w 932574"/>
                <a:gd name="connsiteY184" fmla="*/ 167365 h 279510"/>
                <a:gd name="connsiteX185" fmla="*/ 101280 w 932574"/>
                <a:gd name="connsiteY185" fmla="*/ 192412 h 279510"/>
                <a:gd name="connsiteX186" fmla="*/ 126316 w 932574"/>
                <a:gd name="connsiteY186" fmla="*/ 192412 h 279510"/>
                <a:gd name="connsiteX187" fmla="*/ 126316 w 932574"/>
                <a:gd name="connsiteY187" fmla="*/ 277803 h 279510"/>
                <a:gd name="connsiteX188" fmla="*/ 101280 w 932574"/>
                <a:gd name="connsiteY188" fmla="*/ 277803 h 279510"/>
                <a:gd name="connsiteX189" fmla="*/ 101280 w 932574"/>
                <a:gd name="connsiteY189" fmla="*/ 192412 h 279510"/>
                <a:gd name="connsiteX190" fmla="*/ 147368 w 932574"/>
                <a:gd name="connsiteY190" fmla="*/ 192412 h 279510"/>
                <a:gd name="connsiteX191" fmla="*/ 172404 w 932574"/>
                <a:gd name="connsiteY191" fmla="*/ 192412 h 279510"/>
                <a:gd name="connsiteX192" fmla="*/ 172404 w 932574"/>
                <a:gd name="connsiteY192" fmla="*/ 206075 h 279510"/>
                <a:gd name="connsiteX193" fmla="*/ 172973 w 932574"/>
                <a:gd name="connsiteY193" fmla="*/ 206075 h 279510"/>
                <a:gd name="connsiteX194" fmla="*/ 194595 w 932574"/>
                <a:gd name="connsiteY194" fmla="*/ 190705 h 279510"/>
                <a:gd name="connsiteX195" fmla="*/ 201991 w 932574"/>
                <a:gd name="connsiteY195" fmla="*/ 191843 h 279510"/>
                <a:gd name="connsiteX196" fmla="*/ 201991 w 932574"/>
                <a:gd name="connsiteY196" fmla="*/ 218029 h 279510"/>
                <a:gd name="connsiteX197" fmla="*/ 191181 w 932574"/>
                <a:gd name="connsiteY197" fmla="*/ 216322 h 279510"/>
                <a:gd name="connsiteX198" fmla="*/ 172973 w 932574"/>
                <a:gd name="connsiteY198" fmla="*/ 235107 h 279510"/>
                <a:gd name="connsiteX199" fmla="*/ 172973 w 932574"/>
                <a:gd name="connsiteY199" fmla="*/ 277803 h 279510"/>
                <a:gd name="connsiteX200" fmla="*/ 147937 w 932574"/>
                <a:gd name="connsiteY200" fmla="*/ 277803 h 279510"/>
                <a:gd name="connsiteX201" fmla="*/ 147937 w 932574"/>
                <a:gd name="connsiteY201" fmla="*/ 192412 h 279510"/>
                <a:gd name="connsiteX202" fmla="*/ 234993 w 932574"/>
                <a:gd name="connsiteY202" fmla="*/ 249339 h 279510"/>
                <a:gd name="connsiteX203" fmla="*/ 250355 w 932574"/>
                <a:gd name="connsiteY203" fmla="*/ 261863 h 279510"/>
                <a:gd name="connsiteX204" fmla="*/ 262304 w 932574"/>
                <a:gd name="connsiteY204" fmla="*/ 254463 h 279510"/>
                <a:gd name="connsiteX205" fmla="*/ 213371 w 932574"/>
                <a:gd name="connsiteY205" fmla="*/ 218029 h 279510"/>
                <a:gd name="connsiteX206" fmla="*/ 248649 w 932574"/>
                <a:gd name="connsiteY206" fmla="*/ 190705 h 279510"/>
                <a:gd name="connsiteX207" fmla="*/ 285633 w 932574"/>
                <a:gd name="connsiteY207" fmla="*/ 219737 h 279510"/>
                <a:gd name="connsiteX208" fmla="*/ 261735 w 932574"/>
                <a:gd name="connsiteY208" fmla="*/ 219737 h 279510"/>
                <a:gd name="connsiteX209" fmla="*/ 248649 w 932574"/>
                <a:gd name="connsiteY209" fmla="*/ 208352 h 279510"/>
                <a:gd name="connsiteX210" fmla="*/ 238407 w 932574"/>
                <a:gd name="connsiteY210" fmla="*/ 215183 h 279510"/>
                <a:gd name="connsiteX211" fmla="*/ 287340 w 932574"/>
                <a:gd name="connsiteY211" fmla="*/ 252185 h 279510"/>
                <a:gd name="connsiteX212" fmla="*/ 250925 w 932574"/>
                <a:gd name="connsiteY212" fmla="*/ 278941 h 279510"/>
                <a:gd name="connsiteX213" fmla="*/ 210526 w 932574"/>
                <a:gd name="connsiteY213" fmla="*/ 248770 h 279510"/>
                <a:gd name="connsiteX214" fmla="*/ 234993 w 932574"/>
                <a:gd name="connsiteY214" fmla="*/ 248770 h 279510"/>
                <a:gd name="connsiteX215" fmla="*/ 308393 w 932574"/>
                <a:gd name="connsiteY215" fmla="*/ 212337 h 279510"/>
                <a:gd name="connsiteX216" fmla="*/ 297013 w 932574"/>
                <a:gd name="connsiteY216" fmla="*/ 212337 h 279510"/>
                <a:gd name="connsiteX217" fmla="*/ 297013 w 932574"/>
                <a:gd name="connsiteY217" fmla="*/ 192412 h 279510"/>
                <a:gd name="connsiteX218" fmla="*/ 308393 w 932574"/>
                <a:gd name="connsiteY218" fmla="*/ 192412 h 279510"/>
                <a:gd name="connsiteX219" fmla="*/ 308393 w 932574"/>
                <a:gd name="connsiteY219" fmla="*/ 170211 h 279510"/>
                <a:gd name="connsiteX220" fmla="*/ 333428 w 932574"/>
                <a:gd name="connsiteY220" fmla="*/ 170211 h 279510"/>
                <a:gd name="connsiteX221" fmla="*/ 333428 w 932574"/>
                <a:gd name="connsiteY221" fmla="*/ 192412 h 279510"/>
                <a:gd name="connsiteX222" fmla="*/ 353343 w 932574"/>
                <a:gd name="connsiteY222" fmla="*/ 192412 h 279510"/>
                <a:gd name="connsiteX223" fmla="*/ 353343 w 932574"/>
                <a:gd name="connsiteY223" fmla="*/ 212337 h 279510"/>
                <a:gd name="connsiteX224" fmla="*/ 333428 w 932574"/>
                <a:gd name="connsiteY224" fmla="*/ 212337 h 279510"/>
                <a:gd name="connsiteX225" fmla="*/ 333428 w 932574"/>
                <a:gd name="connsiteY225" fmla="*/ 244785 h 279510"/>
                <a:gd name="connsiteX226" fmla="*/ 346515 w 932574"/>
                <a:gd name="connsiteY226" fmla="*/ 256170 h 279510"/>
                <a:gd name="connsiteX227" fmla="*/ 355050 w 932574"/>
                <a:gd name="connsiteY227" fmla="*/ 255601 h 279510"/>
                <a:gd name="connsiteX228" fmla="*/ 355050 w 932574"/>
                <a:gd name="connsiteY228" fmla="*/ 277803 h 279510"/>
                <a:gd name="connsiteX229" fmla="*/ 341963 w 932574"/>
                <a:gd name="connsiteY229" fmla="*/ 279510 h 279510"/>
                <a:gd name="connsiteX230" fmla="*/ 308393 w 932574"/>
                <a:gd name="connsiteY230" fmla="*/ 245354 h 279510"/>
                <a:gd name="connsiteX231" fmla="*/ 308393 w 932574"/>
                <a:gd name="connsiteY231" fmla="*/ 212337 h 279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</a:cxnLst>
              <a:rect l="l" t="t" r="r" b="b"/>
              <a:pathLst>
                <a:path w="932574" h="279510">
                  <a:moveTo>
                    <a:pt x="569" y="6831"/>
                  </a:moveTo>
                  <a:lnTo>
                    <a:pt x="84210" y="6831"/>
                  </a:lnTo>
                  <a:lnTo>
                    <a:pt x="84210" y="28463"/>
                  </a:lnTo>
                  <a:lnTo>
                    <a:pt x="27311" y="28463"/>
                  </a:lnTo>
                  <a:lnTo>
                    <a:pt x="27311" y="53511"/>
                  </a:lnTo>
                  <a:lnTo>
                    <a:pt x="80797" y="53511"/>
                  </a:lnTo>
                  <a:lnTo>
                    <a:pt x="80797" y="74574"/>
                  </a:lnTo>
                  <a:lnTo>
                    <a:pt x="27311" y="74574"/>
                  </a:lnTo>
                  <a:lnTo>
                    <a:pt x="27311" y="103037"/>
                  </a:lnTo>
                  <a:lnTo>
                    <a:pt x="85348" y="103037"/>
                  </a:lnTo>
                  <a:lnTo>
                    <a:pt x="85348" y="124670"/>
                  </a:lnTo>
                  <a:lnTo>
                    <a:pt x="0" y="124670"/>
                  </a:lnTo>
                  <a:lnTo>
                    <a:pt x="0" y="6831"/>
                  </a:lnTo>
                  <a:close/>
                  <a:moveTo>
                    <a:pt x="104694" y="39279"/>
                  </a:moveTo>
                  <a:lnTo>
                    <a:pt x="129730" y="39279"/>
                  </a:lnTo>
                  <a:lnTo>
                    <a:pt x="129730" y="52942"/>
                  </a:lnTo>
                  <a:lnTo>
                    <a:pt x="130299" y="52942"/>
                  </a:lnTo>
                  <a:cubicBezTo>
                    <a:pt x="135989" y="43264"/>
                    <a:pt x="143954" y="37572"/>
                    <a:pt x="158179" y="37572"/>
                  </a:cubicBezTo>
                  <a:cubicBezTo>
                    <a:pt x="178663" y="37572"/>
                    <a:pt x="186060" y="48957"/>
                    <a:pt x="186060" y="68881"/>
                  </a:cubicBezTo>
                  <a:lnTo>
                    <a:pt x="186060" y="124670"/>
                  </a:lnTo>
                  <a:lnTo>
                    <a:pt x="161024" y="124670"/>
                  </a:lnTo>
                  <a:lnTo>
                    <a:pt x="161024" y="75713"/>
                  </a:lnTo>
                  <a:cubicBezTo>
                    <a:pt x="161024" y="64896"/>
                    <a:pt x="157610" y="59204"/>
                    <a:pt x="147368" y="59204"/>
                  </a:cubicBezTo>
                  <a:cubicBezTo>
                    <a:pt x="136558" y="59204"/>
                    <a:pt x="129730" y="66604"/>
                    <a:pt x="129730" y="77420"/>
                  </a:cubicBezTo>
                  <a:lnTo>
                    <a:pt x="129730" y="124670"/>
                  </a:lnTo>
                  <a:lnTo>
                    <a:pt x="104694" y="124670"/>
                  </a:lnTo>
                  <a:lnTo>
                    <a:pt x="104694" y="39279"/>
                  </a:lnTo>
                  <a:close/>
                  <a:moveTo>
                    <a:pt x="287340" y="39279"/>
                  </a:moveTo>
                  <a:lnTo>
                    <a:pt x="287340" y="58065"/>
                  </a:lnTo>
                  <a:lnTo>
                    <a:pt x="271408" y="58065"/>
                  </a:lnTo>
                  <a:cubicBezTo>
                    <a:pt x="273115" y="61481"/>
                    <a:pt x="273684" y="65466"/>
                    <a:pt x="273684" y="69451"/>
                  </a:cubicBezTo>
                  <a:cubicBezTo>
                    <a:pt x="273684" y="87667"/>
                    <a:pt x="261166" y="100760"/>
                    <a:pt x="239545" y="100760"/>
                  </a:cubicBezTo>
                  <a:cubicBezTo>
                    <a:pt x="234424" y="100760"/>
                    <a:pt x="229303" y="100191"/>
                    <a:pt x="225320" y="98483"/>
                  </a:cubicBezTo>
                  <a:cubicBezTo>
                    <a:pt x="223613" y="100191"/>
                    <a:pt x="223044" y="101899"/>
                    <a:pt x="223044" y="103607"/>
                  </a:cubicBezTo>
                  <a:cubicBezTo>
                    <a:pt x="223044" y="114992"/>
                    <a:pt x="285064" y="95068"/>
                    <a:pt x="285064" y="130932"/>
                  </a:cubicBezTo>
                  <a:cubicBezTo>
                    <a:pt x="285064" y="145163"/>
                    <a:pt x="276529" y="157118"/>
                    <a:pt x="240114" y="157118"/>
                  </a:cubicBezTo>
                  <a:cubicBezTo>
                    <a:pt x="208819" y="157118"/>
                    <a:pt x="198578" y="149717"/>
                    <a:pt x="198578" y="137763"/>
                  </a:cubicBezTo>
                  <a:cubicBezTo>
                    <a:pt x="198578" y="131501"/>
                    <a:pt x="201991" y="126377"/>
                    <a:pt x="207681" y="122962"/>
                  </a:cubicBezTo>
                  <a:cubicBezTo>
                    <a:pt x="203129" y="120115"/>
                    <a:pt x="200284" y="116131"/>
                    <a:pt x="200284" y="109869"/>
                  </a:cubicBezTo>
                  <a:cubicBezTo>
                    <a:pt x="200284" y="102468"/>
                    <a:pt x="203698" y="96206"/>
                    <a:pt x="212802" y="91652"/>
                  </a:cubicBezTo>
                  <a:cubicBezTo>
                    <a:pt x="207112" y="85959"/>
                    <a:pt x="204267" y="78559"/>
                    <a:pt x="204267" y="69451"/>
                  </a:cubicBezTo>
                  <a:cubicBezTo>
                    <a:pt x="204267" y="50665"/>
                    <a:pt x="216785" y="38141"/>
                    <a:pt x="238976" y="38141"/>
                  </a:cubicBezTo>
                  <a:cubicBezTo>
                    <a:pt x="243528" y="38141"/>
                    <a:pt x="247511" y="38710"/>
                    <a:pt x="251494" y="39849"/>
                  </a:cubicBezTo>
                  <a:lnTo>
                    <a:pt x="287340" y="39849"/>
                  </a:lnTo>
                  <a:close/>
                  <a:moveTo>
                    <a:pt x="222475" y="127516"/>
                  </a:moveTo>
                  <a:cubicBezTo>
                    <a:pt x="219630" y="129793"/>
                    <a:pt x="219061" y="132070"/>
                    <a:pt x="219061" y="133778"/>
                  </a:cubicBezTo>
                  <a:cubicBezTo>
                    <a:pt x="219061" y="138901"/>
                    <a:pt x="223044" y="141748"/>
                    <a:pt x="241821" y="141748"/>
                  </a:cubicBezTo>
                  <a:cubicBezTo>
                    <a:pt x="257183" y="141748"/>
                    <a:pt x="261735" y="137193"/>
                    <a:pt x="261735" y="133778"/>
                  </a:cubicBezTo>
                  <a:cubicBezTo>
                    <a:pt x="261735" y="125808"/>
                    <a:pt x="239545" y="129793"/>
                    <a:pt x="222475" y="127516"/>
                  </a:cubicBezTo>
                  <a:close/>
                  <a:moveTo>
                    <a:pt x="251494" y="69451"/>
                  </a:moveTo>
                  <a:cubicBezTo>
                    <a:pt x="251494" y="59773"/>
                    <a:pt x="248080" y="54080"/>
                    <a:pt x="239545" y="54080"/>
                  </a:cubicBezTo>
                  <a:cubicBezTo>
                    <a:pt x="231010" y="54080"/>
                    <a:pt x="227596" y="59773"/>
                    <a:pt x="227596" y="69451"/>
                  </a:cubicBezTo>
                  <a:cubicBezTo>
                    <a:pt x="227596" y="79128"/>
                    <a:pt x="231010" y="84821"/>
                    <a:pt x="239545" y="84821"/>
                  </a:cubicBezTo>
                  <a:cubicBezTo>
                    <a:pt x="247511" y="84821"/>
                    <a:pt x="251494" y="79128"/>
                    <a:pt x="251494" y="69451"/>
                  </a:cubicBezTo>
                  <a:close/>
                  <a:moveTo>
                    <a:pt x="299858" y="14232"/>
                  </a:moveTo>
                  <a:cubicBezTo>
                    <a:pt x="299858" y="5693"/>
                    <a:pt x="304979" y="0"/>
                    <a:pt x="314082" y="0"/>
                  </a:cubicBezTo>
                  <a:cubicBezTo>
                    <a:pt x="322617" y="0"/>
                    <a:pt x="328876" y="5693"/>
                    <a:pt x="328876" y="14232"/>
                  </a:cubicBezTo>
                  <a:cubicBezTo>
                    <a:pt x="328876" y="22771"/>
                    <a:pt x="323186" y="28463"/>
                    <a:pt x="314082" y="28463"/>
                  </a:cubicBezTo>
                  <a:cubicBezTo>
                    <a:pt x="304979" y="28463"/>
                    <a:pt x="299858" y="22771"/>
                    <a:pt x="299858" y="14232"/>
                  </a:cubicBezTo>
                  <a:close/>
                  <a:moveTo>
                    <a:pt x="301565" y="39279"/>
                  </a:moveTo>
                  <a:lnTo>
                    <a:pt x="326600" y="39279"/>
                  </a:lnTo>
                  <a:lnTo>
                    <a:pt x="326600" y="124670"/>
                  </a:lnTo>
                  <a:lnTo>
                    <a:pt x="301565" y="124670"/>
                  </a:lnTo>
                  <a:lnTo>
                    <a:pt x="301565" y="39279"/>
                  </a:lnTo>
                  <a:close/>
                  <a:moveTo>
                    <a:pt x="347653" y="39279"/>
                  </a:moveTo>
                  <a:lnTo>
                    <a:pt x="372688" y="39279"/>
                  </a:lnTo>
                  <a:lnTo>
                    <a:pt x="372688" y="52942"/>
                  </a:lnTo>
                  <a:lnTo>
                    <a:pt x="373258" y="52942"/>
                  </a:lnTo>
                  <a:cubicBezTo>
                    <a:pt x="378947" y="43264"/>
                    <a:pt x="386913" y="37572"/>
                    <a:pt x="401138" y="37572"/>
                  </a:cubicBezTo>
                  <a:cubicBezTo>
                    <a:pt x="421622" y="37572"/>
                    <a:pt x="429018" y="48957"/>
                    <a:pt x="429018" y="68881"/>
                  </a:cubicBezTo>
                  <a:lnTo>
                    <a:pt x="429018" y="124670"/>
                  </a:lnTo>
                  <a:lnTo>
                    <a:pt x="403983" y="124670"/>
                  </a:lnTo>
                  <a:lnTo>
                    <a:pt x="403983" y="75713"/>
                  </a:lnTo>
                  <a:cubicBezTo>
                    <a:pt x="403983" y="64896"/>
                    <a:pt x="400569" y="59204"/>
                    <a:pt x="390327" y="59204"/>
                  </a:cubicBezTo>
                  <a:cubicBezTo>
                    <a:pt x="379516" y="59204"/>
                    <a:pt x="372688" y="66604"/>
                    <a:pt x="372688" y="77420"/>
                  </a:cubicBezTo>
                  <a:lnTo>
                    <a:pt x="372688" y="124670"/>
                  </a:lnTo>
                  <a:lnTo>
                    <a:pt x="347653" y="124670"/>
                  </a:lnTo>
                  <a:lnTo>
                    <a:pt x="347653" y="39279"/>
                  </a:lnTo>
                  <a:close/>
                  <a:moveTo>
                    <a:pt x="526316" y="93360"/>
                  </a:moveTo>
                  <a:cubicBezTo>
                    <a:pt x="525178" y="111007"/>
                    <a:pt x="512660" y="126377"/>
                    <a:pt x="487055" y="126377"/>
                  </a:cubicBezTo>
                  <a:cubicBezTo>
                    <a:pt x="457468" y="126377"/>
                    <a:pt x="445519" y="108730"/>
                    <a:pt x="445519" y="81975"/>
                  </a:cubicBezTo>
                  <a:cubicBezTo>
                    <a:pt x="445519" y="55219"/>
                    <a:pt x="459744" y="37572"/>
                    <a:pt x="487624" y="37572"/>
                  </a:cubicBezTo>
                  <a:cubicBezTo>
                    <a:pt x="515505" y="37572"/>
                    <a:pt x="526316" y="54650"/>
                    <a:pt x="526316" y="83113"/>
                  </a:cubicBezTo>
                  <a:lnTo>
                    <a:pt x="526316" y="86529"/>
                  </a:lnTo>
                  <a:lnTo>
                    <a:pt x="470555" y="86529"/>
                  </a:lnTo>
                  <a:cubicBezTo>
                    <a:pt x="471123" y="99622"/>
                    <a:pt x="475676" y="107022"/>
                    <a:pt x="486486" y="107022"/>
                  </a:cubicBezTo>
                  <a:cubicBezTo>
                    <a:pt x="496159" y="107022"/>
                    <a:pt x="501280" y="100760"/>
                    <a:pt x="501280" y="93360"/>
                  </a:cubicBezTo>
                  <a:lnTo>
                    <a:pt x="526316" y="93360"/>
                  </a:lnTo>
                  <a:close/>
                  <a:moveTo>
                    <a:pt x="501280" y="72866"/>
                  </a:moveTo>
                  <a:cubicBezTo>
                    <a:pt x="500711" y="64327"/>
                    <a:pt x="496728" y="56357"/>
                    <a:pt x="486486" y="56357"/>
                  </a:cubicBezTo>
                  <a:cubicBezTo>
                    <a:pt x="476813" y="56357"/>
                    <a:pt x="472262" y="62050"/>
                    <a:pt x="471123" y="72866"/>
                  </a:cubicBezTo>
                  <a:lnTo>
                    <a:pt x="501280" y="72866"/>
                  </a:lnTo>
                  <a:close/>
                  <a:moveTo>
                    <a:pt x="619630" y="93360"/>
                  </a:moveTo>
                  <a:cubicBezTo>
                    <a:pt x="618492" y="111007"/>
                    <a:pt x="605974" y="126377"/>
                    <a:pt x="580370" y="126377"/>
                  </a:cubicBezTo>
                  <a:cubicBezTo>
                    <a:pt x="550782" y="126377"/>
                    <a:pt x="538833" y="108730"/>
                    <a:pt x="538833" y="81975"/>
                  </a:cubicBezTo>
                  <a:cubicBezTo>
                    <a:pt x="538833" y="55219"/>
                    <a:pt x="553058" y="37572"/>
                    <a:pt x="580939" y="37572"/>
                  </a:cubicBezTo>
                  <a:cubicBezTo>
                    <a:pt x="608819" y="37572"/>
                    <a:pt x="619630" y="54650"/>
                    <a:pt x="619630" y="83113"/>
                  </a:cubicBezTo>
                  <a:lnTo>
                    <a:pt x="619630" y="86529"/>
                  </a:lnTo>
                  <a:lnTo>
                    <a:pt x="564438" y="86529"/>
                  </a:lnTo>
                  <a:cubicBezTo>
                    <a:pt x="565007" y="99622"/>
                    <a:pt x="569559" y="107022"/>
                    <a:pt x="580370" y="107022"/>
                  </a:cubicBezTo>
                  <a:cubicBezTo>
                    <a:pt x="590042" y="107022"/>
                    <a:pt x="595164" y="100760"/>
                    <a:pt x="595164" y="93360"/>
                  </a:cubicBezTo>
                  <a:lnTo>
                    <a:pt x="619630" y="93360"/>
                  </a:lnTo>
                  <a:close/>
                  <a:moveTo>
                    <a:pt x="594594" y="72866"/>
                  </a:moveTo>
                  <a:cubicBezTo>
                    <a:pt x="594025" y="64327"/>
                    <a:pt x="590042" y="56357"/>
                    <a:pt x="579801" y="56357"/>
                  </a:cubicBezTo>
                  <a:cubicBezTo>
                    <a:pt x="570128" y="56357"/>
                    <a:pt x="565576" y="62050"/>
                    <a:pt x="564438" y="72866"/>
                  </a:cubicBezTo>
                  <a:lnTo>
                    <a:pt x="594594" y="72866"/>
                  </a:lnTo>
                  <a:close/>
                  <a:moveTo>
                    <a:pt x="636700" y="39279"/>
                  </a:moveTo>
                  <a:lnTo>
                    <a:pt x="661735" y="39279"/>
                  </a:lnTo>
                  <a:lnTo>
                    <a:pt x="661735" y="52942"/>
                  </a:lnTo>
                  <a:lnTo>
                    <a:pt x="662304" y="52942"/>
                  </a:lnTo>
                  <a:cubicBezTo>
                    <a:pt x="667994" y="43264"/>
                    <a:pt x="675391" y="37572"/>
                    <a:pt x="683926" y="37572"/>
                  </a:cubicBezTo>
                  <a:cubicBezTo>
                    <a:pt x="686202" y="37572"/>
                    <a:pt x="688478" y="38141"/>
                    <a:pt x="691323" y="38710"/>
                  </a:cubicBezTo>
                  <a:lnTo>
                    <a:pt x="691323" y="64896"/>
                  </a:lnTo>
                  <a:cubicBezTo>
                    <a:pt x="688478" y="63758"/>
                    <a:pt x="685064" y="63189"/>
                    <a:pt x="680512" y="63189"/>
                  </a:cubicBezTo>
                  <a:cubicBezTo>
                    <a:pt x="669701" y="63189"/>
                    <a:pt x="662304" y="70020"/>
                    <a:pt x="662304" y="81975"/>
                  </a:cubicBezTo>
                  <a:lnTo>
                    <a:pt x="662304" y="124670"/>
                  </a:lnTo>
                  <a:lnTo>
                    <a:pt x="637269" y="124670"/>
                  </a:lnTo>
                  <a:lnTo>
                    <a:pt x="637269" y="39279"/>
                  </a:lnTo>
                  <a:close/>
                  <a:moveTo>
                    <a:pt x="702702" y="14232"/>
                  </a:moveTo>
                  <a:cubicBezTo>
                    <a:pt x="702702" y="5693"/>
                    <a:pt x="707823" y="0"/>
                    <a:pt x="716927" y="0"/>
                  </a:cubicBezTo>
                  <a:cubicBezTo>
                    <a:pt x="725462" y="0"/>
                    <a:pt x="731721" y="5693"/>
                    <a:pt x="731721" y="14232"/>
                  </a:cubicBezTo>
                  <a:cubicBezTo>
                    <a:pt x="731721" y="22771"/>
                    <a:pt x="726031" y="28463"/>
                    <a:pt x="716927" y="28463"/>
                  </a:cubicBezTo>
                  <a:cubicBezTo>
                    <a:pt x="707823" y="28463"/>
                    <a:pt x="702702" y="22771"/>
                    <a:pt x="702702" y="14232"/>
                  </a:cubicBezTo>
                  <a:close/>
                  <a:moveTo>
                    <a:pt x="704409" y="39279"/>
                  </a:moveTo>
                  <a:lnTo>
                    <a:pt x="729445" y="39279"/>
                  </a:lnTo>
                  <a:lnTo>
                    <a:pt x="729445" y="124670"/>
                  </a:lnTo>
                  <a:lnTo>
                    <a:pt x="704409" y="124670"/>
                  </a:lnTo>
                  <a:lnTo>
                    <a:pt x="704409" y="39279"/>
                  </a:lnTo>
                  <a:close/>
                  <a:moveTo>
                    <a:pt x="750498" y="39279"/>
                  </a:moveTo>
                  <a:lnTo>
                    <a:pt x="775533" y="39279"/>
                  </a:lnTo>
                  <a:lnTo>
                    <a:pt x="775533" y="52942"/>
                  </a:lnTo>
                  <a:lnTo>
                    <a:pt x="776102" y="52942"/>
                  </a:lnTo>
                  <a:cubicBezTo>
                    <a:pt x="781792" y="43264"/>
                    <a:pt x="789758" y="37572"/>
                    <a:pt x="803982" y="37572"/>
                  </a:cubicBezTo>
                  <a:cubicBezTo>
                    <a:pt x="824466" y="37572"/>
                    <a:pt x="831863" y="48957"/>
                    <a:pt x="831863" y="68881"/>
                  </a:cubicBezTo>
                  <a:lnTo>
                    <a:pt x="831863" y="124670"/>
                  </a:lnTo>
                  <a:lnTo>
                    <a:pt x="806827" y="124670"/>
                  </a:lnTo>
                  <a:lnTo>
                    <a:pt x="806827" y="75713"/>
                  </a:lnTo>
                  <a:cubicBezTo>
                    <a:pt x="806827" y="64896"/>
                    <a:pt x="803414" y="59204"/>
                    <a:pt x="793172" y="59204"/>
                  </a:cubicBezTo>
                  <a:cubicBezTo>
                    <a:pt x="782361" y="59204"/>
                    <a:pt x="775533" y="66604"/>
                    <a:pt x="775533" y="77420"/>
                  </a:cubicBezTo>
                  <a:lnTo>
                    <a:pt x="775533" y="124670"/>
                  </a:lnTo>
                  <a:lnTo>
                    <a:pt x="750498" y="124670"/>
                  </a:lnTo>
                  <a:lnTo>
                    <a:pt x="750498" y="39279"/>
                  </a:lnTo>
                  <a:close/>
                  <a:moveTo>
                    <a:pt x="932574" y="39279"/>
                  </a:moveTo>
                  <a:lnTo>
                    <a:pt x="932574" y="58065"/>
                  </a:lnTo>
                  <a:lnTo>
                    <a:pt x="917212" y="58065"/>
                  </a:lnTo>
                  <a:cubicBezTo>
                    <a:pt x="918918" y="61481"/>
                    <a:pt x="919488" y="65466"/>
                    <a:pt x="919488" y="69451"/>
                  </a:cubicBezTo>
                  <a:cubicBezTo>
                    <a:pt x="919488" y="87667"/>
                    <a:pt x="906970" y="100760"/>
                    <a:pt x="885348" y="100760"/>
                  </a:cubicBezTo>
                  <a:cubicBezTo>
                    <a:pt x="880227" y="100760"/>
                    <a:pt x="875106" y="100191"/>
                    <a:pt x="871124" y="98483"/>
                  </a:cubicBezTo>
                  <a:cubicBezTo>
                    <a:pt x="869416" y="100191"/>
                    <a:pt x="868847" y="101899"/>
                    <a:pt x="868847" y="103607"/>
                  </a:cubicBezTo>
                  <a:cubicBezTo>
                    <a:pt x="868847" y="114992"/>
                    <a:pt x="930867" y="95068"/>
                    <a:pt x="930867" y="130932"/>
                  </a:cubicBezTo>
                  <a:cubicBezTo>
                    <a:pt x="930867" y="145163"/>
                    <a:pt x="922333" y="157118"/>
                    <a:pt x="885917" y="157118"/>
                  </a:cubicBezTo>
                  <a:cubicBezTo>
                    <a:pt x="854623" y="157118"/>
                    <a:pt x="844381" y="149717"/>
                    <a:pt x="844381" y="137763"/>
                  </a:cubicBezTo>
                  <a:cubicBezTo>
                    <a:pt x="844381" y="131501"/>
                    <a:pt x="847795" y="126377"/>
                    <a:pt x="853485" y="122962"/>
                  </a:cubicBezTo>
                  <a:cubicBezTo>
                    <a:pt x="848933" y="120115"/>
                    <a:pt x="846088" y="116131"/>
                    <a:pt x="846088" y="109869"/>
                  </a:cubicBezTo>
                  <a:cubicBezTo>
                    <a:pt x="846088" y="102468"/>
                    <a:pt x="849502" y="96206"/>
                    <a:pt x="858606" y="91652"/>
                  </a:cubicBezTo>
                  <a:cubicBezTo>
                    <a:pt x="852916" y="85959"/>
                    <a:pt x="850071" y="78559"/>
                    <a:pt x="850071" y="69451"/>
                  </a:cubicBezTo>
                  <a:cubicBezTo>
                    <a:pt x="850071" y="50665"/>
                    <a:pt x="862589" y="38141"/>
                    <a:pt x="884779" y="38141"/>
                  </a:cubicBezTo>
                  <a:cubicBezTo>
                    <a:pt x="889331" y="38141"/>
                    <a:pt x="893314" y="38710"/>
                    <a:pt x="897297" y="39849"/>
                  </a:cubicBezTo>
                  <a:lnTo>
                    <a:pt x="932574" y="39849"/>
                  </a:lnTo>
                  <a:close/>
                  <a:moveTo>
                    <a:pt x="867709" y="127516"/>
                  </a:moveTo>
                  <a:cubicBezTo>
                    <a:pt x="864864" y="129793"/>
                    <a:pt x="864296" y="132070"/>
                    <a:pt x="864296" y="133778"/>
                  </a:cubicBezTo>
                  <a:cubicBezTo>
                    <a:pt x="864296" y="138901"/>
                    <a:pt x="868279" y="141748"/>
                    <a:pt x="887055" y="141748"/>
                  </a:cubicBezTo>
                  <a:cubicBezTo>
                    <a:pt x="902418" y="141748"/>
                    <a:pt x="906970" y="137193"/>
                    <a:pt x="906970" y="133778"/>
                  </a:cubicBezTo>
                  <a:cubicBezTo>
                    <a:pt x="907539" y="125808"/>
                    <a:pt x="885348" y="129793"/>
                    <a:pt x="867709" y="127516"/>
                  </a:cubicBezTo>
                  <a:close/>
                  <a:moveTo>
                    <a:pt x="896728" y="69451"/>
                  </a:moveTo>
                  <a:cubicBezTo>
                    <a:pt x="896728" y="59773"/>
                    <a:pt x="893314" y="54080"/>
                    <a:pt x="884779" y="54080"/>
                  </a:cubicBezTo>
                  <a:cubicBezTo>
                    <a:pt x="876244" y="54080"/>
                    <a:pt x="872830" y="59773"/>
                    <a:pt x="872830" y="69451"/>
                  </a:cubicBezTo>
                  <a:cubicBezTo>
                    <a:pt x="872830" y="79128"/>
                    <a:pt x="876244" y="84821"/>
                    <a:pt x="884779" y="84821"/>
                  </a:cubicBezTo>
                  <a:cubicBezTo>
                    <a:pt x="893314" y="84821"/>
                    <a:pt x="896728" y="79128"/>
                    <a:pt x="896728" y="69451"/>
                  </a:cubicBezTo>
                  <a:close/>
                  <a:moveTo>
                    <a:pt x="569" y="159964"/>
                  </a:moveTo>
                  <a:lnTo>
                    <a:pt x="82504" y="159964"/>
                  </a:lnTo>
                  <a:lnTo>
                    <a:pt x="82504" y="181596"/>
                  </a:lnTo>
                  <a:lnTo>
                    <a:pt x="27311" y="181596"/>
                  </a:lnTo>
                  <a:lnTo>
                    <a:pt x="27311" y="208921"/>
                  </a:lnTo>
                  <a:lnTo>
                    <a:pt x="79090" y="208921"/>
                  </a:lnTo>
                  <a:lnTo>
                    <a:pt x="79090" y="229984"/>
                  </a:lnTo>
                  <a:lnTo>
                    <a:pt x="27311" y="229984"/>
                  </a:lnTo>
                  <a:lnTo>
                    <a:pt x="27311" y="277803"/>
                  </a:lnTo>
                  <a:lnTo>
                    <a:pt x="569" y="277803"/>
                  </a:lnTo>
                  <a:lnTo>
                    <a:pt x="569" y="159964"/>
                  </a:lnTo>
                  <a:close/>
                  <a:moveTo>
                    <a:pt x="99573" y="167365"/>
                  </a:moveTo>
                  <a:cubicBezTo>
                    <a:pt x="99573" y="158826"/>
                    <a:pt x="104694" y="153133"/>
                    <a:pt x="113798" y="153133"/>
                  </a:cubicBezTo>
                  <a:cubicBezTo>
                    <a:pt x="122333" y="153133"/>
                    <a:pt x="128592" y="158826"/>
                    <a:pt x="128592" y="167365"/>
                  </a:cubicBezTo>
                  <a:cubicBezTo>
                    <a:pt x="128592" y="175904"/>
                    <a:pt x="122902" y="181596"/>
                    <a:pt x="113798" y="181596"/>
                  </a:cubicBezTo>
                  <a:cubicBezTo>
                    <a:pt x="104694" y="181596"/>
                    <a:pt x="99573" y="175904"/>
                    <a:pt x="99573" y="167365"/>
                  </a:cubicBezTo>
                  <a:close/>
                  <a:moveTo>
                    <a:pt x="101280" y="192412"/>
                  </a:moveTo>
                  <a:lnTo>
                    <a:pt x="126316" y="192412"/>
                  </a:lnTo>
                  <a:lnTo>
                    <a:pt x="126316" y="277803"/>
                  </a:lnTo>
                  <a:lnTo>
                    <a:pt x="101280" y="277803"/>
                  </a:lnTo>
                  <a:lnTo>
                    <a:pt x="101280" y="192412"/>
                  </a:lnTo>
                  <a:close/>
                  <a:moveTo>
                    <a:pt x="147368" y="192412"/>
                  </a:moveTo>
                  <a:lnTo>
                    <a:pt x="172404" y="192412"/>
                  </a:lnTo>
                  <a:lnTo>
                    <a:pt x="172404" y="206075"/>
                  </a:lnTo>
                  <a:lnTo>
                    <a:pt x="172973" y="206075"/>
                  </a:lnTo>
                  <a:cubicBezTo>
                    <a:pt x="178663" y="196397"/>
                    <a:pt x="186060" y="190705"/>
                    <a:pt x="194595" y="190705"/>
                  </a:cubicBezTo>
                  <a:cubicBezTo>
                    <a:pt x="196871" y="190705"/>
                    <a:pt x="199146" y="191274"/>
                    <a:pt x="201991" y="191843"/>
                  </a:cubicBezTo>
                  <a:lnTo>
                    <a:pt x="201991" y="218029"/>
                  </a:lnTo>
                  <a:cubicBezTo>
                    <a:pt x="199146" y="216891"/>
                    <a:pt x="195733" y="216322"/>
                    <a:pt x="191181" y="216322"/>
                  </a:cubicBezTo>
                  <a:cubicBezTo>
                    <a:pt x="180370" y="216322"/>
                    <a:pt x="172973" y="223153"/>
                    <a:pt x="172973" y="235107"/>
                  </a:cubicBezTo>
                  <a:lnTo>
                    <a:pt x="172973" y="277803"/>
                  </a:lnTo>
                  <a:lnTo>
                    <a:pt x="147937" y="277803"/>
                  </a:lnTo>
                  <a:lnTo>
                    <a:pt x="147937" y="192412"/>
                  </a:lnTo>
                  <a:close/>
                  <a:moveTo>
                    <a:pt x="234993" y="249339"/>
                  </a:moveTo>
                  <a:cubicBezTo>
                    <a:pt x="235562" y="259017"/>
                    <a:pt x="242390" y="261863"/>
                    <a:pt x="250355" y="261863"/>
                  </a:cubicBezTo>
                  <a:cubicBezTo>
                    <a:pt x="258890" y="261863"/>
                    <a:pt x="262304" y="259017"/>
                    <a:pt x="262304" y="254463"/>
                  </a:cubicBezTo>
                  <a:cubicBezTo>
                    <a:pt x="262304" y="240231"/>
                    <a:pt x="213371" y="251047"/>
                    <a:pt x="213371" y="218029"/>
                  </a:cubicBezTo>
                  <a:cubicBezTo>
                    <a:pt x="213371" y="202659"/>
                    <a:pt x="224182" y="190705"/>
                    <a:pt x="248649" y="190705"/>
                  </a:cubicBezTo>
                  <a:cubicBezTo>
                    <a:pt x="272546" y="190705"/>
                    <a:pt x="285064" y="201521"/>
                    <a:pt x="285633" y="219737"/>
                  </a:cubicBezTo>
                  <a:lnTo>
                    <a:pt x="261735" y="219737"/>
                  </a:lnTo>
                  <a:cubicBezTo>
                    <a:pt x="261735" y="211767"/>
                    <a:pt x="256045" y="208352"/>
                    <a:pt x="248649" y="208352"/>
                  </a:cubicBezTo>
                  <a:cubicBezTo>
                    <a:pt x="240683" y="208352"/>
                    <a:pt x="238407" y="212337"/>
                    <a:pt x="238407" y="215183"/>
                  </a:cubicBezTo>
                  <a:cubicBezTo>
                    <a:pt x="238407" y="229415"/>
                    <a:pt x="287340" y="218599"/>
                    <a:pt x="287340" y="252185"/>
                  </a:cubicBezTo>
                  <a:cubicBezTo>
                    <a:pt x="287340" y="268125"/>
                    <a:pt x="276529" y="278941"/>
                    <a:pt x="250925" y="278941"/>
                  </a:cubicBezTo>
                  <a:cubicBezTo>
                    <a:pt x="226458" y="278941"/>
                    <a:pt x="211664" y="271541"/>
                    <a:pt x="210526" y="248770"/>
                  </a:cubicBezTo>
                  <a:lnTo>
                    <a:pt x="234993" y="248770"/>
                  </a:lnTo>
                  <a:close/>
                  <a:moveTo>
                    <a:pt x="308393" y="212337"/>
                  </a:moveTo>
                  <a:lnTo>
                    <a:pt x="297013" y="212337"/>
                  </a:lnTo>
                  <a:lnTo>
                    <a:pt x="297013" y="192412"/>
                  </a:lnTo>
                  <a:lnTo>
                    <a:pt x="308393" y="192412"/>
                  </a:lnTo>
                  <a:lnTo>
                    <a:pt x="308393" y="170211"/>
                  </a:lnTo>
                  <a:lnTo>
                    <a:pt x="333428" y="170211"/>
                  </a:lnTo>
                  <a:lnTo>
                    <a:pt x="333428" y="192412"/>
                  </a:lnTo>
                  <a:lnTo>
                    <a:pt x="353343" y="192412"/>
                  </a:lnTo>
                  <a:lnTo>
                    <a:pt x="353343" y="212337"/>
                  </a:lnTo>
                  <a:lnTo>
                    <a:pt x="333428" y="212337"/>
                  </a:lnTo>
                  <a:lnTo>
                    <a:pt x="333428" y="244785"/>
                  </a:lnTo>
                  <a:cubicBezTo>
                    <a:pt x="333428" y="252755"/>
                    <a:pt x="337411" y="256170"/>
                    <a:pt x="346515" y="256170"/>
                  </a:cubicBezTo>
                  <a:cubicBezTo>
                    <a:pt x="348791" y="256170"/>
                    <a:pt x="351067" y="256170"/>
                    <a:pt x="355050" y="255601"/>
                  </a:cubicBezTo>
                  <a:lnTo>
                    <a:pt x="355050" y="277803"/>
                  </a:lnTo>
                  <a:cubicBezTo>
                    <a:pt x="351636" y="278372"/>
                    <a:pt x="347084" y="279510"/>
                    <a:pt x="341963" y="279510"/>
                  </a:cubicBezTo>
                  <a:cubicBezTo>
                    <a:pt x="319772" y="279510"/>
                    <a:pt x="308393" y="269833"/>
                    <a:pt x="308393" y="245354"/>
                  </a:cubicBezTo>
                  <a:lnTo>
                    <a:pt x="308393" y="212337"/>
                  </a:lnTo>
                  <a:close/>
                </a:path>
              </a:pathLst>
            </a:custGeom>
            <a:solidFill>
              <a:srgbClr val="858381"/>
            </a:solidFill>
            <a:ln w="5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3A1CAA33-5022-63E1-77FE-67DF72E1EB73}"/>
                </a:ext>
              </a:extLst>
            </p:cNvPr>
            <p:cNvSpPr/>
            <p:nvPr/>
          </p:nvSpPr>
          <p:spPr>
            <a:xfrm>
              <a:off x="3487075" y="6411984"/>
              <a:ext cx="1250639" cy="290924"/>
            </a:xfrm>
            <a:custGeom>
              <a:avLst/>
              <a:gdLst>
                <a:gd name="connsiteX0" fmla="*/ 1063442 w 1250639"/>
                <a:gd name="connsiteY0" fmla="*/ 223153 h 290924"/>
                <a:gd name="connsiteX1" fmla="*/ 1155049 w 1250639"/>
                <a:gd name="connsiteY1" fmla="*/ 149717 h 290924"/>
                <a:gd name="connsiteX2" fmla="*/ 1188051 w 1250639"/>
                <a:gd name="connsiteY2" fmla="*/ 154272 h 290924"/>
                <a:gd name="connsiteX3" fmla="*/ 1188620 w 1250639"/>
                <a:gd name="connsiteY3" fmla="*/ 154272 h 290924"/>
                <a:gd name="connsiteX4" fmla="*/ 1190327 w 1250639"/>
                <a:gd name="connsiteY4" fmla="*/ 154841 h 290924"/>
                <a:gd name="connsiteX5" fmla="*/ 1192033 w 1250639"/>
                <a:gd name="connsiteY5" fmla="*/ 155410 h 290924"/>
                <a:gd name="connsiteX6" fmla="*/ 1193171 w 1250639"/>
                <a:gd name="connsiteY6" fmla="*/ 155410 h 290924"/>
                <a:gd name="connsiteX7" fmla="*/ 1194310 w 1250639"/>
                <a:gd name="connsiteY7" fmla="*/ 155979 h 290924"/>
                <a:gd name="connsiteX8" fmla="*/ 1199431 w 1250639"/>
                <a:gd name="connsiteY8" fmla="*/ 157687 h 290924"/>
                <a:gd name="connsiteX9" fmla="*/ 1199431 w 1250639"/>
                <a:gd name="connsiteY9" fmla="*/ 157687 h 290924"/>
                <a:gd name="connsiteX10" fmla="*/ 1202276 w 1250639"/>
                <a:gd name="connsiteY10" fmla="*/ 158826 h 290924"/>
                <a:gd name="connsiteX11" fmla="*/ 1202276 w 1250639"/>
                <a:gd name="connsiteY11" fmla="*/ 146871 h 290924"/>
                <a:gd name="connsiteX12" fmla="*/ 1156187 w 1250639"/>
                <a:gd name="connsiteY12" fmla="*/ 106453 h 290924"/>
                <a:gd name="connsiteX13" fmla="*/ 1103840 w 1250639"/>
                <a:gd name="connsiteY13" fmla="*/ 138332 h 290924"/>
                <a:gd name="connsiteX14" fmla="*/ 1069701 w 1250639"/>
                <a:gd name="connsiteY14" fmla="*/ 105884 h 290924"/>
                <a:gd name="connsiteX15" fmla="*/ 1156756 w 1250639"/>
                <a:gd name="connsiteY15" fmla="*/ 60342 h 290924"/>
                <a:gd name="connsiteX16" fmla="*/ 1250640 w 1250639"/>
                <a:gd name="connsiteY16" fmla="*/ 143455 h 290924"/>
                <a:gd name="connsiteX17" fmla="*/ 1250640 w 1250639"/>
                <a:gd name="connsiteY17" fmla="*/ 285772 h 290924"/>
                <a:gd name="connsiteX18" fmla="*/ 1202276 w 1250639"/>
                <a:gd name="connsiteY18" fmla="*/ 285772 h 290924"/>
                <a:gd name="connsiteX19" fmla="*/ 1202276 w 1250639"/>
                <a:gd name="connsiteY19" fmla="*/ 266986 h 290924"/>
                <a:gd name="connsiteX20" fmla="*/ 1199999 w 1250639"/>
                <a:gd name="connsiteY20" fmla="*/ 268694 h 290924"/>
                <a:gd name="connsiteX21" fmla="*/ 1137411 w 1250639"/>
                <a:gd name="connsiteY21" fmla="*/ 290896 h 290924"/>
                <a:gd name="connsiteX22" fmla="*/ 1063442 w 1250639"/>
                <a:gd name="connsiteY22" fmla="*/ 223153 h 290924"/>
                <a:gd name="connsiteX23" fmla="*/ 1111237 w 1250639"/>
                <a:gd name="connsiteY23" fmla="*/ 219737 h 290924"/>
                <a:gd name="connsiteX24" fmla="*/ 1146514 w 1250639"/>
                <a:gd name="connsiteY24" fmla="*/ 247062 h 290924"/>
                <a:gd name="connsiteX25" fmla="*/ 1201706 w 1250639"/>
                <a:gd name="connsiteY25" fmla="*/ 227138 h 290924"/>
                <a:gd name="connsiteX26" fmla="*/ 1201706 w 1250639"/>
                <a:gd name="connsiteY26" fmla="*/ 200382 h 290924"/>
                <a:gd name="connsiteX27" fmla="*/ 1152773 w 1250639"/>
                <a:gd name="connsiteY27" fmla="*/ 190705 h 290924"/>
                <a:gd name="connsiteX28" fmla="*/ 1111237 w 1250639"/>
                <a:gd name="connsiteY28" fmla="*/ 219737 h 290924"/>
                <a:gd name="connsiteX29" fmla="*/ 1111237 w 1250639"/>
                <a:gd name="connsiteY29" fmla="*/ 219737 h 290924"/>
                <a:gd name="connsiteX30" fmla="*/ 862589 w 1250639"/>
                <a:gd name="connsiteY30" fmla="*/ 247631 h 290924"/>
                <a:gd name="connsiteX31" fmla="*/ 894452 w 1250639"/>
                <a:gd name="connsiteY31" fmla="*/ 214614 h 290924"/>
                <a:gd name="connsiteX32" fmla="*/ 958179 w 1250639"/>
                <a:gd name="connsiteY32" fmla="*/ 246493 h 290924"/>
                <a:gd name="connsiteX33" fmla="*/ 992318 w 1250639"/>
                <a:gd name="connsiteY33" fmla="*/ 223722 h 290924"/>
                <a:gd name="connsiteX34" fmla="*/ 976386 w 1250639"/>
                <a:gd name="connsiteY34" fmla="*/ 204936 h 290924"/>
                <a:gd name="connsiteX35" fmla="*/ 966714 w 1250639"/>
                <a:gd name="connsiteY35" fmla="*/ 202090 h 290924"/>
                <a:gd name="connsiteX36" fmla="*/ 937695 w 1250639"/>
                <a:gd name="connsiteY36" fmla="*/ 194689 h 290924"/>
                <a:gd name="connsiteX37" fmla="*/ 871123 w 1250639"/>
                <a:gd name="connsiteY37" fmla="*/ 125239 h 290924"/>
                <a:gd name="connsiteX38" fmla="*/ 951351 w 1250639"/>
                <a:gd name="connsiteY38" fmla="*/ 59773 h 290924"/>
                <a:gd name="connsiteX39" fmla="*/ 1033285 w 1250639"/>
                <a:gd name="connsiteY39" fmla="*/ 96775 h 290924"/>
                <a:gd name="connsiteX40" fmla="*/ 1001422 w 1250639"/>
                <a:gd name="connsiteY40" fmla="*/ 131501 h 290924"/>
                <a:gd name="connsiteX41" fmla="*/ 949644 w 1250639"/>
                <a:gd name="connsiteY41" fmla="*/ 103607 h 290924"/>
                <a:gd name="connsiteX42" fmla="*/ 919488 w 1250639"/>
                <a:gd name="connsiteY42" fmla="*/ 124100 h 290924"/>
                <a:gd name="connsiteX43" fmla="*/ 936557 w 1250639"/>
                <a:gd name="connsiteY43" fmla="*/ 143455 h 290924"/>
                <a:gd name="connsiteX44" fmla="*/ 941109 w 1250639"/>
                <a:gd name="connsiteY44" fmla="*/ 144594 h 290924"/>
                <a:gd name="connsiteX45" fmla="*/ 975817 w 1250639"/>
                <a:gd name="connsiteY45" fmla="*/ 152564 h 290924"/>
                <a:gd name="connsiteX46" fmla="*/ 1041251 w 1250639"/>
                <a:gd name="connsiteY46" fmla="*/ 221445 h 290924"/>
                <a:gd name="connsiteX47" fmla="*/ 953627 w 1250639"/>
                <a:gd name="connsiteY47" fmla="*/ 289757 h 290924"/>
                <a:gd name="connsiteX48" fmla="*/ 862589 w 1250639"/>
                <a:gd name="connsiteY48" fmla="*/ 247631 h 290924"/>
                <a:gd name="connsiteX49" fmla="*/ 862589 w 1250639"/>
                <a:gd name="connsiteY49" fmla="*/ 247631 h 290924"/>
                <a:gd name="connsiteX50" fmla="*/ 649786 w 1250639"/>
                <a:gd name="connsiteY50" fmla="*/ 193551 h 290924"/>
                <a:gd name="connsiteX51" fmla="*/ 649786 w 1250639"/>
                <a:gd name="connsiteY51" fmla="*/ 66035 h 290924"/>
                <a:gd name="connsiteX52" fmla="*/ 700995 w 1250639"/>
                <a:gd name="connsiteY52" fmla="*/ 66035 h 290924"/>
                <a:gd name="connsiteX53" fmla="*/ 700995 w 1250639"/>
                <a:gd name="connsiteY53" fmla="*/ 197536 h 290924"/>
                <a:gd name="connsiteX54" fmla="*/ 741963 w 1250639"/>
                <a:gd name="connsiteY54" fmla="*/ 245354 h 290924"/>
                <a:gd name="connsiteX55" fmla="*/ 782930 w 1250639"/>
                <a:gd name="connsiteY55" fmla="*/ 197536 h 290924"/>
                <a:gd name="connsiteX56" fmla="*/ 782930 w 1250639"/>
                <a:gd name="connsiteY56" fmla="*/ 66035 h 290924"/>
                <a:gd name="connsiteX57" fmla="*/ 834139 w 1250639"/>
                <a:gd name="connsiteY57" fmla="*/ 66035 h 290924"/>
                <a:gd name="connsiteX58" fmla="*/ 834139 w 1250639"/>
                <a:gd name="connsiteY58" fmla="*/ 193551 h 290924"/>
                <a:gd name="connsiteX59" fmla="*/ 741394 w 1250639"/>
                <a:gd name="connsiteY59" fmla="*/ 290326 h 290924"/>
                <a:gd name="connsiteX60" fmla="*/ 649786 w 1250639"/>
                <a:gd name="connsiteY60" fmla="*/ 193551 h 290924"/>
                <a:gd name="connsiteX61" fmla="*/ 649786 w 1250639"/>
                <a:gd name="connsiteY61" fmla="*/ 193551 h 290924"/>
                <a:gd name="connsiteX62" fmla="*/ 514367 w 1250639"/>
                <a:gd name="connsiteY62" fmla="*/ 207783 h 290924"/>
                <a:gd name="connsiteX63" fmla="*/ 514367 w 1250639"/>
                <a:gd name="connsiteY63" fmla="*/ 111576 h 290924"/>
                <a:gd name="connsiteX64" fmla="*/ 481934 w 1250639"/>
                <a:gd name="connsiteY64" fmla="*/ 111576 h 290924"/>
                <a:gd name="connsiteX65" fmla="*/ 481934 w 1250639"/>
                <a:gd name="connsiteY65" fmla="*/ 66035 h 290924"/>
                <a:gd name="connsiteX66" fmla="*/ 514367 w 1250639"/>
                <a:gd name="connsiteY66" fmla="*/ 66035 h 290924"/>
                <a:gd name="connsiteX67" fmla="*/ 514367 w 1250639"/>
                <a:gd name="connsiteY67" fmla="*/ 569 h 290924"/>
                <a:gd name="connsiteX68" fmla="*/ 565007 w 1250639"/>
                <a:gd name="connsiteY68" fmla="*/ 569 h 290924"/>
                <a:gd name="connsiteX69" fmla="*/ 565007 w 1250639"/>
                <a:gd name="connsiteY69" fmla="*/ 66035 h 290924"/>
                <a:gd name="connsiteX70" fmla="*/ 617354 w 1250639"/>
                <a:gd name="connsiteY70" fmla="*/ 66035 h 290924"/>
                <a:gd name="connsiteX71" fmla="*/ 617354 w 1250639"/>
                <a:gd name="connsiteY71" fmla="*/ 111576 h 290924"/>
                <a:gd name="connsiteX72" fmla="*/ 565007 w 1250639"/>
                <a:gd name="connsiteY72" fmla="*/ 111576 h 290924"/>
                <a:gd name="connsiteX73" fmla="*/ 565007 w 1250639"/>
                <a:gd name="connsiteY73" fmla="*/ 200382 h 290924"/>
                <a:gd name="connsiteX74" fmla="*/ 600853 w 1250639"/>
                <a:gd name="connsiteY74" fmla="*/ 240231 h 290924"/>
                <a:gd name="connsiteX75" fmla="*/ 600853 w 1250639"/>
                <a:gd name="connsiteY75" fmla="*/ 240231 h 290924"/>
                <a:gd name="connsiteX76" fmla="*/ 617354 w 1250639"/>
                <a:gd name="connsiteY76" fmla="*/ 239092 h 290924"/>
                <a:gd name="connsiteX77" fmla="*/ 617354 w 1250639"/>
                <a:gd name="connsiteY77" fmla="*/ 284634 h 290924"/>
                <a:gd name="connsiteX78" fmla="*/ 590042 w 1250639"/>
                <a:gd name="connsiteY78" fmla="*/ 285772 h 290924"/>
                <a:gd name="connsiteX79" fmla="*/ 514367 w 1250639"/>
                <a:gd name="connsiteY79" fmla="*/ 207783 h 290924"/>
                <a:gd name="connsiteX80" fmla="*/ 514367 w 1250639"/>
                <a:gd name="connsiteY80" fmla="*/ 207783 h 290924"/>
                <a:gd name="connsiteX81" fmla="*/ 344808 w 1250639"/>
                <a:gd name="connsiteY81" fmla="*/ 285203 h 290924"/>
                <a:gd name="connsiteX82" fmla="*/ 344808 w 1250639"/>
                <a:gd name="connsiteY82" fmla="*/ 144025 h 290924"/>
                <a:gd name="connsiteX83" fmla="*/ 423328 w 1250639"/>
                <a:gd name="connsiteY83" fmla="*/ 65466 h 290924"/>
                <a:gd name="connsiteX84" fmla="*/ 452347 w 1250639"/>
                <a:gd name="connsiteY84" fmla="*/ 65466 h 290924"/>
                <a:gd name="connsiteX85" fmla="*/ 452347 w 1250639"/>
                <a:gd name="connsiteY85" fmla="*/ 111576 h 290924"/>
                <a:gd name="connsiteX86" fmla="*/ 434139 w 1250639"/>
                <a:gd name="connsiteY86" fmla="*/ 111576 h 290924"/>
                <a:gd name="connsiteX87" fmla="*/ 394879 w 1250639"/>
                <a:gd name="connsiteY87" fmla="*/ 150856 h 290924"/>
                <a:gd name="connsiteX88" fmla="*/ 394879 w 1250639"/>
                <a:gd name="connsiteY88" fmla="*/ 150856 h 290924"/>
                <a:gd name="connsiteX89" fmla="*/ 394879 w 1250639"/>
                <a:gd name="connsiteY89" fmla="*/ 285203 h 290924"/>
                <a:gd name="connsiteX90" fmla="*/ 344808 w 1250639"/>
                <a:gd name="connsiteY90" fmla="*/ 285203 h 290924"/>
                <a:gd name="connsiteX91" fmla="*/ 246942 w 1250639"/>
                <a:gd name="connsiteY91" fmla="*/ 285203 h 290924"/>
                <a:gd name="connsiteX92" fmla="*/ 246942 w 1250639"/>
                <a:gd name="connsiteY92" fmla="*/ 70589 h 290924"/>
                <a:gd name="connsiteX93" fmla="*/ 298151 w 1250639"/>
                <a:gd name="connsiteY93" fmla="*/ 140609 h 290924"/>
                <a:gd name="connsiteX94" fmla="*/ 298151 w 1250639"/>
                <a:gd name="connsiteY94" fmla="*/ 285203 h 290924"/>
                <a:gd name="connsiteX95" fmla="*/ 246942 w 1250639"/>
                <a:gd name="connsiteY95" fmla="*/ 285203 h 290924"/>
                <a:gd name="connsiteX96" fmla="*/ 77951 w 1250639"/>
                <a:gd name="connsiteY96" fmla="*/ 285203 h 290924"/>
                <a:gd name="connsiteX97" fmla="*/ 0 w 1250639"/>
                <a:gd name="connsiteY97" fmla="*/ 65466 h 290924"/>
                <a:gd name="connsiteX98" fmla="*/ 52347 w 1250639"/>
                <a:gd name="connsiteY98" fmla="*/ 65466 h 290924"/>
                <a:gd name="connsiteX99" fmla="*/ 105832 w 1250639"/>
                <a:gd name="connsiteY99" fmla="*/ 226568 h 290924"/>
                <a:gd name="connsiteX100" fmla="*/ 159317 w 1250639"/>
                <a:gd name="connsiteY100" fmla="*/ 65466 h 290924"/>
                <a:gd name="connsiteX101" fmla="*/ 211664 w 1250639"/>
                <a:gd name="connsiteY101" fmla="*/ 65466 h 290924"/>
                <a:gd name="connsiteX102" fmla="*/ 133713 w 1250639"/>
                <a:gd name="connsiteY102" fmla="*/ 285203 h 290924"/>
                <a:gd name="connsiteX103" fmla="*/ 77951 w 1250639"/>
                <a:gd name="connsiteY103" fmla="*/ 285203 h 290924"/>
                <a:gd name="connsiteX104" fmla="*/ 246942 w 1250639"/>
                <a:gd name="connsiteY104" fmla="*/ 0 h 290924"/>
                <a:gd name="connsiteX105" fmla="*/ 297013 w 1250639"/>
                <a:gd name="connsiteY105" fmla="*/ 0 h 290924"/>
                <a:gd name="connsiteX106" fmla="*/ 246942 w 1250639"/>
                <a:gd name="connsiteY106" fmla="*/ 60342 h 290924"/>
                <a:gd name="connsiteX107" fmla="*/ 246942 w 1250639"/>
                <a:gd name="connsiteY107" fmla="*/ 0 h 290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</a:cxnLst>
              <a:rect l="l" t="t" r="r" b="b"/>
              <a:pathLst>
                <a:path w="1250639" h="290924">
                  <a:moveTo>
                    <a:pt x="1063442" y="223153"/>
                  </a:moveTo>
                  <a:cubicBezTo>
                    <a:pt x="1063442" y="173057"/>
                    <a:pt x="1104409" y="149717"/>
                    <a:pt x="1155049" y="149717"/>
                  </a:cubicBezTo>
                  <a:cubicBezTo>
                    <a:pt x="1166429" y="149717"/>
                    <a:pt x="1177240" y="151425"/>
                    <a:pt x="1188051" y="154272"/>
                  </a:cubicBezTo>
                  <a:lnTo>
                    <a:pt x="1188620" y="154272"/>
                  </a:lnTo>
                  <a:cubicBezTo>
                    <a:pt x="1189188" y="154272"/>
                    <a:pt x="1189758" y="154272"/>
                    <a:pt x="1190327" y="154841"/>
                  </a:cubicBezTo>
                  <a:cubicBezTo>
                    <a:pt x="1190896" y="155410"/>
                    <a:pt x="1191465" y="154841"/>
                    <a:pt x="1192033" y="155410"/>
                  </a:cubicBezTo>
                  <a:cubicBezTo>
                    <a:pt x="1192603" y="155410"/>
                    <a:pt x="1192603" y="155410"/>
                    <a:pt x="1193171" y="155410"/>
                  </a:cubicBezTo>
                  <a:cubicBezTo>
                    <a:pt x="1193741" y="155410"/>
                    <a:pt x="1194310" y="155410"/>
                    <a:pt x="1194310" y="155979"/>
                  </a:cubicBezTo>
                  <a:cubicBezTo>
                    <a:pt x="1196016" y="156549"/>
                    <a:pt x="1198293" y="157118"/>
                    <a:pt x="1199431" y="157687"/>
                  </a:cubicBezTo>
                  <a:lnTo>
                    <a:pt x="1199431" y="157687"/>
                  </a:lnTo>
                  <a:cubicBezTo>
                    <a:pt x="1200568" y="158256"/>
                    <a:pt x="1201706" y="158256"/>
                    <a:pt x="1202276" y="158826"/>
                  </a:cubicBezTo>
                  <a:lnTo>
                    <a:pt x="1202276" y="146871"/>
                  </a:lnTo>
                  <a:cubicBezTo>
                    <a:pt x="1202276" y="124100"/>
                    <a:pt x="1183499" y="105884"/>
                    <a:pt x="1156187" y="106453"/>
                  </a:cubicBezTo>
                  <a:cubicBezTo>
                    <a:pt x="1133997" y="106453"/>
                    <a:pt x="1114082" y="118977"/>
                    <a:pt x="1103840" y="138332"/>
                  </a:cubicBezTo>
                  <a:lnTo>
                    <a:pt x="1069701" y="105884"/>
                  </a:lnTo>
                  <a:cubicBezTo>
                    <a:pt x="1087340" y="75143"/>
                    <a:pt x="1123186" y="60342"/>
                    <a:pt x="1156756" y="60342"/>
                  </a:cubicBezTo>
                  <a:cubicBezTo>
                    <a:pt x="1211379" y="60342"/>
                    <a:pt x="1250640" y="87098"/>
                    <a:pt x="1250640" y="143455"/>
                  </a:cubicBezTo>
                  <a:lnTo>
                    <a:pt x="1250640" y="285772"/>
                  </a:lnTo>
                  <a:lnTo>
                    <a:pt x="1202276" y="285772"/>
                  </a:lnTo>
                  <a:lnTo>
                    <a:pt x="1202276" y="266986"/>
                  </a:lnTo>
                  <a:cubicBezTo>
                    <a:pt x="1201706" y="267556"/>
                    <a:pt x="1201137" y="268125"/>
                    <a:pt x="1199999" y="268694"/>
                  </a:cubicBezTo>
                  <a:cubicBezTo>
                    <a:pt x="1182361" y="283495"/>
                    <a:pt x="1160170" y="291465"/>
                    <a:pt x="1137411" y="290896"/>
                  </a:cubicBezTo>
                  <a:cubicBezTo>
                    <a:pt x="1097012" y="290326"/>
                    <a:pt x="1063442" y="265848"/>
                    <a:pt x="1063442" y="223153"/>
                  </a:cubicBezTo>
                  <a:close/>
                  <a:moveTo>
                    <a:pt x="1111237" y="219737"/>
                  </a:moveTo>
                  <a:cubicBezTo>
                    <a:pt x="1111237" y="234538"/>
                    <a:pt x="1122617" y="247062"/>
                    <a:pt x="1146514" y="247062"/>
                  </a:cubicBezTo>
                  <a:cubicBezTo>
                    <a:pt x="1166429" y="247062"/>
                    <a:pt x="1186344" y="240231"/>
                    <a:pt x="1201706" y="227138"/>
                  </a:cubicBezTo>
                  <a:lnTo>
                    <a:pt x="1201706" y="200382"/>
                  </a:lnTo>
                  <a:cubicBezTo>
                    <a:pt x="1186344" y="194120"/>
                    <a:pt x="1169843" y="190705"/>
                    <a:pt x="1152773" y="190705"/>
                  </a:cubicBezTo>
                  <a:cubicBezTo>
                    <a:pt x="1128307" y="190705"/>
                    <a:pt x="1111237" y="200951"/>
                    <a:pt x="1111237" y="219737"/>
                  </a:cubicBezTo>
                  <a:lnTo>
                    <a:pt x="1111237" y="219737"/>
                  </a:lnTo>
                  <a:close/>
                  <a:moveTo>
                    <a:pt x="862589" y="247631"/>
                  </a:moveTo>
                  <a:lnTo>
                    <a:pt x="894452" y="214614"/>
                  </a:lnTo>
                  <a:cubicBezTo>
                    <a:pt x="909246" y="235107"/>
                    <a:pt x="932574" y="247062"/>
                    <a:pt x="958179" y="246493"/>
                  </a:cubicBezTo>
                  <a:cubicBezTo>
                    <a:pt x="984921" y="246493"/>
                    <a:pt x="992318" y="234538"/>
                    <a:pt x="992318" y="223722"/>
                  </a:cubicBezTo>
                  <a:cubicBezTo>
                    <a:pt x="992318" y="215752"/>
                    <a:pt x="988335" y="209490"/>
                    <a:pt x="976386" y="204936"/>
                  </a:cubicBezTo>
                  <a:cubicBezTo>
                    <a:pt x="973542" y="203798"/>
                    <a:pt x="970127" y="202659"/>
                    <a:pt x="966714" y="202090"/>
                  </a:cubicBezTo>
                  <a:lnTo>
                    <a:pt x="937695" y="194689"/>
                  </a:lnTo>
                  <a:cubicBezTo>
                    <a:pt x="896728" y="184443"/>
                    <a:pt x="871123" y="163380"/>
                    <a:pt x="871123" y="125239"/>
                  </a:cubicBezTo>
                  <a:cubicBezTo>
                    <a:pt x="871123" y="84252"/>
                    <a:pt x="905263" y="59773"/>
                    <a:pt x="951351" y="59773"/>
                  </a:cubicBezTo>
                  <a:cubicBezTo>
                    <a:pt x="988335" y="59773"/>
                    <a:pt x="1013371" y="75713"/>
                    <a:pt x="1033285" y="96775"/>
                  </a:cubicBezTo>
                  <a:lnTo>
                    <a:pt x="1001422" y="131501"/>
                  </a:lnTo>
                  <a:cubicBezTo>
                    <a:pt x="989473" y="114423"/>
                    <a:pt x="970127" y="104176"/>
                    <a:pt x="949644" y="103607"/>
                  </a:cubicBezTo>
                  <a:cubicBezTo>
                    <a:pt x="930867" y="103607"/>
                    <a:pt x="919488" y="113284"/>
                    <a:pt x="919488" y="124100"/>
                  </a:cubicBezTo>
                  <a:cubicBezTo>
                    <a:pt x="919488" y="133778"/>
                    <a:pt x="926884" y="140040"/>
                    <a:pt x="936557" y="143455"/>
                  </a:cubicBezTo>
                  <a:cubicBezTo>
                    <a:pt x="938264" y="144025"/>
                    <a:pt x="939402" y="144594"/>
                    <a:pt x="941109" y="144594"/>
                  </a:cubicBezTo>
                  <a:lnTo>
                    <a:pt x="975817" y="152564"/>
                  </a:lnTo>
                  <a:cubicBezTo>
                    <a:pt x="1013371" y="161672"/>
                    <a:pt x="1041251" y="182735"/>
                    <a:pt x="1041251" y="221445"/>
                  </a:cubicBezTo>
                  <a:cubicBezTo>
                    <a:pt x="1041251" y="259586"/>
                    <a:pt x="1011664" y="289757"/>
                    <a:pt x="953627" y="289757"/>
                  </a:cubicBezTo>
                  <a:cubicBezTo>
                    <a:pt x="908108" y="290326"/>
                    <a:pt x="879658" y="269264"/>
                    <a:pt x="862589" y="247631"/>
                  </a:cubicBezTo>
                  <a:lnTo>
                    <a:pt x="862589" y="247631"/>
                  </a:lnTo>
                  <a:close/>
                  <a:moveTo>
                    <a:pt x="649786" y="193551"/>
                  </a:moveTo>
                  <a:lnTo>
                    <a:pt x="649786" y="66035"/>
                  </a:lnTo>
                  <a:lnTo>
                    <a:pt x="700995" y="66035"/>
                  </a:lnTo>
                  <a:lnTo>
                    <a:pt x="700995" y="197536"/>
                  </a:lnTo>
                  <a:cubicBezTo>
                    <a:pt x="700995" y="225999"/>
                    <a:pt x="715789" y="245354"/>
                    <a:pt x="741963" y="245354"/>
                  </a:cubicBezTo>
                  <a:cubicBezTo>
                    <a:pt x="768136" y="245354"/>
                    <a:pt x="782930" y="226568"/>
                    <a:pt x="782930" y="197536"/>
                  </a:cubicBezTo>
                  <a:lnTo>
                    <a:pt x="782930" y="66035"/>
                  </a:lnTo>
                  <a:lnTo>
                    <a:pt x="834139" y="66035"/>
                  </a:lnTo>
                  <a:lnTo>
                    <a:pt x="834139" y="193551"/>
                  </a:lnTo>
                  <a:cubicBezTo>
                    <a:pt x="834139" y="255601"/>
                    <a:pt x="790327" y="290326"/>
                    <a:pt x="741394" y="290326"/>
                  </a:cubicBezTo>
                  <a:cubicBezTo>
                    <a:pt x="692460" y="290326"/>
                    <a:pt x="650355" y="255601"/>
                    <a:pt x="649786" y="193551"/>
                  </a:cubicBezTo>
                  <a:lnTo>
                    <a:pt x="649786" y="193551"/>
                  </a:lnTo>
                  <a:close/>
                  <a:moveTo>
                    <a:pt x="514367" y="207783"/>
                  </a:moveTo>
                  <a:lnTo>
                    <a:pt x="514367" y="111576"/>
                  </a:lnTo>
                  <a:lnTo>
                    <a:pt x="481934" y="111576"/>
                  </a:lnTo>
                  <a:lnTo>
                    <a:pt x="481934" y="66035"/>
                  </a:lnTo>
                  <a:lnTo>
                    <a:pt x="514367" y="66035"/>
                  </a:lnTo>
                  <a:lnTo>
                    <a:pt x="514367" y="569"/>
                  </a:lnTo>
                  <a:lnTo>
                    <a:pt x="565007" y="569"/>
                  </a:lnTo>
                  <a:lnTo>
                    <a:pt x="565007" y="66035"/>
                  </a:lnTo>
                  <a:lnTo>
                    <a:pt x="617354" y="66035"/>
                  </a:lnTo>
                  <a:lnTo>
                    <a:pt x="617354" y="111576"/>
                  </a:lnTo>
                  <a:lnTo>
                    <a:pt x="565007" y="111576"/>
                  </a:lnTo>
                  <a:lnTo>
                    <a:pt x="565007" y="200382"/>
                  </a:lnTo>
                  <a:cubicBezTo>
                    <a:pt x="565007" y="232261"/>
                    <a:pt x="572404" y="240231"/>
                    <a:pt x="600853" y="240231"/>
                  </a:cubicBezTo>
                  <a:lnTo>
                    <a:pt x="600853" y="240231"/>
                  </a:lnTo>
                  <a:cubicBezTo>
                    <a:pt x="605405" y="240231"/>
                    <a:pt x="615647" y="239662"/>
                    <a:pt x="617354" y="239092"/>
                  </a:cubicBezTo>
                  <a:lnTo>
                    <a:pt x="617354" y="284634"/>
                  </a:lnTo>
                  <a:cubicBezTo>
                    <a:pt x="616216" y="284634"/>
                    <a:pt x="606543" y="285772"/>
                    <a:pt x="590042" y="285772"/>
                  </a:cubicBezTo>
                  <a:cubicBezTo>
                    <a:pt x="532574" y="285772"/>
                    <a:pt x="514367" y="263571"/>
                    <a:pt x="514367" y="207783"/>
                  </a:cubicBezTo>
                  <a:lnTo>
                    <a:pt x="514367" y="207783"/>
                  </a:lnTo>
                  <a:close/>
                  <a:moveTo>
                    <a:pt x="344808" y="285203"/>
                  </a:moveTo>
                  <a:lnTo>
                    <a:pt x="344808" y="144025"/>
                  </a:lnTo>
                  <a:cubicBezTo>
                    <a:pt x="344808" y="100760"/>
                    <a:pt x="380085" y="65466"/>
                    <a:pt x="423328" y="65466"/>
                  </a:cubicBezTo>
                  <a:lnTo>
                    <a:pt x="452347" y="65466"/>
                  </a:lnTo>
                  <a:lnTo>
                    <a:pt x="452347" y="111576"/>
                  </a:lnTo>
                  <a:lnTo>
                    <a:pt x="434139" y="111576"/>
                  </a:lnTo>
                  <a:cubicBezTo>
                    <a:pt x="412518" y="111576"/>
                    <a:pt x="394879" y="129224"/>
                    <a:pt x="394879" y="150856"/>
                  </a:cubicBezTo>
                  <a:lnTo>
                    <a:pt x="394879" y="150856"/>
                  </a:lnTo>
                  <a:lnTo>
                    <a:pt x="394879" y="285203"/>
                  </a:lnTo>
                  <a:lnTo>
                    <a:pt x="344808" y="285203"/>
                  </a:lnTo>
                  <a:close/>
                  <a:moveTo>
                    <a:pt x="246942" y="285203"/>
                  </a:moveTo>
                  <a:lnTo>
                    <a:pt x="246942" y="70589"/>
                  </a:lnTo>
                  <a:cubicBezTo>
                    <a:pt x="276529" y="81405"/>
                    <a:pt x="296444" y="109299"/>
                    <a:pt x="298151" y="140609"/>
                  </a:cubicBezTo>
                  <a:lnTo>
                    <a:pt x="298151" y="285203"/>
                  </a:lnTo>
                  <a:lnTo>
                    <a:pt x="246942" y="285203"/>
                  </a:lnTo>
                  <a:close/>
                  <a:moveTo>
                    <a:pt x="77951" y="285203"/>
                  </a:moveTo>
                  <a:lnTo>
                    <a:pt x="0" y="65466"/>
                  </a:lnTo>
                  <a:lnTo>
                    <a:pt x="52347" y="65466"/>
                  </a:lnTo>
                  <a:lnTo>
                    <a:pt x="105832" y="226568"/>
                  </a:lnTo>
                  <a:lnTo>
                    <a:pt x="159317" y="65466"/>
                  </a:lnTo>
                  <a:lnTo>
                    <a:pt x="211664" y="65466"/>
                  </a:lnTo>
                  <a:lnTo>
                    <a:pt x="133713" y="285203"/>
                  </a:lnTo>
                  <a:lnTo>
                    <a:pt x="77951" y="285203"/>
                  </a:lnTo>
                  <a:close/>
                  <a:moveTo>
                    <a:pt x="246942" y="0"/>
                  </a:moveTo>
                  <a:lnTo>
                    <a:pt x="297013" y="0"/>
                  </a:lnTo>
                  <a:cubicBezTo>
                    <a:pt x="292461" y="27325"/>
                    <a:pt x="273115" y="50665"/>
                    <a:pt x="246942" y="60342"/>
                  </a:cubicBezTo>
                  <a:lnTo>
                    <a:pt x="246942" y="0"/>
                  </a:lnTo>
                  <a:close/>
                </a:path>
              </a:pathLst>
            </a:custGeom>
            <a:solidFill>
              <a:srgbClr val="858381"/>
            </a:solidFill>
            <a:ln w="5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0522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headline (2-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">
            <a:extLst>
              <a:ext uri="{FF2B5EF4-FFF2-40B4-BE49-F238E27FC236}">
                <a16:creationId xmlns:a16="http://schemas.microsoft.com/office/drawing/2014/main" id="{AF0430D2-F270-E344-8965-2E8815794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3531" y="1737359"/>
            <a:ext cx="3290200" cy="429301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90000"/>
              </a:lnSpc>
              <a:buNone/>
              <a:defRPr sz="4500" b="1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>
              <a:lnSpc>
                <a:spcPct val="110000"/>
              </a:lnSpc>
              <a:defRPr sz="1400"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defRPr sz="1400"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defRPr sz="1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7CD5A530-C66D-6195-58CC-B399E73A49B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547740" y="1737360"/>
            <a:ext cx="3290200" cy="434071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  <a:buNone/>
              <a:defRPr sz="1200"/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  <a:defRPr sz="1200"/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  <a:defRPr sz="1200"/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  <a:defRPr sz="12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36312D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6109286F-090E-251B-78DE-C9CCF784B03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180626" y="1737360"/>
            <a:ext cx="3290200" cy="434071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  <a:buNone/>
              <a:defRPr sz="1200"/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  <a:defRPr sz="1200"/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  <a:defRPr sz="1200"/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  <a:defRPr sz="12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36312D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01B6FD2-BE8F-2BEC-0E10-3EA277323609}"/>
              </a:ext>
            </a:extLst>
          </p:cNvPr>
          <p:cNvGrpSpPr/>
          <p:nvPr userDrawn="1"/>
        </p:nvGrpSpPr>
        <p:grpSpPr>
          <a:xfrm>
            <a:off x="9821208" y="6370064"/>
            <a:ext cx="1645859" cy="201757"/>
            <a:chOff x="3487075" y="6411984"/>
            <a:chExt cx="2373256" cy="290924"/>
          </a:xfrm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261F80AC-1E65-F18E-1FB0-EF202BDE2D42}"/>
                </a:ext>
              </a:extLst>
            </p:cNvPr>
            <p:cNvSpPr/>
            <p:nvPr/>
          </p:nvSpPr>
          <p:spPr>
            <a:xfrm>
              <a:off x="4927757" y="6418246"/>
              <a:ext cx="932574" cy="279510"/>
            </a:xfrm>
            <a:custGeom>
              <a:avLst/>
              <a:gdLst>
                <a:gd name="connsiteX0" fmla="*/ 569 w 932574"/>
                <a:gd name="connsiteY0" fmla="*/ 6831 h 279510"/>
                <a:gd name="connsiteX1" fmla="*/ 84210 w 932574"/>
                <a:gd name="connsiteY1" fmla="*/ 6831 h 279510"/>
                <a:gd name="connsiteX2" fmla="*/ 84210 w 932574"/>
                <a:gd name="connsiteY2" fmla="*/ 28463 h 279510"/>
                <a:gd name="connsiteX3" fmla="*/ 27311 w 932574"/>
                <a:gd name="connsiteY3" fmla="*/ 28463 h 279510"/>
                <a:gd name="connsiteX4" fmla="*/ 27311 w 932574"/>
                <a:gd name="connsiteY4" fmla="*/ 53511 h 279510"/>
                <a:gd name="connsiteX5" fmla="*/ 80797 w 932574"/>
                <a:gd name="connsiteY5" fmla="*/ 53511 h 279510"/>
                <a:gd name="connsiteX6" fmla="*/ 80797 w 932574"/>
                <a:gd name="connsiteY6" fmla="*/ 74574 h 279510"/>
                <a:gd name="connsiteX7" fmla="*/ 27311 w 932574"/>
                <a:gd name="connsiteY7" fmla="*/ 74574 h 279510"/>
                <a:gd name="connsiteX8" fmla="*/ 27311 w 932574"/>
                <a:gd name="connsiteY8" fmla="*/ 103037 h 279510"/>
                <a:gd name="connsiteX9" fmla="*/ 85348 w 932574"/>
                <a:gd name="connsiteY9" fmla="*/ 103037 h 279510"/>
                <a:gd name="connsiteX10" fmla="*/ 85348 w 932574"/>
                <a:gd name="connsiteY10" fmla="*/ 124670 h 279510"/>
                <a:gd name="connsiteX11" fmla="*/ 0 w 932574"/>
                <a:gd name="connsiteY11" fmla="*/ 124670 h 279510"/>
                <a:gd name="connsiteX12" fmla="*/ 0 w 932574"/>
                <a:gd name="connsiteY12" fmla="*/ 6831 h 279510"/>
                <a:gd name="connsiteX13" fmla="*/ 104694 w 932574"/>
                <a:gd name="connsiteY13" fmla="*/ 39279 h 279510"/>
                <a:gd name="connsiteX14" fmla="*/ 129730 w 932574"/>
                <a:gd name="connsiteY14" fmla="*/ 39279 h 279510"/>
                <a:gd name="connsiteX15" fmla="*/ 129730 w 932574"/>
                <a:gd name="connsiteY15" fmla="*/ 52942 h 279510"/>
                <a:gd name="connsiteX16" fmla="*/ 130299 w 932574"/>
                <a:gd name="connsiteY16" fmla="*/ 52942 h 279510"/>
                <a:gd name="connsiteX17" fmla="*/ 158179 w 932574"/>
                <a:gd name="connsiteY17" fmla="*/ 37572 h 279510"/>
                <a:gd name="connsiteX18" fmla="*/ 186060 w 932574"/>
                <a:gd name="connsiteY18" fmla="*/ 68881 h 279510"/>
                <a:gd name="connsiteX19" fmla="*/ 186060 w 932574"/>
                <a:gd name="connsiteY19" fmla="*/ 124670 h 279510"/>
                <a:gd name="connsiteX20" fmla="*/ 161024 w 932574"/>
                <a:gd name="connsiteY20" fmla="*/ 124670 h 279510"/>
                <a:gd name="connsiteX21" fmla="*/ 161024 w 932574"/>
                <a:gd name="connsiteY21" fmla="*/ 75713 h 279510"/>
                <a:gd name="connsiteX22" fmla="*/ 147368 w 932574"/>
                <a:gd name="connsiteY22" fmla="*/ 59204 h 279510"/>
                <a:gd name="connsiteX23" fmla="*/ 129730 w 932574"/>
                <a:gd name="connsiteY23" fmla="*/ 77420 h 279510"/>
                <a:gd name="connsiteX24" fmla="*/ 129730 w 932574"/>
                <a:gd name="connsiteY24" fmla="*/ 124670 h 279510"/>
                <a:gd name="connsiteX25" fmla="*/ 104694 w 932574"/>
                <a:gd name="connsiteY25" fmla="*/ 124670 h 279510"/>
                <a:gd name="connsiteX26" fmla="*/ 104694 w 932574"/>
                <a:gd name="connsiteY26" fmla="*/ 39279 h 279510"/>
                <a:gd name="connsiteX27" fmla="*/ 287340 w 932574"/>
                <a:gd name="connsiteY27" fmla="*/ 39279 h 279510"/>
                <a:gd name="connsiteX28" fmla="*/ 287340 w 932574"/>
                <a:gd name="connsiteY28" fmla="*/ 58065 h 279510"/>
                <a:gd name="connsiteX29" fmla="*/ 271408 w 932574"/>
                <a:gd name="connsiteY29" fmla="*/ 58065 h 279510"/>
                <a:gd name="connsiteX30" fmla="*/ 273684 w 932574"/>
                <a:gd name="connsiteY30" fmla="*/ 69451 h 279510"/>
                <a:gd name="connsiteX31" fmla="*/ 239545 w 932574"/>
                <a:gd name="connsiteY31" fmla="*/ 100760 h 279510"/>
                <a:gd name="connsiteX32" fmla="*/ 225320 w 932574"/>
                <a:gd name="connsiteY32" fmla="*/ 98483 h 279510"/>
                <a:gd name="connsiteX33" fmla="*/ 223044 w 932574"/>
                <a:gd name="connsiteY33" fmla="*/ 103607 h 279510"/>
                <a:gd name="connsiteX34" fmla="*/ 285064 w 932574"/>
                <a:gd name="connsiteY34" fmla="*/ 130932 h 279510"/>
                <a:gd name="connsiteX35" fmla="*/ 240114 w 932574"/>
                <a:gd name="connsiteY35" fmla="*/ 157118 h 279510"/>
                <a:gd name="connsiteX36" fmla="*/ 198578 w 932574"/>
                <a:gd name="connsiteY36" fmla="*/ 137763 h 279510"/>
                <a:gd name="connsiteX37" fmla="*/ 207681 w 932574"/>
                <a:gd name="connsiteY37" fmla="*/ 122962 h 279510"/>
                <a:gd name="connsiteX38" fmla="*/ 200284 w 932574"/>
                <a:gd name="connsiteY38" fmla="*/ 109869 h 279510"/>
                <a:gd name="connsiteX39" fmla="*/ 212802 w 932574"/>
                <a:gd name="connsiteY39" fmla="*/ 91652 h 279510"/>
                <a:gd name="connsiteX40" fmla="*/ 204267 w 932574"/>
                <a:gd name="connsiteY40" fmla="*/ 69451 h 279510"/>
                <a:gd name="connsiteX41" fmla="*/ 238976 w 932574"/>
                <a:gd name="connsiteY41" fmla="*/ 38141 h 279510"/>
                <a:gd name="connsiteX42" fmla="*/ 251494 w 932574"/>
                <a:gd name="connsiteY42" fmla="*/ 39849 h 279510"/>
                <a:gd name="connsiteX43" fmla="*/ 287340 w 932574"/>
                <a:gd name="connsiteY43" fmla="*/ 39849 h 279510"/>
                <a:gd name="connsiteX44" fmla="*/ 222475 w 932574"/>
                <a:gd name="connsiteY44" fmla="*/ 127516 h 279510"/>
                <a:gd name="connsiteX45" fmla="*/ 219061 w 932574"/>
                <a:gd name="connsiteY45" fmla="*/ 133778 h 279510"/>
                <a:gd name="connsiteX46" fmla="*/ 241821 w 932574"/>
                <a:gd name="connsiteY46" fmla="*/ 141748 h 279510"/>
                <a:gd name="connsiteX47" fmla="*/ 261735 w 932574"/>
                <a:gd name="connsiteY47" fmla="*/ 133778 h 279510"/>
                <a:gd name="connsiteX48" fmla="*/ 222475 w 932574"/>
                <a:gd name="connsiteY48" fmla="*/ 127516 h 279510"/>
                <a:gd name="connsiteX49" fmla="*/ 251494 w 932574"/>
                <a:gd name="connsiteY49" fmla="*/ 69451 h 279510"/>
                <a:gd name="connsiteX50" fmla="*/ 239545 w 932574"/>
                <a:gd name="connsiteY50" fmla="*/ 54080 h 279510"/>
                <a:gd name="connsiteX51" fmla="*/ 227596 w 932574"/>
                <a:gd name="connsiteY51" fmla="*/ 69451 h 279510"/>
                <a:gd name="connsiteX52" fmla="*/ 239545 w 932574"/>
                <a:gd name="connsiteY52" fmla="*/ 84821 h 279510"/>
                <a:gd name="connsiteX53" fmla="*/ 251494 w 932574"/>
                <a:gd name="connsiteY53" fmla="*/ 69451 h 279510"/>
                <a:gd name="connsiteX54" fmla="*/ 299858 w 932574"/>
                <a:gd name="connsiteY54" fmla="*/ 14232 h 279510"/>
                <a:gd name="connsiteX55" fmla="*/ 314082 w 932574"/>
                <a:gd name="connsiteY55" fmla="*/ 0 h 279510"/>
                <a:gd name="connsiteX56" fmla="*/ 328876 w 932574"/>
                <a:gd name="connsiteY56" fmla="*/ 14232 h 279510"/>
                <a:gd name="connsiteX57" fmla="*/ 314082 w 932574"/>
                <a:gd name="connsiteY57" fmla="*/ 28463 h 279510"/>
                <a:gd name="connsiteX58" fmla="*/ 299858 w 932574"/>
                <a:gd name="connsiteY58" fmla="*/ 14232 h 279510"/>
                <a:gd name="connsiteX59" fmla="*/ 301565 w 932574"/>
                <a:gd name="connsiteY59" fmla="*/ 39279 h 279510"/>
                <a:gd name="connsiteX60" fmla="*/ 326600 w 932574"/>
                <a:gd name="connsiteY60" fmla="*/ 39279 h 279510"/>
                <a:gd name="connsiteX61" fmla="*/ 326600 w 932574"/>
                <a:gd name="connsiteY61" fmla="*/ 124670 h 279510"/>
                <a:gd name="connsiteX62" fmla="*/ 301565 w 932574"/>
                <a:gd name="connsiteY62" fmla="*/ 124670 h 279510"/>
                <a:gd name="connsiteX63" fmla="*/ 301565 w 932574"/>
                <a:gd name="connsiteY63" fmla="*/ 39279 h 279510"/>
                <a:gd name="connsiteX64" fmla="*/ 347653 w 932574"/>
                <a:gd name="connsiteY64" fmla="*/ 39279 h 279510"/>
                <a:gd name="connsiteX65" fmla="*/ 372688 w 932574"/>
                <a:gd name="connsiteY65" fmla="*/ 39279 h 279510"/>
                <a:gd name="connsiteX66" fmla="*/ 372688 w 932574"/>
                <a:gd name="connsiteY66" fmla="*/ 52942 h 279510"/>
                <a:gd name="connsiteX67" fmla="*/ 373258 w 932574"/>
                <a:gd name="connsiteY67" fmla="*/ 52942 h 279510"/>
                <a:gd name="connsiteX68" fmla="*/ 401138 w 932574"/>
                <a:gd name="connsiteY68" fmla="*/ 37572 h 279510"/>
                <a:gd name="connsiteX69" fmla="*/ 429018 w 932574"/>
                <a:gd name="connsiteY69" fmla="*/ 68881 h 279510"/>
                <a:gd name="connsiteX70" fmla="*/ 429018 w 932574"/>
                <a:gd name="connsiteY70" fmla="*/ 124670 h 279510"/>
                <a:gd name="connsiteX71" fmla="*/ 403983 w 932574"/>
                <a:gd name="connsiteY71" fmla="*/ 124670 h 279510"/>
                <a:gd name="connsiteX72" fmla="*/ 403983 w 932574"/>
                <a:gd name="connsiteY72" fmla="*/ 75713 h 279510"/>
                <a:gd name="connsiteX73" fmla="*/ 390327 w 932574"/>
                <a:gd name="connsiteY73" fmla="*/ 59204 h 279510"/>
                <a:gd name="connsiteX74" fmla="*/ 372688 w 932574"/>
                <a:gd name="connsiteY74" fmla="*/ 77420 h 279510"/>
                <a:gd name="connsiteX75" fmla="*/ 372688 w 932574"/>
                <a:gd name="connsiteY75" fmla="*/ 124670 h 279510"/>
                <a:gd name="connsiteX76" fmla="*/ 347653 w 932574"/>
                <a:gd name="connsiteY76" fmla="*/ 124670 h 279510"/>
                <a:gd name="connsiteX77" fmla="*/ 347653 w 932574"/>
                <a:gd name="connsiteY77" fmla="*/ 39279 h 279510"/>
                <a:gd name="connsiteX78" fmla="*/ 526316 w 932574"/>
                <a:gd name="connsiteY78" fmla="*/ 93360 h 279510"/>
                <a:gd name="connsiteX79" fmla="*/ 487055 w 932574"/>
                <a:gd name="connsiteY79" fmla="*/ 126377 h 279510"/>
                <a:gd name="connsiteX80" fmla="*/ 445519 w 932574"/>
                <a:gd name="connsiteY80" fmla="*/ 81975 h 279510"/>
                <a:gd name="connsiteX81" fmla="*/ 487624 w 932574"/>
                <a:gd name="connsiteY81" fmla="*/ 37572 h 279510"/>
                <a:gd name="connsiteX82" fmla="*/ 526316 w 932574"/>
                <a:gd name="connsiteY82" fmla="*/ 83113 h 279510"/>
                <a:gd name="connsiteX83" fmla="*/ 526316 w 932574"/>
                <a:gd name="connsiteY83" fmla="*/ 86529 h 279510"/>
                <a:gd name="connsiteX84" fmla="*/ 470555 w 932574"/>
                <a:gd name="connsiteY84" fmla="*/ 86529 h 279510"/>
                <a:gd name="connsiteX85" fmla="*/ 486486 w 932574"/>
                <a:gd name="connsiteY85" fmla="*/ 107022 h 279510"/>
                <a:gd name="connsiteX86" fmla="*/ 501280 w 932574"/>
                <a:gd name="connsiteY86" fmla="*/ 93360 h 279510"/>
                <a:gd name="connsiteX87" fmla="*/ 526316 w 932574"/>
                <a:gd name="connsiteY87" fmla="*/ 93360 h 279510"/>
                <a:gd name="connsiteX88" fmla="*/ 501280 w 932574"/>
                <a:gd name="connsiteY88" fmla="*/ 72866 h 279510"/>
                <a:gd name="connsiteX89" fmla="*/ 486486 w 932574"/>
                <a:gd name="connsiteY89" fmla="*/ 56357 h 279510"/>
                <a:gd name="connsiteX90" fmla="*/ 471123 w 932574"/>
                <a:gd name="connsiteY90" fmla="*/ 72866 h 279510"/>
                <a:gd name="connsiteX91" fmla="*/ 501280 w 932574"/>
                <a:gd name="connsiteY91" fmla="*/ 72866 h 279510"/>
                <a:gd name="connsiteX92" fmla="*/ 619630 w 932574"/>
                <a:gd name="connsiteY92" fmla="*/ 93360 h 279510"/>
                <a:gd name="connsiteX93" fmla="*/ 580370 w 932574"/>
                <a:gd name="connsiteY93" fmla="*/ 126377 h 279510"/>
                <a:gd name="connsiteX94" fmla="*/ 538833 w 932574"/>
                <a:gd name="connsiteY94" fmla="*/ 81975 h 279510"/>
                <a:gd name="connsiteX95" fmla="*/ 580939 w 932574"/>
                <a:gd name="connsiteY95" fmla="*/ 37572 h 279510"/>
                <a:gd name="connsiteX96" fmla="*/ 619630 w 932574"/>
                <a:gd name="connsiteY96" fmla="*/ 83113 h 279510"/>
                <a:gd name="connsiteX97" fmla="*/ 619630 w 932574"/>
                <a:gd name="connsiteY97" fmla="*/ 86529 h 279510"/>
                <a:gd name="connsiteX98" fmla="*/ 564438 w 932574"/>
                <a:gd name="connsiteY98" fmla="*/ 86529 h 279510"/>
                <a:gd name="connsiteX99" fmla="*/ 580370 w 932574"/>
                <a:gd name="connsiteY99" fmla="*/ 107022 h 279510"/>
                <a:gd name="connsiteX100" fmla="*/ 595164 w 932574"/>
                <a:gd name="connsiteY100" fmla="*/ 93360 h 279510"/>
                <a:gd name="connsiteX101" fmla="*/ 619630 w 932574"/>
                <a:gd name="connsiteY101" fmla="*/ 93360 h 279510"/>
                <a:gd name="connsiteX102" fmla="*/ 594594 w 932574"/>
                <a:gd name="connsiteY102" fmla="*/ 72866 h 279510"/>
                <a:gd name="connsiteX103" fmla="*/ 579801 w 932574"/>
                <a:gd name="connsiteY103" fmla="*/ 56357 h 279510"/>
                <a:gd name="connsiteX104" fmla="*/ 564438 w 932574"/>
                <a:gd name="connsiteY104" fmla="*/ 72866 h 279510"/>
                <a:gd name="connsiteX105" fmla="*/ 594594 w 932574"/>
                <a:gd name="connsiteY105" fmla="*/ 72866 h 279510"/>
                <a:gd name="connsiteX106" fmla="*/ 636700 w 932574"/>
                <a:gd name="connsiteY106" fmla="*/ 39279 h 279510"/>
                <a:gd name="connsiteX107" fmla="*/ 661735 w 932574"/>
                <a:gd name="connsiteY107" fmla="*/ 39279 h 279510"/>
                <a:gd name="connsiteX108" fmla="*/ 661735 w 932574"/>
                <a:gd name="connsiteY108" fmla="*/ 52942 h 279510"/>
                <a:gd name="connsiteX109" fmla="*/ 662304 w 932574"/>
                <a:gd name="connsiteY109" fmla="*/ 52942 h 279510"/>
                <a:gd name="connsiteX110" fmla="*/ 683926 w 932574"/>
                <a:gd name="connsiteY110" fmla="*/ 37572 h 279510"/>
                <a:gd name="connsiteX111" fmla="*/ 691323 w 932574"/>
                <a:gd name="connsiteY111" fmla="*/ 38710 h 279510"/>
                <a:gd name="connsiteX112" fmla="*/ 691323 w 932574"/>
                <a:gd name="connsiteY112" fmla="*/ 64896 h 279510"/>
                <a:gd name="connsiteX113" fmla="*/ 680512 w 932574"/>
                <a:gd name="connsiteY113" fmla="*/ 63189 h 279510"/>
                <a:gd name="connsiteX114" fmla="*/ 662304 w 932574"/>
                <a:gd name="connsiteY114" fmla="*/ 81975 h 279510"/>
                <a:gd name="connsiteX115" fmla="*/ 662304 w 932574"/>
                <a:gd name="connsiteY115" fmla="*/ 124670 h 279510"/>
                <a:gd name="connsiteX116" fmla="*/ 637269 w 932574"/>
                <a:gd name="connsiteY116" fmla="*/ 124670 h 279510"/>
                <a:gd name="connsiteX117" fmla="*/ 637269 w 932574"/>
                <a:gd name="connsiteY117" fmla="*/ 39279 h 279510"/>
                <a:gd name="connsiteX118" fmla="*/ 702702 w 932574"/>
                <a:gd name="connsiteY118" fmla="*/ 14232 h 279510"/>
                <a:gd name="connsiteX119" fmla="*/ 716927 w 932574"/>
                <a:gd name="connsiteY119" fmla="*/ 0 h 279510"/>
                <a:gd name="connsiteX120" fmla="*/ 731721 w 932574"/>
                <a:gd name="connsiteY120" fmla="*/ 14232 h 279510"/>
                <a:gd name="connsiteX121" fmla="*/ 716927 w 932574"/>
                <a:gd name="connsiteY121" fmla="*/ 28463 h 279510"/>
                <a:gd name="connsiteX122" fmla="*/ 702702 w 932574"/>
                <a:gd name="connsiteY122" fmla="*/ 14232 h 279510"/>
                <a:gd name="connsiteX123" fmla="*/ 704409 w 932574"/>
                <a:gd name="connsiteY123" fmla="*/ 39279 h 279510"/>
                <a:gd name="connsiteX124" fmla="*/ 729445 w 932574"/>
                <a:gd name="connsiteY124" fmla="*/ 39279 h 279510"/>
                <a:gd name="connsiteX125" fmla="*/ 729445 w 932574"/>
                <a:gd name="connsiteY125" fmla="*/ 124670 h 279510"/>
                <a:gd name="connsiteX126" fmla="*/ 704409 w 932574"/>
                <a:gd name="connsiteY126" fmla="*/ 124670 h 279510"/>
                <a:gd name="connsiteX127" fmla="*/ 704409 w 932574"/>
                <a:gd name="connsiteY127" fmla="*/ 39279 h 279510"/>
                <a:gd name="connsiteX128" fmla="*/ 750498 w 932574"/>
                <a:gd name="connsiteY128" fmla="*/ 39279 h 279510"/>
                <a:gd name="connsiteX129" fmla="*/ 775533 w 932574"/>
                <a:gd name="connsiteY129" fmla="*/ 39279 h 279510"/>
                <a:gd name="connsiteX130" fmla="*/ 775533 w 932574"/>
                <a:gd name="connsiteY130" fmla="*/ 52942 h 279510"/>
                <a:gd name="connsiteX131" fmla="*/ 776102 w 932574"/>
                <a:gd name="connsiteY131" fmla="*/ 52942 h 279510"/>
                <a:gd name="connsiteX132" fmla="*/ 803982 w 932574"/>
                <a:gd name="connsiteY132" fmla="*/ 37572 h 279510"/>
                <a:gd name="connsiteX133" fmla="*/ 831863 w 932574"/>
                <a:gd name="connsiteY133" fmla="*/ 68881 h 279510"/>
                <a:gd name="connsiteX134" fmla="*/ 831863 w 932574"/>
                <a:gd name="connsiteY134" fmla="*/ 124670 h 279510"/>
                <a:gd name="connsiteX135" fmla="*/ 806827 w 932574"/>
                <a:gd name="connsiteY135" fmla="*/ 124670 h 279510"/>
                <a:gd name="connsiteX136" fmla="*/ 806827 w 932574"/>
                <a:gd name="connsiteY136" fmla="*/ 75713 h 279510"/>
                <a:gd name="connsiteX137" fmla="*/ 793172 w 932574"/>
                <a:gd name="connsiteY137" fmla="*/ 59204 h 279510"/>
                <a:gd name="connsiteX138" fmla="*/ 775533 w 932574"/>
                <a:gd name="connsiteY138" fmla="*/ 77420 h 279510"/>
                <a:gd name="connsiteX139" fmla="*/ 775533 w 932574"/>
                <a:gd name="connsiteY139" fmla="*/ 124670 h 279510"/>
                <a:gd name="connsiteX140" fmla="*/ 750498 w 932574"/>
                <a:gd name="connsiteY140" fmla="*/ 124670 h 279510"/>
                <a:gd name="connsiteX141" fmla="*/ 750498 w 932574"/>
                <a:gd name="connsiteY141" fmla="*/ 39279 h 279510"/>
                <a:gd name="connsiteX142" fmla="*/ 932574 w 932574"/>
                <a:gd name="connsiteY142" fmla="*/ 39279 h 279510"/>
                <a:gd name="connsiteX143" fmla="*/ 932574 w 932574"/>
                <a:gd name="connsiteY143" fmla="*/ 58065 h 279510"/>
                <a:gd name="connsiteX144" fmla="*/ 917212 w 932574"/>
                <a:gd name="connsiteY144" fmla="*/ 58065 h 279510"/>
                <a:gd name="connsiteX145" fmla="*/ 919488 w 932574"/>
                <a:gd name="connsiteY145" fmla="*/ 69451 h 279510"/>
                <a:gd name="connsiteX146" fmla="*/ 885348 w 932574"/>
                <a:gd name="connsiteY146" fmla="*/ 100760 h 279510"/>
                <a:gd name="connsiteX147" fmla="*/ 871124 w 932574"/>
                <a:gd name="connsiteY147" fmla="*/ 98483 h 279510"/>
                <a:gd name="connsiteX148" fmla="*/ 868847 w 932574"/>
                <a:gd name="connsiteY148" fmla="*/ 103607 h 279510"/>
                <a:gd name="connsiteX149" fmla="*/ 930867 w 932574"/>
                <a:gd name="connsiteY149" fmla="*/ 130932 h 279510"/>
                <a:gd name="connsiteX150" fmla="*/ 885917 w 932574"/>
                <a:gd name="connsiteY150" fmla="*/ 157118 h 279510"/>
                <a:gd name="connsiteX151" fmla="*/ 844381 w 932574"/>
                <a:gd name="connsiteY151" fmla="*/ 137763 h 279510"/>
                <a:gd name="connsiteX152" fmla="*/ 853485 w 932574"/>
                <a:gd name="connsiteY152" fmla="*/ 122962 h 279510"/>
                <a:gd name="connsiteX153" fmla="*/ 846088 w 932574"/>
                <a:gd name="connsiteY153" fmla="*/ 109869 h 279510"/>
                <a:gd name="connsiteX154" fmla="*/ 858606 w 932574"/>
                <a:gd name="connsiteY154" fmla="*/ 91652 h 279510"/>
                <a:gd name="connsiteX155" fmla="*/ 850071 w 932574"/>
                <a:gd name="connsiteY155" fmla="*/ 69451 h 279510"/>
                <a:gd name="connsiteX156" fmla="*/ 884779 w 932574"/>
                <a:gd name="connsiteY156" fmla="*/ 38141 h 279510"/>
                <a:gd name="connsiteX157" fmla="*/ 897297 w 932574"/>
                <a:gd name="connsiteY157" fmla="*/ 39849 h 279510"/>
                <a:gd name="connsiteX158" fmla="*/ 932574 w 932574"/>
                <a:gd name="connsiteY158" fmla="*/ 39849 h 279510"/>
                <a:gd name="connsiteX159" fmla="*/ 867709 w 932574"/>
                <a:gd name="connsiteY159" fmla="*/ 127516 h 279510"/>
                <a:gd name="connsiteX160" fmla="*/ 864296 w 932574"/>
                <a:gd name="connsiteY160" fmla="*/ 133778 h 279510"/>
                <a:gd name="connsiteX161" fmla="*/ 887055 w 932574"/>
                <a:gd name="connsiteY161" fmla="*/ 141748 h 279510"/>
                <a:gd name="connsiteX162" fmla="*/ 906970 w 932574"/>
                <a:gd name="connsiteY162" fmla="*/ 133778 h 279510"/>
                <a:gd name="connsiteX163" fmla="*/ 867709 w 932574"/>
                <a:gd name="connsiteY163" fmla="*/ 127516 h 279510"/>
                <a:gd name="connsiteX164" fmla="*/ 896728 w 932574"/>
                <a:gd name="connsiteY164" fmla="*/ 69451 h 279510"/>
                <a:gd name="connsiteX165" fmla="*/ 884779 w 932574"/>
                <a:gd name="connsiteY165" fmla="*/ 54080 h 279510"/>
                <a:gd name="connsiteX166" fmla="*/ 872830 w 932574"/>
                <a:gd name="connsiteY166" fmla="*/ 69451 h 279510"/>
                <a:gd name="connsiteX167" fmla="*/ 884779 w 932574"/>
                <a:gd name="connsiteY167" fmla="*/ 84821 h 279510"/>
                <a:gd name="connsiteX168" fmla="*/ 896728 w 932574"/>
                <a:gd name="connsiteY168" fmla="*/ 69451 h 279510"/>
                <a:gd name="connsiteX169" fmla="*/ 569 w 932574"/>
                <a:gd name="connsiteY169" fmla="*/ 159964 h 279510"/>
                <a:gd name="connsiteX170" fmla="*/ 82504 w 932574"/>
                <a:gd name="connsiteY170" fmla="*/ 159964 h 279510"/>
                <a:gd name="connsiteX171" fmla="*/ 82504 w 932574"/>
                <a:gd name="connsiteY171" fmla="*/ 181596 h 279510"/>
                <a:gd name="connsiteX172" fmla="*/ 27311 w 932574"/>
                <a:gd name="connsiteY172" fmla="*/ 181596 h 279510"/>
                <a:gd name="connsiteX173" fmla="*/ 27311 w 932574"/>
                <a:gd name="connsiteY173" fmla="*/ 208921 h 279510"/>
                <a:gd name="connsiteX174" fmla="*/ 79090 w 932574"/>
                <a:gd name="connsiteY174" fmla="*/ 208921 h 279510"/>
                <a:gd name="connsiteX175" fmla="*/ 79090 w 932574"/>
                <a:gd name="connsiteY175" fmla="*/ 229984 h 279510"/>
                <a:gd name="connsiteX176" fmla="*/ 27311 w 932574"/>
                <a:gd name="connsiteY176" fmla="*/ 229984 h 279510"/>
                <a:gd name="connsiteX177" fmla="*/ 27311 w 932574"/>
                <a:gd name="connsiteY177" fmla="*/ 277803 h 279510"/>
                <a:gd name="connsiteX178" fmla="*/ 569 w 932574"/>
                <a:gd name="connsiteY178" fmla="*/ 277803 h 279510"/>
                <a:gd name="connsiteX179" fmla="*/ 569 w 932574"/>
                <a:gd name="connsiteY179" fmla="*/ 159964 h 279510"/>
                <a:gd name="connsiteX180" fmla="*/ 99573 w 932574"/>
                <a:gd name="connsiteY180" fmla="*/ 167365 h 279510"/>
                <a:gd name="connsiteX181" fmla="*/ 113798 w 932574"/>
                <a:gd name="connsiteY181" fmla="*/ 153133 h 279510"/>
                <a:gd name="connsiteX182" fmla="*/ 128592 w 932574"/>
                <a:gd name="connsiteY182" fmla="*/ 167365 h 279510"/>
                <a:gd name="connsiteX183" fmla="*/ 113798 w 932574"/>
                <a:gd name="connsiteY183" fmla="*/ 181596 h 279510"/>
                <a:gd name="connsiteX184" fmla="*/ 99573 w 932574"/>
                <a:gd name="connsiteY184" fmla="*/ 167365 h 279510"/>
                <a:gd name="connsiteX185" fmla="*/ 101280 w 932574"/>
                <a:gd name="connsiteY185" fmla="*/ 192412 h 279510"/>
                <a:gd name="connsiteX186" fmla="*/ 126316 w 932574"/>
                <a:gd name="connsiteY186" fmla="*/ 192412 h 279510"/>
                <a:gd name="connsiteX187" fmla="*/ 126316 w 932574"/>
                <a:gd name="connsiteY187" fmla="*/ 277803 h 279510"/>
                <a:gd name="connsiteX188" fmla="*/ 101280 w 932574"/>
                <a:gd name="connsiteY188" fmla="*/ 277803 h 279510"/>
                <a:gd name="connsiteX189" fmla="*/ 101280 w 932574"/>
                <a:gd name="connsiteY189" fmla="*/ 192412 h 279510"/>
                <a:gd name="connsiteX190" fmla="*/ 147368 w 932574"/>
                <a:gd name="connsiteY190" fmla="*/ 192412 h 279510"/>
                <a:gd name="connsiteX191" fmla="*/ 172404 w 932574"/>
                <a:gd name="connsiteY191" fmla="*/ 192412 h 279510"/>
                <a:gd name="connsiteX192" fmla="*/ 172404 w 932574"/>
                <a:gd name="connsiteY192" fmla="*/ 206075 h 279510"/>
                <a:gd name="connsiteX193" fmla="*/ 172973 w 932574"/>
                <a:gd name="connsiteY193" fmla="*/ 206075 h 279510"/>
                <a:gd name="connsiteX194" fmla="*/ 194595 w 932574"/>
                <a:gd name="connsiteY194" fmla="*/ 190705 h 279510"/>
                <a:gd name="connsiteX195" fmla="*/ 201991 w 932574"/>
                <a:gd name="connsiteY195" fmla="*/ 191843 h 279510"/>
                <a:gd name="connsiteX196" fmla="*/ 201991 w 932574"/>
                <a:gd name="connsiteY196" fmla="*/ 218029 h 279510"/>
                <a:gd name="connsiteX197" fmla="*/ 191181 w 932574"/>
                <a:gd name="connsiteY197" fmla="*/ 216322 h 279510"/>
                <a:gd name="connsiteX198" fmla="*/ 172973 w 932574"/>
                <a:gd name="connsiteY198" fmla="*/ 235107 h 279510"/>
                <a:gd name="connsiteX199" fmla="*/ 172973 w 932574"/>
                <a:gd name="connsiteY199" fmla="*/ 277803 h 279510"/>
                <a:gd name="connsiteX200" fmla="*/ 147937 w 932574"/>
                <a:gd name="connsiteY200" fmla="*/ 277803 h 279510"/>
                <a:gd name="connsiteX201" fmla="*/ 147937 w 932574"/>
                <a:gd name="connsiteY201" fmla="*/ 192412 h 279510"/>
                <a:gd name="connsiteX202" fmla="*/ 234993 w 932574"/>
                <a:gd name="connsiteY202" fmla="*/ 249339 h 279510"/>
                <a:gd name="connsiteX203" fmla="*/ 250355 w 932574"/>
                <a:gd name="connsiteY203" fmla="*/ 261863 h 279510"/>
                <a:gd name="connsiteX204" fmla="*/ 262304 w 932574"/>
                <a:gd name="connsiteY204" fmla="*/ 254463 h 279510"/>
                <a:gd name="connsiteX205" fmla="*/ 213371 w 932574"/>
                <a:gd name="connsiteY205" fmla="*/ 218029 h 279510"/>
                <a:gd name="connsiteX206" fmla="*/ 248649 w 932574"/>
                <a:gd name="connsiteY206" fmla="*/ 190705 h 279510"/>
                <a:gd name="connsiteX207" fmla="*/ 285633 w 932574"/>
                <a:gd name="connsiteY207" fmla="*/ 219737 h 279510"/>
                <a:gd name="connsiteX208" fmla="*/ 261735 w 932574"/>
                <a:gd name="connsiteY208" fmla="*/ 219737 h 279510"/>
                <a:gd name="connsiteX209" fmla="*/ 248649 w 932574"/>
                <a:gd name="connsiteY209" fmla="*/ 208352 h 279510"/>
                <a:gd name="connsiteX210" fmla="*/ 238407 w 932574"/>
                <a:gd name="connsiteY210" fmla="*/ 215183 h 279510"/>
                <a:gd name="connsiteX211" fmla="*/ 287340 w 932574"/>
                <a:gd name="connsiteY211" fmla="*/ 252185 h 279510"/>
                <a:gd name="connsiteX212" fmla="*/ 250925 w 932574"/>
                <a:gd name="connsiteY212" fmla="*/ 278941 h 279510"/>
                <a:gd name="connsiteX213" fmla="*/ 210526 w 932574"/>
                <a:gd name="connsiteY213" fmla="*/ 248770 h 279510"/>
                <a:gd name="connsiteX214" fmla="*/ 234993 w 932574"/>
                <a:gd name="connsiteY214" fmla="*/ 248770 h 279510"/>
                <a:gd name="connsiteX215" fmla="*/ 308393 w 932574"/>
                <a:gd name="connsiteY215" fmla="*/ 212337 h 279510"/>
                <a:gd name="connsiteX216" fmla="*/ 297013 w 932574"/>
                <a:gd name="connsiteY216" fmla="*/ 212337 h 279510"/>
                <a:gd name="connsiteX217" fmla="*/ 297013 w 932574"/>
                <a:gd name="connsiteY217" fmla="*/ 192412 h 279510"/>
                <a:gd name="connsiteX218" fmla="*/ 308393 w 932574"/>
                <a:gd name="connsiteY218" fmla="*/ 192412 h 279510"/>
                <a:gd name="connsiteX219" fmla="*/ 308393 w 932574"/>
                <a:gd name="connsiteY219" fmla="*/ 170211 h 279510"/>
                <a:gd name="connsiteX220" fmla="*/ 333428 w 932574"/>
                <a:gd name="connsiteY220" fmla="*/ 170211 h 279510"/>
                <a:gd name="connsiteX221" fmla="*/ 333428 w 932574"/>
                <a:gd name="connsiteY221" fmla="*/ 192412 h 279510"/>
                <a:gd name="connsiteX222" fmla="*/ 353343 w 932574"/>
                <a:gd name="connsiteY222" fmla="*/ 192412 h 279510"/>
                <a:gd name="connsiteX223" fmla="*/ 353343 w 932574"/>
                <a:gd name="connsiteY223" fmla="*/ 212337 h 279510"/>
                <a:gd name="connsiteX224" fmla="*/ 333428 w 932574"/>
                <a:gd name="connsiteY224" fmla="*/ 212337 h 279510"/>
                <a:gd name="connsiteX225" fmla="*/ 333428 w 932574"/>
                <a:gd name="connsiteY225" fmla="*/ 244785 h 279510"/>
                <a:gd name="connsiteX226" fmla="*/ 346515 w 932574"/>
                <a:gd name="connsiteY226" fmla="*/ 256170 h 279510"/>
                <a:gd name="connsiteX227" fmla="*/ 355050 w 932574"/>
                <a:gd name="connsiteY227" fmla="*/ 255601 h 279510"/>
                <a:gd name="connsiteX228" fmla="*/ 355050 w 932574"/>
                <a:gd name="connsiteY228" fmla="*/ 277803 h 279510"/>
                <a:gd name="connsiteX229" fmla="*/ 341963 w 932574"/>
                <a:gd name="connsiteY229" fmla="*/ 279510 h 279510"/>
                <a:gd name="connsiteX230" fmla="*/ 308393 w 932574"/>
                <a:gd name="connsiteY230" fmla="*/ 245354 h 279510"/>
                <a:gd name="connsiteX231" fmla="*/ 308393 w 932574"/>
                <a:gd name="connsiteY231" fmla="*/ 212337 h 279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</a:cxnLst>
              <a:rect l="l" t="t" r="r" b="b"/>
              <a:pathLst>
                <a:path w="932574" h="279510">
                  <a:moveTo>
                    <a:pt x="569" y="6831"/>
                  </a:moveTo>
                  <a:lnTo>
                    <a:pt x="84210" y="6831"/>
                  </a:lnTo>
                  <a:lnTo>
                    <a:pt x="84210" y="28463"/>
                  </a:lnTo>
                  <a:lnTo>
                    <a:pt x="27311" y="28463"/>
                  </a:lnTo>
                  <a:lnTo>
                    <a:pt x="27311" y="53511"/>
                  </a:lnTo>
                  <a:lnTo>
                    <a:pt x="80797" y="53511"/>
                  </a:lnTo>
                  <a:lnTo>
                    <a:pt x="80797" y="74574"/>
                  </a:lnTo>
                  <a:lnTo>
                    <a:pt x="27311" y="74574"/>
                  </a:lnTo>
                  <a:lnTo>
                    <a:pt x="27311" y="103037"/>
                  </a:lnTo>
                  <a:lnTo>
                    <a:pt x="85348" y="103037"/>
                  </a:lnTo>
                  <a:lnTo>
                    <a:pt x="85348" y="124670"/>
                  </a:lnTo>
                  <a:lnTo>
                    <a:pt x="0" y="124670"/>
                  </a:lnTo>
                  <a:lnTo>
                    <a:pt x="0" y="6831"/>
                  </a:lnTo>
                  <a:close/>
                  <a:moveTo>
                    <a:pt x="104694" y="39279"/>
                  </a:moveTo>
                  <a:lnTo>
                    <a:pt x="129730" y="39279"/>
                  </a:lnTo>
                  <a:lnTo>
                    <a:pt x="129730" y="52942"/>
                  </a:lnTo>
                  <a:lnTo>
                    <a:pt x="130299" y="52942"/>
                  </a:lnTo>
                  <a:cubicBezTo>
                    <a:pt x="135989" y="43264"/>
                    <a:pt x="143954" y="37572"/>
                    <a:pt x="158179" y="37572"/>
                  </a:cubicBezTo>
                  <a:cubicBezTo>
                    <a:pt x="178663" y="37572"/>
                    <a:pt x="186060" y="48957"/>
                    <a:pt x="186060" y="68881"/>
                  </a:cubicBezTo>
                  <a:lnTo>
                    <a:pt x="186060" y="124670"/>
                  </a:lnTo>
                  <a:lnTo>
                    <a:pt x="161024" y="124670"/>
                  </a:lnTo>
                  <a:lnTo>
                    <a:pt x="161024" y="75713"/>
                  </a:lnTo>
                  <a:cubicBezTo>
                    <a:pt x="161024" y="64896"/>
                    <a:pt x="157610" y="59204"/>
                    <a:pt x="147368" y="59204"/>
                  </a:cubicBezTo>
                  <a:cubicBezTo>
                    <a:pt x="136558" y="59204"/>
                    <a:pt x="129730" y="66604"/>
                    <a:pt x="129730" y="77420"/>
                  </a:cubicBezTo>
                  <a:lnTo>
                    <a:pt x="129730" y="124670"/>
                  </a:lnTo>
                  <a:lnTo>
                    <a:pt x="104694" y="124670"/>
                  </a:lnTo>
                  <a:lnTo>
                    <a:pt x="104694" y="39279"/>
                  </a:lnTo>
                  <a:close/>
                  <a:moveTo>
                    <a:pt x="287340" y="39279"/>
                  </a:moveTo>
                  <a:lnTo>
                    <a:pt x="287340" y="58065"/>
                  </a:lnTo>
                  <a:lnTo>
                    <a:pt x="271408" y="58065"/>
                  </a:lnTo>
                  <a:cubicBezTo>
                    <a:pt x="273115" y="61481"/>
                    <a:pt x="273684" y="65466"/>
                    <a:pt x="273684" y="69451"/>
                  </a:cubicBezTo>
                  <a:cubicBezTo>
                    <a:pt x="273684" y="87667"/>
                    <a:pt x="261166" y="100760"/>
                    <a:pt x="239545" y="100760"/>
                  </a:cubicBezTo>
                  <a:cubicBezTo>
                    <a:pt x="234424" y="100760"/>
                    <a:pt x="229303" y="100191"/>
                    <a:pt x="225320" y="98483"/>
                  </a:cubicBezTo>
                  <a:cubicBezTo>
                    <a:pt x="223613" y="100191"/>
                    <a:pt x="223044" y="101899"/>
                    <a:pt x="223044" y="103607"/>
                  </a:cubicBezTo>
                  <a:cubicBezTo>
                    <a:pt x="223044" y="114992"/>
                    <a:pt x="285064" y="95068"/>
                    <a:pt x="285064" y="130932"/>
                  </a:cubicBezTo>
                  <a:cubicBezTo>
                    <a:pt x="285064" y="145163"/>
                    <a:pt x="276529" y="157118"/>
                    <a:pt x="240114" y="157118"/>
                  </a:cubicBezTo>
                  <a:cubicBezTo>
                    <a:pt x="208819" y="157118"/>
                    <a:pt x="198578" y="149717"/>
                    <a:pt x="198578" y="137763"/>
                  </a:cubicBezTo>
                  <a:cubicBezTo>
                    <a:pt x="198578" y="131501"/>
                    <a:pt x="201991" y="126377"/>
                    <a:pt x="207681" y="122962"/>
                  </a:cubicBezTo>
                  <a:cubicBezTo>
                    <a:pt x="203129" y="120115"/>
                    <a:pt x="200284" y="116131"/>
                    <a:pt x="200284" y="109869"/>
                  </a:cubicBezTo>
                  <a:cubicBezTo>
                    <a:pt x="200284" y="102468"/>
                    <a:pt x="203698" y="96206"/>
                    <a:pt x="212802" y="91652"/>
                  </a:cubicBezTo>
                  <a:cubicBezTo>
                    <a:pt x="207112" y="85959"/>
                    <a:pt x="204267" y="78559"/>
                    <a:pt x="204267" y="69451"/>
                  </a:cubicBezTo>
                  <a:cubicBezTo>
                    <a:pt x="204267" y="50665"/>
                    <a:pt x="216785" y="38141"/>
                    <a:pt x="238976" y="38141"/>
                  </a:cubicBezTo>
                  <a:cubicBezTo>
                    <a:pt x="243528" y="38141"/>
                    <a:pt x="247511" y="38710"/>
                    <a:pt x="251494" y="39849"/>
                  </a:cubicBezTo>
                  <a:lnTo>
                    <a:pt x="287340" y="39849"/>
                  </a:lnTo>
                  <a:close/>
                  <a:moveTo>
                    <a:pt x="222475" y="127516"/>
                  </a:moveTo>
                  <a:cubicBezTo>
                    <a:pt x="219630" y="129793"/>
                    <a:pt x="219061" y="132070"/>
                    <a:pt x="219061" y="133778"/>
                  </a:cubicBezTo>
                  <a:cubicBezTo>
                    <a:pt x="219061" y="138901"/>
                    <a:pt x="223044" y="141748"/>
                    <a:pt x="241821" y="141748"/>
                  </a:cubicBezTo>
                  <a:cubicBezTo>
                    <a:pt x="257183" y="141748"/>
                    <a:pt x="261735" y="137193"/>
                    <a:pt x="261735" y="133778"/>
                  </a:cubicBezTo>
                  <a:cubicBezTo>
                    <a:pt x="261735" y="125808"/>
                    <a:pt x="239545" y="129793"/>
                    <a:pt x="222475" y="127516"/>
                  </a:cubicBezTo>
                  <a:close/>
                  <a:moveTo>
                    <a:pt x="251494" y="69451"/>
                  </a:moveTo>
                  <a:cubicBezTo>
                    <a:pt x="251494" y="59773"/>
                    <a:pt x="248080" y="54080"/>
                    <a:pt x="239545" y="54080"/>
                  </a:cubicBezTo>
                  <a:cubicBezTo>
                    <a:pt x="231010" y="54080"/>
                    <a:pt x="227596" y="59773"/>
                    <a:pt x="227596" y="69451"/>
                  </a:cubicBezTo>
                  <a:cubicBezTo>
                    <a:pt x="227596" y="79128"/>
                    <a:pt x="231010" y="84821"/>
                    <a:pt x="239545" y="84821"/>
                  </a:cubicBezTo>
                  <a:cubicBezTo>
                    <a:pt x="247511" y="84821"/>
                    <a:pt x="251494" y="79128"/>
                    <a:pt x="251494" y="69451"/>
                  </a:cubicBezTo>
                  <a:close/>
                  <a:moveTo>
                    <a:pt x="299858" y="14232"/>
                  </a:moveTo>
                  <a:cubicBezTo>
                    <a:pt x="299858" y="5693"/>
                    <a:pt x="304979" y="0"/>
                    <a:pt x="314082" y="0"/>
                  </a:cubicBezTo>
                  <a:cubicBezTo>
                    <a:pt x="322617" y="0"/>
                    <a:pt x="328876" y="5693"/>
                    <a:pt x="328876" y="14232"/>
                  </a:cubicBezTo>
                  <a:cubicBezTo>
                    <a:pt x="328876" y="22771"/>
                    <a:pt x="323186" y="28463"/>
                    <a:pt x="314082" y="28463"/>
                  </a:cubicBezTo>
                  <a:cubicBezTo>
                    <a:pt x="304979" y="28463"/>
                    <a:pt x="299858" y="22771"/>
                    <a:pt x="299858" y="14232"/>
                  </a:cubicBezTo>
                  <a:close/>
                  <a:moveTo>
                    <a:pt x="301565" y="39279"/>
                  </a:moveTo>
                  <a:lnTo>
                    <a:pt x="326600" y="39279"/>
                  </a:lnTo>
                  <a:lnTo>
                    <a:pt x="326600" y="124670"/>
                  </a:lnTo>
                  <a:lnTo>
                    <a:pt x="301565" y="124670"/>
                  </a:lnTo>
                  <a:lnTo>
                    <a:pt x="301565" y="39279"/>
                  </a:lnTo>
                  <a:close/>
                  <a:moveTo>
                    <a:pt x="347653" y="39279"/>
                  </a:moveTo>
                  <a:lnTo>
                    <a:pt x="372688" y="39279"/>
                  </a:lnTo>
                  <a:lnTo>
                    <a:pt x="372688" y="52942"/>
                  </a:lnTo>
                  <a:lnTo>
                    <a:pt x="373258" y="52942"/>
                  </a:lnTo>
                  <a:cubicBezTo>
                    <a:pt x="378947" y="43264"/>
                    <a:pt x="386913" y="37572"/>
                    <a:pt x="401138" y="37572"/>
                  </a:cubicBezTo>
                  <a:cubicBezTo>
                    <a:pt x="421622" y="37572"/>
                    <a:pt x="429018" y="48957"/>
                    <a:pt x="429018" y="68881"/>
                  </a:cubicBezTo>
                  <a:lnTo>
                    <a:pt x="429018" y="124670"/>
                  </a:lnTo>
                  <a:lnTo>
                    <a:pt x="403983" y="124670"/>
                  </a:lnTo>
                  <a:lnTo>
                    <a:pt x="403983" y="75713"/>
                  </a:lnTo>
                  <a:cubicBezTo>
                    <a:pt x="403983" y="64896"/>
                    <a:pt x="400569" y="59204"/>
                    <a:pt x="390327" y="59204"/>
                  </a:cubicBezTo>
                  <a:cubicBezTo>
                    <a:pt x="379516" y="59204"/>
                    <a:pt x="372688" y="66604"/>
                    <a:pt x="372688" y="77420"/>
                  </a:cubicBezTo>
                  <a:lnTo>
                    <a:pt x="372688" y="124670"/>
                  </a:lnTo>
                  <a:lnTo>
                    <a:pt x="347653" y="124670"/>
                  </a:lnTo>
                  <a:lnTo>
                    <a:pt x="347653" y="39279"/>
                  </a:lnTo>
                  <a:close/>
                  <a:moveTo>
                    <a:pt x="526316" y="93360"/>
                  </a:moveTo>
                  <a:cubicBezTo>
                    <a:pt x="525178" y="111007"/>
                    <a:pt x="512660" y="126377"/>
                    <a:pt x="487055" y="126377"/>
                  </a:cubicBezTo>
                  <a:cubicBezTo>
                    <a:pt x="457468" y="126377"/>
                    <a:pt x="445519" y="108730"/>
                    <a:pt x="445519" y="81975"/>
                  </a:cubicBezTo>
                  <a:cubicBezTo>
                    <a:pt x="445519" y="55219"/>
                    <a:pt x="459744" y="37572"/>
                    <a:pt x="487624" y="37572"/>
                  </a:cubicBezTo>
                  <a:cubicBezTo>
                    <a:pt x="515505" y="37572"/>
                    <a:pt x="526316" y="54650"/>
                    <a:pt x="526316" y="83113"/>
                  </a:cubicBezTo>
                  <a:lnTo>
                    <a:pt x="526316" y="86529"/>
                  </a:lnTo>
                  <a:lnTo>
                    <a:pt x="470555" y="86529"/>
                  </a:lnTo>
                  <a:cubicBezTo>
                    <a:pt x="471123" y="99622"/>
                    <a:pt x="475676" y="107022"/>
                    <a:pt x="486486" y="107022"/>
                  </a:cubicBezTo>
                  <a:cubicBezTo>
                    <a:pt x="496159" y="107022"/>
                    <a:pt x="501280" y="100760"/>
                    <a:pt x="501280" y="93360"/>
                  </a:cubicBezTo>
                  <a:lnTo>
                    <a:pt x="526316" y="93360"/>
                  </a:lnTo>
                  <a:close/>
                  <a:moveTo>
                    <a:pt x="501280" y="72866"/>
                  </a:moveTo>
                  <a:cubicBezTo>
                    <a:pt x="500711" y="64327"/>
                    <a:pt x="496728" y="56357"/>
                    <a:pt x="486486" y="56357"/>
                  </a:cubicBezTo>
                  <a:cubicBezTo>
                    <a:pt x="476813" y="56357"/>
                    <a:pt x="472262" y="62050"/>
                    <a:pt x="471123" y="72866"/>
                  </a:cubicBezTo>
                  <a:lnTo>
                    <a:pt x="501280" y="72866"/>
                  </a:lnTo>
                  <a:close/>
                  <a:moveTo>
                    <a:pt x="619630" y="93360"/>
                  </a:moveTo>
                  <a:cubicBezTo>
                    <a:pt x="618492" y="111007"/>
                    <a:pt x="605974" y="126377"/>
                    <a:pt x="580370" y="126377"/>
                  </a:cubicBezTo>
                  <a:cubicBezTo>
                    <a:pt x="550782" y="126377"/>
                    <a:pt x="538833" y="108730"/>
                    <a:pt x="538833" y="81975"/>
                  </a:cubicBezTo>
                  <a:cubicBezTo>
                    <a:pt x="538833" y="55219"/>
                    <a:pt x="553058" y="37572"/>
                    <a:pt x="580939" y="37572"/>
                  </a:cubicBezTo>
                  <a:cubicBezTo>
                    <a:pt x="608819" y="37572"/>
                    <a:pt x="619630" y="54650"/>
                    <a:pt x="619630" y="83113"/>
                  </a:cubicBezTo>
                  <a:lnTo>
                    <a:pt x="619630" y="86529"/>
                  </a:lnTo>
                  <a:lnTo>
                    <a:pt x="564438" y="86529"/>
                  </a:lnTo>
                  <a:cubicBezTo>
                    <a:pt x="565007" y="99622"/>
                    <a:pt x="569559" y="107022"/>
                    <a:pt x="580370" y="107022"/>
                  </a:cubicBezTo>
                  <a:cubicBezTo>
                    <a:pt x="590042" y="107022"/>
                    <a:pt x="595164" y="100760"/>
                    <a:pt x="595164" y="93360"/>
                  </a:cubicBezTo>
                  <a:lnTo>
                    <a:pt x="619630" y="93360"/>
                  </a:lnTo>
                  <a:close/>
                  <a:moveTo>
                    <a:pt x="594594" y="72866"/>
                  </a:moveTo>
                  <a:cubicBezTo>
                    <a:pt x="594025" y="64327"/>
                    <a:pt x="590042" y="56357"/>
                    <a:pt x="579801" y="56357"/>
                  </a:cubicBezTo>
                  <a:cubicBezTo>
                    <a:pt x="570128" y="56357"/>
                    <a:pt x="565576" y="62050"/>
                    <a:pt x="564438" y="72866"/>
                  </a:cubicBezTo>
                  <a:lnTo>
                    <a:pt x="594594" y="72866"/>
                  </a:lnTo>
                  <a:close/>
                  <a:moveTo>
                    <a:pt x="636700" y="39279"/>
                  </a:moveTo>
                  <a:lnTo>
                    <a:pt x="661735" y="39279"/>
                  </a:lnTo>
                  <a:lnTo>
                    <a:pt x="661735" y="52942"/>
                  </a:lnTo>
                  <a:lnTo>
                    <a:pt x="662304" y="52942"/>
                  </a:lnTo>
                  <a:cubicBezTo>
                    <a:pt x="667994" y="43264"/>
                    <a:pt x="675391" y="37572"/>
                    <a:pt x="683926" y="37572"/>
                  </a:cubicBezTo>
                  <a:cubicBezTo>
                    <a:pt x="686202" y="37572"/>
                    <a:pt x="688478" y="38141"/>
                    <a:pt x="691323" y="38710"/>
                  </a:cubicBezTo>
                  <a:lnTo>
                    <a:pt x="691323" y="64896"/>
                  </a:lnTo>
                  <a:cubicBezTo>
                    <a:pt x="688478" y="63758"/>
                    <a:pt x="685064" y="63189"/>
                    <a:pt x="680512" y="63189"/>
                  </a:cubicBezTo>
                  <a:cubicBezTo>
                    <a:pt x="669701" y="63189"/>
                    <a:pt x="662304" y="70020"/>
                    <a:pt x="662304" y="81975"/>
                  </a:cubicBezTo>
                  <a:lnTo>
                    <a:pt x="662304" y="124670"/>
                  </a:lnTo>
                  <a:lnTo>
                    <a:pt x="637269" y="124670"/>
                  </a:lnTo>
                  <a:lnTo>
                    <a:pt x="637269" y="39279"/>
                  </a:lnTo>
                  <a:close/>
                  <a:moveTo>
                    <a:pt x="702702" y="14232"/>
                  </a:moveTo>
                  <a:cubicBezTo>
                    <a:pt x="702702" y="5693"/>
                    <a:pt x="707823" y="0"/>
                    <a:pt x="716927" y="0"/>
                  </a:cubicBezTo>
                  <a:cubicBezTo>
                    <a:pt x="725462" y="0"/>
                    <a:pt x="731721" y="5693"/>
                    <a:pt x="731721" y="14232"/>
                  </a:cubicBezTo>
                  <a:cubicBezTo>
                    <a:pt x="731721" y="22771"/>
                    <a:pt x="726031" y="28463"/>
                    <a:pt x="716927" y="28463"/>
                  </a:cubicBezTo>
                  <a:cubicBezTo>
                    <a:pt x="707823" y="28463"/>
                    <a:pt x="702702" y="22771"/>
                    <a:pt x="702702" y="14232"/>
                  </a:cubicBezTo>
                  <a:close/>
                  <a:moveTo>
                    <a:pt x="704409" y="39279"/>
                  </a:moveTo>
                  <a:lnTo>
                    <a:pt x="729445" y="39279"/>
                  </a:lnTo>
                  <a:lnTo>
                    <a:pt x="729445" y="124670"/>
                  </a:lnTo>
                  <a:lnTo>
                    <a:pt x="704409" y="124670"/>
                  </a:lnTo>
                  <a:lnTo>
                    <a:pt x="704409" y="39279"/>
                  </a:lnTo>
                  <a:close/>
                  <a:moveTo>
                    <a:pt x="750498" y="39279"/>
                  </a:moveTo>
                  <a:lnTo>
                    <a:pt x="775533" y="39279"/>
                  </a:lnTo>
                  <a:lnTo>
                    <a:pt x="775533" y="52942"/>
                  </a:lnTo>
                  <a:lnTo>
                    <a:pt x="776102" y="52942"/>
                  </a:lnTo>
                  <a:cubicBezTo>
                    <a:pt x="781792" y="43264"/>
                    <a:pt x="789758" y="37572"/>
                    <a:pt x="803982" y="37572"/>
                  </a:cubicBezTo>
                  <a:cubicBezTo>
                    <a:pt x="824466" y="37572"/>
                    <a:pt x="831863" y="48957"/>
                    <a:pt x="831863" y="68881"/>
                  </a:cubicBezTo>
                  <a:lnTo>
                    <a:pt x="831863" y="124670"/>
                  </a:lnTo>
                  <a:lnTo>
                    <a:pt x="806827" y="124670"/>
                  </a:lnTo>
                  <a:lnTo>
                    <a:pt x="806827" y="75713"/>
                  </a:lnTo>
                  <a:cubicBezTo>
                    <a:pt x="806827" y="64896"/>
                    <a:pt x="803414" y="59204"/>
                    <a:pt x="793172" y="59204"/>
                  </a:cubicBezTo>
                  <a:cubicBezTo>
                    <a:pt x="782361" y="59204"/>
                    <a:pt x="775533" y="66604"/>
                    <a:pt x="775533" y="77420"/>
                  </a:cubicBezTo>
                  <a:lnTo>
                    <a:pt x="775533" y="124670"/>
                  </a:lnTo>
                  <a:lnTo>
                    <a:pt x="750498" y="124670"/>
                  </a:lnTo>
                  <a:lnTo>
                    <a:pt x="750498" y="39279"/>
                  </a:lnTo>
                  <a:close/>
                  <a:moveTo>
                    <a:pt x="932574" y="39279"/>
                  </a:moveTo>
                  <a:lnTo>
                    <a:pt x="932574" y="58065"/>
                  </a:lnTo>
                  <a:lnTo>
                    <a:pt x="917212" y="58065"/>
                  </a:lnTo>
                  <a:cubicBezTo>
                    <a:pt x="918918" y="61481"/>
                    <a:pt x="919488" y="65466"/>
                    <a:pt x="919488" y="69451"/>
                  </a:cubicBezTo>
                  <a:cubicBezTo>
                    <a:pt x="919488" y="87667"/>
                    <a:pt x="906970" y="100760"/>
                    <a:pt x="885348" y="100760"/>
                  </a:cubicBezTo>
                  <a:cubicBezTo>
                    <a:pt x="880227" y="100760"/>
                    <a:pt x="875106" y="100191"/>
                    <a:pt x="871124" y="98483"/>
                  </a:cubicBezTo>
                  <a:cubicBezTo>
                    <a:pt x="869416" y="100191"/>
                    <a:pt x="868847" y="101899"/>
                    <a:pt x="868847" y="103607"/>
                  </a:cubicBezTo>
                  <a:cubicBezTo>
                    <a:pt x="868847" y="114992"/>
                    <a:pt x="930867" y="95068"/>
                    <a:pt x="930867" y="130932"/>
                  </a:cubicBezTo>
                  <a:cubicBezTo>
                    <a:pt x="930867" y="145163"/>
                    <a:pt x="922333" y="157118"/>
                    <a:pt x="885917" y="157118"/>
                  </a:cubicBezTo>
                  <a:cubicBezTo>
                    <a:pt x="854623" y="157118"/>
                    <a:pt x="844381" y="149717"/>
                    <a:pt x="844381" y="137763"/>
                  </a:cubicBezTo>
                  <a:cubicBezTo>
                    <a:pt x="844381" y="131501"/>
                    <a:pt x="847795" y="126377"/>
                    <a:pt x="853485" y="122962"/>
                  </a:cubicBezTo>
                  <a:cubicBezTo>
                    <a:pt x="848933" y="120115"/>
                    <a:pt x="846088" y="116131"/>
                    <a:pt x="846088" y="109869"/>
                  </a:cubicBezTo>
                  <a:cubicBezTo>
                    <a:pt x="846088" y="102468"/>
                    <a:pt x="849502" y="96206"/>
                    <a:pt x="858606" y="91652"/>
                  </a:cubicBezTo>
                  <a:cubicBezTo>
                    <a:pt x="852916" y="85959"/>
                    <a:pt x="850071" y="78559"/>
                    <a:pt x="850071" y="69451"/>
                  </a:cubicBezTo>
                  <a:cubicBezTo>
                    <a:pt x="850071" y="50665"/>
                    <a:pt x="862589" y="38141"/>
                    <a:pt x="884779" y="38141"/>
                  </a:cubicBezTo>
                  <a:cubicBezTo>
                    <a:pt x="889331" y="38141"/>
                    <a:pt x="893314" y="38710"/>
                    <a:pt x="897297" y="39849"/>
                  </a:cubicBezTo>
                  <a:lnTo>
                    <a:pt x="932574" y="39849"/>
                  </a:lnTo>
                  <a:close/>
                  <a:moveTo>
                    <a:pt x="867709" y="127516"/>
                  </a:moveTo>
                  <a:cubicBezTo>
                    <a:pt x="864864" y="129793"/>
                    <a:pt x="864296" y="132070"/>
                    <a:pt x="864296" y="133778"/>
                  </a:cubicBezTo>
                  <a:cubicBezTo>
                    <a:pt x="864296" y="138901"/>
                    <a:pt x="868279" y="141748"/>
                    <a:pt x="887055" y="141748"/>
                  </a:cubicBezTo>
                  <a:cubicBezTo>
                    <a:pt x="902418" y="141748"/>
                    <a:pt x="906970" y="137193"/>
                    <a:pt x="906970" y="133778"/>
                  </a:cubicBezTo>
                  <a:cubicBezTo>
                    <a:pt x="907539" y="125808"/>
                    <a:pt x="885348" y="129793"/>
                    <a:pt x="867709" y="127516"/>
                  </a:cubicBezTo>
                  <a:close/>
                  <a:moveTo>
                    <a:pt x="896728" y="69451"/>
                  </a:moveTo>
                  <a:cubicBezTo>
                    <a:pt x="896728" y="59773"/>
                    <a:pt x="893314" y="54080"/>
                    <a:pt x="884779" y="54080"/>
                  </a:cubicBezTo>
                  <a:cubicBezTo>
                    <a:pt x="876244" y="54080"/>
                    <a:pt x="872830" y="59773"/>
                    <a:pt x="872830" y="69451"/>
                  </a:cubicBezTo>
                  <a:cubicBezTo>
                    <a:pt x="872830" y="79128"/>
                    <a:pt x="876244" y="84821"/>
                    <a:pt x="884779" y="84821"/>
                  </a:cubicBezTo>
                  <a:cubicBezTo>
                    <a:pt x="893314" y="84821"/>
                    <a:pt x="896728" y="79128"/>
                    <a:pt x="896728" y="69451"/>
                  </a:cubicBezTo>
                  <a:close/>
                  <a:moveTo>
                    <a:pt x="569" y="159964"/>
                  </a:moveTo>
                  <a:lnTo>
                    <a:pt x="82504" y="159964"/>
                  </a:lnTo>
                  <a:lnTo>
                    <a:pt x="82504" y="181596"/>
                  </a:lnTo>
                  <a:lnTo>
                    <a:pt x="27311" y="181596"/>
                  </a:lnTo>
                  <a:lnTo>
                    <a:pt x="27311" y="208921"/>
                  </a:lnTo>
                  <a:lnTo>
                    <a:pt x="79090" y="208921"/>
                  </a:lnTo>
                  <a:lnTo>
                    <a:pt x="79090" y="229984"/>
                  </a:lnTo>
                  <a:lnTo>
                    <a:pt x="27311" y="229984"/>
                  </a:lnTo>
                  <a:lnTo>
                    <a:pt x="27311" y="277803"/>
                  </a:lnTo>
                  <a:lnTo>
                    <a:pt x="569" y="277803"/>
                  </a:lnTo>
                  <a:lnTo>
                    <a:pt x="569" y="159964"/>
                  </a:lnTo>
                  <a:close/>
                  <a:moveTo>
                    <a:pt x="99573" y="167365"/>
                  </a:moveTo>
                  <a:cubicBezTo>
                    <a:pt x="99573" y="158826"/>
                    <a:pt x="104694" y="153133"/>
                    <a:pt x="113798" y="153133"/>
                  </a:cubicBezTo>
                  <a:cubicBezTo>
                    <a:pt x="122333" y="153133"/>
                    <a:pt x="128592" y="158826"/>
                    <a:pt x="128592" y="167365"/>
                  </a:cubicBezTo>
                  <a:cubicBezTo>
                    <a:pt x="128592" y="175904"/>
                    <a:pt x="122902" y="181596"/>
                    <a:pt x="113798" y="181596"/>
                  </a:cubicBezTo>
                  <a:cubicBezTo>
                    <a:pt x="104694" y="181596"/>
                    <a:pt x="99573" y="175904"/>
                    <a:pt x="99573" y="167365"/>
                  </a:cubicBezTo>
                  <a:close/>
                  <a:moveTo>
                    <a:pt x="101280" y="192412"/>
                  </a:moveTo>
                  <a:lnTo>
                    <a:pt x="126316" y="192412"/>
                  </a:lnTo>
                  <a:lnTo>
                    <a:pt x="126316" y="277803"/>
                  </a:lnTo>
                  <a:lnTo>
                    <a:pt x="101280" y="277803"/>
                  </a:lnTo>
                  <a:lnTo>
                    <a:pt x="101280" y="192412"/>
                  </a:lnTo>
                  <a:close/>
                  <a:moveTo>
                    <a:pt x="147368" y="192412"/>
                  </a:moveTo>
                  <a:lnTo>
                    <a:pt x="172404" y="192412"/>
                  </a:lnTo>
                  <a:lnTo>
                    <a:pt x="172404" y="206075"/>
                  </a:lnTo>
                  <a:lnTo>
                    <a:pt x="172973" y="206075"/>
                  </a:lnTo>
                  <a:cubicBezTo>
                    <a:pt x="178663" y="196397"/>
                    <a:pt x="186060" y="190705"/>
                    <a:pt x="194595" y="190705"/>
                  </a:cubicBezTo>
                  <a:cubicBezTo>
                    <a:pt x="196871" y="190705"/>
                    <a:pt x="199146" y="191274"/>
                    <a:pt x="201991" y="191843"/>
                  </a:cubicBezTo>
                  <a:lnTo>
                    <a:pt x="201991" y="218029"/>
                  </a:lnTo>
                  <a:cubicBezTo>
                    <a:pt x="199146" y="216891"/>
                    <a:pt x="195733" y="216322"/>
                    <a:pt x="191181" y="216322"/>
                  </a:cubicBezTo>
                  <a:cubicBezTo>
                    <a:pt x="180370" y="216322"/>
                    <a:pt x="172973" y="223153"/>
                    <a:pt x="172973" y="235107"/>
                  </a:cubicBezTo>
                  <a:lnTo>
                    <a:pt x="172973" y="277803"/>
                  </a:lnTo>
                  <a:lnTo>
                    <a:pt x="147937" y="277803"/>
                  </a:lnTo>
                  <a:lnTo>
                    <a:pt x="147937" y="192412"/>
                  </a:lnTo>
                  <a:close/>
                  <a:moveTo>
                    <a:pt x="234993" y="249339"/>
                  </a:moveTo>
                  <a:cubicBezTo>
                    <a:pt x="235562" y="259017"/>
                    <a:pt x="242390" y="261863"/>
                    <a:pt x="250355" y="261863"/>
                  </a:cubicBezTo>
                  <a:cubicBezTo>
                    <a:pt x="258890" y="261863"/>
                    <a:pt x="262304" y="259017"/>
                    <a:pt x="262304" y="254463"/>
                  </a:cubicBezTo>
                  <a:cubicBezTo>
                    <a:pt x="262304" y="240231"/>
                    <a:pt x="213371" y="251047"/>
                    <a:pt x="213371" y="218029"/>
                  </a:cubicBezTo>
                  <a:cubicBezTo>
                    <a:pt x="213371" y="202659"/>
                    <a:pt x="224182" y="190705"/>
                    <a:pt x="248649" y="190705"/>
                  </a:cubicBezTo>
                  <a:cubicBezTo>
                    <a:pt x="272546" y="190705"/>
                    <a:pt x="285064" y="201521"/>
                    <a:pt x="285633" y="219737"/>
                  </a:cubicBezTo>
                  <a:lnTo>
                    <a:pt x="261735" y="219737"/>
                  </a:lnTo>
                  <a:cubicBezTo>
                    <a:pt x="261735" y="211767"/>
                    <a:pt x="256045" y="208352"/>
                    <a:pt x="248649" y="208352"/>
                  </a:cubicBezTo>
                  <a:cubicBezTo>
                    <a:pt x="240683" y="208352"/>
                    <a:pt x="238407" y="212337"/>
                    <a:pt x="238407" y="215183"/>
                  </a:cubicBezTo>
                  <a:cubicBezTo>
                    <a:pt x="238407" y="229415"/>
                    <a:pt x="287340" y="218599"/>
                    <a:pt x="287340" y="252185"/>
                  </a:cubicBezTo>
                  <a:cubicBezTo>
                    <a:pt x="287340" y="268125"/>
                    <a:pt x="276529" y="278941"/>
                    <a:pt x="250925" y="278941"/>
                  </a:cubicBezTo>
                  <a:cubicBezTo>
                    <a:pt x="226458" y="278941"/>
                    <a:pt x="211664" y="271541"/>
                    <a:pt x="210526" y="248770"/>
                  </a:cubicBezTo>
                  <a:lnTo>
                    <a:pt x="234993" y="248770"/>
                  </a:lnTo>
                  <a:close/>
                  <a:moveTo>
                    <a:pt x="308393" y="212337"/>
                  </a:moveTo>
                  <a:lnTo>
                    <a:pt x="297013" y="212337"/>
                  </a:lnTo>
                  <a:lnTo>
                    <a:pt x="297013" y="192412"/>
                  </a:lnTo>
                  <a:lnTo>
                    <a:pt x="308393" y="192412"/>
                  </a:lnTo>
                  <a:lnTo>
                    <a:pt x="308393" y="170211"/>
                  </a:lnTo>
                  <a:lnTo>
                    <a:pt x="333428" y="170211"/>
                  </a:lnTo>
                  <a:lnTo>
                    <a:pt x="333428" y="192412"/>
                  </a:lnTo>
                  <a:lnTo>
                    <a:pt x="353343" y="192412"/>
                  </a:lnTo>
                  <a:lnTo>
                    <a:pt x="353343" y="212337"/>
                  </a:lnTo>
                  <a:lnTo>
                    <a:pt x="333428" y="212337"/>
                  </a:lnTo>
                  <a:lnTo>
                    <a:pt x="333428" y="244785"/>
                  </a:lnTo>
                  <a:cubicBezTo>
                    <a:pt x="333428" y="252755"/>
                    <a:pt x="337411" y="256170"/>
                    <a:pt x="346515" y="256170"/>
                  </a:cubicBezTo>
                  <a:cubicBezTo>
                    <a:pt x="348791" y="256170"/>
                    <a:pt x="351067" y="256170"/>
                    <a:pt x="355050" y="255601"/>
                  </a:cubicBezTo>
                  <a:lnTo>
                    <a:pt x="355050" y="277803"/>
                  </a:lnTo>
                  <a:cubicBezTo>
                    <a:pt x="351636" y="278372"/>
                    <a:pt x="347084" y="279510"/>
                    <a:pt x="341963" y="279510"/>
                  </a:cubicBezTo>
                  <a:cubicBezTo>
                    <a:pt x="319772" y="279510"/>
                    <a:pt x="308393" y="269833"/>
                    <a:pt x="308393" y="245354"/>
                  </a:cubicBezTo>
                  <a:lnTo>
                    <a:pt x="308393" y="212337"/>
                  </a:lnTo>
                  <a:close/>
                </a:path>
              </a:pathLst>
            </a:custGeom>
            <a:solidFill>
              <a:srgbClr val="858381"/>
            </a:solidFill>
            <a:ln w="5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BC5E91E-0ACD-9C5F-061F-1C6C91AF8015}"/>
                </a:ext>
              </a:extLst>
            </p:cNvPr>
            <p:cNvSpPr/>
            <p:nvPr/>
          </p:nvSpPr>
          <p:spPr>
            <a:xfrm>
              <a:off x="3487075" y="6411984"/>
              <a:ext cx="1250639" cy="290924"/>
            </a:xfrm>
            <a:custGeom>
              <a:avLst/>
              <a:gdLst>
                <a:gd name="connsiteX0" fmla="*/ 1063442 w 1250639"/>
                <a:gd name="connsiteY0" fmla="*/ 223153 h 290924"/>
                <a:gd name="connsiteX1" fmla="*/ 1155049 w 1250639"/>
                <a:gd name="connsiteY1" fmla="*/ 149717 h 290924"/>
                <a:gd name="connsiteX2" fmla="*/ 1188051 w 1250639"/>
                <a:gd name="connsiteY2" fmla="*/ 154272 h 290924"/>
                <a:gd name="connsiteX3" fmla="*/ 1188620 w 1250639"/>
                <a:gd name="connsiteY3" fmla="*/ 154272 h 290924"/>
                <a:gd name="connsiteX4" fmla="*/ 1190327 w 1250639"/>
                <a:gd name="connsiteY4" fmla="*/ 154841 h 290924"/>
                <a:gd name="connsiteX5" fmla="*/ 1192033 w 1250639"/>
                <a:gd name="connsiteY5" fmla="*/ 155410 h 290924"/>
                <a:gd name="connsiteX6" fmla="*/ 1193171 w 1250639"/>
                <a:gd name="connsiteY6" fmla="*/ 155410 h 290924"/>
                <a:gd name="connsiteX7" fmla="*/ 1194310 w 1250639"/>
                <a:gd name="connsiteY7" fmla="*/ 155979 h 290924"/>
                <a:gd name="connsiteX8" fmla="*/ 1199431 w 1250639"/>
                <a:gd name="connsiteY8" fmla="*/ 157687 h 290924"/>
                <a:gd name="connsiteX9" fmla="*/ 1199431 w 1250639"/>
                <a:gd name="connsiteY9" fmla="*/ 157687 h 290924"/>
                <a:gd name="connsiteX10" fmla="*/ 1202276 w 1250639"/>
                <a:gd name="connsiteY10" fmla="*/ 158826 h 290924"/>
                <a:gd name="connsiteX11" fmla="*/ 1202276 w 1250639"/>
                <a:gd name="connsiteY11" fmla="*/ 146871 h 290924"/>
                <a:gd name="connsiteX12" fmla="*/ 1156187 w 1250639"/>
                <a:gd name="connsiteY12" fmla="*/ 106453 h 290924"/>
                <a:gd name="connsiteX13" fmla="*/ 1103840 w 1250639"/>
                <a:gd name="connsiteY13" fmla="*/ 138332 h 290924"/>
                <a:gd name="connsiteX14" fmla="*/ 1069701 w 1250639"/>
                <a:gd name="connsiteY14" fmla="*/ 105884 h 290924"/>
                <a:gd name="connsiteX15" fmla="*/ 1156756 w 1250639"/>
                <a:gd name="connsiteY15" fmla="*/ 60342 h 290924"/>
                <a:gd name="connsiteX16" fmla="*/ 1250640 w 1250639"/>
                <a:gd name="connsiteY16" fmla="*/ 143455 h 290924"/>
                <a:gd name="connsiteX17" fmla="*/ 1250640 w 1250639"/>
                <a:gd name="connsiteY17" fmla="*/ 285772 h 290924"/>
                <a:gd name="connsiteX18" fmla="*/ 1202276 w 1250639"/>
                <a:gd name="connsiteY18" fmla="*/ 285772 h 290924"/>
                <a:gd name="connsiteX19" fmla="*/ 1202276 w 1250639"/>
                <a:gd name="connsiteY19" fmla="*/ 266986 h 290924"/>
                <a:gd name="connsiteX20" fmla="*/ 1199999 w 1250639"/>
                <a:gd name="connsiteY20" fmla="*/ 268694 h 290924"/>
                <a:gd name="connsiteX21" fmla="*/ 1137411 w 1250639"/>
                <a:gd name="connsiteY21" fmla="*/ 290896 h 290924"/>
                <a:gd name="connsiteX22" fmla="*/ 1063442 w 1250639"/>
                <a:gd name="connsiteY22" fmla="*/ 223153 h 290924"/>
                <a:gd name="connsiteX23" fmla="*/ 1111237 w 1250639"/>
                <a:gd name="connsiteY23" fmla="*/ 219737 h 290924"/>
                <a:gd name="connsiteX24" fmla="*/ 1146514 w 1250639"/>
                <a:gd name="connsiteY24" fmla="*/ 247062 h 290924"/>
                <a:gd name="connsiteX25" fmla="*/ 1201706 w 1250639"/>
                <a:gd name="connsiteY25" fmla="*/ 227138 h 290924"/>
                <a:gd name="connsiteX26" fmla="*/ 1201706 w 1250639"/>
                <a:gd name="connsiteY26" fmla="*/ 200382 h 290924"/>
                <a:gd name="connsiteX27" fmla="*/ 1152773 w 1250639"/>
                <a:gd name="connsiteY27" fmla="*/ 190705 h 290924"/>
                <a:gd name="connsiteX28" fmla="*/ 1111237 w 1250639"/>
                <a:gd name="connsiteY28" fmla="*/ 219737 h 290924"/>
                <a:gd name="connsiteX29" fmla="*/ 1111237 w 1250639"/>
                <a:gd name="connsiteY29" fmla="*/ 219737 h 290924"/>
                <a:gd name="connsiteX30" fmla="*/ 862589 w 1250639"/>
                <a:gd name="connsiteY30" fmla="*/ 247631 h 290924"/>
                <a:gd name="connsiteX31" fmla="*/ 894452 w 1250639"/>
                <a:gd name="connsiteY31" fmla="*/ 214614 h 290924"/>
                <a:gd name="connsiteX32" fmla="*/ 958179 w 1250639"/>
                <a:gd name="connsiteY32" fmla="*/ 246493 h 290924"/>
                <a:gd name="connsiteX33" fmla="*/ 992318 w 1250639"/>
                <a:gd name="connsiteY33" fmla="*/ 223722 h 290924"/>
                <a:gd name="connsiteX34" fmla="*/ 976386 w 1250639"/>
                <a:gd name="connsiteY34" fmla="*/ 204936 h 290924"/>
                <a:gd name="connsiteX35" fmla="*/ 966714 w 1250639"/>
                <a:gd name="connsiteY35" fmla="*/ 202090 h 290924"/>
                <a:gd name="connsiteX36" fmla="*/ 937695 w 1250639"/>
                <a:gd name="connsiteY36" fmla="*/ 194689 h 290924"/>
                <a:gd name="connsiteX37" fmla="*/ 871123 w 1250639"/>
                <a:gd name="connsiteY37" fmla="*/ 125239 h 290924"/>
                <a:gd name="connsiteX38" fmla="*/ 951351 w 1250639"/>
                <a:gd name="connsiteY38" fmla="*/ 59773 h 290924"/>
                <a:gd name="connsiteX39" fmla="*/ 1033285 w 1250639"/>
                <a:gd name="connsiteY39" fmla="*/ 96775 h 290924"/>
                <a:gd name="connsiteX40" fmla="*/ 1001422 w 1250639"/>
                <a:gd name="connsiteY40" fmla="*/ 131501 h 290924"/>
                <a:gd name="connsiteX41" fmla="*/ 949644 w 1250639"/>
                <a:gd name="connsiteY41" fmla="*/ 103607 h 290924"/>
                <a:gd name="connsiteX42" fmla="*/ 919488 w 1250639"/>
                <a:gd name="connsiteY42" fmla="*/ 124100 h 290924"/>
                <a:gd name="connsiteX43" fmla="*/ 936557 w 1250639"/>
                <a:gd name="connsiteY43" fmla="*/ 143455 h 290924"/>
                <a:gd name="connsiteX44" fmla="*/ 941109 w 1250639"/>
                <a:gd name="connsiteY44" fmla="*/ 144594 h 290924"/>
                <a:gd name="connsiteX45" fmla="*/ 975817 w 1250639"/>
                <a:gd name="connsiteY45" fmla="*/ 152564 h 290924"/>
                <a:gd name="connsiteX46" fmla="*/ 1041251 w 1250639"/>
                <a:gd name="connsiteY46" fmla="*/ 221445 h 290924"/>
                <a:gd name="connsiteX47" fmla="*/ 953627 w 1250639"/>
                <a:gd name="connsiteY47" fmla="*/ 289757 h 290924"/>
                <a:gd name="connsiteX48" fmla="*/ 862589 w 1250639"/>
                <a:gd name="connsiteY48" fmla="*/ 247631 h 290924"/>
                <a:gd name="connsiteX49" fmla="*/ 862589 w 1250639"/>
                <a:gd name="connsiteY49" fmla="*/ 247631 h 290924"/>
                <a:gd name="connsiteX50" fmla="*/ 649786 w 1250639"/>
                <a:gd name="connsiteY50" fmla="*/ 193551 h 290924"/>
                <a:gd name="connsiteX51" fmla="*/ 649786 w 1250639"/>
                <a:gd name="connsiteY51" fmla="*/ 66035 h 290924"/>
                <a:gd name="connsiteX52" fmla="*/ 700995 w 1250639"/>
                <a:gd name="connsiteY52" fmla="*/ 66035 h 290924"/>
                <a:gd name="connsiteX53" fmla="*/ 700995 w 1250639"/>
                <a:gd name="connsiteY53" fmla="*/ 197536 h 290924"/>
                <a:gd name="connsiteX54" fmla="*/ 741963 w 1250639"/>
                <a:gd name="connsiteY54" fmla="*/ 245354 h 290924"/>
                <a:gd name="connsiteX55" fmla="*/ 782930 w 1250639"/>
                <a:gd name="connsiteY55" fmla="*/ 197536 h 290924"/>
                <a:gd name="connsiteX56" fmla="*/ 782930 w 1250639"/>
                <a:gd name="connsiteY56" fmla="*/ 66035 h 290924"/>
                <a:gd name="connsiteX57" fmla="*/ 834139 w 1250639"/>
                <a:gd name="connsiteY57" fmla="*/ 66035 h 290924"/>
                <a:gd name="connsiteX58" fmla="*/ 834139 w 1250639"/>
                <a:gd name="connsiteY58" fmla="*/ 193551 h 290924"/>
                <a:gd name="connsiteX59" fmla="*/ 741394 w 1250639"/>
                <a:gd name="connsiteY59" fmla="*/ 290326 h 290924"/>
                <a:gd name="connsiteX60" fmla="*/ 649786 w 1250639"/>
                <a:gd name="connsiteY60" fmla="*/ 193551 h 290924"/>
                <a:gd name="connsiteX61" fmla="*/ 649786 w 1250639"/>
                <a:gd name="connsiteY61" fmla="*/ 193551 h 290924"/>
                <a:gd name="connsiteX62" fmla="*/ 514367 w 1250639"/>
                <a:gd name="connsiteY62" fmla="*/ 207783 h 290924"/>
                <a:gd name="connsiteX63" fmla="*/ 514367 w 1250639"/>
                <a:gd name="connsiteY63" fmla="*/ 111576 h 290924"/>
                <a:gd name="connsiteX64" fmla="*/ 481934 w 1250639"/>
                <a:gd name="connsiteY64" fmla="*/ 111576 h 290924"/>
                <a:gd name="connsiteX65" fmla="*/ 481934 w 1250639"/>
                <a:gd name="connsiteY65" fmla="*/ 66035 h 290924"/>
                <a:gd name="connsiteX66" fmla="*/ 514367 w 1250639"/>
                <a:gd name="connsiteY66" fmla="*/ 66035 h 290924"/>
                <a:gd name="connsiteX67" fmla="*/ 514367 w 1250639"/>
                <a:gd name="connsiteY67" fmla="*/ 569 h 290924"/>
                <a:gd name="connsiteX68" fmla="*/ 565007 w 1250639"/>
                <a:gd name="connsiteY68" fmla="*/ 569 h 290924"/>
                <a:gd name="connsiteX69" fmla="*/ 565007 w 1250639"/>
                <a:gd name="connsiteY69" fmla="*/ 66035 h 290924"/>
                <a:gd name="connsiteX70" fmla="*/ 617354 w 1250639"/>
                <a:gd name="connsiteY70" fmla="*/ 66035 h 290924"/>
                <a:gd name="connsiteX71" fmla="*/ 617354 w 1250639"/>
                <a:gd name="connsiteY71" fmla="*/ 111576 h 290924"/>
                <a:gd name="connsiteX72" fmla="*/ 565007 w 1250639"/>
                <a:gd name="connsiteY72" fmla="*/ 111576 h 290924"/>
                <a:gd name="connsiteX73" fmla="*/ 565007 w 1250639"/>
                <a:gd name="connsiteY73" fmla="*/ 200382 h 290924"/>
                <a:gd name="connsiteX74" fmla="*/ 600853 w 1250639"/>
                <a:gd name="connsiteY74" fmla="*/ 240231 h 290924"/>
                <a:gd name="connsiteX75" fmla="*/ 600853 w 1250639"/>
                <a:gd name="connsiteY75" fmla="*/ 240231 h 290924"/>
                <a:gd name="connsiteX76" fmla="*/ 617354 w 1250639"/>
                <a:gd name="connsiteY76" fmla="*/ 239092 h 290924"/>
                <a:gd name="connsiteX77" fmla="*/ 617354 w 1250639"/>
                <a:gd name="connsiteY77" fmla="*/ 284634 h 290924"/>
                <a:gd name="connsiteX78" fmla="*/ 590042 w 1250639"/>
                <a:gd name="connsiteY78" fmla="*/ 285772 h 290924"/>
                <a:gd name="connsiteX79" fmla="*/ 514367 w 1250639"/>
                <a:gd name="connsiteY79" fmla="*/ 207783 h 290924"/>
                <a:gd name="connsiteX80" fmla="*/ 514367 w 1250639"/>
                <a:gd name="connsiteY80" fmla="*/ 207783 h 290924"/>
                <a:gd name="connsiteX81" fmla="*/ 344808 w 1250639"/>
                <a:gd name="connsiteY81" fmla="*/ 285203 h 290924"/>
                <a:gd name="connsiteX82" fmla="*/ 344808 w 1250639"/>
                <a:gd name="connsiteY82" fmla="*/ 144025 h 290924"/>
                <a:gd name="connsiteX83" fmla="*/ 423328 w 1250639"/>
                <a:gd name="connsiteY83" fmla="*/ 65466 h 290924"/>
                <a:gd name="connsiteX84" fmla="*/ 452347 w 1250639"/>
                <a:gd name="connsiteY84" fmla="*/ 65466 h 290924"/>
                <a:gd name="connsiteX85" fmla="*/ 452347 w 1250639"/>
                <a:gd name="connsiteY85" fmla="*/ 111576 h 290924"/>
                <a:gd name="connsiteX86" fmla="*/ 434139 w 1250639"/>
                <a:gd name="connsiteY86" fmla="*/ 111576 h 290924"/>
                <a:gd name="connsiteX87" fmla="*/ 394879 w 1250639"/>
                <a:gd name="connsiteY87" fmla="*/ 150856 h 290924"/>
                <a:gd name="connsiteX88" fmla="*/ 394879 w 1250639"/>
                <a:gd name="connsiteY88" fmla="*/ 150856 h 290924"/>
                <a:gd name="connsiteX89" fmla="*/ 394879 w 1250639"/>
                <a:gd name="connsiteY89" fmla="*/ 285203 h 290924"/>
                <a:gd name="connsiteX90" fmla="*/ 344808 w 1250639"/>
                <a:gd name="connsiteY90" fmla="*/ 285203 h 290924"/>
                <a:gd name="connsiteX91" fmla="*/ 246942 w 1250639"/>
                <a:gd name="connsiteY91" fmla="*/ 285203 h 290924"/>
                <a:gd name="connsiteX92" fmla="*/ 246942 w 1250639"/>
                <a:gd name="connsiteY92" fmla="*/ 70589 h 290924"/>
                <a:gd name="connsiteX93" fmla="*/ 298151 w 1250639"/>
                <a:gd name="connsiteY93" fmla="*/ 140609 h 290924"/>
                <a:gd name="connsiteX94" fmla="*/ 298151 w 1250639"/>
                <a:gd name="connsiteY94" fmla="*/ 285203 h 290924"/>
                <a:gd name="connsiteX95" fmla="*/ 246942 w 1250639"/>
                <a:gd name="connsiteY95" fmla="*/ 285203 h 290924"/>
                <a:gd name="connsiteX96" fmla="*/ 77951 w 1250639"/>
                <a:gd name="connsiteY96" fmla="*/ 285203 h 290924"/>
                <a:gd name="connsiteX97" fmla="*/ 0 w 1250639"/>
                <a:gd name="connsiteY97" fmla="*/ 65466 h 290924"/>
                <a:gd name="connsiteX98" fmla="*/ 52347 w 1250639"/>
                <a:gd name="connsiteY98" fmla="*/ 65466 h 290924"/>
                <a:gd name="connsiteX99" fmla="*/ 105832 w 1250639"/>
                <a:gd name="connsiteY99" fmla="*/ 226568 h 290924"/>
                <a:gd name="connsiteX100" fmla="*/ 159317 w 1250639"/>
                <a:gd name="connsiteY100" fmla="*/ 65466 h 290924"/>
                <a:gd name="connsiteX101" fmla="*/ 211664 w 1250639"/>
                <a:gd name="connsiteY101" fmla="*/ 65466 h 290924"/>
                <a:gd name="connsiteX102" fmla="*/ 133713 w 1250639"/>
                <a:gd name="connsiteY102" fmla="*/ 285203 h 290924"/>
                <a:gd name="connsiteX103" fmla="*/ 77951 w 1250639"/>
                <a:gd name="connsiteY103" fmla="*/ 285203 h 290924"/>
                <a:gd name="connsiteX104" fmla="*/ 246942 w 1250639"/>
                <a:gd name="connsiteY104" fmla="*/ 0 h 290924"/>
                <a:gd name="connsiteX105" fmla="*/ 297013 w 1250639"/>
                <a:gd name="connsiteY105" fmla="*/ 0 h 290924"/>
                <a:gd name="connsiteX106" fmla="*/ 246942 w 1250639"/>
                <a:gd name="connsiteY106" fmla="*/ 60342 h 290924"/>
                <a:gd name="connsiteX107" fmla="*/ 246942 w 1250639"/>
                <a:gd name="connsiteY107" fmla="*/ 0 h 290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</a:cxnLst>
              <a:rect l="l" t="t" r="r" b="b"/>
              <a:pathLst>
                <a:path w="1250639" h="290924">
                  <a:moveTo>
                    <a:pt x="1063442" y="223153"/>
                  </a:moveTo>
                  <a:cubicBezTo>
                    <a:pt x="1063442" y="173057"/>
                    <a:pt x="1104409" y="149717"/>
                    <a:pt x="1155049" y="149717"/>
                  </a:cubicBezTo>
                  <a:cubicBezTo>
                    <a:pt x="1166429" y="149717"/>
                    <a:pt x="1177240" y="151425"/>
                    <a:pt x="1188051" y="154272"/>
                  </a:cubicBezTo>
                  <a:lnTo>
                    <a:pt x="1188620" y="154272"/>
                  </a:lnTo>
                  <a:cubicBezTo>
                    <a:pt x="1189188" y="154272"/>
                    <a:pt x="1189758" y="154272"/>
                    <a:pt x="1190327" y="154841"/>
                  </a:cubicBezTo>
                  <a:cubicBezTo>
                    <a:pt x="1190896" y="155410"/>
                    <a:pt x="1191465" y="154841"/>
                    <a:pt x="1192033" y="155410"/>
                  </a:cubicBezTo>
                  <a:cubicBezTo>
                    <a:pt x="1192603" y="155410"/>
                    <a:pt x="1192603" y="155410"/>
                    <a:pt x="1193171" y="155410"/>
                  </a:cubicBezTo>
                  <a:cubicBezTo>
                    <a:pt x="1193741" y="155410"/>
                    <a:pt x="1194310" y="155410"/>
                    <a:pt x="1194310" y="155979"/>
                  </a:cubicBezTo>
                  <a:cubicBezTo>
                    <a:pt x="1196016" y="156549"/>
                    <a:pt x="1198293" y="157118"/>
                    <a:pt x="1199431" y="157687"/>
                  </a:cubicBezTo>
                  <a:lnTo>
                    <a:pt x="1199431" y="157687"/>
                  </a:lnTo>
                  <a:cubicBezTo>
                    <a:pt x="1200568" y="158256"/>
                    <a:pt x="1201706" y="158256"/>
                    <a:pt x="1202276" y="158826"/>
                  </a:cubicBezTo>
                  <a:lnTo>
                    <a:pt x="1202276" y="146871"/>
                  </a:lnTo>
                  <a:cubicBezTo>
                    <a:pt x="1202276" y="124100"/>
                    <a:pt x="1183499" y="105884"/>
                    <a:pt x="1156187" y="106453"/>
                  </a:cubicBezTo>
                  <a:cubicBezTo>
                    <a:pt x="1133997" y="106453"/>
                    <a:pt x="1114082" y="118977"/>
                    <a:pt x="1103840" y="138332"/>
                  </a:cubicBezTo>
                  <a:lnTo>
                    <a:pt x="1069701" y="105884"/>
                  </a:lnTo>
                  <a:cubicBezTo>
                    <a:pt x="1087340" y="75143"/>
                    <a:pt x="1123186" y="60342"/>
                    <a:pt x="1156756" y="60342"/>
                  </a:cubicBezTo>
                  <a:cubicBezTo>
                    <a:pt x="1211379" y="60342"/>
                    <a:pt x="1250640" y="87098"/>
                    <a:pt x="1250640" y="143455"/>
                  </a:cubicBezTo>
                  <a:lnTo>
                    <a:pt x="1250640" y="285772"/>
                  </a:lnTo>
                  <a:lnTo>
                    <a:pt x="1202276" y="285772"/>
                  </a:lnTo>
                  <a:lnTo>
                    <a:pt x="1202276" y="266986"/>
                  </a:lnTo>
                  <a:cubicBezTo>
                    <a:pt x="1201706" y="267556"/>
                    <a:pt x="1201137" y="268125"/>
                    <a:pt x="1199999" y="268694"/>
                  </a:cubicBezTo>
                  <a:cubicBezTo>
                    <a:pt x="1182361" y="283495"/>
                    <a:pt x="1160170" y="291465"/>
                    <a:pt x="1137411" y="290896"/>
                  </a:cubicBezTo>
                  <a:cubicBezTo>
                    <a:pt x="1097012" y="290326"/>
                    <a:pt x="1063442" y="265848"/>
                    <a:pt x="1063442" y="223153"/>
                  </a:cubicBezTo>
                  <a:close/>
                  <a:moveTo>
                    <a:pt x="1111237" y="219737"/>
                  </a:moveTo>
                  <a:cubicBezTo>
                    <a:pt x="1111237" y="234538"/>
                    <a:pt x="1122617" y="247062"/>
                    <a:pt x="1146514" y="247062"/>
                  </a:cubicBezTo>
                  <a:cubicBezTo>
                    <a:pt x="1166429" y="247062"/>
                    <a:pt x="1186344" y="240231"/>
                    <a:pt x="1201706" y="227138"/>
                  </a:cubicBezTo>
                  <a:lnTo>
                    <a:pt x="1201706" y="200382"/>
                  </a:lnTo>
                  <a:cubicBezTo>
                    <a:pt x="1186344" y="194120"/>
                    <a:pt x="1169843" y="190705"/>
                    <a:pt x="1152773" y="190705"/>
                  </a:cubicBezTo>
                  <a:cubicBezTo>
                    <a:pt x="1128307" y="190705"/>
                    <a:pt x="1111237" y="200951"/>
                    <a:pt x="1111237" y="219737"/>
                  </a:cubicBezTo>
                  <a:lnTo>
                    <a:pt x="1111237" y="219737"/>
                  </a:lnTo>
                  <a:close/>
                  <a:moveTo>
                    <a:pt x="862589" y="247631"/>
                  </a:moveTo>
                  <a:lnTo>
                    <a:pt x="894452" y="214614"/>
                  </a:lnTo>
                  <a:cubicBezTo>
                    <a:pt x="909246" y="235107"/>
                    <a:pt x="932574" y="247062"/>
                    <a:pt x="958179" y="246493"/>
                  </a:cubicBezTo>
                  <a:cubicBezTo>
                    <a:pt x="984921" y="246493"/>
                    <a:pt x="992318" y="234538"/>
                    <a:pt x="992318" y="223722"/>
                  </a:cubicBezTo>
                  <a:cubicBezTo>
                    <a:pt x="992318" y="215752"/>
                    <a:pt x="988335" y="209490"/>
                    <a:pt x="976386" y="204936"/>
                  </a:cubicBezTo>
                  <a:cubicBezTo>
                    <a:pt x="973542" y="203798"/>
                    <a:pt x="970127" y="202659"/>
                    <a:pt x="966714" y="202090"/>
                  </a:cubicBezTo>
                  <a:lnTo>
                    <a:pt x="937695" y="194689"/>
                  </a:lnTo>
                  <a:cubicBezTo>
                    <a:pt x="896728" y="184443"/>
                    <a:pt x="871123" y="163380"/>
                    <a:pt x="871123" y="125239"/>
                  </a:cubicBezTo>
                  <a:cubicBezTo>
                    <a:pt x="871123" y="84252"/>
                    <a:pt x="905263" y="59773"/>
                    <a:pt x="951351" y="59773"/>
                  </a:cubicBezTo>
                  <a:cubicBezTo>
                    <a:pt x="988335" y="59773"/>
                    <a:pt x="1013371" y="75713"/>
                    <a:pt x="1033285" y="96775"/>
                  </a:cubicBezTo>
                  <a:lnTo>
                    <a:pt x="1001422" y="131501"/>
                  </a:lnTo>
                  <a:cubicBezTo>
                    <a:pt x="989473" y="114423"/>
                    <a:pt x="970127" y="104176"/>
                    <a:pt x="949644" y="103607"/>
                  </a:cubicBezTo>
                  <a:cubicBezTo>
                    <a:pt x="930867" y="103607"/>
                    <a:pt x="919488" y="113284"/>
                    <a:pt x="919488" y="124100"/>
                  </a:cubicBezTo>
                  <a:cubicBezTo>
                    <a:pt x="919488" y="133778"/>
                    <a:pt x="926884" y="140040"/>
                    <a:pt x="936557" y="143455"/>
                  </a:cubicBezTo>
                  <a:cubicBezTo>
                    <a:pt x="938264" y="144025"/>
                    <a:pt x="939402" y="144594"/>
                    <a:pt x="941109" y="144594"/>
                  </a:cubicBezTo>
                  <a:lnTo>
                    <a:pt x="975817" y="152564"/>
                  </a:lnTo>
                  <a:cubicBezTo>
                    <a:pt x="1013371" y="161672"/>
                    <a:pt x="1041251" y="182735"/>
                    <a:pt x="1041251" y="221445"/>
                  </a:cubicBezTo>
                  <a:cubicBezTo>
                    <a:pt x="1041251" y="259586"/>
                    <a:pt x="1011664" y="289757"/>
                    <a:pt x="953627" y="289757"/>
                  </a:cubicBezTo>
                  <a:cubicBezTo>
                    <a:pt x="908108" y="290326"/>
                    <a:pt x="879658" y="269264"/>
                    <a:pt x="862589" y="247631"/>
                  </a:cubicBezTo>
                  <a:lnTo>
                    <a:pt x="862589" y="247631"/>
                  </a:lnTo>
                  <a:close/>
                  <a:moveTo>
                    <a:pt x="649786" y="193551"/>
                  </a:moveTo>
                  <a:lnTo>
                    <a:pt x="649786" y="66035"/>
                  </a:lnTo>
                  <a:lnTo>
                    <a:pt x="700995" y="66035"/>
                  </a:lnTo>
                  <a:lnTo>
                    <a:pt x="700995" y="197536"/>
                  </a:lnTo>
                  <a:cubicBezTo>
                    <a:pt x="700995" y="225999"/>
                    <a:pt x="715789" y="245354"/>
                    <a:pt x="741963" y="245354"/>
                  </a:cubicBezTo>
                  <a:cubicBezTo>
                    <a:pt x="768136" y="245354"/>
                    <a:pt x="782930" y="226568"/>
                    <a:pt x="782930" y="197536"/>
                  </a:cubicBezTo>
                  <a:lnTo>
                    <a:pt x="782930" y="66035"/>
                  </a:lnTo>
                  <a:lnTo>
                    <a:pt x="834139" y="66035"/>
                  </a:lnTo>
                  <a:lnTo>
                    <a:pt x="834139" y="193551"/>
                  </a:lnTo>
                  <a:cubicBezTo>
                    <a:pt x="834139" y="255601"/>
                    <a:pt x="790327" y="290326"/>
                    <a:pt x="741394" y="290326"/>
                  </a:cubicBezTo>
                  <a:cubicBezTo>
                    <a:pt x="692460" y="290326"/>
                    <a:pt x="650355" y="255601"/>
                    <a:pt x="649786" y="193551"/>
                  </a:cubicBezTo>
                  <a:lnTo>
                    <a:pt x="649786" y="193551"/>
                  </a:lnTo>
                  <a:close/>
                  <a:moveTo>
                    <a:pt x="514367" y="207783"/>
                  </a:moveTo>
                  <a:lnTo>
                    <a:pt x="514367" y="111576"/>
                  </a:lnTo>
                  <a:lnTo>
                    <a:pt x="481934" y="111576"/>
                  </a:lnTo>
                  <a:lnTo>
                    <a:pt x="481934" y="66035"/>
                  </a:lnTo>
                  <a:lnTo>
                    <a:pt x="514367" y="66035"/>
                  </a:lnTo>
                  <a:lnTo>
                    <a:pt x="514367" y="569"/>
                  </a:lnTo>
                  <a:lnTo>
                    <a:pt x="565007" y="569"/>
                  </a:lnTo>
                  <a:lnTo>
                    <a:pt x="565007" y="66035"/>
                  </a:lnTo>
                  <a:lnTo>
                    <a:pt x="617354" y="66035"/>
                  </a:lnTo>
                  <a:lnTo>
                    <a:pt x="617354" y="111576"/>
                  </a:lnTo>
                  <a:lnTo>
                    <a:pt x="565007" y="111576"/>
                  </a:lnTo>
                  <a:lnTo>
                    <a:pt x="565007" y="200382"/>
                  </a:lnTo>
                  <a:cubicBezTo>
                    <a:pt x="565007" y="232261"/>
                    <a:pt x="572404" y="240231"/>
                    <a:pt x="600853" y="240231"/>
                  </a:cubicBezTo>
                  <a:lnTo>
                    <a:pt x="600853" y="240231"/>
                  </a:lnTo>
                  <a:cubicBezTo>
                    <a:pt x="605405" y="240231"/>
                    <a:pt x="615647" y="239662"/>
                    <a:pt x="617354" y="239092"/>
                  </a:cubicBezTo>
                  <a:lnTo>
                    <a:pt x="617354" y="284634"/>
                  </a:lnTo>
                  <a:cubicBezTo>
                    <a:pt x="616216" y="284634"/>
                    <a:pt x="606543" y="285772"/>
                    <a:pt x="590042" y="285772"/>
                  </a:cubicBezTo>
                  <a:cubicBezTo>
                    <a:pt x="532574" y="285772"/>
                    <a:pt x="514367" y="263571"/>
                    <a:pt x="514367" y="207783"/>
                  </a:cubicBezTo>
                  <a:lnTo>
                    <a:pt x="514367" y="207783"/>
                  </a:lnTo>
                  <a:close/>
                  <a:moveTo>
                    <a:pt x="344808" y="285203"/>
                  </a:moveTo>
                  <a:lnTo>
                    <a:pt x="344808" y="144025"/>
                  </a:lnTo>
                  <a:cubicBezTo>
                    <a:pt x="344808" y="100760"/>
                    <a:pt x="380085" y="65466"/>
                    <a:pt x="423328" y="65466"/>
                  </a:cubicBezTo>
                  <a:lnTo>
                    <a:pt x="452347" y="65466"/>
                  </a:lnTo>
                  <a:lnTo>
                    <a:pt x="452347" y="111576"/>
                  </a:lnTo>
                  <a:lnTo>
                    <a:pt x="434139" y="111576"/>
                  </a:lnTo>
                  <a:cubicBezTo>
                    <a:pt x="412518" y="111576"/>
                    <a:pt x="394879" y="129224"/>
                    <a:pt x="394879" y="150856"/>
                  </a:cubicBezTo>
                  <a:lnTo>
                    <a:pt x="394879" y="150856"/>
                  </a:lnTo>
                  <a:lnTo>
                    <a:pt x="394879" y="285203"/>
                  </a:lnTo>
                  <a:lnTo>
                    <a:pt x="344808" y="285203"/>
                  </a:lnTo>
                  <a:close/>
                  <a:moveTo>
                    <a:pt x="246942" y="285203"/>
                  </a:moveTo>
                  <a:lnTo>
                    <a:pt x="246942" y="70589"/>
                  </a:lnTo>
                  <a:cubicBezTo>
                    <a:pt x="276529" y="81405"/>
                    <a:pt x="296444" y="109299"/>
                    <a:pt x="298151" y="140609"/>
                  </a:cubicBezTo>
                  <a:lnTo>
                    <a:pt x="298151" y="285203"/>
                  </a:lnTo>
                  <a:lnTo>
                    <a:pt x="246942" y="285203"/>
                  </a:lnTo>
                  <a:close/>
                  <a:moveTo>
                    <a:pt x="77951" y="285203"/>
                  </a:moveTo>
                  <a:lnTo>
                    <a:pt x="0" y="65466"/>
                  </a:lnTo>
                  <a:lnTo>
                    <a:pt x="52347" y="65466"/>
                  </a:lnTo>
                  <a:lnTo>
                    <a:pt x="105832" y="226568"/>
                  </a:lnTo>
                  <a:lnTo>
                    <a:pt x="159317" y="65466"/>
                  </a:lnTo>
                  <a:lnTo>
                    <a:pt x="211664" y="65466"/>
                  </a:lnTo>
                  <a:lnTo>
                    <a:pt x="133713" y="285203"/>
                  </a:lnTo>
                  <a:lnTo>
                    <a:pt x="77951" y="285203"/>
                  </a:lnTo>
                  <a:close/>
                  <a:moveTo>
                    <a:pt x="246942" y="0"/>
                  </a:moveTo>
                  <a:lnTo>
                    <a:pt x="297013" y="0"/>
                  </a:lnTo>
                  <a:cubicBezTo>
                    <a:pt x="292461" y="27325"/>
                    <a:pt x="273115" y="50665"/>
                    <a:pt x="246942" y="60342"/>
                  </a:cubicBezTo>
                  <a:lnTo>
                    <a:pt x="246942" y="0"/>
                  </a:lnTo>
                  <a:close/>
                </a:path>
              </a:pathLst>
            </a:custGeom>
            <a:solidFill>
              <a:srgbClr val="858381"/>
            </a:solidFill>
            <a:ln w="5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632963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Large - 6 Small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">
            <a:extLst>
              <a:ext uri="{FF2B5EF4-FFF2-40B4-BE49-F238E27FC236}">
                <a16:creationId xmlns:a16="http://schemas.microsoft.com/office/drawing/2014/main" id="{B333F36F-5979-D945-9334-1CB19C76A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530" y="1170742"/>
            <a:ext cx="3566160" cy="940079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658B56F-6603-5148-9039-5E9FC41F347E}"/>
              </a:ext>
            </a:extLst>
          </p:cNvPr>
          <p:cNvCxnSpPr/>
          <p:nvPr userDrawn="1"/>
        </p:nvCxnSpPr>
        <p:spPr>
          <a:xfrm>
            <a:off x="7082117" y="1171106"/>
            <a:ext cx="0" cy="2200835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BCF3F98-0C1F-9A4A-B981-A5592442B6D7}"/>
              </a:ext>
            </a:extLst>
          </p:cNvPr>
          <p:cNvCxnSpPr/>
          <p:nvPr userDrawn="1"/>
        </p:nvCxnSpPr>
        <p:spPr>
          <a:xfrm>
            <a:off x="7082117" y="3914306"/>
            <a:ext cx="0" cy="2200835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8F03AED-DBAB-B040-A461-FDB712D5C12A}"/>
              </a:ext>
            </a:extLst>
          </p:cNvPr>
          <p:cNvCxnSpPr/>
          <p:nvPr userDrawn="1"/>
        </p:nvCxnSpPr>
        <p:spPr>
          <a:xfrm>
            <a:off x="9350189" y="1171106"/>
            <a:ext cx="0" cy="2200835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4B02C95-3D28-F548-BDCD-C020533B93DA}"/>
              </a:ext>
            </a:extLst>
          </p:cNvPr>
          <p:cNvCxnSpPr/>
          <p:nvPr userDrawn="1"/>
        </p:nvCxnSpPr>
        <p:spPr>
          <a:xfrm>
            <a:off x="9350189" y="3914306"/>
            <a:ext cx="0" cy="2200835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 Placeholder 3">
            <a:extLst>
              <a:ext uri="{FF2B5EF4-FFF2-40B4-BE49-F238E27FC236}">
                <a16:creationId xmlns:a16="http://schemas.microsoft.com/office/drawing/2014/main" id="{37AE81D6-129A-1E98-148A-EA131C269F0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312100" y="1895303"/>
            <a:ext cx="1808107" cy="147663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  <a:defRPr sz="1200"/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200"/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200"/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2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36312D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2" name="Text Placeholder 3">
            <a:extLst>
              <a:ext uri="{FF2B5EF4-FFF2-40B4-BE49-F238E27FC236}">
                <a16:creationId xmlns:a16="http://schemas.microsoft.com/office/drawing/2014/main" id="{12465BCC-66BE-EE9A-4945-3DD81A07AF6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038456" y="1895303"/>
            <a:ext cx="1808107" cy="147663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  <a:defRPr sz="1200"/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200"/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200"/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2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36312D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3" name="Text Placeholder 3">
            <a:extLst>
              <a:ext uri="{FF2B5EF4-FFF2-40B4-BE49-F238E27FC236}">
                <a16:creationId xmlns:a16="http://schemas.microsoft.com/office/drawing/2014/main" id="{74ED16D6-ED4B-AB57-3F48-5CF999E25AF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98100" y="1895303"/>
            <a:ext cx="1808107" cy="147663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  <a:defRPr sz="1200"/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200"/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200"/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2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36312D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4" name="Text Placeholder 3">
            <a:extLst>
              <a:ext uri="{FF2B5EF4-FFF2-40B4-BE49-F238E27FC236}">
                <a16:creationId xmlns:a16="http://schemas.microsoft.com/office/drawing/2014/main" id="{4CDDD3C1-C28A-C1E3-D659-67CB07CC5A1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312100" y="4601433"/>
            <a:ext cx="1808107" cy="147663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  <a:defRPr sz="1200"/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200"/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200"/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2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36312D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5" name="Text Placeholder 3">
            <a:extLst>
              <a:ext uri="{FF2B5EF4-FFF2-40B4-BE49-F238E27FC236}">
                <a16:creationId xmlns:a16="http://schemas.microsoft.com/office/drawing/2014/main" id="{4BEA4940-9FBA-FDE9-E9D6-926F1CB0191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038456" y="4601433"/>
            <a:ext cx="1808107" cy="147663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  <a:defRPr sz="1200"/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200"/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200"/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2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36312D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6" name="Text Placeholder 3">
            <a:extLst>
              <a:ext uri="{FF2B5EF4-FFF2-40B4-BE49-F238E27FC236}">
                <a16:creationId xmlns:a16="http://schemas.microsoft.com/office/drawing/2014/main" id="{B7DCC625-341A-CB40-77E3-2A37895DC66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8100" y="4601433"/>
            <a:ext cx="1808107" cy="147663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  <a:defRPr sz="1200"/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200"/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200"/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defRPr sz="12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36312D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7" name="Text Placeholder 3">
            <a:extLst>
              <a:ext uri="{FF2B5EF4-FFF2-40B4-BE49-F238E27FC236}">
                <a16:creationId xmlns:a16="http://schemas.microsoft.com/office/drawing/2014/main" id="{98A12401-587F-14F6-ECEE-2696BA99E27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31519" y="2433448"/>
            <a:ext cx="3566158" cy="359828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  <a:buNone/>
              <a:defRPr sz="1200"/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  <a:defRPr sz="1200"/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  <a:defRPr sz="1200"/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  <a:defRPr sz="12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36312D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FADDD486-3E52-7458-EB6F-FD6FB585E182}"/>
              </a:ext>
            </a:extLst>
          </p:cNvPr>
          <p:cNvGrpSpPr/>
          <p:nvPr userDrawn="1"/>
        </p:nvGrpSpPr>
        <p:grpSpPr>
          <a:xfrm>
            <a:off x="9821208" y="6370064"/>
            <a:ext cx="1645859" cy="201757"/>
            <a:chOff x="3487075" y="6411984"/>
            <a:chExt cx="2373256" cy="290924"/>
          </a:xfrm>
        </p:grpSpPr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6F970B9A-6B9A-69F1-C54F-6DC794400EA5}"/>
                </a:ext>
              </a:extLst>
            </p:cNvPr>
            <p:cNvSpPr/>
            <p:nvPr/>
          </p:nvSpPr>
          <p:spPr>
            <a:xfrm>
              <a:off x="4927757" y="6418246"/>
              <a:ext cx="932574" cy="279510"/>
            </a:xfrm>
            <a:custGeom>
              <a:avLst/>
              <a:gdLst>
                <a:gd name="connsiteX0" fmla="*/ 569 w 932574"/>
                <a:gd name="connsiteY0" fmla="*/ 6831 h 279510"/>
                <a:gd name="connsiteX1" fmla="*/ 84210 w 932574"/>
                <a:gd name="connsiteY1" fmla="*/ 6831 h 279510"/>
                <a:gd name="connsiteX2" fmla="*/ 84210 w 932574"/>
                <a:gd name="connsiteY2" fmla="*/ 28463 h 279510"/>
                <a:gd name="connsiteX3" fmla="*/ 27311 w 932574"/>
                <a:gd name="connsiteY3" fmla="*/ 28463 h 279510"/>
                <a:gd name="connsiteX4" fmla="*/ 27311 w 932574"/>
                <a:gd name="connsiteY4" fmla="*/ 53511 h 279510"/>
                <a:gd name="connsiteX5" fmla="*/ 80797 w 932574"/>
                <a:gd name="connsiteY5" fmla="*/ 53511 h 279510"/>
                <a:gd name="connsiteX6" fmla="*/ 80797 w 932574"/>
                <a:gd name="connsiteY6" fmla="*/ 74574 h 279510"/>
                <a:gd name="connsiteX7" fmla="*/ 27311 w 932574"/>
                <a:gd name="connsiteY7" fmla="*/ 74574 h 279510"/>
                <a:gd name="connsiteX8" fmla="*/ 27311 w 932574"/>
                <a:gd name="connsiteY8" fmla="*/ 103037 h 279510"/>
                <a:gd name="connsiteX9" fmla="*/ 85348 w 932574"/>
                <a:gd name="connsiteY9" fmla="*/ 103037 h 279510"/>
                <a:gd name="connsiteX10" fmla="*/ 85348 w 932574"/>
                <a:gd name="connsiteY10" fmla="*/ 124670 h 279510"/>
                <a:gd name="connsiteX11" fmla="*/ 0 w 932574"/>
                <a:gd name="connsiteY11" fmla="*/ 124670 h 279510"/>
                <a:gd name="connsiteX12" fmla="*/ 0 w 932574"/>
                <a:gd name="connsiteY12" fmla="*/ 6831 h 279510"/>
                <a:gd name="connsiteX13" fmla="*/ 104694 w 932574"/>
                <a:gd name="connsiteY13" fmla="*/ 39279 h 279510"/>
                <a:gd name="connsiteX14" fmla="*/ 129730 w 932574"/>
                <a:gd name="connsiteY14" fmla="*/ 39279 h 279510"/>
                <a:gd name="connsiteX15" fmla="*/ 129730 w 932574"/>
                <a:gd name="connsiteY15" fmla="*/ 52942 h 279510"/>
                <a:gd name="connsiteX16" fmla="*/ 130299 w 932574"/>
                <a:gd name="connsiteY16" fmla="*/ 52942 h 279510"/>
                <a:gd name="connsiteX17" fmla="*/ 158179 w 932574"/>
                <a:gd name="connsiteY17" fmla="*/ 37572 h 279510"/>
                <a:gd name="connsiteX18" fmla="*/ 186060 w 932574"/>
                <a:gd name="connsiteY18" fmla="*/ 68881 h 279510"/>
                <a:gd name="connsiteX19" fmla="*/ 186060 w 932574"/>
                <a:gd name="connsiteY19" fmla="*/ 124670 h 279510"/>
                <a:gd name="connsiteX20" fmla="*/ 161024 w 932574"/>
                <a:gd name="connsiteY20" fmla="*/ 124670 h 279510"/>
                <a:gd name="connsiteX21" fmla="*/ 161024 w 932574"/>
                <a:gd name="connsiteY21" fmla="*/ 75713 h 279510"/>
                <a:gd name="connsiteX22" fmla="*/ 147368 w 932574"/>
                <a:gd name="connsiteY22" fmla="*/ 59204 h 279510"/>
                <a:gd name="connsiteX23" fmla="*/ 129730 w 932574"/>
                <a:gd name="connsiteY23" fmla="*/ 77420 h 279510"/>
                <a:gd name="connsiteX24" fmla="*/ 129730 w 932574"/>
                <a:gd name="connsiteY24" fmla="*/ 124670 h 279510"/>
                <a:gd name="connsiteX25" fmla="*/ 104694 w 932574"/>
                <a:gd name="connsiteY25" fmla="*/ 124670 h 279510"/>
                <a:gd name="connsiteX26" fmla="*/ 104694 w 932574"/>
                <a:gd name="connsiteY26" fmla="*/ 39279 h 279510"/>
                <a:gd name="connsiteX27" fmla="*/ 287340 w 932574"/>
                <a:gd name="connsiteY27" fmla="*/ 39279 h 279510"/>
                <a:gd name="connsiteX28" fmla="*/ 287340 w 932574"/>
                <a:gd name="connsiteY28" fmla="*/ 58065 h 279510"/>
                <a:gd name="connsiteX29" fmla="*/ 271408 w 932574"/>
                <a:gd name="connsiteY29" fmla="*/ 58065 h 279510"/>
                <a:gd name="connsiteX30" fmla="*/ 273684 w 932574"/>
                <a:gd name="connsiteY30" fmla="*/ 69451 h 279510"/>
                <a:gd name="connsiteX31" fmla="*/ 239545 w 932574"/>
                <a:gd name="connsiteY31" fmla="*/ 100760 h 279510"/>
                <a:gd name="connsiteX32" fmla="*/ 225320 w 932574"/>
                <a:gd name="connsiteY32" fmla="*/ 98483 h 279510"/>
                <a:gd name="connsiteX33" fmla="*/ 223044 w 932574"/>
                <a:gd name="connsiteY33" fmla="*/ 103607 h 279510"/>
                <a:gd name="connsiteX34" fmla="*/ 285064 w 932574"/>
                <a:gd name="connsiteY34" fmla="*/ 130932 h 279510"/>
                <a:gd name="connsiteX35" fmla="*/ 240114 w 932574"/>
                <a:gd name="connsiteY35" fmla="*/ 157118 h 279510"/>
                <a:gd name="connsiteX36" fmla="*/ 198578 w 932574"/>
                <a:gd name="connsiteY36" fmla="*/ 137763 h 279510"/>
                <a:gd name="connsiteX37" fmla="*/ 207681 w 932574"/>
                <a:gd name="connsiteY37" fmla="*/ 122962 h 279510"/>
                <a:gd name="connsiteX38" fmla="*/ 200284 w 932574"/>
                <a:gd name="connsiteY38" fmla="*/ 109869 h 279510"/>
                <a:gd name="connsiteX39" fmla="*/ 212802 w 932574"/>
                <a:gd name="connsiteY39" fmla="*/ 91652 h 279510"/>
                <a:gd name="connsiteX40" fmla="*/ 204267 w 932574"/>
                <a:gd name="connsiteY40" fmla="*/ 69451 h 279510"/>
                <a:gd name="connsiteX41" fmla="*/ 238976 w 932574"/>
                <a:gd name="connsiteY41" fmla="*/ 38141 h 279510"/>
                <a:gd name="connsiteX42" fmla="*/ 251494 w 932574"/>
                <a:gd name="connsiteY42" fmla="*/ 39849 h 279510"/>
                <a:gd name="connsiteX43" fmla="*/ 287340 w 932574"/>
                <a:gd name="connsiteY43" fmla="*/ 39849 h 279510"/>
                <a:gd name="connsiteX44" fmla="*/ 222475 w 932574"/>
                <a:gd name="connsiteY44" fmla="*/ 127516 h 279510"/>
                <a:gd name="connsiteX45" fmla="*/ 219061 w 932574"/>
                <a:gd name="connsiteY45" fmla="*/ 133778 h 279510"/>
                <a:gd name="connsiteX46" fmla="*/ 241821 w 932574"/>
                <a:gd name="connsiteY46" fmla="*/ 141748 h 279510"/>
                <a:gd name="connsiteX47" fmla="*/ 261735 w 932574"/>
                <a:gd name="connsiteY47" fmla="*/ 133778 h 279510"/>
                <a:gd name="connsiteX48" fmla="*/ 222475 w 932574"/>
                <a:gd name="connsiteY48" fmla="*/ 127516 h 279510"/>
                <a:gd name="connsiteX49" fmla="*/ 251494 w 932574"/>
                <a:gd name="connsiteY49" fmla="*/ 69451 h 279510"/>
                <a:gd name="connsiteX50" fmla="*/ 239545 w 932574"/>
                <a:gd name="connsiteY50" fmla="*/ 54080 h 279510"/>
                <a:gd name="connsiteX51" fmla="*/ 227596 w 932574"/>
                <a:gd name="connsiteY51" fmla="*/ 69451 h 279510"/>
                <a:gd name="connsiteX52" fmla="*/ 239545 w 932574"/>
                <a:gd name="connsiteY52" fmla="*/ 84821 h 279510"/>
                <a:gd name="connsiteX53" fmla="*/ 251494 w 932574"/>
                <a:gd name="connsiteY53" fmla="*/ 69451 h 279510"/>
                <a:gd name="connsiteX54" fmla="*/ 299858 w 932574"/>
                <a:gd name="connsiteY54" fmla="*/ 14232 h 279510"/>
                <a:gd name="connsiteX55" fmla="*/ 314082 w 932574"/>
                <a:gd name="connsiteY55" fmla="*/ 0 h 279510"/>
                <a:gd name="connsiteX56" fmla="*/ 328876 w 932574"/>
                <a:gd name="connsiteY56" fmla="*/ 14232 h 279510"/>
                <a:gd name="connsiteX57" fmla="*/ 314082 w 932574"/>
                <a:gd name="connsiteY57" fmla="*/ 28463 h 279510"/>
                <a:gd name="connsiteX58" fmla="*/ 299858 w 932574"/>
                <a:gd name="connsiteY58" fmla="*/ 14232 h 279510"/>
                <a:gd name="connsiteX59" fmla="*/ 301565 w 932574"/>
                <a:gd name="connsiteY59" fmla="*/ 39279 h 279510"/>
                <a:gd name="connsiteX60" fmla="*/ 326600 w 932574"/>
                <a:gd name="connsiteY60" fmla="*/ 39279 h 279510"/>
                <a:gd name="connsiteX61" fmla="*/ 326600 w 932574"/>
                <a:gd name="connsiteY61" fmla="*/ 124670 h 279510"/>
                <a:gd name="connsiteX62" fmla="*/ 301565 w 932574"/>
                <a:gd name="connsiteY62" fmla="*/ 124670 h 279510"/>
                <a:gd name="connsiteX63" fmla="*/ 301565 w 932574"/>
                <a:gd name="connsiteY63" fmla="*/ 39279 h 279510"/>
                <a:gd name="connsiteX64" fmla="*/ 347653 w 932574"/>
                <a:gd name="connsiteY64" fmla="*/ 39279 h 279510"/>
                <a:gd name="connsiteX65" fmla="*/ 372688 w 932574"/>
                <a:gd name="connsiteY65" fmla="*/ 39279 h 279510"/>
                <a:gd name="connsiteX66" fmla="*/ 372688 w 932574"/>
                <a:gd name="connsiteY66" fmla="*/ 52942 h 279510"/>
                <a:gd name="connsiteX67" fmla="*/ 373258 w 932574"/>
                <a:gd name="connsiteY67" fmla="*/ 52942 h 279510"/>
                <a:gd name="connsiteX68" fmla="*/ 401138 w 932574"/>
                <a:gd name="connsiteY68" fmla="*/ 37572 h 279510"/>
                <a:gd name="connsiteX69" fmla="*/ 429018 w 932574"/>
                <a:gd name="connsiteY69" fmla="*/ 68881 h 279510"/>
                <a:gd name="connsiteX70" fmla="*/ 429018 w 932574"/>
                <a:gd name="connsiteY70" fmla="*/ 124670 h 279510"/>
                <a:gd name="connsiteX71" fmla="*/ 403983 w 932574"/>
                <a:gd name="connsiteY71" fmla="*/ 124670 h 279510"/>
                <a:gd name="connsiteX72" fmla="*/ 403983 w 932574"/>
                <a:gd name="connsiteY72" fmla="*/ 75713 h 279510"/>
                <a:gd name="connsiteX73" fmla="*/ 390327 w 932574"/>
                <a:gd name="connsiteY73" fmla="*/ 59204 h 279510"/>
                <a:gd name="connsiteX74" fmla="*/ 372688 w 932574"/>
                <a:gd name="connsiteY74" fmla="*/ 77420 h 279510"/>
                <a:gd name="connsiteX75" fmla="*/ 372688 w 932574"/>
                <a:gd name="connsiteY75" fmla="*/ 124670 h 279510"/>
                <a:gd name="connsiteX76" fmla="*/ 347653 w 932574"/>
                <a:gd name="connsiteY76" fmla="*/ 124670 h 279510"/>
                <a:gd name="connsiteX77" fmla="*/ 347653 w 932574"/>
                <a:gd name="connsiteY77" fmla="*/ 39279 h 279510"/>
                <a:gd name="connsiteX78" fmla="*/ 526316 w 932574"/>
                <a:gd name="connsiteY78" fmla="*/ 93360 h 279510"/>
                <a:gd name="connsiteX79" fmla="*/ 487055 w 932574"/>
                <a:gd name="connsiteY79" fmla="*/ 126377 h 279510"/>
                <a:gd name="connsiteX80" fmla="*/ 445519 w 932574"/>
                <a:gd name="connsiteY80" fmla="*/ 81975 h 279510"/>
                <a:gd name="connsiteX81" fmla="*/ 487624 w 932574"/>
                <a:gd name="connsiteY81" fmla="*/ 37572 h 279510"/>
                <a:gd name="connsiteX82" fmla="*/ 526316 w 932574"/>
                <a:gd name="connsiteY82" fmla="*/ 83113 h 279510"/>
                <a:gd name="connsiteX83" fmla="*/ 526316 w 932574"/>
                <a:gd name="connsiteY83" fmla="*/ 86529 h 279510"/>
                <a:gd name="connsiteX84" fmla="*/ 470555 w 932574"/>
                <a:gd name="connsiteY84" fmla="*/ 86529 h 279510"/>
                <a:gd name="connsiteX85" fmla="*/ 486486 w 932574"/>
                <a:gd name="connsiteY85" fmla="*/ 107022 h 279510"/>
                <a:gd name="connsiteX86" fmla="*/ 501280 w 932574"/>
                <a:gd name="connsiteY86" fmla="*/ 93360 h 279510"/>
                <a:gd name="connsiteX87" fmla="*/ 526316 w 932574"/>
                <a:gd name="connsiteY87" fmla="*/ 93360 h 279510"/>
                <a:gd name="connsiteX88" fmla="*/ 501280 w 932574"/>
                <a:gd name="connsiteY88" fmla="*/ 72866 h 279510"/>
                <a:gd name="connsiteX89" fmla="*/ 486486 w 932574"/>
                <a:gd name="connsiteY89" fmla="*/ 56357 h 279510"/>
                <a:gd name="connsiteX90" fmla="*/ 471123 w 932574"/>
                <a:gd name="connsiteY90" fmla="*/ 72866 h 279510"/>
                <a:gd name="connsiteX91" fmla="*/ 501280 w 932574"/>
                <a:gd name="connsiteY91" fmla="*/ 72866 h 279510"/>
                <a:gd name="connsiteX92" fmla="*/ 619630 w 932574"/>
                <a:gd name="connsiteY92" fmla="*/ 93360 h 279510"/>
                <a:gd name="connsiteX93" fmla="*/ 580370 w 932574"/>
                <a:gd name="connsiteY93" fmla="*/ 126377 h 279510"/>
                <a:gd name="connsiteX94" fmla="*/ 538833 w 932574"/>
                <a:gd name="connsiteY94" fmla="*/ 81975 h 279510"/>
                <a:gd name="connsiteX95" fmla="*/ 580939 w 932574"/>
                <a:gd name="connsiteY95" fmla="*/ 37572 h 279510"/>
                <a:gd name="connsiteX96" fmla="*/ 619630 w 932574"/>
                <a:gd name="connsiteY96" fmla="*/ 83113 h 279510"/>
                <a:gd name="connsiteX97" fmla="*/ 619630 w 932574"/>
                <a:gd name="connsiteY97" fmla="*/ 86529 h 279510"/>
                <a:gd name="connsiteX98" fmla="*/ 564438 w 932574"/>
                <a:gd name="connsiteY98" fmla="*/ 86529 h 279510"/>
                <a:gd name="connsiteX99" fmla="*/ 580370 w 932574"/>
                <a:gd name="connsiteY99" fmla="*/ 107022 h 279510"/>
                <a:gd name="connsiteX100" fmla="*/ 595164 w 932574"/>
                <a:gd name="connsiteY100" fmla="*/ 93360 h 279510"/>
                <a:gd name="connsiteX101" fmla="*/ 619630 w 932574"/>
                <a:gd name="connsiteY101" fmla="*/ 93360 h 279510"/>
                <a:gd name="connsiteX102" fmla="*/ 594594 w 932574"/>
                <a:gd name="connsiteY102" fmla="*/ 72866 h 279510"/>
                <a:gd name="connsiteX103" fmla="*/ 579801 w 932574"/>
                <a:gd name="connsiteY103" fmla="*/ 56357 h 279510"/>
                <a:gd name="connsiteX104" fmla="*/ 564438 w 932574"/>
                <a:gd name="connsiteY104" fmla="*/ 72866 h 279510"/>
                <a:gd name="connsiteX105" fmla="*/ 594594 w 932574"/>
                <a:gd name="connsiteY105" fmla="*/ 72866 h 279510"/>
                <a:gd name="connsiteX106" fmla="*/ 636700 w 932574"/>
                <a:gd name="connsiteY106" fmla="*/ 39279 h 279510"/>
                <a:gd name="connsiteX107" fmla="*/ 661735 w 932574"/>
                <a:gd name="connsiteY107" fmla="*/ 39279 h 279510"/>
                <a:gd name="connsiteX108" fmla="*/ 661735 w 932574"/>
                <a:gd name="connsiteY108" fmla="*/ 52942 h 279510"/>
                <a:gd name="connsiteX109" fmla="*/ 662304 w 932574"/>
                <a:gd name="connsiteY109" fmla="*/ 52942 h 279510"/>
                <a:gd name="connsiteX110" fmla="*/ 683926 w 932574"/>
                <a:gd name="connsiteY110" fmla="*/ 37572 h 279510"/>
                <a:gd name="connsiteX111" fmla="*/ 691323 w 932574"/>
                <a:gd name="connsiteY111" fmla="*/ 38710 h 279510"/>
                <a:gd name="connsiteX112" fmla="*/ 691323 w 932574"/>
                <a:gd name="connsiteY112" fmla="*/ 64896 h 279510"/>
                <a:gd name="connsiteX113" fmla="*/ 680512 w 932574"/>
                <a:gd name="connsiteY113" fmla="*/ 63189 h 279510"/>
                <a:gd name="connsiteX114" fmla="*/ 662304 w 932574"/>
                <a:gd name="connsiteY114" fmla="*/ 81975 h 279510"/>
                <a:gd name="connsiteX115" fmla="*/ 662304 w 932574"/>
                <a:gd name="connsiteY115" fmla="*/ 124670 h 279510"/>
                <a:gd name="connsiteX116" fmla="*/ 637269 w 932574"/>
                <a:gd name="connsiteY116" fmla="*/ 124670 h 279510"/>
                <a:gd name="connsiteX117" fmla="*/ 637269 w 932574"/>
                <a:gd name="connsiteY117" fmla="*/ 39279 h 279510"/>
                <a:gd name="connsiteX118" fmla="*/ 702702 w 932574"/>
                <a:gd name="connsiteY118" fmla="*/ 14232 h 279510"/>
                <a:gd name="connsiteX119" fmla="*/ 716927 w 932574"/>
                <a:gd name="connsiteY119" fmla="*/ 0 h 279510"/>
                <a:gd name="connsiteX120" fmla="*/ 731721 w 932574"/>
                <a:gd name="connsiteY120" fmla="*/ 14232 h 279510"/>
                <a:gd name="connsiteX121" fmla="*/ 716927 w 932574"/>
                <a:gd name="connsiteY121" fmla="*/ 28463 h 279510"/>
                <a:gd name="connsiteX122" fmla="*/ 702702 w 932574"/>
                <a:gd name="connsiteY122" fmla="*/ 14232 h 279510"/>
                <a:gd name="connsiteX123" fmla="*/ 704409 w 932574"/>
                <a:gd name="connsiteY123" fmla="*/ 39279 h 279510"/>
                <a:gd name="connsiteX124" fmla="*/ 729445 w 932574"/>
                <a:gd name="connsiteY124" fmla="*/ 39279 h 279510"/>
                <a:gd name="connsiteX125" fmla="*/ 729445 w 932574"/>
                <a:gd name="connsiteY125" fmla="*/ 124670 h 279510"/>
                <a:gd name="connsiteX126" fmla="*/ 704409 w 932574"/>
                <a:gd name="connsiteY126" fmla="*/ 124670 h 279510"/>
                <a:gd name="connsiteX127" fmla="*/ 704409 w 932574"/>
                <a:gd name="connsiteY127" fmla="*/ 39279 h 279510"/>
                <a:gd name="connsiteX128" fmla="*/ 750498 w 932574"/>
                <a:gd name="connsiteY128" fmla="*/ 39279 h 279510"/>
                <a:gd name="connsiteX129" fmla="*/ 775533 w 932574"/>
                <a:gd name="connsiteY129" fmla="*/ 39279 h 279510"/>
                <a:gd name="connsiteX130" fmla="*/ 775533 w 932574"/>
                <a:gd name="connsiteY130" fmla="*/ 52942 h 279510"/>
                <a:gd name="connsiteX131" fmla="*/ 776102 w 932574"/>
                <a:gd name="connsiteY131" fmla="*/ 52942 h 279510"/>
                <a:gd name="connsiteX132" fmla="*/ 803982 w 932574"/>
                <a:gd name="connsiteY132" fmla="*/ 37572 h 279510"/>
                <a:gd name="connsiteX133" fmla="*/ 831863 w 932574"/>
                <a:gd name="connsiteY133" fmla="*/ 68881 h 279510"/>
                <a:gd name="connsiteX134" fmla="*/ 831863 w 932574"/>
                <a:gd name="connsiteY134" fmla="*/ 124670 h 279510"/>
                <a:gd name="connsiteX135" fmla="*/ 806827 w 932574"/>
                <a:gd name="connsiteY135" fmla="*/ 124670 h 279510"/>
                <a:gd name="connsiteX136" fmla="*/ 806827 w 932574"/>
                <a:gd name="connsiteY136" fmla="*/ 75713 h 279510"/>
                <a:gd name="connsiteX137" fmla="*/ 793172 w 932574"/>
                <a:gd name="connsiteY137" fmla="*/ 59204 h 279510"/>
                <a:gd name="connsiteX138" fmla="*/ 775533 w 932574"/>
                <a:gd name="connsiteY138" fmla="*/ 77420 h 279510"/>
                <a:gd name="connsiteX139" fmla="*/ 775533 w 932574"/>
                <a:gd name="connsiteY139" fmla="*/ 124670 h 279510"/>
                <a:gd name="connsiteX140" fmla="*/ 750498 w 932574"/>
                <a:gd name="connsiteY140" fmla="*/ 124670 h 279510"/>
                <a:gd name="connsiteX141" fmla="*/ 750498 w 932574"/>
                <a:gd name="connsiteY141" fmla="*/ 39279 h 279510"/>
                <a:gd name="connsiteX142" fmla="*/ 932574 w 932574"/>
                <a:gd name="connsiteY142" fmla="*/ 39279 h 279510"/>
                <a:gd name="connsiteX143" fmla="*/ 932574 w 932574"/>
                <a:gd name="connsiteY143" fmla="*/ 58065 h 279510"/>
                <a:gd name="connsiteX144" fmla="*/ 917212 w 932574"/>
                <a:gd name="connsiteY144" fmla="*/ 58065 h 279510"/>
                <a:gd name="connsiteX145" fmla="*/ 919488 w 932574"/>
                <a:gd name="connsiteY145" fmla="*/ 69451 h 279510"/>
                <a:gd name="connsiteX146" fmla="*/ 885348 w 932574"/>
                <a:gd name="connsiteY146" fmla="*/ 100760 h 279510"/>
                <a:gd name="connsiteX147" fmla="*/ 871124 w 932574"/>
                <a:gd name="connsiteY147" fmla="*/ 98483 h 279510"/>
                <a:gd name="connsiteX148" fmla="*/ 868847 w 932574"/>
                <a:gd name="connsiteY148" fmla="*/ 103607 h 279510"/>
                <a:gd name="connsiteX149" fmla="*/ 930867 w 932574"/>
                <a:gd name="connsiteY149" fmla="*/ 130932 h 279510"/>
                <a:gd name="connsiteX150" fmla="*/ 885917 w 932574"/>
                <a:gd name="connsiteY150" fmla="*/ 157118 h 279510"/>
                <a:gd name="connsiteX151" fmla="*/ 844381 w 932574"/>
                <a:gd name="connsiteY151" fmla="*/ 137763 h 279510"/>
                <a:gd name="connsiteX152" fmla="*/ 853485 w 932574"/>
                <a:gd name="connsiteY152" fmla="*/ 122962 h 279510"/>
                <a:gd name="connsiteX153" fmla="*/ 846088 w 932574"/>
                <a:gd name="connsiteY153" fmla="*/ 109869 h 279510"/>
                <a:gd name="connsiteX154" fmla="*/ 858606 w 932574"/>
                <a:gd name="connsiteY154" fmla="*/ 91652 h 279510"/>
                <a:gd name="connsiteX155" fmla="*/ 850071 w 932574"/>
                <a:gd name="connsiteY155" fmla="*/ 69451 h 279510"/>
                <a:gd name="connsiteX156" fmla="*/ 884779 w 932574"/>
                <a:gd name="connsiteY156" fmla="*/ 38141 h 279510"/>
                <a:gd name="connsiteX157" fmla="*/ 897297 w 932574"/>
                <a:gd name="connsiteY157" fmla="*/ 39849 h 279510"/>
                <a:gd name="connsiteX158" fmla="*/ 932574 w 932574"/>
                <a:gd name="connsiteY158" fmla="*/ 39849 h 279510"/>
                <a:gd name="connsiteX159" fmla="*/ 867709 w 932574"/>
                <a:gd name="connsiteY159" fmla="*/ 127516 h 279510"/>
                <a:gd name="connsiteX160" fmla="*/ 864296 w 932574"/>
                <a:gd name="connsiteY160" fmla="*/ 133778 h 279510"/>
                <a:gd name="connsiteX161" fmla="*/ 887055 w 932574"/>
                <a:gd name="connsiteY161" fmla="*/ 141748 h 279510"/>
                <a:gd name="connsiteX162" fmla="*/ 906970 w 932574"/>
                <a:gd name="connsiteY162" fmla="*/ 133778 h 279510"/>
                <a:gd name="connsiteX163" fmla="*/ 867709 w 932574"/>
                <a:gd name="connsiteY163" fmla="*/ 127516 h 279510"/>
                <a:gd name="connsiteX164" fmla="*/ 896728 w 932574"/>
                <a:gd name="connsiteY164" fmla="*/ 69451 h 279510"/>
                <a:gd name="connsiteX165" fmla="*/ 884779 w 932574"/>
                <a:gd name="connsiteY165" fmla="*/ 54080 h 279510"/>
                <a:gd name="connsiteX166" fmla="*/ 872830 w 932574"/>
                <a:gd name="connsiteY166" fmla="*/ 69451 h 279510"/>
                <a:gd name="connsiteX167" fmla="*/ 884779 w 932574"/>
                <a:gd name="connsiteY167" fmla="*/ 84821 h 279510"/>
                <a:gd name="connsiteX168" fmla="*/ 896728 w 932574"/>
                <a:gd name="connsiteY168" fmla="*/ 69451 h 279510"/>
                <a:gd name="connsiteX169" fmla="*/ 569 w 932574"/>
                <a:gd name="connsiteY169" fmla="*/ 159964 h 279510"/>
                <a:gd name="connsiteX170" fmla="*/ 82504 w 932574"/>
                <a:gd name="connsiteY170" fmla="*/ 159964 h 279510"/>
                <a:gd name="connsiteX171" fmla="*/ 82504 w 932574"/>
                <a:gd name="connsiteY171" fmla="*/ 181596 h 279510"/>
                <a:gd name="connsiteX172" fmla="*/ 27311 w 932574"/>
                <a:gd name="connsiteY172" fmla="*/ 181596 h 279510"/>
                <a:gd name="connsiteX173" fmla="*/ 27311 w 932574"/>
                <a:gd name="connsiteY173" fmla="*/ 208921 h 279510"/>
                <a:gd name="connsiteX174" fmla="*/ 79090 w 932574"/>
                <a:gd name="connsiteY174" fmla="*/ 208921 h 279510"/>
                <a:gd name="connsiteX175" fmla="*/ 79090 w 932574"/>
                <a:gd name="connsiteY175" fmla="*/ 229984 h 279510"/>
                <a:gd name="connsiteX176" fmla="*/ 27311 w 932574"/>
                <a:gd name="connsiteY176" fmla="*/ 229984 h 279510"/>
                <a:gd name="connsiteX177" fmla="*/ 27311 w 932574"/>
                <a:gd name="connsiteY177" fmla="*/ 277803 h 279510"/>
                <a:gd name="connsiteX178" fmla="*/ 569 w 932574"/>
                <a:gd name="connsiteY178" fmla="*/ 277803 h 279510"/>
                <a:gd name="connsiteX179" fmla="*/ 569 w 932574"/>
                <a:gd name="connsiteY179" fmla="*/ 159964 h 279510"/>
                <a:gd name="connsiteX180" fmla="*/ 99573 w 932574"/>
                <a:gd name="connsiteY180" fmla="*/ 167365 h 279510"/>
                <a:gd name="connsiteX181" fmla="*/ 113798 w 932574"/>
                <a:gd name="connsiteY181" fmla="*/ 153133 h 279510"/>
                <a:gd name="connsiteX182" fmla="*/ 128592 w 932574"/>
                <a:gd name="connsiteY182" fmla="*/ 167365 h 279510"/>
                <a:gd name="connsiteX183" fmla="*/ 113798 w 932574"/>
                <a:gd name="connsiteY183" fmla="*/ 181596 h 279510"/>
                <a:gd name="connsiteX184" fmla="*/ 99573 w 932574"/>
                <a:gd name="connsiteY184" fmla="*/ 167365 h 279510"/>
                <a:gd name="connsiteX185" fmla="*/ 101280 w 932574"/>
                <a:gd name="connsiteY185" fmla="*/ 192412 h 279510"/>
                <a:gd name="connsiteX186" fmla="*/ 126316 w 932574"/>
                <a:gd name="connsiteY186" fmla="*/ 192412 h 279510"/>
                <a:gd name="connsiteX187" fmla="*/ 126316 w 932574"/>
                <a:gd name="connsiteY187" fmla="*/ 277803 h 279510"/>
                <a:gd name="connsiteX188" fmla="*/ 101280 w 932574"/>
                <a:gd name="connsiteY188" fmla="*/ 277803 h 279510"/>
                <a:gd name="connsiteX189" fmla="*/ 101280 w 932574"/>
                <a:gd name="connsiteY189" fmla="*/ 192412 h 279510"/>
                <a:gd name="connsiteX190" fmla="*/ 147368 w 932574"/>
                <a:gd name="connsiteY190" fmla="*/ 192412 h 279510"/>
                <a:gd name="connsiteX191" fmla="*/ 172404 w 932574"/>
                <a:gd name="connsiteY191" fmla="*/ 192412 h 279510"/>
                <a:gd name="connsiteX192" fmla="*/ 172404 w 932574"/>
                <a:gd name="connsiteY192" fmla="*/ 206075 h 279510"/>
                <a:gd name="connsiteX193" fmla="*/ 172973 w 932574"/>
                <a:gd name="connsiteY193" fmla="*/ 206075 h 279510"/>
                <a:gd name="connsiteX194" fmla="*/ 194595 w 932574"/>
                <a:gd name="connsiteY194" fmla="*/ 190705 h 279510"/>
                <a:gd name="connsiteX195" fmla="*/ 201991 w 932574"/>
                <a:gd name="connsiteY195" fmla="*/ 191843 h 279510"/>
                <a:gd name="connsiteX196" fmla="*/ 201991 w 932574"/>
                <a:gd name="connsiteY196" fmla="*/ 218029 h 279510"/>
                <a:gd name="connsiteX197" fmla="*/ 191181 w 932574"/>
                <a:gd name="connsiteY197" fmla="*/ 216322 h 279510"/>
                <a:gd name="connsiteX198" fmla="*/ 172973 w 932574"/>
                <a:gd name="connsiteY198" fmla="*/ 235107 h 279510"/>
                <a:gd name="connsiteX199" fmla="*/ 172973 w 932574"/>
                <a:gd name="connsiteY199" fmla="*/ 277803 h 279510"/>
                <a:gd name="connsiteX200" fmla="*/ 147937 w 932574"/>
                <a:gd name="connsiteY200" fmla="*/ 277803 h 279510"/>
                <a:gd name="connsiteX201" fmla="*/ 147937 w 932574"/>
                <a:gd name="connsiteY201" fmla="*/ 192412 h 279510"/>
                <a:gd name="connsiteX202" fmla="*/ 234993 w 932574"/>
                <a:gd name="connsiteY202" fmla="*/ 249339 h 279510"/>
                <a:gd name="connsiteX203" fmla="*/ 250355 w 932574"/>
                <a:gd name="connsiteY203" fmla="*/ 261863 h 279510"/>
                <a:gd name="connsiteX204" fmla="*/ 262304 w 932574"/>
                <a:gd name="connsiteY204" fmla="*/ 254463 h 279510"/>
                <a:gd name="connsiteX205" fmla="*/ 213371 w 932574"/>
                <a:gd name="connsiteY205" fmla="*/ 218029 h 279510"/>
                <a:gd name="connsiteX206" fmla="*/ 248649 w 932574"/>
                <a:gd name="connsiteY206" fmla="*/ 190705 h 279510"/>
                <a:gd name="connsiteX207" fmla="*/ 285633 w 932574"/>
                <a:gd name="connsiteY207" fmla="*/ 219737 h 279510"/>
                <a:gd name="connsiteX208" fmla="*/ 261735 w 932574"/>
                <a:gd name="connsiteY208" fmla="*/ 219737 h 279510"/>
                <a:gd name="connsiteX209" fmla="*/ 248649 w 932574"/>
                <a:gd name="connsiteY209" fmla="*/ 208352 h 279510"/>
                <a:gd name="connsiteX210" fmla="*/ 238407 w 932574"/>
                <a:gd name="connsiteY210" fmla="*/ 215183 h 279510"/>
                <a:gd name="connsiteX211" fmla="*/ 287340 w 932574"/>
                <a:gd name="connsiteY211" fmla="*/ 252185 h 279510"/>
                <a:gd name="connsiteX212" fmla="*/ 250925 w 932574"/>
                <a:gd name="connsiteY212" fmla="*/ 278941 h 279510"/>
                <a:gd name="connsiteX213" fmla="*/ 210526 w 932574"/>
                <a:gd name="connsiteY213" fmla="*/ 248770 h 279510"/>
                <a:gd name="connsiteX214" fmla="*/ 234993 w 932574"/>
                <a:gd name="connsiteY214" fmla="*/ 248770 h 279510"/>
                <a:gd name="connsiteX215" fmla="*/ 308393 w 932574"/>
                <a:gd name="connsiteY215" fmla="*/ 212337 h 279510"/>
                <a:gd name="connsiteX216" fmla="*/ 297013 w 932574"/>
                <a:gd name="connsiteY216" fmla="*/ 212337 h 279510"/>
                <a:gd name="connsiteX217" fmla="*/ 297013 w 932574"/>
                <a:gd name="connsiteY217" fmla="*/ 192412 h 279510"/>
                <a:gd name="connsiteX218" fmla="*/ 308393 w 932574"/>
                <a:gd name="connsiteY218" fmla="*/ 192412 h 279510"/>
                <a:gd name="connsiteX219" fmla="*/ 308393 w 932574"/>
                <a:gd name="connsiteY219" fmla="*/ 170211 h 279510"/>
                <a:gd name="connsiteX220" fmla="*/ 333428 w 932574"/>
                <a:gd name="connsiteY220" fmla="*/ 170211 h 279510"/>
                <a:gd name="connsiteX221" fmla="*/ 333428 w 932574"/>
                <a:gd name="connsiteY221" fmla="*/ 192412 h 279510"/>
                <a:gd name="connsiteX222" fmla="*/ 353343 w 932574"/>
                <a:gd name="connsiteY222" fmla="*/ 192412 h 279510"/>
                <a:gd name="connsiteX223" fmla="*/ 353343 w 932574"/>
                <a:gd name="connsiteY223" fmla="*/ 212337 h 279510"/>
                <a:gd name="connsiteX224" fmla="*/ 333428 w 932574"/>
                <a:gd name="connsiteY224" fmla="*/ 212337 h 279510"/>
                <a:gd name="connsiteX225" fmla="*/ 333428 w 932574"/>
                <a:gd name="connsiteY225" fmla="*/ 244785 h 279510"/>
                <a:gd name="connsiteX226" fmla="*/ 346515 w 932574"/>
                <a:gd name="connsiteY226" fmla="*/ 256170 h 279510"/>
                <a:gd name="connsiteX227" fmla="*/ 355050 w 932574"/>
                <a:gd name="connsiteY227" fmla="*/ 255601 h 279510"/>
                <a:gd name="connsiteX228" fmla="*/ 355050 w 932574"/>
                <a:gd name="connsiteY228" fmla="*/ 277803 h 279510"/>
                <a:gd name="connsiteX229" fmla="*/ 341963 w 932574"/>
                <a:gd name="connsiteY229" fmla="*/ 279510 h 279510"/>
                <a:gd name="connsiteX230" fmla="*/ 308393 w 932574"/>
                <a:gd name="connsiteY230" fmla="*/ 245354 h 279510"/>
                <a:gd name="connsiteX231" fmla="*/ 308393 w 932574"/>
                <a:gd name="connsiteY231" fmla="*/ 212337 h 279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</a:cxnLst>
              <a:rect l="l" t="t" r="r" b="b"/>
              <a:pathLst>
                <a:path w="932574" h="279510">
                  <a:moveTo>
                    <a:pt x="569" y="6831"/>
                  </a:moveTo>
                  <a:lnTo>
                    <a:pt x="84210" y="6831"/>
                  </a:lnTo>
                  <a:lnTo>
                    <a:pt x="84210" y="28463"/>
                  </a:lnTo>
                  <a:lnTo>
                    <a:pt x="27311" y="28463"/>
                  </a:lnTo>
                  <a:lnTo>
                    <a:pt x="27311" y="53511"/>
                  </a:lnTo>
                  <a:lnTo>
                    <a:pt x="80797" y="53511"/>
                  </a:lnTo>
                  <a:lnTo>
                    <a:pt x="80797" y="74574"/>
                  </a:lnTo>
                  <a:lnTo>
                    <a:pt x="27311" y="74574"/>
                  </a:lnTo>
                  <a:lnTo>
                    <a:pt x="27311" y="103037"/>
                  </a:lnTo>
                  <a:lnTo>
                    <a:pt x="85348" y="103037"/>
                  </a:lnTo>
                  <a:lnTo>
                    <a:pt x="85348" y="124670"/>
                  </a:lnTo>
                  <a:lnTo>
                    <a:pt x="0" y="124670"/>
                  </a:lnTo>
                  <a:lnTo>
                    <a:pt x="0" y="6831"/>
                  </a:lnTo>
                  <a:close/>
                  <a:moveTo>
                    <a:pt x="104694" y="39279"/>
                  </a:moveTo>
                  <a:lnTo>
                    <a:pt x="129730" y="39279"/>
                  </a:lnTo>
                  <a:lnTo>
                    <a:pt x="129730" y="52942"/>
                  </a:lnTo>
                  <a:lnTo>
                    <a:pt x="130299" y="52942"/>
                  </a:lnTo>
                  <a:cubicBezTo>
                    <a:pt x="135989" y="43264"/>
                    <a:pt x="143954" y="37572"/>
                    <a:pt x="158179" y="37572"/>
                  </a:cubicBezTo>
                  <a:cubicBezTo>
                    <a:pt x="178663" y="37572"/>
                    <a:pt x="186060" y="48957"/>
                    <a:pt x="186060" y="68881"/>
                  </a:cubicBezTo>
                  <a:lnTo>
                    <a:pt x="186060" y="124670"/>
                  </a:lnTo>
                  <a:lnTo>
                    <a:pt x="161024" y="124670"/>
                  </a:lnTo>
                  <a:lnTo>
                    <a:pt x="161024" y="75713"/>
                  </a:lnTo>
                  <a:cubicBezTo>
                    <a:pt x="161024" y="64896"/>
                    <a:pt x="157610" y="59204"/>
                    <a:pt x="147368" y="59204"/>
                  </a:cubicBezTo>
                  <a:cubicBezTo>
                    <a:pt x="136558" y="59204"/>
                    <a:pt x="129730" y="66604"/>
                    <a:pt x="129730" y="77420"/>
                  </a:cubicBezTo>
                  <a:lnTo>
                    <a:pt x="129730" y="124670"/>
                  </a:lnTo>
                  <a:lnTo>
                    <a:pt x="104694" y="124670"/>
                  </a:lnTo>
                  <a:lnTo>
                    <a:pt x="104694" y="39279"/>
                  </a:lnTo>
                  <a:close/>
                  <a:moveTo>
                    <a:pt x="287340" y="39279"/>
                  </a:moveTo>
                  <a:lnTo>
                    <a:pt x="287340" y="58065"/>
                  </a:lnTo>
                  <a:lnTo>
                    <a:pt x="271408" y="58065"/>
                  </a:lnTo>
                  <a:cubicBezTo>
                    <a:pt x="273115" y="61481"/>
                    <a:pt x="273684" y="65466"/>
                    <a:pt x="273684" y="69451"/>
                  </a:cubicBezTo>
                  <a:cubicBezTo>
                    <a:pt x="273684" y="87667"/>
                    <a:pt x="261166" y="100760"/>
                    <a:pt x="239545" y="100760"/>
                  </a:cubicBezTo>
                  <a:cubicBezTo>
                    <a:pt x="234424" y="100760"/>
                    <a:pt x="229303" y="100191"/>
                    <a:pt x="225320" y="98483"/>
                  </a:cubicBezTo>
                  <a:cubicBezTo>
                    <a:pt x="223613" y="100191"/>
                    <a:pt x="223044" y="101899"/>
                    <a:pt x="223044" y="103607"/>
                  </a:cubicBezTo>
                  <a:cubicBezTo>
                    <a:pt x="223044" y="114992"/>
                    <a:pt x="285064" y="95068"/>
                    <a:pt x="285064" y="130932"/>
                  </a:cubicBezTo>
                  <a:cubicBezTo>
                    <a:pt x="285064" y="145163"/>
                    <a:pt x="276529" y="157118"/>
                    <a:pt x="240114" y="157118"/>
                  </a:cubicBezTo>
                  <a:cubicBezTo>
                    <a:pt x="208819" y="157118"/>
                    <a:pt x="198578" y="149717"/>
                    <a:pt x="198578" y="137763"/>
                  </a:cubicBezTo>
                  <a:cubicBezTo>
                    <a:pt x="198578" y="131501"/>
                    <a:pt x="201991" y="126377"/>
                    <a:pt x="207681" y="122962"/>
                  </a:cubicBezTo>
                  <a:cubicBezTo>
                    <a:pt x="203129" y="120115"/>
                    <a:pt x="200284" y="116131"/>
                    <a:pt x="200284" y="109869"/>
                  </a:cubicBezTo>
                  <a:cubicBezTo>
                    <a:pt x="200284" y="102468"/>
                    <a:pt x="203698" y="96206"/>
                    <a:pt x="212802" y="91652"/>
                  </a:cubicBezTo>
                  <a:cubicBezTo>
                    <a:pt x="207112" y="85959"/>
                    <a:pt x="204267" y="78559"/>
                    <a:pt x="204267" y="69451"/>
                  </a:cubicBezTo>
                  <a:cubicBezTo>
                    <a:pt x="204267" y="50665"/>
                    <a:pt x="216785" y="38141"/>
                    <a:pt x="238976" y="38141"/>
                  </a:cubicBezTo>
                  <a:cubicBezTo>
                    <a:pt x="243528" y="38141"/>
                    <a:pt x="247511" y="38710"/>
                    <a:pt x="251494" y="39849"/>
                  </a:cubicBezTo>
                  <a:lnTo>
                    <a:pt x="287340" y="39849"/>
                  </a:lnTo>
                  <a:close/>
                  <a:moveTo>
                    <a:pt x="222475" y="127516"/>
                  </a:moveTo>
                  <a:cubicBezTo>
                    <a:pt x="219630" y="129793"/>
                    <a:pt x="219061" y="132070"/>
                    <a:pt x="219061" y="133778"/>
                  </a:cubicBezTo>
                  <a:cubicBezTo>
                    <a:pt x="219061" y="138901"/>
                    <a:pt x="223044" y="141748"/>
                    <a:pt x="241821" y="141748"/>
                  </a:cubicBezTo>
                  <a:cubicBezTo>
                    <a:pt x="257183" y="141748"/>
                    <a:pt x="261735" y="137193"/>
                    <a:pt x="261735" y="133778"/>
                  </a:cubicBezTo>
                  <a:cubicBezTo>
                    <a:pt x="261735" y="125808"/>
                    <a:pt x="239545" y="129793"/>
                    <a:pt x="222475" y="127516"/>
                  </a:cubicBezTo>
                  <a:close/>
                  <a:moveTo>
                    <a:pt x="251494" y="69451"/>
                  </a:moveTo>
                  <a:cubicBezTo>
                    <a:pt x="251494" y="59773"/>
                    <a:pt x="248080" y="54080"/>
                    <a:pt x="239545" y="54080"/>
                  </a:cubicBezTo>
                  <a:cubicBezTo>
                    <a:pt x="231010" y="54080"/>
                    <a:pt x="227596" y="59773"/>
                    <a:pt x="227596" y="69451"/>
                  </a:cubicBezTo>
                  <a:cubicBezTo>
                    <a:pt x="227596" y="79128"/>
                    <a:pt x="231010" y="84821"/>
                    <a:pt x="239545" y="84821"/>
                  </a:cubicBezTo>
                  <a:cubicBezTo>
                    <a:pt x="247511" y="84821"/>
                    <a:pt x="251494" y="79128"/>
                    <a:pt x="251494" y="69451"/>
                  </a:cubicBezTo>
                  <a:close/>
                  <a:moveTo>
                    <a:pt x="299858" y="14232"/>
                  </a:moveTo>
                  <a:cubicBezTo>
                    <a:pt x="299858" y="5693"/>
                    <a:pt x="304979" y="0"/>
                    <a:pt x="314082" y="0"/>
                  </a:cubicBezTo>
                  <a:cubicBezTo>
                    <a:pt x="322617" y="0"/>
                    <a:pt x="328876" y="5693"/>
                    <a:pt x="328876" y="14232"/>
                  </a:cubicBezTo>
                  <a:cubicBezTo>
                    <a:pt x="328876" y="22771"/>
                    <a:pt x="323186" y="28463"/>
                    <a:pt x="314082" y="28463"/>
                  </a:cubicBezTo>
                  <a:cubicBezTo>
                    <a:pt x="304979" y="28463"/>
                    <a:pt x="299858" y="22771"/>
                    <a:pt x="299858" y="14232"/>
                  </a:cubicBezTo>
                  <a:close/>
                  <a:moveTo>
                    <a:pt x="301565" y="39279"/>
                  </a:moveTo>
                  <a:lnTo>
                    <a:pt x="326600" y="39279"/>
                  </a:lnTo>
                  <a:lnTo>
                    <a:pt x="326600" y="124670"/>
                  </a:lnTo>
                  <a:lnTo>
                    <a:pt x="301565" y="124670"/>
                  </a:lnTo>
                  <a:lnTo>
                    <a:pt x="301565" y="39279"/>
                  </a:lnTo>
                  <a:close/>
                  <a:moveTo>
                    <a:pt x="347653" y="39279"/>
                  </a:moveTo>
                  <a:lnTo>
                    <a:pt x="372688" y="39279"/>
                  </a:lnTo>
                  <a:lnTo>
                    <a:pt x="372688" y="52942"/>
                  </a:lnTo>
                  <a:lnTo>
                    <a:pt x="373258" y="52942"/>
                  </a:lnTo>
                  <a:cubicBezTo>
                    <a:pt x="378947" y="43264"/>
                    <a:pt x="386913" y="37572"/>
                    <a:pt x="401138" y="37572"/>
                  </a:cubicBezTo>
                  <a:cubicBezTo>
                    <a:pt x="421622" y="37572"/>
                    <a:pt x="429018" y="48957"/>
                    <a:pt x="429018" y="68881"/>
                  </a:cubicBezTo>
                  <a:lnTo>
                    <a:pt x="429018" y="124670"/>
                  </a:lnTo>
                  <a:lnTo>
                    <a:pt x="403983" y="124670"/>
                  </a:lnTo>
                  <a:lnTo>
                    <a:pt x="403983" y="75713"/>
                  </a:lnTo>
                  <a:cubicBezTo>
                    <a:pt x="403983" y="64896"/>
                    <a:pt x="400569" y="59204"/>
                    <a:pt x="390327" y="59204"/>
                  </a:cubicBezTo>
                  <a:cubicBezTo>
                    <a:pt x="379516" y="59204"/>
                    <a:pt x="372688" y="66604"/>
                    <a:pt x="372688" y="77420"/>
                  </a:cubicBezTo>
                  <a:lnTo>
                    <a:pt x="372688" y="124670"/>
                  </a:lnTo>
                  <a:lnTo>
                    <a:pt x="347653" y="124670"/>
                  </a:lnTo>
                  <a:lnTo>
                    <a:pt x="347653" y="39279"/>
                  </a:lnTo>
                  <a:close/>
                  <a:moveTo>
                    <a:pt x="526316" y="93360"/>
                  </a:moveTo>
                  <a:cubicBezTo>
                    <a:pt x="525178" y="111007"/>
                    <a:pt x="512660" y="126377"/>
                    <a:pt x="487055" y="126377"/>
                  </a:cubicBezTo>
                  <a:cubicBezTo>
                    <a:pt x="457468" y="126377"/>
                    <a:pt x="445519" y="108730"/>
                    <a:pt x="445519" y="81975"/>
                  </a:cubicBezTo>
                  <a:cubicBezTo>
                    <a:pt x="445519" y="55219"/>
                    <a:pt x="459744" y="37572"/>
                    <a:pt x="487624" y="37572"/>
                  </a:cubicBezTo>
                  <a:cubicBezTo>
                    <a:pt x="515505" y="37572"/>
                    <a:pt x="526316" y="54650"/>
                    <a:pt x="526316" y="83113"/>
                  </a:cubicBezTo>
                  <a:lnTo>
                    <a:pt x="526316" y="86529"/>
                  </a:lnTo>
                  <a:lnTo>
                    <a:pt x="470555" y="86529"/>
                  </a:lnTo>
                  <a:cubicBezTo>
                    <a:pt x="471123" y="99622"/>
                    <a:pt x="475676" y="107022"/>
                    <a:pt x="486486" y="107022"/>
                  </a:cubicBezTo>
                  <a:cubicBezTo>
                    <a:pt x="496159" y="107022"/>
                    <a:pt x="501280" y="100760"/>
                    <a:pt x="501280" y="93360"/>
                  </a:cubicBezTo>
                  <a:lnTo>
                    <a:pt x="526316" y="93360"/>
                  </a:lnTo>
                  <a:close/>
                  <a:moveTo>
                    <a:pt x="501280" y="72866"/>
                  </a:moveTo>
                  <a:cubicBezTo>
                    <a:pt x="500711" y="64327"/>
                    <a:pt x="496728" y="56357"/>
                    <a:pt x="486486" y="56357"/>
                  </a:cubicBezTo>
                  <a:cubicBezTo>
                    <a:pt x="476813" y="56357"/>
                    <a:pt x="472262" y="62050"/>
                    <a:pt x="471123" y="72866"/>
                  </a:cubicBezTo>
                  <a:lnTo>
                    <a:pt x="501280" y="72866"/>
                  </a:lnTo>
                  <a:close/>
                  <a:moveTo>
                    <a:pt x="619630" y="93360"/>
                  </a:moveTo>
                  <a:cubicBezTo>
                    <a:pt x="618492" y="111007"/>
                    <a:pt x="605974" y="126377"/>
                    <a:pt x="580370" y="126377"/>
                  </a:cubicBezTo>
                  <a:cubicBezTo>
                    <a:pt x="550782" y="126377"/>
                    <a:pt x="538833" y="108730"/>
                    <a:pt x="538833" y="81975"/>
                  </a:cubicBezTo>
                  <a:cubicBezTo>
                    <a:pt x="538833" y="55219"/>
                    <a:pt x="553058" y="37572"/>
                    <a:pt x="580939" y="37572"/>
                  </a:cubicBezTo>
                  <a:cubicBezTo>
                    <a:pt x="608819" y="37572"/>
                    <a:pt x="619630" y="54650"/>
                    <a:pt x="619630" y="83113"/>
                  </a:cubicBezTo>
                  <a:lnTo>
                    <a:pt x="619630" y="86529"/>
                  </a:lnTo>
                  <a:lnTo>
                    <a:pt x="564438" y="86529"/>
                  </a:lnTo>
                  <a:cubicBezTo>
                    <a:pt x="565007" y="99622"/>
                    <a:pt x="569559" y="107022"/>
                    <a:pt x="580370" y="107022"/>
                  </a:cubicBezTo>
                  <a:cubicBezTo>
                    <a:pt x="590042" y="107022"/>
                    <a:pt x="595164" y="100760"/>
                    <a:pt x="595164" y="93360"/>
                  </a:cubicBezTo>
                  <a:lnTo>
                    <a:pt x="619630" y="93360"/>
                  </a:lnTo>
                  <a:close/>
                  <a:moveTo>
                    <a:pt x="594594" y="72866"/>
                  </a:moveTo>
                  <a:cubicBezTo>
                    <a:pt x="594025" y="64327"/>
                    <a:pt x="590042" y="56357"/>
                    <a:pt x="579801" y="56357"/>
                  </a:cubicBezTo>
                  <a:cubicBezTo>
                    <a:pt x="570128" y="56357"/>
                    <a:pt x="565576" y="62050"/>
                    <a:pt x="564438" y="72866"/>
                  </a:cubicBezTo>
                  <a:lnTo>
                    <a:pt x="594594" y="72866"/>
                  </a:lnTo>
                  <a:close/>
                  <a:moveTo>
                    <a:pt x="636700" y="39279"/>
                  </a:moveTo>
                  <a:lnTo>
                    <a:pt x="661735" y="39279"/>
                  </a:lnTo>
                  <a:lnTo>
                    <a:pt x="661735" y="52942"/>
                  </a:lnTo>
                  <a:lnTo>
                    <a:pt x="662304" y="52942"/>
                  </a:lnTo>
                  <a:cubicBezTo>
                    <a:pt x="667994" y="43264"/>
                    <a:pt x="675391" y="37572"/>
                    <a:pt x="683926" y="37572"/>
                  </a:cubicBezTo>
                  <a:cubicBezTo>
                    <a:pt x="686202" y="37572"/>
                    <a:pt x="688478" y="38141"/>
                    <a:pt x="691323" y="38710"/>
                  </a:cubicBezTo>
                  <a:lnTo>
                    <a:pt x="691323" y="64896"/>
                  </a:lnTo>
                  <a:cubicBezTo>
                    <a:pt x="688478" y="63758"/>
                    <a:pt x="685064" y="63189"/>
                    <a:pt x="680512" y="63189"/>
                  </a:cubicBezTo>
                  <a:cubicBezTo>
                    <a:pt x="669701" y="63189"/>
                    <a:pt x="662304" y="70020"/>
                    <a:pt x="662304" y="81975"/>
                  </a:cubicBezTo>
                  <a:lnTo>
                    <a:pt x="662304" y="124670"/>
                  </a:lnTo>
                  <a:lnTo>
                    <a:pt x="637269" y="124670"/>
                  </a:lnTo>
                  <a:lnTo>
                    <a:pt x="637269" y="39279"/>
                  </a:lnTo>
                  <a:close/>
                  <a:moveTo>
                    <a:pt x="702702" y="14232"/>
                  </a:moveTo>
                  <a:cubicBezTo>
                    <a:pt x="702702" y="5693"/>
                    <a:pt x="707823" y="0"/>
                    <a:pt x="716927" y="0"/>
                  </a:cubicBezTo>
                  <a:cubicBezTo>
                    <a:pt x="725462" y="0"/>
                    <a:pt x="731721" y="5693"/>
                    <a:pt x="731721" y="14232"/>
                  </a:cubicBezTo>
                  <a:cubicBezTo>
                    <a:pt x="731721" y="22771"/>
                    <a:pt x="726031" y="28463"/>
                    <a:pt x="716927" y="28463"/>
                  </a:cubicBezTo>
                  <a:cubicBezTo>
                    <a:pt x="707823" y="28463"/>
                    <a:pt x="702702" y="22771"/>
                    <a:pt x="702702" y="14232"/>
                  </a:cubicBezTo>
                  <a:close/>
                  <a:moveTo>
                    <a:pt x="704409" y="39279"/>
                  </a:moveTo>
                  <a:lnTo>
                    <a:pt x="729445" y="39279"/>
                  </a:lnTo>
                  <a:lnTo>
                    <a:pt x="729445" y="124670"/>
                  </a:lnTo>
                  <a:lnTo>
                    <a:pt x="704409" y="124670"/>
                  </a:lnTo>
                  <a:lnTo>
                    <a:pt x="704409" y="39279"/>
                  </a:lnTo>
                  <a:close/>
                  <a:moveTo>
                    <a:pt x="750498" y="39279"/>
                  </a:moveTo>
                  <a:lnTo>
                    <a:pt x="775533" y="39279"/>
                  </a:lnTo>
                  <a:lnTo>
                    <a:pt x="775533" y="52942"/>
                  </a:lnTo>
                  <a:lnTo>
                    <a:pt x="776102" y="52942"/>
                  </a:lnTo>
                  <a:cubicBezTo>
                    <a:pt x="781792" y="43264"/>
                    <a:pt x="789758" y="37572"/>
                    <a:pt x="803982" y="37572"/>
                  </a:cubicBezTo>
                  <a:cubicBezTo>
                    <a:pt x="824466" y="37572"/>
                    <a:pt x="831863" y="48957"/>
                    <a:pt x="831863" y="68881"/>
                  </a:cubicBezTo>
                  <a:lnTo>
                    <a:pt x="831863" y="124670"/>
                  </a:lnTo>
                  <a:lnTo>
                    <a:pt x="806827" y="124670"/>
                  </a:lnTo>
                  <a:lnTo>
                    <a:pt x="806827" y="75713"/>
                  </a:lnTo>
                  <a:cubicBezTo>
                    <a:pt x="806827" y="64896"/>
                    <a:pt x="803414" y="59204"/>
                    <a:pt x="793172" y="59204"/>
                  </a:cubicBezTo>
                  <a:cubicBezTo>
                    <a:pt x="782361" y="59204"/>
                    <a:pt x="775533" y="66604"/>
                    <a:pt x="775533" y="77420"/>
                  </a:cubicBezTo>
                  <a:lnTo>
                    <a:pt x="775533" y="124670"/>
                  </a:lnTo>
                  <a:lnTo>
                    <a:pt x="750498" y="124670"/>
                  </a:lnTo>
                  <a:lnTo>
                    <a:pt x="750498" y="39279"/>
                  </a:lnTo>
                  <a:close/>
                  <a:moveTo>
                    <a:pt x="932574" y="39279"/>
                  </a:moveTo>
                  <a:lnTo>
                    <a:pt x="932574" y="58065"/>
                  </a:lnTo>
                  <a:lnTo>
                    <a:pt x="917212" y="58065"/>
                  </a:lnTo>
                  <a:cubicBezTo>
                    <a:pt x="918918" y="61481"/>
                    <a:pt x="919488" y="65466"/>
                    <a:pt x="919488" y="69451"/>
                  </a:cubicBezTo>
                  <a:cubicBezTo>
                    <a:pt x="919488" y="87667"/>
                    <a:pt x="906970" y="100760"/>
                    <a:pt x="885348" y="100760"/>
                  </a:cubicBezTo>
                  <a:cubicBezTo>
                    <a:pt x="880227" y="100760"/>
                    <a:pt x="875106" y="100191"/>
                    <a:pt x="871124" y="98483"/>
                  </a:cubicBezTo>
                  <a:cubicBezTo>
                    <a:pt x="869416" y="100191"/>
                    <a:pt x="868847" y="101899"/>
                    <a:pt x="868847" y="103607"/>
                  </a:cubicBezTo>
                  <a:cubicBezTo>
                    <a:pt x="868847" y="114992"/>
                    <a:pt x="930867" y="95068"/>
                    <a:pt x="930867" y="130932"/>
                  </a:cubicBezTo>
                  <a:cubicBezTo>
                    <a:pt x="930867" y="145163"/>
                    <a:pt x="922333" y="157118"/>
                    <a:pt x="885917" y="157118"/>
                  </a:cubicBezTo>
                  <a:cubicBezTo>
                    <a:pt x="854623" y="157118"/>
                    <a:pt x="844381" y="149717"/>
                    <a:pt x="844381" y="137763"/>
                  </a:cubicBezTo>
                  <a:cubicBezTo>
                    <a:pt x="844381" y="131501"/>
                    <a:pt x="847795" y="126377"/>
                    <a:pt x="853485" y="122962"/>
                  </a:cubicBezTo>
                  <a:cubicBezTo>
                    <a:pt x="848933" y="120115"/>
                    <a:pt x="846088" y="116131"/>
                    <a:pt x="846088" y="109869"/>
                  </a:cubicBezTo>
                  <a:cubicBezTo>
                    <a:pt x="846088" y="102468"/>
                    <a:pt x="849502" y="96206"/>
                    <a:pt x="858606" y="91652"/>
                  </a:cubicBezTo>
                  <a:cubicBezTo>
                    <a:pt x="852916" y="85959"/>
                    <a:pt x="850071" y="78559"/>
                    <a:pt x="850071" y="69451"/>
                  </a:cubicBezTo>
                  <a:cubicBezTo>
                    <a:pt x="850071" y="50665"/>
                    <a:pt x="862589" y="38141"/>
                    <a:pt x="884779" y="38141"/>
                  </a:cubicBezTo>
                  <a:cubicBezTo>
                    <a:pt x="889331" y="38141"/>
                    <a:pt x="893314" y="38710"/>
                    <a:pt x="897297" y="39849"/>
                  </a:cubicBezTo>
                  <a:lnTo>
                    <a:pt x="932574" y="39849"/>
                  </a:lnTo>
                  <a:close/>
                  <a:moveTo>
                    <a:pt x="867709" y="127516"/>
                  </a:moveTo>
                  <a:cubicBezTo>
                    <a:pt x="864864" y="129793"/>
                    <a:pt x="864296" y="132070"/>
                    <a:pt x="864296" y="133778"/>
                  </a:cubicBezTo>
                  <a:cubicBezTo>
                    <a:pt x="864296" y="138901"/>
                    <a:pt x="868279" y="141748"/>
                    <a:pt x="887055" y="141748"/>
                  </a:cubicBezTo>
                  <a:cubicBezTo>
                    <a:pt x="902418" y="141748"/>
                    <a:pt x="906970" y="137193"/>
                    <a:pt x="906970" y="133778"/>
                  </a:cubicBezTo>
                  <a:cubicBezTo>
                    <a:pt x="907539" y="125808"/>
                    <a:pt x="885348" y="129793"/>
                    <a:pt x="867709" y="127516"/>
                  </a:cubicBezTo>
                  <a:close/>
                  <a:moveTo>
                    <a:pt x="896728" y="69451"/>
                  </a:moveTo>
                  <a:cubicBezTo>
                    <a:pt x="896728" y="59773"/>
                    <a:pt x="893314" y="54080"/>
                    <a:pt x="884779" y="54080"/>
                  </a:cubicBezTo>
                  <a:cubicBezTo>
                    <a:pt x="876244" y="54080"/>
                    <a:pt x="872830" y="59773"/>
                    <a:pt x="872830" y="69451"/>
                  </a:cubicBezTo>
                  <a:cubicBezTo>
                    <a:pt x="872830" y="79128"/>
                    <a:pt x="876244" y="84821"/>
                    <a:pt x="884779" y="84821"/>
                  </a:cubicBezTo>
                  <a:cubicBezTo>
                    <a:pt x="893314" y="84821"/>
                    <a:pt x="896728" y="79128"/>
                    <a:pt x="896728" y="69451"/>
                  </a:cubicBezTo>
                  <a:close/>
                  <a:moveTo>
                    <a:pt x="569" y="159964"/>
                  </a:moveTo>
                  <a:lnTo>
                    <a:pt x="82504" y="159964"/>
                  </a:lnTo>
                  <a:lnTo>
                    <a:pt x="82504" y="181596"/>
                  </a:lnTo>
                  <a:lnTo>
                    <a:pt x="27311" y="181596"/>
                  </a:lnTo>
                  <a:lnTo>
                    <a:pt x="27311" y="208921"/>
                  </a:lnTo>
                  <a:lnTo>
                    <a:pt x="79090" y="208921"/>
                  </a:lnTo>
                  <a:lnTo>
                    <a:pt x="79090" y="229984"/>
                  </a:lnTo>
                  <a:lnTo>
                    <a:pt x="27311" y="229984"/>
                  </a:lnTo>
                  <a:lnTo>
                    <a:pt x="27311" y="277803"/>
                  </a:lnTo>
                  <a:lnTo>
                    <a:pt x="569" y="277803"/>
                  </a:lnTo>
                  <a:lnTo>
                    <a:pt x="569" y="159964"/>
                  </a:lnTo>
                  <a:close/>
                  <a:moveTo>
                    <a:pt x="99573" y="167365"/>
                  </a:moveTo>
                  <a:cubicBezTo>
                    <a:pt x="99573" y="158826"/>
                    <a:pt x="104694" y="153133"/>
                    <a:pt x="113798" y="153133"/>
                  </a:cubicBezTo>
                  <a:cubicBezTo>
                    <a:pt x="122333" y="153133"/>
                    <a:pt x="128592" y="158826"/>
                    <a:pt x="128592" y="167365"/>
                  </a:cubicBezTo>
                  <a:cubicBezTo>
                    <a:pt x="128592" y="175904"/>
                    <a:pt x="122902" y="181596"/>
                    <a:pt x="113798" y="181596"/>
                  </a:cubicBezTo>
                  <a:cubicBezTo>
                    <a:pt x="104694" y="181596"/>
                    <a:pt x="99573" y="175904"/>
                    <a:pt x="99573" y="167365"/>
                  </a:cubicBezTo>
                  <a:close/>
                  <a:moveTo>
                    <a:pt x="101280" y="192412"/>
                  </a:moveTo>
                  <a:lnTo>
                    <a:pt x="126316" y="192412"/>
                  </a:lnTo>
                  <a:lnTo>
                    <a:pt x="126316" y="277803"/>
                  </a:lnTo>
                  <a:lnTo>
                    <a:pt x="101280" y="277803"/>
                  </a:lnTo>
                  <a:lnTo>
                    <a:pt x="101280" y="192412"/>
                  </a:lnTo>
                  <a:close/>
                  <a:moveTo>
                    <a:pt x="147368" y="192412"/>
                  </a:moveTo>
                  <a:lnTo>
                    <a:pt x="172404" y="192412"/>
                  </a:lnTo>
                  <a:lnTo>
                    <a:pt x="172404" y="206075"/>
                  </a:lnTo>
                  <a:lnTo>
                    <a:pt x="172973" y="206075"/>
                  </a:lnTo>
                  <a:cubicBezTo>
                    <a:pt x="178663" y="196397"/>
                    <a:pt x="186060" y="190705"/>
                    <a:pt x="194595" y="190705"/>
                  </a:cubicBezTo>
                  <a:cubicBezTo>
                    <a:pt x="196871" y="190705"/>
                    <a:pt x="199146" y="191274"/>
                    <a:pt x="201991" y="191843"/>
                  </a:cubicBezTo>
                  <a:lnTo>
                    <a:pt x="201991" y="218029"/>
                  </a:lnTo>
                  <a:cubicBezTo>
                    <a:pt x="199146" y="216891"/>
                    <a:pt x="195733" y="216322"/>
                    <a:pt x="191181" y="216322"/>
                  </a:cubicBezTo>
                  <a:cubicBezTo>
                    <a:pt x="180370" y="216322"/>
                    <a:pt x="172973" y="223153"/>
                    <a:pt x="172973" y="235107"/>
                  </a:cubicBezTo>
                  <a:lnTo>
                    <a:pt x="172973" y="277803"/>
                  </a:lnTo>
                  <a:lnTo>
                    <a:pt x="147937" y="277803"/>
                  </a:lnTo>
                  <a:lnTo>
                    <a:pt x="147937" y="192412"/>
                  </a:lnTo>
                  <a:close/>
                  <a:moveTo>
                    <a:pt x="234993" y="249339"/>
                  </a:moveTo>
                  <a:cubicBezTo>
                    <a:pt x="235562" y="259017"/>
                    <a:pt x="242390" y="261863"/>
                    <a:pt x="250355" y="261863"/>
                  </a:cubicBezTo>
                  <a:cubicBezTo>
                    <a:pt x="258890" y="261863"/>
                    <a:pt x="262304" y="259017"/>
                    <a:pt x="262304" y="254463"/>
                  </a:cubicBezTo>
                  <a:cubicBezTo>
                    <a:pt x="262304" y="240231"/>
                    <a:pt x="213371" y="251047"/>
                    <a:pt x="213371" y="218029"/>
                  </a:cubicBezTo>
                  <a:cubicBezTo>
                    <a:pt x="213371" y="202659"/>
                    <a:pt x="224182" y="190705"/>
                    <a:pt x="248649" y="190705"/>
                  </a:cubicBezTo>
                  <a:cubicBezTo>
                    <a:pt x="272546" y="190705"/>
                    <a:pt x="285064" y="201521"/>
                    <a:pt x="285633" y="219737"/>
                  </a:cubicBezTo>
                  <a:lnTo>
                    <a:pt x="261735" y="219737"/>
                  </a:lnTo>
                  <a:cubicBezTo>
                    <a:pt x="261735" y="211767"/>
                    <a:pt x="256045" y="208352"/>
                    <a:pt x="248649" y="208352"/>
                  </a:cubicBezTo>
                  <a:cubicBezTo>
                    <a:pt x="240683" y="208352"/>
                    <a:pt x="238407" y="212337"/>
                    <a:pt x="238407" y="215183"/>
                  </a:cubicBezTo>
                  <a:cubicBezTo>
                    <a:pt x="238407" y="229415"/>
                    <a:pt x="287340" y="218599"/>
                    <a:pt x="287340" y="252185"/>
                  </a:cubicBezTo>
                  <a:cubicBezTo>
                    <a:pt x="287340" y="268125"/>
                    <a:pt x="276529" y="278941"/>
                    <a:pt x="250925" y="278941"/>
                  </a:cubicBezTo>
                  <a:cubicBezTo>
                    <a:pt x="226458" y="278941"/>
                    <a:pt x="211664" y="271541"/>
                    <a:pt x="210526" y="248770"/>
                  </a:cubicBezTo>
                  <a:lnTo>
                    <a:pt x="234993" y="248770"/>
                  </a:lnTo>
                  <a:close/>
                  <a:moveTo>
                    <a:pt x="308393" y="212337"/>
                  </a:moveTo>
                  <a:lnTo>
                    <a:pt x="297013" y="212337"/>
                  </a:lnTo>
                  <a:lnTo>
                    <a:pt x="297013" y="192412"/>
                  </a:lnTo>
                  <a:lnTo>
                    <a:pt x="308393" y="192412"/>
                  </a:lnTo>
                  <a:lnTo>
                    <a:pt x="308393" y="170211"/>
                  </a:lnTo>
                  <a:lnTo>
                    <a:pt x="333428" y="170211"/>
                  </a:lnTo>
                  <a:lnTo>
                    <a:pt x="333428" y="192412"/>
                  </a:lnTo>
                  <a:lnTo>
                    <a:pt x="353343" y="192412"/>
                  </a:lnTo>
                  <a:lnTo>
                    <a:pt x="353343" y="212337"/>
                  </a:lnTo>
                  <a:lnTo>
                    <a:pt x="333428" y="212337"/>
                  </a:lnTo>
                  <a:lnTo>
                    <a:pt x="333428" y="244785"/>
                  </a:lnTo>
                  <a:cubicBezTo>
                    <a:pt x="333428" y="252755"/>
                    <a:pt x="337411" y="256170"/>
                    <a:pt x="346515" y="256170"/>
                  </a:cubicBezTo>
                  <a:cubicBezTo>
                    <a:pt x="348791" y="256170"/>
                    <a:pt x="351067" y="256170"/>
                    <a:pt x="355050" y="255601"/>
                  </a:cubicBezTo>
                  <a:lnTo>
                    <a:pt x="355050" y="277803"/>
                  </a:lnTo>
                  <a:cubicBezTo>
                    <a:pt x="351636" y="278372"/>
                    <a:pt x="347084" y="279510"/>
                    <a:pt x="341963" y="279510"/>
                  </a:cubicBezTo>
                  <a:cubicBezTo>
                    <a:pt x="319772" y="279510"/>
                    <a:pt x="308393" y="269833"/>
                    <a:pt x="308393" y="245354"/>
                  </a:cubicBezTo>
                  <a:lnTo>
                    <a:pt x="308393" y="212337"/>
                  </a:lnTo>
                  <a:close/>
                </a:path>
              </a:pathLst>
            </a:custGeom>
            <a:solidFill>
              <a:srgbClr val="858381"/>
            </a:solidFill>
            <a:ln w="5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EC88D9FC-0861-D12F-FAB9-88C19FE807F1}"/>
                </a:ext>
              </a:extLst>
            </p:cNvPr>
            <p:cNvSpPr/>
            <p:nvPr/>
          </p:nvSpPr>
          <p:spPr>
            <a:xfrm>
              <a:off x="3487075" y="6411984"/>
              <a:ext cx="1250639" cy="290924"/>
            </a:xfrm>
            <a:custGeom>
              <a:avLst/>
              <a:gdLst>
                <a:gd name="connsiteX0" fmla="*/ 1063442 w 1250639"/>
                <a:gd name="connsiteY0" fmla="*/ 223153 h 290924"/>
                <a:gd name="connsiteX1" fmla="*/ 1155049 w 1250639"/>
                <a:gd name="connsiteY1" fmla="*/ 149717 h 290924"/>
                <a:gd name="connsiteX2" fmla="*/ 1188051 w 1250639"/>
                <a:gd name="connsiteY2" fmla="*/ 154272 h 290924"/>
                <a:gd name="connsiteX3" fmla="*/ 1188620 w 1250639"/>
                <a:gd name="connsiteY3" fmla="*/ 154272 h 290924"/>
                <a:gd name="connsiteX4" fmla="*/ 1190327 w 1250639"/>
                <a:gd name="connsiteY4" fmla="*/ 154841 h 290924"/>
                <a:gd name="connsiteX5" fmla="*/ 1192033 w 1250639"/>
                <a:gd name="connsiteY5" fmla="*/ 155410 h 290924"/>
                <a:gd name="connsiteX6" fmla="*/ 1193171 w 1250639"/>
                <a:gd name="connsiteY6" fmla="*/ 155410 h 290924"/>
                <a:gd name="connsiteX7" fmla="*/ 1194310 w 1250639"/>
                <a:gd name="connsiteY7" fmla="*/ 155979 h 290924"/>
                <a:gd name="connsiteX8" fmla="*/ 1199431 w 1250639"/>
                <a:gd name="connsiteY8" fmla="*/ 157687 h 290924"/>
                <a:gd name="connsiteX9" fmla="*/ 1199431 w 1250639"/>
                <a:gd name="connsiteY9" fmla="*/ 157687 h 290924"/>
                <a:gd name="connsiteX10" fmla="*/ 1202276 w 1250639"/>
                <a:gd name="connsiteY10" fmla="*/ 158826 h 290924"/>
                <a:gd name="connsiteX11" fmla="*/ 1202276 w 1250639"/>
                <a:gd name="connsiteY11" fmla="*/ 146871 h 290924"/>
                <a:gd name="connsiteX12" fmla="*/ 1156187 w 1250639"/>
                <a:gd name="connsiteY12" fmla="*/ 106453 h 290924"/>
                <a:gd name="connsiteX13" fmla="*/ 1103840 w 1250639"/>
                <a:gd name="connsiteY13" fmla="*/ 138332 h 290924"/>
                <a:gd name="connsiteX14" fmla="*/ 1069701 w 1250639"/>
                <a:gd name="connsiteY14" fmla="*/ 105884 h 290924"/>
                <a:gd name="connsiteX15" fmla="*/ 1156756 w 1250639"/>
                <a:gd name="connsiteY15" fmla="*/ 60342 h 290924"/>
                <a:gd name="connsiteX16" fmla="*/ 1250640 w 1250639"/>
                <a:gd name="connsiteY16" fmla="*/ 143455 h 290924"/>
                <a:gd name="connsiteX17" fmla="*/ 1250640 w 1250639"/>
                <a:gd name="connsiteY17" fmla="*/ 285772 h 290924"/>
                <a:gd name="connsiteX18" fmla="*/ 1202276 w 1250639"/>
                <a:gd name="connsiteY18" fmla="*/ 285772 h 290924"/>
                <a:gd name="connsiteX19" fmla="*/ 1202276 w 1250639"/>
                <a:gd name="connsiteY19" fmla="*/ 266986 h 290924"/>
                <a:gd name="connsiteX20" fmla="*/ 1199999 w 1250639"/>
                <a:gd name="connsiteY20" fmla="*/ 268694 h 290924"/>
                <a:gd name="connsiteX21" fmla="*/ 1137411 w 1250639"/>
                <a:gd name="connsiteY21" fmla="*/ 290896 h 290924"/>
                <a:gd name="connsiteX22" fmla="*/ 1063442 w 1250639"/>
                <a:gd name="connsiteY22" fmla="*/ 223153 h 290924"/>
                <a:gd name="connsiteX23" fmla="*/ 1111237 w 1250639"/>
                <a:gd name="connsiteY23" fmla="*/ 219737 h 290924"/>
                <a:gd name="connsiteX24" fmla="*/ 1146514 w 1250639"/>
                <a:gd name="connsiteY24" fmla="*/ 247062 h 290924"/>
                <a:gd name="connsiteX25" fmla="*/ 1201706 w 1250639"/>
                <a:gd name="connsiteY25" fmla="*/ 227138 h 290924"/>
                <a:gd name="connsiteX26" fmla="*/ 1201706 w 1250639"/>
                <a:gd name="connsiteY26" fmla="*/ 200382 h 290924"/>
                <a:gd name="connsiteX27" fmla="*/ 1152773 w 1250639"/>
                <a:gd name="connsiteY27" fmla="*/ 190705 h 290924"/>
                <a:gd name="connsiteX28" fmla="*/ 1111237 w 1250639"/>
                <a:gd name="connsiteY28" fmla="*/ 219737 h 290924"/>
                <a:gd name="connsiteX29" fmla="*/ 1111237 w 1250639"/>
                <a:gd name="connsiteY29" fmla="*/ 219737 h 290924"/>
                <a:gd name="connsiteX30" fmla="*/ 862589 w 1250639"/>
                <a:gd name="connsiteY30" fmla="*/ 247631 h 290924"/>
                <a:gd name="connsiteX31" fmla="*/ 894452 w 1250639"/>
                <a:gd name="connsiteY31" fmla="*/ 214614 h 290924"/>
                <a:gd name="connsiteX32" fmla="*/ 958179 w 1250639"/>
                <a:gd name="connsiteY32" fmla="*/ 246493 h 290924"/>
                <a:gd name="connsiteX33" fmla="*/ 992318 w 1250639"/>
                <a:gd name="connsiteY33" fmla="*/ 223722 h 290924"/>
                <a:gd name="connsiteX34" fmla="*/ 976386 w 1250639"/>
                <a:gd name="connsiteY34" fmla="*/ 204936 h 290924"/>
                <a:gd name="connsiteX35" fmla="*/ 966714 w 1250639"/>
                <a:gd name="connsiteY35" fmla="*/ 202090 h 290924"/>
                <a:gd name="connsiteX36" fmla="*/ 937695 w 1250639"/>
                <a:gd name="connsiteY36" fmla="*/ 194689 h 290924"/>
                <a:gd name="connsiteX37" fmla="*/ 871123 w 1250639"/>
                <a:gd name="connsiteY37" fmla="*/ 125239 h 290924"/>
                <a:gd name="connsiteX38" fmla="*/ 951351 w 1250639"/>
                <a:gd name="connsiteY38" fmla="*/ 59773 h 290924"/>
                <a:gd name="connsiteX39" fmla="*/ 1033285 w 1250639"/>
                <a:gd name="connsiteY39" fmla="*/ 96775 h 290924"/>
                <a:gd name="connsiteX40" fmla="*/ 1001422 w 1250639"/>
                <a:gd name="connsiteY40" fmla="*/ 131501 h 290924"/>
                <a:gd name="connsiteX41" fmla="*/ 949644 w 1250639"/>
                <a:gd name="connsiteY41" fmla="*/ 103607 h 290924"/>
                <a:gd name="connsiteX42" fmla="*/ 919488 w 1250639"/>
                <a:gd name="connsiteY42" fmla="*/ 124100 h 290924"/>
                <a:gd name="connsiteX43" fmla="*/ 936557 w 1250639"/>
                <a:gd name="connsiteY43" fmla="*/ 143455 h 290924"/>
                <a:gd name="connsiteX44" fmla="*/ 941109 w 1250639"/>
                <a:gd name="connsiteY44" fmla="*/ 144594 h 290924"/>
                <a:gd name="connsiteX45" fmla="*/ 975817 w 1250639"/>
                <a:gd name="connsiteY45" fmla="*/ 152564 h 290924"/>
                <a:gd name="connsiteX46" fmla="*/ 1041251 w 1250639"/>
                <a:gd name="connsiteY46" fmla="*/ 221445 h 290924"/>
                <a:gd name="connsiteX47" fmla="*/ 953627 w 1250639"/>
                <a:gd name="connsiteY47" fmla="*/ 289757 h 290924"/>
                <a:gd name="connsiteX48" fmla="*/ 862589 w 1250639"/>
                <a:gd name="connsiteY48" fmla="*/ 247631 h 290924"/>
                <a:gd name="connsiteX49" fmla="*/ 862589 w 1250639"/>
                <a:gd name="connsiteY49" fmla="*/ 247631 h 290924"/>
                <a:gd name="connsiteX50" fmla="*/ 649786 w 1250639"/>
                <a:gd name="connsiteY50" fmla="*/ 193551 h 290924"/>
                <a:gd name="connsiteX51" fmla="*/ 649786 w 1250639"/>
                <a:gd name="connsiteY51" fmla="*/ 66035 h 290924"/>
                <a:gd name="connsiteX52" fmla="*/ 700995 w 1250639"/>
                <a:gd name="connsiteY52" fmla="*/ 66035 h 290924"/>
                <a:gd name="connsiteX53" fmla="*/ 700995 w 1250639"/>
                <a:gd name="connsiteY53" fmla="*/ 197536 h 290924"/>
                <a:gd name="connsiteX54" fmla="*/ 741963 w 1250639"/>
                <a:gd name="connsiteY54" fmla="*/ 245354 h 290924"/>
                <a:gd name="connsiteX55" fmla="*/ 782930 w 1250639"/>
                <a:gd name="connsiteY55" fmla="*/ 197536 h 290924"/>
                <a:gd name="connsiteX56" fmla="*/ 782930 w 1250639"/>
                <a:gd name="connsiteY56" fmla="*/ 66035 h 290924"/>
                <a:gd name="connsiteX57" fmla="*/ 834139 w 1250639"/>
                <a:gd name="connsiteY57" fmla="*/ 66035 h 290924"/>
                <a:gd name="connsiteX58" fmla="*/ 834139 w 1250639"/>
                <a:gd name="connsiteY58" fmla="*/ 193551 h 290924"/>
                <a:gd name="connsiteX59" fmla="*/ 741394 w 1250639"/>
                <a:gd name="connsiteY59" fmla="*/ 290326 h 290924"/>
                <a:gd name="connsiteX60" fmla="*/ 649786 w 1250639"/>
                <a:gd name="connsiteY60" fmla="*/ 193551 h 290924"/>
                <a:gd name="connsiteX61" fmla="*/ 649786 w 1250639"/>
                <a:gd name="connsiteY61" fmla="*/ 193551 h 290924"/>
                <a:gd name="connsiteX62" fmla="*/ 514367 w 1250639"/>
                <a:gd name="connsiteY62" fmla="*/ 207783 h 290924"/>
                <a:gd name="connsiteX63" fmla="*/ 514367 w 1250639"/>
                <a:gd name="connsiteY63" fmla="*/ 111576 h 290924"/>
                <a:gd name="connsiteX64" fmla="*/ 481934 w 1250639"/>
                <a:gd name="connsiteY64" fmla="*/ 111576 h 290924"/>
                <a:gd name="connsiteX65" fmla="*/ 481934 w 1250639"/>
                <a:gd name="connsiteY65" fmla="*/ 66035 h 290924"/>
                <a:gd name="connsiteX66" fmla="*/ 514367 w 1250639"/>
                <a:gd name="connsiteY66" fmla="*/ 66035 h 290924"/>
                <a:gd name="connsiteX67" fmla="*/ 514367 w 1250639"/>
                <a:gd name="connsiteY67" fmla="*/ 569 h 290924"/>
                <a:gd name="connsiteX68" fmla="*/ 565007 w 1250639"/>
                <a:gd name="connsiteY68" fmla="*/ 569 h 290924"/>
                <a:gd name="connsiteX69" fmla="*/ 565007 w 1250639"/>
                <a:gd name="connsiteY69" fmla="*/ 66035 h 290924"/>
                <a:gd name="connsiteX70" fmla="*/ 617354 w 1250639"/>
                <a:gd name="connsiteY70" fmla="*/ 66035 h 290924"/>
                <a:gd name="connsiteX71" fmla="*/ 617354 w 1250639"/>
                <a:gd name="connsiteY71" fmla="*/ 111576 h 290924"/>
                <a:gd name="connsiteX72" fmla="*/ 565007 w 1250639"/>
                <a:gd name="connsiteY72" fmla="*/ 111576 h 290924"/>
                <a:gd name="connsiteX73" fmla="*/ 565007 w 1250639"/>
                <a:gd name="connsiteY73" fmla="*/ 200382 h 290924"/>
                <a:gd name="connsiteX74" fmla="*/ 600853 w 1250639"/>
                <a:gd name="connsiteY74" fmla="*/ 240231 h 290924"/>
                <a:gd name="connsiteX75" fmla="*/ 600853 w 1250639"/>
                <a:gd name="connsiteY75" fmla="*/ 240231 h 290924"/>
                <a:gd name="connsiteX76" fmla="*/ 617354 w 1250639"/>
                <a:gd name="connsiteY76" fmla="*/ 239092 h 290924"/>
                <a:gd name="connsiteX77" fmla="*/ 617354 w 1250639"/>
                <a:gd name="connsiteY77" fmla="*/ 284634 h 290924"/>
                <a:gd name="connsiteX78" fmla="*/ 590042 w 1250639"/>
                <a:gd name="connsiteY78" fmla="*/ 285772 h 290924"/>
                <a:gd name="connsiteX79" fmla="*/ 514367 w 1250639"/>
                <a:gd name="connsiteY79" fmla="*/ 207783 h 290924"/>
                <a:gd name="connsiteX80" fmla="*/ 514367 w 1250639"/>
                <a:gd name="connsiteY80" fmla="*/ 207783 h 290924"/>
                <a:gd name="connsiteX81" fmla="*/ 344808 w 1250639"/>
                <a:gd name="connsiteY81" fmla="*/ 285203 h 290924"/>
                <a:gd name="connsiteX82" fmla="*/ 344808 w 1250639"/>
                <a:gd name="connsiteY82" fmla="*/ 144025 h 290924"/>
                <a:gd name="connsiteX83" fmla="*/ 423328 w 1250639"/>
                <a:gd name="connsiteY83" fmla="*/ 65466 h 290924"/>
                <a:gd name="connsiteX84" fmla="*/ 452347 w 1250639"/>
                <a:gd name="connsiteY84" fmla="*/ 65466 h 290924"/>
                <a:gd name="connsiteX85" fmla="*/ 452347 w 1250639"/>
                <a:gd name="connsiteY85" fmla="*/ 111576 h 290924"/>
                <a:gd name="connsiteX86" fmla="*/ 434139 w 1250639"/>
                <a:gd name="connsiteY86" fmla="*/ 111576 h 290924"/>
                <a:gd name="connsiteX87" fmla="*/ 394879 w 1250639"/>
                <a:gd name="connsiteY87" fmla="*/ 150856 h 290924"/>
                <a:gd name="connsiteX88" fmla="*/ 394879 w 1250639"/>
                <a:gd name="connsiteY88" fmla="*/ 150856 h 290924"/>
                <a:gd name="connsiteX89" fmla="*/ 394879 w 1250639"/>
                <a:gd name="connsiteY89" fmla="*/ 285203 h 290924"/>
                <a:gd name="connsiteX90" fmla="*/ 344808 w 1250639"/>
                <a:gd name="connsiteY90" fmla="*/ 285203 h 290924"/>
                <a:gd name="connsiteX91" fmla="*/ 246942 w 1250639"/>
                <a:gd name="connsiteY91" fmla="*/ 285203 h 290924"/>
                <a:gd name="connsiteX92" fmla="*/ 246942 w 1250639"/>
                <a:gd name="connsiteY92" fmla="*/ 70589 h 290924"/>
                <a:gd name="connsiteX93" fmla="*/ 298151 w 1250639"/>
                <a:gd name="connsiteY93" fmla="*/ 140609 h 290924"/>
                <a:gd name="connsiteX94" fmla="*/ 298151 w 1250639"/>
                <a:gd name="connsiteY94" fmla="*/ 285203 h 290924"/>
                <a:gd name="connsiteX95" fmla="*/ 246942 w 1250639"/>
                <a:gd name="connsiteY95" fmla="*/ 285203 h 290924"/>
                <a:gd name="connsiteX96" fmla="*/ 77951 w 1250639"/>
                <a:gd name="connsiteY96" fmla="*/ 285203 h 290924"/>
                <a:gd name="connsiteX97" fmla="*/ 0 w 1250639"/>
                <a:gd name="connsiteY97" fmla="*/ 65466 h 290924"/>
                <a:gd name="connsiteX98" fmla="*/ 52347 w 1250639"/>
                <a:gd name="connsiteY98" fmla="*/ 65466 h 290924"/>
                <a:gd name="connsiteX99" fmla="*/ 105832 w 1250639"/>
                <a:gd name="connsiteY99" fmla="*/ 226568 h 290924"/>
                <a:gd name="connsiteX100" fmla="*/ 159317 w 1250639"/>
                <a:gd name="connsiteY100" fmla="*/ 65466 h 290924"/>
                <a:gd name="connsiteX101" fmla="*/ 211664 w 1250639"/>
                <a:gd name="connsiteY101" fmla="*/ 65466 h 290924"/>
                <a:gd name="connsiteX102" fmla="*/ 133713 w 1250639"/>
                <a:gd name="connsiteY102" fmla="*/ 285203 h 290924"/>
                <a:gd name="connsiteX103" fmla="*/ 77951 w 1250639"/>
                <a:gd name="connsiteY103" fmla="*/ 285203 h 290924"/>
                <a:gd name="connsiteX104" fmla="*/ 246942 w 1250639"/>
                <a:gd name="connsiteY104" fmla="*/ 0 h 290924"/>
                <a:gd name="connsiteX105" fmla="*/ 297013 w 1250639"/>
                <a:gd name="connsiteY105" fmla="*/ 0 h 290924"/>
                <a:gd name="connsiteX106" fmla="*/ 246942 w 1250639"/>
                <a:gd name="connsiteY106" fmla="*/ 60342 h 290924"/>
                <a:gd name="connsiteX107" fmla="*/ 246942 w 1250639"/>
                <a:gd name="connsiteY107" fmla="*/ 0 h 290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</a:cxnLst>
              <a:rect l="l" t="t" r="r" b="b"/>
              <a:pathLst>
                <a:path w="1250639" h="290924">
                  <a:moveTo>
                    <a:pt x="1063442" y="223153"/>
                  </a:moveTo>
                  <a:cubicBezTo>
                    <a:pt x="1063442" y="173057"/>
                    <a:pt x="1104409" y="149717"/>
                    <a:pt x="1155049" y="149717"/>
                  </a:cubicBezTo>
                  <a:cubicBezTo>
                    <a:pt x="1166429" y="149717"/>
                    <a:pt x="1177240" y="151425"/>
                    <a:pt x="1188051" y="154272"/>
                  </a:cubicBezTo>
                  <a:lnTo>
                    <a:pt x="1188620" y="154272"/>
                  </a:lnTo>
                  <a:cubicBezTo>
                    <a:pt x="1189188" y="154272"/>
                    <a:pt x="1189758" y="154272"/>
                    <a:pt x="1190327" y="154841"/>
                  </a:cubicBezTo>
                  <a:cubicBezTo>
                    <a:pt x="1190896" y="155410"/>
                    <a:pt x="1191465" y="154841"/>
                    <a:pt x="1192033" y="155410"/>
                  </a:cubicBezTo>
                  <a:cubicBezTo>
                    <a:pt x="1192603" y="155410"/>
                    <a:pt x="1192603" y="155410"/>
                    <a:pt x="1193171" y="155410"/>
                  </a:cubicBezTo>
                  <a:cubicBezTo>
                    <a:pt x="1193741" y="155410"/>
                    <a:pt x="1194310" y="155410"/>
                    <a:pt x="1194310" y="155979"/>
                  </a:cubicBezTo>
                  <a:cubicBezTo>
                    <a:pt x="1196016" y="156549"/>
                    <a:pt x="1198293" y="157118"/>
                    <a:pt x="1199431" y="157687"/>
                  </a:cubicBezTo>
                  <a:lnTo>
                    <a:pt x="1199431" y="157687"/>
                  </a:lnTo>
                  <a:cubicBezTo>
                    <a:pt x="1200568" y="158256"/>
                    <a:pt x="1201706" y="158256"/>
                    <a:pt x="1202276" y="158826"/>
                  </a:cubicBezTo>
                  <a:lnTo>
                    <a:pt x="1202276" y="146871"/>
                  </a:lnTo>
                  <a:cubicBezTo>
                    <a:pt x="1202276" y="124100"/>
                    <a:pt x="1183499" y="105884"/>
                    <a:pt x="1156187" y="106453"/>
                  </a:cubicBezTo>
                  <a:cubicBezTo>
                    <a:pt x="1133997" y="106453"/>
                    <a:pt x="1114082" y="118977"/>
                    <a:pt x="1103840" y="138332"/>
                  </a:cubicBezTo>
                  <a:lnTo>
                    <a:pt x="1069701" y="105884"/>
                  </a:lnTo>
                  <a:cubicBezTo>
                    <a:pt x="1087340" y="75143"/>
                    <a:pt x="1123186" y="60342"/>
                    <a:pt x="1156756" y="60342"/>
                  </a:cubicBezTo>
                  <a:cubicBezTo>
                    <a:pt x="1211379" y="60342"/>
                    <a:pt x="1250640" y="87098"/>
                    <a:pt x="1250640" y="143455"/>
                  </a:cubicBezTo>
                  <a:lnTo>
                    <a:pt x="1250640" y="285772"/>
                  </a:lnTo>
                  <a:lnTo>
                    <a:pt x="1202276" y="285772"/>
                  </a:lnTo>
                  <a:lnTo>
                    <a:pt x="1202276" y="266986"/>
                  </a:lnTo>
                  <a:cubicBezTo>
                    <a:pt x="1201706" y="267556"/>
                    <a:pt x="1201137" y="268125"/>
                    <a:pt x="1199999" y="268694"/>
                  </a:cubicBezTo>
                  <a:cubicBezTo>
                    <a:pt x="1182361" y="283495"/>
                    <a:pt x="1160170" y="291465"/>
                    <a:pt x="1137411" y="290896"/>
                  </a:cubicBezTo>
                  <a:cubicBezTo>
                    <a:pt x="1097012" y="290326"/>
                    <a:pt x="1063442" y="265848"/>
                    <a:pt x="1063442" y="223153"/>
                  </a:cubicBezTo>
                  <a:close/>
                  <a:moveTo>
                    <a:pt x="1111237" y="219737"/>
                  </a:moveTo>
                  <a:cubicBezTo>
                    <a:pt x="1111237" y="234538"/>
                    <a:pt x="1122617" y="247062"/>
                    <a:pt x="1146514" y="247062"/>
                  </a:cubicBezTo>
                  <a:cubicBezTo>
                    <a:pt x="1166429" y="247062"/>
                    <a:pt x="1186344" y="240231"/>
                    <a:pt x="1201706" y="227138"/>
                  </a:cubicBezTo>
                  <a:lnTo>
                    <a:pt x="1201706" y="200382"/>
                  </a:lnTo>
                  <a:cubicBezTo>
                    <a:pt x="1186344" y="194120"/>
                    <a:pt x="1169843" y="190705"/>
                    <a:pt x="1152773" y="190705"/>
                  </a:cubicBezTo>
                  <a:cubicBezTo>
                    <a:pt x="1128307" y="190705"/>
                    <a:pt x="1111237" y="200951"/>
                    <a:pt x="1111237" y="219737"/>
                  </a:cubicBezTo>
                  <a:lnTo>
                    <a:pt x="1111237" y="219737"/>
                  </a:lnTo>
                  <a:close/>
                  <a:moveTo>
                    <a:pt x="862589" y="247631"/>
                  </a:moveTo>
                  <a:lnTo>
                    <a:pt x="894452" y="214614"/>
                  </a:lnTo>
                  <a:cubicBezTo>
                    <a:pt x="909246" y="235107"/>
                    <a:pt x="932574" y="247062"/>
                    <a:pt x="958179" y="246493"/>
                  </a:cubicBezTo>
                  <a:cubicBezTo>
                    <a:pt x="984921" y="246493"/>
                    <a:pt x="992318" y="234538"/>
                    <a:pt x="992318" y="223722"/>
                  </a:cubicBezTo>
                  <a:cubicBezTo>
                    <a:pt x="992318" y="215752"/>
                    <a:pt x="988335" y="209490"/>
                    <a:pt x="976386" y="204936"/>
                  </a:cubicBezTo>
                  <a:cubicBezTo>
                    <a:pt x="973542" y="203798"/>
                    <a:pt x="970127" y="202659"/>
                    <a:pt x="966714" y="202090"/>
                  </a:cubicBezTo>
                  <a:lnTo>
                    <a:pt x="937695" y="194689"/>
                  </a:lnTo>
                  <a:cubicBezTo>
                    <a:pt x="896728" y="184443"/>
                    <a:pt x="871123" y="163380"/>
                    <a:pt x="871123" y="125239"/>
                  </a:cubicBezTo>
                  <a:cubicBezTo>
                    <a:pt x="871123" y="84252"/>
                    <a:pt x="905263" y="59773"/>
                    <a:pt x="951351" y="59773"/>
                  </a:cubicBezTo>
                  <a:cubicBezTo>
                    <a:pt x="988335" y="59773"/>
                    <a:pt x="1013371" y="75713"/>
                    <a:pt x="1033285" y="96775"/>
                  </a:cubicBezTo>
                  <a:lnTo>
                    <a:pt x="1001422" y="131501"/>
                  </a:lnTo>
                  <a:cubicBezTo>
                    <a:pt x="989473" y="114423"/>
                    <a:pt x="970127" y="104176"/>
                    <a:pt x="949644" y="103607"/>
                  </a:cubicBezTo>
                  <a:cubicBezTo>
                    <a:pt x="930867" y="103607"/>
                    <a:pt x="919488" y="113284"/>
                    <a:pt x="919488" y="124100"/>
                  </a:cubicBezTo>
                  <a:cubicBezTo>
                    <a:pt x="919488" y="133778"/>
                    <a:pt x="926884" y="140040"/>
                    <a:pt x="936557" y="143455"/>
                  </a:cubicBezTo>
                  <a:cubicBezTo>
                    <a:pt x="938264" y="144025"/>
                    <a:pt x="939402" y="144594"/>
                    <a:pt x="941109" y="144594"/>
                  </a:cubicBezTo>
                  <a:lnTo>
                    <a:pt x="975817" y="152564"/>
                  </a:lnTo>
                  <a:cubicBezTo>
                    <a:pt x="1013371" y="161672"/>
                    <a:pt x="1041251" y="182735"/>
                    <a:pt x="1041251" y="221445"/>
                  </a:cubicBezTo>
                  <a:cubicBezTo>
                    <a:pt x="1041251" y="259586"/>
                    <a:pt x="1011664" y="289757"/>
                    <a:pt x="953627" y="289757"/>
                  </a:cubicBezTo>
                  <a:cubicBezTo>
                    <a:pt x="908108" y="290326"/>
                    <a:pt x="879658" y="269264"/>
                    <a:pt x="862589" y="247631"/>
                  </a:cubicBezTo>
                  <a:lnTo>
                    <a:pt x="862589" y="247631"/>
                  </a:lnTo>
                  <a:close/>
                  <a:moveTo>
                    <a:pt x="649786" y="193551"/>
                  </a:moveTo>
                  <a:lnTo>
                    <a:pt x="649786" y="66035"/>
                  </a:lnTo>
                  <a:lnTo>
                    <a:pt x="700995" y="66035"/>
                  </a:lnTo>
                  <a:lnTo>
                    <a:pt x="700995" y="197536"/>
                  </a:lnTo>
                  <a:cubicBezTo>
                    <a:pt x="700995" y="225999"/>
                    <a:pt x="715789" y="245354"/>
                    <a:pt x="741963" y="245354"/>
                  </a:cubicBezTo>
                  <a:cubicBezTo>
                    <a:pt x="768136" y="245354"/>
                    <a:pt x="782930" y="226568"/>
                    <a:pt x="782930" y="197536"/>
                  </a:cubicBezTo>
                  <a:lnTo>
                    <a:pt x="782930" y="66035"/>
                  </a:lnTo>
                  <a:lnTo>
                    <a:pt x="834139" y="66035"/>
                  </a:lnTo>
                  <a:lnTo>
                    <a:pt x="834139" y="193551"/>
                  </a:lnTo>
                  <a:cubicBezTo>
                    <a:pt x="834139" y="255601"/>
                    <a:pt x="790327" y="290326"/>
                    <a:pt x="741394" y="290326"/>
                  </a:cubicBezTo>
                  <a:cubicBezTo>
                    <a:pt x="692460" y="290326"/>
                    <a:pt x="650355" y="255601"/>
                    <a:pt x="649786" y="193551"/>
                  </a:cubicBezTo>
                  <a:lnTo>
                    <a:pt x="649786" y="193551"/>
                  </a:lnTo>
                  <a:close/>
                  <a:moveTo>
                    <a:pt x="514367" y="207783"/>
                  </a:moveTo>
                  <a:lnTo>
                    <a:pt x="514367" y="111576"/>
                  </a:lnTo>
                  <a:lnTo>
                    <a:pt x="481934" y="111576"/>
                  </a:lnTo>
                  <a:lnTo>
                    <a:pt x="481934" y="66035"/>
                  </a:lnTo>
                  <a:lnTo>
                    <a:pt x="514367" y="66035"/>
                  </a:lnTo>
                  <a:lnTo>
                    <a:pt x="514367" y="569"/>
                  </a:lnTo>
                  <a:lnTo>
                    <a:pt x="565007" y="569"/>
                  </a:lnTo>
                  <a:lnTo>
                    <a:pt x="565007" y="66035"/>
                  </a:lnTo>
                  <a:lnTo>
                    <a:pt x="617354" y="66035"/>
                  </a:lnTo>
                  <a:lnTo>
                    <a:pt x="617354" y="111576"/>
                  </a:lnTo>
                  <a:lnTo>
                    <a:pt x="565007" y="111576"/>
                  </a:lnTo>
                  <a:lnTo>
                    <a:pt x="565007" y="200382"/>
                  </a:lnTo>
                  <a:cubicBezTo>
                    <a:pt x="565007" y="232261"/>
                    <a:pt x="572404" y="240231"/>
                    <a:pt x="600853" y="240231"/>
                  </a:cubicBezTo>
                  <a:lnTo>
                    <a:pt x="600853" y="240231"/>
                  </a:lnTo>
                  <a:cubicBezTo>
                    <a:pt x="605405" y="240231"/>
                    <a:pt x="615647" y="239662"/>
                    <a:pt x="617354" y="239092"/>
                  </a:cubicBezTo>
                  <a:lnTo>
                    <a:pt x="617354" y="284634"/>
                  </a:lnTo>
                  <a:cubicBezTo>
                    <a:pt x="616216" y="284634"/>
                    <a:pt x="606543" y="285772"/>
                    <a:pt x="590042" y="285772"/>
                  </a:cubicBezTo>
                  <a:cubicBezTo>
                    <a:pt x="532574" y="285772"/>
                    <a:pt x="514367" y="263571"/>
                    <a:pt x="514367" y="207783"/>
                  </a:cubicBezTo>
                  <a:lnTo>
                    <a:pt x="514367" y="207783"/>
                  </a:lnTo>
                  <a:close/>
                  <a:moveTo>
                    <a:pt x="344808" y="285203"/>
                  </a:moveTo>
                  <a:lnTo>
                    <a:pt x="344808" y="144025"/>
                  </a:lnTo>
                  <a:cubicBezTo>
                    <a:pt x="344808" y="100760"/>
                    <a:pt x="380085" y="65466"/>
                    <a:pt x="423328" y="65466"/>
                  </a:cubicBezTo>
                  <a:lnTo>
                    <a:pt x="452347" y="65466"/>
                  </a:lnTo>
                  <a:lnTo>
                    <a:pt x="452347" y="111576"/>
                  </a:lnTo>
                  <a:lnTo>
                    <a:pt x="434139" y="111576"/>
                  </a:lnTo>
                  <a:cubicBezTo>
                    <a:pt x="412518" y="111576"/>
                    <a:pt x="394879" y="129224"/>
                    <a:pt x="394879" y="150856"/>
                  </a:cubicBezTo>
                  <a:lnTo>
                    <a:pt x="394879" y="150856"/>
                  </a:lnTo>
                  <a:lnTo>
                    <a:pt x="394879" y="285203"/>
                  </a:lnTo>
                  <a:lnTo>
                    <a:pt x="344808" y="285203"/>
                  </a:lnTo>
                  <a:close/>
                  <a:moveTo>
                    <a:pt x="246942" y="285203"/>
                  </a:moveTo>
                  <a:lnTo>
                    <a:pt x="246942" y="70589"/>
                  </a:lnTo>
                  <a:cubicBezTo>
                    <a:pt x="276529" y="81405"/>
                    <a:pt x="296444" y="109299"/>
                    <a:pt x="298151" y="140609"/>
                  </a:cubicBezTo>
                  <a:lnTo>
                    <a:pt x="298151" y="285203"/>
                  </a:lnTo>
                  <a:lnTo>
                    <a:pt x="246942" y="285203"/>
                  </a:lnTo>
                  <a:close/>
                  <a:moveTo>
                    <a:pt x="77951" y="285203"/>
                  </a:moveTo>
                  <a:lnTo>
                    <a:pt x="0" y="65466"/>
                  </a:lnTo>
                  <a:lnTo>
                    <a:pt x="52347" y="65466"/>
                  </a:lnTo>
                  <a:lnTo>
                    <a:pt x="105832" y="226568"/>
                  </a:lnTo>
                  <a:lnTo>
                    <a:pt x="159317" y="65466"/>
                  </a:lnTo>
                  <a:lnTo>
                    <a:pt x="211664" y="65466"/>
                  </a:lnTo>
                  <a:lnTo>
                    <a:pt x="133713" y="285203"/>
                  </a:lnTo>
                  <a:lnTo>
                    <a:pt x="77951" y="285203"/>
                  </a:lnTo>
                  <a:close/>
                  <a:moveTo>
                    <a:pt x="246942" y="0"/>
                  </a:moveTo>
                  <a:lnTo>
                    <a:pt x="297013" y="0"/>
                  </a:lnTo>
                  <a:cubicBezTo>
                    <a:pt x="292461" y="27325"/>
                    <a:pt x="273115" y="50665"/>
                    <a:pt x="246942" y="60342"/>
                  </a:cubicBezTo>
                  <a:lnTo>
                    <a:pt x="246942" y="0"/>
                  </a:lnTo>
                  <a:close/>
                </a:path>
              </a:pathLst>
            </a:custGeom>
            <a:solidFill>
              <a:srgbClr val="858381"/>
            </a:solidFill>
            <a:ln w="5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02992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ccess Story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737ECF1-1EA3-A04C-9397-CDDB14E8C185}"/>
              </a:ext>
            </a:extLst>
          </p:cNvPr>
          <p:cNvSpPr txBox="1"/>
          <p:nvPr userDrawn="1"/>
        </p:nvSpPr>
        <p:spPr>
          <a:xfrm>
            <a:off x="731520" y="228600"/>
            <a:ext cx="1046761" cy="16927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r>
              <a:rPr lang="en-US" sz="800" b="1" spc="100">
                <a:solidFill>
                  <a:schemeClr val="tx2"/>
                </a:solidFill>
              </a:rPr>
              <a:t>SUCCESS STORY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9C3C4D03-D6CE-CFC4-AF14-B013516C98C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31519" y="1737360"/>
            <a:ext cx="10728444" cy="434071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  <a:buNone/>
              <a:defRPr sz="1200"/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  <a:defRPr sz="1200"/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  <a:defRPr sz="1200"/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  <a:defRPr sz="12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36312D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Title">
            <a:extLst>
              <a:ext uri="{FF2B5EF4-FFF2-40B4-BE49-F238E27FC236}">
                <a16:creationId xmlns:a16="http://schemas.microsoft.com/office/drawing/2014/main" id="{45A02543-1B91-3913-32AB-68BEF3EF6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19" y="457200"/>
            <a:ext cx="10735547" cy="940079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C94223A-3A14-7DD9-2792-6E029AD25B3B}"/>
              </a:ext>
            </a:extLst>
          </p:cNvPr>
          <p:cNvGrpSpPr/>
          <p:nvPr userDrawn="1"/>
        </p:nvGrpSpPr>
        <p:grpSpPr>
          <a:xfrm>
            <a:off x="9821208" y="6370064"/>
            <a:ext cx="1645859" cy="201757"/>
            <a:chOff x="3487075" y="6411984"/>
            <a:chExt cx="2373256" cy="290924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F151F23-E097-82C4-230E-E155F585DC61}"/>
                </a:ext>
              </a:extLst>
            </p:cNvPr>
            <p:cNvSpPr/>
            <p:nvPr/>
          </p:nvSpPr>
          <p:spPr>
            <a:xfrm>
              <a:off x="4927757" y="6418246"/>
              <a:ext cx="932574" cy="279510"/>
            </a:xfrm>
            <a:custGeom>
              <a:avLst/>
              <a:gdLst>
                <a:gd name="connsiteX0" fmla="*/ 569 w 932574"/>
                <a:gd name="connsiteY0" fmla="*/ 6831 h 279510"/>
                <a:gd name="connsiteX1" fmla="*/ 84210 w 932574"/>
                <a:gd name="connsiteY1" fmla="*/ 6831 h 279510"/>
                <a:gd name="connsiteX2" fmla="*/ 84210 w 932574"/>
                <a:gd name="connsiteY2" fmla="*/ 28463 h 279510"/>
                <a:gd name="connsiteX3" fmla="*/ 27311 w 932574"/>
                <a:gd name="connsiteY3" fmla="*/ 28463 h 279510"/>
                <a:gd name="connsiteX4" fmla="*/ 27311 w 932574"/>
                <a:gd name="connsiteY4" fmla="*/ 53511 h 279510"/>
                <a:gd name="connsiteX5" fmla="*/ 80797 w 932574"/>
                <a:gd name="connsiteY5" fmla="*/ 53511 h 279510"/>
                <a:gd name="connsiteX6" fmla="*/ 80797 w 932574"/>
                <a:gd name="connsiteY6" fmla="*/ 74574 h 279510"/>
                <a:gd name="connsiteX7" fmla="*/ 27311 w 932574"/>
                <a:gd name="connsiteY7" fmla="*/ 74574 h 279510"/>
                <a:gd name="connsiteX8" fmla="*/ 27311 w 932574"/>
                <a:gd name="connsiteY8" fmla="*/ 103037 h 279510"/>
                <a:gd name="connsiteX9" fmla="*/ 85348 w 932574"/>
                <a:gd name="connsiteY9" fmla="*/ 103037 h 279510"/>
                <a:gd name="connsiteX10" fmla="*/ 85348 w 932574"/>
                <a:gd name="connsiteY10" fmla="*/ 124670 h 279510"/>
                <a:gd name="connsiteX11" fmla="*/ 0 w 932574"/>
                <a:gd name="connsiteY11" fmla="*/ 124670 h 279510"/>
                <a:gd name="connsiteX12" fmla="*/ 0 w 932574"/>
                <a:gd name="connsiteY12" fmla="*/ 6831 h 279510"/>
                <a:gd name="connsiteX13" fmla="*/ 104694 w 932574"/>
                <a:gd name="connsiteY13" fmla="*/ 39279 h 279510"/>
                <a:gd name="connsiteX14" fmla="*/ 129730 w 932574"/>
                <a:gd name="connsiteY14" fmla="*/ 39279 h 279510"/>
                <a:gd name="connsiteX15" fmla="*/ 129730 w 932574"/>
                <a:gd name="connsiteY15" fmla="*/ 52942 h 279510"/>
                <a:gd name="connsiteX16" fmla="*/ 130299 w 932574"/>
                <a:gd name="connsiteY16" fmla="*/ 52942 h 279510"/>
                <a:gd name="connsiteX17" fmla="*/ 158179 w 932574"/>
                <a:gd name="connsiteY17" fmla="*/ 37572 h 279510"/>
                <a:gd name="connsiteX18" fmla="*/ 186060 w 932574"/>
                <a:gd name="connsiteY18" fmla="*/ 68881 h 279510"/>
                <a:gd name="connsiteX19" fmla="*/ 186060 w 932574"/>
                <a:gd name="connsiteY19" fmla="*/ 124670 h 279510"/>
                <a:gd name="connsiteX20" fmla="*/ 161024 w 932574"/>
                <a:gd name="connsiteY20" fmla="*/ 124670 h 279510"/>
                <a:gd name="connsiteX21" fmla="*/ 161024 w 932574"/>
                <a:gd name="connsiteY21" fmla="*/ 75713 h 279510"/>
                <a:gd name="connsiteX22" fmla="*/ 147368 w 932574"/>
                <a:gd name="connsiteY22" fmla="*/ 59204 h 279510"/>
                <a:gd name="connsiteX23" fmla="*/ 129730 w 932574"/>
                <a:gd name="connsiteY23" fmla="*/ 77420 h 279510"/>
                <a:gd name="connsiteX24" fmla="*/ 129730 w 932574"/>
                <a:gd name="connsiteY24" fmla="*/ 124670 h 279510"/>
                <a:gd name="connsiteX25" fmla="*/ 104694 w 932574"/>
                <a:gd name="connsiteY25" fmla="*/ 124670 h 279510"/>
                <a:gd name="connsiteX26" fmla="*/ 104694 w 932574"/>
                <a:gd name="connsiteY26" fmla="*/ 39279 h 279510"/>
                <a:gd name="connsiteX27" fmla="*/ 287340 w 932574"/>
                <a:gd name="connsiteY27" fmla="*/ 39279 h 279510"/>
                <a:gd name="connsiteX28" fmla="*/ 287340 w 932574"/>
                <a:gd name="connsiteY28" fmla="*/ 58065 h 279510"/>
                <a:gd name="connsiteX29" fmla="*/ 271408 w 932574"/>
                <a:gd name="connsiteY29" fmla="*/ 58065 h 279510"/>
                <a:gd name="connsiteX30" fmla="*/ 273684 w 932574"/>
                <a:gd name="connsiteY30" fmla="*/ 69451 h 279510"/>
                <a:gd name="connsiteX31" fmla="*/ 239545 w 932574"/>
                <a:gd name="connsiteY31" fmla="*/ 100760 h 279510"/>
                <a:gd name="connsiteX32" fmla="*/ 225320 w 932574"/>
                <a:gd name="connsiteY32" fmla="*/ 98483 h 279510"/>
                <a:gd name="connsiteX33" fmla="*/ 223044 w 932574"/>
                <a:gd name="connsiteY33" fmla="*/ 103607 h 279510"/>
                <a:gd name="connsiteX34" fmla="*/ 285064 w 932574"/>
                <a:gd name="connsiteY34" fmla="*/ 130932 h 279510"/>
                <a:gd name="connsiteX35" fmla="*/ 240114 w 932574"/>
                <a:gd name="connsiteY35" fmla="*/ 157118 h 279510"/>
                <a:gd name="connsiteX36" fmla="*/ 198578 w 932574"/>
                <a:gd name="connsiteY36" fmla="*/ 137763 h 279510"/>
                <a:gd name="connsiteX37" fmla="*/ 207681 w 932574"/>
                <a:gd name="connsiteY37" fmla="*/ 122962 h 279510"/>
                <a:gd name="connsiteX38" fmla="*/ 200284 w 932574"/>
                <a:gd name="connsiteY38" fmla="*/ 109869 h 279510"/>
                <a:gd name="connsiteX39" fmla="*/ 212802 w 932574"/>
                <a:gd name="connsiteY39" fmla="*/ 91652 h 279510"/>
                <a:gd name="connsiteX40" fmla="*/ 204267 w 932574"/>
                <a:gd name="connsiteY40" fmla="*/ 69451 h 279510"/>
                <a:gd name="connsiteX41" fmla="*/ 238976 w 932574"/>
                <a:gd name="connsiteY41" fmla="*/ 38141 h 279510"/>
                <a:gd name="connsiteX42" fmla="*/ 251494 w 932574"/>
                <a:gd name="connsiteY42" fmla="*/ 39849 h 279510"/>
                <a:gd name="connsiteX43" fmla="*/ 287340 w 932574"/>
                <a:gd name="connsiteY43" fmla="*/ 39849 h 279510"/>
                <a:gd name="connsiteX44" fmla="*/ 222475 w 932574"/>
                <a:gd name="connsiteY44" fmla="*/ 127516 h 279510"/>
                <a:gd name="connsiteX45" fmla="*/ 219061 w 932574"/>
                <a:gd name="connsiteY45" fmla="*/ 133778 h 279510"/>
                <a:gd name="connsiteX46" fmla="*/ 241821 w 932574"/>
                <a:gd name="connsiteY46" fmla="*/ 141748 h 279510"/>
                <a:gd name="connsiteX47" fmla="*/ 261735 w 932574"/>
                <a:gd name="connsiteY47" fmla="*/ 133778 h 279510"/>
                <a:gd name="connsiteX48" fmla="*/ 222475 w 932574"/>
                <a:gd name="connsiteY48" fmla="*/ 127516 h 279510"/>
                <a:gd name="connsiteX49" fmla="*/ 251494 w 932574"/>
                <a:gd name="connsiteY49" fmla="*/ 69451 h 279510"/>
                <a:gd name="connsiteX50" fmla="*/ 239545 w 932574"/>
                <a:gd name="connsiteY50" fmla="*/ 54080 h 279510"/>
                <a:gd name="connsiteX51" fmla="*/ 227596 w 932574"/>
                <a:gd name="connsiteY51" fmla="*/ 69451 h 279510"/>
                <a:gd name="connsiteX52" fmla="*/ 239545 w 932574"/>
                <a:gd name="connsiteY52" fmla="*/ 84821 h 279510"/>
                <a:gd name="connsiteX53" fmla="*/ 251494 w 932574"/>
                <a:gd name="connsiteY53" fmla="*/ 69451 h 279510"/>
                <a:gd name="connsiteX54" fmla="*/ 299858 w 932574"/>
                <a:gd name="connsiteY54" fmla="*/ 14232 h 279510"/>
                <a:gd name="connsiteX55" fmla="*/ 314082 w 932574"/>
                <a:gd name="connsiteY55" fmla="*/ 0 h 279510"/>
                <a:gd name="connsiteX56" fmla="*/ 328876 w 932574"/>
                <a:gd name="connsiteY56" fmla="*/ 14232 h 279510"/>
                <a:gd name="connsiteX57" fmla="*/ 314082 w 932574"/>
                <a:gd name="connsiteY57" fmla="*/ 28463 h 279510"/>
                <a:gd name="connsiteX58" fmla="*/ 299858 w 932574"/>
                <a:gd name="connsiteY58" fmla="*/ 14232 h 279510"/>
                <a:gd name="connsiteX59" fmla="*/ 301565 w 932574"/>
                <a:gd name="connsiteY59" fmla="*/ 39279 h 279510"/>
                <a:gd name="connsiteX60" fmla="*/ 326600 w 932574"/>
                <a:gd name="connsiteY60" fmla="*/ 39279 h 279510"/>
                <a:gd name="connsiteX61" fmla="*/ 326600 w 932574"/>
                <a:gd name="connsiteY61" fmla="*/ 124670 h 279510"/>
                <a:gd name="connsiteX62" fmla="*/ 301565 w 932574"/>
                <a:gd name="connsiteY62" fmla="*/ 124670 h 279510"/>
                <a:gd name="connsiteX63" fmla="*/ 301565 w 932574"/>
                <a:gd name="connsiteY63" fmla="*/ 39279 h 279510"/>
                <a:gd name="connsiteX64" fmla="*/ 347653 w 932574"/>
                <a:gd name="connsiteY64" fmla="*/ 39279 h 279510"/>
                <a:gd name="connsiteX65" fmla="*/ 372688 w 932574"/>
                <a:gd name="connsiteY65" fmla="*/ 39279 h 279510"/>
                <a:gd name="connsiteX66" fmla="*/ 372688 w 932574"/>
                <a:gd name="connsiteY66" fmla="*/ 52942 h 279510"/>
                <a:gd name="connsiteX67" fmla="*/ 373258 w 932574"/>
                <a:gd name="connsiteY67" fmla="*/ 52942 h 279510"/>
                <a:gd name="connsiteX68" fmla="*/ 401138 w 932574"/>
                <a:gd name="connsiteY68" fmla="*/ 37572 h 279510"/>
                <a:gd name="connsiteX69" fmla="*/ 429018 w 932574"/>
                <a:gd name="connsiteY69" fmla="*/ 68881 h 279510"/>
                <a:gd name="connsiteX70" fmla="*/ 429018 w 932574"/>
                <a:gd name="connsiteY70" fmla="*/ 124670 h 279510"/>
                <a:gd name="connsiteX71" fmla="*/ 403983 w 932574"/>
                <a:gd name="connsiteY71" fmla="*/ 124670 h 279510"/>
                <a:gd name="connsiteX72" fmla="*/ 403983 w 932574"/>
                <a:gd name="connsiteY72" fmla="*/ 75713 h 279510"/>
                <a:gd name="connsiteX73" fmla="*/ 390327 w 932574"/>
                <a:gd name="connsiteY73" fmla="*/ 59204 h 279510"/>
                <a:gd name="connsiteX74" fmla="*/ 372688 w 932574"/>
                <a:gd name="connsiteY74" fmla="*/ 77420 h 279510"/>
                <a:gd name="connsiteX75" fmla="*/ 372688 w 932574"/>
                <a:gd name="connsiteY75" fmla="*/ 124670 h 279510"/>
                <a:gd name="connsiteX76" fmla="*/ 347653 w 932574"/>
                <a:gd name="connsiteY76" fmla="*/ 124670 h 279510"/>
                <a:gd name="connsiteX77" fmla="*/ 347653 w 932574"/>
                <a:gd name="connsiteY77" fmla="*/ 39279 h 279510"/>
                <a:gd name="connsiteX78" fmla="*/ 526316 w 932574"/>
                <a:gd name="connsiteY78" fmla="*/ 93360 h 279510"/>
                <a:gd name="connsiteX79" fmla="*/ 487055 w 932574"/>
                <a:gd name="connsiteY79" fmla="*/ 126377 h 279510"/>
                <a:gd name="connsiteX80" fmla="*/ 445519 w 932574"/>
                <a:gd name="connsiteY80" fmla="*/ 81975 h 279510"/>
                <a:gd name="connsiteX81" fmla="*/ 487624 w 932574"/>
                <a:gd name="connsiteY81" fmla="*/ 37572 h 279510"/>
                <a:gd name="connsiteX82" fmla="*/ 526316 w 932574"/>
                <a:gd name="connsiteY82" fmla="*/ 83113 h 279510"/>
                <a:gd name="connsiteX83" fmla="*/ 526316 w 932574"/>
                <a:gd name="connsiteY83" fmla="*/ 86529 h 279510"/>
                <a:gd name="connsiteX84" fmla="*/ 470555 w 932574"/>
                <a:gd name="connsiteY84" fmla="*/ 86529 h 279510"/>
                <a:gd name="connsiteX85" fmla="*/ 486486 w 932574"/>
                <a:gd name="connsiteY85" fmla="*/ 107022 h 279510"/>
                <a:gd name="connsiteX86" fmla="*/ 501280 w 932574"/>
                <a:gd name="connsiteY86" fmla="*/ 93360 h 279510"/>
                <a:gd name="connsiteX87" fmla="*/ 526316 w 932574"/>
                <a:gd name="connsiteY87" fmla="*/ 93360 h 279510"/>
                <a:gd name="connsiteX88" fmla="*/ 501280 w 932574"/>
                <a:gd name="connsiteY88" fmla="*/ 72866 h 279510"/>
                <a:gd name="connsiteX89" fmla="*/ 486486 w 932574"/>
                <a:gd name="connsiteY89" fmla="*/ 56357 h 279510"/>
                <a:gd name="connsiteX90" fmla="*/ 471123 w 932574"/>
                <a:gd name="connsiteY90" fmla="*/ 72866 h 279510"/>
                <a:gd name="connsiteX91" fmla="*/ 501280 w 932574"/>
                <a:gd name="connsiteY91" fmla="*/ 72866 h 279510"/>
                <a:gd name="connsiteX92" fmla="*/ 619630 w 932574"/>
                <a:gd name="connsiteY92" fmla="*/ 93360 h 279510"/>
                <a:gd name="connsiteX93" fmla="*/ 580370 w 932574"/>
                <a:gd name="connsiteY93" fmla="*/ 126377 h 279510"/>
                <a:gd name="connsiteX94" fmla="*/ 538833 w 932574"/>
                <a:gd name="connsiteY94" fmla="*/ 81975 h 279510"/>
                <a:gd name="connsiteX95" fmla="*/ 580939 w 932574"/>
                <a:gd name="connsiteY95" fmla="*/ 37572 h 279510"/>
                <a:gd name="connsiteX96" fmla="*/ 619630 w 932574"/>
                <a:gd name="connsiteY96" fmla="*/ 83113 h 279510"/>
                <a:gd name="connsiteX97" fmla="*/ 619630 w 932574"/>
                <a:gd name="connsiteY97" fmla="*/ 86529 h 279510"/>
                <a:gd name="connsiteX98" fmla="*/ 564438 w 932574"/>
                <a:gd name="connsiteY98" fmla="*/ 86529 h 279510"/>
                <a:gd name="connsiteX99" fmla="*/ 580370 w 932574"/>
                <a:gd name="connsiteY99" fmla="*/ 107022 h 279510"/>
                <a:gd name="connsiteX100" fmla="*/ 595164 w 932574"/>
                <a:gd name="connsiteY100" fmla="*/ 93360 h 279510"/>
                <a:gd name="connsiteX101" fmla="*/ 619630 w 932574"/>
                <a:gd name="connsiteY101" fmla="*/ 93360 h 279510"/>
                <a:gd name="connsiteX102" fmla="*/ 594594 w 932574"/>
                <a:gd name="connsiteY102" fmla="*/ 72866 h 279510"/>
                <a:gd name="connsiteX103" fmla="*/ 579801 w 932574"/>
                <a:gd name="connsiteY103" fmla="*/ 56357 h 279510"/>
                <a:gd name="connsiteX104" fmla="*/ 564438 w 932574"/>
                <a:gd name="connsiteY104" fmla="*/ 72866 h 279510"/>
                <a:gd name="connsiteX105" fmla="*/ 594594 w 932574"/>
                <a:gd name="connsiteY105" fmla="*/ 72866 h 279510"/>
                <a:gd name="connsiteX106" fmla="*/ 636700 w 932574"/>
                <a:gd name="connsiteY106" fmla="*/ 39279 h 279510"/>
                <a:gd name="connsiteX107" fmla="*/ 661735 w 932574"/>
                <a:gd name="connsiteY107" fmla="*/ 39279 h 279510"/>
                <a:gd name="connsiteX108" fmla="*/ 661735 w 932574"/>
                <a:gd name="connsiteY108" fmla="*/ 52942 h 279510"/>
                <a:gd name="connsiteX109" fmla="*/ 662304 w 932574"/>
                <a:gd name="connsiteY109" fmla="*/ 52942 h 279510"/>
                <a:gd name="connsiteX110" fmla="*/ 683926 w 932574"/>
                <a:gd name="connsiteY110" fmla="*/ 37572 h 279510"/>
                <a:gd name="connsiteX111" fmla="*/ 691323 w 932574"/>
                <a:gd name="connsiteY111" fmla="*/ 38710 h 279510"/>
                <a:gd name="connsiteX112" fmla="*/ 691323 w 932574"/>
                <a:gd name="connsiteY112" fmla="*/ 64896 h 279510"/>
                <a:gd name="connsiteX113" fmla="*/ 680512 w 932574"/>
                <a:gd name="connsiteY113" fmla="*/ 63189 h 279510"/>
                <a:gd name="connsiteX114" fmla="*/ 662304 w 932574"/>
                <a:gd name="connsiteY114" fmla="*/ 81975 h 279510"/>
                <a:gd name="connsiteX115" fmla="*/ 662304 w 932574"/>
                <a:gd name="connsiteY115" fmla="*/ 124670 h 279510"/>
                <a:gd name="connsiteX116" fmla="*/ 637269 w 932574"/>
                <a:gd name="connsiteY116" fmla="*/ 124670 h 279510"/>
                <a:gd name="connsiteX117" fmla="*/ 637269 w 932574"/>
                <a:gd name="connsiteY117" fmla="*/ 39279 h 279510"/>
                <a:gd name="connsiteX118" fmla="*/ 702702 w 932574"/>
                <a:gd name="connsiteY118" fmla="*/ 14232 h 279510"/>
                <a:gd name="connsiteX119" fmla="*/ 716927 w 932574"/>
                <a:gd name="connsiteY119" fmla="*/ 0 h 279510"/>
                <a:gd name="connsiteX120" fmla="*/ 731721 w 932574"/>
                <a:gd name="connsiteY120" fmla="*/ 14232 h 279510"/>
                <a:gd name="connsiteX121" fmla="*/ 716927 w 932574"/>
                <a:gd name="connsiteY121" fmla="*/ 28463 h 279510"/>
                <a:gd name="connsiteX122" fmla="*/ 702702 w 932574"/>
                <a:gd name="connsiteY122" fmla="*/ 14232 h 279510"/>
                <a:gd name="connsiteX123" fmla="*/ 704409 w 932574"/>
                <a:gd name="connsiteY123" fmla="*/ 39279 h 279510"/>
                <a:gd name="connsiteX124" fmla="*/ 729445 w 932574"/>
                <a:gd name="connsiteY124" fmla="*/ 39279 h 279510"/>
                <a:gd name="connsiteX125" fmla="*/ 729445 w 932574"/>
                <a:gd name="connsiteY125" fmla="*/ 124670 h 279510"/>
                <a:gd name="connsiteX126" fmla="*/ 704409 w 932574"/>
                <a:gd name="connsiteY126" fmla="*/ 124670 h 279510"/>
                <a:gd name="connsiteX127" fmla="*/ 704409 w 932574"/>
                <a:gd name="connsiteY127" fmla="*/ 39279 h 279510"/>
                <a:gd name="connsiteX128" fmla="*/ 750498 w 932574"/>
                <a:gd name="connsiteY128" fmla="*/ 39279 h 279510"/>
                <a:gd name="connsiteX129" fmla="*/ 775533 w 932574"/>
                <a:gd name="connsiteY129" fmla="*/ 39279 h 279510"/>
                <a:gd name="connsiteX130" fmla="*/ 775533 w 932574"/>
                <a:gd name="connsiteY130" fmla="*/ 52942 h 279510"/>
                <a:gd name="connsiteX131" fmla="*/ 776102 w 932574"/>
                <a:gd name="connsiteY131" fmla="*/ 52942 h 279510"/>
                <a:gd name="connsiteX132" fmla="*/ 803982 w 932574"/>
                <a:gd name="connsiteY132" fmla="*/ 37572 h 279510"/>
                <a:gd name="connsiteX133" fmla="*/ 831863 w 932574"/>
                <a:gd name="connsiteY133" fmla="*/ 68881 h 279510"/>
                <a:gd name="connsiteX134" fmla="*/ 831863 w 932574"/>
                <a:gd name="connsiteY134" fmla="*/ 124670 h 279510"/>
                <a:gd name="connsiteX135" fmla="*/ 806827 w 932574"/>
                <a:gd name="connsiteY135" fmla="*/ 124670 h 279510"/>
                <a:gd name="connsiteX136" fmla="*/ 806827 w 932574"/>
                <a:gd name="connsiteY136" fmla="*/ 75713 h 279510"/>
                <a:gd name="connsiteX137" fmla="*/ 793172 w 932574"/>
                <a:gd name="connsiteY137" fmla="*/ 59204 h 279510"/>
                <a:gd name="connsiteX138" fmla="*/ 775533 w 932574"/>
                <a:gd name="connsiteY138" fmla="*/ 77420 h 279510"/>
                <a:gd name="connsiteX139" fmla="*/ 775533 w 932574"/>
                <a:gd name="connsiteY139" fmla="*/ 124670 h 279510"/>
                <a:gd name="connsiteX140" fmla="*/ 750498 w 932574"/>
                <a:gd name="connsiteY140" fmla="*/ 124670 h 279510"/>
                <a:gd name="connsiteX141" fmla="*/ 750498 w 932574"/>
                <a:gd name="connsiteY141" fmla="*/ 39279 h 279510"/>
                <a:gd name="connsiteX142" fmla="*/ 932574 w 932574"/>
                <a:gd name="connsiteY142" fmla="*/ 39279 h 279510"/>
                <a:gd name="connsiteX143" fmla="*/ 932574 w 932574"/>
                <a:gd name="connsiteY143" fmla="*/ 58065 h 279510"/>
                <a:gd name="connsiteX144" fmla="*/ 917212 w 932574"/>
                <a:gd name="connsiteY144" fmla="*/ 58065 h 279510"/>
                <a:gd name="connsiteX145" fmla="*/ 919488 w 932574"/>
                <a:gd name="connsiteY145" fmla="*/ 69451 h 279510"/>
                <a:gd name="connsiteX146" fmla="*/ 885348 w 932574"/>
                <a:gd name="connsiteY146" fmla="*/ 100760 h 279510"/>
                <a:gd name="connsiteX147" fmla="*/ 871124 w 932574"/>
                <a:gd name="connsiteY147" fmla="*/ 98483 h 279510"/>
                <a:gd name="connsiteX148" fmla="*/ 868847 w 932574"/>
                <a:gd name="connsiteY148" fmla="*/ 103607 h 279510"/>
                <a:gd name="connsiteX149" fmla="*/ 930867 w 932574"/>
                <a:gd name="connsiteY149" fmla="*/ 130932 h 279510"/>
                <a:gd name="connsiteX150" fmla="*/ 885917 w 932574"/>
                <a:gd name="connsiteY150" fmla="*/ 157118 h 279510"/>
                <a:gd name="connsiteX151" fmla="*/ 844381 w 932574"/>
                <a:gd name="connsiteY151" fmla="*/ 137763 h 279510"/>
                <a:gd name="connsiteX152" fmla="*/ 853485 w 932574"/>
                <a:gd name="connsiteY152" fmla="*/ 122962 h 279510"/>
                <a:gd name="connsiteX153" fmla="*/ 846088 w 932574"/>
                <a:gd name="connsiteY153" fmla="*/ 109869 h 279510"/>
                <a:gd name="connsiteX154" fmla="*/ 858606 w 932574"/>
                <a:gd name="connsiteY154" fmla="*/ 91652 h 279510"/>
                <a:gd name="connsiteX155" fmla="*/ 850071 w 932574"/>
                <a:gd name="connsiteY155" fmla="*/ 69451 h 279510"/>
                <a:gd name="connsiteX156" fmla="*/ 884779 w 932574"/>
                <a:gd name="connsiteY156" fmla="*/ 38141 h 279510"/>
                <a:gd name="connsiteX157" fmla="*/ 897297 w 932574"/>
                <a:gd name="connsiteY157" fmla="*/ 39849 h 279510"/>
                <a:gd name="connsiteX158" fmla="*/ 932574 w 932574"/>
                <a:gd name="connsiteY158" fmla="*/ 39849 h 279510"/>
                <a:gd name="connsiteX159" fmla="*/ 867709 w 932574"/>
                <a:gd name="connsiteY159" fmla="*/ 127516 h 279510"/>
                <a:gd name="connsiteX160" fmla="*/ 864296 w 932574"/>
                <a:gd name="connsiteY160" fmla="*/ 133778 h 279510"/>
                <a:gd name="connsiteX161" fmla="*/ 887055 w 932574"/>
                <a:gd name="connsiteY161" fmla="*/ 141748 h 279510"/>
                <a:gd name="connsiteX162" fmla="*/ 906970 w 932574"/>
                <a:gd name="connsiteY162" fmla="*/ 133778 h 279510"/>
                <a:gd name="connsiteX163" fmla="*/ 867709 w 932574"/>
                <a:gd name="connsiteY163" fmla="*/ 127516 h 279510"/>
                <a:gd name="connsiteX164" fmla="*/ 896728 w 932574"/>
                <a:gd name="connsiteY164" fmla="*/ 69451 h 279510"/>
                <a:gd name="connsiteX165" fmla="*/ 884779 w 932574"/>
                <a:gd name="connsiteY165" fmla="*/ 54080 h 279510"/>
                <a:gd name="connsiteX166" fmla="*/ 872830 w 932574"/>
                <a:gd name="connsiteY166" fmla="*/ 69451 h 279510"/>
                <a:gd name="connsiteX167" fmla="*/ 884779 w 932574"/>
                <a:gd name="connsiteY167" fmla="*/ 84821 h 279510"/>
                <a:gd name="connsiteX168" fmla="*/ 896728 w 932574"/>
                <a:gd name="connsiteY168" fmla="*/ 69451 h 279510"/>
                <a:gd name="connsiteX169" fmla="*/ 569 w 932574"/>
                <a:gd name="connsiteY169" fmla="*/ 159964 h 279510"/>
                <a:gd name="connsiteX170" fmla="*/ 82504 w 932574"/>
                <a:gd name="connsiteY170" fmla="*/ 159964 h 279510"/>
                <a:gd name="connsiteX171" fmla="*/ 82504 w 932574"/>
                <a:gd name="connsiteY171" fmla="*/ 181596 h 279510"/>
                <a:gd name="connsiteX172" fmla="*/ 27311 w 932574"/>
                <a:gd name="connsiteY172" fmla="*/ 181596 h 279510"/>
                <a:gd name="connsiteX173" fmla="*/ 27311 w 932574"/>
                <a:gd name="connsiteY173" fmla="*/ 208921 h 279510"/>
                <a:gd name="connsiteX174" fmla="*/ 79090 w 932574"/>
                <a:gd name="connsiteY174" fmla="*/ 208921 h 279510"/>
                <a:gd name="connsiteX175" fmla="*/ 79090 w 932574"/>
                <a:gd name="connsiteY175" fmla="*/ 229984 h 279510"/>
                <a:gd name="connsiteX176" fmla="*/ 27311 w 932574"/>
                <a:gd name="connsiteY176" fmla="*/ 229984 h 279510"/>
                <a:gd name="connsiteX177" fmla="*/ 27311 w 932574"/>
                <a:gd name="connsiteY177" fmla="*/ 277803 h 279510"/>
                <a:gd name="connsiteX178" fmla="*/ 569 w 932574"/>
                <a:gd name="connsiteY178" fmla="*/ 277803 h 279510"/>
                <a:gd name="connsiteX179" fmla="*/ 569 w 932574"/>
                <a:gd name="connsiteY179" fmla="*/ 159964 h 279510"/>
                <a:gd name="connsiteX180" fmla="*/ 99573 w 932574"/>
                <a:gd name="connsiteY180" fmla="*/ 167365 h 279510"/>
                <a:gd name="connsiteX181" fmla="*/ 113798 w 932574"/>
                <a:gd name="connsiteY181" fmla="*/ 153133 h 279510"/>
                <a:gd name="connsiteX182" fmla="*/ 128592 w 932574"/>
                <a:gd name="connsiteY182" fmla="*/ 167365 h 279510"/>
                <a:gd name="connsiteX183" fmla="*/ 113798 w 932574"/>
                <a:gd name="connsiteY183" fmla="*/ 181596 h 279510"/>
                <a:gd name="connsiteX184" fmla="*/ 99573 w 932574"/>
                <a:gd name="connsiteY184" fmla="*/ 167365 h 279510"/>
                <a:gd name="connsiteX185" fmla="*/ 101280 w 932574"/>
                <a:gd name="connsiteY185" fmla="*/ 192412 h 279510"/>
                <a:gd name="connsiteX186" fmla="*/ 126316 w 932574"/>
                <a:gd name="connsiteY186" fmla="*/ 192412 h 279510"/>
                <a:gd name="connsiteX187" fmla="*/ 126316 w 932574"/>
                <a:gd name="connsiteY187" fmla="*/ 277803 h 279510"/>
                <a:gd name="connsiteX188" fmla="*/ 101280 w 932574"/>
                <a:gd name="connsiteY188" fmla="*/ 277803 h 279510"/>
                <a:gd name="connsiteX189" fmla="*/ 101280 w 932574"/>
                <a:gd name="connsiteY189" fmla="*/ 192412 h 279510"/>
                <a:gd name="connsiteX190" fmla="*/ 147368 w 932574"/>
                <a:gd name="connsiteY190" fmla="*/ 192412 h 279510"/>
                <a:gd name="connsiteX191" fmla="*/ 172404 w 932574"/>
                <a:gd name="connsiteY191" fmla="*/ 192412 h 279510"/>
                <a:gd name="connsiteX192" fmla="*/ 172404 w 932574"/>
                <a:gd name="connsiteY192" fmla="*/ 206075 h 279510"/>
                <a:gd name="connsiteX193" fmla="*/ 172973 w 932574"/>
                <a:gd name="connsiteY193" fmla="*/ 206075 h 279510"/>
                <a:gd name="connsiteX194" fmla="*/ 194595 w 932574"/>
                <a:gd name="connsiteY194" fmla="*/ 190705 h 279510"/>
                <a:gd name="connsiteX195" fmla="*/ 201991 w 932574"/>
                <a:gd name="connsiteY195" fmla="*/ 191843 h 279510"/>
                <a:gd name="connsiteX196" fmla="*/ 201991 w 932574"/>
                <a:gd name="connsiteY196" fmla="*/ 218029 h 279510"/>
                <a:gd name="connsiteX197" fmla="*/ 191181 w 932574"/>
                <a:gd name="connsiteY197" fmla="*/ 216322 h 279510"/>
                <a:gd name="connsiteX198" fmla="*/ 172973 w 932574"/>
                <a:gd name="connsiteY198" fmla="*/ 235107 h 279510"/>
                <a:gd name="connsiteX199" fmla="*/ 172973 w 932574"/>
                <a:gd name="connsiteY199" fmla="*/ 277803 h 279510"/>
                <a:gd name="connsiteX200" fmla="*/ 147937 w 932574"/>
                <a:gd name="connsiteY200" fmla="*/ 277803 h 279510"/>
                <a:gd name="connsiteX201" fmla="*/ 147937 w 932574"/>
                <a:gd name="connsiteY201" fmla="*/ 192412 h 279510"/>
                <a:gd name="connsiteX202" fmla="*/ 234993 w 932574"/>
                <a:gd name="connsiteY202" fmla="*/ 249339 h 279510"/>
                <a:gd name="connsiteX203" fmla="*/ 250355 w 932574"/>
                <a:gd name="connsiteY203" fmla="*/ 261863 h 279510"/>
                <a:gd name="connsiteX204" fmla="*/ 262304 w 932574"/>
                <a:gd name="connsiteY204" fmla="*/ 254463 h 279510"/>
                <a:gd name="connsiteX205" fmla="*/ 213371 w 932574"/>
                <a:gd name="connsiteY205" fmla="*/ 218029 h 279510"/>
                <a:gd name="connsiteX206" fmla="*/ 248649 w 932574"/>
                <a:gd name="connsiteY206" fmla="*/ 190705 h 279510"/>
                <a:gd name="connsiteX207" fmla="*/ 285633 w 932574"/>
                <a:gd name="connsiteY207" fmla="*/ 219737 h 279510"/>
                <a:gd name="connsiteX208" fmla="*/ 261735 w 932574"/>
                <a:gd name="connsiteY208" fmla="*/ 219737 h 279510"/>
                <a:gd name="connsiteX209" fmla="*/ 248649 w 932574"/>
                <a:gd name="connsiteY209" fmla="*/ 208352 h 279510"/>
                <a:gd name="connsiteX210" fmla="*/ 238407 w 932574"/>
                <a:gd name="connsiteY210" fmla="*/ 215183 h 279510"/>
                <a:gd name="connsiteX211" fmla="*/ 287340 w 932574"/>
                <a:gd name="connsiteY211" fmla="*/ 252185 h 279510"/>
                <a:gd name="connsiteX212" fmla="*/ 250925 w 932574"/>
                <a:gd name="connsiteY212" fmla="*/ 278941 h 279510"/>
                <a:gd name="connsiteX213" fmla="*/ 210526 w 932574"/>
                <a:gd name="connsiteY213" fmla="*/ 248770 h 279510"/>
                <a:gd name="connsiteX214" fmla="*/ 234993 w 932574"/>
                <a:gd name="connsiteY214" fmla="*/ 248770 h 279510"/>
                <a:gd name="connsiteX215" fmla="*/ 308393 w 932574"/>
                <a:gd name="connsiteY215" fmla="*/ 212337 h 279510"/>
                <a:gd name="connsiteX216" fmla="*/ 297013 w 932574"/>
                <a:gd name="connsiteY216" fmla="*/ 212337 h 279510"/>
                <a:gd name="connsiteX217" fmla="*/ 297013 w 932574"/>
                <a:gd name="connsiteY217" fmla="*/ 192412 h 279510"/>
                <a:gd name="connsiteX218" fmla="*/ 308393 w 932574"/>
                <a:gd name="connsiteY218" fmla="*/ 192412 h 279510"/>
                <a:gd name="connsiteX219" fmla="*/ 308393 w 932574"/>
                <a:gd name="connsiteY219" fmla="*/ 170211 h 279510"/>
                <a:gd name="connsiteX220" fmla="*/ 333428 w 932574"/>
                <a:gd name="connsiteY220" fmla="*/ 170211 h 279510"/>
                <a:gd name="connsiteX221" fmla="*/ 333428 w 932574"/>
                <a:gd name="connsiteY221" fmla="*/ 192412 h 279510"/>
                <a:gd name="connsiteX222" fmla="*/ 353343 w 932574"/>
                <a:gd name="connsiteY222" fmla="*/ 192412 h 279510"/>
                <a:gd name="connsiteX223" fmla="*/ 353343 w 932574"/>
                <a:gd name="connsiteY223" fmla="*/ 212337 h 279510"/>
                <a:gd name="connsiteX224" fmla="*/ 333428 w 932574"/>
                <a:gd name="connsiteY224" fmla="*/ 212337 h 279510"/>
                <a:gd name="connsiteX225" fmla="*/ 333428 w 932574"/>
                <a:gd name="connsiteY225" fmla="*/ 244785 h 279510"/>
                <a:gd name="connsiteX226" fmla="*/ 346515 w 932574"/>
                <a:gd name="connsiteY226" fmla="*/ 256170 h 279510"/>
                <a:gd name="connsiteX227" fmla="*/ 355050 w 932574"/>
                <a:gd name="connsiteY227" fmla="*/ 255601 h 279510"/>
                <a:gd name="connsiteX228" fmla="*/ 355050 w 932574"/>
                <a:gd name="connsiteY228" fmla="*/ 277803 h 279510"/>
                <a:gd name="connsiteX229" fmla="*/ 341963 w 932574"/>
                <a:gd name="connsiteY229" fmla="*/ 279510 h 279510"/>
                <a:gd name="connsiteX230" fmla="*/ 308393 w 932574"/>
                <a:gd name="connsiteY230" fmla="*/ 245354 h 279510"/>
                <a:gd name="connsiteX231" fmla="*/ 308393 w 932574"/>
                <a:gd name="connsiteY231" fmla="*/ 212337 h 279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</a:cxnLst>
              <a:rect l="l" t="t" r="r" b="b"/>
              <a:pathLst>
                <a:path w="932574" h="279510">
                  <a:moveTo>
                    <a:pt x="569" y="6831"/>
                  </a:moveTo>
                  <a:lnTo>
                    <a:pt x="84210" y="6831"/>
                  </a:lnTo>
                  <a:lnTo>
                    <a:pt x="84210" y="28463"/>
                  </a:lnTo>
                  <a:lnTo>
                    <a:pt x="27311" y="28463"/>
                  </a:lnTo>
                  <a:lnTo>
                    <a:pt x="27311" y="53511"/>
                  </a:lnTo>
                  <a:lnTo>
                    <a:pt x="80797" y="53511"/>
                  </a:lnTo>
                  <a:lnTo>
                    <a:pt x="80797" y="74574"/>
                  </a:lnTo>
                  <a:lnTo>
                    <a:pt x="27311" y="74574"/>
                  </a:lnTo>
                  <a:lnTo>
                    <a:pt x="27311" y="103037"/>
                  </a:lnTo>
                  <a:lnTo>
                    <a:pt x="85348" y="103037"/>
                  </a:lnTo>
                  <a:lnTo>
                    <a:pt x="85348" y="124670"/>
                  </a:lnTo>
                  <a:lnTo>
                    <a:pt x="0" y="124670"/>
                  </a:lnTo>
                  <a:lnTo>
                    <a:pt x="0" y="6831"/>
                  </a:lnTo>
                  <a:close/>
                  <a:moveTo>
                    <a:pt x="104694" y="39279"/>
                  </a:moveTo>
                  <a:lnTo>
                    <a:pt x="129730" y="39279"/>
                  </a:lnTo>
                  <a:lnTo>
                    <a:pt x="129730" y="52942"/>
                  </a:lnTo>
                  <a:lnTo>
                    <a:pt x="130299" y="52942"/>
                  </a:lnTo>
                  <a:cubicBezTo>
                    <a:pt x="135989" y="43264"/>
                    <a:pt x="143954" y="37572"/>
                    <a:pt x="158179" y="37572"/>
                  </a:cubicBezTo>
                  <a:cubicBezTo>
                    <a:pt x="178663" y="37572"/>
                    <a:pt x="186060" y="48957"/>
                    <a:pt x="186060" y="68881"/>
                  </a:cubicBezTo>
                  <a:lnTo>
                    <a:pt x="186060" y="124670"/>
                  </a:lnTo>
                  <a:lnTo>
                    <a:pt x="161024" y="124670"/>
                  </a:lnTo>
                  <a:lnTo>
                    <a:pt x="161024" y="75713"/>
                  </a:lnTo>
                  <a:cubicBezTo>
                    <a:pt x="161024" y="64896"/>
                    <a:pt x="157610" y="59204"/>
                    <a:pt x="147368" y="59204"/>
                  </a:cubicBezTo>
                  <a:cubicBezTo>
                    <a:pt x="136558" y="59204"/>
                    <a:pt x="129730" y="66604"/>
                    <a:pt x="129730" y="77420"/>
                  </a:cubicBezTo>
                  <a:lnTo>
                    <a:pt x="129730" y="124670"/>
                  </a:lnTo>
                  <a:lnTo>
                    <a:pt x="104694" y="124670"/>
                  </a:lnTo>
                  <a:lnTo>
                    <a:pt x="104694" y="39279"/>
                  </a:lnTo>
                  <a:close/>
                  <a:moveTo>
                    <a:pt x="287340" y="39279"/>
                  </a:moveTo>
                  <a:lnTo>
                    <a:pt x="287340" y="58065"/>
                  </a:lnTo>
                  <a:lnTo>
                    <a:pt x="271408" y="58065"/>
                  </a:lnTo>
                  <a:cubicBezTo>
                    <a:pt x="273115" y="61481"/>
                    <a:pt x="273684" y="65466"/>
                    <a:pt x="273684" y="69451"/>
                  </a:cubicBezTo>
                  <a:cubicBezTo>
                    <a:pt x="273684" y="87667"/>
                    <a:pt x="261166" y="100760"/>
                    <a:pt x="239545" y="100760"/>
                  </a:cubicBezTo>
                  <a:cubicBezTo>
                    <a:pt x="234424" y="100760"/>
                    <a:pt x="229303" y="100191"/>
                    <a:pt x="225320" y="98483"/>
                  </a:cubicBezTo>
                  <a:cubicBezTo>
                    <a:pt x="223613" y="100191"/>
                    <a:pt x="223044" y="101899"/>
                    <a:pt x="223044" y="103607"/>
                  </a:cubicBezTo>
                  <a:cubicBezTo>
                    <a:pt x="223044" y="114992"/>
                    <a:pt x="285064" y="95068"/>
                    <a:pt x="285064" y="130932"/>
                  </a:cubicBezTo>
                  <a:cubicBezTo>
                    <a:pt x="285064" y="145163"/>
                    <a:pt x="276529" y="157118"/>
                    <a:pt x="240114" y="157118"/>
                  </a:cubicBezTo>
                  <a:cubicBezTo>
                    <a:pt x="208819" y="157118"/>
                    <a:pt x="198578" y="149717"/>
                    <a:pt x="198578" y="137763"/>
                  </a:cubicBezTo>
                  <a:cubicBezTo>
                    <a:pt x="198578" y="131501"/>
                    <a:pt x="201991" y="126377"/>
                    <a:pt x="207681" y="122962"/>
                  </a:cubicBezTo>
                  <a:cubicBezTo>
                    <a:pt x="203129" y="120115"/>
                    <a:pt x="200284" y="116131"/>
                    <a:pt x="200284" y="109869"/>
                  </a:cubicBezTo>
                  <a:cubicBezTo>
                    <a:pt x="200284" y="102468"/>
                    <a:pt x="203698" y="96206"/>
                    <a:pt x="212802" y="91652"/>
                  </a:cubicBezTo>
                  <a:cubicBezTo>
                    <a:pt x="207112" y="85959"/>
                    <a:pt x="204267" y="78559"/>
                    <a:pt x="204267" y="69451"/>
                  </a:cubicBezTo>
                  <a:cubicBezTo>
                    <a:pt x="204267" y="50665"/>
                    <a:pt x="216785" y="38141"/>
                    <a:pt x="238976" y="38141"/>
                  </a:cubicBezTo>
                  <a:cubicBezTo>
                    <a:pt x="243528" y="38141"/>
                    <a:pt x="247511" y="38710"/>
                    <a:pt x="251494" y="39849"/>
                  </a:cubicBezTo>
                  <a:lnTo>
                    <a:pt x="287340" y="39849"/>
                  </a:lnTo>
                  <a:close/>
                  <a:moveTo>
                    <a:pt x="222475" y="127516"/>
                  </a:moveTo>
                  <a:cubicBezTo>
                    <a:pt x="219630" y="129793"/>
                    <a:pt x="219061" y="132070"/>
                    <a:pt x="219061" y="133778"/>
                  </a:cubicBezTo>
                  <a:cubicBezTo>
                    <a:pt x="219061" y="138901"/>
                    <a:pt x="223044" y="141748"/>
                    <a:pt x="241821" y="141748"/>
                  </a:cubicBezTo>
                  <a:cubicBezTo>
                    <a:pt x="257183" y="141748"/>
                    <a:pt x="261735" y="137193"/>
                    <a:pt x="261735" y="133778"/>
                  </a:cubicBezTo>
                  <a:cubicBezTo>
                    <a:pt x="261735" y="125808"/>
                    <a:pt x="239545" y="129793"/>
                    <a:pt x="222475" y="127516"/>
                  </a:cubicBezTo>
                  <a:close/>
                  <a:moveTo>
                    <a:pt x="251494" y="69451"/>
                  </a:moveTo>
                  <a:cubicBezTo>
                    <a:pt x="251494" y="59773"/>
                    <a:pt x="248080" y="54080"/>
                    <a:pt x="239545" y="54080"/>
                  </a:cubicBezTo>
                  <a:cubicBezTo>
                    <a:pt x="231010" y="54080"/>
                    <a:pt x="227596" y="59773"/>
                    <a:pt x="227596" y="69451"/>
                  </a:cubicBezTo>
                  <a:cubicBezTo>
                    <a:pt x="227596" y="79128"/>
                    <a:pt x="231010" y="84821"/>
                    <a:pt x="239545" y="84821"/>
                  </a:cubicBezTo>
                  <a:cubicBezTo>
                    <a:pt x="247511" y="84821"/>
                    <a:pt x="251494" y="79128"/>
                    <a:pt x="251494" y="69451"/>
                  </a:cubicBezTo>
                  <a:close/>
                  <a:moveTo>
                    <a:pt x="299858" y="14232"/>
                  </a:moveTo>
                  <a:cubicBezTo>
                    <a:pt x="299858" y="5693"/>
                    <a:pt x="304979" y="0"/>
                    <a:pt x="314082" y="0"/>
                  </a:cubicBezTo>
                  <a:cubicBezTo>
                    <a:pt x="322617" y="0"/>
                    <a:pt x="328876" y="5693"/>
                    <a:pt x="328876" y="14232"/>
                  </a:cubicBezTo>
                  <a:cubicBezTo>
                    <a:pt x="328876" y="22771"/>
                    <a:pt x="323186" y="28463"/>
                    <a:pt x="314082" y="28463"/>
                  </a:cubicBezTo>
                  <a:cubicBezTo>
                    <a:pt x="304979" y="28463"/>
                    <a:pt x="299858" y="22771"/>
                    <a:pt x="299858" y="14232"/>
                  </a:cubicBezTo>
                  <a:close/>
                  <a:moveTo>
                    <a:pt x="301565" y="39279"/>
                  </a:moveTo>
                  <a:lnTo>
                    <a:pt x="326600" y="39279"/>
                  </a:lnTo>
                  <a:lnTo>
                    <a:pt x="326600" y="124670"/>
                  </a:lnTo>
                  <a:lnTo>
                    <a:pt x="301565" y="124670"/>
                  </a:lnTo>
                  <a:lnTo>
                    <a:pt x="301565" y="39279"/>
                  </a:lnTo>
                  <a:close/>
                  <a:moveTo>
                    <a:pt x="347653" y="39279"/>
                  </a:moveTo>
                  <a:lnTo>
                    <a:pt x="372688" y="39279"/>
                  </a:lnTo>
                  <a:lnTo>
                    <a:pt x="372688" y="52942"/>
                  </a:lnTo>
                  <a:lnTo>
                    <a:pt x="373258" y="52942"/>
                  </a:lnTo>
                  <a:cubicBezTo>
                    <a:pt x="378947" y="43264"/>
                    <a:pt x="386913" y="37572"/>
                    <a:pt x="401138" y="37572"/>
                  </a:cubicBezTo>
                  <a:cubicBezTo>
                    <a:pt x="421622" y="37572"/>
                    <a:pt x="429018" y="48957"/>
                    <a:pt x="429018" y="68881"/>
                  </a:cubicBezTo>
                  <a:lnTo>
                    <a:pt x="429018" y="124670"/>
                  </a:lnTo>
                  <a:lnTo>
                    <a:pt x="403983" y="124670"/>
                  </a:lnTo>
                  <a:lnTo>
                    <a:pt x="403983" y="75713"/>
                  </a:lnTo>
                  <a:cubicBezTo>
                    <a:pt x="403983" y="64896"/>
                    <a:pt x="400569" y="59204"/>
                    <a:pt x="390327" y="59204"/>
                  </a:cubicBezTo>
                  <a:cubicBezTo>
                    <a:pt x="379516" y="59204"/>
                    <a:pt x="372688" y="66604"/>
                    <a:pt x="372688" y="77420"/>
                  </a:cubicBezTo>
                  <a:lnTo>
                    <a:pt x="372688" y="124670"/>
                  </a:lnTo>
                  <a:lnTo>
                    <a:pt x="347653" y="124670"/>
                  </a:lnTo>
                  <a:lnTo>
                    <a:pt x="347653" y="39279"/>
                  </a:lnTo>
                  <a:close/>
                  <a:moveTo>
                    <a:pt x="526316" y="93360"/>
                  </a:moveTo>
                  <a:cubicBezTo>
                    <a:pt x="525178" y="111007"/>
                    <a:pt x="512660" y="126377"/>
                    <a:pt x="487055" y="126377"/>
                  </a:cubicBezTo>
                  <a:cubicBezTo>
                    <a:pt x="457468" y="126377"/>
                    <a:pt x="445519" y="108730"/>
                    <a:pt x="445519" y="81975"/>
                  </a:cubicBezTo>
                  <a:cubicBezTo>
                    <a:pt x="445519" y="55219"/>
                    <a:pt x="459744" y="37572"/>
                    <a:pt x="487624" y="37572"/>
                  </a:cubicBezTo>
                  <a:cubicBezTo>
                    <a:pt x="515505" y="37572"/>
                    <a:pt x="526316" y="54650"/>
                    <a:pt x="526316" y="83113"/>
                  </a:cubicBezTo>
                  <a:lnTo>
                    <a:pt x="526316" y="86529"/>
                  </a:lnTo>
                  <a:lnTo>
                    <a:pt x="470555" y="86529"/>
                  </a:lnTo>
                  <a:cubicBezTo>
                    <a:pt x="471123" y="99622"/>
                    <a:pt x="475676" y="107022"/>
                    <a:pt x="486486" y="107022"/>
                  </a:cubicBezTo>
                  <a:cubicBezTo>
                    <a:pt x="496159" y="107022"/>
                    <a:pt x="501280" y="100760"/>
                    <a:pt x="501280" y="93360"/>
                  </a:cubicBezTo>
                  <a:lnTo>
                    <a:pt x="526316" y="93360"/>
                  </a:lnTo>
                  <a:close/>
                  <a:moveTo>
                    <a:pt x="501280" y="72866"/>
                  </a:moveTo>
                  <a:cubicBezTo>
                    <a:pt x="500711" y="64327"/>
                    <a:pt x="496728" y="56357"/>
                    <a:pt x="486486" y="56357"/>
                  </a:cubicBezTo>
                  <a:cubicBezTo>
                    <a:pt x="476813" y="56357"/>
                    <a:pt x="472262" y="62050"/>
                    <a:pt x="471123" y="72866"/>
                  </a:cubicBezTo>
                  <a:lnTo>
                    <a:pt x="501280" y="72866"/>
                  </a:lnTo>
                  <a:close/>
                  <a:moveTo>
                    <a:pt x="619630" y="93360"/>
                  </a:moveTo>
                  <a:cubicBezTo>
                    <a:pt x="618492" y="111007"/>
                    <a:pt x="605974" y="126377"/>
                    <a:pt x="580370" y="126377"/>
                  </a:cubicBezTo>
                  <a:cubicBezTo>
                    <a:pt x="550782" y="126377"/>
                    <a:pt x="538833" y="108730"/>
                    <a:pt x="538833" y="81975"/>
                  </a:cubicBezTo>
                  <a:cubicBezTo>
                    <a:pt x="538833" y="55219"/>
                    <a:pt x="553058" y="37572"/>
                    <a:pt x="580939" y="37572"/>
                  </a:cubicBezTo>
                  <a:cubicBezTo>
                    <a:pt x="608819" y="37572"/>
                    <a:pt x="619630" y="54650"/>
                    <a:pt x="619630" y="83113"/>
                  </a:cubicBezTo>
                  <a:lnTo>
                    <a:pt x="619630" y="86529"/>
                  </a:lnTo>
                  <a:lnTo>
                    <a:pt x="564438" y="86529"/>
                  </a:lnTo>
                  <a:cubicBezTo>
                    <a:pt x="565007" y="99622"/>
                    <a:pt x="569559" y="107022"/>
                    <a:pt x="580370" y="107022"/>
                  </a:cubicBezTo>
                  <a:cubicBezTo>
                    <a:pt x="590042" y="107022"/>
                    <a:pt x="595164" y="100760"/>
                    <a:pt x="595164" y="93360"/>
                  </a:cubicBezTo>
                  <a:lnTo>
                    <a:pt x="619630" y="93360"/>
                  </a:lnTo>
                  <a:close/>
                  <a:moveTo>
                    <a:pt x="594594" y="72866"/>
                  </a:moveTo>
                  <a:cubicBezTo>
                    <a:pt x="594025" y="64327"/>
                    <a:pt x="590042" y="56357"/>
                    <a:pt x="579801" y="56357"/>
                  </a:cubicBezTo>
                  <a:cubicBezTo>
                    <a:pt x="570128" y="56357"/>
                    <a:pt x="565576" y="62050"/>
                    <a:pt x="564438" y="72866"/>
                  </a:cubicBezTo>
                  <a:lnTo>
                    <a:pt x="594594" y="72866"/>
                  </a:lnTo>
                  <a:close/>
                  <a:moveTo>
                    <a:pt x="636700" y="39279"/>
                  </a:moveTo>
                  <a:lnTo>
                    <a:pt x="661735" y="39279"/>
                  </a:lnTo>
                  <a:lnTo>
                    <a:pt x="661735" y="52942"/>
                  </a:lnTo>
                  <a:lnTo>
                    <a:pt x="662304" y="52942"/>
                  </a:lnTo>
                  <a:cubicBezTo>
                    <a:pt x="667994" y="43264"/>
                    <a:pt x="675391" y="37572"/>
                    <a:pt x="683926" y="37572"/>
                  </a:cubicBezTo>
                  <a:cubicBezTo>
                    <a:pt x="686202" y="37572"/>
                    <a:pt x="688478" y="38141"/>
                    <a:pt x="691323" y="38710"/>
                  </a:cubicBezTo>
                  <a:lnTo>
                    <a:pt x="691323" y="64896"/>
                  </a:lnTo>
                  <a:cubicBezTo>
                    <a:pt x="688478" y="63758"/>
                    <a:pt x="685064" y="63189"/>
                    <a:pt x="680512" y="63189"/>
                  </a:cubicBezTo>
                  <a:cubicBezTo>
                    <a:pt x="669701" y="63189"/>
                    <a:pt x="662304" y="70020"/>
                    <a:pt x="662304" y="81975"/>
                  </a:cubicBezTo>
                  <a:lnTo>
                    <a:pt x="662304" y="124670"/>
                  </a:lnTo>
                  <a:lnTo>
                    <a:pt x="637269" y="124670"/>
                  </a:lnTo>
                  <a:lnTo>
                    <a:pt x="637269" y="39279"/>
                  </a:lnTo>
                  <a:close/>
                  <a:moveTo>
                    <a:pt x="702702" y="14232"/>
                  </a:moveTo>
                  <a:cubicBezTo>
                    <a:pt x="702702" y="5693"/>
                    <a:pt x="707823" y="0"/>
                    <a:pt x="716927" y="0"/>
                  </a:cubicBezTo>
                  <a:cubicBezTo>
                    <a:pt x="725462" y="0"/>
                    <a:pt x="731721" y="5693"/>
                    <a:pt x="731721" y="14232"/>
                  </a:cubicBezTo>
                  <a:cubicBezTo>
                    <a:pt x="731721" y="22771"/>
                    <a:pt x="726031" y="28463"/>
                    <a:pt x="716927" y="28463"/>
                  </a:cubicBezTo>
                  <a:cubicBezTo>
                    <a:pt x="707823" y="28463"/>
                    <a:pt x="702702" y="22771"/>
                    <a:pt x="702702" y="14232"/>
                  </a:cubicBezTo>
                  <a:close/>
                  <a:moveTo>
                    <a:pt x="704409" y="39279"/>
                  </a:moveTo>
                  <a:lnTo>
                    <a:pt x="729445" y="39279"/>
                  </a:lnTo>
                  <a:lnTo>
                    <a:pt x="729445" y="124670"/>
                  </a:lnTo>
                  <a:lnTo>
                    <a:pt x="704409" y="124670"/>
                  </a:lnTo>
                  <a:lnTo>
                    <a:pt x="704409" y="39279"/>
                  </a:lnTo>
                  <a:close/>
                  <a:moveTo>
                    <a:pt x="750498" y="39279"/>
                  </a:moveTo>
                  <a:lnTo>
                    <a:pt x="775533" y="39279"/>
                  </a:lnTo>
                  <a:lnTo>
                    <a:pt x="775533" y="52942"/>
                  </a:lnTo>
                  <a:lnTo>
                    <a:pt x="776102" y="52942"/>
                  </a:lnTo>
                  <a:cubicBezTo>
                    <a:pt x="781792" y="43264"/>
                    <a:pt x="789758" y="37572"/>
                    <a:pt x="803982" y="37572"/>
                  </a:cubicBezTo>
                  <a:cubicBezTo>
                    <a:pt x="824466" y="37572"/>
                    <a:pt x="831863" y="48957"/>
                    <a:pt x="831863" y="68881"/>
                  </a:cubicBezTo>
                  <a:lnTo>
                    <a:pt x="831863" y="124670"/>
                  </a:lnTo>
                  <a:lnTo>
                    <a:pt x="806827" y="124670"/>
                  </a:lnTo>
                  <a:lnTo>
                    <a:pt x="806827" y="75713"/>
                  </a:lnTo>
                  <a:cubicBezTo>
                    <a:pt x="806827" y="64896"/>
                    <a:pt x="803414" y="59204"/>
                    <a:pt x="793172" y="59204"/>
                  </a:cubicBezTo>
                  <a:cubicBezTo>
                    <a:pt x="782361" y="59204"/>
                    <a:pt x="775533" y="66604"/>
                    <a:pt x="775533" y="77420"/>
                  </a:cubicBezTo>
                  <a:lnTo>
                    <a:pt x="775533" y="124670"/>
                  </a:lnTo>
                  <a:lnTo>
                    <a:pt x="750498" y="124670"/>
                  </a:lnTo>
                  <a:lnTo>
                    <a:pt x="750498" y="39279"/>
                  </a:lnTo>
                  <a:close/>
                  <a:moveTo>
                    <a:pt x="932574" y="39279"/>
                  </a:moveTo>
                  <a:lnTo>
                    <a:pt x="932574" y="58065"/>
                  </a:lnTo>
                  <a:lnTo>
                    <a:pt x="917212" y="58065"/>
                  </a:lnTo>
                  <a:cubicBezTo>
                    <a:pt x="918918" y="61481"/>
                    <a:pt x="919488" y="65466"/>
                    <a:pt x="919488" y="69451"/>
                  </a:cubicBezTo>
                  <a:cubicBezTo>
                    <a:pt x="919488" y="87667"/>
                    <a:pt x="906970" y="100760"/>
                    <a:pt x="885348" y="100760"/>
                  </a:cubicBezTo>
                  <a:cubicBezTo>
                    <a:pt x="880227" y="100760"/>
                    <a:pt x="875106" y="100191"/>
                    <a:pt x="871124" y="98483"/>
                  </a:cubicBezTo>
                  <a:cubicBezTo>
                    <a:pt x="869416" y="100191"/>
                    <a:pt x="868847" y="101899"/>
                    <a:pt x="868847" y="103607"/>
                  </a:cubicBezTo>
                  <a:cubicBezTo>
                    <a:pt x="868847" y="114992"/>
                    <a:pt x="930867" y="95068"/>
                    <a:pt x="930867" y="130932"/>
                  </a:cubicBezTo>
                  <a:cubicBezTo>
                    <a:pt x="930867" y="145163"/>
                    <a:pt x="922333" y="157118"/>
                    <a:pt x="885917" y="157118"/>
                  </a:cubicBezTo>
                  <a:cubicBezTo>
                    <a:pt x="854623" y="157118"/>
                    <a:pt x="844381" y="149717"/>
                    <a:pt x="844381" y="137763"/>
                  </a:cubicBezTo>
                  <a:cubicBezTo>
                    <a:pt x="844381" y="131501"/>
                    <a:pt x="847795" y="126377"/>
                    <a:pt x="853485" y="122962"/>
                  </a:cubicBezTo>
                  <a:cubicBezTo>
                    <a:pt x="848933" y="120115"/>
                    <a:pt x="846088" y="116131"/>
                    <a:pt x="846088" y="109869"/>
                  </a:cubicBezTo>
                  <a:cubicBezTo>
                    <a:pt x="846088" y="102468"/>
                    <a:pt x="849502" y="96206"/>
                    <a:pt x="858606" y="91652"/>
                  </a:cubicBezTo>
                  <a:cubicBezTo>
                    <a:pt x="852916" y="85959"/>
                    <a:pt x="850071" y="78559"/>
                    <a:pt x="850071" y="69451"/>
                  </a:cubicBezTo>
                  <a:cubicBezTo>
                    <a:pt x="850071" y="50665"/>
                    <a:pt x="862589" y="38141"/>
                    <a:pt x="884779" y="38141"/>
                  </a:cubicBezTo>
                  <a:cubicBezTo>
                    <a:pt x="889331" y="38141"/>
                    <a:pt x="893314" y="38710"/>
                    <a:pt x="897297" y="39849"/>
                  </a:cubicBezTo>
                  <a:lnTo>
                    <a:pt x="932574" y="39849"/>
                  </a:lnTo>
                  <a:close/>
                  <a:moveTo>
                    <a:pt x="867709" y="127516"/>
                  </a:moveTo>
                  <a:cubicBezTo>
                    <a:pt x="864864" y="129793"/>
                    <a:pt x="864296" y="132070"/>
                    <a:pt x="864296" y="133778"/>
                  </a:cubicBezTo>
                  <a:cubicBezTo>
                    <a:pt x="864296" y="138901"/>
                    <a:pt x="868279" y="141748"/>
                    <a:pt x="887055" y="141748"/>
                  </a:cubicBezTo>
                  <a:cubicBezTo>
                    <a:pt x="902418" y="141748"/>
                    <a:pt x="906970" y="137193"/>
                    <a:pt x="906970" y="133778"/>
                  </a:cubicBezTo>
                  <a:cubicBezTo>
                    <a:pt x="907539" y="125808"/>
                    <a:pt x="885348" y="129793"/>
                    <a:pt x="867709" y="127516"/>
                  </a:cubicBezTo>
                  <a:close/>
                  <a:moveTo>
                    <a:pt x="896728" y="69451"/>
                  </a:moveTo>
                  <a:cubicBezTo>
                    <a:pt x="896728" y="59773"/>
                    <a:pt x="893314" y="54080"/>
                    <a:pt x="884779" y="54080"/>
                  </a:cubicBezTo>
                  <a:cubicBezTo>
                    <a:pt x="876244" y="54080"/>
                    <a:pt x="872830" y="59773"/>
                    <a:pt x="872830" y="69451"/>
                  </a:cubicBezTo>
                  <a:cubicBezTo>
                    <a:pt x="872830" y="79128"/>
                    <a:pt x="876244" y="84821"/>
                    <a:pt x="884779" y="84821"/>
                  </a:cubicBezTo>
                  <a:cubicBezTo>
                    <a:pt x="893314" y="84821"/>
                    <a:pt x="896728" y="79128"/>
                    <a:pt x="896728" y="69451"/>
                  </a:cubicBezTo>
                  <a:close/>
                  <a:moveTo>
                    <a:pt x="569" y="159964"/>
                  </a:moveTo>
                  <a:lnTo>
                    <a:pt x="82504" y="159964"/>
                  </a:lnTo>
                  <a:lnTo>
                    <a:pt x="82504" y="181596"/>
                  </a:lnTo>
                  <a:lnTo>
                    <a:pt x="27311" y="181596"/>
                  </a:lnTo>
                  <a:lnTo>
                    <a:pt x="27311" y="208921"/>
                  </a:lnTo>
                  <a:lnTo>
                    <a:pt x="79090" y="208921"/>
                  </a:lnTo>
                  <a:lnTo>
                    <a:pt x="79090" y="229984"/>
                  </a:lnTo>
                  <a:lnTo>
                    <a:pt x="27311" y="229984"/>
                  </a:lnTo>
                  <a:lnTo>
                    <a:pt x="27311" y="277803"/>
                  </a:lnTo>
                  <a:lnTo>
                    <a:pt x="569" y="277803"/>
                  </a:lnTo>
                  <a:lnTo>
                    <a:pt x="569" y="159964"/>
                  </a:lnTo>
                  <a:close/>
                  <a:moveTo>
                    <a:pt x="99573" y="167365"/>
                  </a:moveTo>
                  <a:cubicBezTo>
                    <a:pt x="99573" y="158826"/>
                    <a:pt x="104694" y="153133"/>
                    <a:pt x="113798" y="153133"/>
                  </a:cubicBezTo>
                  <a:cubicBezTo>
                    <a:pt x="122333" y="153133"/>
                    <a:pt x="128592" y="158826"/>
                    <a:pt x="128592" y="167365"/>
                  </a:cubicBezTo>
                  <a:cubicBezTo>
                    <a:pt x="128592" y="175904"/>
                    <a:pt x="122902" y="181596"/>
                    <a:pt x="113798" y="181596"/>
                  </a:cubicBezTo>
                  <a:cubicBezTo>
                    <a:pt x="104694" y="181596"/>
                    <a:pt x="99573" y="175904"/>
                    <a:pt x="99573" y="167365"/>
                  </a:cubicBezTo>
                  <a:close/>
                  <a:moveTo>
                    <a:pt x="101280" y="192412"/>
                  </a:moveTo>
                  <a:lnTo>
                    <a:pt x="126316" y="192412"/>
                  </a:lnTo>
                  <a:lnTo>
                    <a:pt x="126316" y="277803"/>
                  </a:lnTo>
                  <a:lnTo>
                    <a:pt x="101280" y="277803"/>
                  </a:lnTo>
                  <a:lnTo>
                    <a:pt x="101280" y="192412"/>
                  </a:lnTo>
                  <a:close/>
                  <a:moveTo>
                    <a:pt x="147368" y="192412"/>
                  </a:moveTo>
                  <a:lnTo>
                    <a:pt x="172404" y="192412"/>
                  </a:lnTo>
                  <a:lnTo>
                    <a:pt x="172404" y="206075"/>
                  </a:lnTo>
                  <a:lnTo>
                    <a:pt x="172973" y="206075"/>
                  </a:lnTo>
                  <a:cubicBezTo>
                    <a:pt x="178663" y="196397"/>
                    <a:pt x="186060" y="190705"/>
                    <a:pt x="194595" y="190705"/>
                  </a:cubicBezTo>
                  <a:cubicBezTo>
                    <a:pt x="196871" y="190705"/>
                    <a:pt x="199146" y="191274"/>
                    <a:pt x="201991" y="191843"/>
                  </a:cubicBezTo>
                  <a:lnTo>
                    <a:pt x="201991" y="218029"/>
                  </a:lnTo>
                  <a:cubicBezTo>
                    <a:pt x="199146" y="216891"/>
                    <a:pt x="195733" y="216322"/>
                    <a:pt x="191181" y="216322"/>
                  </a:cubicBezTo>
                  <a:cubicBezTo>
                    <a:pt x="180370" y="216322"/>
                    <a:pt x="172973" y="223153"/>
                    <a:pt x="172973" y="235107"/>
                  </a:cubicBezTo>
                  <a:lnTo>
                    <a:pt x="172973" y="277803"/>
                  </a:lnTo>
                  <a:lnTo>
                    <a:pt x="147937" y="277803"/>
                  </a:lnTo>
                  <a:lnTo>
                    <a:pt x="147937" y="192412"/>
                  </a:lnTo>
                  <a:close/>
                  <a:moveTo>
                    <a:pt x="234993" y="249339"/>
                  </a:moveTo>
                  <a:cubicBezTo>
                    <a:pt x="235562" y="259017"/>
                    <a:pt x="242390" y="261863"/>
                    <a:pt x="250355" y="261863"/>
                  </a:cubicBezTo>
                  <a:cubicBezTo>
                    <a:pt x="258890" y="261863"/>
                    <a:pt x="262304" y="259017"/>
                    <a:pt x="262304" y="254463"/>
                  </a:cubicBezTo>
                  <a:cubicBezTo>
                    <a:pt x="262304" y="240231"/>
                    <a:pt x="213371" y="251047"/>
                    <a:pt x="213371" y="218029"/>
                  </a:cubicBezTo>
                  <a:cubicBezTo>
                    <a:pt x="213371" y="202659"/>
                    <a:pt x="224182" y="190705"/>
                    <a:pt x="248649" y="190705"/>
                  </a:cubicBezTo>
                  <a:cubicBezTo>
                    <a:pt x="272546" y="190705"/>
                    <a:pt x="285064" y="201521"/>
                    <a:pt x="285633" y="219737"/>
                  </a:cubicBezTo>
                  <a:lnTo>
                    <a:pt x="261735" y="219737"/>
                  </a:lnTo>
                  <a:cubicBezTo>
                    <a:pt x="261735" y="211767"/>
                    <a:pt x="256045" y="208352"/>
                    <a:pt x="248649" y="208352"/>
                  </a:cubicBezTo>
                  <a:cubicBezTo>
                    <a:pt x="240683" y="208352"/>
                    <a:pt x="238407" y="212337"/>
                    <a:pt x="238407" y="215183"/>
                  </a:cubicBezTo>
                  <a:cubicBezTo>
                    <a:pt x="238407" y="229415"/>
                    <a:pt x="287340" y="218599"/>
                    <a:pt x="287340" y="252185"/>
                  </a:cubicBezTo>
                  <a:cubicBezTo>
                    <a:pt x="287340" y="268125"/>
                    <a:pt x="276529" y="278941"/>
                    <a:pt x="250925" y="278941"/>
                  </a:cubicBezTo>
                  <a:cubicBezTo>
                    <a:pt x="226458" y="278941"/>
                    <a:pt x="211664" y="271541"/>
                    <a:pt x="210526" y="248770"/>
                  </a:cubicBezTo>
                  <a:lnTo>
                    <a:pt x="234993" y="248770"/>
                  </a:lnTo>
                  <a:close/>
                  <a:moveTo>
                    <a:pt x="308393" y="212337"/>
                  </a:moveTo>
                  <a:lnTo>
                    <a:pt x="297013" y="212337"/>
                  </a:lnTo>
                  <a:lnTo>
                    <a:pt x="297013" y="192412"/>
                  </a:lnTo>
                  <a:lnTo>
                    <a:pt x="308393" y="192412"/>
                  </a:lnTo>
                  <a:lnTo>
                    <a:pt x="308393" y="170211"/>
                  </a:lnTo>
                  <a:lnTo>
                    <a:pt x="333428" y="170211"/>
                  </a:lnTo>
                  <a:lnTo>
                    <a:pt x="333428" y="192412"/>
                  </a:lnTo>
                  <a:lnTo>
                    <a:pt x="353343" y="192412"/>
                  </a:lnTo>
                  <a:lnTo>
                    <a:pt x="353343" y="212337"/>
                  </a:lnTo>
                  <a:lnTo>
                    <a:pt x="333428" y="212337"/>
                  </a:lnTo>
                  <a:lnTo>
                    <a:pt x="333428" y="244785"/>
                  </a:lnTo>
                  <a:cubicBezTo>
                    <a:pt x="333428" y="252755"/>
                    <a:pt x="337411" y="256170"/>
                    <a:pt x="346515" y="256170"/>
                  </a:cubicBezTo>
                  <a:cubicBezTo>
                    <a:pt x="348791" y="256170"/>
                    <a:pt x="351067" y="256170"/>
                    <a:pt x="355050" y="255601"/>
                  </a:cubicBezTo>
                  <a:lnTo>
                    <a:pt x="355050" y="277803"/>
                  </a:lnTo>
                  <a:cubicBezTo>
                    <a:pt x="351636" y="278372"/>
                    <a:pt x="347084" y="279510"/>
                    <a:pt x="341963" y="279510"/>
                  </a:cubicBezTo>
                  <a:cubicBezTo>
                    <a:pt x="319772" y="279510"/>
                    <a:pt x="308393" y="269833"/>
                    <a:pt x="308393" y="245354"/>
                  </a:cubicBezTo>
                  <a:lnTo>
                    <a:pt x="308393" y="212337"/>
                  </a:lnTo>
                  <a:close/>
                </a:path>
              </a:pathLst>
            </a:custGeom>
            <a:solidFill>
              <a:srgbClr val="858381"/>
            </a:solidFill>
            <a:ln w="5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F95349F-A3D3-EFA4-30CC-26BCD6F708DE}"/>
                </a:ext>
              </a:extLst>
            </p:cNvPr>
            <p:cNvSpPr/>
            <p:nvPr/>
          </p:nvSpPr>
          <p:spPr>
            <a:xfrm>
              <a:off x="3487075" y="6411984"/>
              <a:ext cx="1250639" cy="290924"/>
            </a:xfrm>
            <a:custGeom>
              <a:avLst/>
              <a:gdLst>
                <a:gd name="connsiteX0" fmla="*/ 1063442 w 1250639"/>
                <a:gd name="connsiteY0" fmla="*/ 223153 h 290924"/>
                <a:gd name="connsiteX1" fmla="*/ 1155049 w 1250639"/>
                <a:gd name="connsiteY1" fmla="*/ 149717 h 290924"/>
                <a:gd name="connsiteX2" fmla="*/ 1188051 w 1250639"/>
                <a:gd name="connsiteY2" fmla="*/ 154272 h 290924"/>
                <a:gd name="connsiteX3" fmla="*/ 1188620 w 1250639"/>
                <a:gd name="connsiteY3" fmla="*/ 154272 h 290924"/>
                <a:gd name="connsiteX4" fmla="*/ 1190327 w 1250639"/>
                <a:gd name="connsiteY4" fmla="*/ 154841 h 290924"/>
                <a:gd name="connsiteX5" fmla="*/ 1192033 w 1250639"/>
                <a:gd name="connsiteY5" fmla="*/ 155410 h 290924"/>
                <a:gd name="connsiteX6" fmla="*/ 1193171 w 1250639"/>
                <a:gd name="connsiteY6" fmla="*/ 155410 h 290924"/>
                <a:gd name="connsiteX7" fmla="*/ 1194310 w 1250639"/>
                <a:gd name="connsiteY7" fmla="*/ 155979 h 290924"/>
                <a:gd name="connsiteX8" fmla="*/ 1199431 w 1250639"/>
                <a:gd name="connsiteY8" fmla="*/ 157687 h 290924"/>
                <a:gd name="connsiteX9" fmla="*/ 1199431 w 1250639"/>
                <a:gd name="connsiteY9" fmla="*/ 157687 h 290924"/>
                <a:gd name="connsiteX10" fmla="*/ 1202276 w 1250639"/>
                <a:gd name="connsiteY10" fmla="*/ 158826 h 290924"/>
                <a:gd name="connsiteX11" fmla="*/ 1202276 w 1250639"/>
                <a:gd name="connsiteY11" fmla="*/ 146871 h 290924"/>
                <a:gd name="connsiteX12" fmla="*/ 1156187 w 1250639"/>
                <a:gd name="connsiteY12" fmla="*/ 106453 h 290924"/>
                <a:gd name="connsiteX13" fmla="*/ 1103840 w 1250639"/>
                <a:gd name="connsiteY13" fmla="*/ 138332 h 290924"/>
                <a:gd name="connsiteX14" fmla="*/ 1069701 w 1250639"/>
                <a:gd name="connsiteY14" fmla="*/ 105884 h 290924"/>
                <a:gd name="connsiteX15" fmla="*/ 1156756 w 1250639"/>
                <a:gd name="connsiteY15" fmla="*/ 60342 h 290924"/>
                <a:gd name="connsiteX16" fmla="*/ 1250640 w 1250639"/>
                <a:gd name="connsiteY16" fmla="*/ 143455 h 290924"/>
                <a:gd name="connsiteX17" fmla="*/ 1250640 w 1250639"/>
                <a:gd name="connsiteY17" fmla="*/ 285772 h 290924"/>
                <a:gd name="connsiteX18" fmla="*/ 1202276 w 1250639"/>
                <a:gd name="connsiteY18" fmla="*/ 285772 h 290924"/>
                <a:gd name="connsiteX19" fmla="*/ 1202276 w 1250639"/>
                <a:gd name="connsiteY19" fmla="*/ 266986 h 290924"/>
                <a:gd name="connsiteX20" fmla="*/ 1199999 w 1250639"/>
                <a:gd name="connsiteY20" fmla="*/ 268694 h 290924"/>
                <a:gd name="connsiteX21" fmla="*/ 1137411 w 1250639"/>
                <a:gd name="connsiteY21" fmla="*/ 290896 h 290924"/>
                <a:gd name="connsiteX22" fmla="*/ 1063442 w 1250639"/>
                <a:gd name="connsiteY22" fmla="*/ 223153 h 290924"/>
                <a:gd name="connsiteX23" fmla="*/ 1111237 w 1250639"/>
                <a:gd name="connsiteY23" fmla="*/ 219737 h 290924"/>
                <a:gd name="connsiteX24" fmla="*/ 1146514 w 1250639"/>
                <a:gd name="connsiteY24" fmla="*/ 247062 h 290924"/>
                <a:gd name="connsiteX25" fmla="*/ 1201706 w 1250639"/>
                <a:gd name="connsiteY25" fmla="*/ 227138 h 290924"/>
                <a:gd name="connsiteX26" fmla="*/ 1201706 w 1250639"/>
                <a:gd name="connsiteY26" fmla="*/ 200382 h 290924"/>
                <a:gd name="connsiteX27" fmla="*/ 1152773 w 1250639"/>
                <a:gd name="connsiteY27" fmla="*/ 190705 h 290924"/>
                <a:gd name="connsiteX28" fmla="*/ 1111237 w 1250639"/>
                <a:gd name="connsiteY28" fmla="*/ 219737 h 290924"/>
                <a:gd name="connsiteX29" fmla="*/ 1111237 w 1250639"/>
                <a:gd name="connsiteY29" fmla="*/ 219737 h 290924"/>
                <a:gd name="connsiteX30" fmla="*/ 862589 w 1250639"/>
                <a:gd name="connsiteY30" fmla="*/ 247631 h 290924"/>
                <a:gd name="connsiteX31" fmla="*/ 894452 w 1250639"/>
                <a:gd name="connsiteY31" fmla="*/ 214614 h 290924"/>
                <a:gd name="connsiteX32" fmla="*/ 958179 w 1250639"/>
                <a:gd name="connsiteY32" fmla="*/ 246493 h 290924"/>
                <a:gd name="connsiteX33" fmla="*/ 992318 w 1250639"/>
                <a:gd name="connsiteY33" fmla="*/ 223722 h 290924"/>
                <a:gd name="connsiteX34" fmla="*/ 976386 w 1250639"/>
                <a:gd name="connsiteY34" fmla="*/ 204936 h 290924"/>
                <a:gd name="connsiteX35" fmla="*/ 966714 w 1250639"/>
                <a:gd name="connsiteY35" fmla="*/ 202090 h 290924"/>
                <a:gd name="connsiteX36" fmla="*/ 937695 w 1250639"/>
                <a:gd name="connsiteY36" fmla="*/ 194689 h 290924"/>
                <a:gd name="connsiteX37" fmla="*/ 871123 w 1250639"/>
                <a:gd name="connsiteY37" fmla="*/ 125239 h 290924"/>
                <a:gd name="connsiteX38" fmla="*/ 951351 w 1250639"/>
                <a:gd name="connsiteY38" fmla="*/ 59773 h 290924"/>
                <a:gd name="connsiteX39" fmla="*/ 1033285 w 1250639"/>
                <a:gd name="connsiteY39" fmla="*/ 96775 h 290924"/>
                <a:gd name="connsiteX40" fmla="*/ 1001422 w 1250639"/>
                <a:gd name="connsiteY40" fmla="*/ 131501 h 290924"/>
                <a:gd name="connsiteX41" fmla="*/ 949644 w 1250639"/>
                <a:gd name="connsiteY41" fmla="*/ 103607 h 290924"/>
                <a:gd name="connsiteX42" fmla="*/ 919488 w 1250639"/>
                <a:gd name="connsiteY42" fmla="*/ 124100 h 290924"/>
                <a:gd name="connsiteX43" fmla="*/ 936557 w 1250639"/>
                <a:gd name="connsiteY43" fmla="*/ 143455 h 290924"/>
                <a:gd name="connsiteX44" fmla="*/ 941109 w 1250639"/>
                <a:gd name="connsiteY44" fmla="*/ 144594 h 290924"/>
                <a:gd name="connsiteX45" fmla="*/ 975817 w 1250639"/>
                <a:gd name="connsiteY45" fmla="*/ 152564 h 290924"/>
                <a:gd name="connsiteX46" fmla="*/ 1041251 w 1250639"/>
                <a:gd name="connsiteY46" fmla="*/ 221445 h 290924"/>
                <a:gd name="connsiteX47" fmla="*/ 953627 w 1250639"/>
                <a:gd name="connsiteY47" fmla="*/ 289757 h 290924"/>
                <a:gd name="connsiteX48" fmla="*/ 862589 w 1250639"/>
                <a:gd name="connsiteY48" fmla="*/ 247631 h 290924"/>
                <a:gd name="connsiteX49" fmla="*/ 862589 w 1250639"/>
                <a:gd name="connsiteY49" fmla="*/ 247631 h 290924"/>
                <a:gd name="connsiteX50" fmla="*/ 649786 w 1250639"/>
                <a:gd name="connsiteY50" fmla="*/ 193551 h 290924"/>
                <a:gd name="connsiteX51" fmla="*/ 649786 w 1250639"/>
                <a:gd name="connsiteY51" fmla="*/ 66035 h 290924"/>
                <a:gd name="connsiteX52" fmla="*/ 700995 w 1250639"/>
                <a:gd name="connsiteY52" fmla="*/ 66035 h 290924"/>
                <a:gd name="connsiteX53" fmla="*/ 700995 w 1250639"/>
                <a:gd name="connsiteY53" fmla="*/ 197536 h 290924"/>
                <a:gd name="connsiteX54" fmla="*/ 741963 w 1250639"/>
                <a:gd name="connsiteY54" fmla="*/ 245354 h 290924"/>
                <a:gd name="connsiteX55" fmla="*/ 782930 w 1250639"/>
                <a:gd name="connsiteY55" fmla="*/ 197536 h 290924"/>
                <a:gd name="connsiteX56" fmla="*/ 782930 w 1250639"/>
                <a:gd name="connsiteY56" fmla="*/ 66035 h 290924"/>
                <a:gd name="connsiteX57" fmla="*/ 834139 w 1250639"/>
                <a:gd name="connsiteY57" fmla="*/ 66035 h 290924"/>
                <a:gd name="connsiteX58" fmla="*/ 834139 w 1250639"/>
                <a:gd name="connsiteY58" fmla="*/ 193551 h 290924"/>
                <a:gd name="connsiteX59" fmla="*/ 741394 w 1250639"/>
                <a:gd name="connsiteY59" fmla="*/ 290326 h 290924"/>
                <a:gd name="connsiteX60" fmla="*/ 649786 w 1250639"/>
                <a:gd name="connsiteY60" fmla="*/ 193551 h 290924"/>
                <a:gd name="connsiteX61" fmla="*/ 649786 w 1250639"/>
                <a:gd name="connsiteY61" fmla="*/ 193551 h 290924"/>
                <a:gd name="connsiteX62" fmla="*/ 514367 w 1250639"/>
                <a:gd name="connsiteY62" fmla="*/ 207783 h 290924"/>
                <a:gd name="connsiteX63" fmla="*/ 514367 w 1250639"/>
                <a:gd name="connsiteY63" fmla="*/ 111576 h 290924"/>
                <a:gd name="connsiteX64" fmla="*/ 481934 w 1250639"/>
                <a:gd name="connsiteY64" fmla="*/ 111576 h 290924"/>
                <a:gd name="connsiteX65" fmla="*/ 481934 w 1250639"/>
                <a:gd name="connsiteY65" fmla="*/ 66035 h 290924"/>
                <a:gd name="connsiteX66" fmla="*/ 514367 w 1250639"/>
                <a:gd name="connsiteY66" fmla="*/ 66035 h 290924"/>
                <a:gd name="connsiteX67" fmla="*/ 514367 w 1250639"/>
                <a:gd name="connsiteY67" fmla="*/ 569 h 290924"/>
                <a:gd name="connsiteX68" fmla="*/ 565007 w 1250639"/>
                <a:gd name="connsiteY68" fmla="*/ 569 h 290924"/>
                <a:gd name="connsiteX69" fmla="*/ 565007 w 1250639"/>
                <a:gd name="connsiteY69" fmla="*/ 66035 h 290924"/>
                <a:gd name="connsiteX70" fmla="*/ 617354 w 1250639"/>
                <a:gd name="connsiteY70" fmla="*/ 66035 h 290924"/>
                <a:gd name="connsiteX71" fmla="*/ 617354 w 1250639"/>
                <a:gd name="connsiteY71" fmla="*/ 111576 h 290924"/>
                <a:gd name="connsiteX72" fmla="*/ 565007 w 1250639"/>
                <a:gd name="connsiteY72" fmla="*/ 111576 h 290924"/>
                <a:gd name="connsiteX73" fmla="*/ 565007 w 1250639"/>
                <a:gd name="connsiteY73" fmla="*/ 200382 h 290924"/>
                <a:gd name="connsiteX74" fmla="*/ 600853 w 1250639"/>
                <a:gd name="connsiteY74" fmla="*/ 240231 h 290924"/>
                <a:gd name="connsiteX75" fmla="*/ 600853 w 1250639"/>
                <a:gd name="connsiteY75" fmla="*/ 240231 h 290924"/>
                <a:gd name="connsiteX76" fmla="*/ 617354 w 1250639"/>
                <a:gd name="connsiteY76" fmla="*/ 239092 h 290924"/>
                <a:gd name="connsiteX77" fmla="*/ 617354 w 1250639"/>
                <a:gd name="connsiteY77" fmla="*/ 284634 h 290924"/>
                <a:gd name="connsiteX78" fmla="*/ 590042 w 1250639"/>
                <a:gd name="connsiteY78" fmla="*/ 285772 h 290924"/>
                <a:gd name="connsiteX79" fmla="*/ 514367 w 1250639"/>
                <a:gd name="connsiteY79" fmla="*/ 207783 h 290924"/>
                <a:gd name="connsiteX80" fmla="*/ 514367 w 1250639"/>
                <a:gd name="connsiteY80" fmla="*/ 207783 h 290924"/>
                <a:gd name="connsiteX81" fmla="*/ 344808 w 1250639"/>
                <a:gd name="connsiteY81" fmla="*/ 285203 h 290924"/>
                <a:gd name="connsiteX82" fmla="*/ 344808 w 1250639"/>
                <a:gd name="connsiteY82" fmla="*/ 144025 h 290924"/>
                <a:gd name="connsiteX83" fmla="*/ 423328 w 1250639"/>
                <a:gd name="connsiteY83" fmla="*/ 65466 h 290924"/>
                <a:gd name="connsiteX84" fmla="*/ 452347 w 1250639"/>
                <a:gd name="connsiteY84" fmla="*/ 65466 h 290924"/>
                <a:gd name="connsiteX85" fmla="*/ 452347 w 1250639"/>
                <a:gd name="connsiteY85" fmla="*/ 111576 h 290924"/>
                <a:gd name="connsiteX86" fmla="*/ 434139 w 1250639"/>
                <a:gd name="connsiteY86" fmla="*/ 111576 h 290924"/>
                <a:gd name="connsiteX87" fmla="*/ 394879 w 1250639"/>
                <a:gd name="connsiteY87" fmla="*/ 150856 h 290924"/>
                <a:gd name="connsiteX88" fmla="*/ 394879 w 1250639"/>
                <a:gd name="connsiteY88" fmla="*/ 150856 h 290924"/>
                <a:gd name="connsiteX89" fmla="*/ 394879 w 1250639"/>
                <a:gd name="connsiteY89" fmla="*/ 285203 h 290924"/>
                <a:gd name="connsiteX90" fmla="*/ 344808 w 1250639"/>
                <a:gd name="connsiteY90" fmla="*/ 285203 h 290924"/>
                <a:gd name="connsiteX91" fmla="*/ 246942 w 1250639"/>
                <a:gd name="connsiteY91" fmla="*/ 285203 h 290924"/>
                <a:gd name="connsiteX92" fmla="*/ 246942 w 1250639"/>
                <a:gd name="connsiteY92" fmla="*/ 70589 h 290924"/>
                <a:gd name="connsiteX93" fmla="*/ 298151 w 1250639"/>
                <a:gd name="connsiteY93" fmla="*/ 140609 h 290924"/>
                <a:gd name="connsiteX94" fmla="*/ 298151 w 1250639"/>
                <a:gd name="connsiteY94" fmla="*/ 285203 h 290924"/>
                <a:gd name="connsiteX95" fmla="*/ 246942 w 1250639"/>
                <a:gd name="connsiteY95" fmla="*/ 285203 h 290924"/>
                <a:gd name="connsiteX96" fmla="*/ 77951 w 1250639"/>
                <a:gd name="connsiteY96" fmla="*/ 285203 h 290924"/>
                <a:gd name="connsiteX97" fmla="*/ 0 w 1250639"/>
                <a:gd name="connsiteY97" fmla="*/ 65466 h 290924"/>
                <a:gd name="connsiteX98" fmla="*/ 52347 w 1250639"/>
                <a:gd name="connsiteY98" fmla="*/ 65466 h 290924"/>
                <a:gd name="connsiteX99" fmla="*/ 105832 w 1250639"/>
                <a:gd name="connsiteY99" fmla="*/ 226568 h 290924"/>
                <a:gd name="connsiteX100" fmla="*/ 159317 w 1250639"/>
                <a:gd name="connsiteY100" fmla="*/ 65466 h 290924"/>
                <a:gd name="connsiteX101" fmla="*/ 211664 w 1250639"/>
                <a:gd name="connsiteY101" fmla="*/ 65466 h 290924"/>
                <a:gd name="connsiteX102" fmla="*/ 133713 w 1250639"/>
                <a:gd name="connsiteY102" fmla="*/ 285203 h 290924"/>
                <a:gd name="connsiteX103" fmla="*/ 77951 w 1250639"/>
                <a:gd name="connsiteY103" fmla="*/ 285203 h 290924"/>
                <a:gd name="connsiteX104" fmla="*/ 246942 w 1250639"/>
                <a:gd name="connsiteY104" fmla="*/ 0 h 290924"/>
                <a:gd name="connsiteX105" fmla="*/ 297013 w 1250639"/>
                <a:gd name="connsiteY105" fmla="*/ 0 h 290924"/>
                <a:gd name="connsiteX106" fmla="*/ 246942 w 1250639"/>
                <a:gd name="connsiteY106" fmla="*/ 60342 h 290924"/>
                <a:gd name="connsiteX107" fmla="*/ 246942 w 1250639"/>
                <a:gd name="connsiteY107" fmla="*/ 0 h 290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</a:cxnLst>
              <a:rect l="l" t="t" r="r" b="b"/>
              <a:pathLst>
                <a:path w="1250639" h="290924">
                  <a:moveTo>
                    <a:pt x="1063442" y="223153"/>
                  </a:moveTo>
                  <a:cubicBezTo>
                    <a:pt x="1063442" y="173057"/>
                    <a:pt x="1104409" y="149717"/>
                    <a:pt x="1155049" y="149717"/>
                  </a:cubicBezTo>
                  <a:cubicBezTo>
                    <a:pt x="1166429" y="149717"/>
                    <a:pt x="1177240" y="151425"/>
                    <a:pt x="1188051" y="154272"/>
                  </a:cubicBezTo>
                  <a:lnTo>
                    <a:pt x="1188620" y="154272"/>
                  </a:lnTo>
                  <a:cubicBezTo>
                    <a:pt x="1189188" y="154272"/>
                    <a:pt x="1189758" y="154272"/>
                    <a:pt x="1190327" y="154841"/>
                  </a:cubicBezTo>
                  <a:cubicBezTo>
                    <a:pt x="1190896" y="155410"/>
                    <a:pt x="1191465" y="154841"/>
                    <a:pt x="1192033" y="155410"/>
                  </a:cubicBezTo>
                  <a:cubicBezTo>
                    <a:pt x="1192603" y="155410"/>
                    <a:pt x="1192603" y="155410"/>
                    <a:pt x="1193171" y="155410"/>
                  </a:cubicBezTo>
                  <a:cubicBezTo>
                    <a:pt x="1193741" y="155410"/>
                    <a:pt x="1194310" y="155410"/>
                    <a:pt x="1194310" y="155979"/>
                  </a:cubicBezTo>
                  <a:cubicBezTo>
                    <a:pt x="1196016" y="156549"/>
                    <a:pt x="1198293" y="157118"/>
                    <a:pt x="1199431" y="157687"/>
                  </a:cubicBezTo>
                  <a:lnTo>
                    <a:pt x="1199431" y="157687"/>
                  </a:lnTo>
                  <a:cubicBezTo>
                    <a:pt x="1200568" y="158256"/>
                    <a:pt x="1201706" y="158256"/>
                    <a:pt x="1202276" y="158826"/>
                  </a:cubicBezTo>
                  <a:lnTo>
                    <a:pt x="1202276" y="146871"/>
                  </a:lnTo>
                  <a:cubicBezTo>
                    <a:pt x="1202276" y="124100"/>
                    <a:pt x="1183499" y="105884"/>
                    <a:pt x="1156187" y="106453"/>
                  </a:cubicBezTo>
                  <a:cubicBezTo>
                    <a:pt x="1133997" y="106453"/>
                    <a:pt x="1114082" y="118977"/>
                    <a:pt x="1103840" y="138332"/>
                  </a:cubicBezTo>
                  <a:lnTo>
                    <a:pt x="1069701" y="105884"/>
                  </a:lnTo>
                  <a:cubicBezTo>
                    <a:pt x="1087340" y="75143"/>
                    <a:pt x="1123186" y="60342"/>
                    <a:pt x="1156756" y="60342"/>
                  </a:cubicBezTo>
                  <a:cubicBezTo>
                    <a:pt x="1211379" y="60342"/>
                    <a:pt x="1250640" y="87098"/>
                    <a:pt x="1250640" y="143455"/>
                  </a:cubicBezTo>
                  <a:lnTo>
                    <a:pt x="1250640" y="285772"/>
                  </a:lnTo>
                  <a:lnTo>
                    <a:pt x="1202276" y="285772"/>
                  </a:lnTo>
                  <a:lnTo>
                    <a:pt x="1202276" y="266986"/>
                  </a:lnTo>
                  <a:cubicBezTo>
                    <a:pt x="1201706" y="267556"/>
                    <a:pt x="1201137" y="268125"/>
                    <a:pt x="1199999" y="268694"/>
                  </a:cubicBezTo>
                  <a:cubicBezTo>
                    <a:pt x="1182361" y="283495"/>
                    <a:pt x="1160170" y="291465"/>
                    <a:pt x="1137411" y="290896"/>
                  </a:cubicBezTo>
                  <a:cubicBezTo>
                    <a:pt x="1097012" y="290326"/>
                    <a:pt x="1063442" y="265848"/>
                    <a:pt x="1063442" y="223153"/>
                  </a:cubicBezTo>
                  <a:close/>
                  <a:moveTo>
                    <a:pt x="1111237" y="219737"/>
                  </a:moveTo>
                  <a:cubicBezTo>
                    <a:pt x="1111237" y="234538"/>
                    <a:pt x="1122617" y="247062"/>
                    <a:pt x="1146514" y="247062"/>
                  </a:cubicBezTo>
                  <a:cubicBezTo>
                    <a:pt x="1166429" y="247062"/>
                    <a:pt x="1186344" y="240231"/>
                    <a:pt x="1201706" y="227138"/>
                  </a:cubicBezTo>
                  <a:lnTo>
                    <a:pt x="1201706" y="200382"/>
                  </a:lnTo>
                  <a:cubicBezTo>
                    <a:pt x="1186344" y="194120"/>
                    <a:pt x="1169843" y="190705"/>
                    <a:pt x="1152773" y="190705"/>
                  </a:cubicBezTo>
                  <a:cubicBezTo>
                    <a:pt x="1128307" y="190705"/>
                    <a:pt x="1111237" y="200951"/>
                    <a:pt x="1111237" y="219737"/>
                  </a:cubicBezTo>
                  <a:lnTo>
                    <a:pt x="1111237" y="219737"/>
                  </a:lnTo>
                  <a:close/>
                  <a:moveTo>
                    <a:pt x="862589" y="247631"/>
                  </a:moveTo>
                  <a:lnTo>
                    <a:pt x="894452" y="214614"/>
                  </a:lnTo>
                  <a:cubicBezTo>
                    <a:pt x="909246" y="235107"/>
                    <a:pt x="932574" y="247062"/>
                    <a:pt x="958179" y="246493"/>
                  </a:cubicBezTo>
                  <a:cubicBezTo>
                    <a:pt x="984921" y="246493"/>
                    <a:pt x="992318" y="234538"/>
                    <a:pt x="992318" y="223722"/>
                  </a:cubicBezTo>
                  <a:cubicBezTo>
                    <a:pt x="992318" y="215752"/>
                    <a:pt x="988335" y="209490"/>
                    <a:pt x="976386" y="204936"/>
                  </a:cubicBezTo>
                  <a:cubicBezTo>
                    <a:pt x="973542" y="203798"/>
                    <a:pt x="970127" y="202659"/>
                    <a:pt x="966714" y="202090"/>
                  </a:cubicBezTo>
                  <a:lnTo>
                    <a:pt x="937695" y="194689"/>
                  </a:lnTo>
                  <a:cubicBezTo>
                    <a:pt x="896728" y="184443"/>
                    <a:pt x="871123" y="163380"/>
                    <a:pt x="871123" y="125239"/>
                  </a:cubicBezTo>
                  <a:cubicBezTo>
                    <a:pt x="871123" y="84252"/>
                    <a:pt x="905263" y="59773"/>
                    <a:pt x="951351" y="59773"/>
                  </a:cubicBezTo>
                  <a:cubicBezTo>
                    <a:pt x="988335" y="59773"/>
                    <a:pt x="1013371" y="75713"/>
                    <a:pt x="1033285" y="96775"/>
                  </a:cubicBezTo>
                  <a:lnTo>
                    <a:pt x="1001422" y="131501"/>
                  </a:lnTo>
                  <a:cubicBezTo>
                    <a:pt x="989473" y="114423"/>
                    <a:pt x="970127" y="104176"/>
                    <a:pt x="949644" y="103607"/>
                  </a:cubicBezTo>
                  <a:cubicBezTo>
                    <a:pt x="930867" y="103607"/>
                    <a:pt x="919488" y="113284"/>
                    <a:pt x="919488" y="124100"/>
                  </a:cubicBezTo>
                  <a:cubicBezTo>
                    <a:pt x="919488" y="133778"/>
                    <a:pt x="926884" y="140040"/>
                    <a:pt x="936557" y="143455"/>
                  </a:cubicBezTo>
                  <a:cubicBezTo>
                    <a:pt x="938264" y="144025"/>
                    <a:pt x="939402" y="144594"/>
                    <a:pt x="941109" y="144594"/>
                  </a:cubicBezTo>
                  <a:lnTo>
                    <a:pt x="975817" y="152564"/>
                  </a:lnTo>
                  <a:cubicBezTo>
                    <a:pt x="1013371" y="161672"/>
                    <a:pt x="1041251" y="182735"/>
                    <a:pt x="1041251" y="221445"/>
                  </a:cubicBezTo>
                  <a:cubicBezTo>
                    <a:pt x="1041251" y="259586"/>
                    <a:pt x="1011664" y="289757"/>
                    <a:pt x="953627" y="289757"/>
                  </a:cubicBezTo>
                  <a:cubicBezTo>
                    <a:pt x="908108" y="290326"/>
                    <a:pt x="879658" y="269264"/>
                    <a:pt x="862589" y="247631"/>
                  </a:cubicBezTo>
                  <a:lnTo>
                    <a:pt x="862589" y="247631"/>
                  </a:lnTo>
                  <a:close/>
                  <a:moveTo>
                    <a:pt x="649786" y="193551"/>
                  </a:moveTo>
                  <a:lnTo>
                    <a:pt x="649786" y="66035"/>
                  </a:lnTo>
                  <a:lnTo>
                    <a:pt x="700995" y="66035"/>
                  </a:lnTo>
                  <a:lnTo>
                    <a:pt x="700995" y="197536"/>
                  </a:lnTo>
                  <a:cubicBezTo>
                    <a:pt x="700995" y="225999"/>
                    <a:pt x="715789" y="245354"/>
                    <a:pt x="741963" y="245354"/>
                  </a:cubicBezTo>
                  <a:cubicBezTo>
                    <a:pt x="768136" y="245354"/>
                    <a:pt x="782930" y="226568"/>
                    <a:pt x="782930" y="197536"/>
                  </a:cubicBezTo>
                  <a:lnTo>
                    <a:pt x="782930" y="66035"/>
                  </a:lnTo>
                  <a:lnTo>
                    <a:pt x="834139" y="66035"/>
                  </a:lnTo>
                  <a:lnTo>
                    <a:pt x="834139" y="193551"/>
                  </a:lnTo>
                  <a:cubicBezTo>
                    <a:pt x="834139" y="255601"/>
                    <a:pt x="790327" y="290326"/>
                    <a:pt x="741394" y="290326"/>
                  </a:cubicBezTo>
                  <a:cubicBezTo>
                    <a:pt x="692460" y="290326"/>
                    <a:pt x="650355" y="255601"/>
                    <a:pt x="649786" y="193551"/>
                  </a:cubicBezTo>
                  <a:lnTo>
                    <a:pt x="649786" y="193551"/>
                  </a:lnTo>
                  <a:close/>
                  <a:moveTo>
                    <a:pt x="514367" y="207783"/>
                  </a:moveTo>
                  <a:lnTo>
                    <a:pt x="514367" y="111576"/>
                  </a:lnTo>
                  <a:lnTo>
                    <a:pt x="481934" y="111576"/>
                  </a:lnTo>
                  <a:lnTo>
                    <a:pt x="481934" y="66035"/>
                  </a:lnTo>
                  <a:lnTo>
                    <a:pt x="514367" y="66035"/>
                  </a:lnTo>
                  <a:lnTo>
                    <a:pt x="514367" y="569"/>
                  </a:lnTo>
                  <a:lnTo>
                    <a:pt x="565007" y="569"/>
                  </a:lnTo>
                  <a:lnTo>
                    <a:pt x="565007" y="66035"/>
                  </a:lnTo>
                  <a:lnTo>
                    <a:pt x="617354" y="66035"/>
                  </a:lnTo>
                  <a:lnTo>
                    <a:pt x="617354" y="111576"/>
                  </a:lnTo>
                  <a:lnTo>
                    <a:pt x="565007" y="111576"/>
                  </a:lnTo>
                  <a:lnTo>
                    <a:pt x="565007" y="200382"/>
                  </a:lnTo>
                  <a:cubicBezTo>
                    <a:pt x="565007" y="232261"/>
                    <a:pt x="572404" y="240231"/>
                    <a:pt x="600853" y="240231"/>
                  </a:cubicBezTo>
                  <a:lnTo>
                    <a:pt x="600853" y="240231"/>
                  </a:lnTo>
                  <a:cubicBezTo>
                    <a:pt x="605405" y="240231"/>
                    <a:pt x="615647" y="239662"/>
                    <a:pt x="617354" y="239092"/>
                  </a:cubicBezTo>
                  <a:lnTo>
                    <a:pt x="617354" y="284634"/>
                  </a:lnTo>
                  <a:cubicBezTo>
                    <a:pt x="616216" y="284634"/>
                    <a:pt x="606543" y="285772"/>
                    <a:pt x="590042" y="285772"/>
                  </a:cubicBezTo>
                  <a:cubicBezTo>
                    <a:pt x="532574" y="285772"/>
                    <a:pt x="514367" y="263571"/>
                    <a:pt x="514367" y="207783"/>
                  </a:cubicBezTo>
                  <a:lnTo>
                    <a:pt x="514367" y="207783"/>
                  </a:lnTo>
                  <a:close/>
                  <a:moveTo>
                    <a:pt x="344808" y="285203"/>
                  </a:moveTo>
                  <a:lnTo>
                    <a:pt x="344808" y="144025"/>
                  </a:lnTo>
                  <a:cubicBezTo>
                    <a:pt x="344808" y="100760"/>
                    <a:pt x="380085" y="65466"/>
                    <a:pt x="423328" y="65466"/>
                  </a:cubicBezTo>
                  <a:lnTo>
                    <a:pt x="452347" y="65466"/>
                  </a:lnTo>
                  <a:lnTo>
                    <a:pt x="452347" y="111576"/>
                  </a:lnTo>
                  <a:lnTo>
                    <a:pt x="434139" y="111576"/>
                  </a:lnTo>
                  <a:cubicBezTo>
                    <a:pt x="412518" y="111576"/>
                    <a:pt x="394879" y="129224"/>
                    <a:pt x="394879" y="150856"/>
                  </a:cubicBezTo>
                  <a:lnTo>
                    <a:pt x="394879" y="150856"/>
                  </a:lnTo>
                  <a:lnTo>
                    <a:pt x="394879" y="285203"/>
                  </a:lnTo>
                  <a:lnTo>
                    <a:pt x="344808" y="285203"/>
                  </a:lnTo>
                  <a:close/>
                  <a:moveTo>
                    <a:pt x="246942" y="285203"/>
                  </a:moveTo>
                  <a:lnTo>
                    <a:pt x="246942" y="70589"/>
                  </a:lnTo>
                  <a:cubicBezTo>
                    <a:pt x="276529" y="81405"/>
                    <a:pt x="296444" y="109299"/>
                    <a:pt x="298151" y="140609"/>
                  </a:cubicBezTo>
                  <a:lnTo>
                    <a:pt x="298151" y="285203"/>
                  </a:lnTo>
                  <a:lnTo>
                    <a:pt x="246942" y="285203"/>
                  </a:lnTo>
                  <a:close/>
                  <a:moveTo>
                    <a:pt x="77951" y="285203"/>
                  </a:moveTo>
                  <a:lnTo>
                    <a:pt x="0" y="65466"/>
                  </a:lnTo>
                  <a:lnTo>
                    <a:pt x="52347" y="65466"/>
                  </a:lnTo>
                  <a:lnTo>
                    <a:pt x="105832" y="226568"/>
                  </a:lnTo>
                  <a:lnTo>
                    <a:pt x="159317" y="65466"/>
                  </a:lnTo>
                  <a:lnTo>
                    <a:pt x="211664" y="65466"/>
                  </a:lnTo>
                  <a:lnTo>
                    <a:pt x="133713" y="285203"/>
                  </a:lnTo>
                  <a:lnTo>
                    <a:pt x="77951" y="285203"/>
                  </a:lnTo>
                  <a:close/>
                  <a:moveTo>
                    <a:pt x="246942" y="0"/>
                  </a:moveTo>
                  <a:lnTo>
                    <a:pt x="297013" y="0"/>
                  </a:lnTo>
                  <a:cubicBezTo>
                    <a:pt x="292461" y="27325"/>
                    <a:pt x="273115" y="50665"/>
                    <a:pt x="246942" y="60342"/>
                  </a:cubicBezTo>
                  <a:lnTo>
                    <a:pt x="246942" y="0"/>
                  </a:lnTo>
                  <a:close/>
                </a:path>
              </a:pathLst>
            </a:custGeom>
            <a:solidFill>
              <a:srgbClr val="858381"/>
            </a:solidFill>
            <a:ln w="5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917217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ccess Story w/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C4CD041-49F0-6E48-B5C6-EAD32FA1477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76735" y="1737359"/>
            <a:ext cx="2981735" cy="43407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7A6358-64DF-884D-B83D-0FCBF5F967C9}"/>
              </a:ext>
            </a:extLst>
          </p:cNvPr>
          <p:cNvSpPr txBox="1"/>
          <p:nvPr userDrawn="1"/>
        </p:nvSpPr>
        <p:spPr>
          <a:xfrm>
            <a:off x="731520" y="228600"/>
            <a:ext cx="1046761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r>
              <a:rPr lang="en-US" sz="800" b="1" spc="100">
                <a:solidFill>
                  <a:schemeClr val="tx2"/>
                </a:solidFill>
              </a:rPr>
              <a:t>SUCCESS STORY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D53B465B-4AEA-D610-9F40-D3A09E7715D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31519" y="1737360"/>
            <a:ext cx="7349800" cy="434071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  <a:buNone/>
              <a:defRPr sz="1200"/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  <a:defRPr sz="1200"/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  <a:defRPr sz="1200"/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  <a:defRPr sz="12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36312D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6" name="Title">
            <a:extLst>
              <a:ext uri="{FF2B5EF4-FFF2-40B4-BE49-F238E27FC236}">
                <a16:creationId xmlns:a16="http://schemas.microsoft.com/office/drawing/2014/main" id="{9014E5DC-3797-8582-8B6C-F432A028A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19" y="457200"/>
            <a:ext cx="10735547" cy="940079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C13E780-22F9-558B-03AB-1BD05FBD7476}"/>
              </a:ext>
            </a:extLst>
          </p:cNvPr>
          <p:cNvGrpSpPr/>
          <p:nvPr userDrawn="1"/>
        </p:nvGrpSpPr>
        <p:grpSpPr>
          <a:xfrm>
            <a:off x="9821208" y="6370064"/>
            <a:ext cx="1645859" cy="201757"/>
            <a:chOff x="3487075" y="6411984"/>
            <a:chExt cx="2373256" cy="290924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1365751E-F0F6-43C3-7040-E5A7F14BBFB8}"/>
                </a:ext>
              </a:extLst>
            </p:cNvPr>
            <p:cNvSpPr/>
            <p:nvPr/>
          </p:nvSpPr>
          <p:spPr>
            <a:xfrm>
              <a:off x="4927757" y="6418246"/>
              <a:ext cx="932574" cy="279510"/>
            </a:xfrm>
            <a:custGeom>
              <a:avLst/>
              <a:gdLst>
                <a:gd name="connsiteX0" fmla="*/ 569 w 932574"/>
                <a:gd name="connsiteY0" fmla="*/ 6831 h 279510"/>
                <a:gd name="connsiteX1" fmla="*/ 84210 w 932574"/>
                <a:gd name="connsiteY1" fmla="*/ 6831 h 279510"/>
                <a:gd name="connsiteX2" fmla="*/ 84210 w 932574"/>
                <a:gd name="connsiteY2" fmla="*/ 28463 h 279510"/>
                <a:gd name="connsiteX3" fmla="*/ 27311 w 932574"/>
                <a:gd name="connsiteY3" fmla="*/ 28463 h 279510"/>
                <a:gd name="connsiteX4" fmla="*/ 27311 w 932574"/>
                <a:gd name="connsiteY4" fmla="*/ 53511 h 279510"/>
                <a:gd name="connsiteX5" fmla="*/ 80797 w 932574"/>
                <a:gd name="connsiteY5" fmla="*/ 53511 h 279510"/>
                <a:gd name="connsiteX6" fmla="*/ 80797 w 932574"/>
                <a:gd name="connsiteY6" fmla="*/ 74574 h 279510"/>
                <a:gd name="connsiteX7" fmla="*/ 27311 w 932574"/>
                <a:gd name="connsiteY7" fmla="*/ 74574 h 279510"/>
                <a:gd name="connsiteX8" fmla="*/ 27311 w 932574"/>
                <a:gd name="connsiteY8" fmla="*/ 103037 h 279510"/>
                <a:gd name="connsiteX9" fmla="*/ 85348 w 932574"/>
                <a:gd name="connsiteY9" fmla="*/ 103037 h 279510"/>
                <a:gd name="connsiteX10" fmla="*/ 85348 w 932574"/>
                <a:gd name="connsiteY10" fmla="*/ 124670 h 279510"/>
                <a:gd name="connsiteX11" fmla="*/ 0 w 932574"/>
                <a:gd name="connsiteY11" fmla="*/ 124670 h 279510"/>
                <a:gd name="connsiteX12" fmla="*/ 0 w 932574"/>
                <a:gd name="connsiteY12" fmla="*/ 6831 h 279510"/>
                <a:gd name="connsiteX13" fmla="*/ 104694 w 932574"/>
                <a:gd name="connsiteY13" fmla="*/ 39279 h 279510"/>
                <a:gd name="connsiteX14" fmla="*/ 129730 w 932574"/>
                <a:gd name="connsiteY14" fmla="*/ 39279 h 279510"/>
                <a:gd name="connsiteX15" fmla="*/ 129730 w 932574"/>
                <a:gd name="connsiteY15" fmla="*/ 52942 h 279510"/>
                <a:gd name="connsiteX16" fmla="*/ 130299 w 932574"/>
                <a:gd name="connsiteY16" fmla="*/ 52942 h 279510"/>
                <a:gd name="connsiteX17" fmla="*/ 158179 w 932574"/>
                <a:gd name="connsiteY17" fmla="*/ 37572 h 279510"/>
                <a:gd name="connsiteX18" fmla="*/ 186060 w 932574"/>
                <a:gd name="connsiteY18" fmla="*/ 68881 h 279510"/>
                <a:gd name="connsiteX19" fmla="*/ 186060 w 932574"/>
                <a:gd name="connsiteY19" fmla="*/ 124670 h 279510"/>
                <a:gd name="connsiteX20" fmla="*/ 161024 w 932574"/>
                <a:gd name="connsiteY20" fmla="*/ 124670 h 279510"/>
                <a:gd name="connsiteX21" fmla="*/ 161024 w 932574"/>
                <a:gd name="connsiteY21" fmla="*/ 75713 h 279510"/>
                <a:gd name="connsiteX22" fmla="*/ 147368 w 932574"/>
                <a:gd name="connsiteY22" fmla="*/ 59204 h 279510"/>
                <a:gd name="connsiteX23" fmla="*/ 129730 w 932574"/>
                <a:gd name="connsiteY23" fmla="*/ 77420 h 279510"/>
                <a:gd name="connsiteX24" fmla="*/ 129730 w 932574"/>
                <a:gd name="connsiteY24" fmla="*/ 124670 h 279510"/>
                <a:gd name="connsiteX25" fmla="*/ 104694 w 932574"/>
                <a:gd name="connsiteY25" fmla="*/ 124670 h 279510"/>
                <a:gd name="connsiteX26" fmla="*/ 104694 w 932574"/>
                <a:gd name="connsiteY26" fmla="*/ 39279 h 279510"/>
                <a:gd name="connsiteX27" fmla="*/ 287340 w 932574"/>
                <a:gd name="connsiteY27" fmla="*/ 39279 h 279510"/>
                <a:gd name="connsiteX28" fmla="*/ 287340 w 932574"/>
                <a:gd name="connsiteY28" fmla="*/ 58065 h 279510"/>
                <a:gd name="connsiteX29" fmla="*/ 271408 w 932574"/>
                <a:gd name="connsiteY29" fmla="*/ 58065 h 279510"/>
                <a:gd name="connsiteX30" fmla="*/ 273684 w 932574"/>
                <a:gd name="connsiteY30" fmla="*/ 69451 h 279510"/>
                <a:gd name="connsiteX31" fmla="*/ 239545 w 932574"/>
                <a:gd name="connsiteY31" fmla="*/ 100760 h 279510"/>
                <a:gd name="connsiteX32" fmla="*/ 225320 w 932574"/>
                <a:gd name="connsiteY32" fmla="*/ 98483 h 279510"/>
                <a:gd name="connsiteX33" fmla="*/ 223044 w 932574"/>
                <a:gd name="connsiteY33" fmla="*/ 103607 h 279510"/>
                <a:gd name="connsiteX34" fmla="*/ 285064 w 932574"/>
                <a:gd name="connsiteY34" fmla="*/ 130932 h 279510"/>
                <a:gd name="connsiteX35" fmla="*/ 240114 w 932574"/>
                <a:gd name="connsiteY35" fmla="*/ 157118 h 279510"/>
                <a:gd name="connsiteX36" fmla="*/ 198578 w 932574"/>
                <a:gd name="connsiteY36" fmla="*/ 137763 h 279510"/>
                <a:gd name="connsiteX37" fmla="*/ 207681 w 932574"/>
                <a:gd name="connsiteY37" fmla="*/ 122962 h 279510"/>
                <a:gd name="connsiteX38" fmla="*/ 200284 w 932574"/>
                <a:gd name="connsiteY38" fmla="*/ 109869 h 279510"/>
                <a:gd name="connsiteX39" fmla="*/ 212802 w 932574"/>
                <a:gd name="connsiteY39" fmla="*/ 91652 h 279510"/>
                <a:gd name="connsiteX40" fmla="*/ 204267 w 932574"/>
                <a:gd name="connsiteY40" fmla="*/ 69451 h 279510"/>
                <a:gd name="connsiteX41" fmla="*/ 238976 w 932574"/>
                <a:gd name="connsiteY41" fmla="*/ 38141 h 279510"/>
                <a:gd name="connsiteX42" fmla="*/ 251494 w 932574"/>
                <a:gd name="connsiteY42" fmla="*/ 39849 h 279510"/>
                <a:gd name="connsiteX43" fmla="*/ 287340 w 932574"/>
                <a:gd name="connsiteY43" fmla="*/ 39849 h 279510"/>
                <a:gd name="connsiteX44" fmla="*/ 222475 w 932574"/>
                <a:gd name="connsiteY44" fmla="*/ 127516 h 279510"/>
                <a:gd name="connsiteX45" fmla="*/ 219061 w 932574"/>
                <a:gd name="connsiteY45" fmla="*/ 133778 h 279510"/>
                <a:gd name="connsiteX46" fmla="*/ 241821 w 932574"/>
                <a:gd name="connsiteY46" fmla="*/ 141748 h 279510"/>
                <a:gd name="connsiteX47" fmla="*/ 261735 w 932574"/>
                <a:gd name="connsiteY47" fmla="*/ 133778 h 279510"/>
                <a:gd name="connsiteX48" fmla="*/ 222475 w 932574"/>
                <a:gd name="connsiteY48" fmla="*/ 127516 h 279510"/>
                <a:gd name="connsiteX49" fmla="*/ 251494 w 932574"/>
                <a:gd name="connsiteY49" fmla="*/ 69451 h 279510"/>
                <a:gd name="connsiteX50" fmla="*/ 239545 w 932574"/>
                <a:gd name="connsiteY50" fmla="*/ 54080 h 279510"/>
                <a:gd name="connsiteX51" fmla="*/ 227596 w 932574"/>
                <a:gd name="connsiteY51" fmla="*/ 69451 h 279510"/>
                <a:gd name="connsiteX52" fmla="*/ 239545 w 932574"/>
                <a:gd name="connsiteY52" fmla="*/ 84821 h 279510"/>
                <a:gd name="connsiteX53" fmla="*/ 251494 w 932574"/>
                <a:gd name="connsiteY53" fmla="*/ 69451 h 279510"/>
                <a:gd name="connsiteX54" fmla="*/ 299858 w 932574"/>
                <a:gd name="connsiteY54" fmla="*/ 14232 h 279510"/>
                <a:gd name="connsiteX55" fmla="*/ 314082 w 932574"/>
                <a:gd name="connsiteY55" fmla="*/ 0 h 279510"/>
                <a:gd name="connsiteX56" fmla="*/ 328876 w 932574"/>
                <a:gd name="connsiteY56" fmla="*/ 14232 h 279510"/>
                <a:gd name="connsiteX57" fmla="*/ 314082 w 932574"/>
                <a:gd name="connsiteY57" fmla="*/ 28463 h 279510"/>
                <a:gd name="connsiteX58" fmla="*/ 299858 w 932574"/>
                <a:gd name="connsiteY58" fmla="*/ 14232 h 279510"/>
                <a:gd name="connsiteX59" fmla="*/ 301565 w 932574"/>
                <a:gd name="connsiteY59" fmla="*/ 39279 h 279510"/>
                <a:gd name="connsiteX60" fmla="*/ 326600 w 932574"/>
                <a:gd name="connsiteY60" fmla="*/ 39279 h 279510"/>
                <a:gd name="connsiteX61" fmla="*/ 326600 w 932574"/>
                <a:gd name="connsiteY61" fmla="*/ 124670 h 279510"/>
                <a:gd name="connsiteX62" fmla="*/ 301565 w 932574"/>
                <a:gd name="connsiteY62" fmla="*/ 124670 h 279510"/>
                <a:gd name="connsiteX63" fmla="*/ 301565 w 932574"/>
                <a:gd name="connsiteY63" fmla="*/ 39279 h 279510"/>
                <a:gd name="connsiteX64" fmla="*/ 347653 w 932574"/>
                <a:gd name="connsiteY64" fmla="*/ 39279 h 279510"/>
                <a:gd name="connsiteX65" fmla="*/ 372688 w 932574"/>
                <a:gd name="connsiteY65" fmla="*/ 39279 h 279510"/>
                <a:gd name="connsiteX66" fmla="*/ 372688 w 932574"/>
                <a:gd name="connsiteY66" fmla="*/ 52942 h 279510"/>
                <a:gd name="connsiteX67" fmla="*/ 373258 w 932574"/>
                <a:gd name="connsiteY67" fmla="*/ 52942 h 279510"/>
                <a:gd name="connsiteX68" fmla="*/ 401138 w 932574"/>
                <a:gd name="connsiteY68" fmla="*/ 37572 h 279510"/>
                <a:gd name="connsiteX69" fmla="*/ 429018 w 932574"/>
                <a:gd name="connsiteY69" fmla="*/ 68881 h 279510"/>
                <a:gd name="connsiteX70" fmla="*/ 429018 w 932574"/>
                <a:gd name="connsiteY70" fmla="*/ 124670 h 279510"/>
                <a:gd name="connsiteX71" fmla="*/ 403983 w 932574"/>
                <a:gd name="connsiteY71" fmla="*/ 124670 h 279510"/>
                <a:gd name="connsiteX72" fmla="*/ 403983 w 932574"/>
                <a:gd name="connsiteY72" fmla="*/ 75713 h 279510"/>
                <a:gd name="connsiteX73" fmla="*/ 390327 w 932574"/>
                <a:gd name="connsiteY73" fmla="*/ 59204 h 279510"/>
                <a:gd name="connsiteX74" fmla="*/ 372688 w 932574"/>
                <a:gd name="connsiteY74" fmla="*/ 77420 h 279510"/>
                <a:gd name="connsiteX75" fmla="*/ 372688 w 932574"/>
                <a:gd name="connsiteY75" fmla="*/ 124670 h 279510"/>
                <a:gd name="connsiteX76" fmla="*/ 347653 w 932574"/>
                <a:gd name="connsiteY76" fmla="*/ 124670 h 279510"/>
                <a:gd name="connsiteX77" fmla="*/ 347653 w 932574"/>
                <a:gd name="connsiteY77" fmla="*/ 39279 h 279510"/>
                <a:gd name="connsiteX78" fmla="*/ 526316 w 932574"/>
                <a:gd name="connsiteY78" fmla="*/ 93360 h 279510"/>
                <a:gd name="connsiteX79" fmla="*/ 487055 w 932574"/>
                <a:gd name="connsiteY79" fmla="*/ 126377 h 279510"/>
                <a:gd name="connsiteX80" fmla="*/ 445519 w 932574"/>
                <a:gd name="connsiteY80" fmla="*/ 81975 h 279510"/>
                <a:gd name="connsiteX81" fmla="*/ 487624 w 932574"/>
                <a:gd name="connsiteY81" fmla="*/ 37572 h 279510"/>
                <a:gd name="connsiteX82" fmla="*/ 526316 w 932574"/>
                <a:gd name="connsiteY82" fmla="*/ 83113 h 279510"/>
                <a:gd name="connsiteX83" fmla="*/ 526316 w 932574"/>
                <a:gd name="connsiteY83" fmla="*/ 86529 h 279510"/>
                <a:gd name="connsiteX84" fmla="*/ 470555 w 932574"/>
                <a:gd name="connsiteY84" fmla="*/ 86529 h 279510"/>
                <a:gd name="connsiteX85" fmla="*/ 486486 w 932574"/>
                <a:gd name="connsiteY85" fmla="*/ 107022 h 279510"/>
                <a:gd name="connsiteX86" fmla="*/ 501280 w 932574"/>
                <a:gd name="connsiteY86" fmla="*/ 93360 h 279510"/>
                <a:gd name="connsiteX87" fmla="*/ 526316 w 932574"/>
                <a:gd name="connsiteY87" fmla="*/ 93360 h 279510"/>
                <a:gd name="connsiteX88" fmla="*/ 501280 w 932574"/>
                <a:gd name="connsiteY88" fmla="*/ 72866 h 279510"/>
                <a:gd name="connsiteX89" fmla="*/ 486486 w 932574"/>
                <a:gd name="connsiteY89" fmla="*/ 56357 h 279510"/>
                <a:gd name="connsiteX90" fmla="*/ 471123 w 932574"/>
                <a:gd name="connsiteY90" fmla="*/ 72866 h 279510"/>
                <a:gd name="connsiteX91" fmla="*/ 501280 w 932574"/>
                <a:gd name="connsiteY91" fmla="*/ 72866 h 279510"/>
                <a:gd name="connsiteX92" fmla="*/ 619630 w 932574"/>
                <a:gd name="connsiteY92" fmla="*/ 93360 h 279510"/>
                <a:gd name="connsiteX93" fmla="*/ 580370 w 932574"/>
                <a:gd name="connsiteY93" fmla="*/ 126377 h 279510"/>
                <a:gd name="connsiteX94" fmla="*/ 538833 w 932574"/>
                <a:gd name="connsiteY94" fmla="*/ 81975 h 279510"/>
                <a:gd name="connsiteX95" fmla="*/ 580939 w 932574"/>
                <a:gd name="connsiteY95" fmla="*/ 37572 h 279510"/>
                <a:gd name="connsiteX96" fmla="*/ 619630 w 932574"/>
                <a:gd name="connsiteY96" fmla="*/ 83113 h 279510"/>
                <a:gd name="connsiteX97" fmla="*/ 619630 w 932574"/>
                <a:gd name="connsiteY97" fmla="*/ 86529 h 279510"/>
                <a:gd name="connsiteX98" fmla="*/ 564438 w 932574"/>
                <a:gd name="connsiteY98" fmla="*/ 86529 h 279510"/>
                <a:gd name="connsiteX99" fmla="*/ 580370 w 932574"/>
                <a:gd name="connsiteY99" fmla="*/ 107022 h 279510"/>
                <a:gd name="connsiteX100" fmla="*/ 595164 w 932574"/>
                <a:gd name="connsiteY100" fmla="*/ 93360 h 279510"/>
                <a:gd name="connsiteX101" fmla="*/ 619630 w 932574"/>
                <a:gd name="connsiteY101" fmla="*/ 93360 h 279510"/>
                <a:gd name="connsiteX102" fmla="*/ 594594 w 932574"/>
                <a:gd name="connsiteY102" fmla="*/ 72866 h 279510"/>
                <a:gd name="connsiteX103" fmla="*/ 579801 w 932574"/>
                <a:gd name="connsiteY103" fmla="*/ 56357 h 279510"/>
                <a:gd name="connsiteX104" fmla="*/ 564438 w 932574"/>
                <a:gd name="connsiteY104" fmla="*/ 72866 h 279510"/>
                <a:gd name="connsiteX105" fmla="*/ 594594 w 932574"/>
                <a:gd name="connsiteY105" fmla="*/ 72866 h 279510"/>
                <a:gd name="connsiteX106" fmla="*/ 636700 w 932574"/>
                <a:gd name="connsiteY106" fmla="*/ 39279 h 279510"/>
                <a:gd name="connsiteX107" fmla="*/ 661735 w 932574"/>
                <a:gd name="connsiteY107" fmla="*/ 39279 h 279510"/>
                <a:gd name="connsiteX108" fmla="*/ 661735 w 932574"/>
                <a:gd name="connsiteY108" fmla="*/ 52942 h 279510"/>
                <a:gd name="connsiteX109" fmla="*/ 662304 w 932574"/>
                <a:gd name="connsiteY109" fmla="*/ 52942 h 279510"/>
                <a:gd name="connsiteX110" fmla="*/ 683926 w 932574"/>
                <a:gd name="connsiteY110" fmla="*/ 37572 h 279510"/>
                <a:gd name="connsiteX111" fmla="*/ 691323 w 932574"/>
                <a:gd name="connsiteY111" fmla="*/ 38710 h 279510"/>
                <a:gd name="connsiteX112" fmla="*/ 691323 w 932574"/>
                <a:gd name="connsiteY112" fmla="*/ 64896 h 279510"/>
                <a:gd name="connsiteX113" fmla="*/ 680512 w 932574"/>
                <a:gd name="connsiteY113" fmla="*/ 63189 h 279510"/>
                <a:gd name="connsiteX114" fmla="*/ 662304 w 932574"/>
                <a:gd name="connsiteY114" fmla="*/ 81975 h 279510"/>
                <a:gd name="connsiteX115" fmla="*/ 662304 w 932574"/>
                <a:gd name="connsiteY115" fmla="*/ 124670 h 279510"/>
                <a:gd name="connsiteX116" fmla="*/ 637269 w 932574"/>
                <a:gd name="connsiteY116" fmla="*/ 124670 h 279510"/>
                <a:gd name="connsiteX117" fmla="*/ 637269 w 932574"/>
                <a:gd name="connsiteY117" fmla="*/ 39279 h 279510"/>
                <a:gd name="connsiteX118" fmla="*/ 702702 w 932574"/>
                <a:gd name="connsiteY118" fmla="*/ 14232 h 279510"/>
                <a:gd name="connsiteX119" fmla="*/ 716927 w 932574"/>
                <a:gd name="connsiteY119" fmla="*/ 0 h 279510"/>
                <a:gd name="connsiteX120" fmla="*/ 731721 w 932574"/>
                <a:gd name="connsiteY120" fmla="*/ 14232 h 279510"/>
                <a:gd name="connsiteX121" fmla="*/ 716927 w 932574"/>
                <a:gd name="connsiteY121" fmla="*/ 28463 h 279510"/>
                <a:gd name="connsiteX122" fmla="*/ 702702 w 932574"/>
                <a:gd name="connsiteY122" fmla="*/ 14232 h 279510"/>
                <a:gd name="connsiteX123" fmla="*/ 704409 w 932574"/>
                <a:gd name="connsiteY123" fmla="*/ 39279 h 279510"/>
                <a:gd name="connsiteX124" fmla="*/ 729445 w 932574"/>
                <a:gd name="connsiteY124" fmla="*/ 39279 h 279510"/>
                <a:gd name="connsiteX125" fmla="*/ 729445 w 932574"/>
                <a:gd name="connsiteY125" fmla="*/ 124670 h 279510"/>
                <a:gd name="connsiteX126" fmla="*/ 704409 w 932574"/>
                <a:gd name="connsiteY126" fmla="*/ 124670 h 279510"/>
                <a:gd name="connsiteX127" fmla="*/ 704409 w 932574"/>
                <a:gd name="connsiteY127" fmla="*/ 39279 h 279510"/>
                <a:gd name="connsiteX128" fmla="*/ 750498 w 932574"/>
                <a:gd name="connsiteY128" fmla="*/ 39279 h 279510"/>
                <a:gd name="connsiteX129" fmla="*/ 775533 w 932574"/>
                <a:gd name="connsiteY129" fmla="*/ 39279 h 279510"/>
                <a:gd name="connsiteX130" fmla="*/ 775533 w 932574"/>
                <a:gd name="connsiteY130" fmla="*/ 52942 h 279510"/>
                <a:gd name="connsiteX131" fmla="*/ 776102 w 932574"/>
                <a:gd name="connsiteY131" fmla="*/ 52942 h 279510"/>
                <a:gd name="connsiteX132" fmla="*/ 803982 w 932574"/>
                <a:gd name="connsiteY132" fmla="*/ 37572 h 279510"/>
                <a:gd name="connsiteX133" fmla="*/ 831863 w 932574"/>
                <a:gd name="connsiteY133" fmla="*/ 68881 h 279510"/>
                <a:gd name="connsiteX134" fmla="*/ 831863 w 932574"/>
                <a:gd name="connsiteY134" fmla="*/ 124670 h 279510"/>
                <a:gd name="connsiteX135" fmla="*/ 806827 w 932574"/>
                <a:gd name="connsiteY135" fmla="*/ 124670 h 279510"/>
                <a:gd name="connsiteX136" fmla="*/ 806827 w 932574"/>
                <a:gd name="connsiteY136" fmla="*/ 75713 h 279510"/>
                <a:gd name="connsiteX137" fmla="*/ 793172 w 932574"/>
                <a:gd name="connsiteY137" fmla="*/ 59204 h 279510"/>
                <a:gd name="connsiteX138" fmla="*/ 775533 w 932574"/>
                <a:gd name="connsiteY138" fmla="*/ 77420 h 279510"/>
                <a:gd name="connsiteX139" fmla="*/ 775533 w 932574"/>
                <a:gd name="connsiteY139" fmla="*/ 124670 h 279510"/>
                <a:gd name="connsiteX140" fmla="*/ 750498 w 932574"/>
                <a:gd name="connsiteY140" fmla="*/ 124670 h 279510"/>
                <a:gd name="connsiteX141" fmla="*/ 750498 w 932574"/>
                <a:gd name="connsiteY141" fmla="*/ 39279 h 279510"/>
                <a:gd name="connsiteX142" fmla="*/ 932574 w 932574"/>
                <a:gd name="connsiteY142" fmla="*/ 39279 h 279510"/>
                <a:gd name="connsiteX143" fmla="*/ 932574 w 932574"/>
                <a:gd name="connsiteY143" fmla="*/ 58065 h 279510"/>
                <a:gd name="connsiteX144" fmla="*/ 917212 w 932574"/>
                <a:gd name="connsiteY144" fmla="*/ 58065 h 279510"/>
                <a:gd name="connsiteX145" fmla="*/ 919488 w 932574"/>
                <a:gd name="connsiteY145" fmla="*/ 69451 h 279510"/>
                <a:gd name="connsiteX146" fmla="*/ 885348 w 932574"/>
                <a:gd name="connsiteY146" fmla="*/ 100760 h 279510"/>
                <a:gd name="connsiteX147" fmla="*/ 871124 w 932574"/>
                <a:gd name="connsiteY147" fmla="*/ 98483 h 279510"/>
                <a:gd name="connsiteX148" fmla="*/ 868847 w 932574"/>
                <a:gd name="connsiteY148" fmla="*/ 103607 h 279510"/>
                <a:gd name="connsiteX149" fmla="*/ 930867 w 932574"/>
                <a:gd name="connsiteY149" fmla="*/ 130932 h 279510"/>
                <a:gd name="connsiteX150" fmla="*/ 885917 w 932574"/>
                <a:gd name="connsiteY150" fmla="*/ 157118 h 279510"/>
                <a:gd name="connsiteX151" fmla="*/ 844381 w 932574"/>
                <a:gd name="connsiteY151" fmla="*/ 137763 h 279510"/>
                <a:gd name="connsiteX152" fmla="*/ 853485 w 932574"/>
                <a:gd name="connsiteY152" fmla="*/ 122962 h 279510"/>
                <a:gd name="connsiteX153" fmla="*/ 846088 w 932574"/>
                <a:gd name="connsiteY153" fmla="*/ 109869 h 279510"/>
                <a:gd name="connsiteX154" fmla="*/ 858606 w 932574"/>
                <a:gd name="connsiteY154" fmla="*/ 91652 h 279510"/>
                <a:gd name="connsiteX155" fmla="*/ 850071 w 932574"/>
                <a:gd name="connsiteY155" fmla="*/ 69451 h 279510"/>
                <a:gd name="connsiteX156" fmla="*/ 884779 w 932574"/>
                <a:gd name="connsiteY156" fmla="*/ 38141 h 279510"/>
                <a:gd name="connsiteX157" fmla="*/ 897297 w 932574"/>
                <a:gd name="connsiteY157" fmla="*/ 39849 h 279510"/>
                <a:gd name="connsiteX158" fmla="*/ 932574 w 932574"/>
                <a:gd name="connsiteY158" fmla="*/ 39849 h 279510"/>
                <a:gd name="connsiteX159" fmla="*/ 867709 w 932574"/>
                <a:gd name="connsiteY159" fmla="*/ 127516 h 279510"/>
                <a:gd name="connsiteX160" fmla="*/ 864296 w 932574"/>
                <a:gd name="connsiteY160" fmla="*/ 133778 h 279510"/>
                <a:gd name="connsiteX161" fmla="*/ 887055 w 932574"/>
                <a:gd name="connsiteY161" fmla="*/ 141748 h 279510"/>
                <a:gd name="connsiteX162" fmla="*/ 906970 w 932574"/>
                <a:gd name="connsiteY162" fmla="*/ 133778 h 279510"/>
                <a:gd name="connsiteX163" fmla="*/ 867709 w 932574"/>
                <a:gd name="connsiteY163" fmla="*/ 127516 h 279510"/>
                <a:gd name="connsiteX164" fmla="*/ 896728 w 932574"/>
                <a:gd name="connsiteY164" fmla="*/ 69451 h 279510"/>
                <a:gd name="connsiteX165" fmla="*/ 884779 w 932574"/>
                <a:gd name="connsiteY165" fmla="*/ 54080 h 279510"/>
                <a:gd name="connsiteX166" fmla="*/ 872830 w 932574"/>
                <a:gd name="connsiteY166" fmla="*/ 69451 h 279510"/>
                <a:gd name="connsiteX167" fmla="*/ 884779 w 932574"/>
                <a:gd name="connsiteY167" fmla="*/ 84821 h 279510"/>
                <a:gd name="connsiteX168" fmla="*/ 896728 w 932574"/>
                <a:gd name="connsiteY168" fmla="*/ 69451 h 279510"/>
                <a:gd name="connsiteX169" fmla="*/ 569 w 932574"/>
                <a:gd name="connsiteY169" fmla="*/ 159964 h 279510"/>
                <a:gd name="connsiteX170" fmla="*/ 82504 w 932574"/>
                <a:gd name="connsiteY170" fmla="*/ 159964 h 279510"/>
                <a:gd name="connsiteX171" fmla="*/ 82504 w 932574"/>
                <a:gd name="connsiteY171" fmla="*/ 181596 h 279510"/>
                <a:gd name="connsiteX172" fmla="*/ 27311 w 932574"/>
                <a:gd name="connsiteY172" fmla="*/ 181596 h 279510"/>
                <a:gd name="connsiteX173" fmla="*/ 27311 w 932574"/>
                <a:gd name="connsiteY173" fmla="*/ 208921 h 279510"/>
                <a:gd name="connsiteX174" fmla="*/ 79090 w 932574"/>
                <a:gd name="connsiteY174" fmla="*/ 208921 h 279510"/>
                <a:gd name="connsiteX175" fmla="*/ 79090 w 932574"/>
                <a:gd name="connsiteY175" fmla="*/ 229984 h 279510"/>
                <a:gd name="connsiteX176" fmla="*/ 27311 w 932574"/>
                <a:gd name="connsiteY176" fmla="*/ 229984 h 279510"/>
                <a:gd name="connsiteX177" fmla="*/ 27311 w 932574"/>
                <a:gd name="connsiteY177" fmla="*/ 277803 h 279510"/>
                <a:gd name="connsiteX178" fmla="*/ 569 w 932574"/>
                <a:gd name="connsiteY178" fmla="*/ 277803 h 279510"/>
                <a:gd name="connsiteX179" fmla="*/ 569 w 932574"/>
                <a:gd name="connsiteY179" fmla="*/ 159964 h 279510"/>
                <a:gd name="connsiteX180" fmla="*/ 99573 w 932574"/>
                <a:gd name="connsiteY180" fmla="*/ 167365 h 279510"/>
                <a:gd name="connsiteX181" fmla="*/ 113798 w 932574"/>
                <a:gd name="connsiteY181" fmla="*/ 153133 h 279510"/>
                <a:gd name="connsiteX182" fmla="*/ 128592 w 932574"/>
                <a:gd name="connsiteY182" fmla="*/ 167365 h 279510"/>
                <a:gd name="connsiteX183" fmla="*/ 113798 w 932574"/>
                <a:gd name="connsiteY183" fmla="*/ 181596 h 279510"/>
                <a:gd name="connsiteX184" fmla="*/ 99573 w 932574"/>
                <a:gd name="connsiteY184" fmla="*/ 167365 h 279510"/>
                <a:gd name="connsiteX185" fmla="*/ 101280 w 932574"/>
                <a:gd name="connsiteY185" fmla="*/ 192412 h 279510"/>
                <a:gd name="connsiteX186" fmla="*/ 126316 w 932574"/>
                <a:gd name="connsiteY186" fmla="*/ 192412 h 279510"/>
                <a:gd name="connsiteX187" fmla="*/ 126316 w 932574"/>
                <a:gd name="connsiteY187" fmla="*/ 277803 h 279510"/>
                <a:gd name="connsiteX188" fmla="*/ 101280 w 932574"/>
                <a:gd name="connsiteY188" fmla="*/ 277803 h 279510"/>
                <a:gd name="connsiteX189" fmla="*/ 101280 w 932574"/>
                <a:gd name="connsiteY189" fmla="*/ 192412 h 279510"/>
                <a:gd name="connsiteX190" fmla="*/ 147368 w 932574"/>
                <a:gd name="connsiteY190" fmla="*/ 192412 h 279510"/>
                <a:gd name="connsiteX191" fmla="*/ 172404 w 932574"/>
                <a:gd name="connsiteY191" fmla="*/ 192412 h 279510"/>
                <a:gd name="connsiteX192" fmla="*/ 172404 w 932574"/>
                <a:gd name="connsiteY192" fmla="*/ 206075 h 279510"/>
                <a:gd name="connsiteX193" fmla="*/ 172973 w 932574"/>
                <a:gd name="connsiteY193" fmla="*/ 206075 h 279510"/>
                <a:gd name="connsiteX194" fmla="*/ 194595 w 932574"/>
                <a:gd name="connsiteY194" fmla="*/ 190705 h 279510"/>
                <a:gd name="connsiteX195" fmla="*/ 201991 w 932574"/>
                <a:gd name="connsiteY195" fmla="*/ 191843 h 279510"/>
                <a:gd name="connsiteX196" fmla="*/ 201991 w 932574"/>
                <a:gd name="connsiteY196" fmla="*/ 218029 h 279510"/>
                <a:gd name="connsiteX197" fmla="*/ 191181 w 932574"/>
                <a:gd name="connsiteY197" fmla="*/ 216322 h 279510"/>
                <a:gd name="connsiteX198" fmla="*/ 172973 w 932574"/>
                <a:gd name="connsiteY198" fmla="*/ 235107 h 279510"/>
                <a:gd name="connsiteX199" fmla="*/ 172973 w 932574"/>
                <a:gd name="connsiteY199" fmla="*/ 277803 h 279510"/>
                <a:gd name="connsiteX200" fmla="*/ 147937 w 932574"/>
                <a:gd name="connsiteY200" fmla="*/ 277803 h 279510"/>
                <a:gd name="connsiteX201" fmla="*/ 147937 w 932574"/>
                <a:gd name="connsiteY201" fmla="*/ 192412 h 279510"/>
                <a:gd name="connsiteX202" fmla="*/ 234993 w 932574"/>
                <a:gd name="connsiteY202" fmla="*/ 249339 h 279510"/>
                <a:gd name="connsiteX203" fmla="*/ 250355 w 932574"/>
                <a:gd name="connsiteY203" fmla="*/ 261863 h 279510"/>
                <a:gd name="connsiteX204" fmla="*/ 262304 w 932574"/>
                <a:gd name="connsiteY204" fmla="*/ 254463 h 279510"/>
                <a:gd name="connsiteX205" fmla="*/ 213371 w 932574"/>
                <a:gd name="connsiteY205" fmla="*/ 218029 h 279510"/>
                <a:gd name="connsiteX206" fmla="*/ 248649 w 932574"/>
                <a:gd name="connsiteY206" fmla="*/ 190705 h 279510"/>
                <a:gd name="connsiteX207" fmla="*/ 285633 w 932574"/>
                <a:gd name="connsiteY207" fmla="*/ 219737 h 279510"/>
                <a:gd name="connsiteX208" fmla="*/ 261735 w 932574"/>
                <a:gd name="connsiteY208" fmla="*/ 219737 h 279510"/>
                <a:gd name="connsiteX209" fmla="*/ 248649 w 932574"/>
                <a:gd name="connsiteY209" fmla="*/ 208352 h 279510"/>
                <a:gd name="connsiteX210" fmla="*/ 238407 w 932574"/>
                <a:gd name="connsiteY210" fmla="*/ 215183 h 279510"/>
                <a:gd name="connsiteX211" fmla="*/ 287340 w 932574"/>
                <a:gd name="connsiteY211" fmla="*/ 252185 h 279510"/>
                <a:gd name="connsiteX212" fmla="*/ 250925 w 932574"/>
                <a:gd name="connsiteY212" fmla="*/ 278941 h 279510"/>
                <a:gd name="connsiteX213" fmla="*/ 210526 w 932574"/>
                <a:gd name="connsiteY213" fmla="*/ 248770 h 279510"/>
                <a:gd name="connsiteX214" fmla="*/ 234993 w 932574"/>
                <a:gd name="connsiteY214" fmla="*/ 248770 h 279510"/>
                <a:gd name="connsiteX215" fmla="*/ 308393 w 932574"/>
                <a:gd name="connsiteY215" fmla="*/ 212337 h 279510"/>
                <a:gd name="connsiteX216" fmla="*/ 297013 w 932574"/>
                <a:gd name="connsiteY216" fmla="*/ 212337 h 279510"/>
                <a:gd name="connsiteX217" fmla="*/ 297013 w 932574"/>
                <a:gd name="connsiteY217" fmla="*/ 192412 h 279510"/>
                <a:gd name="connsiteX218" fmla="*/ 308393 w 932574"/>
                <a:gd name="connsiteY218" fmla="*/ 192412 h 279510"/>
                <a:gd name="connsiteX219" fmla="*/ 308393 w 932574"/>
                <a:gd name="connsiteY219" fmla="*/ 170211 h 279510"/>
                <a:gd name="connsiteX220" fmla="*/ 333428 w 932574"/>
                <a:gd name="connsiteY220" fmla="*/ 170211 h 279510"/>
                <a:gd name="connsiteX221" fmla="*/ 333428 w 932574"/>
                <a:gd name="connsiteY221" fmla="*/ 192412 h 279510"/>
                <a:gd name="connsiteX222" fmla="*/ 353343 w 932574"/>
                <a:gd name="connsiteY222" fmla="*/ 192412 h 279510"/>
                <a:gd name="connsiteX223" fmla="*/ 353343 w 932574"/>
                <a:gd name="connsiteY223" fmla="*/ 212337 h 279510"/>
                <a:gd name="connsiteX224" fmla="*/ 333428 w 932574"/>
                <a:gd name="connsiteY224" fmla="*/ 212337 h 279510"/>
                <a:gd name="connsiteX225" fmla="*/ 333428 w 932574"/>
                <a:gd name="connsiteY225" fmla="*/ 244785 h 279510"/>
                <a:gd name="connsiteX226" fmla="*/ 346515 w 932574"/>
                <a:gd name="connsiteY226" fmla="*/ 256170 h 279510"/>
                <a:gd name="connsiteX227" fmla="*/ 355050 w 932574"/>
                <a:gd name="connsiteY227" fmla="*/ 255601 h 279510"/>
                <a:gd name="connsiteX228" fmla="*/ 355050 w 932574"/>
                <a:gd name="connsiteY228" fmla="*/ 277803 h 279510"/>
                <a:gd name="connsiteX229" fmla="*/ 341963 w 932574"/>
                <a:gd name="connsiteY229" fmla="*/ 279510 h 279510"/>
                <a:gd name="connsiteX230" fmla="*/ 308393 w 932574"/>
                <a:gd name="connsiteY230" fmla="*/ 245354 h 279510"/>
                <a:gd name="connsiteX231" fmla="*/ 308393 w 932574"/>
                <a:gd name="connsiteY231" fmla="*/ 212337 h 279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</a:cxnLst>
              <a:rect l="l" t="t" r="r" b="b"/>
              <a:pathLst>
                <a:path w="932574" h="279510">
                  <a:moveTo>
                    <a:pt x="569" y="6831"/>
                  </a:moveTo>
                  <a:lnTo>
                    <a:pt x="84210" y="6831"/>
                  </a:lnTo>
                  <a:lnTo>
                    <a:pt x="84210" y="28463"/>
                  </a:lnTo>
                  <a:lnTo>
                    <a:pt x="27311" y="28463"/>
                  </a:lnTo>
                  <a:lnTo>
                    <a:pt x="27311" y="53511"/>
                  </a:lnTo>
                  <a:lnTo>
                    <a:pt x="80797" y="53511"/>
                  </a:lnTo>
                  <a:lnTo>
                    <a:pt x="80797" y="74574"/>
                  </a:lnTo>
                  <a:lnTo>
                    <a:pt x="27311" y="74574"/>
                  </a:lnTo>
                  <a:lnTo>
                    <a:pt x="27311" y="103037"/>
                  </a:lnTo>
                  <a:lnTo>
                    <a:pt x="85348" y="103037"/>
                  </a:lnTo>
                  <a:lnTo>
                    <a:pt x="85348" y="124670"/>
                  </a:lnTo>
                  <a:lnTo>
                    <a:pt x="0" y="124670"/>
                  </a:lnTo>
                  <a:lnTo>
                    <a:pt x="0" y="6831"/>
                  </a:lnTo>
                  <a:close/>
                  <a:moveTo>
                    <a:pt x="104694" y="39279"/>
                  </a:moveTo>
                  <a:lnTo>
                    <a:pt x="129730" y="39279"/>
                  </a:lnTo>
                  <a:lnTo>
                    <a:pt x="129730" y="52942"/>
                  </a:lnTo>
                  <a:lnTo>
                    <a:pt x="130299" y="52942"/>
                  </a:lnTo>
                  <a:cubicBezTo>
                    <a:pt x="135989" y="43264"/>
                    <a:pt x="143954" y="37572"/>
                    <a:pt x="158179" y="37572"/>
                  </a:cubicBezTo>
                  <a:cubicBezTo>
                    <a:pt x="178663" y="37572"/>
                    <a:pt x="186060" y="48957"/>
                    <a:pt x="186060" y="68881"/>
                  </a:cubicBezTo>
                  <a:lnTo>
                    <a:pt x="186060" y="124670"/>
                  </a:lnTo>
                  <a:lnTo>
                    <a:pt x="161024" y="124670"/>
                  </a:lnTo>
                  <a:lnTo>
                    <a:pt x="161024" y="75713"/>
                  </a:lnTo>
                  <a:cubicBezTo>
                    <a:pt x="161024" y="64896"/>
                    <a:pt x="157610" y="59204"/>
                    <a:pt x="147368" y="59204"/>
                  </a:cubicBezTo>
                  <a:cubicBezTo>
                    <a:pt x="136558" y="59204"/>
                    <a:pt x="129730" y="66604"/>
                    <a:pt x="129730" y="77420"/>
                  </a:cubicBezTo>
                  <a:lnTo>
                    <a:pt x="129730" y="124670"/>
                  </a:lnTo>
                  <a:lnTo>
                    <a:pt x="104694" y="124670"/>
                  </a:lnTo>
                  <a:lnTo>
                    <a:pt x="104694" y="39279"/>
                  </a:lnTo>
                  <a:close/>
                  <a:moveTo>
                    <a:pt x="287340" y="39279"/>
                  </a:moveTo>
                  <a:lnTo>
                    <a:pt x="287340" y="58065"/>
                  </a:lnTo>
                  <a:lnTo>
                    <a:pt x="271408" y="58065"/>
                  </a:lnTo>
                  <a:cubicBezTo>
                    <a:pt x="273115" y="61481"/>
                    <a:pt x="273684" y="65466"/>
                    <a:pt x="273684" y="69451"/>
                  </a:cubicBezTo>
                  <a:cubicBezTo>
                    <a:pt x="273684" y="87667"/>
                    <a:pt x="261166" y="100760"/>
                    <a:pt x="239545" y="100760"/>
                  </a:cubicBezTo>
                  <a:cubicBezTo>
                    <a:pt x="234424" y="100760"/>
                    <a:pt x="229303" y="100191"/>
                    <a:pt x="225320" y="98483"/>
                  </a:cubicBezTo>
                  <a:cubicBezTo>
                    <a:pt x="223613" y="100191"/>
                    <a:pt x="223044" y="101899"/>
                    <a:pt x="223044" y="103607"/>
                  </a:cubicBezTo>
                  <a:cubicBezTo>
                    <a:pt x="223044" y="114992"/>
                    <a:pt x="285064" y="95068"/>
                    <a:pt x="285064" y="130932"/>
                  </a:cubicBezTo>
                  <a:cubicBezTo>
                    <a:pt x="285064" y="145163"/>
                    <a:pt x="276529" y="157118"/>
                    <a:pt x="240114" y="157118"/>
                  </a:cubicBezTo>
                  <a:cubicBezTo>
                    <a:pt x="208819" y="157118"/>
                    <a:pt x="198578" y="149717"/>
                    <a:pt x="198578" y="137763"/>
                  </a:cubicBezTo>
                  <a:cubicBezTo>
                    <a:pt x="198578" y="131501"/>
                    <a:pt x="201991" y="126377"/>
                    <a:pt x="207681" y="122962"/>
                  </a:cubicBezTo>
                  <a:cubicBezTo>
                    <a:pt x="203129" y="120115"/>
                    <a:pt x="200284" y="116131"/>
                    <a:pt x="200284" y="109869"/>
                  </a:cubicBezTo>
                  <a:cubicBezTo>
                    <a:pt x="200284" y="102468"/>
                    <a:pt x="203698" y="96206"/>
                    <a:pt x="212802" y="91652"/>
                  </a:cubicBezTo>
                  <a:cubicBezTo>
                    <a:pt x="207112" y="85959"/>
                    <a:pt x="204267" y="78559"/>
                    <a:pt x="204267" y="69451"/>
                  </a:cubicBezTo>
                  <a:cubicBezTo>
                    <a:pt x="204267" y="50665"/>
                    <a:pt x="216785" y="38141"/>
                    <a:pt x="238976" y="38141"/>
                  </a:cubicBezTo>
                  <a:cubicBezTo>
                    <a:pt x="243528" y="38141"/>
                    <a:pt x="247511" y="38710"/>
                    <a:pt x="251494" y="39849"/>
                  </a:cubicBezTo>
                  <a:lnTo>
                    <a:pt x="287340" y="39849"/>
                  </a:lnTo>
                  <a:close/>
                  <a:moveTo>
                    <a:pt x="222475" y="127516"/>
                  </a:moveTo>
                  <a:cubicBezTo>
                    <a:pt x="219630" y="129793"/>
                    <a:pt x="219061" y="132070"/>
                    <a:pt x="219061" y="133778"/>
                  </a:cubicBezTo>
                  <a:cubicBezTo>
                    <a:pt x="219061" y="138901"/>
                    <a:pt x="223044" y="141748"/>
                    <a:pt x="241821" y="141748"/>
                  </a:cubicBezTo>
                  <a:cubicBezTo>
                    <a:pt x="257183" y="141748"/>
                    <a:pt x="261735" y="137193"/>
                    <a:pt x="261735" y="133778"/>
                  </a:cubicBezTo>
                  <a:cubicBezTo>
                    <a:pt x="261735" y="125808"/>
                    <a:pt x="239545" y="129793"/>
                    <a:pt x="222475" y="127516"/>
                  </a:cubicBezTo>
                  <a:close/>
                  <a:moveTo>
                    <a:pt x="251494" y="69451"/>
                  </a:moveTo>
                  <a:cubicBezTo>
                    <a:pt x="251494" y="59773"/>
                    <a:pt x="248080" y="54080"/>
                    <a:pt x="239545" y="54080"/>
                  </a:cubicBezTo>
                  <a:cubicBezTo>
                    <a:pt x="231010" y="54080"/>
                    <a:pt x="227596" y="59773"/>
                    <a:pt x="227596" y="69451"/>
                  </a:cubicBezTo>
                  <a:cubicBezTo>
                    <a:pt x="227596" y="79128"/>
                    <a:pt x="231010" y="84821"/>
                    <a:pt x="239545" y="84821"/>
                  </a:cubicBezTo>
                  <a:cubicBezTo>
                    <a:pt x="247511" y="84821"/>
                    <a:pt x="251494" y="79128"/>
                    <a:pt x="251494" y="69451"/>
                  </a:cubicBezTo>
                  <a:close/>
                  <a:moveTo>
                    <a:pt x="299858" y="14232"/>
                  </a:moveTo>
                  <a:cubicBezTo>
                    <a:pt x="299858" y="5693"/>
                    <a:pt x="304979" y="0"/>
                    <a:pt x="314082" y="0"/>
                  </a:cubicBezTo>
                  <a:cubicBezTo>
                    <a:pt x="322617" y="0"/>
                    <a:pt x="328876" y="5693"/>
                    <a:pt x="328876" y="14232"/>
                  </a:cubicBezTo>
                  <a:cubicBezTo>
                    <a:pt x="328876" y="22771"/>
                    <a:pt x="323186" y="28463"/>
                    <a:pt x="314082" y="28463"/>
                  </a:cubicBezTo>
                  <a:cubicBezTo>
                    <a:pt x="304979" y="28463"/>
                    <a:pt x="299858" y="22771"/>
                    <a:pt x="299858" y="14232"/>
                  </a:cubicBezTo>
                  <a:close/>
                  <a:moveTo>
                    <a:pt x="301565" y="39279"/>
                  </a:moveTo>
                  <a:lnTo>
                    <a:pt x="326600" y="39279"/>
                  </a:lnTo>
                  <a:lnTo>
                    <a:pt x="326600" y="124670"/>
                  </a:lnTo>
                  <a:lnTo>
                    <a:pt x="301565" y="124670"/>
                  </a:lnTo>
                  <a:lnTo>
                    <a:pt x="301565" y="39279"/>
                  </a:lnTo>
                  <a:close/>
                  <a:moveTo>
                    <a:pt x="347653" y="39279"/>
                  </a:moveTo>
                  <a:lnTo>
                    <a:pt x="372688" y="39279"/>
                  </a:lnTo>
                  <a:lnTo>
                    <a:pt x="372688" y="52942"/>
                  </a:lnTo>
                  <a:lnTo>
                    <a:pt x="373258" y="52942"/>
                  </a:lnTo>
                  <a:cubicBezTo>
                    <a:pt x="378947" y="43264"/>
                    <a:pt x="386913" y="37572"/>
                    <a:pt x="401138" y="37572"/>
                  </a:cubicBezTo>
                  <a:cubicBezTo>
                    <a:pt x="421622" y="37572"/>
                    <a:pt x="429018" y="48957"/>
                    <a:pt x="429018" y="68881"/>
                  </a:cubicBezTo>
                  <a:lnTo>
                    <a:pt x="429018" y="124670"/>
                  </a:lnTo>
                  <a:lnTo>
                    <a:pt x="403983" y="124670"/>
                  </a:lnTo>
                  <a:lnTo>
                    <a:pt x="403983" y="75713"/>
                  </a:lnTo>
                  <a:cubicBezTo>
                    <a:pt x="403983" y="64896"/>
                    <a:pt x="400569" y="59204"/>
                    <a:pt x="390327" y="59204"/>
                  </a:cubicBezTo>
                  <a:cubicBezTo>
                    <a:pt x="379516" y="59204"/>
                    <a:pt x="372688" y="66604"/>
                    <a:pt x="372688" y="77420"/>
                  </a:cubicBezTo>
                  <a:lnTo>
                    <a:pt x="372688" y="124670"/>
                  </a:lnTo>
                  <a:lnTo>
                    <a:pt x="347653" y="124670"/>
                  </a:lnTo>
                  <a:lnTo>
                    <a:pt x="347653" y="39279"/>
                  </a:lnTo>
                  <a:close/>
                  <a:moveTo>
                    <a:pt x="526316" y="93360"/>
                  </a:moveTo>
                  <a:cubicBezTo>
                    <a:pt x="525178" y="111007"/>
                    <a:pt x="512660" y="126377"/>
                    <a:pt x="487055" y="126377"/>
                  </a:cubicBezTo>
                  <a:cubicBezTo>
                    <a:pt x="457468" y="126377"/>
                    <a:pt x="445519" y="108730"/>
                    <a:pt x="445519" y="81975"/>
                  </a:cubicBezTo>
                  <a:cubicBezTo>
                    <a:pt x="445519" y="55219"/>
                    <a:pt x="459744" y="37572"/>
                    <a:pt x="487624" y="37572"/>
                  </a:cubicBezTo>
                  <a:cubicBezTo>
                    <a:pt x="515505" y="37572"/>
                    <a:pt x="526316" y="54650"/>
                    <a:pt x="526316" y="83113"/>
                  </a:cubicBezTo>
                  <a:lnTo>
                    <a:pt x="526316" y="86529"/>
                  </a:lnTo>
                  <a:lnTo>
                    <a:pt x="470555" y="86529"/>
                  </a:lnTo>
                  <a:cubicBezTo>
                    <a:pt x="471123" y="99622"/>
                    <a:pt x="475676" y="107022"/>
                    <a:pt x="486486" y="107022"/>
                  </a:cubicBezTo>
                  <a:cubicBezTo>
                    <a:pt x="496159" y="107022"/>
                    <a:pt x="501280" y="100760"/>
                    <a:pt x="501280" y="93360"/>
                  </a:cubicBezTo>
                  <a:lnTo>
                    <a:pt x="526316" y="93360"/>
                  </a:lnTo>
                  <a:close/>
                  <a:moveTo>
                    <a:pt x="501280" y="72866"/>
                  </a:moveTo>
                  <a:cubicBezTo>
                    <a:pt x="500711" y="64327"/>
                    <a:pt x="496728" y="56357"/>
                    <a:pt x="486486" y="56357"/>
                  </a:cubicBezTo>
                  <a:cubicBezTo>
                    <a:pt x="476813" y="56357"/>
                    <a:pt x="472262" y="62050"/>
                    <a:pt x="471123" y="72866"/>
                  </a:cubicBezTo>
                  <a:lnTo>
                    <a:pt x="501280" y="72866"/>
                  </a:lnTo>
                  <a:close/>
                  <a:moveTo>
                    <a:pt x="619630" y="93360"/>
                  </a:moveTo>
                  <a:cubicBezTo>
                    <a:pt x="618492" y="111007"/>
                    <a:pt x="605974" y="126377"/>
                    <a:pt x="580370" y="126377"/>
                  </a:cubicBezTo>
                  <a:cubicBezTo>
                    <a:pt x="550782" y="126377"/>
                    <a:pt x="538833" y="108730"/>
                    <a:pt x="538833" y="81975"/>
                  </a:cubicBezTo>
                  <a:cubicBezTo>
                    <a:pt x="538833" y="55219"/>
                    <a:pt x="553058" y="37572"/>
                    <a:pt x="580939" y="37572"/>
                  </a:cubicBezTo>
                  <a:cubicBezTo>
                    <a:pt x="608819" y="37572"/>
                    <a:pt x="619630" y="54650"/>
                    <a:pt x="619630" y="83113"/>
                  </a:cubicBezTo>
                  <a:lnTo>
                    <a:pt x="619630" y="86529"/>
                  </a:lnTo>
                  <a:lnTo>
                    <a:pt x="564438" y="86529"/>
                  </a:lnTo>
                  <a:cubicBezTo>
                    <a:pt x="565007" y="99622"/>
                    <a:pt x="569559" y="107022"/>
                    <a:pt x="580370" y="107022"/>
                  </a:cubicBezTo>
                  <a:cubicBezTo>
                    <a:pt x="590042" y="107022"/>
                    <a:pt x="595164" y="100760"/>
                    <a:pt x="595164" y="93360"/>
                  </a:cubicBezTo>
                  <a:lnTo>
                    <a:pt x="619630" y="93360"/>
                  </a:lnTo>
                  <a:close/>
                  <a:moveTo>
                    <a:pt x="594594" y="72866"/>
                  </a:moveTo>
                  <a:cubicBezTo>
                    <a:pt x="594025" y="64327"/>
                    <a:pt x="590042" y="56357"/>
                    <a:pt x="579801" y="56357"/>
                  </a:cubicBezTo>
                  <a:cubicBezTo>
                    <a:pt x="570128" y="56357"/>
                    <a:pt x="565576" y="62050"/>
                    <a:pt x="564438" y="72866"/>
                  </a:cubicBezTo>
                  <a:lnTo>
                    <a:pt x="594594" y="72866"/>
                  </a:lnTo>
                  <a:close/>
                  <a:moveTo>
                    <a:pt x="636700" y="39279"/>
                  </a:moveTo>
                  <a:lnTo>
                    <a:pt x="661735" y="39279"/>
                  </a:lnTo>
                  <a:lnTo>
                    <a:pt x="661735" y="52942"/>
                  </a:lnTo>
                  <a:lnTo>
                    <a:pt x="662304" y="52942"/>
                  </a:lnTo>
                  <a:cubicBezTo>
                    <a:pt x="667994" y="43264"/>
                    <a:pt x="675391" y="37572"/>
                    <a:pt x="683926" y="37572"/>
                  </a:cubicBezTo>
                  <a:cubicBezTo>
                    <a:pt x="686202" y="37572"/>
                    <a:pt x="688478" y="38141"/>
                    <a:pt x="691323" y="38710"/>
                  </a:cubicBezTo>
                  <a:lnTo>
                    <a:pt x="691323" y="64896"/>
                  </a:lnTo>
                  <a:cubicBezTo>
                    <a:pt x="688478" y="63758"/>
                    <a:pt x="685064" y="63189"/>
                    <a:pt x="680512" y="63189"/>
                  </a:cubicBezTo>
                  <a:cubicBezTo>
                    <a:pt x="669701" y="63189"/>
                    <a:pt x="662304" y="70020"/>
                    <a:pt x="662304" y="81975"/>
                  </a:cubicBezTo>
                  <a:lnTo>
                    <a:pt x="662304" y="124670"/>
                  </a:lnTo>
                  <a:lnTo>
                    <a:pt x="637269" y="124670"/>
                  </a:lnTo>
                  <a:lnTo>
                    <a:pt x="637269" y="39279"/>
                  </a:lnTo>
                  <a:close/>
                  <a:moveTo>
                    <a:pt x="702702" y="14232"/>
                  </a:moveTo>
                  <a:cubicBezTo>
                    <a:pt x="702702" y="5693"/>
                    <a:pt x="707823" y="0"/>
                    <a:pt x="716927" y="0"/>
                  </a:cubicBezTo>
                  <a:cubicBezTo>
                    <a:pt x="725462" y="0"/>
                    <a:pt x="731721" y="5693"/>
                    <a:pt x="731721" y="14232"/>
                  </a:cubicBezTo>
                  <a:cubicBezTo>
                    <a:pt x="731721" y="22771"/>
                    <a:pt x="726031" y="28463"/>
                    <a:pt x="716927" y="28463"/>
                  </a:cubicBezTo>
                  <a:cubicBezTo>
                    <a:pt x="707823" y="28463"/>
                    <a:pt x="702702" y="22771"/>
                    <a:pt x="702702" y="14232"/>
                  </a:cubicBezTo>
                  <a:close/>
                  <a:moveTo>
                    <a:pt x="704409" y="39279"/>
                  </a:moveTo>
                  <a:lnTo>
                    <a:pt x="729445" y="39279"/>
                  </a:lnTo>
                  <a:lnTo>
                    <a:pt x="729445" y="124670"/>
                  </a:lnTo>
                  <a:lnTo>
                    <a:pt x="704409" y="124670"/>
                  </a:lnTo>
                  <a:lnTo>
                    <a:pt x="704409" y="39279"/>
                  </a:lnTo>
                  <a:close/>
                  <a:moveTo>
                    <a:pt x="750498" y="39279"/>
                  </a:moveTo>
                  <a:lnTo>
                    <a:pt x="775533" y="39279"/>
                  </a:lnTo>
                  <a:lnTo>
                    <a:pt x="775533" y="52942"/>
                  </a:lnTo>
                  <a:lnTo>
                    <a:pt x="776102" y="52942"/>
                  </a:lnTo>
                  <a:cubicBezTo>
                    <a:pt x="781792" y="43264"/>
                    <a:pt x="789758" y="37572"/>
                    <a:pt x="803982" y="37572"/>
                  </a:cubicBezTo>
                  <a:cubicBezTo>
                    <a:pt x="824466" y="37572"/>
                    <a:pt x="831863" y="48957"/>
                    <a:pt x="831863" y="68881"/>
                  </a:cubicBezTo>
                  <a:lnTo>
                    <a:pt x="831863" y="124670"/>
                  </a:lnTo>
                  <a:lnTo>
                    <a:pt x="806827" y="124670"/>
                  </a:lnTo>
                  <a:lnTo>
                    <a:pt x="806827" y="75713"/>
                  </a:lnTo>
                  <a:cubicBezTo>
                    <a:pt x="806827" y="64896"/>
                    <a:pt x="803414" y="59204"/>
                    <a:pt x="793172" y="59204"/>
                  </a:cubicBezTo>
                  <a:cubicBezTo>
                    <a:pt x="782361" y="59204"/>
                    <a:pt x="775533" y="66604"/>
                    <a:pt x="775533" y="77420"/>
                  </a:cubicBezTo>
                  <a:lnTo>
                    <a:pt x="775533" y="124670"/>
                  </a:lnTo>
                  <a:lnTo>
                    <a:pt x="750498" y="124670"/>
                  </a:lnTo>
                  <a:lnTo>
                    <a:pt x="750498" y="39279"/>
                  </a:lnTo>
                  <a:close/>
                  <a:moveTo>
                    <a:pt x="932574" y="39279"/>
                  </a:moveTo>
                  <a:lnTo>
                    <a:pt x="932574" y="58065"/>
                  </a:lnTo>
                  <a:lnTo>
                    <a:pt x="917212" y="58065"/>
                  </a:lnTo>
                  <a:cubicBezTo>
                    <a:pt x="918918" y="61481"/>
                    <a:pt x="919488" y="65466"/>
                    <a:pt x="919488" y="69451"/>
                  </a:cubicBezTo>
                  <a:cubicBezTo>
                    <a:pt x="919488" y="87667"/>
                    <a:pt x="906970" y="100760"/>
                    <a:pt x="885348" y="100760"/>
                  </a:cubicBezTo>
                  <a:cubicBezTo>
                    <a:pt x="880227" y="100760"/>
                    <a:pt x="875106" y="100191"/>
                    <a:pt x="871124" y="98483"/>
                  </a:cubicBezTo>
                  <a:cubicBezTo>
                    <a:pt x="869416" y="100191"/>
                    <a:pt x="868847" y="101899"/>
                    <a:pt x="868847" y="103607"/>
                  </a:cubicBezTo>
                  <a:cubicBezTo>
                    <a:pt x="868847" y="114992"/>
                    <a:pt x="930867" y="95068"/>
                    <a:pt x="930867" y="130932"/>
                  </a:cubicBezTo>
                  <a:cubicBezTo>
                    <a:pt x="930867" y="145163"/>
                    <a:pt x="922333" y="157118"/>
                    <a:pt x="885917" y="157118"/>
                  </a:cubicBezTo>
                  <a:cubicBezTo>
                    <a:pt x="854623" y="157118"/>
                    <a:pt x="844381" y="149717"/>
                    <a:pt x="844381" y="137763"/>
                  </a:cubicBezTo>
                  <a:cubicBezTo>
                    <a:pt x="844381" y="131501"/>
                    <a:pt x="847795" y="126377"/>
                    <a:pt x="853485" y="122962"/>
                  </a:cubicBezTo>
                  <a:cubicBezTo>
                    <a:pt x="848933" y="120115"/>
                    <a:pt x="846088" y="116131"/>
                    <a:pt x="846088" y="109869"/>
                  </a:cubicBezTo>
                  <a:cubicBezTo>
                    <a:pt x="846088" y="102468"/>
                    <a:pt x="849502" y="96206"/>
                    <a:pt x="858606" y="91652"/>
                  </a:cubicBezTo>
                  <a:cubicBezTo>
                    <a:pt x="852916" y="85959"/>
                    <a:pt x="850071" y="78559"/>
                    <a:pt x="850071" y="69451"/>
                  </a:cubicBezTo>
                  <a:cubicBezTo>
                    <a:pt x="850071" y="50665"/>
                    <a:pt x="862589" y="38141"/>
                    <a:pt x="884779" y="38141"/>
                  </a:cubicBezTo>
                  <a:cubicBezTo>
                    <a:pt x="889331" y="38141"/>
                    <a:pt x="893314" y="38710"/>
                    <a:pt x="897297" y="39849"/>
                  </a:cubicBezTo>
                  <a:lnTo>
                    <a:pt x="932574" y="39849"/>
                  </a:lnTo>
                  <a:close/>
                  <a:moveTo>
                    <a:pt x="867709" y="127516"/>
                  </a:moveTo>
                  <a:cubicBezTo>
                    <a:pt x="864864" y="129793"/>
                    <a:pt x="864296" y="132070"/>
                    <a:pt x="864296" y="133778"/>
                  </a:cubicBezTo>
                  <a:cubicBezTo>
                    <a:pt x="864296" y="138901"/>
                    <a:pt x="868279" y="141748"/>
                    <a:pt x="887055" y="141748"/>
                  </a:cubicBezTo>
                  <a:cubicBezTo>
                    <a:pt x="902418" y="141748"/>
                    <a:pt x="906970" y="137193"/>
                    <a:pt x="906970" y="133778"/>
                  </a:cubicBezTo>
                  <a:cubicBezTo>
                    <a:pt x="907539" y="125808"/>
                    <a:pt x="885348" y="129793"/>
                    <a:pt x="867709" y="127516"/>
                  </a:cubicBezTo>
                  <a:close/>
                  <a:moveTo>
                    <a:pt x="896728" y="69451"/>
                  </a:moveTo>
                  <a:cubicBezTo>
                    <a:pt x="896728" y="59773"/>
                    <a:pt x="893314" y="54080"/>
                    <a:pt x="884779" y="54080"/>
                  </a:cubicBezTo>
                  <a:cubicBezTo>
                    <a:pt x="876244" y="54080"/>
                    <a:pt x="872830" y="59773"/>
                    <a:pt x="872830" y="69451"/>
                  </a:cubicBezTo>
                  <a:cubicBezTo>
                    <a:pt x="872830" y="79128"/>
                    <a:pt x="876244" y="84821"/>
                    <a:pt x="884779" y="84821"/>
                  </a:cubicBezTo>
                  <a:cubicBezTo>
                    <a:pt x="893314" y="84821"/>
                    <a:pt x="896728" y="79128"/>
                    <a:pt x="896728" y="69451"/>
                  </a:cubicBezTo>
                  <a:close/>
                  <a:moveTo>
                    <a:pt x="569" y="159964"/>
                  </a:moveTo>
                  <a:lnTo>
                    <a:pt x="82504" y="159964"/>
                  </a:lnTo>
                  <a:lnTo>
                    <a:pt x="82504" y="181596"/>
                  </a:lnTo>
                  <a:lnTo>
                    <a:pt x="27311" y="181596"/>
                  </a:lnTo>
                  <a:lnTo>
                    <a:pt x="27311" y="208921"/>
                  </a:lnTo>
                  <a:lnTo>
                    <a:pt x="79090" y="208921"/>
                  </a:lnTo>
                  <a:lnTo>
                    <a:pt x="79090" y="229984"/>
                  </a:lnTo>
                  <a:lnTo>
                    <a:pt x="27311" y="229984"/>
                  </a:lnTo>
                  <a:lnTo>
                    <a:pt x="27311" y="277803"/>
                  </a:lnTo>
                  <a:lnTo>
                    <a:pt x="569" y="277803"/>
                  </a:lnTo>
                  <a:lnTo>
                    <a:pt x="569" y="159964"/>
                  </a:lnTo>
                  <a:close/>
                  <a:moveTo>
                    <a:pt x="99573" y="167365"/>
                  </a:moveTo>
                  <a:cubicBezTo>
                    <a:pt x="99573" y="158826"/>
                    <a:pt x="104694" y="153133"/>
                    <a:pt x="113798" y="153133"/>
                  </a:cubicBezTo>
                  <a:cubicBezTo>
                    <a:pt x="122333" y="153133"/>
                    <a:pt x="128592" y="158826"/>
                    <a:pt x="128592" y="167365"/>
                  </a:cubicBezTo>
                  <a:cubicBezTo>
                    <a:pt x="128592" y="175904"/>
                    <a:pt x="122902" y="181596"/>
                    <a:pt x="113798" y="181596"/>
                  </a:cubicBezTo>
                  <a:cubicBezTo>
                    <a:pt x="104694" y="181596"/>
                    <a:pt x="99573" y="175904"/>
                    <a:pt x="99573" y="167365"/>
                  </a:cubicBezTo>
                  <a:close/>
                  <a:moveTo>
                    <a:pt x="101280" y="192412"/>
                  </a:moveTo>
                  <a:lnTo>
                    <a:pt x="126316" y="192412"/>
                  </a:lnTo>
                  <a:lnTo>
                    <a:pt x="126316" y="277803"/>
                  </a:lnTo>
                  <a:lnTo>
                    <a:pt x="101280" y="277803"/>
                  </a:lnTo>
                  <a:lnTo>
                    <a:pt x="101280" y="192412"/>
                  </a:lnTo>
                  <a:close/>
                  <a:moveTo>
                    <a:pt x="147368" y="192412"/>
                  </a:moveTo>
                  <a:lnTo>
                    <a:pt x="172404" y="192412"/>
                  </a:lnTo>
                  <a:lnTo>
                    <a:pt x="172404" y="206075"/>
                  </a:lnTo>
                  <a:lnTo>
                    <a:pt x="172973" y="206075"/>
                  </a:lnTo>
                  <a:cubicBezTo>
                    <a:pt x="178663" y="196397"/>
                    <a:pt x="186060" y="190705"/>
                    <a:pt x="194595" y="190705"/>
                  </a:cubicBezTo>
                  <a:cubicBezTo>
                    <a:pt x="196871" y="190705"/>
                    <a:pt x="199146" y="191274"/>
                    <a:pt x="201991" y="191843"/>
                  </a:cubicBezTo>
                  <a:lnTo>
                    <a:pt x="201991" y="218029"/>
                  </a:lnTo>
                  <a:cubicBezTo>
                    <a:pt x="199146" y="216891"/>
                    <a:pt x="195733" y="216322"/>
                    <a:pt x="191181" y="216322"/>
                  </a:cubicBezTo>
                  <a:cubicBezTo>
                    <a:pt x="180370" y="216322"/>
                    <a:pt x="172973" y="223153"/>
                    <a:pt x="172973" y="235107"/>
                  </a:cubicBezTo>
                  <a:lnTo>
                    <a:pt x="172973" y="277803"/>
                  </a:lnTo>
                  <a:lnTo>
                    <a:pt x="147937" y="277803"/>
                  </a:lnTo>
                  <a:lnTo>
                    <a:pt x="147937" y="192412"/>
                  </a:lnTo>
                  <a:close/>
                  <a:moveTo>
                    <a:pt x="234993" y="249339"/>
                  </a:moveTo>
                  <a:cubicBezTo>
                    <a:pt x="235562" y="259017"/>
                    <a:pt x="242390" y="261863"/>
                    <a:pt x="250355" y="261863"/>
                  </a:cubicBezTo>
                  <a:cubicBezTo>
                    <a:pt x="258890" y="261863"/>
                    <a:pt x="262304" y="259017"/>
                    <a:pt x="262304" y="254463"/>
                  </a:cubicBezTo>
                  <a:cubicBezTo>
                    <a:pt x="262304" y="240231"/>
                    <a:pt x="213371" y="251047"/>
                    <a:pt x="213371" y="218029"/>
                  </a:cubicBezTo>
                  <a:cubicBezTo>
                    <a:pt x="213371" y="202659"/>
                    <a:pt x="224182" y="190705"/>
                    <a:pt x="248649" y="190705"/>
                  </a:cubicBezTo>
                  <a:cubicBezTo>
                    <a:pt x="272546" y="190705"/>
                    <a:pt x="285064" y="201521"/>
                    <a:pt x="285633" y="219737"/>
                  </a:cubicBezTo>
                  <a:lnTo>
                    <a:pt x="261735" y="219737"/>
                  </a:lnTo>
                  <a:cubicBezTo>
                    <a:pt x="261735" y="211767"/>
                    <a:pt x="256045" y="208352"/>
                    <a:pt x="248649" y="208352"/>
                  </a:cubicBezTo>
                  <a:cubicBezTo>
                    <a:pt x="240683" y="208352"/>
                    <a:pt x="238407" y="212337"/>
                    <a:pt x="238407" y="215183"/>
                  </a:cubicBezTo>
                  <a:cubicBezTo>
                    <a:pt x="238407" y="229415"/>
                    <a:pt x="287340" y="218599"/>
                    <a:pt x="287340" y="252185"/>
                  </a:cubicBezTo>
                  <a:cubicBezTo>
                    <a:pt x="287340" y="268125"/>
                    <a:pt x="276529" y="278941"/>
                    <a:pt x="250925" y="278941"/>
                  </a:cubicBezTo>
                  <a:cubicBezTo>
                    <a:pt x="226458" y="278941"/>
                    <a:pt x="211664" y="271541"/>
                    <a:pt x="210526" y="248770"/>
                  </a:cubicBezTo>
                  <a:lnTo>
                    <a:pt x="234993" y="248770"/>
                  </a:lnTo>
                  <a:close/>
                  <a:moveTo>
                    <a:pt x="308393" y="212337"/>
                  </a:moveTo>
                  <a:lnTo>
                    <a:pt x="297013" y="212337"/>
                  </a:lnTo>
                  <a:lnTo>
                    <a:pt x="297013" y="192412"/>
                  </a:lnTo>
                  <a:lnTo>
                    <a:pt x="308393" y="192412"/>
                  </a:lnTo>
                  <a:lnTo>
                    <a:pt x="308393" y="170211"/>
                  </a:lnTo>
                  <a:lnTo>
                    <a:pt x="333428" y="170211"/>
                  </a:lnTo>
                  <a:lnTo>
                    <a:pt x="333428" y="192412"/>
                  </a:lnTo>
                  <a:lnTo>
                    <a:pt x="353343" y="192412"/>
                  </a:lnTo>
                  <a:lnTo>
                    <a:pt x="353343" y="212337"/>
                  </a:lnTo>
                  <a:lnTo>
                    <a:pt x="333428" y="212337"/>
                  </a:lnTo>
                  <a:lnTo>
                    <a:pt x="333428" y="244785"/>
                  </a:lnTo>
                  <a:cubicBezTo>
                    <a:pt x="333428" y="252755"/>
                    <a:pt x="337411" y="256170"/>
                    <a:pt x="346515" y="256170"/>
                  </a:cubicBezTo>
                  <a:cubicBezTo>
                    <a:pt x="348791" y="256170"/>
                    <a:pt x="351067" y="256170"/>
                    <a:pt x="355050" y="255601"/>
                  </a:cubicBezTo>
                  <a:lnTo>
                    <a:pt x="355050" y="277803"/>
                  </a:lnTo>
                  <a:cubicBezTo>
                    <a:pt x="351636" y="278372"/>
                    <a:pt x="347084" y="279510"/>
                    <a:pt x="341963" y="279510"/>
                  </a:cubicBezTo>
                  <a:cubicBezTo>
                    <a:pt x="319772" y="279510"/>
                    <a:pt x="308393" y="269833"/>
                    <a:pt x="308393" y="245354"/>
                  </a:cubicBezTo>
                  <a:lnTo>
                    <a:pt x="308393" y="212337"/>
                  </a:lnTo>
                  <a:close/>
                </a:path>
              </a:pathLst>
            </a:custGeom>
            <a:solidFill>
              <a:srgbClr val="858381"/>
            </a:solidFill>
            <a:ln w="5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3F65CF8-FBAB-4E0D-8132-D9BB65E4E650}"/>
                </a:ext>
              </a:extLst>
            </p:cNvPr>
            <p:cNvSpPr/>
            <p:nvPr/>
          </p:nvSpPr>
          <p:spPr>
            <a:xfrm>
              <a:off x="3487075" y="6411984"/>
              <a:ext cx="1250639" cy="290924"/>
            </a:xfrm>
            <a:custGeom>
              <a:avLst/>
              <a:gdLst>
                <a:gd name="connsiteX0" fmla="*/ 1063442 w 1250639"/>
                <a:gd name="connsiteY0" fmla="*/ 223153 h 290924"/>
                <a:gd name="connsiteX1" fmla="*/ 1155049 w 1250639"/>
                <a:gd name="connsiteY1" fmla="*/ 149717 h 290924"/>
                <a:gd name="connsiteX2" fmla="*/ 1188051 w 1250639"/>
                <a:gd name="connsiteY2" fmla="*/ 154272 h 290924"/>
                <a:gd name="connsiteX3" fmla="*/ 1188620 w 1250639"/>
                <a:gd name="connsiteY3" fmla="*/ 154272 h 290924"/>
                <a:gd name="connsiteX4" fmla="*/ 1190327 w 1250639"/>
                <a:gd name="connsiteY4" fmla="*/ 154841 h 290924"/>
                <a:gd name="connsiteX5" fmla="*/ 1192033 w 1250639"/>
                <a:gd name="connsiteY5" fmla="*/ 155410 h 290924"/>
                <a:gd name="connsiteX6" fmla="*/ 1193171 w 1250639"/>
                <a:gd name="connsiteY6" fmla="*/ 155410 h 290924"/>
                <a:gd name="connsiteX7" fmla="*/ 1194310 w 1250639"/>
                <a:gd name="connsiteY7" fmla="*/ 155979 h 290924"/>
                <a:gd name="connsiteX8" fmla="*/ 1199431 w 1250639"/>
                <a:gd name="connsiteY8" fmla="*/ 157687 h 290924"/>
                <a:gd name="connsiteX9" fmla="*/ 1199431 w 1250639"/>
                <a:gd name="connsiteY9" fmla="*/ 157687 h 290924"/>
                <a:gd name="connsiteX10" fmla="*/ 1202276 w 1250639"/>
                <a:gd name="connsiteY10" fmla="*/ 158826 h 290924"/>
                <a:gd name="connsiteX11" fmla="*/ 1202276 w 1250639"/>
                <a:gd name="connsiteY11" fmla="*/ 146871 h 290924"/>
                <a:gd name="connsiteX12" fmla="*/ 1156187 w 1250639"/>
                <a:gd name="connsiteY12" fmla="*/ 106453 h 290924"/>
                <a:gd name="connsiteX13" fmla="*/ 1103840 w 1250639"/>
                <a:gd name="connsiteY13" fmla="*/ 138332 h 290924"/>
                <a:gd name="connsiteX14" fmla="*/ 1069701 w 1250639"/>
                <a:gd name="connsiteY14" fmla="*/ 105884 h 290924"/>
                <a:gd name="connsiteX15" fmla="*/ 1156756 w 1250639"/>
                <a:gd name="connsiteY15" fmla="*/ 60342 h 290924"/>
                <a:gd name="connsiteX16" fmla="*/ 1250640 w 1250639"/>
                <a:gd name="connsiteY16" fmla="*/ 143455 h 290924"/>
                <a:gd name="connsiteX17" fmla="*/ 1250640 w 1250639"/>
                <a:gd name="connsiteY17" fmla="*/ 285772 h 290924"/>
                <a:gd name="connsiteX18" fmla="*/ 1202276 w 1250639"/>
                <a:gd name="connsiteY18" fmla="*/ 285772 h 290924"/>
                <a:gd name="connsiteX19" fmla="*/ 1202276 w 1250639"/>
                <a:gd name="connsiteY19" fmla="*/ 266986 h 290924"/>
                <a:gd name="connsiteX20" fmla="*/ 1199999 w 1250639"/>
                <a:gd name="connsiteY20" fmla="*/ 268694 h 290924"/>
                <a:gd name="connsiteX21" fmla="*/ 1137411 w 1250639"/>
                <a:gd name="connsiteY21" fmla="*/ 290896 h 290924"/>
                <a:gd name="connsiteX22" fmla="*/ 1063442 w 1250639"/>
                <a:gd name="connsiteY22" fmla="*/ 223153 h 290924"/>
                <a:gd name="connsiteX23" fmla="*/ 1111237 w 1250639"/>
                <a:gd name="connsiteY23" fmla="*/ 219737 h 290924"/>
                <a:gd name="connsiteX24" fmla="*/ 1146514 w 1250639"/>
                <a:gd name="connsiteY24" fmla="*/ 247062 h 290924"/>
                <a:gd name="connsiteX25" fmla="*/ 1201706 w 1250639"/>
                <a:gd name="connsiteY25" fmla="*/ 227138 h 290924"/>
                <a:gd name="connsiteX26" fmla="*/ 1201706 w 1250639"/>
                <a:gd name="connsiteY26" fmla="*/ 200382 h 290924"/>
                <a:gd name="connsiteX27" fmla="*/ 1152773 w 1250639"/>
                <a:gd name="connsiteY27" fmla="*/ 190705 h 290924"/>
                <a:gd name="connsiteX28" fmla="*/ 1111237 w 1250639"/>
                <a:gd name="connsiteY28" fmla="*/ 219737 h 290924"/>
                <a:gd name="connsiteX29" fmla="*/ 1111237 w 1250639"/>
                <a:gd name="connsiteY29" fmla="*/ 219737 h 290924"/>
                <a:gd name="connsiteX30" fmla="*/ 862589 w 1250639"/>
                <a:gd name="connsiteY30" fmla="*/ 247631 h 290924"/>
                <a:gd name="connsiteX31" fmla="*/ 894452 w 1250639"/>
                <a:gd name="connsiteY31" fmla="*/ 214614 h 290924"/>
                <a:gd name="connsiteX32" fmla="*/ 958179 w 1250639"/>
                <a:gd name="connsiteY32" fmla="*/ 246493 h 290924"/>
                <a:gd name="connsiteX33" fmla="*/ 992318 w 1250639"/>
                <a:gd name="connsiteY33" fmla="*/ 223722 h 290924"/>
                <a:gd name="connsiteX34" fmla="*/ 976386 w 1250639"/>
                <a:gd name="connsiteY34" fmla="*/ 204936 h 290924"/>
                <a:gd name="connsiteX35" fmla="*/ 966714 w 1250639"/>
                <a:gd name="connsiteY35" fmla="*/ 202090 h 290924"/>
                <a:gd name="connsiteX36" fmla="*/ 937695 w 1250639"/>
                <a:gd name="connsiteY36" fmla="*/ 194689 h 290924"/>
                <a:gd name="connsiteX37" fmla="*/ 871123 w 1250639"/>
                <a:gd name="connsiteY37" fmla="*/ 125239 h 290924"/>
                <a:gd name="connsiteX38" fmla="*/ 951351 w 1250639"/>
                <a:gd name="connsiteY38" fmla="*/ 59773 h 290924"/>
                <a:gd name="connsiteX39" fmla="*/ 1033285 w 1250639"/>
                <a:gd name="connsiteY39" fmla="*/ 96775 h 290924"/>
                <a:gd name="connsiteX40" fmla="*/ 1001422 w 1250639"/>
                <a:gd name="connsiteY40" fmla="*/ 131501 h 290924"/>
                <a:gd name="connsiteX41" fmla="*/ 949644 w 1250639"/>
                <a:gd name="connsiteY41" fmla="*/ 103607 h 290924"/>
                <a:gd name="connsiteX42" fmla="*/ 919488 w 1250639"/>
                <a:gd name="connsiteY42" fmla="*/ 124100 h 290924"/>
                <a:gd name="connsiteX43" fmla="*/ 936557 w 1250639"/>
                <a:gd name="connsiteY43" fmla="*/ 143455 h 290924"/>
                <a:gd name="connsiteX44" fmla="*/ 941109 w 1250639"/>
                <a:gd name="connsiteY44" fmla="*/ 144594 h 290924"/>
                <a:gd name="connsiteX45" fmla="*/ 975817 w 1250639"/>
                <a:gd name="connsiteY45" fmla="*/ 152564 h 290924"/>
                <a:gd name="connsiteX46" fmla="*/ 1041251 w 1250639"/>
                <a:gd name="connsiteY46" fmla="*/ 221445 h 290924"/>
                <a:gd name="connsiteX47" fmla="*/ 953627 w 1250639"/>
                <a:gd name="connsiteY47" fmla="*/ 289757 h 290924"/>
                <a:gd name="connsiteX48" fmla="*/ 862589 w 1250639"/>
                <a:gd name="connsiteY48" fmla="*/ 247631 h 290924"/>
                <a:gd name="connsiteX49" fmla="*/ 862589 w 1250639"/>
                <a:gd name="connsiteY49" fmla="*/ 247631 h 290924"/>
                <a:gd name="connsiteX50" fmla="*/ 649786 w 1250639"/>
                <a:gd name="connsiteY50" fmla="*/ 193551 h 290924"/>
                <a:gd name="connsiteX51" fmla="*/ 649786 w 1250639"/>
                <a:gd name="connsiteY51" fmla="*/ 66035 h 290924"/>
                <a:gd name="connsiteX52" fmla="*/ 700995 w 1250639"/>
                <a:gd name="connsiteY52" fmla="*/ 66035 h 290924"/>
                <a:gd name="connsiteX53" fmla="*/ 700995 w 1250639"/>
                <a:gd name="connsiteY53" fmla="*/ 197536 h 290924"/>
                <a:gd name="connsiteX54" fmla="*/ 741963 w 1250639"/>
                <a:gd name="connsiteY54" fmla="*/ 245354 h 290924"/>
                <a:gd name="connsiteX55" fmla="*/ 782930 w 1250639"/>
                <a:gd name="connsiteY55" fmla="*/ 197536 h 290924"/>
                <a:gd name="connsiteX56" fmla="*/ 782930 w 1250639"/>
                <a:gd name="connsiteY56" fmla="*/ 66035 h 290924"/>
                <a:gd name="connsiteX57" fmla="*/ 834139 w 1250639"/>
                <a:gd name="connsiteY57" fmla="*/ 66035 h 290924"/>
                <a:gd name="connsiteX58" fmla="*/ 834139 w 1250639"/>
                <a:gd name="connsiteY58" fmla="*/ 193551 h 290924"/>
                <a:gd name="connsiteX59" fmla="*/ 741394 w 1250639"/>
                <a:gd name="connsiteY59" fmla="*/ 290326 h 290924"/>
                <a:gd name="connsiteX60" fmla="*/ 649786 w 1250639"/>
                <a:gd name="connsiteY60" fmla="*/ 193551 h 290924"/>
                <a:gd name="connsiteX61" fmla="*/ 649786 w 1250639"/>
                <a:gd name="connsiteY61" fmla="*/ 193551 h 290924"/>
                <a:gd name="connsiteX62" fmla="*/ 514367 w 1250639"/>
                <a:gd name="connsiteY62" fmla="*/ 207783 h 290924"/>
                <a:gd name="connsiteX63" fmla="*/ 514367 w 1250639"/>
                <a:gd name="connsiteY63" fmla="*/ 111576 h 290924"/>
                <a:gd name="connsiteX64" fmla="*/ 481934 w 1250639"/>
                <a:gd name="connsiteY64" fmla="*/ 111576 h 290924"/>
                <a:gd name="connsiteX65" fmla="*/ 481934 w 1250639"/>
                <a:gd name="connsiteY65" fmla="*/ 66035 h 290924"/>
                <a:gd name="connsiteX66" fmla="*/ 514367 w 1250639"/>
                <a:gd name="connsiteY66" fmla="*/ 66035 h 290924"/>
                <a:gd name="connsiteX67" fmla="*/ 514367 w 1250639"/>
                <a:gd name="connsiteY67" fmla="*/ 569 h 290924"/>
                <a:gd name="connsiteX68" fmla="*/ 565007 w 1250639"/>
                <a:gd name="connsiteY68" fmla="*/ 569 h 290924"/>
                <a:gd name="connsiteX69" fmla="*/ 565007 w 1250639"/>
                <a:gd name="connsiteY69" fmla="*/ 66035 h 290924"/>
                <a:gd name="connsiteX70" fmla="*/ 617354 w 1250639"/>
                <a:gd name="connsiteY70" fmla="*/ 66035 h 290924"/>
                <a:gd name="connsiteX71" fmla="*/ 617354 w 1250639"/>
                <a:gd name="connsiteY71" fmla="*/ 111576 h 290924"/>
                <a:gd name="connsiteX72" fmla="*/ 565007 w 1250639"/>
                <a:gd name="connsiteY72" fmla="*/ 111576 h 290924"/>
                <a:gd name="connsiteX73" fmla="*/ 565007 w 1250639"/>
                <a:gd name="connsiteY73" fmla="*/ 200382 h 290924"/>
                <a:gd name="connsiteX74" fmla="*/ 600853 w 1250639"/>
                <a:gd name="connsiteY74" fmla="*/ 240231 h 290924"/>
                <a:gd name="connsiteX75" fmla="*/ 600853 w 1250639"/>
                <a:gd name="connsiteY75" fmla="*/ 240231 h 290924"/>
                <a:gd name="connsiteX76" fmla="*/ 617354 w 1250639"/>
                <a:gd name="connsiteY76" fmla="*/ 239092 h 290924"/>
                <a:gd name="connsiteX77" fmla="*/ 617354 w 1250639"/>
                <a:gd name="connsiteY77" fmla="*/ 284634 h 290924"/>
                <a:gd name="connsiteX78" fmla="*/ 590042 w 1250639"/>
                <a:gd name="connsiteY78" fmla="*/ 285772 h 290924"/>
                <a:gd name="connsiteX79" fmla="*/ 514367 w 1250639"/>
                <a:gd name="connsiteY79" fmla="*/ 207783 h 290924"/>
                <a:gd name="connsiteX80" fmla="*/ 514367 w 1250639"/>
                <a:gd name="connsiteY80" fmla="*/ 207783 h 290924"/>
                <a:gd name="connsiteX81" fmla="*/ 344808 w 1250639"/>
                <a:gd name="connsiteY81" fmla="*/ 285203 h 290924"/>
                <a:gd name="connsiteX82" fmla="*/ 344808 w 1250639"/>
                <a:gd name="connsiteY82" fmla="*/ 144025 h 290924"/>
                <a:gd name="connsiteX83" fmla="*/ 423328 w 1250639"/>
                <a:gd name="connsiteY83" fmla="*/ 65466 h 290924"/>
                <a:gd name="connsiteX84" fmla="*/ 452347 w 1250639"/>
                <a:gd name="connsiteY84" fmla="*/ 65466 h 290924"/>
                <a:gd name="connsiteX85" fmla="*/ 452347 w 1250639"/>
                <a:gd name="connsiteY85" fmla="*/ 111576 h 290924"/>
                <a:gd name="connsiteX86" fmla="*/ 434139 w 1250639"/>
                <a:gd name="connsiteY86" fmla="*/ 111576 h 290924"/>
                <a:gd name="connsiteX87" fmla="*/ 394879 w 1250639"/>
                <a:gd name="connsiteY87" fmla="*/ 150856 h 290924"/>
                <a:gd name="connsiteX88" fmla="*/ 394879 w 1250639"/>
                <a:gd name="connsiteY88" fmla="*/ 150856 h 290924"/>
                <a:gd name="connsiteX89" fmla="*/ 394879 w 1250639"/>
                <a:gd name="connsiteY89" fmla="*/ 285203 h 290924"/>
                <a:gd name="connsiteX90" fmla="*/ 344808 w 1250639"/>
                <a:gd name="connsiteY90" fmla="*/ 285203 h 290924"/>
                <a:gd name="connsiteX91" fmla="*/ 246942 w 1250639"/>
                <a:gd name="connsiteY91" fmla="*/ 285203 h 290924"/>
                <a:gd name="connsiteX92" fmla="*/ 246942 w 1250639"/>
                <a:gd name="connsiteY92" fmla="*/ 70589 h 290924"/>
                <a:gd name="connsiteX93" fmla="*/ 298151 w 1250639"/>
                <a:gd name="connsiteY93" fmla="*/ 140609 h 290924"/>
                <a:gd name="connsiteX94" fmla="*/ 298151 w 1250639"/>
                <a:gd name="connsiteY94" fmla="*/ 285203 h 290924"/>
                <a:gd name="connsiteX95" fmla="*/ 246942 w 1250639"/>
                <a:gd name="connsiteY95" fmla="*/ 285203 h 290924"/>
                <a:gd name="connsiteX96" fmla="*/ 77951 w 1250639"/>
                <a:gd name="connsiteY96" fmla="*/ 285203 h 290924"/>
                <a:gd name="connsiteX97" fmla="*/ 0 w 1250639"/>
                <a:gd name="connsiteY97" fmla="*/ 65466 h 290924"/>
                <a:gd name="connsiteX98" fmla="*/ 52347 w 1250639"/>
                <a:gd name="connsiteY98" fmla="*/ 65466 h 290924"/>
                <a:gd name="connsiteX99" fmla="*/ 105832 w 1250639"/>
                <a:gd name="connsiteY99" fmla="*/ 226568 h 290924"/>
                <a:gd name="connsiteX100" fmla="*/ 159317 w 1250639"/>
                <a:gd name="connsiteY100" fmla="*/ 65466 h 290924"/>
                <a:gd name="connsiteX101" fmla="*/ 211664 w 1250639"/>
                <a:gd name="connsiteY101" fmla="*/ 65466 h 290924"/>
                <a:gd name="connsiteX102" fmla="*/ 133713 w 1250639"/>
                <a:gd name="connsiteY102" fmla="*/ 285203 h 290924"/>
                <a:gd name="connsiteX103" fmla="*/ 77951 w 1250639"/>
                <a:gd name="connsiteY103" fmla="*/ 285203 h 290924"/>
                <a:gd name="connsiteX104" fmla="*/ 246942 w 1250639"/>
                <a:gd name="connsiteY104" fmla="*/ 0 h 290924"/>
                <a:gd name="connsiteX105" fmla="*/ 297013 w 1250639"/>
                <a:gd name="connsiteY105" fmla="*/ 0 h 290924"/>
                <a:gd name="connsiteX106" fmla="*/ 246942 w 1250639"/>
                <a:gd name="connsiteY106" fmla="*/ 60342 h 290924"/>
                <a:gd name="connsiteX107" fmla="*/ 246942 w 1250639"/>
                <a:gd name="connsiteY107" fmla="*/ 0 h 290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</a:cxnLst>
              <a:rect l="l" t="t" r="r" b="b"/>
              <a:pathLst>
                <a:path w="1250639" h="290924">
                  <a:moveTo>
                    <a:pt x="1063442" y="223153"/>
                  </a:moveTo>
                  <a:cubicBezTo>
                    <a:pt x="1063442" y="173057"/>
                    <a:pt x="1104409" y="149717"/>
                    <a:pt x="1155049" y="149717"/>
                  </a:cubicBezTo>
                  <a:cubicBezTo>
                    <a:pt x="1166429" y="149717"/>
                    <a:pt x="1177240" y="151425"/>
                    <a:pt x="1188051" y="154272"/>
                  </a:cubicBezTo>
                  <a:lnTo>
                    <a:pt x="1188620" y="154272"/>
                  </a:lnTo>
                  <a:cubicBezTo>
                    <a:pt x="1189188" y="154272"/>
                    <a:pt x="1189758" y="154272"/>
                    <a:pt x="1190327" y="154841"/>
                  </a:cubicBezTo>
                  <a:cubicBezTo>
                    <a:pt x="1190896" y="155410"/>
                    <a:pt x="1191465" y="154841"/>
                    <a:pt x="1192033" y="155410"/>
                  </a:cubicBezTo>
                  <a:cubicBezTo>
                    <a:pt x="1192603" y="155410"/>
                    <a:pt x="1192603" y="155410"/>
                    <a:pt x="1193171" y="155410"/>
                  </a:cubicBezTo>
                  <a:cubicBezTo>
                    <a:pt x="1193741" y="155410"/>
                    <a:pt x="1194310" y="155410"/>
                    <a:pt x="1194310" y="155979"/>
                  </a:cubicBezTo>
                  <a:cubicBezTo>
                    <a:pt x="1196016" y="156549"/>
                    <a:pt x="1198293" y="157118"/>
                    <a:pt x="1199431" y="157687"/>
                  </a:cubicBezTo>
                  <a:lnTo>
                    <a:pt x="1199431" y="157687"/>
                  </a:lnTo>
                  <a:cubicBezTo>
                    <a:pt x="1200568" y="158256"/>
                    <a:pt x="1201706" y="158256"/>
                    <a:pt x="1202276" y="158826"/>
                  </a:cubicBezTo>
                  <a:lnTo>
                    <a:pt x="1202276" y="146871"/>
                  </a:lnTo>
                  <a:cubicBezTo>
                    <a:pt x="1202276" y="124100"/>
                    <a:pt x="1183499" y="105884"/>
                    <a:pt x="1156187" y="106453"/>
                  </a:cubicBezTo>
                  <a:cubicBezTo>
                    <a:pt x="1133997" y="106453"/>
                    <a:pt x="1114082" y="118977"/>
                    <a:pt x="1103840" y="138332"/>
                  </a:cubicBezTo>
                  <a:lnTo>
                    <a:pt x="1069701" y="105884"/>
                  </a:lnTo>
                  <a:cubicBezTo>
                    <a:pt x="1087340" y="75143"/>
                    <a:pt x="1123186" y="60342"/>
                    <a:pt x="1156756" y="60342"/>
                  </a:cubicBezTo>
                  <a:cubicBezTo>
                    <a:pt x="1211379" y="60342"/>
                    <a:pt x="1250640" y="87098"/>
                    <a:pt x="1250640" y="143455"/>
                  </a:cubicBezTo>
                  <a:lnTo>
                    <a:pt x="1250640" y="285772"/>
                  </a:lnTo>
                  <a:lnTo>
                    <a:pt x="1202276" y="285772"/>
                  </a:lnTo>
                  <a:lnTo>
                    <a:pt x="1202276" y="266986"/>
                  </a:lnTo>
                  <a:cubicBezTo>
                    <a:pt x="1201706" y="267556"/>
                    <a:pt x="1201137" y="268125"/>
                    <a:pt x="1199999" y="268694"/>
                  </a:cubicBezTo>
                  <a:cubicBezTo>
                    <a:pt x="1182361" y="283495"/>
                    <a:pt x="1160170" y="291465"/>
                    <a:pt x="1137411" y="290896"/>
                  </a:cubicBezTo>
                  <a:cubicBezTo>
                    <a:pt x="1097012" y="290326"/>
                    <a:pt x="1063442" y="265848"/>
                    <a:pt x="1063442" y="223153"/>
                  </a:cubicBezTo>
                  <a:close/>
                  <a:moveTo>
                    <a:pt x="1111237" y="219737"/>
                  </a:moveTo>
                  <a:cubicBezTo>
                    <a:pt x="1111237" y="234538"/>
                    <a:pt x="1122617" y="247062"/>
                    <a:pt x="1146514" y="247062"/>
                  </a:cubicBezTo>
                  <a:cubicBezTo>
                    <a:pt x="1166429" y="247062"/>
                    <a:pt x="1186344" y="240231"/>
                    <a:pt x="1201706" y="227138"/>
                  </a:cubicBezTo>
                  <a:lnTo>
                    <a:pt x="1201706" y="200382"/>
                  </a:lnTo>
                  <a:cubicBezTo>
                    <a:pt x="1186344" y="194120"/>
                    <a:pt x="1169843" y="190705"/>
                    <a:pt x="1152773" y="190705"/>
                  </a:cubicBezTo>
                  <a:cubicBezTo>
                    <a:pt x="1128307" y="190705"/>
                    <a:pt x="1111237" y="200951"/>
                    <a:pt x="1111237" y="219737"/>
                  </a:cubicBezTo>
                  <a:lnTo>
                    <a:pt x="1111237" y="219737"/>
                  </a:lnTo>
                  <a:close/>
                  <a:moveTo>
                    <a:pt x="862589" y="247631"/>
                  </a:moveTo>
                  <a:lnTo>
                    <a:pt x="894452" y="214614"/>
                  </a:lnTo>
                  <a:cubicBezTo>
                    <a:pt x="909246" y="235107"/>
                    <a:pt x="932574" y="247062"/>
                    <a:pt x="958179" y="246493"/>
                  </a:cubicBezTo>
                  <a:cubicBezTo>
                    <a:pt x="984921" y="246493"/>
                    <a:pt x="992318" y="234538"/>
                    <a:pt x="992318" y="223722"/>
                  </a:cubicBezTo>
                  <a:cubicBezTo>
                    <a:pt x="992318" y="215752"/>
                    <a:pt x="988335" y="209490"/>
                    <a:pt x="976386" y="204936"/>
                  </a:cubicBezTo>
                  <a:cubicBezTo>
                    <a:pt x="973542" y="203798"/>
                    <a:pt x="970127" y="202659"/>
                    <a:pt x="966714" y="202090"/>
                  </a:cubicBezTo>
                  <a:lnTo>
                    <a:pt x="937695" y="194689"/>
                  </a:lnTo>
                  <a:cubicBezTo>
                    <a:pt x="896728" y="184443"/>
                    <a:pt x="871123" y="163380"/>
                    <a:pt x="871123" y="125239"/>
                  </a:cubicBezTo>
                  <a:cubicBezTo>
                    <a:pt x="871123" y="84252"/>
                    <a:pt x="905263" y="59773"/>
                    <a:pt x="951351" y="59773"/>
                  </a:cubicBezTo>
                  <a:cubicBezTo>
                    <a:pt x="988335" y="59773"/>
                    <a:pt x="1013371" y="75713"/>
                    <a:pt x="1033285" y="96775"/>
                  </a:cubicBezTo>
                  <a:lnTo>
                    <a:pt x="1001422" y="131501"/>
                  </a:lnTo>
                  <a:cubicBezTo>
                    <a:pt x="989473" y="114423"/>
                    <a:pt x="970127" y="104176"/>
                    <a:pt x="949644" y="103607"/>
                  </a:cubicBezTo>
                  <a:cubicBezTo>
                    <a:pt x="930867" y="103607"/>
                    <a:pt x="919488" y="113284"/>
                    <a:pt x="919488" y="124100"/>
                  </a:cubicBezTo>
                  <a:cubicBezTo>
                    <a:pt x="919488" y="133778"/>
                    <a:pt x="926884" y="140040"/>
                    <a:pt x="936557" y="143455"/>
                  </a:cubicBezTo>
                  <a:cubicBezTo>
                    <a:pt x="938264" y="144025"/>
                    <a:pt x="939402" y="144594"/>
                    <a:pt x="941109" y="144594"/>
                  </a:cubicBezTo>
                  <a:lnTo>
                    <a:pt x="975817" y="152564"/>
                  </a:lnTo>
                  <a:cubicBezTo>
                    <a:pt x="1013371" y="161672"/>
                    <a:pt x="1041251" y="182735"/>
                    <a:pt x="1041251" y="221445"/>
                  </a:cubicBezTo>
                  <a:cubicBezTo>
                    <a:pt x="1041251" y="259586"/>
                    <a:pt x="1011664" y="289757"/>
                    <a:pt x="953627" y="289757"/>
                  </a:cubicBezTo>
                  <a:cubicBezTo>
                    <a:pt x="908108" y="290326"/>
                    <a:pt x="879658" y="269264"/>
                    <a:pt x="862589" y="247631"/>
                  </a:cubicBezTo>
                  <a:lnTo>
                    <a:pt x="862589" y="247631"/>
                  </a:lnTo>
                  <a:close/>
                  <a:moveTo>
                    <a:pt x="649786" y="193551"/>
                  </a:moveTo>
                  <a:lnTo>
                    <a:pt x="649786" y="66035"/>
                  </a:lnTo>
                  <a:lnTo>
                    <a:pt x="700995" y="66035"/>
                  </a:lnTo>
                  <a:lnTo>
                    <a:pt x="700995" y="197536"/>
                  </a:lnTo>
                  <a:cubicBezTo>
                    <a:pt x="700995" y="225999"/>
                    <a:pt x="715789" y="245354"/>
                    <a:pt x="741963" y="245354"/>
                  </a:cubicBezTo>
                  <a:cubicBezTo>
                    <a:pt x="768136" y="245354"/>
                    <a:pt x="782930" y="226568"/>
                    <a:pt x="782930" y="197536"/>
                  </a:cubicBezTo>
                  <a:lnTo>
                    <a:pt x="782930" y="66035"/>
                  </a:lnTo>
                  <a:lnTo>
                    <a:pt x="834139" y="66035"/>
                  </a:lnTo>
                  <a:lnTo>
                    <a:pt x="834139" y="193551"/>
                  </a:lnTo>
                  <a:cubicBezTo>
                    <a:pt x="834139" y="255601"/>
                    <a:pt x="790327" y="290326"/>
                    <a:pt x="741394" y="290326"/>
                  </a:cubicBezTo>
                  <a:cubicBezTo>
                    <a:pt x="692460" y="290326"/>
                    <a:pt x="650355" y="255601"/>
                    <a:pt x="649786" y="193551"/>
                  </a:cubicBezTo>
                  <a:lnTo>
                    <a:pt x="649786" y="193551"/>
                  </a:lnTo>
                  <a:close/>
                  <a:moveTo>
                    <a:pt x="514367" y="207783"/>
                  </a:moveTo>
                  <a:lnTo>
                    <a:pt x="514367" y="111576"/>
                  </a:lnTo>
                  <a:lnTo>
                    <a:pt x="481934" y="111576"/>
                  </a:lnTo>
                  <a:lnTo>
                    <a:pt x="481934" y="66035"/>
                  </a:lnTo>
                  <a:lnTo>
                    <a:pt x="514367" y="66035"/>
                  </a:lnTo>
                  <a:lnTo>
                    <a:pt x="514367" y="569"/>
                  </a:lnTo>
                  <a:lnTo>
                    <a:pt x="565007" y="569"/>
                  </a:lnTo>
                  <a:lnTo>
                    <a:pt x="565007" y="66035"/>
                  </a:lnTo>
                  <a:lnTo>
                    <a:pt x="617354" y="66035"/>
                  </a:lnTo>
                  <a:lnTo>
                    <a:pt x="617354" y="111576"/>
                  </a:lnTo>
                  <a:lnTo>
                    <a:pt x="565007" y="111576"/>
                  </a:lnTo>
                  <a:lnTo>
                    <a:pt x="565007" y="200382"/>
                  </a:lnTo>
                  <a:cubicBezTo>
                    <a:pt x="565007" y="232261"/>
                    <a:pt x="572404" y="240231"/>
                    <a:pt x="600853" y="240231"/>
                  </a:cubicBezTo>
                  <a:lnTo>
                    <a:pt x="600853" y="240231"/>
                  </a:lnTo>
                  <a:cubicBezTo>
                    <a:pt x="605405" y="240231"/>
                    <a:pt x="615647" y="239662"/>
                    <a:pt x="617354" y="239092"/>
                  </a:cubicBezTo>
                  <a:lnTo>
                    <a:pt x="617354" y="284634"/>
                  </a:lnTo>
                  <a:cubicBezTo>
                    <a:pt x="616216" y="284634"/>
                    <a:pt x="606543" y="285772"/>
                    <a:pt x="590042" y="285772"/>
                  </a:cubicBezTo>
                  <a:cubicBezTo>
                    <a:pt x="532574" y="285772"/>
                    <a:pt x="514367" y="263571"/>
                    <a:pt x="514367" y="207783"/>
                  </a:cubicBezTo>
                  <a:lnTo>
                    <a:pt x="514367" y="207783"/>
                  </a:lnTo>
                  <a:close/>
                  <a:moveTo>
                    <a:pt x="344808" y="285203"/>
                  </a:moveTo>
                  <a:lnTo>
                    <a:pt x="344808" y="144025"/>
                  </a:lnTo>
                  <a:cubicBezTo>
                    <a:pt x="344808" y="100760"/>
                    <a:pt x="380085" y="65466"/>
                    <a:pt x="423328" y="65466"/>
                  </a:cubicBezTo>
                  <a:lnTo>
                    <a:pt x="452347" y="65466"/>
                  </a:lnTo>
                  <a:lnTo>
                    <a:pt x="452347" y="111576"/>
                  </a:lnTo>
                  <a:lnTo>
                    <a:pt x="434139" y="111576"/>
                  </a:lnTo>
                  <a:cubicBezTo>
                    <a:pt x="412518" y="111576"/>
                    <a:pt x="394879" y="129224"/>
                    <a:pt x="394879" y="150856"/>
                  </a:cubicBezTo>
                  <a:lnTo>
                    <a:pt x="394879" y="150856"/>
                  </a:lnTo>
                  <a:lnTo>
                    <a:pt x="394879" y="285203"/>
                  </a:lnTo>
                  <a:lnTo>
                    <a:pt x="344808" y="285203"/>
                  </a:lnTo>
                  <a:close/>
                  <a:moveTo>
                    <a:pt x="246942" y="285203"/>
                  </a:moveTo>
                  <a:lnTo>
                    <a:pt x="246942" y="70589"/>
                  </a:lnTo>
                  <a:cubicBezTo>
                    <a:pt x="276529" y="81405"/>
                    <a:pt x="296444" y="109299"/>
                    <a:pt x="298151" y="140609"/>
                  </a:cubicBezTo>
                  <a:lnTo>
                    <a:pt x="298151" y="285203"/>
                  </a:lnTo>
                  <a:lnTo>
                    <a:pt x="246942" y="285203"/>
                  </a:lnTo>
                  <a:close/>
                  <a:moveTo>
                    <a:pt x="77951" y="285203"/>
                  </a:moveTo>
                  <a:lnTo>
                    <a:pt x="0" y="65466"/>
                  </a:lnTo>
                  <a:lnTo>
                    <a:pt x="52347" y="65466"/>
                  </a:lnTo>
                  <a:lnTo>
                    <a:pt x="105832" y="226568"/>
                  </a:lnTo>
                  <a:lnTo>
                    <a:pt x="159317" y="65466"/>
                  </a:lnTo>
                  <a:lnTo>
                    <a:pt x="211664" y="65466"/>
                  </a:lnTo>
                  <a:lnTo>
                    <a:pt x="133713" y="285203"/>
                  </a:lnTo>
                  <a:lnTo>
                    <a:pt x="77951" y="285203"/>
                  </a:lnTo>
                  <a:close/>
                  <a:moveTo>
                    <a:pt x="246942" y="0"/>
                  </a:moveTo>
                  <a:lnTo>
                    <a:pt x="297013" y="0"/>
                  </a:lnTo>
                  <a:cubicBezTo>
                    <a:pt x="292461" y="27325"/>
                    <a:pt x="273115" y="50665"/>
                    <a:pt x="246942" y="60342"/>
                  </a:cubicBezTo>
                  <a:lnTo>
                    <a:pt x="246942" y="0"/>
                  </a:lnTo>
                  <a:close/>
                </a:path>
              </a:pathLst>
            </a:custGeom>
            <a:solidFill>
              <a:srgbClr val="858381"/>
            </a:solidFill>
            <a:ln w="5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23276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(Cya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BA6E2EF-854A-6747-B33F-887D6B67F2D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75000"/>
                  <a:alpha val="60517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l">
              <a:buFont typeface="Arial" panose="020B0604020202020204" pitchFamily="34" charset="0"/>
              <a:buNone/>
            </a:pPr>
            <a:endParaRPr lang="en-US" sz="1400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A0A72A77-67F1-B343-8D94-19D2DD468811}"/>
              </a:ext>
            </a:extLst>
          </p:cNvPr>
          <p:cNvSpPr/>
          <p:nvPr userDrawn="1"/>
        </p:nvSpPr>
        <p:spPr>
          <a:xfrm>
            <a:off x="4438180" y="0"/>
            <a:ext cx="7753820" cy="6858000"/>
          </a:xfrm>
          <a:custGeom>
            <a:avLst/>
            <a:gdLst>
              <a:gd name="connsiteX0" fmla="*/ 4190356 w 7753820"/>
              <a:gd name="connsiteY0" fmla="*/ 0 h 6858000"/>
              <a:gd name="connsiteX1" fmla="*/ 4191988 w 7753820"/>
              <a:gd name="connsiteY1" fmla="*/ 0 h 6858000"/>
              <a:gd name="connsiteX2" fmla="*/ 7748702 w 7753820"/>
              <a:gd name="connsiteY2" fmla="*/ 4133477 h 6858000"/>
              <a:gd name="connsiteX3" fmla="*/ 7753820 w 7753820"/>
              <a:gd name="connsiteY3" fmla="*/ 4134195 h 6858000"/>
              <a:gd name="connsiteX4" fmla="*/ 7753820 w 7753820"/>
              <a:gd name="connsiteY4" fmla="*/ 4248150 h 6858000"/>
              <a:gd name="connsiteX5" fmla="*/ 7748702 w 7753820"/>
              <a:gd name="connsiteY5" fmla="*/ 4248868 h 6858000"/>
              <a:gd name="connsiteX6" fmla="*/ 4538525 w 7753820"/>
              <a:gd name="connsiteY6" fmla="*/ 6762953 h 6858000"/>
              <a:gd name="connsiteX7" fmla="*/ 4502823 w 7753820"/>
              <a:gd name="connsiteY7" fmla="*/ 6858000 h 6858000"/>
              <a:gd name="connsiteX8" fmla="*/ 3879522 w 7753820"/>
              <a:gd name="connsiteY8" fmla="*/ 6858000 h 6858000"/>
              <a:gd name="connsiteX9" fmla="*/ 3843820 w 7753820"/>
              <a:gd name="connsiteY9" fmla="*/ 6762953 h 6858000"/>
              <a:gd name="connsiteX10" fmla="*/ 0 w 7753820"/>
              <a:gd name="connsiteY10" fmla="*/ 4191989 h 6858000"/>
              <a:gd name="connsiteX11" fmla="*/ 0 w 7753820"/>
              <a:gd name="connsiteY11" fmla="*/ 4190357 h 6858000"/>
              <a:gd name="connsiteX12" fmla="*/ 4190356 w 7753820"/>
              <a:gd name="connsiteY12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753820" h="6858000">
                <a:moveTo>
                  <a:pt x="4190356" y="0"/>
                </a:moveTo>
                <a:lnTo>
                  <a:pt x="4191988" y="0"/>
                </a:lnTo>
                <a:cubicBezTo>
                  <a:pt x="4224234" y="2082959"/>
                  <a:pt x="5751847" y="3802826"/>
                  <a:pt x="7748702" y="4133477"/>
                </a:cubicBezTo>
                <a:lnTo>
                  <a:pt x="7753820" y="4134195"/>
                </a:lnTo>
                <a:lnTo>
                  <a:pt x="7753820" y="4248150"/>
                </a:lnTo>
                <a:lnTo>
                  <a:pt x="7748702" y="4248868"/>
                </a:lnTo>
                <a:cubicBezTo>
                  <a:pt x="6302703" y="4488306"/>
                  <a:pt x="5102764" y="5456214"/>
                  <a:pt x="4538525" y="6762953"/>
                </a:cubicBezTo>
                <a:lnTo>
                  <a:pt x="4502823" y="6858000"/>
                </a:lnTo>
                <a:lnTo>
                  <a:pt x="3879522" y="6858000"/>
                </a:lnTo>
                <a:lnTo>
                  <a:pt x="3843820" y="6762953"/>
                </a:lnTo>
                <a:cubicBezTo>
                  <a:pt x="3198975" y="5269536"/>
                  <a:pt x="1723828" y="4218675"/>
                  <a:pt x="0" y="4191989"/>
                </a:cubicBezTo>
                <a:lnTo>
                  <a:pt x="0" y="4190357"/>
                </a:lnTo>
                <a:cubicBezTo>
                  <a:pt x="2298438" y="4154775"/>
                  <a:pt x="4154774" y="2298438"/>
                  <a:pt x="4190356" y="0"/>
                </a:cubicBezTo>
                <a:close/>
              </a:path>
            </a:pathLst>
          </a:custGeom>
          <a:gradFill>
            <a:gsLst>
              <a:gs pos="100000">
                <a:schemeClr val="bg1"/>
              </a:gs>
              <a:gs pos="0">
                <a:schemeClr val="bg1">
                  <a:lumMod val="8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endParaRPr lang="en-US" sz="1400"/>
          </a:p>
        </p:txBody>
      </p:sp>
      <p:sp>
        <p:nvSpPr>
          <p:cNvPr id="8" name="Text Placeholder">
            <a:extLst>
              <a:ext uri="{FF2B5EF4-FFF2-40B4-BE49-F238E27FC236}">
                <a16:creationId xmlns:a16="http://schemas.microsoft.com/office/drawing/2014/main" id="{03061D74-B4BD-D84E-86E3-597E65DF8E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31520" y="6016815"/>
            <a:ext cx="5385816" cy="70408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Aft>
                <a:spcPts val="600"/>
              </a:spcAft>
              <a:buNone/>
              <a:defRPr sz="1400" b="1">
                <a:solidFill>
                  <a:schemeClr val="tx1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C8F8B49-421A-58D3-F0E9-9FD887E1C542}"/>
              </a:ext>
            </a:extLst>
          </p:cNvPr>
          <p:cNvGrpSpPr/>
          <p:nvPr userDrawn="1"/>
        </p:nvGrpSpPr>
        <p:grpSpPr>
          <a:xfrm>
            <a:off x="10052549" y="543783"/>
            <a:ext cx="1467918" cy="634568"/>
            <a:chOff x="3365916" y="3554534"/>
            <a:chExt cx="1591464" cy="687976"/>
          </a:xfrm>
          <a:solidFill>
            <a:schemeClr val="accent4"/>
          </a:solidFill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BB573948-C92D-1527-5BE2-B66445659499}"/>
                </a:ext>
              </a:extLst>
            </p:cNvPr>
            <p:cNvSpPr/>
            <p:nvPr/>
          </p:nvSpPr>
          <p:spPr>
            <a:xfrm>
              <a:off x="3365916" y="4056929"/>
              <a:ext cx="1591464" cy="185581"/>
            </a:xfrm>
            <a:custGeom>
              <a:avLst/>
              <a:gdLst>
                <a:gd name="connsiteX0" fmla="*/ 70 w 1591464"/>
                <a:gd name="connsiteY0" fmla="*/ 8650 h 185581"/>
                <a:gd name="connsiteX1" fmla="*/ 98505 w 1591464"/>
                <a:gd name="connsiteY1" fmla="*/ 8650 h 185581"/>
                <a:gd name="connsiteX2" fmla="*/ 98505 w 1591464"/>
                <a:gd name="connsiteY2" fmla="*/ 34268 h 185581"/>
                <a:gd name="connsiteX3" fmla="*/ 31934 w 1591464"/>
                <a:gd name="connsiteY3" fmla="*/ 34268 h 185581"/>
                <a:gd name="connsiteX4" fmla="*/ 31934 w 1591464"/>
                <a:gd name="connsiteY4" fmla="*/ 63869 h 185581"/>
                <a:gd name="connsiteX5" fmla="*/ 95091 w 1591464"/>
                <a:gd name="connsiteY5" fmla="*/ 63869 h 185581"/>
                <a:gd name="connsiteX6" fmla="*/ 95091 w 1591464"/>
                <a:gd name="connsiteY6" fmla="*/ 88917 h 185581"/>
                <a:gd name="connsiteX7" fmla="*/ 31934 w 1591464"/>
                <a:gd name="connsiteY7" fmla="*/ 88917 h 185581"/>
                <a:gd name="connsiteX8" fmla="*/ 31934 w 1591464"/>
                <a:gd name="connsiteY8" fmla="*/ 122504 h 185581"/>
                <a:gd name="connsiteX9" fmla="*/ 100781 w 1591464"/>
                <a:gd name="connsiteY9" fmla="*/ 122504 h 185581"/>
                <a:gd name="connsiteX10" fmla="*/ 100781 w 1591464"/>
                <a:gd name="connsiteY10" fmla="*/ 148121 h 185581"/>
                <a:gd name="connsiteX11" fmla="*/ 639 w 1591464"/>
                <a:gd name="connsiteY11" fmla="*/ 148121 h 185581"/>
                <a:gd name="connsiteX12" fmla="*/ 639 w 1591464"/>
                <a:gd name="connsiteY12" fmla="*/ 8650 h 185581"/>
                <a:gd name="connsiteX13" fmla="*/ 123541 w 1591464"/>
                <a:gd name="connsiteY13" fmla="*/ 46791 h 185581"/>
                <a:gd name="connsiteX14" fmla="*/ 153128 w 1591464"/>
                <a:gd name="connsiteY14" fmla="*/ 46791 h 185581"/>
                <a:gd name="connsiteX15" fmla="*/ 153128 w 1591464"/>
                <a:gd name="connsiteY15" fmla="*/ 63300 h 185581"/>
                <a:gd name="connsiteX16" fmla="*/ 153697 w 1591464"/>
                <a:gd name="connsiteY16" fmla="*/ 63300 h 185581"/>
                <a:gd name="connsiteX17" fmla="*/ 186699 w 1591464"/>
                <a:gd name="connsiteY17" fmla="*/ 45084 h 185581"/>
                <a:gd name="connsiteX18" fmla="*/ 219700 w 1591464"/>
                <a:gd name="connsiteY18" fmla="*/ 81517 h 185581"/>
                <a:gd name="connsiteX19" fmla="*/ 219700 w 1591464"/>
                <a:gd name="connsiteY19" fmla="*/ 147552 h 185581"/>
                <a:gd name="connsiteX20" fmla="*/ 190113 w 1591464"/>
                <a:gd name="connsiteY20" fmla="*/ 147552 h 185581"/>
                <a:gd name="connsiteX21" fmla="*/ 190113 w 1591464"/>
                <a:gd name="connsiteY21" fmla="*/ 89487 h 185581"/>
                <a:gd name="connsiteX22" fmla="*/ 174181 w 1591464"/>
                <a:gd name="connsiteY22" fmla="*/ 69562 h 185581"/>
                <a:gd name="connsiteX23" fmla="*/ 153128 w 1591464"/>
                <a:gd name="connsiteY23" fmla="*/ 91194 h 185581"/>
                <a:gd name="connsiteX24" fmla="*/ 153128 w 1591464"/>
                <a:gd name="connsiteY24" fmla="*/ 146983 h 185581"/>
                <a:gd name="connsiteX25" fmla="*/ 123541 w 1591464"/>
                <a:gd name="connsiteY25" fmla="*/ 146983 h 185581"/>
                <a:gd name="connsiteX26" fmla="*/ 123541 w 1591464"/>
                <a:gd name="connsiteY26" fmla="*/ 46791 h 185581"/>
                <a:gd name="connsiteX27" fmla="*/ 338050 w 1591464"/>
                <a:gd name="connsiteY27" fmla="*/ 46791 h 185581"/>
                <a:gd name="connsiteX28" fmla="*/ 338050 w 1591464"/>
                <a:gd name="connsiteY28" fmla="*/ 68993 h 185581"/>
                <a:gd name="connsiteX29" fmla="*/ 319842 w 1591464"/>
                <a:gd name="connsiteY29" fmla="*/ 68993 h 185581"/>
                <a:gd name="connsiteX30" fmla="*/ 322118 w 1591464"/>
                <a:gd name="connsiteY30" fmla="*/ 82655 h 185581"/>
                <a:gd name="connsiteX31" fmla="*/ 281720 w 1591464"/>
                <a:gd name="connsiteY31" fmla="*/ 119658 h 185581"/>
                <a:gd name="connsiteX32" fmla="*/ 265220 w 1591464"/>
                <a:gd name="connsiteY32" fmla="*/ 116811 h 185581"/>
                <a:gd name="connsiteX33" fmla="*/ 262375 w 1591464"/>
                <a:gd name="connsiteY33" fmla="*/ 123073 h 185581"/>
                <a:gd name="connsiteX34" fmla="*/ 335774 w 1591464"/>
                <a:gd name="connsiteY34" fmla="*/ 154952 h 185581"/>
                <a:gd name="connsiteX35" fmla="*/ 282858 w 1591464"/>
                <a:gd name="connsiteY35" fmla="*/ 185693 h 185581"/>
                <a:gd name="connsiteX36" fmla="*/ 234494 w 1591464"/>
                <a:gd name="connsiteY36" fmla="*/ 162922 h 185581"/>
                <a:gd name="connsiteX37" fmla="*/ 244736 w 1591464"/>
                <a:gd name="connsiteY37" fmla="*/ 145844 h 185581"/>
                <a:gd name="connsiteX38" fmla="*/ 236201 w 1591464"/>
                <a:gd name="connsiteY38" fmla="*/ 130474 h 185581"/>
                <a:gd name="connsiteX39" fmla="*/ 250995 w 1591464"/>
                <a:gd name="connsiteY39" fmla="*/ 108842 h 185581"/>
                <a:gd name="connsiteX40" fmla="*/ 240753 w 1591464"/>
                <a:gd name="connsiteY40" fmla="*/ 82086 h 185581"/>
                <a:gd name="connsiteX41" fmla="*/ 281720 w 1591464"/>
                <a:gd name="connsiteY41" fmla="*/ 45084 h 185581"/>
                <a:gd name="connsiteX42" fmla="*/ 295945 w 1591464"/>
                <a:gd name="connsiteY42" fmla="*/ 46791 h 185581"/>
                <a:gd name="connsiteX43" fmla="*/ 338050 w 1591464"/>
                <a:gd name="connsiteY43" fmla="*/ 46791 h 185581"/>
                <a:gd name="connsiteX44" fmla="*/ 261805 w 1591464"/>
                <a:gd name="connsiteY44" fmla="*/ 150967 h 185581"/>
                <a:gd name="connsiteX45" fmla="*/ 257823 w 1591464"/>
                <a:gd name="connsiteY45" fmla="*/ 158368 h 185581"/>
                <a:gd name="connsiteX46" fmla="*/ 284565 w 1591464"/>
                <a:gd name="connsiteY46" fmla="*/ 168045 h 185581"/>
                <a:gd name="connsiteX47" fmla="*/ 308463 w 1591464"/>
                <a:gd name="connsiteY47" fmla="*/ 158937 h 185581"/>
                <a:gd name="connsiteX48" fmla="*/ 261805 w 1591464"/>
                <a:gd name="connsiteY48" fmla="*/ 150967 h 185581"/>
                <a:gd name="connsiteX49" fmla="*/ 295945 w 1591464"/>
                <a:gd name="connsiteY49" fmla="*/ 82086 h 185581"/>
                <a:gd name="connsiteX50" fmla="*/ 281720 w 1591464"/>
                <a:gd name="connsiteY50" fmla="*/ 63869 h 185581"/>
                <a:gd name="connsiteX51" fmla="*/ 267495 w 1591464"/>
                <a:gd name="connsiteY51" fmla="*/ 82086 h 185581"/>
                <a:gd name="connsiteX52" fmla="*/ 281720 w 1591464"/>
                <a:gd name="connsiteY52" fmla="*/ 100303 h 185581"/>
                <a:gd name="connsiteX53" fmla="*/ 295945 w 1591464"/>
                <a:gd name="connsiteY53" fmla="*/ 82086 h 185581"/>
                <a:gd name="connsiteX54" fmla="*/ 353413 w 1591464"/>
                <a:gd name="connsiteY54" fmla="*/ 17189 h 185581"/>
                <a:gd name="connsiteX55" fmla="*/ 370483 w 1591464"/>
                <a:gd name="connsiteY55" fmla="*/ 111 h 185581"/>
                <a:gd name="connsiteX56" fmla="*/ 387552 w 1591464"/>
                <a:gd name="connsiteY56" fmla="*/ 17189 h 185581"/>
                <a:gd name="connsiteX57" fmla="*/ 370483 w 1591464"/>
                <a:gd name="connsiteY57" fmla="*/ 34268 h 185581"/>
                <a:gd name="connsiteX58" fmla="*/ 353413 w 1591464"/>
                <a:gd name="connsiteY58" fmla="*/ 17189 h 185581"/>
                <a:gd name="connsiteX59" fmla="*/ 355689 w 1591464"/>
                <a:gd name="connsiteY59" fmla="*/ 46791 h 185581"/>
                <a:gd name="connsiteX60" fmla="*/ 385276 w 1591464"/>
                <a:gd name="connsiteY60" fmla="*/ 46791 h 185581"/>
                <a:gd name="connsiteX61" fmla="*/ 385276 w 1591464"/>
                <a:gd name="connsiteY61" fmla="*/ 147552 h 185581"/>
                <a:gd name="connsiteX62" fmla="*/ 355689 w 1591464"/>
                <a:gd name="connsiteY62" fmla="*/ 147552 h 185581"/>
                <a:gd name="connsiteX63" fmla="*/ 355689 w 1591464"/>
                <a:gd name="connsiteY63" fmla="*/ 46791 h 185581"/>
                <a:gd name="connsiteX64" fmla="*/ 410312 w 1591464"/>
                <a:gd name="connsiteY64" fmla="*/ 46791 h 185581"/>
                <a:gd name="connsiteX65" fmla="*/ 439899 w 1591464"/>
                <a:gd name="connsiteY65" fmla="*/ 46791 h 185581"/>
                <a:gd name="connsiteX66" fmla="*/ 439899 w 1591464"/>
                <a:gd name="connsiteY66" fmla="*/ 63300 h 185581"/>
                <a:gd name="connsiteX67" fmla="*/ 440468 w 1591464"/>
                <a:gd name="connsiteY67" fmla="*/ 63300 h 185581"/>
                <a:gd name="connsiteX68" fmla="*/ 473470 w 1591464"/>
                <a:gd name="connsiteY68" fmla="*/ 45084 h 185581"/>
                <a:gd name="connsiteX69" fmla="*/ 506471 w 1591464"/>
                <a:gd name="connsiteY69" fmla="*/ 81517 h 185581"/>
                <a:gd name="connsiteX70" fmla="*/ 506471 w 1591464"/>
                <a:gd name="connsiteY70" fmla="*/ 147552 h 185581"/>
                <a:gd name="connsiteX71" fmla="*/ 476884 w 1591464"/>
                <a:gd name="connsiteY71" fmla="*/ 147552 h 185581"/>
                <a:gd name="connsiteX72" fmla="*/ 476884 w 1591464"/>
                <a:gd name="connsiteY72" fmla="*/ 89487 h 185581"/>
                <a:gd name="connsiteX73" fmla="*/ 460952 w 1591464"/>
                <a:gd name="connsiteY73" fmla="*/ 69562 h 185581"/>
                <a:gd name="connsiteX74" fmla="*/ 439899 w 1591464"/>
                <a:gd name="connsiteY74" fmla="*/ 91194 h 185581"/>
                <a:gd name="connsiteX75" fmla="*/ 439899 w 1591464"/>
                <a:gd name="connsiteY75" fmla="*/ 146983 h 185581"/>
                <a:gd name="connsiteX76" fmla="*/ 410312 w 1591464"/>
                <a:gd name="connsiteY76" fmla="*/ 146983 h 185581"/>
                <a:gd name="connsiteX77" fmla="*/ 410312 w 1591464"/>
                <a:gd name="connsiteY77" fmla="*/ 46791 h 185581"/>
                <a:gd name="connsiteX78" fmla="*/ 620838 w 1591464"/>
                <a:gd name="connsiteY78" fmla="*/ 110549 h 185581"/>
                <a:gd name="connsiteX79" fmla="*/ 574181 w 1591464"/>
                <a:gd name="connsiteY79" fmla="*/ 149260 h 185581"/>
                <a:gd name="connsiteX80" fmla="*/ 525248 w 1591464"/>
                <a:gd name="connsiteY80" fmla="*/ 96887 h 185581"/>
                <a:gd name="connsiteX81" fmla="*/ 574750 w 1591464"/>
                <a:gd name="connsiteY81" fmla="*/ 45084 h 185581"/>
                <a:gd name="connsiteX82" fmla="*/ 620838 w 1591464"/>
                <a:gd name="connsiteY82" fmla="*/ 98595 h 185581"/>
                <a:gd name="connsiteX83" fmla="*/ 620838 w 1591464"/>
                <a:gd name="connsiteY83" fmla="*/ 103149 h 185581"/>
                <a:gd name="connsiteX84" fmla="*/ 555404 w 1591464"/>
                <a:gd name="connsiteY84" fmla="*/ 103149 h 185581"/>
                <a:gd name="connsiteX85" fmla="*/ 574181 w 1591464"/>
                <a:gd name="connsiteY85" fmla="*/ 127058 h 185581"/>
                <a:gd name="connsiteX86" fmla="*/ 591819 w 1591464"/>
                <a:gd name="connsiteY86" fmla="*/ 110549 h 185581"/>
                <a:gd name="connsiteX87" fmla="*/ 620838 w 1591464"/>
                <a:gd name="connsiteY87" fmla="*/ 110549 h 185581"/>
                <a:gd name="connsiteX88" fmla="*/ 591819 w 1591464"/>
                <a:gd name="connsiteY88" fmla="*/ 86640 h 185581"/>
                <a:gd name="connsiteX89" fmla="*/ 574181 w 1591464"/>
                <a:gd name="connsiteY89" fmla="*/ 66716 h 185581"/>
                <a:gd name="connsiteX90" fmla="*/ 555973 w 1591464"/>
                <a:gd name="connsiteY90" fmla="*/ 86640 h 185581"/>
                <a:gd name="connsiteX91" fmla="*/ 591819 w 1591464"/>
                <a:gd name="connsiteY91" fmla="*/ 86640 h 185581"/>
                <a:gd name="connsiteX92" fmla="*/ 730653 w 1591464"/>
                <a:gd name="connsiteY92" fmla="*/ 110549 h 185581"/>
                <a:gd name="connsiteX93" fmla="*/ 683996 w 1591464"/>
                <a:gd name="connsiteY93" fmla="*/ 149260 h 185581"/>
                <a:gd name="connsiteX94" fmla="*/ 635063 w 1591464"/>
                <a:gd name="connsiteY94" fmla="*/ 96887 h 185581"/>
                <a:gd name="connsiteX95" fmla="*/ 684565 w 1591464"/>
                <a:gd name="connsiteY95" fmla="*/ 45084 h 185581"/>
                <a:gd name="connsiteX96" fmla="*/ 730653 w 1591464"/>
                <a:gd name="connsiteY96" fmla="*/ 98595 h 185581"/>
                <a:gd name="connsiteX97" fmla="*/ 730653 w 1591464"/>
                <a:gd name="connsiteY97" fmla="*/ 103149 h 185581"/>
                <a:gd name="connsiteX98" fmla="*/ 665219 w 1591464"/>
                <a:gd name="connsiteY98" fmla="*/ 103149 h 185581"/>
                <a:gd name="connsiteX99" fmla="*/ 683996 w 1591464"/>
                <a:gd name="connsiteY99" fmla="*/ 127058 h 185581"/>
                <a:gd name="connsiteX100" fmla="*/ 701635 w 1591464"/>
                <a:gd name="connsiteY100" fmla="*/ 110549 h 185581"/>
                <a:gd name="connsiteX101" fmla="*/ 730653 w 1591464"/>
                <a:gd name="connsiteY101" fmla="*/ 110549 h 185581"/>
                <a:gd name="connsiteX102" fmla="*/ 701635 w 1591464"/>
                <a:gd name="connsiteY102" fmla="*/ 86640 h 185581"/>
                <a:gd name="connsiteX103" fmla="*/ 683996 w 1591464"/>
                <a:gd name="connsiteY103" fmla="*/ 66716 h 185581"/>
                <a:gd name="connsiteX104" fmla="*/ 665788 w 1591464"/>
                <a:gd name="connsiteY104" fmla="*/ 86640 h 185581"/>
                <a:gd name="connsiteX105" fmla="*/ 701635 w 1591464"/>
                <a:gd name="connsiteY105" fmla="*/ 86640 h 185581"/>
                <a:gd name="connsiteX106" fmla="*/ 751137 w 1591464"/>
                <a:gd name="connsiteY106" fmla="*/ 46791 h 185581"/>
                <a:gd name="connsiteX107" fmla="*/ 780724 w 1591464"/>
                <a:gd name="connsiteY107" fmla="*/ 46791 h 185581"/>
                <a:gd name="connsiteX108" fmla="*/ 780724 w 1591464"/>
                <a:gd name="connsiteY108" fmla="*/ 62731 h 185581"/>
                <a:gd name="connsiteX109" fmla="*/ 781293 w 1591464"/>
                <a:gd name="connsiteY109" fmla="*/ 62731 h 185581"/>
                <a:gd name="connsiteX110" fmla="*/ 806898 w 1591464"/>
                <a:gd name="connsiteY110" fmla="*/ 44514 h 185581"/>
                <a:gd name="connsiteX111" fmla="*/ 815433 w 1591464"/>
                <a:gd name="connsiteY111" fmla="*/ 45653 h 185581"/>
                <a:gd name="connsiteX112" fmla="*/ 815433 w 1591464"/>
                <a:gd name="connsiteY112" fmla="*/ 76393 h 185581"/>
                <a:gd name="connsiteX113" fmla="*/ 802346 w 1591464"/>
                <a:gd name="connsiteY113" fmla="*/ 74116 h 185581"/>
                <a:gd name="connsiteX114" fmla="*/ 780724 w 1591464"/>
                <a:gd name="connsiteY114" fmla="*/ 96318 h 185581"/>
                <a:gd name="connsiteX115" fmla="*/ 780724 w 1591464"/>
                <a:gd name="connsiteY115" fmla="*/ 146983 h 185581"/>
                <a:gd name="connsiteX116" fmla="*/ 751137 w 1591464"/>
                <a:gd name="connsiteY116" fmla="*/ 146983 h 185581"/>
                <a:gd name="connsiteX117" fmla="*/ 751137 w 1591464"/>
                <a:gd name="connsiteY117" fmla="*/ 46791 h 185581"/>
                <a:gd name="connsiteX118" fmla="*/ 829088 w 1591464"/>
                <a:gd name="connsiteY118" fmla="*/ 17189 h 185581"/>
                <a:gd name="connsiteX119" fmla="*/ 846158 w 1591464"/>
                <a:gd name="connsiteY119" fmla="*/ 111 h 185581"/>
                <a:gd name="connsiteX120" fmla="*/ 863228 w 1591464"/>
                <a:gd name="connsiteY120" fmla="*/ 17189 h 185581"/>
                <a:gd name="connsiteX121" fmla="*/ 846158 w 1591464"/>
                <a:gd name="connsiteY121" fmla="*/ 34268 h 185581"/>
                <a:gd name="connsiteX122" fmla="*/ 829088 w 1591464"/>
                <a:gd name="connsiteY122" fmla="*/ 17189 h 185581"/>
                <a:gd name="connsiteX123" fmla="*/ 831364 w 1591464"/>
                <a:gd name="connsiteY123" fmla="*/ 46791 h 185581"/>
                <a:gd name="connsiteX124" fmla="*/ 860952 w 1591464"/>
                <a:gd name="connsiteY124" fmla="*/ 46791 h 185581"/>
                <a:gd name="connsiteX125" fmla="*/ 860952 w 1591464"/>
                <a:gd name="connsiteY125" fmla="*/ 147552 h 185581"/>
                <a:gd name="connsiteX126" fmla="*/ 831364 w 1591464"/>
                <a:gd name="connsiteY126" fmla="*/ 147552 h 185581"/>
                <a:gd name="connsiteX127" fmla="*/ 831364 w 1591464"/>
                <a:gd name="connsiteY127" fmla="*/ 46791 h 185581"/>
                <a:gd name="connsiteX128" fmla="*/ 885987 w 1591464"/>
                <a:gd name="connsiteY128" fmla="*/ 46791 h 185581"/>
                <a:gd name="connsiteX129" fmla="*/ 915575 w 1591464"/>
                <a:gd name="connsiteY129" fmla="*/ 46791 h 185581"/>
                <a:gd name="connsiteX130" fmla="*/ 915575 w 1591464"/>
                <a:gd name="connsiteY130" fmla="*/ 63300 h 185581"/>
                <a:gd name="connsiteX131" fmla="*/ 916144 w 1591464"/>
                <a:gd name="connsiteY131" fmla="*/ 63300 h 185581"/>
                <a:gd name="connsiteX132" fmla="*/ 949145 w 1591464"/>
                <a:gd name="connsiteY132" fmla="*/ 45084 h 185581"/>
                <a:gd name="connsiteX133" fmla="*/ 982147 w 1591464"/>
                <a:gd name="connsiteY133" fmla="*/ 81517 h 185581"/>
                <a:gd name="connsiteX134" fmla="*/ 982147 w 1591464"/>
                <a:gd name="connsiteY134" fmla="*/ 147552 h 185581"/>
                <a:gd name="connsiteX135" fmla="*/ 952559 w 1591464"/>
                <a:gd name="connsiteY135" fmla="*/ 147552 h 185581"/>
                <a:gd name="connsiteX136" fmla="*/ 952559 w 1591464"/>
                <a:gd name="connsiteY136" fmla="*/ 89487 h 185581"/>
                <a:gd name="connsiteX137" fmla="*/ 936627 w 1591464"/>
                <a:gd name="connsiteY137" fmla="*/ 69562 h 185581"/>
                <a:gd name="connsiteX138" fmla="*/ 915575 w 1591464"/>
                <a:gd name="connsiteY138" fmla="*/ 91194 h 185581"/>
                <a:gd name="connsiteX139" fmla="*/ 915575 w 1591464"/>
                <a:gd name="connsiteY139" fmla="*/ 146983 h 185581"/>
                <a:gd name="connsiteX140" fmla="*/ 885987 w 1591464"/>
                <a:gd name="connsiteY140" fmla="*/ 146983 h 185581"/>
                <a:gd name="connsiteX141" fmla="*/ 885987 w 1591464"/>
                <a:gd name="connsiteY141" fmla="*/ 46791 h 185581"/>
                <a:gd name="connsiteX142" fmla="*/ 1101065 w 1591464"/>
                <a:gd name="connsiteY142" fmla="*/ 46791 h 185581"/>
                <a:gd name="connsiteX143" fmla="*/ 1101065 w 1591464"/>
                <a:gd name="connsiteY143" fmla="*/ 68993 h 185581"/>
                <a:gd name="connsiteX144" fmla="*/ 1082858 w 1591464"/>
                <a:gd name="connsiteY144" fmla="*/ 68993 h 185581"/>
                <a:gd name="connsiteX145" fmla="*/ 1085134 w 1591464"/>
                <a:gd name="connsiteY145" fmla="*/ 82655 h 185581"/>
                <a:gd name="connsiteX146" fmla="*/ 1044735 w 1591464"/>
                <a:gd name="connsiteY146" fmla="*/ 119658 h 185581"/>
                <a:gd name="connsiteX147" fmla="*/ 1028235 w 1591464"/>
                <a:gd name="connsiteY147" fmla="*/ 116811 h 185581"/>
                <a:gd name="connsiteX148" fmla="*/ 1025390 w 1591464"/>
                <a:gd name="connsiteY148" fmla="*/ 123073 h 185581"/>
                <a:gd name="connsiteX149" fmla="*/ 1098790 w 1591464"/>
                <a:gd name="connsiteY149" fmla="*/ 154952 h 185581"/>
                <a:gd name="connsiteX150" fmla="*/ 1045874 w 1591464"/>
                <a:gd name="connsiteY150" fmla="*/ 185693 h 185581"/>
                <a:gd name="connsiteX151" fmla="*/ 997509 w 1591464"/>
                <a:gd name="connsiteY151" fmla="*/ 162922 h 185581"/>
                <a:gd name="connsiteX152" fmla="*/ 1007751 w 1591464"/>
                <a:gd name="connsiteY152" fmla="*/ 145844 h 185581"/>
                <a:gd name="connsiteX153" fmla="*/ 999216 w 1591464"/>
                <a:gd name="connsiteY153" fmla="*/ 130474 h 185581"/>
                <a:gd name="connsiteX154" fmla="*/ 1014010 w 1591464"/>
                <a:gd name="connsiteY154" fmla="*/ 108842 h 185581"/>
                <a:gd name="connsiteX155" fmla="*/ 1003768 w 1591464"/>
                <a:gd name="connsiteY155" fmla="*/ 82086 h 185581"/>
                <a:gd name="connsiteX156" fmla="*/ 1044735 w 1591464"/>
                <a:gd name="connsiteY156" fmla="*/ 45084 h 185581"/>
                <a:gd name="connsiteX157" fmla="*/ 1058960 w 1591464"/>
                <a:gd name="connsiteY157" fmla="*/ 46791 h 185581"/>
                <a:gd name="connsiteX158" fmla="*/ 1101065 w 1591464"/>
                <a:gd name="connsiteY158" fmla="*/ 46791 h 185581"/>
                <a:gd name="connsiteX159" fmla="*/ 1024252 w 1591464"/>
                <a:gd name="connsiteY159" fmla="*/ 150967 h 185581"/>
                <a:gd name="connsiteX160" fmla="*/ 1020269 w 1591464"/>
                <a:gd name="connsiteY160" fmla="*/ 158368 h 185581"/>
                <a:gd name="connsiteX161" fmla="*/ 1047011 w 1591464"/>
                <a:gd name="connsiteY161" fmla="*/ 168045 h 185581"/>
                <a:gd name="connsiteX162" fmla="*/ 1070909 w 1591464"/>
                <a:gd name="connsiteY162" fmla="*/ 158937 h 185581"/>
                <a:gd name="connsiteX163" fmla="*/ 1024252 w 1591464"/>
                <a:gd name="connsiteY163" fmla="*/ 150967 h 185581"/>
                <a:gd name="connsiteX164" fmla="*/ 1058391 w 1591464"/>
                <a:gd name="connsiteY164" fmla="*/ 82086 h 185581"/>
                <a:gd name="connsiteX165" fmla="*/ 1044166 w 1591464"/>
                <a:gd name="connsiteY165" fmla="*/ 63869 h 185581"/>
                <a:gd name="connsiteX166" fmla="*/ 1029942 w 1591464"/>
                <a:gd name="connsiteY166" fmla="*/ 82086 h 185581"/>
                <a:gd name="connsiteX167" fmla="*/ 1044166 w 1591464"/>
                <a:gd name="connsiteY167" fmla="*/ 100303 h 185581"/>
                <a:gd name="connsiteX168" fmla="*/ 1058391 w 1591464"/>
                <a:gd name="connsiteY168" fmla="*/ 82086 h 185581"/>
                <a:gd name="connsiteX169" fmla="*/ 1173327 w 1591464"/>
                <a:gd name="connsiteY169" fmla="*/ 8650 h 185581"/>
                <a:gd name="connsiteX170" fmla="*/ 1270055 w 1591464"/>
                <a:gd name="connsiteY170" fmla="*/ 8650 h 185581"/>
                <a:gd name="connsiteX171" fmla="*/ 1270055 w 1591464"/>
                <a:gd name="connsiteY171" fmla="*/ 34268 h 185581"/>
                <a:gd name="connsiteX172" fmla="*/ 1205191 w 1591464"/>
                <a:gd name="connsiteY172" fmla="*/ 34268 h 185581"/>
                <a:gd name="connsiteX173" fmla="*/ 1205191 w 1591464"/>
                <a:gd name="connsiteY173" fmla="*/ 66147 h 185581"/>
                <a:gd name="connsiteX174" fmla="*/ 1266072 w 1591464"/>
                <a:gd name="connsiteY174" fmla="*/ 66147 h 185581"/>
                <a:gd name="connsiteX175" fmla="*/ 1266072 w 1591464"/>
                <a:gd name="connsiteY175" fmla="*/ 91194 h 185581"/>
                <a:gd name="connsiteX176" fmla="*/ 1205191 w 1591464"/>
                <a:gd name="connsiteY176" fmla="*/ 91194 h 185581"/>
                <a:gd name="connsiteX177" fmla="*/ 1205191 w 1591464"/>
                <a:gd name="connsiteY177" fmla="*/ 147552 h 185581"/>
                <a:gd name="connsiteX178" fmla="*/ 1173896 w 1591464"/>
                <a:gd name="connsiteY178" fmla="*/ 147552 h 185581"/>
                <a:gd name="connsiteX179" fmla="*/ 1173896 w 1591464"/>
                <a:gd name="connsiteY179" fmla="*/ 8650 h 185581"/>
                <a:gd name="connsiteX180" fmla="*/ 1289970 w 1591464"/>
                <a:gd name="connsiteY180" fmla="*/ 17189 h 185581"/>
                <a:gd name="connsiteX181" fmla="*/ 1307040 w 1591464"/>
                <a:gd name="connsiteY181" fmla="*/ 111 h 185581"/>
                <a:gd name="connsiteX182" fmla="*/ 1324109 w 1591464"/>
                <a:gd name="connsiteY182" fmla="*/ 17189 h 185581"/>
                <a:gd name="connsiteX183" fmla="*/ 1307040 w 1591464"/>
                <a:gd name="connsiteY183" fmla="*/ 34268 h 185581"/>
                <a:gd name="connsiteX184" fmla="*/ 1289970 w 1591464"/>
                <a:gd name="connsiteY184" fmla="*/ 17189 h 185581"/>
                <a:gd name="connsiteX185" fmla="*/ 1292815 w 1591464"/>
                <a:gd name="connsiteY185" fmla="*/ 46791 h 185581"/>
                <a:gd name="connsiteX186" fmla="*/ 1322402 w 1591464"/>
                <a:gd name="connsiteY186" fmla="*/ 46791 h 185581"/>
                <a:gd name="connsiteX187" fmla="*/ 1322402 w 1591464"/>
                <a:gd name="connsiteY187" fmla="*/ 147552 h 185581"/>
                <a:gd name="connsiteX188" fmla="*/ 1292815 w 1591464"/>
                <a:gd name="connsiteY188" fmla="*/ 147552 h 185581"/>
                <a:gd name="connsiteX189" fmla="*/ 1292815 w 1591464"/>
                <a:gd name="connsiteY189" fmla="*/ 46791 h 185581"/>
                <a:gd name="connsiteX190" fmla="*/ 1346869 w 1591464"/>
                <a:gd name="connsiteY190" fmla="*/ 46791 h 185581"/>
                <a:gd name="connsiteX191" fmla="*/ 1376456 w 1591464"/>
                <a:gd name="connsiteY191" fmla="*/ 46791 h 185581"/>
                <a:gd name="connsiteX192" fmla="*/ 1376456 w 1591464"/>
                <a:gd name="connsiteY192" fmla="*/ 62731 h 185581"/>
                <a:gd name="connsiteX193" fmla="*/ 1377025 w 1591464"/>
                <a:gd name="connsiteY193" fmla="*/ 62731 h 185581"/>
                <a:gd name="connsiteX194" fmla="*/ 1402630 w 1591464"/>
                <a:gd name="connsiteY194" fmla="*/ 44514 h 185581"/>
                <a:gd name="connsiteX195" fmla="*/ 1411165 w 1591464"/>
                <a:gd name="connsiteY195" fmla="*/ 45653 h 185581"/>
                <a:gd name="connsiteX196" fmla="*/ 1411165 w 1591464"/>
                <a:gd name="connsiteY196" fmla="*/ 76393 h 185581"/>
                <a:gd name="connsiteX197" fmla="*/ 1398078 w 1591464"/>
                <a:gd name="connsiteY197" fmla="*/ 74116 h 185581"/>
                <a:gd name="connsiteX198" fmla="*/ 1376456 w 1591464"/>
                <a:gd name="connsiteY198" fmla="*/ 96318 h 185581"/>
                <a:gd name="connsiteX199" fmla="*/ 1376456 w 1591464"/>
                <a:gd name="connsiteY199" fmla="*/ 146983 h 185581"/>
                <a:gd name="connsiteX200" fmla="*/ 1346869 w 1591464"/>
                <a:gd name="connsiteY200" fmla="*/ 146983 h 185581"/>
                <a:gd name="connsiteX201" fmla="*/ 1346869 w 1591464"/>
                <a:gd name="connsiteY201" fmla="*/ 46791 h 185581"/>
                <a:gd name="connsiteX202" fmla="*/ 1450425 w 1591464"/>
                <a:gd name="connsiteY202" fmla="*/ 113965 h 185581"/>
                <a:gd name="connsiteX203" fmla="*/ 1468633 w 1591464"/>
                <a:gd name="connsiteY203" fmla="*/ 128766 h 185581"/>
                <a:gd name="connsiteX204" fmla="*/ 1482858 w 1591464"/>
                <a:gd name="connsiteY204" fmla="*/ 119658 h 185581"/>
                <a:gd name="connsiteX205" fmla="*/ 1425389 w 1591464"/>
                <a:gd name="connsiteY205" fmla="*/ 76963 h 185581"/>
                <a:gd name="connsiteX206" fmla="*/ 1466926 w 1591464"/>
                <a:gd name="connsiteY206" fmla="*/ 45084 h 185581"/>
                <a:gd name="connsiteX207" fmla="*/ 1510738 w 1591464"/>
                <a:gd name="connsiteY207" fmla="*/ 79240 h 185581"/>
                <a:gd name="connsiteX208" fmla="*/ 1482288 w 1591464"/>
                <a:gd name="connsiteY208" fmla="*/ 79240 h 185581"/>
                <a:gd name="connsiteX209" fmla="*/ 1466926 w 1591464"/>
                <a:gd name="connsiteY209" fmla="*/ 66147 h 185581"/>
                <a:gd name="connsiteX210" fmla="*/ 1454977 w 1591464"/>
                <a:gd name="connsiteY210" fmla="*/ 74686 h 185581"/>
                <a:gd name="connsiteX211" fmla="*/ 1512445 w 1591464"/>
                <a:gd name="connsiteY211" fmla="*/ 117950 h 185581"/>
                <a:gd name="connsiteX212" fmla="*/ 1469771 w 1591464"/>
                <a:gd name="connsiteY212" fmla="*/ 149829 h 185581"/>
                <a:gd name="connsiteX213" fmla="*/ 1422544 w 1591464"/>
                <a:gd name="connsiteY213" fmla="*/ 114534 h 185581"/>
                <a:gd name="connsiteX214" fmla="*/ 1450425 w 1591464"/>
                <a:gd name="connsiteY214" fmla="*/ 114534 h 185581"/>
                <a:gd name="connsiteX215" fmla="*/ 1536912 w 1591464"/>
                <a:gd name="connsiteY215" fmla="*/ 70701 h 185581"/>
                <a:gd name="connsiteX216" fmla="*/ 1523256 w 1591464"/>
                <a:gd name="connsiteY216" fmla="*/ 70701 h 185581"/>
                <a:gd name="connsiteX217" fmla="*/ 1523256 w 1591464"/>
                <a:gd name="connsiteY217" fmla="*/ 47361 h 185581"/>
                <a:gd name="connsiteX218" fmla="*/ 1536912 w 1591464"/>
                <a:gd name="connsiteY218" fmla="*/ 47361 h 185581"/>
                <a:gd name="connsiteX219" fmla="*/ 1536912 w 1591464"/>
                <a:gd name="connsiteY219" fmla="*/ 21174 h 185581"/>
                <a:gd name="connsiteX220" fmla="*/ 1566499 w 1591464"/>
                <a:gd name="connsiteY220" fmla="*/ 21174 h 185581"/>
                <a:gd name="connsiteX221" fmla="*/ 1566499 w 1591464"/>
                <a:gd name="connsiteY221" fmla="*/ 47361 h 185581"/>
                <a:gd name="connsiteX222" fmla="*/ 1590396 w 1591464"/>
                <a:gd name="connsiteY222" fmla="*/ 47361 h 185581"/>
                <a:gd name="connsiteX223" fmla="*/ 1590396 w 1591464"/>
                <a:gd name="connsiteY223" fmla="*/ 70701 h 185581"/>
                <a:gd name="connsiteX224" fmla="*/ 1566499 w 1591464"/>
                <a:gd name="connsiteY224" fmla="*/ 70701 h 185581"/>
                <a:gd name="connsiteX225" fmla="*/ 1566499 w 1591464"/>
                <a:gd name="connsiteY225" fmla="*/ 108842 h 185581"/>
                <a:gd name="connsiteX226" fmla="*/ 1581862 w 1591464"/>
                <a:gd name="connsiteY226" fmla="*/ 122504 h 185581"/>
                <a:gd name="connsiteX227" fmla="*/ 1591535 w 1591464"/>
                <a:gd name="connsiteY227" fmla="*/ 121366 h 185581"/>
                <a:gd name="connsiteX228" fmla="*/ 1591535 w 1591464"/>
                <a:gd name="connsiteY228" fmla="*/ 147552 h 185581"/>
                <a:gd name="connsiteX229" fmla="*/ 1576172 w 1591464"/>
                <a:gd name="connsiteY229" fmla="*/ 149260 h 185581"/>
                <a:gd name="connsiteX230" fmla="*/ 1536912 w 1591464"/>
                <a:gd name="connsiteY230" fmla="*/ 108842 h 185581"/>
                <a:gd name="connsiteX231" fmla="*/ 1536912 w 1591464"/>
                <a:gd name="connsiteY231" fmla="*/ 70701 h 185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</a:cxnLst>
              <a:rect l="l" t="t" r="r" b="b"/>
              <a:pathLst>
                <a:path w="1591464" h="185581">
                  <a:moveTo>
                    <a:pt x="70" y="8650"/>
                  </a:moveTo>
                  <a:lnTo>
                    <a:pt x="98505" y="8650"/>
                  </a:lnTo>
                  <a:lnTo>
                    <a:pt x="98505" y="34268"/>
                  </a:lnTo>
                  <a:lnTo>
                    <a:pt x="31934" y="34268"/>
                  </a:lnTo>
                  <a:lnTo>
                    <a:pt x="31934" y="63869"/>
                  </a:lnTo>
                  <a:lnTo>
                    <a:pt x="95091" y="63869"/>
                  </a:lnTo>
                  <a:lnTo>
                    <a:pt x="95091" y="88917"/>
                  </a:lnTo>
                  <a:lnTo>
                    <a:pt x="31934" y="88917"/>
                  </a:lnTo>
                  <a:lnTo>
                    <a:pt x="31934" y="122504"/>
                  </a:lnTo>
                  <a:lnTo>
                    <a:pt x="100781" y="122504"/>
                  </a:lnTo>
                  <a:lnTo>
                    <a:pt x="100781" y="148121"/>
                  </a:lnTo>
                  <a:lnTo>
                    <a:pt x="639" y="148121"/>
                  </a:lnTo>
                  <a:lnTo>
                    <a:pt x="639" y="8650"/>
                  </a:lnTo>
                  <a:close/>
                  <a:moveTo>
                    <a:pt x="123541" y="46791"/>
                  </a:moveTo>
                  <a:lnTo>
                    <a:pt x="153128" y="46791"/>
                  </a:lnTo>
                  <a:lnTo>
                    <a:pt x="153128" y="63300"/>
                  </a:lnTo>
                  <a:lnTo>
                    <a:pt x="153697" y="63300"/>
                  </a:lnTo>
                  <a:cubicBezTo>
                    <a:pt x="160525" y="52484"/>
                    <a:pt x="169629" y="45084"/>
                    <a:pt x="186699" y="45084"/>
                  </a:cubicBezTo>
                  <a:cubicBezTo>
                    <a:pt x="210596" y="45084"/>
                    <a:pt x="219700" y="58177"/>
                    <a:pt x="219700" y="81517"/>
                  </a:cubicBezTo>
                  <a:lnTo>
                    <a:pt x="219700" y="147552"/>
                  </a:lnTo>
                  <a:lnTo>
                    <a:pt x="190113" y="147552"/>
                  </a:lnTo>
                  <a:lnTo>
                    <a:pt x="190113" y="89487"/>
                  </a:lnTo>
                  <a:cubicBezTo>
                    <a:pt x="190113" y="76963"/>
                    <a:pt x="186130" y="69562"/>
                    <a:pt x="174181" y="69562"/>
                  </a:cubicBezTo>
                  <a:cubicBezTo>
                    <a:pt x="161663" y="69562"/>
                    <a:pt x="153128" y="78101"/>
                    <a:pt x="153128" y="91194"/>
                  </a:cubicBezTo>
                  <a:lnTo>
                    <a:pt x="153128" y="146983"/>
                  </a:lnTo>
                  <a:lnTo>
                    <a:pt x="123541" y="146983"/>
                  </a:lnTo>
                  <a:lnTo>
                    <a:pt x="123541" y="46791"/>
                  </a:lnTo>
                  <a:close/>
                  <a:moveTo>
                    <a:pt x="338050" y="46791"/>
                  </a:moveTo>
                  <a:lnTo>
                    <a:pt x="338050" y="68993"/>
                  </a:lnTo>
                  <a:lnTo>
                    <a:pt x="319842" y="68993"/>
                  </a:lnTo>
                  <a:cubicBezTo>
                    <a:pt x="321549" y="72978"/>
                    <a:pt x="322118" y="77532"/>
                    <a:pt x="322118" y="82655"/>
                  </a:cubicBezTo>
                  <a:cubicBezTo>
                    <a:pt x="322118" y="104288"/>
                    <a:pt x="307894" y="119658"/>
                    <a:pt x="281720" y="119658"/>
                  </a:cubicBezTo>
                  <a:cubicBezTo>
                    <a:pt x="275461" y="119658"/>
                    <a:pt x="269771" y="118519"/>
                    <a:pt x="265220" y="116811"/>
                  </a:cubicBezTo>
                  <a:cubicBezTo>
                    <a:pt x="263513" y="119089"/>
                    <a:pt x="262375" y="120796"/>
                    <a:pt x="262375" y="123073"/>
                  </a:cubicBezTo>
                  <a:cubicBezTo>
                    <a:pt x="262375" y="136167"/>
                    <a:pt x="335774" y="112827"/>
                    <a:pt x="335774" y="154952"/>
                  </a:cubicBezTo>
                  <a:cubicBezTo>
                    <a:pt x="335774" y="171461"/>
                    <a:pt x="325532" y="185693"/>
                    <a:pt x="282858" y="185693"/>
                  </a:cubicBezTo>
                  <a:cubicBezTo>
                    <a:pt x="245874" y="185693"/>
                    <a:pt x="234494" y="177154"/>
                    <a:pt x="234494" y="162922"/>
                  </a:cubicBezTo>
                  <a:cubicBezTo>
                    <a:pt x="234494" y="154952"/>
                    <a:pt x="238477" y="149829"/>
                    <a:pt x="244736" y="145844"/>
                  </a:cubicBezTo>
                  <a:cubicBezTo>
                    <a:pt x="239615" y="142428"/>
                    <a:pt x="236201" y="137874"/>
                    <a:pt x="236201" y="130474"/>
                  </a:cubicBezTo>
                  <a:cubicBezTo>
                    <a:pt x="236201" y="121935"/>
                    <a:pt x="240753" y="113965"/>
                    <a:pt x="250995" y="108842"/>
                  </a:cubicBezTo>
                  <a:cubicBezTo>
                    <a:pt x="244167" y="102580"/>
                    <a:pt x="240753" y="93471"/>
                    <a:pt x="240753" y="82086"/>
                  </a:cubicBezTo>
                  <a:cubicBezTo>
                    <a:pt x="240753" y="59885"/>
                    <a:pt x="255547" y="45084"/>
                    <a:pt x="281720" y="45084"/>
                  </a:cubicBezTo>
                  <a:cubicBezTo>
                    <a:pt x="286841" y="45084"/>
                    <a:pt x="291393" y="45653"/>
                    <a:pt x="295945" y="46791"/>
                  </a:cubicBezTo>
                  <a:lnTo>
                    <a:pt x="338050" y="46791"/>
                  </a:lnTo>
                  <a:close/>
                  <a:moveTo>
                    <a:pt x="261805" y="150967"/>
                  </a:moveTo>
                  <a:cubicBezTo>
                    <a:pt x="258392" y="153814"/>
                    <a:pt x="257823" y="156091"/>
                    <a:pt x="257823" y="158368"/>
                  </a:cubicBezTo>
                  <a:cubicBezTo>
                    <a:pt x="257823" y="164061"/>
                    <a:pt x="262375" y="168045"/>
                    <a:pt x="284565" y="168045"/>
                  </a:cubicBezTo>
                  <a:cubicBezTo>
                    <a:pt x="302773" y="168045"/>
                    <a:pt x="308463" y="162353"/>
                    <a:pt x="308463" y="158937"/>
                  </a:cubicBezTo>
                  <a:cubicBezTo>
                    <a:pt x="308463" y="149260"/>
                    <a:pt x="282289" y="153245"/>
                    <a:pt x="261805" y="150967"/>
                  </a:cubicBezTo>
                  <a:close/>
                  <a:moveTo>
                    <a:pt x="295945" y="82086"/>
                  </a:moveTo>
                  <a:cubicBezTo>
                    <a:pt x="295945" y="70701"/>
                    <a:pt x="291962" y="63869"/>
                    <a:pt x="281720" y="63869"/>
                  </a:cubicBezTo>
                  <a:cubicBezTo>
                    <a:pt x="272047" y="63869"/>
                    <a:pt x="267495" y="70701"/>
                    <a:pt x="267495" y="82086"/>
                  </a:cubicBezTo>
                  <a:cubicBezTo>
                    <a:pt x="267495" y="93471"/>
                    <a:pt x="271478" y="100303"/>
                    <a:pt x="281720" y="100303"/>
                  </a:cubicBezTo>
                  <a:cubicBezTo>
                    <a:pt x="291962" y="100872"/>
                    <a:pt x="295945" y="93471"/>
                    <a:pt x="295945" y="82086"/>
                  </a:cubicBezTo>
                  <a:close/>
                  <a:moveTo>
                    <a:pt x="353413" y="17189"/>
                  </a:moveTo>
                  <a:cubicBezTo>
                    <a:pt x="353413" y="6943"/>
                    <a:pt x="359672" y="111"/>
                    <a:pt x="370483" y="111"/>
                  </a:cubicBezTo>
                  <a:cubicBezTo>
                    <a:pt x="380724" y="111"/>
                    <a:pt x="387552" y="6943"/>
                    <a:pt x="387552" y="17189"/>
                  </a:cubicBezTo>
                  <a:cubicBezTo>
                    <a:pt x="387552" y="27436"/>
                    <a:pt x="380724" y="34268"/>
                    <a:pt x="370483" y="34268"/>
                  </a:cubicBezTo>
                  <a:cubicBezTo>
                    <a:pt x="359672" y="34268"/>
                    <a:pt x="353413" y="27436"/>
                    <a:pt x="353413" y="17189"/>
                  </a:cubicBezTo>
                  <a:close/>
                  <a:moveTo>
                    <a:pt x="355689" y="46791"/>
                  </a:moveTo>
                  <a:lnTo>
                    <a:pt x="385276" y="46791"/>
                  </a:lnTo>
                  <a:lnTo>
                    <a:pt x="385276" y="147552"/>
                  </a:lnTo>
                  <a:lnTo>
                    <a:pt x="355689" y="147552"/>
                  </a:lnTo>
                  <a:lnTo>
                    <a:pt x="355689" y="46791"/>
                  </a:lnTo>
                  <a:close/>
                  <a:moveTo>
                    <a:pt x="410312" y="46791"/>
                  </a:moveTo>
                  <a:lnTo>
                    <a:pt x="439899" y="46791"/>
                  </a:lnTo>
                  <a:lnTo>
                    <a:pt x="439899" y="63300"/>
                  </a:lnTo>
                  <a:lnTo>
                    <a:pt x="440468" y="63300"/>
                  </a:lnTo>
                  <a:cubicBezTo>
                    <a:pt x="447296" y="52484"/>
                    <a:pt x="456400" y="45084"/>
                    <a:pt x="473470" y="45084"/>
                  </a:cubicBezTo>
                  <a:cubicBezTo>
                    <a:pt x="497367" y="45084"/>
                    <a:pt x="506471" y="58177"/>
                    <a:pt x="506471" y="81517"/>
                  </a:cubicBezTo>
                  <a:lnTo>
                    <a:pt x="506471" y="147552"/>
                  </a:lnTo>
                  <a:lnTo>
                    <a:pt x="476884" y="147552"/>
                  </a:lnTo>
                  <a:lnTo>
                    <a:pt x="476884" y="89487"/>
                  </a:lnTo>
                  <a:cubicBezTo>
                    <a:pt x="476884" y="76963"/>
                    <a:pt x="472901" y="69562"/>
                    <a:pt x="460952" y="69562"/>
                  </a:cubicBezTo>
                  <a:cubicBezTo>
                    <a:pt x="448434" y="69562"/>
                    <a:pt x="439899" y="78101"/>
                    <a:pt x="439899" y="91194"/>
                  </a:cubicBezTo>
                  <a:lnTo>
                    <a:pt x="439899" y="146983"/>
                  </a:lnTo>
                  <a:lnTo>
                    <a:pt x="410312" y="146983"/>
                  </a:lnTo>
                  <a:lnTo>
                    <a:pt x="410312" y="46791"/>
                  </a:lnTo>
                  <a:close/>
                  <a:moveTo>
                    <a:pt x="620838" y="110549"/>
                  </a:moveTo>
                  <a:cubicBezTo>
                    <a:pt x="619700" y="131612"/>
                    <a:pt x="604906" y="149260"/>
                    <a:pt x="574181" y="149260"/>
                  </a:cubicBezTo>
                  <a:cubicBezTo>
                    <a:pt x="539473" y="149260"/>
                    <a:pt x="525248" y="128197"/>
                    <a:pt x="525248" y="96887"/>
                  </a:cubicBezTo>
                  <a:cubicBezTo>
                    <a:pt x="525248" y="65577"/>
                    <a:pt x="541748" y="45084"/>
                    <a:pt x="574750" y="45084"/>
                  </a:cubicBezTo>
                  <a:cubicBezTo>
                    <a:pt x="607751" y="45084"/>
                    <a:pt x="620838" y="65008"/>
                    <a:pt x="620838" y="98595"/>
                  </a:cubicBezTo>
                  <a:lnTo>
                    <a:pt x="620838" y="103149"/>
                  </a:lnTo>
                  <a:lnTo>
                    <a:pt x="555404" y="103149"/>
                  </a:lnTo>
                  <a:cubicBezTo>
                    <a:pt x="555973" y="118519"/>
                    <a:pt x="561663" y="127058"/>
                    <a:pt x="574181" y="127058"/>
                  </a:cubicBezTo>
                  <a:cubicBezTo>
                    <a:pt x="585561" y="127058"/>
                    <a:pt x="591819" y="119658"/>
                    <a:pt x="591819" y="110549"/>
                  </a:cubicBezTo>
                  <a:lnTo>
                    <a:pt x="620838" y="110549"/>
                  </a:lnTo>
                  <a:close/>
                  <a:moveTo>
                    <a:pt x="591819" y="86640"/>
                  </a:moveTo>
                  <a:cubicBezTo>
                    <a:pt x="591251" y="76393"/>
                    <a:pt x="586130" y="66716"/>
                    <a:pt x="574181" y="66716"/>
                  </a:cubicBezTo>
                  <a:cubicBezTo>
                    <a:pt x="562801" y="66716"/>
                    <a:pt x="557111" y="73547"/>
                    <a:pt x="555973" y="86640"/>
                  </a:cubicBezTo>
                  <a:lnTo>
                    <a:pt x="591819" y="86640"/>
                  </a:lnTo>
                  <a:close/>
                  <a:moveTo>
                    <a:pt x="730653" y="110549"/>
                  </a:moveTo>
                  <a:cubicBezTo>
                    <a:pt x="729515" y="131612"/>
                    <a:pt x="714721" y="149260"/>
                    <a:pt x="683996" y="149260"/>
                  </a:cubicBezTo>
                  <a:cubicBezTo>
                    <a:pt x="649288" y="149260"/>
                    <a:pt x="635063" y="128197"/>
                    <a:pt x="635063" y="96887"/>
                  </a:cubicBezTo>
                  <a:cubicBezTo>
                    <a:pt x="635063" y="65577"/>
                    <a:pt x="651563" y="45084"/>
                    <a:pt x="684565" y="45084"/>
                  </a:cubicBezTo>
                  <a:cubicBezTo>
                    <a:pt x="717566" y="45084"/>
                    <a:pt x="730653" y="65008"/>
                    <a:pt x="730653" y="98595"/>
                  </a:cubicBezTo>
                  <a:lnTo>
                    <a:pt x="730653" y="103149"/>
                  </a:lnTo>
                  <a:lnTo>
                    <a:pt x="665219" y="103149"/>
                  </a:lnTo>
                  <a:cubicBezTo>
                    <a:pt x="665788" y="118519"/>
                    <a:pt x="671478" y="127058"/>
                    <a:pt x="683996" y="127058"/>
                  </a:cubicBezTo>
                  <a:cubicBezTo>
                    <a:pt x="695376" y="127058"/>
                    <a:pt x="701635" y="119658"/>
                    <a:pt x="701635" y="110549"/>
                  </a:cubicBezTo>
                  <a:lnTo>
                    <a:pt x="730653" y="110549"/>
                  </a:lnTo>
                  <a:close/>
                  <a:moveTo>
                    <a:pt x="701635" y="86640"/>
                  </a:moveTo>
                  <a:cubicBezTo>
                    <a:pt x="701066" y="76393"/>
                    <a:pt x="695945" y="66716"/>
                    <a:pt x="683996" y="66716"/>
                  </a:cubicBezTo>
                  <a:cubicBezTo>
                    <a:pt x="672616" y="66716"/>
                    <a:pt x="666926" y="73547"/>
                    <a:pt x="665788" y="86640"/>
                  </a:cubicBezTo>
                  <a:lnTo>
                    <a:pt x="701635" y="86640"/>
                  </a:lnTo>
                  <a:close/>
                  <a:moveTo>
                    <a:pt x="751137" y="46791"/>
                  </a:moveTo>
                  <a:lnTo>
                    <a:pt x="780724" y="46791"/>
                  </a:lnTo>
                  <a:lnTo>
                    <a:pt x="780724" y="62731"/>
                  </a:lnTo>
                  <a:lnTo>
                    <a:pt x="781293" y="62731"/>
                  </a:lnTo>
                  <a:cubicBezTo>
                    <a:pt x="788121" y="51346"/>
                    <a:pt x="796656" y="44514"/>
                    <a:pt x="806898" y="44514"/>
                  </a:cubicBezTo>
                  <a:cubicBezTo>
                    <a:pt x="809743" y="44514"/>
                    <a:pt x="812588" y="45084"/>
                    <a:pt x="815433" y="45653"/>
                  </a:cubicBezTo>
                  <a:lnTo>
                    <a:pt x="815433" y="76393"/>
                  </a:lnTo>
                  <a:cubicBezTo>
                    <a:pt x="812019" y="75255"/>
                    <a:pt x="808036" y="74116"/>
                    <a:pt x="802346" y="74116"/>
                  </a:cubicBezTo>
                  <a:cubicBezTo>
                    <a:pt x="789828" y="74116"/>
                    <a:pt x="780724" y="82655"/>
                    <a:pt x="780724" y="96318"/>
                  </a:cubicBezTo>
                  <a:lnTo>
                    <a:pt x="780724" y="146983"/>
                  </a:lnTo>
                  <a:lnTo>
                    <a:pt x="751137" y="146983"/>
                  </a:lnTo>
                  <a:lnTo>
                    <a:pt x="751137" y="46791"/>
                  </a:lnTo>
                  <a:close/>
                  <a:moveTo>
                    <a:pt x="829088" y="17189"/>
                  </a:moveTo>
                  <a:cubicBezTo>
                    <a:pt x="829088" y="6943"/>
                    <a:pt x="835347" y="111"/>
                    <a:pt x="846158" y="111"/>
                  </a:cubicBezTo>
                  <a:cubicBezTo>
                    <a:pt x="856400" y="111"/>
                    <a:pt x="863228" y="6943"/>
                    <a:pt x="863228" y="17189"/>
                  </a:cubicBezTo>
                  <a:cubicBezTo>
                    <a:pt x="863228" y="27436"/>
                    <a:pt x="856400" y="34268"/>
                    <a:pt x="846158" y="34268"/>
                  </a:cubicBezTo>
                  <a:cubicBezTo>
                    <a:pt x="835347" y="34268"/>
                    <a:pt x="829088" y="27436"/>
                    <a:pt x="829088" y="17189"/>
                  </a:cubicBezTo>
                  <a:close/>
                  <a:moveTo>
                    <a:pt x="831364" y="46791"/>
                  </a:moveTo>
                  <a:lnTo>
                    <a:pt x="860952" y="46791"/>
                  </a:lnTo>
                  <a:lnTo>
                    <a:pt x="860952" y="147552"/>
                  </a:lnTo>
                  <a:lnTo>
                    <a:pt x="831364" y="147552"/>
                  </a:lnTo>
                  <a:lnTo>
                    <a:pt x="831364" y="46791"/>
                  </a:lnTo>
                  <a:close/>
                  <a:moveTo>
                    <a:pt x="885987" y="46791"/>
                  </a:moveTo>
                  <a:lnTo>
                    <a:pt x="915575" y="46791"/>
                  </a:lnTo>
                  <a:lnTo>
                    <a:pt x="915575" y="63300"/>
                  </a:lnTo>
                  <a:lnTo>
                    <a:pt x="916144" y="63300"/>
                  </a:lnTo>
                  <a:cubicBezTo>
                    <a:pt x="922972" y="52484"/>
                    <a:pt x="932076" y="45084"/>
                    <a:pt x="949145" y="45084"/>
                  </a:cubicBezTo>
                  <a:cubicBezTo>
                    <a:pt x="973043" y="45084"/>
                    <a:pt x="982147" y="58177"/>
                    <a:pt x="982147" y="81517"/>
                  </a:cubicBezTo>
                  <a:lnTo>
                    <a:pt x="982147" y="147552"/>
                  </a:lnTo>
                  <a:lnTo>
                    <a:pt x="952559" y="147552"/>
                  </a:lnTo>
                  <a:lnTo>
                    <a:pt x="952559" y="89487"/>
                  </a:lnTo>
                  <a:cubicBezTo>
                    <a:pt x="952559" y="76963"/>
                    <a:pt x="948576" y="69562"/>
                    <a:pt x="936627" y="69562"/>
                  </a:cubicBezTo>
                  <a:cubicBezTo>
                    <a:pt x="924110" y="69562"/>
                    <a:pt x="915575" y="78101"/>
                    <a:pt x="915575" y="91194"/>
                  </a:cubicBezTo>
                  <a:lnTo>
                    <a:pt x="915575" y="146983"/>
                  </a:lnTo>
                  <a:lnTo>
                    <a:pt x="885987" y="146983"/>
                  </a:lnTo>
                  <a:lnTo>
                    <a:pt x="885987" y="46791"/>
                  </a:lnTo>
                  <a:close/>
                  <a:moveTo>
                    <a:pt x="1101065" y="46791"/>
                  </a:moveTo>
                  <a:lnTo>
                    <a:pt x="1101065" y="68993"/>
                  </a:lnTo>
                  <a:lnTo>
                    <a:pt x="1082858" y="68993"/>
                  </a:lnTo>
                  <a:cubicBezTo>
                    <a:pt x="1084565" y="72978"/>
                    <a:pt x="1085134" y="77532"/>
                    <a:pt x="1085134" y="82655"/>
                  </a:cubicBezTo>
                  <a:cubicBezTo>
                    <a:pt x="1085134" y="104288"/>
                    <a:pt x="1070909" y="119658"/>
                    <a:pt x="1044735" y="119658"/>
                  </a:cubicBezTo>
                  <a:cubicBezTo>
                    <a:pt x="1038476" y="119658"/>
                    <a:pt x="1032786" y="118519"/>
                    <a:pt x="1028235" y="116811"/>
                  </a:cubicBezTo>
                  <a:cubicBezTo>
                    <a:pt x="1026528" y="119089"/>
                    <a:pt x="1025390" y="120796"/>
                    <a:pt x="1025390" y="123073"/>
                  </a:cubicBezTo>
                  <a:cubicBezTo>
                    <a:pt x="1025390" y="136167"/>
                    <a:pt x="1098790" y="112827"/>
                    <a:pt x="1098790" y="154952"/>
                  </a:cubicBezTo>
                  <a:cubicBezTo>
                    <a:pt x="1098790" y="171461"/>
                    <a:pt x="1088548" y="185693"/>
                    <a:pt x="1045874" y="185693"/>
                  </a:cubicBezTo>
                  <a:cubicBezTo>
                    <a:pt x="1008889" y="185693"/>
                    <a:pt x="997509" y="177154"/>
                    <a:pt x="997509" y="162922"/>
                  </a:cubicBezTo>
                  <a:cubicBezTo>
                    <a:pt x="997509" y="154952"/>
                    <a:pt x="1001492" y="149829"/>
                    <a:pt x="1007751" y="145844"/>
                  </a:cubicBezTo>
                  <a:cubicBezTo>
                    <a:pt x="1002630" y="142428"/>
                    <a:pt x="999216" y="137874"/>
                    <a:pt x="999216" y="130474"/>
                  </a:cubicBezTo>
                  <a:cubicBezTo>
                    <a:pt x="999216" y="121935"/>
                    <a:pt x="1003768" y="113965"/>
                    <a:pt x="1014010" y="108842"/>
                  </a:cubicBezTo>
                  <a:cubicBezTo>
                    <a:pt x="1007182" y="102580"/>
                    <a:pt x="1003768" y="93471"/>
                    <a:pt x="1003768" y="82086"/>
                  </a:cubicBezTo>
                  <a:cubicBezTo>
                    <a:pt x="1003768" y="59885"/>
                    <a:pt x="1018562" y="45084"/>
                    <a:pt x="1044735" y="45084"/>
                  </a:cubicBezTo>
                  <a:cubicBezTo>
                    <a:pt x="1049856" y="45084"/>
                    <a:pt x="1054408" y="45653"/>
                    <a:pt x="1058960" y="46791"/>
                  </a:cubicBezTo>
                  <a:lnTo>
                    <a:pt x="1101065" y="46791"/>
                  </a:lnTo>
                  <a:close/>
                  <a:moveTo>
                    <a:pt x="1024252" y="150967"/>
                  </a:moveTo>
                  <a:cubicBezTo>
                    <a:pt x="1020838" y="153814"/>
                    <a:pt x="1020269" y="156091"/>
                    <a:pt x="1020269" y="158368"/>
                  </a:cubicBezTo>
                  <a:cubicBezTo>
                    <a:pt x="1020269" y="164061"/>
                    <a:pt x="1024821" y="168045"/>
                    <a:pt x="1047011" y="168045"/>
                  </a:cubicBezTo>
                  <a:cubicBezTo>
                    <a:pt x="1065219" y="168045"/>
                    <a:pt x="1070909" y="162353"/>
                    <a:pt x="1070909" y="158937"/>
                  </a:cubicBezTo>
                  <a:cubicBezTo>
                    <a:pt x="1070909" y="149260"/>
                    <a:pt x="1045304" y="153245"/>
                    <a:pt x="1024252" y="150967"/>
                  </a:cubicBezTo>
                  <a:close/>
                  <a:moveTo>
                    <a:pt x="1058391" y="82086"/>
                  </a:moveTo>
                  <a:cubicBezTo>
                    <a:pt x="1058391" y="70701"/>
                    <a:pt x="1054408" y="63869"/>
                    <a:pt x="1044166" y="63869"/>
                  </a:cubicBezTo>
                  <a:cubicBezTo>
                    <a:pt x="1034494" y="63869"/>
                    <a:pt x="1029942" y="70701"/>
                    <a:pt x="1029942" y="82086"/>
                  </a:cubicBezTo>
                  <a:cubicBezTo>
                    <a:pt x="1029942" y="93471"/>
                    <a:pt x="1033925" y="100303"/>
                    <a:pt x="1044166" y="100303"/>
                  </a:cubicBezTo>
                  <a:cubicBezTo>
                    <a:pt x="1054408" y="100872"/>
                    <a:pt x="1058391" y="93471"/>
                    <a:pt x="1058391" y="82086"/>
                  </a:cubicBezTo>
                  <a:close/>
                  <a:moveTo>
                    <a:pt x="1173327" y="8650"/>
                  </a:moveTo>
                  <a:lnTo>
                    <a:pt x="1270055" y="8650"/>
                  </a:lnTo>
                  <a:lnTo>
                    <a:pt x="1270055" y="34268"/>
                  </a:lnTo>
                  <a:lnTo>
                    <a:pt x="1205191" y="34268"/>
                  </a:lnTo>
                  <a:lnTo>
                    <a:pt x="1205191" y="66147"/>
                  </a:lnTo>
                  <a:lnTo>
                    <a:pt x="1266072" y="66147"/>
                  </a:lnTo>
                  <a:lnTo>
                    <a:pt x="1266072" y="91194"/>
                  </a:lnTo>
                  <a:lnTo>
                    <a:pt x="1205191" y="91194"/>
                  </a:lnTo>
                  <a:lnTo>
                    <a:pt x="1205191" y="147552"/>
                  </a:lnTo>
                  <a:lnTo>
                    <a:pt x="1173896" y="147552"/>
                  </a:lnTo>
                  <a:lnTo>
                    <a:pt x="1173896" y="8650"/>
                  </a:lnTo>
                  <a:close/>
                  <a:moveTo>
                    <a:pt x="1289970" y="17189"/>
                  </a:moveTo>
                  <a:cubicBezTo>
                    <a:pt x="1289970" y="6943"/>
                    <a:pt x="1296229" y="111"/>
                    <a:pt x="1307040" y="111"/>
                  </a:cubicBezTo>
                  <a:cubicBezTo>
                    <a:pt x="1317281" y="111"/>
                    <a:pt x="1324109" y="6943"/>
                    <a:pt x="1324109" y="17189"/>
                  </a:cubicBezTo>
                  <a:cubicBezTo>
                    <a:pt x="1324109" y="27436"/>
                    <a:pt x="1317281" y="34268"/>
                    <a:pt x="1307040" y="34268"/>
                  </a:cubicBezTo>
                  <a:cubicBezTo>
                    <a:pt x="1296229" y="34268"/>
                    <a:pt x="1289970" y="27436"/>
                    <a:pt x="1289970" y="17189"/>
                  </a:cubicBezTo>
                  <a:close/>
                  <a:moveTo>
                    <a:pt x="1292815" y="46791"/>
                  </a:moveTo>
                  <a:lnTo>
                    <a:pt x="1322402" y="46791"/>
                  </a:lnTo>
                  <a:lnTo>
                    <a:pt x="1322402" y="147552"/>
                  </a:lnTo>
                  <a:lnTo>
                    <a:pt x="1292815" y="147552"/>
                  </a:lnTo>
                  <a:lnTo>
                    <a:pt x="1292815" y="46791"/>
                  </a:lnTo>
                  <a:close/>
                  <a:moveTo>
                    <a:pt x="1346869" y="46791"/>
                  </a:moveTo>
                  <a:lnTo>
                    <a:pt x="1376456" y="46791"/>
                  </a:lnTo>
                  <a:lnTo>
                    <a:pt x="1376456" y="62731"/>
                  </a:lnTo>
                  <a:lnTo>
                    <a:pt x="1377025" y="62731"/>
                  </a:lnTo>
                  <a:cubicBezTo>
                    <a:pt x="1383853" y="51346"/>
                    <a:pt x="1392388" y="44514"/>
                    <a:pt x="1402630" y="44514"/>
                  </a:cubicBezTo>
                  <a:cubicBezTo>
                    <a:pt x="1405475" y="44514"/>
                    <a:pt x="1408320" y="45084"/>
                    <a:pt x="1411165" y="45653"/>
                  </a:cubicBezTo>
                  <a:lnTo>
                    <a:pt x="1411165" y="76393"/>
                  </a:lnTo>
                  <a:cubicBezTo>
                    <a:pt x="1407751" y="75255"/>
                    <a:pt x="1403768" y="74116"/>
                    <a:pt x="1398078" y="74116"/>
                  </a:cubicBezTo>
                  <a:cubicBezTo>
                    <a:pt x="1385560" y="74116"/>
                    <a:pt x="1376456" y="82655"/>
                    <a:pt x="1376456" y="96318"/>
                  </a:cubicBezTo>
                  <a:lnTo>
                    <a:pt x="1376456" y="146983"/>
                  </a:lnTo>
                  <a:lnTo>
                    <a:pt x="1346869" y="146983"/>
                  </a:lnTo>
                  <a:lnTo>
                    <a:pt x="1346869" y="46791"/>
                  </a:lnTo>
                  <a:close/>
                  <a:moveTo>
                    <a:pt x="1450425" y="113965"/>
                  </a:moveTo>
                  <a:cubicBezTo>
                    <a:pt x="1450994" y="125350"/>
                    <a:pt x="1459529" y="128766"/>
                    <a:pt x="1468633" y="128766"/>
                  </a:cubicBezTo>
                  <a:cubicBezTo>
                    <a:pt x="1478875" y="128766"/>
                    <a:pt x="1482858" y="125350"/>
                    <a:pt x="1482858" y="119658"/>
                  </a:cubicBezTo>
                  <a:cubicBezTo>
                    <a:pt x="1482858" y="102580"/>
                    <a:pt x="1425389" y="115673"/>
                    <a:pt x="1425389" y="76963"/>
                  </a:cubicBezTo>
                  <a:cubicBezTo>
                    <a:pt x="1425389" y="58746"/>
                    <a:pt x="1438476" y="45084"/>
                    <a:pt x="1466926" y="45084"/>
                  </a:cubicBezTo>
                  <a:cubicBezTo>
                    <a:pt x="1494806" y="45084"/>
                    <a:pt x="1510169" y="57608"/>
                    <a:pt x="1510738" y="79240"/>
                  </a:cubicBezTo>
                  <a:lnTo>
                    <a:pt x="1482288" y="79240"/>
                  </a:lnTo>
                  <a:cubicBezTo>
                    <a:pt x="1482288" y="70131"/>
                    <a:pt x="1475461" y="66147"/>
                    <a:pt x="1466926" y="66147"/>
                  </a:cubicBezTo>
                  <a:cubicBezTo>
                    <a:pt x="1457822" y="66147"/>
                    <a:pt x="1454977" y="70701"/>
                    <a:pt x="1454977" y="74686"/>
                  </a:cubicBezTo>
                  <a:cubicBezTo>
                    <a:pt x="1454977" y="91194"/>
                    <a:pt x="1512445" y="78670"/>
                    <a:pt x="1512445" y="117950"/>
                  </a:cubicBezTo>
                  <a:cubicBezTo>
                    <a:pt x="1512445" y="136736"/>
                    <a:pt x="1499358" y="149829"/>
                    <a:pt x="1469771" y="149829"/>
                  </a:cubicBezTo>
                  <a:cubicBezTo>
                    <a:pt x="1441321" y="149829"/>
                    <a:pt x="1423114" y="140721"/>
                    <a:pt x="1422544" y="114534"/>
                  </a:cubicBezTo>
                  <a:lnTo>
                    <a:pt x="1450425" y="114534"/>
                  </a:lnTo>
                  <a:close/>
                  <a:moveTo>
                    <a:pt x="1536912" y="70701"/>
                  </a:moveTo>
                  <a:lnTo>
                    <a:pt x="1523256" y="70701"/>
                  </a:lnTo>
                  <a:lnTo>
                    <a:pt x="1523256" y="47361"/>
                  </a:lnTo>
                  <a:lnTo>
                    <a:pt x="1536912" y="47361"/>
                  </a:lnTo>
                  <a:lnTo>
                    <a:pt x="1536912" y="21174"/>
                  </a:lnTo>
                  <a:lnTo>
                    <a:pt x="1566499" y="21174"/>
                  </a:lnTo>
                  <a:lnTo>
                    <a:pt x="1566499" y="47361"/>
                  </a:lnTo>
                  <a:lnTo>
                    <a:pt x="1590396" y="47361"/>
                  </a:lnTo>
                  <a:lnTo>
                    <a:pt x="1590396" y="70701"/>
                  </a:lnTo>
                  <a:lnTo>
                    <a:pt x="1566499" y="70701"/>
                  </a:lnTo>
                  <a:lnTo>
                    <a:pt x="1566499" y="108842"/>
                  </a:lnTo>
                  <a:cubicBezTo>
                    <a:pt x="1566499" y="117950"/>
                    <a:pt x="1571051" y="122504"/>
                    <a:pt x="1581862" y="122504"/>
                  </a:cubicBezTo>
                  <a:cubicBezTo>
                    <a:pt x="1584707" y="122504"/>
                    <a:pt x="1587552" y="122504"/>
                    <a:pt x="1591535" y="121366"/>
                  </a:cubicBezTo>
                  <a:lnTo>
                    <a:pt x="1591535" y="147552"/>
                  </a:lnTo>
                  <a:cubicBezTo>
                    <a:pt x="1587552" y="148690"/>
                    <a:pt x="1582431" y="149260"/>
                    <a:pt x="1576172" y="149260"/>
                  </a:cubicBezTo>
                  <a:cubicBezTo>
                    <a:pt x="1549429" y="149260"/>
                    <a:pt x="1536912" y="137874"/>
                    <a:pt x="1536912" y="108842"/>
                  </a:cubicBezTo>
                  <a:lnTo>
                    <a:pt x="1536912" y="70701"/>
                  </a:lnTo>
                  <a:close/>
                </a:path>
              </a:pathLst>
            </a:custGeom>
            <a:grpFill/>
            <a:ln w="5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C881D1A0-548C-A9CF-11F4-D959FD56694F}"/>
                </a:ext>
              </a:extLst>
            </p:cNvPr>
            <p:cNvSpPr/>
            <p:nvPr/>
          </p:nvSpPr>
          <p:spPr>
            <a:xfrm>
              <a:off x="3399239" y="3554534"/>
              <a:ext cx="1475390" cy="342698"/>
            </a:xfrm>
            <a:custGeom>
              <a:avLst/>
              <a:gdLst>
                <a:gd name="connsiteX0" fmla="*/ 874756 w 1475390"/>
                <a:gd name="connsiteY0" fmla="*/ 339468 h 342698"/>
                <a:gd name="connsiteX1" fmla="*/ 874756 w 1475390"/>
                <a:gd name="connsiteY1" fmla="*/ 339468 h 342698"/>
                <a:gd name="connsiteX2" fmla="*/ 766079 w 1475390"/>
                <a:gd name="connsiteY2" fmla="*/ 225046 h 342698"/>
                <a:gd name="connsiteX3" fmla="*/ 766079 w 1475390"/>
                <a:gd name="connsiteY3" fmla="*/ 74190 h 342698"/>
                <a:gd name="connsiteX4" fmla="*/ 826392 w 1475390"/>
                <a:gd name="connsiteY4" fmla="*/ 74190 h 342698"/>
                <a:gd name="connsiteX5" fmla="*/ 826392 w 1475390"/>
                <a:gd name="connsiteY5" fmla="*/ 229030 h 342698"/>
                <a:gd name="connsiteX6" fmla="*/ 874756 w 1475390"/>
                <a:gd name="connsiteY6" fmla="*/ 284819 h 342698"/>
                <a:gd name="connsiteX7" fmla="*/ 923120 w 1475390"/>
                <a:gd name="connsiteY7" fmla="*/ 229030 h 342698"/>
                <a:gd name="connsiteX8" fmla="*/ 923120 w 1475390"/>
                <a:gd name="connsiteY8" fmla="*/ 74190 h 342698"/>
                <a:gd name="connsiteX9" fmla="*/ 983433 w 1475390"/>
                <a:gd name="connsiteY9" fmla="*/ 74190 h 342698"/>
                <a:gd name="connsiteX10" fmla="*/ 983433 w 1475390"/>
                <a:gd name="connsiteY10" fmla="*/ 225046 h 342698"/>
                <a:gd name="connsiteX11" fmla="*/ 874756 w 1475390"/>
                <a:gd name="connsiteY11" fmla="*/ 339468 h 342698"/>
                <a:gd name="connsiteX12" fmla="*/ 350147 w 1475390"/>
                <a:gd name="connsiteY12" fmla="*/ -2661 h 342698"/>
                <a:gd name="connsiteX13" fmla="*/ 290972 w 1475390"/>
                <a:gd name="connsiteY13" fmla="*/ -2661 h 342698"/>
                <a:gd name="connsiteX14" fmla="*/ 290972 w 1475390"/>
                <a:gd name="connsiteY14" fmla="*/ 68497 h 342698"/>
                <a:gd name="connsiteX15" fmla="*/ 350147 w 1475390"/>
                <a:gd name="connsiteY15" fmla="*/ -2661 h 342698"/>
                <a:gd name="connsiteX16" fmla="*/ 290972 w 1475390"/>
                <a:gd name="connsiteY16" fmla="*/ 79883 h 342698"/>
                <a:gd name="connsiteX17" fmla="*/ 290972 w 1475390"/>
                <a:gd name="connsiteY17" fmla="*/ 333207 h 342698"/>
                <a:gd name="connsiteX18" fmla="*/ 351286 w 1475390"/>
                <a:gd name="connsiteY18" fmla="*/ 333207 h 342698"/>
                <a:gd name="connsiteX19" fmla="*/ 351286 w 1475390"/>
                <a:gd name="connsiteY19" fmla="*/ 162995 h 342698"/>
                <a:gd name="connsiteX20" fmla="*/ 290972 w 1475390"/>
                <a:gd name="connsiteY20" fmla="*/ 79883 h 342698"/>
                <a:gd name="connsiteX21" fmla="*/ 498654 w 1475390"/>
                <a:gd name="connsiteY21" fmla="*/ 74190 h 342698"/>
                <a:gd name="connsiteX22" fmla="*/ 405909 w 1475390"/>
                <a:gd name="connsiteY22" fmla="*/ 166981 h 342698"/>
                <a:gd name="connsiteX23" fmla="*/ 405909 w 1475390"/>
                <a:gd name="connsiteY23" fmla="*/ 333207 h 342698"/>
                <a:gd name="connsiteX24" fmla="*/ 465084 w 1475390"/>
                <a:gd name="connsiteY24" fmla="*/ 333207 h 342698"/>
                <a:gd name="connsiteX25" fmla="*/ 465084 w 1475390"/>
                <a:gd name="connsiteY25" fmla="*/ 174950 h 342698"/>
                <a:gd name="connsiteX26" fmla="*/ 511741 w 1475390"/>
                <a:gd name="connsiteY26" fmla="*/ 128270 h 342698"/>
                <a:gd name="connsiteX27" fmla="*/ 511741 w 1475390"/>
                <a:gd name="connsiteY27" fmla="*/ 128270 h 342698"/>
                <a:gd name="connsiteX28" fmla="*/ 533362 w 1475390"/>
                <a:gd name="connsiteY28" fmla="*/ 128270 h 342698"/>
                <a:gd name="connsiteX29" fmla="*/ 533362 w 1475390"/>
                <a:gd name="connsiteY29" fmla="*/ 74190 h 342698"/>
                <a:gd name="connsiteX30" fmla="*/ 498654 w 1475390"/>
                <a:gd name="connsiteY30" fmla="*/ 74190 h 342698"/>
                <a:gd name="connsiteX31" fmla="*/ 1151285 w 1475390"/>
                <a:gd name="connsiteY31" fmla="*/ 177796 h 342698"/>
                <a:gd name="connsiteX32" fmla="*/ 1110318 w 1475390"/>
                <a:gd name="connsiteY32" fmla="*/ 168119 h 342698"/>
                <a:gd name="connsiteX33" fmla="*/ 1105197 w 1475390"/>
                <a:gd name="connsiteY33" fmla="*/ 166411 h 342698"/>
                <a:gd name="connsiteX34" fmla="*/ 1084713 w 1475390"/>
                <a:gd name="connsiteY34" fmla="*/ 143640 h 342698"/>
                <a:gd name="connsiteX35" fmla="*/ 1120560 w 1475390"/>
                <a:gd name="connsiteY35" fmla="*/ 119162 h 342698"/>
                <a:gd name="connsiteX36" fmla="*/ 1181441 w 1475390"/>
                <a:gd name="connsiteY36" fmla="*/ 152179 h 342698"/>
                <a:gd name="connsiteX37" fmla="*/ 1218995 w 1475390"/>
                <a:gd name="connsiteY37" fmla="*/ 111192 h 342698"/>
                <a:gd name="connsiteX38" fmla="*/ 1122267 w 1475390"/>
                <a:gd name="connsiteY38" fmla="*/ 67927 h 342698"/>
                <a:gd name="connsiteX39" fmla="*/ 1027814 w 1475390"/>
                <a:gd name="connsiteY39" fmla="*/ 145348 h 342698"/>
                <a:gd name="connsiteX40" fmla="*/ 1106335 w 1475390"/>
                <a:gd name="connsiteY40" fmla="*/ 227322 h 342698"/>
                <a:gd name="connsiteX41" fmla="*/ 1140474 w 1475390"/>
                <a:gd name="connsiteY41" fmla="*/ 235861 h 342698"/>
                <a:gd name="connsiteX42" fmla="*/ 1151854 w 1475390"/>
                <a:gd name="connsiteY42" fmla="*/ 239278 h 342698"/>
                <a:gd name="connsiteX43" fmla="*/ 1170631 w 1475390"/>
                <a:gd name="connsiteY43" fmla="*/ 261478 h 342698"/>
                <a:gd name="connsiteX44" fmla="*/ 1130232 w 1475390"/>
                <a:gd name="connsiteY44" fmla="*/ 288234 h 342698"/>
                <a:gd name="connsiteX45" fmla="*/ 1055126 w 1475390"/>
                <a:gd name="connsiteY45" fmla="*/ 250663 h 342698"/>
                <a:gd name="connsiteX46" fmla="*/ 1017004 w 1475390"/>
                <a:gd name="connsiteY46" fmla="*/ 289373 h 342698"/>
                <a:gd name="connsiteX47" fmla="*/ 1125112 w 1475390"/>
                <a:gd name="connsiteY47" fmla="*/ 339468 h 342698"/>
                <a:gd name="connsiteX48" fmla="*/ 1228099 w 1475390"/>
                <a:gd name="connsiteY48" fmla="*/ 259202 h 342698"/>
                <a:gd name="connsiteX49" fmla="*/ 1151285 w 1475390"/>
                <a:gd name="connsiteY49" fmla="*/ 177796 h 342698"/>
                <a:gd name="connsiteX50" fmla="*/ 727388 w 1475390"/>
                <a:gd name="connsiteY50" fmla="*/ 279126 h 342698"/>
                <a:gd name="connsiteX51" fmla="*/ 708042 w 1475390"/>
                <a:gd name="connsiteY51" fmla="*/ 280265 h 342698"/>
                <a:gd name="connsiteX52" fmla="*/ 708042 w 1475390"/>
                <a:gd name="connsiteY52" fmla="*/ 280265 h 342698"/>
                <a:gd name="connsiteX53" fmla="*/ 665937 w 1475390"/>
                <a:gd name="connsiteY53" fmla="*/ 233015 h 342698"/>
                <a:gd name="connsiteX54" fmla="*/ 665937 w 1475390"/>
                <a:gd name="connsiteY54" fmla="*/ 128270 h 342698"/>
                <a:gd name="connsiteX55" fmla="*/ 727957 w 1475390"/>
                <a:gd name="connsiteY55" fmla="*/ 128270 h 342698"/>
                <a:gd name="connsiteX56" fmla="*/ 727957 w 1475390"/>
                <a:gd name="connsiteY56" fmla="*/ 74190 h 342698"/>
                <a:gd name="connsiteX57" fmla="*/ 665368 w 1475390"/>
                <a:gd name="connsiteY57" fmla="*/ 74190 h 342698"/>
                <a:gd name="connsiteX58" fmla="*/ 665368 w 1475390"/>
                <a:gd name="connsiteY58" fmla="*/ -3231 h 342698"/>
                <a:gd name="connsiteX59" fmla="*/ 605624 w 1475390"/>
                <a:gd name="connsiteY59" fmla="*/ -3231 h 342698"/>
                <a:gd name="connsiteX60" fmla="*/ 605624 w 1475390"/>
                <a:gd name="connsiteY60" fmla="*/ 74190 h 342698"/>
                <a:gd name="connsiteX61" fmla="*/ 567502 w 1475390"/>
                <a:gd name="connsiteY61" fmla="*/ 74190 h 342698"/>
                <a:gd name="connsiteX62" fmla="*/ 567502 w 1475390"/>
                <a:gd name="connsiteY62" fmla="*/ 128270 h 342698"/>
                <a:gd name="connsiteX63" fmla="*/ 605624 w 1475390"/>
                <a:gd name="connsiteY63" fmla="*/ 128270 h 342698"/>
                <a:gd name="connsiteX64" fmla="*/ 605624 w 1475390"/>
                <a:gd name="connsiteY64" fmla="*/ 242124 h 342698"/>
                <a:gd name="connsiteX65" fmla="*/ 694955 w 1475390"/>
                <a:gd name="connsiteY65" fmla="*/ 334345 h 342698"/>
                <a:gd name="connsiteX66" fmla="*/ 726819 w 1475390"/>
                <a:gd name="connsiteY66" fmla="*/ 333207 h 342698"/>
                <a:gd name="connsiteX67" fmla="*/ 727388 w 1475390"/>
                <a:gd name="connsiteY67" fmla="*/ 279126 h 342698"/>
                <a:gd name="connsiteX68" fmla="*/ 248868 w 1475390"/>
                <a:gd name="connsiteY68" fmla="*/ 74190 h 342698"/>
                <a:gd name="connsiteX69" fmla="*/ 156691 w 1475390"/>
                <a:gd name="connsiteY69" fmla="*/ 333207 h 342698"/>
                <a:gd name="connsiteX70" fmla="*/ 91257 w 1475390"/>
                <a:gd name="connsiteY70" fmla="*/ 333207 h 342698"/>
                <a:gd name="connsiteX71" fmla="*/ -919 w 1475390"/>
                <a:gd name="connsiteY71" fmla="*/ 74190 h 342698"/>
                <a:gd name="connsiteX72" fmla="*/ 61101 w 1475390"/>
                <a:gd name="connsiteY72" fmla="*/ 74190 h 342698"/>
                <a:gd name="connsiteX73" fmla="*/ 124259 w 1475390"/>
                <a:gd name="connsiteY73" fmla="*/ 264325 h 342698"/>
                <a:gd name="connsiteX74" fmla="*/ 187416 w 1475390"/>
                <a:gd name="connsiteY74" fmla="*/ 74190 h 342698"/>
                <a:gd name="connsiteX75" fmla="*/ 248868 w 1475390"/>
                <a:gd name="connsiteY75" fmla="*/ 74190 h 342698"/>
                <a:gd name="connsiteX76" fmla="*/ 1415297 w 1475390"/>
                <a:gd name="connsiteY76" fmla="*/ 313282 h 342698"/>
                <a:gd name="connsiteX77" fmla="*/ 1417572 w 1475390"/>
                <a:gd name="connsiteY77" fmla="*/ 311004 h 342698"/>
                <a:gd name="connsiteX78" fmla="*/ 1417572 w 1475390"/>
                <a:gd name="connsiteY78" fmla="*/ 333207 h 342698"/>
                <a:gd name="connsiteX79" fmla="*/ 1474471 w 1475390"/>
                <a:gd name="connsiteY79" fmla="*/ 333207 h 342698"/>
                <a:gd name="connsiteX80" fmla="*/ 1474471 w 1475390"/>
                <a:gd name="connsiteY80" fmla="*/ 165273 h 342698"/>
                <a:gd name="connsiteX81" fmla="*/ 1364088 w 1475390"/>
                <a:gd name="connsiteY81" fmla="*/ 67359 h 342698"/>
                <a:gd name="connsiteX82" fmla="*/ 1261669 w 1475390"/>
                <a:gd name="connsiteY82" fmla="*/ 121439 h 342698"/>
                <a:gd name="connsiteX83" fmla="*/ 1302068 w 1475390"/>
                <a:gd name="connsiteY83" fmla="*/ 159580 h 342698"/>
                <a:gd name="connsiteX84" fmla="*/ 1363518 w 1475390"/>
                <a:gd name="connsiteY84" fmla="*/ 122008 h 342698"/>
                <a:gd name="connsiteX85" fmla="*/ 1417572 w 1475390"/>
                <a:gd name="connsiteY85" fmla="*/ 169827 h 342698"/>
                <a:gd name="connsiteX86" fmla="*/ 1417572 w 1475390"/>
                <a:gd name="connsiteY86" fmla="*/ 184059 h 342698"/>
                <a:gd name="connsiteX87" fmla="*/ 1414158 w 1475390"/>
                <a:gd name="connsiteY87" fmla="*/ 182919 h 342698"/>
                <a:gd name="connsiteX88" fmla="*/ 1414158 w 1475390"/>
                <a:gd name="connsiteY88" fmla="*/ 182919 h 342698"/>
                <a:gd name="connsiteX89" fmla="*/ 1407899 w 1475390"/>
                <a:gd name="connsiteY89" fmla="*/ 181213 h 342698"/>
                <a:gd name="connsiteX90" fmla="*/ 1406192 w 1475390"/>
                <a:gd name="connsiteY90" fmla="*/ 180643 h 342698"/>
                <a:gd name="connsiteX91" fmla="*/ 1405055 w 1475390"/>
                <a:gd name="connsiteY91" fmla="*/ 180073 h 342698"/>
                <a:gd name="connsiteX92" fmla="*/ 1403347 w 1475390"/>
                <a:gd name="connsiteY92" fmla="*/ 179504 h 342698"/>
                <a:gd name="connsiteX93" fmla="*/ 1401641 w 1475390"/>
                <a:gd name="connsiteY93" fmla="*/ 178935 h 342698"/>
                <a:gd name="connsiteX94" fmla="*/ 1400502 w 1475390"/>
                <a:gd name="connsiteY94" fmla="*/ 178935 h 342698"/>
                <a:gd name="connsiteX95" fmla="*/ 1361811 w 1475390"/>
                <a:gd name="connsiteY95" fmla="*/ 173812 h 342698"/>
                <a:gd name="connsiteX96" fmla="*/ 1253703 w 1475390"/>
                <a:gd name="connsiteY96" fmla="*/ 260340 h 342698"/>
                <a:gd name="connsiteX97" fmla="*/ 1340758 w 1475390"/>
                <a:gd name="connsiteY97" fmla="*/ 338899 h 342698"/>
                <a:gd name="connsiteX98" fmla="*/ 1415297 w 1475390"/>
                <a:gd name="connsiteY98" fmla="*/ 313282 h 342698"/>
                <a:gd name="connsiteX99" fmla="*/ 1352708 w 1475390"/>
                <a:gd name="connsiteY99" fmla="*/ 288234 h 342698"/>
                <a:gd name="connsiteX100" fmla="*/ 1311171 w 1475390"/>
                <a:gd name="connsiteY100" fmla="*/ 255786 h 342698"/>
                <a:gd name="connsiteX101" fmla="*/ 1360104 w 1475390"/>
                <a:gd name="connsiteY101" fmla="*/ 221061 h 342698"/>
                <a:gd name="connsiteX102" fmla="*/ 1417572 w 1475390"/>
                <a:gd name="connsiteY102" fmla="*/ 232447 h 342698"/>
                <a:gd name="connsiteX103" fmla="*/ 1417572 w 1475390"/>
                <a:gd name="connsiteY103" fmla="*/ 264325 h 342698"/>
                <a:gd name="connsiteX104" fmla="*/ 1352708 w 1475390"/>
                <a:gd name="connsiteY104" fmla="*/ 288234 h 3426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1475390" h="342698">
                  <a:moveTo>
                    <a:pt x="874756" y="339468"/>
                  </a:moveTo>
                  <a:lnTo>
                    <a:pt x="874756" y="339468"/>
                  </a:lnTo>
                  <a:cubicBezTo>
                    <a:pt x="817288" y="339468"/>
                    <a:pt x="766079" y="298481"/>
                    <a:pt x="766079" y="225046"/>
                  </a:cubicBezTo>
                  <a:lnTo>
                    <a:pt x="766079" y="74190"/>
                  </a:lnTo>
                  <a:lnTo>
                    <a:pt x="826392" y="74190"/>
                  </a:lnTo>
                  <a:lnTo>
                    <a:pt x="826392" y="229030"/>
                  </a:lnTo>
                  <a:cubicBezTo>
                    <a:pt x="826392" y="262617"/>
                    <a:pt x="844031" y="284819"/>
                    <a:pt x="874756" y="284819"/>
                  </a:cubicBezTo>
                  <a:cubicBezTo>
                    <a:pt x="906051" y="284819"/>
                    <a:pt x="923120" y="262617"/>
                    <a:pt x="923120" y="229030"/>
                  </a:cubicBezTo>
                  <a:lnTo>
                    <a:pt x="923120" y="74190"/>
                  </a:lnTo>
                  <a:lnTo>
                    <a:pt x="983433" y="74190"/>
                  </a:lnTo>
                  <a:lnTo>
                    <a:pt x="983433" y="225046"/>
                  </a:lnTo>
                  <a:cubicBezTo>
                    <a:pt x="984002" y="298481"/>
                    <a:pt x="932224" y="339468"/>
                    <a:pt x="874756" y="339468"/>
                  </a:cubicBezTo>
                  <a:moveTo>
                    <a:pt x="350147" y="-2661"/>
                  </a:moveTo>
                  <a:lnTo>
                    <a:pt x="290972" y="-2661"/>
                  </a:lnTo>
                  <a:lnTo>
                    <a:pt x="290972" y="68497"/>
                  </a:lnTo>
                  <a:cubicBezTo>
                    <a:pt x="321698" y="56542"/>
                    <a:pt x="344457" y="29787"/>
                    <a:pt x="350147" y="-2661"/>
                  </a:cubicBezTo>
                  <a:moveTo>
                    <a:pt x="290972" y="79883"/>
                  </a:moveTo>
                  <a:lnTo>
                    <a:pt x="290972" y="333207"/>
                  </a:lnTo>
                  <a:lnTo>
                    <a:pt x="351286" y="333207"/>
                  </a:lnTo>
                  <a:lnTo>
                    <a:pt x="351286" y="162995"/>
                  </a:lnTo>
                  <a:cubicBezTo>
                    <a:pt x="349579" y="125992"/>
                    <a:pt x="325681" y="92976"/>
                    <a:pt x="290972" y="79883"/>
                  </a:cubicBezTo>
                  <a:moveTo>
                    <a:pt x="498654" y="74190"/>
                  </a:moveTo>
                  <a:cubicBezTo>
                    <a:pt x="447444" y="74190"/>
                    <a:pt x="405909" y="115747"/>
                    <a:pt x="405909" y="166981"/>
                  </a:cubicBezTo>
                  <a:lnTo>
                    <a:pt x="405909" y="333207"/>
                  </a:lnTo>
                  <a:lnTo>
                    <a:pt x="465084" y="333207"/>
                  </a:lnTo>
                  <a:lnTo>
                    <a:pt x="465084" y="174950"/>
                  </a:lnTo>
                  <a:cubicBezTo>
                    <a:pt x="465084" y="149333"/>
                    <a:pt x="486136" y="128270"/>
                    <a:pt x="511741" y="128270"/>
                  </a:cubicBezTo>
                  <a:lnTo>
                    <a:pt x="511741" y="128270"/>
                  </a:lnTo>
                  <a:lnTo>
                    <a:pt x="533362" y="128270"/>
                  </a:lnTo>
                  <a:lnTo>
                    <a:pt x="533362" y="74190"/>
                  </a:lnTo>
                  <a:lnTo>
                    <a:pt x="498654" y="74190"/>
                  </a:lnTo>
                  <a:close/>
                  <a:moveTo>
                    <a:pt x="1151285" y="177796"/>
                  </a:moveTo>
                  <a:lnTo>
                    <a:pt x="1110318" y="168119"/>
                  </a:lnTo>
                  <a:cubicBezTo>
                    <a:pt x="1108611" y="167549"/>
                    <a:pt x="1106904" y="166981"/>
                    <a:pt x="1105197" y="166411"/>
                  </a:cubicBezTo>
                  <a:cubicBezTo>
                    <a:pt x="1093248" y="162426"/>
                    <a:pt x="1084713" y="154456"/>
                    <a:pt x="1084713" y="143640"/>
                  </a:cubicBezTo>
                  <a:cubicBezTo>
                    <a:pt x="1084713" y="130547"/>
                    <a:pt x="1097800" y="119162"/>
                    <a:pt x="1120560" y="119162"/>
                  </a:cubicBezTo>
                  <a:cubicBezTo>
                    <a:pt x="1145027" y="119731"/>
                    <a:pt x="1167786" y="131685"/>
                    <a:pt x="1181441" y="152179"/>
                  </a:cubicBezTo>
                  <a:lnTo>
                    <a:pt x="1218995" y="111192"/>
                  </a:lnTo>
                  <a:cubicBezTo>
                    <a:pt x="1195097" y="86144"/>
                    <a:pt x="1165510" y="67927"/>
                    <a:pt x="1122267" y="67927"/>
                  </a:cubicBezTo>
                  <a:cubicBezTo>
                    <a:pt x="1067643" y="67927"/>
                    <a:pt x="1027814" y="96961"/>
                    <a:pt x="1027814" y="145348"/>
                  </a:cubicBezTo>
                  <a:cubicBezTo>
                    <a:pt x="1027814" y="190320"/>
                    <a:pt x="1057971" y="215369"/>
                    <a:pt x="1106335" y="227322"/>
                  </a:cubicBezTo>
                  <a:lnTo>
                    <a:pt x="1140474" y="235861"/>
                  </a:lnTo>
                  <a:cubicBezTo>
                    <a:pt x="1144457" y="237000"/>
                    <a:pt x="1147871" y="238139"/>
                    <a:pt x="1151854" y="239278"/>
                  </a:cubicBezTo>
                  <a:cubicBezTo>
                    <a:pt x="1166079" y="244970"/>
                    <a:pt x="1170631" y="252371"/>
                    <a:pt x="1170631" y="261478"/>
                  </a:cubicBezTo>
                  <a:cubicBezTo>
                    <a:pt x="1170631" y="274002"/>
                    <a:pt x="1161527" y="288234"/>
                    <a:pt x="1130232" y="288234"/>
                  </a:cubicBezTo>
                  <a:cubicBezTo>
                    <a:pt x="1100645" y="288804"/>
                    <a:pt x="1072764" y="274572"/>
                    <a:pt x="1055126" y="250663"/>
                  </a:cubicBezTo>
                  <a:lnTo>
                    <a:pt x="1017004" y="289373"/>
                  </a:lnTo>
                  <a:cubicBezTo>
                    <a:pt x="1036918" y="314990"/>
                    <a:pt x="1070488" y="339468"/>
                    <a:pt x="1125112" y="339468"/>
                  </a:cubicBezTo>
                  <a:cubicBezTo>
                    <a:pt x="1193391" y="339468"/>
                    <a:pt x="1228099" y="304174"/>
                    <a:pt x="1228099" y="259202"/>
                  </a:cubicBezTo>
                  <a:cubicBezTo>
                    <a:pt x="1228099" y="213091"/>
                    <a:pt x="1195666" y="188612"/>
                    <a:pt x="1151285" y="177796"/>
                  </a:cubicBezTo>
                  <a:moveTo>
                    <a:pt x="727388" y="279126"/>
                  </a:moveTo>
                  <a:cubicBezTo>
                    <a:pt x="725681" y="279126"/>
                    <a:pt x="713163" y="280265"/>
                    <a:pt x="708042" y="280265"/>
                  </a:cubicBezTo>
                  <a:lnTo>
                    <a:pt x="708042" y="280265"/>
                  </a:lnTo>
                  <a:cubicBezTo>
                    <a:pt x="674472" y="280265"/>
                    <a:pt x="665937" y="270587"/>
                    <a:pt x="665937" y="233015"/>
                  </a:cubicBezTo>
                  <a:lnTo>
                    <a:pt x="665937" y="128270"/>
                  </a:lnTo>
                  <a:lnTo>
                    <a:pt x="727957" y="128270"/>
                  </a:lnTo>
                  <a:lnTo>
                    <a:pt x="727957" y="74190"/>
                  </a:lnTo>
                  <a:lnTo>
                    <a:pt x="665368" y="74190"/>
                  </a:lnTo>
                  <a:lnTo>
                    <a:pt x="665368" y="-3231"/>
                  </a:lnTo>
                  <a:lnTo>
                    <a:pt x="605624" y="-3231"/>
                  </a:lnTo>
                  <a:lnTo>
                    <a:pt x="605624" y="74190"/>
                  </a:lnTo>
                  <a:lnTo>
                    <a:pt x="567502" y="74190"/>
                  </a:lnTo>
                  <a:lnTo>
                    <a:pt x="567502" y="128270"/>
                  </a:lnTo>
                  <a:lnTo>
                    <a:pt x="605624" y="128270"/>
                  </a:lnTo>
                  <a:lnTo>
                    <a:pt x="605624" y="242124"/>
                  </a:lnTo>
                  <a:cubicBezTo>
                    <a:pt x="605624" y="307590"/>
                    <a:pt x="627246" y="334345"/>
                    <a:pt x="694955" y="334345"/>
                  </a:cubicBezTo>
                  <a:cubicBezTo>
                    <a:pt x="713732" y="334345"/>
                    <a:pt x="725112" y="333207"/>
                    <a:pt x="726819" y="333207"/>
                  </a:cubicBezTo>
                  <a:lnTo>
                    <a:pt x="727388" y="279126"/>
                  </a:lnTo>
                  <a:close/>
                  <a:moveTo>
                    <a:pt x="248868" y="74190"/>
                  </a:moveTo>
                  <a:lnTo>
                    <a:pt x="156691" y="333207"/>
                  </a:lnTo>
                  <a:lnTo>
                    <a:pt x="91257" y="333207"/>
                  </a:lnTo>
                  <a:lnTo>
                    <a:pt x="-919" y="74190"/>
                  </a:lnTo>
                  <a:lnTo>
                    <a:pt x="61101" y="74190"/>
                  </a:lnTo>
                  <a:lnTo>
                    <a:pt x="124259" y="264325"/>
                  </a:lnTo>
                  <a:lnTo>
                    <a:pt x="187416" y="74190"/>
                  </a:lnTo>
                  <a:lnTo>
                    <a:pt x="248868" y="74190"/>
                  </a:lnTo>
                  <a:close/>
                  <a:moveTo>
                    <a:pt x="1415297" y="313282"/>
                  </a:moveTo>
                  <a:cubicBezTo>
                    <a:pt x="1415865" y="312713"/>
                    <a:pt x="1417003" y="312144"/>
                    <a:pt x="1417572" y="311004"/>
                  </a:cubicBezTo>
                  <a:lnTo>
                    <a:pt x="1417572" y="333207"/>
                  </a:lnTo>
                  <a:lnTo>
                    <a:pt x="1474471" y="333207"/>
                  </a:lnTo>
                  <a:lnTo>
                    <a:pt x="1474471" y="165273"/>
                  </a:lnTo>
                  <a:cubicBezTo>
                    <a:pt x="1474471" y="99237"/>
                    <a:pt x="1428383" y="67359"/>
                    <a:pt x="1364088" y="67359"/>
                  </a:cubicBezTo>
                  <a:cubicBezTo>
                    <a:pt x="1324258" y="67359"/>
                    <a:pt x="1282153" y="85005"/>
                    <a:pt x="1261669" y="121439"/>
                  </a:cubicBezTo>
                  <a:lnTo>
                    <a:pt x="1302068" y="159580"/>
                  </a:lnTo>
                  <a:cubicBezTo>
                    <a:pt x="1314016" y="136240"/>
                    <a:pt x="1337913" y="121439"/>
                    <a:pt x="1363518" y="122008"/>
                  </a:cubicBezTo>
                  <a:cubicBezTo>
                    <a:pt x="1395382" y="121439"/>
                    <a:pt x="1417572" y="143070"/>
                    <a:pt x="1417572" y="169827"/>
                  </a:cubicBezTo>
                  <a:lnTo>
                    <a:pt x="1417572" y="184059"/>
                  </a:lnTo>
                  <a:cubicBezTo>
                    <a:pt x="1416434" y="183489"/>
                    <a:pt x="1415297" y="183489"/>
                    <a:pt x="1414158" y="182919"/>
                  </a:cubicBezTo>
                  <a:lnTo>
                    <a:pt x="1414158" y="182919"/>
                  </a:lnTo>
                  <a:cubicBezTo>
                    <a:pt x="1412452" y="182351"/>
                    <a:pt x="1410176" y="181781"/>
                    <a:pt x="1407899" y="181213"/>
                  </a:cubicBezTo>
                  <a:lnTo>
                    <a:pt x="1406192" y="180643"/>
                  </a:lnTo>
                  <a:lnTo>
                    <a:pt x="1405055" y="180073"/>
                  </a:lnTo>
                  <a:lnTo>
                    <a:pt x="1403347" y="179504"/>
                  </a:lnTo>
                  <a:lnTo>
                    <a:pt x="1401641" y="178935"/>
                  </a:lnTo>
                  <a:lnTo>
                    <a:pt x="1400502" y="178935"/>
                  </a:lnTo>
                  <a:cubicBezTo>
                    <a:pt x="1387985" y="175520"/>
                    <a:pt x="1374898" y="173812"/>
                    <a:pt x="1361811" y="173812"/>
                  </a:cubicBezTo>
                  <a:cubicBezTo>
                    <a:pt x="1302068" y="173812"/>
                    <a:pt x="1253703" y="201137"/>
                    <a:pt x="1253703" y="260340"/>
                  </a:cubicBezTo>
                  <a:cubicBezTo>
                    <a:pt x="1253703" y="309866"/>
                    <a:pt x="1294102" y="338899"/>
                    <a:pt x="1340758" y="338899"/>
                  </a:cubicBezTo>
                  <a:cubicBezTo>
                    <a:pt x="1368070" y="340038"/>
                    <a:pt x="1394244" y="330929"/>
                    <a:pt x="1415297" y="313282"/>
                  </a:cubicBezTo>
                  <a:close/>
                  <a:moveTo>
                    <a:pt x="1352708" y="288234"/>
                  </a:moveTo>
                  <a:cubicBezTo>
                    <a:pt x="1324258" y="288234"/>
                    <a:pt x="1311171" y="273434"/>
                    <a:pt x="1311171" y="255786"/>
                  </a:cubicBezTo>
                  <a:cubicBezTo>
                    <a:pt x="1311171" y="233015"/>
                    <a:pt x="1331086" y="221061"/>
                    <a:pt x="1360104" y="221061"/>
                  </a:cubicBezTo>
                  <a:cubicBezTo>
                    <a:pt x="1380019" y="221061"/>
                    <a:pt x="1399365" y="225046"/>
                    <a:pt x="1417572" y="232447"/>
                  </a:cubicBezTo>
                  <a:lnTo>
                    <a:pt x="1417572" y="264325"/>
                  </a:lnTo>
                  <a:cubicBezTo>
                    <a:pt x="1403347" y="278556"/>
                    <a:pt x="1377174" y="288234"/>
                    <a:pt x="1352708" y="288234"/>
                  </a:cubicBezTo>
                </a:path>
              </a:pathLst>
            </a:custGeom>
            <a:grpFill/>
            <a:ln w="5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9" name="Title">
            <a:extLst>
              <a:ext uri="{FF2B5EF4-FFF2-40B4-BE49-F238E27FC236}">
                <a16:creationId xmlns:a16="http://schemas.microsoft.com/office/drawing/2014/main" id="{05A03616-8CBB-2D39-8D2C-595FD71F0A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520" y="2011680"/>
            <a:ext cx="8148954" cy="1536715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spcAft>
                <a:spcPts val="600"/>
              </a:spcAft>
              <a:defRPr sz="5000" b="1"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">
            <a:extLst>
              <a:ext uri="{FF2B5EF4-FFF2-40B4-BE49-F238E27FC236}">
                <a16:creationId xmlns:a16="http://schemas.microsoft.com/office/drawing/2014/main" id="{A52A331C-66FE-BAC0-798A-CF9DDF57BA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520" y="3657600"/>
            <a:ext cx="8148954" cy="701835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Aft>
                <a:spcPts val="600"/>
              </a:spcAft>
              <a:buNone/>
              <a:defRPr sz="2200">
                <a:solidFill>
                  <a:schemeClr val="tx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2930709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(Cya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BA6E2EF-854A-6747-B33F-887D6B67F2D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l">
              <a:buFont typeface="Arial" panose="020B0604020202020204" pitchFamily="34" charset="0"/>
              <a:buNone/>
            </a:pPr>
            <a:endParaRPr lang="en-US" sz="1400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A0A72A77-67F1-B343-8D94-19D2DD468811}"/>
              </a:ext>
            </a:extLst>
          </p:cNvPr>
          <p:cNvSpPr/>
          <p:nvPr userDrawn="1"/>
        </p:nvSpPr>
        <p:spPr>
          <a:xfrm>
            <a:off x="4438180" y="0"/>
            <a:ext cx="7753820" cy="6858000"/>
          </a:xfrm>
          <a:custGeom>
            <a:avLst/>
            <a:gdLst>
              <a:gd name="connsiteX0" fmla="*/ 4190356 w 7753820"/>
              <a:gd name="connsiteY0" fmla="*/ 0 h 6858000"/>
              <a:gd name="connsiteX1" fmla="*/ 4191988 w 7753820"/>
              <a:gd name="connsiteY1" fmla="*/ 0 h 6858000"/>
              <a:gd name="connsiteX2" fmla="*/ 7748702 w 7753820"/>
              <a:gd name="connsiteY2" fmla="*/ 4133477 h 6858000"/>
              <a:gd name="connsiteX3" fmla="*/ 7753820 w 7753820"/>
              <a:gd name="connsiteY3" fmla="*/ 4134195 h 6858000"/>
              <a:gd name="connsiteX4" fmla="*/ 7753820 w 7753820"/>
              <a:gd name="connsiteY4" fmla="*/ 4248150 h 6858000"/>
              <a:gd name="connsiteX5" fmla="*/ 7748702 w 7753820"/>
              <a:gd name="connsiteY5" fmla="*/ 4248868 h 6858000"/>
              <a:gd name="connsiteX6" fmla="*/ 4538525 w 7753820"/>
              <a:gd name="connsiteY6" fmla="*/ 6762953 h 6858000"/>
              <a:gd name="connsiteX7" fmla="*/ 4502823 w 7753820"/>
              <a:gd name="connsiteY7" fmla="*/ 6858000 h 6858000"/>
              <a:gd name="connsiteX8" fmla="*/ 3879522 w 7753820"/>
              <a:gd name="connsiteY8" fmla="*/ 6858000 h 6858000"/>
              <a:gd name="connsiteX9" fmla="*/ 3843820 w 7753820"/>
              <a:gd name="connsiteY9" fmla="*/ 6762953 h 6858000"/>
              <a:gd name="connsiteX10" fmla="*/ 0 w 7753820"/>
              <a:gd name="connsiteY10" fmla="*/ 4191989 h 6858000"/>
              <a:gd name="connsiteX11" fmla="*/ 0 w 7753820"/>
              <a:gd name="connsiteY11" fmla="*/ 4190357 h 6858000"/>
              <a:gd name="connsiteX12" fmla="*/ 4190356 w 7753820"/>
              <a:gd name="connsiteY12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753820" h="6858000">
                <a:moveTo>
                  <a:pt x="4190356" y="0"/>
                </a:moveTo>
                <a:lnTo>
                  <a:pt x="4191988" y="0"/>
                </a:lnTo>
                <a:cubicBezTo>
                  <a:pt x="4224234" y="2082959"/>
                  <a:pt x="5751847" y="3802826"/>
                  <a:pt x="7748702" y="4133477"/>
                </a:cubicBezTo>
                <a:lnTo>
                  <a:pt x="7753820" y="4134195"/>
                </a:lnTo>
                <a:lnTo>
                  <a:pt x="7753820" y="4248150"/>
                </a:lnTo>
                <a:lnTo>
                  <a:pt x="7748702" y="4248868"/>
                </a:lnTo>
                <a:cubicBezTo>
                  <a:pt x="6302703" y="4488306"/>
                  <a:pt x="5102764" y="5456214"/>
                  <a:pt x="4538525" y="6762953"/>
                </a:cubicBezTo>
                <a:lnTo>
                  <a:pt x="4502823" y="6858000"/>
                </a:lnTo>
                <a:lnTo>
                  <a:pt x="3879522" y="6858000"/>
                </a:lnTo>
                <a:lnTo>
                  <a:pt x="3843820" y="6762953"/>
                </a:lnTo>
                <a:cubicBezTo>
                  <a:pt x="3198975" y="5269536"/>
                  <a:pt x="1723828" y="4218675"/>
                  <a:pt x="0" y="4191989"/>
                </a:cubicBezTo>
                <a:lnTo>
                  <a:pt x="0" y="4190357"/>
                </a:lnTo>
                <a:cubicBezTo>
                  <a:pt x="2298438" y="4154775"/>
                  <a:pt x="4154774" y="2298438"/>
                  <a:pt x="4190356" y="0"/>
                </a:cubicBezTo>
                <a:close/>
              </a:path>
            </a:pathLst>
          </a:custGeom>
          <a:gradFill>
            <a:gsLst>
              <a:gs pos="1000">
                <a:schemeClr val="accent1">
                  <a:lumMod val="50000"/>
                  <a:alpha val="48471"/>
                </a:schemeClr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endParaRPr lang="en-US" sz="1400"/>
          </a:p>
        </p:txBody>
      </p:sp>
      <p:sp>
        <p:nvSpPr>
          <p:cNvPr id="8" name="Text Placeholder">
            <a:extLst>
              <a:ext uri="{FF2B5EF4-FFF2-40B4-BE49-F238E27FC236}">
                <a16:creationId xmlns:a16="http://schemas.microsoft.com/office/drawing/2014/main" id="{03061D74-B4BD-D84E-86E3-597E65DF8E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31520" y="6016815"/>
            <a:ext cx="5385816" cy="70408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Aft>
                <a:spcPts val="600"/>
              </a:spcAft>
              <a:buNone/>
              <a:defRPr sz="1400" b="1">
                <a:solidFill>
                  <a:schemeClr val="bg2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6E558CAC-CC74-E602-D365-E73D2FCF7DC3}"/>
              </a:ext>
            </a:extLst>
          </p:cNvPr>
          <p:cNvSpPr/>
          <p:nvPr/>
        </p:nvSpPr>
        <p:spPr>
          <a:xfrm>
            <a:off x="10052549" y="1007177"/>
            <a:ext cx="1467918" cy="171174"/>
          </a:xfrm>
          <a:custGeom>
            <a:avLst/>
            <a:gdLst>
              <a:gd name="connsiteX0" fmla="*/ 70 w 1591464"/>
              <a:gd name="connsiteY0" fmla="*/ 8650 h 185581"/>
              <a:gd name="connsiteX1" fmla="*/ 98505 w 1591464"/>
              <a:gd name="connsiteY1" fmla="*/ 8650 h 185581"/>
              <a:gd name="connsiteX2" fmla="*/ 98505 w 1591464"/>
              <a:gd name="connsiteY2" fmla="*/ 34268 h 185581"/>
              <a:gd name="connsiteX3" fmla="*/ 31934 w 1591464"/>
              <a:gd name="connsiteY3" fmla="*/ 34268 h 185581"/>
              <a:gd name="connsiteX4" fmla="*/ 31934 w 1591464"/>
              <a:gd name="connsiteY4" fmla="*/ 63869 h 185581"/>
              <a:gd name="connsiteX5" fmla="*/ 95091 w 1591464"/>
              <a:gd name="connsiteY5" fmla="*/ 63869 h 185581"/>
              <a:gd name="connsiteX6" fmla="*/ 95091 w 1591464"/>
              <a:gd name="connsiteY6" fmla="*/ 88917 h 185581"/>
              <a:gd name="connsiteX7" fmla="*/ 31934 w 1591464"/>
              <a:gd name="connsiteY7" fmla="*/ 88917 h 185581"/>
              <a:gd name="connsiteX8" fmla="*/ 31934 w 1591464"/>
              <a:gd name="connsiteY8" fmla="*/ 122504 h 185581"/>
              <a:gd name="connsiteX9" fmla="*/ 100781 w 1591464"/>
              <a:gd name="connsiteY9" fmla="*/ 122504 h 185581"/>
              <a:gd name="connsiteX10" fmla="*/ 100781 w 1591464"/>
              <a:gd name="connsiteY10" fmla="*/ 148121 h 185581"/>
              <a:gd name="connsiteX11" fmla="*/ 639 w 1591464"/>
              <a:gd name="connsiteY11" fmla="*/ 148121 h 185581"/>
              <a:gd name="connsiteX12" fmla="*/ 639 w 1591464"/>
              <a:gd name="connsiteY12" fmla="*/ 8650 h 185581"/>
              <a:gd name="connsiteX13" fmla="*/ 123541 w 1591464"/>
              <a:gd name="connsiteY13" fmla="*/ 46791 h 185581"/>
              <a:gd name="connsiteX14" fmla="*/ 153128 w 1591464"/>
              <a:gd name="connsiteY14" fmla="*/ 46791 h 185581"/>
              <a:gd name="connsiteX15" fmla="*/ 153128 w 1591464"/>
              <a:gd name="connsiteY15" fmla="*/ 63300 h 185581"/>
              <a:gd name="connsiteX16" fmla="*/ 153697 w 1591464"/>
              <a:gd name="connsiteY16" fmla="*/ 63300 h 185581"/>
              <a:gd name="connsiteX17" fmla="*/ 186699 w 1591464"/>
              <a:gd name="connsiteY17" fmla="*/ 45084 h 185581"/>
              <a:gd name="connsiteX18" fmla="*/ 219700 w 1591464"/>
              <a:gd name="connsiteY18" fmla="*/ 81517 h 185581"/>
              <a:gd name="connsiteX19" fmla="*/ 219700 w 1591464"/>
              <a:gd name="connsiteY19" fmla="*/ 147552 h 185581"/>
              <a:gd name="connsiteX20" fmla="*/ 190113 w 1591464"/>
              <a:gd name="connsiteY20" fmla="*/ 147552 h 185581"/>
              <a:gd name="connsiteX21" fmla="*/ 190113 w 1591464"/>
              <a:gd name="connsiteY21" fmla="*/ 89487 h 185581"/>
              <a:gd name="connsiteX22" fmla="*/ 174181 w 1591464"/>
              <a:gd name="connsiteY22" fmla="*/ 69562 h 185581"/>
              <a:gd name="connsiteX23" fmla="*/ 153128 w 1591464"/>
              <a:gd name="connsiteY23" fmla="*/ 91194 h 185581"/>
              <a:gd name="connsiteX24" fmla="*/ 153128 w 1591464"/>
              <a:gd name="connsiteY24" fmla="*/ 146983 h 185581"/>
              <a:gd name="connsiteX25" fmla="*/ 123541 w 1591464"/>
              <a:gd name="connsiteY25" fmla="*/ 146983 h 185581"/>
              <a:gd name="connsiteX26" fmla="*/ 123541 w 1591464"/>
              <a:gd name="connsiteY26" fmla="*/ 46791 h 185581"/>
              <a:gd name="connsiteX27" fmla="*/ 338050 w 1591464"/>
              <a:gd name="connsiteY27" fmla="*/ 46791 h 185581"/>
              <a:gd name="connsiteX28" fmla="*/ 338050 w 1591464"/>
              <a:gd name="connsiteY28" fmla="*/ 68993 h 185581"/>
              <a:gd name="connsiteX29" fmla="*/ 319842 w 1591464"/>
              <a:gd name="connsiteY29" fmla="*/ 68993 h 185581"/>
              <a:gd name="connsiteX30" fmla="*/ 322118 w 1591464"/>
              <a:gd name="connsiteY30" fmla="*/ 82655 h 185581"/>
              <a:gd name="connsiteX31" fmla="*/ 281720 w 1591464"/>
              <a:gd name="connsiteY31" fmla="*/ 119658 h 185581"/>
              <a:gd name="connsiteX32" fmla="*/ 265220 w 1591464"/>
              <a:gd name="connsiteY32" fmla="*/ 116811 h 185581"/>
              <a:gd name="connsiteX33" fmla="*/ 262375 w 1591464"/>
              <a:gd name="connsiteY33" fmla="*/ 123073 h 185581"/>
              <a:gd name="connsiteX34" fmla="*/ 335774 w 1591464"/>
              <a:gd name="connsiteY34" fmla="*/ 154952 h 185581"/>
              <a:gd name="connsiteX35" fmla="*/ 282858 w 1591464"/>
              <a:gd name="connsiteY35" fmla="*/ 185693 h 185581"/>
              <a:gd name="connsiteX36" fmla="*/ 234494 w 1591464"/>
              <a:gd name="connsiteY36" fmla="*/ 162922 h 185581"/>
              <a:gd name="connsiteX37" fmla="*/ 244736 w 1591464"/>
              <a:gd name="connsiteY37" fmla="*/ 145844 h 185581"/>
              <a:gd name="connsiteX38" fmla="*/ 236201 w 1591464"/>
              <a:gd name="connsiteY38" fmla="*/ 130474 h 185581"/>
              <a:gd name="connsiteX39" fmla="*/ 250995 w 1591464"/>
              <a:gd name="connsiteY39" fmla="*/ 108842 h 185581"/>
              <a:gd name="connsiteX40" fmla="*/ 240753 w 1591464"/>
              <a:gd name="connsiteY40" fmla="*/ 82086 h 185581"/>
              <a:gd name="connsiteX41" fmla="*/ 281720 w 1591464"/>
              <a:gd name="connsiteY41" fmla="*/ 45084 h 185581"/>
              <a:gd name="connsiteX42" fmla="*/ 295945 w 1591464"/>
              <a:gd name="connsiteY42" fmla="*/ 46791 h 185581"/>
              <a:gd name="connsiteX43" fmla="*/ 338050 w 1591464"/>
              <a:gd name="connsiteY43" fmla="*/ 46791 h 185581"/>
              <a:gd name="connsiteX44" fmla="*/ 261805 w 1591464"/>
              <a:gd name="connsiteY44" fmla="*/ 150967 h 185581"/>
              <a:gd name="connsiteX45" fmla="*/ 257823 w 1591464"/>
              <a:gd name="connsiteY45" fmla="*/ 158368 h 185581"/>
              <a:gd name="connsiteX46" fmla="*/ 284565 w 1591464"/>
              <a:gd name="connsiteY46" fmla="*/ 168045 h 185581"/>
              <a:gd name="connsiteX47" fmla="*/ 308463 w 1591464"/>
              <a:gd name="connsiteY47" fmla="*/ 158937 h 185581"/>
              <a:gd name="connsiteX48" fmla="*/ 261805 w 1591464"/>
              <a:gd name="connsiteY48" fmla="*/ 150967 h 185581"/>
              <a:gd name="connsiteX49" fmla="*/ 295945 w 1591464"/>
              <a:gd name="connsiteY49" fmla="*/ 82086 h 185581"/>
              <a:gd name="connsiteX50" fmla="*/ 281720 w 1591464"/>
              <a:gd name="connsiteY50" fmla="*/ 63869 h 185581"/>
              <a:gd name="connsiteX51" fmla="*/ 267495 w 1591464"/>
              <a:gd name="connsiteY51" fmla="*/ 82086 h 185581"/>
              <a:gd name="connsiteX52" fmla="*/ 281720 w 1591464"/>
              <a:gd name="connsiteY52" fmla="*/ 100303 h 185581"/>
              <a:gd name="connsiteX53" fmla="*/ 295945 w 1591464"/>
              <a:gd name="connsiteY53" fmla="*/ 82086 h 185581"/>
              <a:gd name="connsiteX54" fmla="*/ 353413 w 1591464"/>
              <a:gd name="connsiteY54" fmla="*/ 17189 h 185581"/>
              <a:gd name="connsiteX55" fmla="*/ 370483 w 1591464"/>
              <a:gd name="connsiteY55" fmla="*/ 111 h 185581"/>
              <a:gd name="connsiteX56" fmla="*/ 387552 w 1591464"/>
              <a:gd name="connsiteY56" fmla="*/ 17189 h 185581"/>
              <a:gd name="connsiteX57" fmla="*/ 370483 w 1591464"/>
              <a:gd name="connsiteY57" fmla="*/ 34268 h 185581"/>
              <a:gd name="connsiteX58" fmla="*/ 353413 w 1591464"/>
              <a:gd name="connsiteY58" fmla="*/ 17189 h 185581"/>
              <a:gd name="connsiteX59" fmla="*/ 355689 w 1591464"/>
              <a:gd name="connsiteY59" fmla="*/ 46791 h 185581"/>
              <a:gd name="connsiteX60" fmla="*/ 385276 w 1591464"/>
              <a:gd name="connsiteY60" fmla="*/ 46791 h 185581"/>
              <a:gd name="connsiteX61" fmla="*/ 385276 w 1591464"/>
              <a:gd name="connsiteY61" fmla="*/ 147552 h 185581"/>
              <a:gd name="connsiteX62" fmla="*/ 355689 w 1591464"/>
              <a:gd name="connsiteY62" fmla="*/ 147552 h 185581"/>
              <a:gd name="connsiteX63" fmla="*/ 355689 w 1591464"/>
              <a:gd name="connsiteY63" fmla="*/ 46791 h 185581"/>
              <a:gd name="connsiteX64" fmla="*/ 410312 w 1591464"/>
              <a:gd name="connsiteY64" fmla="*/ 46791 h 185581"/>
              <a:gd name="connsiteX65" fmla="*/ 439899 w 1591464"/>
              <a:gd name="connsiteY65" fmla="*/ 46791 h 185581"/>
              <a:gd name="connsiteX66" fmla="*/ 439899 w 1591464"/>
              <a:gd name="connsiteY66" fmla="*/ 63300 h 185581"/>
              <a:gd name="connsiteX67" fmla="*/ 440468 w 1591464"/>
              <a:gd name="connsiteY67" fmla="*/ 63300 h 185581"/>
              <a:gd name="connsiteX68" fmla="*/ 473470 w 1591464"/>
              <a:gd name="connsiteY68" fmla="*/ 45084 h 185581"/>
              <a:gd name="connsiteX69" fmla="*/ 506471 w 1591464"/>
              <a:gd name="connsiteY69" fmla="*/ 81517 h 185581"/>
              <a:gd name="connsiteX70" fmla="*/ 506471 w 1591464"/>
              <a:gd name="connsiteY70" fmla="*/ 147552 h 185581"/>
              <a:gd name="connsiteX71" fmla="*/ 476884 w 1591464"/>
              <a:gd name="connsiteY71" fmla="*/ 147552 h 185581"/>
              <a:gd name="connsiteX72" fmla="*/ 476884 w 1591464"/>
              <a:gd name="connsiteY72" fmla="*/ 89487 h 185581"/>
              <a:gd name="connsiteX73" fmla="*/ 460952 w 1591464"/>
              <a:gd name="connsiteY73" fmla="*/ 69562 h 185581"/>
              <a:gd name="connsiteX74" fmla="*/ 439899 w 1591464"/>
              <a:gd name="connsiteY74" fmla="*/ 91194 h 185581"/>
              <a:gd name="connsiteX75" fmla="*/ 439899 w 1591464"/>
              <a:gd name="connsiteY75" fmla="*/ 146983 h 185581"/>
              <a:gd name="connsiteX76" fmla="*/ 410312 w 1591464"/>
              <a:gd name="connsiteY76" fmla="*/ 146983 h 185581"/>
              <a:gd name="connsiteX77" fmla="*/ 410312 w 1591464"/>
              <a:gd name="connsiteY77" fmla="*/ 46791 h 185581"/>
              <a:gd name="connsiteX78" fmla="*/ 620838 w 1591464"/>
              <a:gd name="connsiteY78" fmla="*/ 110549 h 185581"/>
              <a:gd name="connsiteX79" fmla="*/ 574181 w 1591464"/>
              <a:gd name="connsiteY79" fmla="*/ 149260 h 185581"/>
              <a:gd name="connsiteX80" fmla="*/ 525248 w 1591464"/>
              <a:gd name="connsiteY80" fmla="*/ 96887 h 185581"/>
              <a:gd name="connsiteX81" fmla="*/ 574750 w 1591464"/>
              <a:gd name="connsiteY81" fmla="*/ 45084 h 185581"/>
              <a:gd name="connsiteX82" fmla="*/ 620838 w 1591464"/>
              <a:gd name="connsiteY82" fmla="*/ 98595 h 185581"/>
              <a:gd name="connsiteX83" fmla="*/ 620838 w 1591464"/>
              <a:gd name="connsiteY83" fmla="*/ 103149 h 185581"/>
              <a:gd name="connsiteX84" fmla="*/ 555404 w 1591464"/>
              <a:gd name="connsiteY84" fmla="*/ 103149 h 185581"/>
              <a:gd name="connsiteX85" fmla="*/ 574181 w 1591464"/>
              <a:gd name="connsiteY85" fmla="*/ 127058 h 185581"/>
              <a:gd name="connsiteX86" fmla="*/ 591819 w 1591464"/>
              <a:gd name="connsiteY86" fmla="*/ 110549 h 185581"/>
              <a:gd name="connsiteX87" fmla="*/ 620838 w 1591464"/>
              <a:gd name="connsiteY87" fmla="*/ 110549 h 185581"/>
              <a:gd name="connsiteX88" fmla="*/ 591819 w 1591464"/>
              <a:gd name="connsiteY88" fmla="*/ 86640 h 185581"/>
              <a:gd name="connsiteX89" fmla="*/ 574181 w 1591464"/>
              <a:gd name="connsiteY89" fmla="*/ 66716 h 185581"/>
              <a:gd name="connsiteX90" fmla="*/ 555973 w 1591464"/>
              <a:gd name="connsiteY90" fmla="*/ 86640 h 185581"/>
              <a:gd name="connsiteX91" fmla="*/ 591819 w 1591464"/>
              <a:gd name="connsiteY91" fmla="*/ 86640 h 185581"/>
              <a:gd name="connsiteX92" fmla="*/ 730653 w 1591464"/>
              <a:gd name="connsiteY92" fmla="*/ 110549 h 185581"/>
              <a:gd name="connsiteX93" fmla="*/ 683996 w 1591464"/>
              <a:gd name="connsiteY93" fmla="*/ 149260 h 185581"/>
              <a:gd name="connsiteX94" fmla="*/ 635063 w 1591464"/>
              <a:gd name="connsiteY94" fmla="*/ 96887 h 185581"/>
              <a:gd name="connsiteX95" fmla="*/ 684565 w 1591464"/>
              <a:gd name="connsiteY95" fmla="*/ 45084 h 185581"/>
              <a:gd name="connsiteX96" fmla="*/ 730653 w 1591464"/>
              <a:gd name="connsiteY96" fmla="*/ 98595 h 185581"/>
              <a:gd name="connsiteX97" fmla="*/ 730653 w 1591464"/>
              <a:gd name="connsiteY97" fmla="*/ 103149 h 185581"/>
              <a:gd name="connsiteX98" fmla="*/ 665219 w 1591464"/>
              <a:gd name="connsiteY98" fmla="*/ 103149 h 185581"/>
              <a:gd name="connsiteX99" fmla="*/ 683996 w 1591464"/>
              <a:gd name="connsiteY99" fmla="*/ 127058 h 185581"/>
              <a:gd name="connsiteX100" fmla="*/ 701635 w 1591464"/>
              <a:gd name="connsiteY100" fmla="*/ 110549 h 185581"/>
              <a:gd name="connsiteX101" fmla="*/ 730653 w 1591464"/>
              <a:gd name="connsiteY101" fmla="*/ 110549 h 185581"/>
              <a:gd name="connsiteX102" fmla="*/ 701635 w 1591464"/>
              <a:gd name="connsiteY102" fmla="*/ 86640 h 185581"/>
              <a:gd name="connsiteX103" fmla="*/ 683996 w 1591464"/>
              <a:gd name="connsiteY103" fmla="*/ 66716 h 185581"/>
              <a:gd name="connsiteX104" fmla="*/ 665788 w 1591464"/>
              <a:gd name="connsiteY104" fmla="*/ 86640 h 185581"/>
              <a:gd name="connsiteX105" fmla="*/ 701635 w 1591464"/>
              <a:gd name="connsiteY105" fmla="*/ 86640 h 185581"/>
              <a:gd name="connsiteX106" fmla="*/ 751137 w 1591464"/>
              <a:gd name="connsiteY106" fmla="*/ 46791 h 185581"/>
              <a:gd name="connsiteX107" fmla="*/ 780724 w 1591464"/>
              <a:gd name="connsiteY107" fmla="*/ 46791 h 185581"/>
              <a:gd name="connsiteX108" fmla="*/ 780724 w 1591464"/>
              <a:gd name="connsiteY108" fmla="*/ 62731 h 185581"/>
              <a:gd name="connsiteX109" fmla="*/ 781293 w 1591464"/>
              <a:gd name="connsiteY109" fmla="*/ 62731 h 185581"/>
              <a:gd name="connsiteX110" fmla="*/ 806898 w 1591464"/>
              <a:gd name="connsiteY110" fmla="*/ 44514 h 185581"/>
              <a:gd name="connsiteX111" fmla="*/ 815433 w 1591464"/>
              <a:gd name="connsiteY111" fmla="*/ 45653 h 185581"/>
              <a:gd name="connsiteX112" fmla="*/ 815433 w 1591464"/>
              <a:gd name="connsiteY112" fmla="*/ 76393 h 185581"/>
              <a:gd name="connsiteX113" fmla="*/ 802346 w 1591464"/>
              <a:gd name="connsiteY113" fmla="*/ 74116 h 185581"/>
              <a:gd name="connsiteX114" fmla="*/ 780724 w 1591464"/>
              <a:gd name="connsiteY114" fmla="*/ 96318 h 185581"/>
              <a:gd name="connsiteX115" fmla="*/ 780724 w 1591464"/>
              <a:gd name="connsiteY115" fmla="*/ 146983 h 185581"/>
              <a:gd name="connsiteX116" fmla="*/ 751137 w 1591464"/>
              <a:gd name="connsiteY116" fmla="*/ 146983 h 185581"/>
              <a:gd name="connsiteX117" fmla="*/ 751137 w 1591464"/>
              <a:gd name="connsiteY117" fmla="*/ 46791 h 185581"/>
              <a:gd name="connsiteX118" fmla="*/ 829088 w 1591464"/>
              <a:gd name="connsiteY118" fmla="*/ 17189 h 185581"/>
              <a:gd name="connsiteX119" fmla="*/ 846158 w 1591464"/>
              <a:gd name="connsiteY119" fmla="*/ 111 h 185581"/>
              <a:gd name="connsiteX120" fmla="*/ 863228 w 1591464"/>
              <a:gd name="connsiteY120" fmla="*/ 17189 h 185581"/>
              <a:gd name="connsiteX121" fmla="*/ 846158 w 1591464"/>
              <a:gd name="connsiteY121" fmla="*/ 34268 h 185581"/>
              <a:gd name="connsiteX122" fmla="*/ 829088 w 1591464"/>
              <a:gd name="connsiteY122" fmla="*/ 17189 h 185581"/>
              <a:gd name="connsiteX123" fmla="*/ 831364 w 1591464"/>
              <a:gd name="connsiteY123" fmla="*/ 46791 h 185581"/>
              <a:gd name="connsiteX124" fmla="*/ 860952 w 1591464"/>
              <a:gd name="connsiteY124" fmla="*/ 46791 h 185581"/>
              <a:gd name="connsiteX125" fmla="*/ 860952 w 1591464"/>
              <a:gd name="connsiteY125" fmla="*/ 147552 h 185581"/>
              <a:gd name="connsiteX126" fmla="*/ 831364 w 1591464"/>
              <a:gd name="connsiteY126" fmla="*/ 147552 h 185581"/>
              <a:gd name="connsiteX127" fmla="*/ 831364 w 1591464"/>
              <a:gd name="connsiteY127" fmla="*/ 46791 h 185581"/>
              <a:gd name="connsiteX128" fmla="*/ 885987 w 1591464"/>
              <a:gd name="connsiteY128" fmla="*/ 46791 h 185581"/>
              <a:gd name="connsiteX129" fmla="*/ 915575 w 1591464"/>
              <a:gd name="connsiteY129" fmla="*/ 46791 h 185581"/>
              <a:gd name="connsiteX130" fmla="*/ 915575 w 1591464"/>
              <a:gd name="connsiteY130" fmla="*/ 63300 h 185581"/>
              <a:gd name="connsiteX131" fmla="*/ 916144 w 1591464"/>
              <a:gd name="connsiteY131" fmla="*/ 63300 h 185581"/>
              <a:gd name="connsiteX132" fmla="*/ 949145 w 1591464"/>
              <a:gd name="connsiteY132" fmla="*/ 45084 h 185581"/>
              <a:gd name="connsiteX133" fmla="*/ 982147 w 1591464"/>
              <a:gd name="connsiteY133" fmla="*/ 81517 h 185581"/>
              <a:gd name="connsiteX134" fmla="*/ 982147 w 1591464"/>
              <a:gd name="connsiteY134" fmla="*/ 147552 h 185581"/>
              <a:gd name="connsiteX135" fmla="*/ 952559 w 1591464"/>
              <a:gd name="connsiteY135" fmla="*/ 147552 h 185581"/>
              <a:gd name="connsiteX136" fmla="*/ 952559 w 1591464"/>
              <a:gd name="connsiteY136" fmla="*/ 89487 h 185581"/>
              <a:gd name="connsiteX137" fmla="*/ 936627 w 1591464"/>
              <a:gd name="connsiteY137" fmla="*/ 69562 h 185581"/>
              <a:gd name="connsiteX138" fmla="*/ 915575 w 1591464"/>
              <a:gd name="connsiteY138" fmla="*/ 91194 h 185581"/>
              <a:gd name="connsiteX139" fmla="*/ 915575 w 1591464"/>
              <a:gd name="connsiteY139" fmla="*/ 146983 h 185581"/>
              <a:gd name="connsiteX140" fmla="*/ 885987 w 1591464"/>
              <a:gd name="connsiteY140" fmla="*/ 146983 h 185581"/>
              <a:gd name="connsiteX141" fmla="*/ 885987 w 1591464"/>
              <a:gd name="connsiteY141" fmla="*/ 46791 h 185581"/>
              <a:gd name="connsiteX142" fmla="*/ 1101065 w 1591464"/>
              <a:gd name="connsiteY142" fmla="*/ 46791 h 185581"/>
              <a:gd name="connsiteX143" fmla="*/ 1101065 w 1591464"/>
              <a:gd name="connsiteY143" fmla="*/ 68993 h 185581"/>
              <a:gd name="connsiteX144" fmla="*/ 1082858 w 1591464"/>
              <a:gd name="connsiteY144" fmla="*/ 68993 h 185581"/>
              <a:gd name="connsiteX145" fmla="*/ 1085134 w 1591464"/>
              <a:gd name="connsiteY145" fmla="*/ 82655 h 185581"/>
              <a:gd name="connsiteX146" fmla="*/ 1044735 w 1591464"/>
              <a:gd name="connsiteY146" fmla="*/ 119658 h 185581"/>
              <a:gd name="connsiteX147" fmla="*/ 1028235 w 1591464"/>
              <a:gd name="connsiteY147" fmla="*/ 116811 h 185581"/>
              <a:gd name="connsiteX148" fmla="*/ 1025390 w 1591464"/>
              <a:gd name="connsiteY148" fmla="*/ 123073 h 185581"/>
              <a:gd name="connsiteX149" fmla="*/ 1098790 w 1591464"/>
              <a:gd name="connsiteY149" fmla="*/ 154952 h 185581"/>
              <a:gd name="connsiteX150" fmla="*/ 1045874 w 1591464"/>
              <a:gd name="connsiteY150" fmla="*/ 185693 h 185581"/>
              <a:gd name="connsiteX151" fmla="*/ 997509 w 1591464"/>
              <a:gd name="connsiteY151" fmla="*/ 162922 h 185581"/>
              <a:gd name="connsiteX152" fmla="*/ 1007751 w 1591464"/>
              <a:gd name="connsiteY152" fmla="*/ 145844 h 185581"/>
              <a:gd name="connsiteX153" fmla="*/ 999216 w 1591464"/>
              <a:gd name="connsiteY153" fmla="*/ 130474 h 185581"/>
              <a:gd name="connsiteX154" fmla="*/ 1014010 w 1591464"/>
              <a:gd name="connsiteY154" fmla="*/ 108842 h 185581"/>
              <a:gd name="connsiteX155" fmla="*/ 1003768 w 1591464"/>
              <a:gd name="connsiteY155" fmla="*/ 82086 h 185581"/>
              <a:gd name="connsiteX156" fmla="*/ 1044735 w 1591464"/>
              <a:gd name="connsiteY156" fmla="*/ 45084 h 185581"/>
              <a:gd name="connsiteX157" fmla="*/ 1058960 w 1591464"/>
              <a:gd name="connsiteY157" fmla="*/ 46791 h 185581"/>
              <a:gd name="connsiteX158" fmla="*/ 1101065 w 1591464"/>
              <a:gd name="connsiteY158" fmla="*/ 46791 h 185581"/>
              <a:gd name="connsiteX159" fmla="*/ 1024252 w 1591464"/>
              <a:gd name="connsiteY159" fmla="*/ 150967 h 185581"/>
              <a:gd name="connsiteX160" fmla="*/ 1020269 w 1591464"/>
              <a:gd name="connsiteY160" fmla="*/ 158368 h 185581"/>
              <a:gd name="connsiteX161" fmla="*/ 1047011 w 1591464"/>
              <a:gd name="connsiteY161" fmla="*/ 168045 h 185581"/>
              <a:gd name="connsiteX162" fmla="*/ 1070909 w 1591464"/>
              <a:gd name="connsiteY162" fmla="*/ 158937 h 185581"/>
              <a:gd name="connsiteX163" fmla="*/ 1024252 w 1591464"/>
              <a:gd name="connsiteY163" fmla="*/ 150967 h 185581"/>
              <a:gd name="connsiteX164" fmla="*/ 1058391 w 1591464"/>
              <a:gd name="connsiteY164" fmla="*/ 82086 h 185581"/>
              <a:gd name="connsiteX165" fmla="*/ 1044166 w 1591464"/>
              <a:gd name="connsiteY165" fmla="*/ 63869 h 185581"/>
              <a:gd name="connsiteX166" fmla="*/ 1029942 w 1591464"/>
              <a:gd name="connsiteY166" fmla="*/ 82086 h 185581"/>
              <a:gd name="connsiteX167" fmla="*/ 1044166 w 1591464"/>
              <a:gd name="connsiteY167" fmla="*/ 100303 h 185581"/>
              <a:gd name="connsiteX168" fmla="*/ 1058391 w 1591464"/>
              <a:gd name="connsiteY168" fmla="*/ 82086 h 185581"/>
              <a:gd name="connsiteX169" fmla="*/ 1173327 w 1591464"/>
              <a:gd name="connsiteY169" fmla="*/ 8650 h 185581"/>
              <a:gd name="connsiteX170" fmla="*/ 1270055 w 1591464"/>
              <a:gd name="connsiteY170" fmla="*/ 8650 h 185581"/>
              <a:gd name="connsiteX171" fmla="*/ 1270055 w 1591464"/>
              <a:gd name="connsiteY171" fmla="*/ 34268 h 185581"/>
              <a:gd name="connsiteX172" fmla="*/ 1205191 w 1591464"/>
              <a:gd name="connsiteY172" fmla="*/ 34268 h 185581"/>
              <a:gd name="connsiteX173" fmla="*/ 1205191 w 1591464"/>
              <a:gd name="connsiteY173" fmla="*/ 66147 h 185581"/>
              <a:gd name="connsiteX174" fmla="*/ 1266072 w 1591464"/>
              <a:gd name="connsiteY174" fmla="*/ 66147 h 185581"/>
              <a:gd name="connsiteX175" fmla="*/ 1266072 w 1591464"/>
              <a:gd name="connsiteY175" fmla="*/ 91194 h 185581"/>
              <a:gd name="connsiteX176" fmla="*/ 1205191 w 1591464"/>
              <a:gd name="connsiteY176" fmla="*/ 91194 h 185581"/>
              <a:gd name="connsiteX177" fmla="*/ 1205191 w 1591464"/>
              <a:gd name="connsiteY177" fmla="*/ 147552 h 185581"/>
              <a:gd name="connsiteX178" fmla="*/ 1173896 w 1591464"/>
              <a:gd name="connsiteY178" fmla="*/ 147552 h 185581"/>
              <a:gd name="connsiteX179" fmla="*/ 1173896 w 1591464"/>
              <a:gd name="connsiteY179" fmla="*/ 8650 h 185581"/>
              <a:gd name="connsiteX180" fmla="*/ 1289970 w 1591464"/>
              <a:gd name="connsiteY180" fmla="*/ 17189 h 185581"/>
              <a:gd name="connsiteX181" fmla="*/ 1307040 w 1591464"/>
              <a:gd name="connsiteY181" fmla="*/ 111 h 185581"/>
              <a:gd name="connsiteX182" fmla="*/ 1324109 w 1591464"/>
              <a:gd name="connsiteY182" fmla="*/ 17189 h 185581"/>
              <a:gd name="connsiteX183" fmla="*/ 1307040 w 1591464"/>
              <a:gd name="connsiteY183" fmla="*/ 34268 h 185581"/>
              <a:gd name="connsiteX184" fmla="*/ 1289970 w 1591464"/>
              <a:gd name="connsiteY184" fmla="*/ 17189 h 185581"/>
              <a:gd name="connsiteX185" fmla="*/ 1292815 w 1591464"/>
              <a:gd name="connsiteY185" fmla="*/ 46791 h 185581"/>
              <a:gd name="connsiteX186" fmla="*/ 1322402 w 1591464"/>
              <a:gd name="connsiteY186" fmla="*/ 46791 h 185581"/>
              <a:gd name="connsiteX187" fmla="*/ 1322402 w 1591464"/>
              <a:gd name="connsiteY187" fmla="*/ 147552 h 185581"/>
              <a:gd name="connsiteX188" fmla="*/ 1292815 w 1591464"/>
              <a:gd name="connsiteY188" fmla="*/ 147552 h 185581"/>
              <a:gd name="connsiteX189" fmla="*/ 1292815 w 1591464"/>
              <a:gd name="connsiteY189" fmla="*/ 46791 h 185581"/>
              <a:gd name="connsiteX190" fmla="*/ 1346869 w 1591464"/>
              <a:gd name="connsiteY190" fmla="*/ 46791 h 185581"/>
              <a:gd name="connsiteX191" fmla="*/ 1376456 w 1591464"/>
              <a:gd name="connsiteY191" fmla="*/ 46791 h 185581"/>
              <a:gd name="connsiteX192" fmla="*/ 1376456 w 1591464"/>
              <a:gd name="connsiteY192" fmla="*/ 62731 h 185581"/>
              <a:gd name="connsiteX193" fmla="*/ 1377025 w 1591464"/>
              <a:gd name="connsiteY193" fmla="*/ 62731 h 185581"/>
              <a:gd name="connsiteX194" fmla="*/ 1402630 w 1591464"/>
              <a:gd name="connsiteY194" fmla="*/ 44514 h 185581"/>
              <a:gd name="connsiteX195" fmla="*/ 1411165 w 1591464"/>
              <a:gd name="connsiteY195" fmla="*/ 45653 h 185581"/>
              <a:gd name="connsiteX196" fmla="*/ 1411165 w 1591464"/>
              <a:gd name="connsiteY196" fmla="*/ 76393 h 185581"/>
              <a:gd name="connsiteX197" fmla="*/ 1398078 w 1591464"/>
              <a:gd name="connsiteY197" fmla="*/ 74116 h 185581"/>
              <a:gd name="connsiteX198" fmla="*/ 1376456 w 1591464"/>
              <a:gd name="connsiteY198" fmla="*/ 96318 h 185581"/>
              <a:gd name="connsiteX199" fmla="*/ 1376456 w 1591464"/>
              <a:gd name="connsiteY199" fmla="*/ 146983 h 185581"/>
              <a:gd name="connsiteX200" fmla="*/ 1346869 w 1591464"/>
              <a:gd name="connsiteY200" fmla="*/ 146983 h 185581"/>
              <a:gd name="connsiteX201" fmla="*/ 1346869 w 1591464"/>
              <a:gd name="connsiteY201" fmla="*/ 46791 h 185581"/>
              <a:gd name="connsiteX202" fmla="*/ 1450425 w 1591464"/>
              <a:gd name="connsiteY202" fmla="*/ 113965 h 185581"/>
              <a:gd name="connsiteX203" fmla="*/ 1468633 w 1591464"/>
              <a:gd name="connsiteY203" fmla="*/ 128766 h 185581"/>
              <a:gd name="connsiteX204" fmla="*/ 1482858 w 1591464"/>
              <a:gd name="connsiteY204" fmla="*/ 119658 h 185581"/>
              <a:gd name="connsiteX205" fmla="*/ 1425389 w 1591464"/>
              <a:gd name="connsiteY205" fmla="*/ 76963 h 185581"/>
              <a:gd name="connsiteX206" fmla="*/ 1466926 w 1591464"/>
              <a:gd name="connsiteY206" fmla="*/ 45084 h 185581"/>
              <a:gd name="connsiteX207" fmla="*/ 1510738 w 1591464"/>
              <a:gd name="connsiteY207" fmla="*/ 79240 h 185581"/>
              <a:gd name="connsiteX208" fmla="*/ 1482288 w 1591464"/>
              <a:gd name="connsiteY208" fmla="*/ 79240 h 185581"/>
              <a:gd name="connsiteX209" fmla="*/ 1466926 w 1591464"/>
              <a:gd name="connsiteY209" fmla="*/ 66147 h 185581"/>
              <a:gd name="connsiteX210" fmla="*/ 1454977 w 1591464"/>
              <a:gd name="connsiteY210" fmla="*/ 74686 h 185581"/>
              <a:gd name="connsiteX211" fmla="*/ 1512445 w 1591464"/>
              <a:gd name="connsiteY211" fmla="*/ 117950 h 185581"/>
              <a:gd name="connsiteX212" fmla="*/ 1469771 w 1591464"/>
              <a:gd name="connsiteY212" fmla="*/ 149829 h 185581"/>
              <a:gd name="connsiteX213" fmla="*/ 1422544 w 1591464"/>
              <a:gd name="connsiteY213" fmla="*/ 114534 h 185581"/>
              <a:gd name="connsiteX214" fmla="*/ 1450425 w 1591464"/>
              <a:gd name="connsiteY214" fmla="*/ 114534 h 185581"/>
              <a:gd name="connsiteX215" fmla="*/ 1536912 w 1591464"/>
              <a:gd name="connsiteY215" fmla="*/ 70701 h 185581"/>
              <a:gd name="connsiteX216" fmla="*/ 1523256 w 1591464"/>
              <a:gd name="connsiteY216" fmla="*/ 70701 h 185581"/>
              <a:gd name="connsiteX217" fmla="*/ 1523256 w 1591464"/>
              <a:gd name="connsiteY217" fmla="*/ 47361 h 185581"/>
              <a:gd name="connsiteX218" fmla="*/ 1536912 w 1591464"/>
              <a:gd name="connsiteY218" fmla="*/ 47361 h 185581"/>
              <a:gd name="connsiteX219" fmla="*/ 1536912 w 1591464"/>
              <a:gd name="connsiteY219" fmla="*/ 21174 h 185581"/>
              <a:gd name="connsiteX220" fmla="*/ 1566499 w 1591464"/>
              <a:gd name="connsiteY220" fmla="*/ 21174 h 185581"/>
              <a:gd name="connsiteX221" fmla="*/ 1566499 w 1591464"/>
              <a:gd name="connsiteY221" fmla="*/ 47361 h 185581"/>
              <a:gd name="connsiteX222" fmla="*/ 1590396 w 1591464"/>
              <a:gd name="connsiteY222" fmla="*/ 47361 h 185581"/>
              <a:gd name="connsiteX223" fmla="*/ 1590396 w 1591464"/>
              <a:gd name="connsiteY223" fmla="*/ 70701 h 185581"/>
              <a:gd name="connsiteX224" fmla="*/ 1566499 w 1591464"/>
              <a:gd name="connsiteY224" fmla="*/ 70701 h 185581"/>
              <a:gd name="connsiteX225" fmla="*/ 1566499 w 1591464"/>
              <a:gd name="connsiteY225" fmla="*/ 108842 h 185581"/>
              <a:gd name="connsiteX226" fmla="*/ 1581862 w 1591464"/>
              <a:gd name="connsiteY226" fmla="*/ 122504 h 185581"/>
              <a:gd name="connsiteX227" fmla="*/ 1591535 w 1591464"/>
              <a:gd name="connsiteY227" fmla="*/ 121366 h 185581"/>
              <a:gd name="connsiteX228" fmla="*/ 1591535 w 1591464"/>
              <a:gd name="connsiteY228" fmla="*/ 147552 h 185581"/>
              <a:gd name="connsiteX229" fmla="*/ 1576172 w 1591464"/>
              <a:gd name="connsiteY229" fmla="*/ 149260 h 185581"/>
              <a:gd name="connsiteX230" fmla="*/ 1536912 w 1591464"/>
              <a:gd name="connsiteY230" fmla="*/ 108842 h 185581"/>
              <a:gd name="connsiteX231" fmla="*/ 1536912 w 1591464"/>
              <a:gd name="connsiteY231" fmla="*/ 70701 h 185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</a:cxnLst>
            <a:rect l="l" t="t" r="r" b="b"/>
            <a:pathLst>
              <a:path w="1591464" h="185581">
                <a:moveTo>
                  <a:pt x="70" y="8650"/>
                </a:moveTo>
                <a:lnTo>
                  <a:pt x="98505" y="8650"/>
                </a:lnTo>
                <a:lnTo>
                  <a:pt x="98505" y="34268"/>
                </a:lnTo>
                <a:lnTo>
                  <a:pt x="31934" y="34268"/>
                </a:lnTo>
                <a:lnTo>
                  <a:pt x="31934" y="63869"/>
                </a:lnTo>
                <a:lnTo>
                  <a:pt x="95091" y="63869"/>
                </a:lnTo>
                <a:lnTo>
                  <a:pt x="95091" y="88917"/>
                </a:lnTo>
                <a:lnTo>
                  <a:pt x="31934" y="88917"/>
                </a:lnTo>
                <a:lnTo>
                  <a:pt x="31934" y="122504"/>
                </a:lnTo>
                <a:lnTo>
                  <a:pt x="100781" y="122504"/>
                </a:lnTo>
                <a:lnTo>
                  <a:pt x="100781" y="148121"/>
                </a:lnTo>
                <a:lnTo>
                  <a:pt x="639" y="148121"/>
                </a:lnTo>
                <a:lnTo>
                  <a:pt x="639" y="8650"/>
                </a:lnTo>
                <a:close/>
                <a:moveTo>
                  <a:pt x="123541" y="46791"/>
                </a:moveTo>
                <a:lnTo>
                  <a:pt x="153128" y="46791"/>
                </a:lnTo>
                <a:lnTo>
                  <a:pt x="153128" y="63300"/>
                </a:lnTo>
                <a:lnTo>
                  <a:pt x="153697" y="63300"/>
                </a:lnTo>
                <a:cubicBezTo>
                  <a:pt x="160525" y="52484"/>
                  <a:pt x="169629" y="45084"/>
                  <a:pt x="186699" y="45084"/>
                </a:cubicBezTo>
                <a:cubicBezTo>
                  <a:pt x="210596" y="45084"/>
                  <a:pt x="219700" y="58177"/>
                  <a:pt x="219700" y="81517"/>
                </a:cubicBezTo>
                <a:lnTo>
                  <a:pt x="219700" y="147552"/>
                </a:lnTo>
                <a:lnTo>
                  <a:pt x="190113" y="147552"/>
                </a:lnTo>
                <a:lnTo>
                  <a:pt x="190113" y="89487"/>
                </a:lnTo>
                <a:cubicBezTo>
                  <a:pt x="190113" y="76963"/>
                  <a:pt x="186130" y="69562"/>
                  <a:pt x="174181" y="69562"/>
                </a:cubicBezTo>
                <a:cubicBezTo>
                  <a:pt x="161663" y="69562"/>
                  <a:pt x="153128" y="78101"/>
                  <a:pt x="153128" y="91194"/>
                </a:cubicBezTo>
                <a:lnTo>
                  <a:pt x="153128" y="146983"/>
                </a:lnTo>
                <a:lnTo>
                  <a:pt x="123541" y="146983"/>
                </a:lnTo>
                <a:lnTo>
                  <a:pt x="123541" y="46791"/>
                </a:lnTo>
                <a:close/>
                <a:moveTo>
                  <a:pt x="338050" y="46791"/>
                </a:moveTo>
                <a:lnTo>
                  <a:pt x="338050" y="68993"/>
                </a:lnTo>
                <a:lnTo>
                  <a:pt x="319842" y="68993"/>
                </a:lnTo>
                <a:cubicBezTo>
                  <a:pt x="321549" y="72978"/>
                  <a:pt x="322118" y="77532"/>
                  <a:pt x="322118" y="82655"/>
                </a:cubicBezTo>
                <a:cubicBezTo>
                  <a:pt x="322118" y="104288"/>
                  <a:pt x="307894" y="119658"/>
                  <a:pt x="281720" y="119658"/>
                </a:cubicBezTo>
                <a:cubicBezTo>
                  <a:pt x="275461" y="119658"/>
                  <a:pt x="269771" y="118519"/>
                  <a:pt x="265220" y="116811"/>
                </a:cubicBezTo>
                <a:cubicBezTo>
                  <a:pt x="263513" y="119089"/>
                  <a:pt x="262375" y="120796"/>
                  <a:pt x="262375" y="123073"/>
                </a:cubicBezTo>
                <a:cubicBezTo>
                  <a:pt x="262375" y="136167"/>
                  <a:pt x="335774" y="112827"/>
                  <a:pt x="335774" y="154952"/>
                </a:cubicBezTo>
                <a:cubicBezTo>
                  <a:pt x="335774" y="171461"/>
                  <a:pt x="325532" y="185693"/>
                  <a:pt x="282858" y="185693"/>
                </a:cubicBezTo>
                <a:cubicBezTo>
                  <a:pt x="245874" y="185693"/>
                  <a:pt x="234494" y="177154"/>
                  <a:pt x="234494" y="162922"/>
                </a:cubicBezTo>
                <a:cubicBezTo>
                  <a:pt x="234494" y="154952"/>
                  <a:pt x="238477" y="149829"/>
                  <a:pt x="244736" y="145844"/>
                </a:cubicBezTo>
                <a:cubicBezTo>
                  <a:pt x="239615" y="142428"/>
                  <a:pt x="236201" y="137874"/>
                  <a:pt x="236201" y="130474"/>
                </a:cubicBezTo>
                <a:cubicBezTo>
                  <a:pt x="236201" y="121935"/>
                  <a:pt x="240753" y="113965"/>
                  <a:pt x="250995" y="108842"/>
                </a:cubicBezTo>
                <a:cubicBezTo>
                  <a:pt x="244167" y="102580"/>
                  <a:pt x="240753" y="93471"/>
                  <a:pt x="240753" y="82086"/>
                </a:cubicBezTo>
                <a:cubicBezTo>
                  <a:pt x="240753" y="59885"/>
                  <a:pt x="255547" y="45084"/>
                  <a:pt x="281720" y="45084"/>
                </a:cubicBezTo>
                <a:cubicBezTo>
                  <a:pt x="286841" y="45084"/>
                  <a:pt x="291393" y="45653"/>
                  <a:pt x="295945" y="46791"/>
                </a:cubicBezTo>
                <a:lnTo>
                  <a:pt x="338050" y="46791"/>
                </a:lnTo>
                <a:close/>
                <a:moveTo>
                  <a:pt x="261805" y="150967"/>
                </a:moveTo>
                <a:cubicBezTo>
                  <a:pt x="258392" y="153814"/>
                  <a:pt x="257823" y="156091"/>
                  <a:pt x="257823" y="158368"/>
                </a:cubicBezTo>
                <a:cubicBezTo>
                  <a:pt x="257823" y="164061"/>
                  <a:pt x="262375" y="168045"/>
                  <a:pt x="284565" y="168045"/>
                </a:cubicBezTo>
                <a:cubicBezTo>
                  <a:pt x="302773" y="168045"/>
                  <a:pt x="308463" y="162353"/>
                  <a:pt x="308463" y="158937"/>
                </a:cubicBezTo>
                <a:cubicBezTo>
                  <a:pt x="308463" y="149260"/>
                  <a:pt x="282289" y="153245"/>
                  <a:pt x="261805" y="150967"/>
                </a:cubicBezTo>
                <a:close/>
                <a:moveTo>
                  <a:pt x="295945" y="82086"/>
                </a:moveTo>
                <a:cubicBezTo>
                  <a:pt x="295945" y="70701"/>
                  <a:pt x="291962" y="63869"/>
                  <a:pt x="281720" y="63869"/>
                </a:cubicBezTo>
                <a:cubicBezTo>
                  <a:pt x="272047" y="63869"/>
                  <a:pt x="267495" y="70701"/>
                  <a:pt x="267495" y="82086"/>
                </a:cubicBezTo>
                <a:cubicBezTo>
                  <a:pt x="267495" y="93471"/>
                  <a:pt x="271478" y="100303"/>
                  <a:pt x="281720" y="100303"/>
                </a:cubicBezTo>
                <a:cubicBezTo>
                  <a:pt x="291962" y="100872"/>
                  <a:pt x="295945" y="93471"/>
                  <a:pt x="295945" y="82086"/>
                </a:cubicBezTo>
                <a:close/>
                <a:moveTo>
                  <a:pt x="353413" y="17189"/>
                </a:moveTo>
                <a:cubicBezTo>
                  <a:pt x="353413" y="6943"/>
                  <a:pt x="359672" y="111"/>
                  <a:pt x="370483" y="111"/>
                </a:cubicBezTo>
                <a:cubicBezTo>
                  <a:pt x="380724" y="111"/>
                  <a:pt x="387552" y="6943"/>
                  <a:pt x="387552" y="17189"/>
                </a:cubicBezTo>
                <a:cubicBezTo>
                  <a:pt x="387552" y="27436"/>
                  <a:pt x="380724" y="34268"/>
                  <a:pt x="370483" y="34268"/>
                </a:cubicBezTo>
                <a:cubicBezTo>
                  <a:pt x="359672" y="34268"/>
                  <a:pt x="353413" y="27436"/>
                  <a:pt x="353413" y="17189"/>
                </a:cubicBezTo>
                <a:close/>
                <a:moveTo>
                  <a:pt x="355689" y="46791"/>
                </a:moveTo>
                <a:lnTo>
                  <a:pt x="385276" y="46791"/>
                </a:lnTo>
                <a:lnTo>
                  <a:pt x="385276" y="147552"/>
                </a:lnTo>
                <a:lnTo>
                  <a:pt x="355689" y="147552"/>
                </a:lnTo>
                <a:lnTo>
                  <a:pt x="355689" y="46791"/>
                </a:lnTo>
                <a:close/>
                <a:moveTo>
                  <a:pt x="410312" y="46791"/>
                </a:moveTo>
                <a:lnTo>
                  <a:pt x="439899" y="46791"/>
                </a:lnTo>
                <a:lnTo>
                  <a:pt x="439899" y="63300"/>
                </a:lnTo>
                <a:lnTo>
                  <a:pt x="440468" y="63300"/>
                </a:lnTo>
                <a:cubicBezTo>
                  <a:pt x="447296" y="52484"/>
                  <a:pt x="456400" y="45084"/>
                  <a:pt x="473470" y="45084"/>
                </a:cubicBezTo>
                <a:cubicBezTo>
                  <a:pt x="497367" y="45084"/>
                  <a:pt x="506471" y="58177"/>
                  <a:pt x="506471" y="81517"/>
                </a:cubicBezTo>
                <a:lnTo>
                  <a:pt x="506471" y="147552"/>
                </a:lnTo>
                <a:lnTo>
                  <a:pt x="476884" y="147552"/>
                </a:lnTo>
                <a:lnTo>
                  <a:pt x="476884" y="89487"/>
                </a:lnTo>
                <a:cubicBezTo>
                  <a:pt x="476884" y="76963"/>
                  <a:pt x="472901" y="69562"/>
                  <a:pt x="460952" y="69562"/>
                </a:cubicBezTo>
                <a:cubicBezTo>
                  <a:pt x="448434" y="69562"/>
                  <a:pt x="439899" y="78101"/>
                  <a:pt x="439899" y="91194"/>
                </a:cubicBezTo>
                <a:lnTo>
                  <a:pt x="439899" y="146983"/>
                </a:lnTo>
                <a:lnTo>
                  <a:pt x="410312" y="146983"/>
                </a:lnTo>
                <a:lnTo>
                  <a:pt x="410312" y="46791"/>
                </a:lnTo>
                <a:close/>
                <a:moveTo>
                  <a:pt x="620838" y="110549"/>
                </a:moveTo>
                <a:cubicBezTo>
                  <a:pt x="619700" y="131612"/>
                  <a:pt x="604906" y="149260"/>
                  <a:pt x="574181" y="149260"/>
                </a:cubicBezTo>
                <a:cubicBezTo>
                  <a:pt x="539473" y="149260"/>
                  <a:pt x="525248" y="128197"/>
                  <a:pt x="525248" y="96887"/>
                </a:cubicBezTo>
                <a:cubicBezTo>
                  <a:pt x="525248" y="65577"/>
                  <a:pt x="541748" y="45084"/>
                  <a:pt x="574750" y="45084"/>
                </a:cubicBezTo>
                <a:cubicBezTo>
                  <a:pt x="607751" y="45084"/>
                  <a:pt x="620838" y="65008"/>
                  <a:pt x="620838" y="98595"/>
                </a:cubicBezTo>
                <a:lnTo>
                  <a:pt x="620838" y="103149"/>
                </a:lnTo>
                <a:lnTo>
                  <a:pt x="555404" y="103149"/>
                </a:lnTo>
                <a:cubicBezTo>
                  <a:pt x="555973" y="118519"/>
                  <a:pt x="561663" y="127058"/>
                  <a:pt x="574181" y="127058"/>
                </a:cubicBezTo>
                <a:cubicBezTo>
                  <a:pt x="585561" y="127058"/>
                  <a:pt x="591819" y="119658"/>
                  <a:pt x="591819" y="110549"/>
                </a:cubicBezTo>
                <a:lnTo>
                  <a:pt x="620838" y="110549"/>
                </a:lnTo>
                <a:close/>
                <a:moveTo>
                  <a:pt x="591819" y="86640"/>
                </a:moveTo>
                <a:cubicBezTo>
                  <a:pt x="591251" y="76393"/>
                  <a:pt x="586130" y="66716"/>
                  <a:pt x="574181" y="66716"/>
                </a:cubicBezTo>
                <a:cubicBezTo>
                  <a:pt x="562801" y="66716"/>
                  <a:pt x="557111" y="73547"/>
                  <a:pt x="555973" y="86640"/>
                </a:cubicBezTo>
                <a:lnTo>
                  <a:pt x="591819" y="86640"/>
                </a:lnTo>
                <a:close/>
                <a:moveTo>
                  <a:pt x="730653" y="110549"/>
                </a:moveTo>
                <a:cubicBezTo>
                  <a:pt x="729515" y="131612"/>
                  <a:pt x="714721" y="149260"/>
                  <a:pt x="683996" y="149260"/>
                </a:cubicBezTo>
                <a:cubicBezTo>
                  <a:pt x="649288" y="149260"/>
                  <a:pt x="635063" y="128197"/>
                  <a:pt x="635063" y="96887"/>
                </a:cubicBezTo>
                <a:cubicBezTo>
                  <a:pt x="635063" y="65577"/>
                  <a:pt x="651563" y="45084"/>
                  <a:pt x="684565" y="45084"/>
                </a:cubicBezTo>
                <a:cubicBezTo>
                  <a:pt x="717566" y="45084"/>
                  <a:pt x="730653" y="65008"/>
                  <a:pt x="730653" y="98595"/>
                </a:cubicBezTo>
                <a:lnTo>
                  <a:pt x="730653" y="103149"/>
                </a:lnTo>
                <a:lnTo>
                  <a:pt x="665219" y="103149"/>
                </a:lnTo>
                <a:cubicBezTo>
                  <a:pt x="665788" y="118519"/>
                  <a:pt x="671478" y="127058"/>
                  <a:pt x="683996" y="127058"/>
                </a:cubicBezTo>
                <a:cubicBezTo>
                  <a:pt x="695376" y="127058"/>
                  <a:pt x="701635" y="119658"/>
                  <a:pt x="701635" y="110549"/>
                </a:cubicBezTo>
                <a:lnTo>
                  <a:pt x="730653" y="110549"/>
                </a:lnTo>
                <a:close/>
                <a:moveTo>
                  <a:pt x="701635" y="86640"/>
                </a:moveTo>
                <a:cubicBezTo>
                  <a:pt x="701066" y="76393"/>
                  <a:pt x="695945" y="66716"/>
                  <a:pt x="683996" y="66716"/>
                </a:cubicBezTo>
                <a:cubicBezTo>
                  <a:pt x="672616" y="66716"/>
                  <a:pt x="666926" y="73547"/>
                  <a:pt x="665788" y="86640"/>
                </a:cubicBezTo>
                <a:lnTo>
                  <a:pt x="701635" y="86640"/>
                </a:lnTo>
                <a:close/>
                <a:moveTo>
                  <a:pt x="751137" y="46791"/>
                </a:moveTo>
                <a:lnTo>
                  <a:pt x="780724" y="46791"/>
                </a:lnTo>
                <a:lnTo>
                  <a:pt x="780724" y="62731"/>
                </a:lnTo>
                <a:lnTo>
                  <a:pt x="781293" y="62731"/>
                </a:lnTo>
                <a:cubicBezTo>
                  <a:pt x="788121" y="51346"/>
                  <a:pt x="796656" y="44514"/>
                  <a:pt x="806898" y="44514"/>
                </a:cubicBezTo>
                <a:cubicBezTo>
                  <a:pt x="809743" y="44514"/>
                  <a:pt x="812588" y="45084"/>
                  <a:pt x="815433" y="45653"/>
                </a:cubicBezTo>
                <a:lnTo>
                  <a:pt x="815433" y="76393"/>
                </a:lnTo>
                <a:cubicBezTo>
                  <a:pt x="812019" y="75255"/>
                  <a:pt x="808036" y="74116"/>
                  <a:pt x="802346" y="74116"/>
                </a:cubicBezTo>
                <a:cubicBezTo>
                  <a:pt x="789828" y="74116"/>
                  <a:pt x="780724" y="82655"/>
                  <a:pt x="780724" y="96318"/>
                </a:cubicBezTo>
                <a:lnTo>
                  <a:pt x="780724" y="146983"/>
                </a:lnTo>
                <a:lnTo>
                  <a:pt x="751137" y="146983"/>
                </a:lnTo>
                <a:lnTo>
                  <a:pt x="751137" y="46791"/>
                </a:lnTo>
                <a:close/>
                <a:moveTo>
                  <a:pt x="829088" y="17189"/>
                </a:moveTo>
                <a:cubicBezTo>
                  <a:pt x="829088" y="6943"/>
                  <a:pt x="835347" y="111"/>
                  <a:pt x="846158" y="111"/>
                </a:cubicBezTo>
                <a:cubicBezTo>
                  <a:pt x="856400" y="111"/>
                  <a:pt x="863228" y="6943"/>
                  <a:pt x="863228" y="17189"/>
                </a:cubicBezTo>
                <a:cubicBezTo>
                  <a:pt x="863228" y="27436"/>
                  <a:pt x="856400" y="34268"/>
                  <a:pt x="846158" y="34268"/>
                </a:cubicBezTo>
                <a:cubicBezTo>
                  <a:pt x="835347" y="34268"/>
                  <a:pt x="829088" y="27436"/>
                  <a:pt x="829088" y="17189"/>
                </a:cubicBezTo>
                <a:close/>
                <a:moveTo>
                  <a:pt x="831364" y="46791"/>
                </a:moveTo>
                <a:lnTo>
                  <a:pt x="860952" y="46791"/>
                </a:lnTo>
                <a:lnTo>
                  <a:pt x="860952" y="147552"/>
                </a:lnTo>
                <a:lnTo>
                  <a:pt x="831364" y="147552"/>
                </a:lnTo>
                <a:lnTo>
                  <a:pt x="831364" y="46791"/>
                </a:lnTo>
                <a:close/>
                <a:moveTo>
                  <a:pt x="885987" y="46791"/>
                </a:moveTo>
                <a:lnTo>
                  <a:pt x="915575" y="46791"/>
                </a:lnTo>
                <a:lnTo>
                  <a:pt x="915575" y="63300"/>
                </a:lnTo>
                <a:lnTo>
                  <a:pt x="916144" y="63300"/>
                </a:lnTo>
                <a:cubicBezTo>
                  <a:pt x="922972" y="52484"/>
                  <a:pt x="932076" y="45084"/>
                  <a:pt x="949145" y="45084"/>
                </a:cubicBezTo>
                <a:cubicBezTo>
                  <a:pt x="973043" y="45084"/>
                  <a:pt x="982147" y="58177"/>
                  <a:pt x="982147" y="81517"/>
                </a:cubicBezTo>
                <a:lnTo>
                  <a:pt x="982147" y="147552"/>
                </a:lnTo>
                <a:lnTo>
                  <a:pt x="952559" y="147552"/>
                </a:lnTo>
                <a:lnTo>
                  <a:pt x="952559" y="89487"/>
                </a:lnTo>
                <a:cubicBezTo>
                  <a:pt x="952559" y="76963"/>
                  <a:pt x="948576" y="69562"/>
                  <a:pt x="936627" y="69562"/>
                </a:cubicBezTo>
                <a:cubicBezTo>
                  <a:pt x="924110" y="69562"/>
                  <a:pt x="915575" y="78101"/>
                  <a:pt x="915575" y="91194"/>
                </a:cubicBezTo>
                <a:lnTo>
                  <a:pt x="915575" y="146983"/>
                </a:lnTo>
                <a:lnTo>
                  <a:pt x="885987" y="146983"/>
                </a:lnTo>
                <a:lnTo>
                  <a:pt x="885987" y="46791"/>
                </a:lnTo>
                <a:close/>
                <a:moveTo>
                  <a:pt x="1101065" y="46791"/>
                </a:moveTo>
                <a:lnTo>
                  <a:pt x="1101065" y="68993"/>
                </a:lnTo>
                <a:lnTo>
                  <a:pt x="1082858" y="68993"/>
                </a:lnTo>
                <a:cubicBezTo>
                  <a:pt x="1084565" y="72978"/>
                  <a:pt x="1085134" y="77532"/>
                  <a:pt x="1085134" y="82655"/>
                </a:cubicBezTo>
                <a:cubicBezTo>
                  <a:pt x="1085134" y="104288"/>
                  <a:pt x="1070909" y="119658"/>
                  <a:pt x="1044735" y="119658"/>
                </a:cubicBezTo>
                <a:cubicBezTo>
                  <a:pt x="1038476" y="119658"/>
                  <a:pt x="1032786" y="118519"/>
                  <a:pt x="1028235" y="116811"/>
                </a:cubicBezTo>
                <a:cubicBezTo>
                  <a:pt x="1026528" y="119089"/>
                  <a:pt x="1025390" y="120796"/>
                  <a:pt x="1025390" y="123073"/>
                </a:cubicBezTo>
                <a:cubicBezTo>
                  <a:pt x="1025390" y="136167"/>
                  <a:pt x="1098790" y="112827"/>
                  <a:pt x="1098790" y="154952"/>
                </a:cubicBezTo>
                <a:cubicBezTo>
                  <a:pt x="1098790" y="171461"/>
                  <a:pt x="1088548" y="185693"/>
                  <a:pt x="1045874" y="185693"/>
                </a:cubicBezTo>
                <a:cubicBezTo>
                  <a:pt x="1008889" y="185693"/>
                  <a:pt x="997509" y="177154"/>
                  <a:pt x="997509" y="162922"/>
                </a:cubicBezTo>
                <a:cubicBezTo>
                  <a:pt x="997509" y="154952"/>
                  <a:pt x="1001492" y="149829"/>
                  <a:pt x="1007751" y="145844"/>
                </a:cubicBezTo>
                <a:cubicBezTo>
                  <a:pt x="1002630" y="142428"/>
                  <a:pt x="999216" y="137874"/>
                  <a:pt x="999216" y="130474"/>
                </a:cubicBezTo>
                <a:cubicBezTo>
                  <a:pt x="999216" y="121935"/>
                  <a:pt x="1003768" y="113965"/>
                  <a:pt x="1014010" y="108842"/>
                </a:cubicBezTo>
                <a:cubicBezTo>
                  <a:pt x="1007182" y="102580"/>
                  <a:pt x="1003768" y="93471"/>
                  <a:pt x="1003768" y="82086"/>
                </a:cubicBezTo>
                <a:cubicBezTo>
                  <a:pt x="1003768" y="59885"/>
                  <a:pt x="1018562" y="45084"/>
                  <a:pt x="1044735" y="45084"/>
                </a:cubicBezTo>
                <a:cubicBezTo>
                  <a:pt x="1049856" y="45084"/>
                  <a:pt x="1054408" y="45653"/>
                  <a:pt x="1058960" y="46791"/>
                </a:cubicBezTo>
                <a:lnTo>
                  <a:pt x="1101065" y="46791"/>
                </a:lnTo>
                <a:close/>
                <a:moveTo>
                  <a:pt x="1024252" y="150967"/>
                </a:moveTo>
                <a:cubicBezTo>
                  <a:pt x="1020838" y="153814"/>
                  <a:pt x="1020269" y="156091"/>
                  <a:pt x="1020269" y="158368"/>
                </a:cubicBezTo>
                <a:cubicBezTo>
                  <a:pt x="1020269" y="164061"/>
                  <a:pt x="1024821" y="168045"/>
                  <a:pt x="1047011" y="168045"/>
                </a:cubicBezTo>
                <a:cubicBezTo>
                  <a:pt x="1065219" y="168045"/>
                  <a:pt x="1070909" y="162353"/>
                  <a:pt x="1070909" y="158937"/>
                </a:cubicBezTo>
                <a:cubicBezTo>
                  <a:pt x="1070909" y="149260"/>
                  <a:pt x="1045304" y="153245"/>
                  <a:pt x="1024252" y="150967"/>
                </a:cubicBezTo>
                <a:close/>
                <a:moveTo>
                  <a:pt x="1058391" y="82086"/>
                </a:moveTo>
                <a:cubicBezTo>
                  <a:pt x="1058391" y="70701"/>
                  <a:pt x="1054408" y="63869"/>
                  <a:pt x="1044166" y="63869"/>
                </a:cubicBezTo>
                <a:cubicBezTo>
                  <a:pt x="1034494" y="63869"/>
                  <a:pt x="1029942" y="70701"/>
                  <a:pt x="1029942" y="82086"/>
                </a:cubicBezTo>
                <a:cubicBezTo>
                  <a:pt x="1029942" y="93471"/>
                  <a:pt x="1033925" y="100303"/>
                  <a:pt x="1044166" y="100303"/>
                </a:cubicBezTo>
                <a:cubicBezTo>
                  <a:pt x="1054408" y="100872"/>
                  <a:pt x="1058391" y="93471"/>
                  <a:pt x="1058391" y="82086"/>
                </a:cubicBezTo>
                <a:close/>
                <a:moveTo>
                  <a:pt x="1173327" y="8650"/>
                </a:moveTo>
                <a:lnTo>
                  <a:pt x="1270055" y="8650"/>
                </a:lnTo>
                <a:lnTo>
                  <a:pt x="1270055" y="34268"/>
                </a:lnTo>
                <a:lnTo>
                  <a:pt x="1205191" y="34268"/>
                </a:lnTo>
                <a:lnTo>
                  <a:pt x="1205191" y="66147"/>
                </a:lnTo>
                <a:lnTo>
                  <a:pt x="1266072" y="66147"/>
                </a:lnTo>
                <a:lnTo>
                  <a:pt x="1266072" y="91194"/>
                </a:lnTo>
                <a:lnTo>
                  <a:pt x="1205191" y="91194"/>
                </a:lnTo>
                <a:lnTo>
                  <a:pt x="1205191" y="147552"/>
                </a:lnTo>
                <a:lnTo>
                  <a:pt x="1173896" y="147552"/>
                </a:lnTo>
                <a:lnTo>
                  <a:pt x="1173896" y="8650"/>
                </a:lnTo>
                <a:close/>
                <a:moveTo>
                  <a:pt x="1289970" y="17189"/>
                </a:moveTo>
                <a:cubicBezTo>
                  <a:pt x="1289970" y="6943"/>
                  <a:pt x="1296229" y="111"/>
                  <a:pt x="1307040" y="111"/>
                </a:cubicBezTo>
                <a:cubicBezTo>
                  <a:pt x="1317281" y="111"/>
                  <a:pt x="1324109" y="6943"/>
                  <a:pt x="1324109" y="17189"/>
                </a:cubicBezTo>
                <a:cubicBezTo>
                  <a:pt x="1324109" y="27436"/>
                  <a:pt x="1317281" y="34268"/>
                  <a:pt x="1307040" y="34268"/>
                </a:cubicBezTo>
                <a:cubicBezTo>
                  <a:pt x="1296229" y="34268"/>
                  <a:pt x="1289970" y="27436"/>
                  <a:pt x="1289970" y="17189"/>
                </a:cubicBezTo>
                <a:close/>
                <a:moveTo>
                  <a:pt x="1292815" y="46791"/>
                </a:moveTo>
                <a:lnTo>
                  <a:pt x="1322402" y="46791"/>
                </a:lnTo>
                <a:lnTo>
                  <a:pt x="1322402" y="147552"/>
                </a:lnTo>
                <a:lnTo>
                  <a:pt x="1292815" y="147552"/>
                </a:lnTo>
                <a:lnTo>
                  <a:pt x="1292815" y="46791"/>
                </a:lnTo>
                <a:close/>
                <a:moveTo>
                  <a:pt x="1346869" y="46791"/>
                </a:moveTo>
                <a:lnTo>
                  <a:pt x="1376456" y="46791"/>
                </a:lnTo>
                <a:lnTo>
                  <a:pt x="1376456" y="62731"/>
                </a:lnTo>
                <a:lnTo>
                  <a:pt x="1377025" y="62731"/>
                </a:lnTo>
                <a:cubicBezTo>
                  <a:pt x="1383853" y="51346"/>
                  <a:pt x="1392388" y="44514"/>
                  <a:pt x="1402630" y="44514"/>
                </a:cubicBezTo>
                <a:cubicBezTo>
                  <a:pt x="1405475" y="44514"/>
                  <a:pt x="1408320" y="45084"/>
                  <a:pt x="1411165" y="45653"/>
                </a:cubicBezTo>
                <a:lnTo>
                  <a:pt x="1411165" y="76393"/>
                </a:lnTo>
                <a:cubicBezTo>
                  <a:pt x="1407751" y="75255"/>
                  <a:pt x="1403768" y="74116"/>
                  <a:pt x="1398078" y="74116"/>
                </a:cubicBezTo>
                <a:cubicBezTo>
                  <a:pt x="1385560" y="74116"/>
                  <a:pt x="1376456" y="82655"/>
                  <a:pt x="1376456" y="96318"/>
                </a:cubicBezTo>
                <a:lnTo>
                  <a:pt x="1376456" y="146983"/>
                </a:lnTo>
                <a:lnTo>
                  <a:pt x="1346869" y="146983"/>
                </a:lnTo>
                <a:lnTo>
                  <a:pt x="1346869" y="46791"/>
                </a:lnTo>
                <a:close/>
                <a:moveTo>
                  <a:pt x="1450425" y="113965"/>
                </a:moveTo>
                <a:cubicBezTo>
                  <a:pt x="1450994" y="125350"/>
                  <a:pt x="1459529" y="128766"/>
                  <a:pt x="1468633" y="128766"/>
                </a:cubicBezTo>
                <a:cubicBezTo>
                  <a:pt x="1478875" y="128766"/>
                  <a:pt x="1482858" y="125350"/>
                  <a:pt x="1482858" y="119658"/>
                </a:cubicBezTo>
                <a:cubicBezTo>
                  <a:pt x="1482858" y="102580"/>
                  <a:pt x="1425389" y="115673"/>
                  <a:pt x="1425389" y="76963"/>
                </a:cubicBezTo>
                <a:cubicBezTo>
                  <a:pt x="1425389" y="58746"/>
                  <a:pt x="1438476" y="45084"/>
                  <a:pt x="1466926" y="45084"/>
                </a:cubicBezTo>
                <a:cubicBezTo>
                  <a:pt x="1494806" y="45084"/>
                  <a:pt x="1510169" y="57608"/>
                  <a:pt x="1510738" y="79240"/>
                </a:cubicBezTo>
                <a:lnTo>
                  <a:pt x="1482288" y="79240"/>
                </a:lnTo>
                <a:cubicBezTo>
                  <a:pt x="1482288" y="70131"/>
                  <a:pt x="1475461" y="66147"/>
                  <a:pt x="1466926" y="66147"/>
                </a:cubicBezTo>
                <a:cubicBezTo>
                  <a:pt x="1457822" y="66147"/>
                  <a:pt x="1454977" y="70701"/>
                  <a:pt x="1454977" y="74686"/>
                </a:cubicBezTo>
                <a:cubicBezTo>
                  <a:pt x="1454977" y="91194"/>
                  <a:pt x="1512445" y="78670"/>
                  <a:pt x="1512445" y="117950"/>
                </a:cubicBezTo>
                <a:cubicBezTo>
                  <a:pt x="1512445" y="136736"/>
                  <a:pt x="1499358" y="149829"/>
                  <a:pt x="1469771" y="149829"/>
                </a:cubicBezTo>
                <a:cubicBezTo>
                  <a:pt x="1441321" y="149829"/>
                  <a:pt x="1423114" y="140721"/>
                  <a:pt x="1422544" y="114534"/>
                </a:cubicBezTo>
                <a:lnTo>
                  <a:pt x="1450425" y="114534"/>
                </a:lnTo>
                <a:close/>
                <a:moveTo>
                  <a:pt x="1536912" y="70701"/>
                </a:moveTo>
                <a:lnTo>
                  <a:pt x="1523256" y="70701"/>
                </a:lnTo>
                <a:lnTo>
                  <a:pt x="1523256" y="47361"/>
                </a:lnTo>
                <a:lnTo>
                  <a:pt x="1536912" y="47361"/>
                </a:lnTo>
                <a:lnTo>
                  <a:pt x="1536912" y="21174"/>
                </a:lnTo>
                <a:lnTo>
                  <a:pt x="1566499" y="21174"/>
                </a:lnTo>
                <a:lnTo>
                  <a:pt x="1566499" y="47361"/>
                </a:lnTo>
                <a:lnTo>
                  <a:pt x="1590396" y="47361"/>
                </a:lnTo>
                <a:lnTo>
                  <a:pt x="1590396" y="70701"/>
                </a:lnTo>
                <a:lnTo>
                  <a:pt x="1566499" y="70701"/>
                </a:lnTo>
                <a:lnTo>
                  <a:pt x="1566499" y="108842"/>
                </a:lnTo>
                <a:cubicBezTo>
                  <a:pt x="1566499" y="117950"/>
                  <a:pt x="1571051" y="122504"/>
                  <a:pt x="1581862" y="122504"/>
                </a:cubicBezTo>
                <a:cubicBezTo>
                  <a:pt x="1584707" y="122504"/>
                  <a:pt x="1587552" y="122504"/>
                  <a:pt x="1591535" y="121366"/>
                </a:cubicBezTo>
                <a:lnTo>
                  <a:pt x="1591535" y="147552"/>
                </a:lnTo>
                <a:cubicBezTo>
                  <a:pt x="1587552" y="148690"/>
                  <a:pt x="1582431" y="149260"/>
                  <a:pt x="1576172" y="149260"/>
                </a:cubicBezTo>
                <a:cubicBezTo>
                  <a:pt x="1549429" y="149260"/>
                  <a:pt x="1536912" y="137874"/>
                  <a:pt x="1536912" y="108842"/>
                </a:cubicBezTo>
                <a:lnTo>
                  <a:pt x="1536912" y="70701"/>
                </a:lnTo>
                <a:close/>
              </a:path>
            </a:pathLst>
          </a:custGeom>
          <a:solidFill>
            <a:schemeClr val="bg2"/>
          </a:solidFill>
          <a:ln w="569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D67EEE92-2A75-6E3C-97FE-2983DB176544}"/>
              </a:ext>
            </a:extLst>
          </p:cNvPr>
          <p:cNvSpPr/>
          <p:nvPr/>
        </p:nvSpPr>
        <p:spPr>
          <a:xfrm>
            <a:off x="10083285" y="543783"/>
            <a:ext cx="1360855" cy="316094"/>
          </a:xfrm>
          <a:custGeom>
            <a:avLst/>
            <a:gdLst>
              <a:gd name="connsiteX0" fmla="*/ 874756 w 1475390"/>
              <a:gd name="connsiteY0" fmla="*/ 339468 h 342698"/>
              <a:gd name="connsiteX1" fmla="*/ 874756 w 1475390"/>
              <a:gd name="connsiteY1" fmla="*/ 339468 h 342698"/>
              <a:gd name="connsiteX2" fmla="*/ 766079 w 1475390"/>
              <a:gd name="connsiteY2" fmla="*/ 225046 h 342698"/>
              <a:gd name="connsiteX3" fmla="*/ 766079 w 1475390"/>
              <a:gd name="connsiteY3" fmla="*/ 74190 h 342698"/>
              <a:gd name="connsiteX4" fmla="*/ 826392 w 1475390"/>
              <a:gd name="connsiteY4" fmla="*/ 74190 h 342698"/>
              <a:gd name="connsiteX5" fmla="*/ 826392 w 1475390"/>
              <a:gd name="connsiteY5" fmla="*/ 229030 h 342698"/>
              <a:gd name="connsiteX6" fmla="*/ 874756 w 1475390"/>
              <a:gd name="connsiteY6" fmla="*/ 284819 h 342698"/>
              <a:gd name="connsiteX7" fmla="*/ 923120 w 1475390"/>
              <a:gd name="connsiteY7" fmla="*/ 229030 h 342698"/>
              <a:gd name="connsiteX8" fmla="*/ 923120 w 1475390"/>
              <a:gd name="connsiteY8" fmla="*/ 74190 h 342698"/>
              <a:gd name="connsiteX9" fmla="*/ 983433 w 1475390"/>
              <a:gd name="connsiteY9" fmla="*/ 74190 h 342698"/>
              <a:gd name="connsiteX10" fmla="*/ 983433 w 1475390"/>
              <a:gd name="connsiteY10" fmla="*/ 225046 h 342698"/>
              <a:gd name="connsiteX11" fmla="*/ 874756 w 1475390"/>
              <a:gd name="connsiteY11" fmla="*/ 339468 h 342698"/>
              <a:gd name="connsiteX12" fmla="*/ 350147 w 1475390"/>
              <a:gd name="connsiteY12" fmla="*/ -2661 h 342698"/>
              <a:gd name="connsiteX13" fmla="*/ 290972 w 1475390"/>
              <a:gd name="connsiteY13" fmla="*/ -2661 h 342698"/>
              <a:gd name="connsiteX14" fmla="*/ 290972 w 1475390"/>
              <a:gd name="connsiteY14" fmla="*/ 68497 h 342698"/>
              <a:gd name="connsiteX15" fmla="*/ 350147 w 1475390"/>
              <a:gd name="connsiteY15" fmla="*/ -2661 h 342698"/>
              <a:gd name="connsiteX16" fmla="*/ 290972 w 1475390"/>
              <a:gd name="connsiteY16" fmla="*/ 79883 h 342698"/>
              <a:gd name="connsiteX17" fmla="*/ 290972 w 1475390"/>
              <a:gd name="connsiteY17" fmla="*/ 333207 h 342698"/>
              <a:gd name="connsiteX18" fmla="*/ 351286 w 1475390"/>
              <a:gd name="connsiteY18" fmla="*/ 333207 h 342698"/>
              <a:gd name="connsiteX19" fmla="*/ 351286 w 1475390"/>
              <a:gd name="connsiteY19" fmla="*/ 162995 h 342698"/>
              <a:gd name="connsiteX20" fmla="*/ 290972 w 1475390"/>
              <a:gd name="connsiteY20" fmla="*/ 79883 h 342698"/>
              <a:gd name="connsiteX21" fmla="*/ 498654 w 1475390"/>
              <a:gd name="connsiteY21" fmla="*/ 74190 h 342698"/>
              <a:gd name="connsiteX22" fmla="*/ 405909 w 1475390"/>
              <a:gd name="connsiteY22" fmla="*/ 166981 h 342698"/>
              <a:gd name="connsiteX23" fmla="*/ 405909 w 1475390"/>
              <a:gd name="connsiteY23" fmla="*/ 333207 h 342698"/>
              <a:gd name="connsiteX24" fmla="*/ 465084 w 1475390"/>
              <a:gd name="connsiteY24" fmla="*/ 333207 h 342698"/>
              <a:gd name="connsiteX25" fmla="*/ 465084 w 1475390"/>
              <a:gd name="connsiteY25" fmla="*/ 174950 h 342698"/>
              <a:gd name="connsiteX26" fmla="*/ 511741 w 1475390"/>
              <a:gd name="connsiteY26" fmla="*/ 128270 h 342698"/>
              <a:gd name="connsiteX27" fmla="*/ 511741 w 1475390"/>
              <a:gd name="connsiteY27" fmla="*/ 128270 h 342698"/>
              <a:gd name="connsiteX28" fmla="*/ 533362 w 1475390"/>
              <a:gd name="connsiteY28" fmla="*/ 128270 h 342698"/>
              <a:gd name="connsiteX29" fmla="*/ 533362 w 1475390"/>
              <a:gd name="connsiteY29" fmla="*/ 74190 h 342698"/>
              <a:gd name="connsiteX30" fmla="*/ 498654 w 1475390"/>
              <a:gd name="connsiteY30" fmla="*/ 74190 h 342698"/>
              <a:gd name="connsiteX31" fmla="*/ 1151285 w 1475390"/>
              <a:gd name="connsiteY31" fmla="*/ 177796 h 342698"/>
              <a:gd name="connsiteX32" fmla="*/ 1110318 w 1475390"/>
              <a:gd name="connsiteY32" fmla="*/ 168119 h 342698"/>
              <a:gd name="connsiteX33" fmla="*/ 1105197 w 1475390"/>
              <a:gd name="connsiteY33" fmla="*/ 166411 h 342698"/>
              <a:gd name="connsiteX34" fmla="*/ 1084713 w 1475390"/>
              <a:gd name="connsiteY34" fmla="*/ 143640 h 342698"/>
              <a:gd name="connsiteX35" fmla="*/ 1120560 w 1475390"/>
              <a:gd name="connsiteY35" fmla="*/ 119162 h 342698"/>
              <a:gd name="connsiteX36" fmla="*/ 1181441 w 1475390"/>
              <a:gd name="connsiteY36" fmla="*/ 152179 h 342698"/>
              <a:gd name="connsiteX37" fmla="*/ 1218995 w 1475390"/>
              <a:gd name="connsiteY37" fmla="*/ 111192 h 342698"/>
              <a:gd name="connsiteX38" fmla="*/ 1122267 w 1475390"/>
              <a:gd name="connsiteY38" fmla="*/ 67927 h 342698"/>
              <a:gd name="connsiteX39" fmla="*/ 1027814 w 1475390"/>
              <a:gd name="connsiteY39" fmla="*/ 145348 h 342698"/>
              <a:gd name="connsiteX40" fmla="*/ 1106335 w 1475390"/>
              <a:gd name="connsiteY40" fmla="*/ 227322 h 342698"/>
              <a:gd name="connsiteX41" fmla="*/ 1140474 w 1475390"/>
              <a:gd name="connsiteY41" fmla="*/ 235861 h 342698"/>
              <a:gd name="connsiteX42" fmla="*/ 1151854 w 1475390"/>
              <a:gd name="connsiteY42" fmla="*/ 239278 h 342698"/>
              <a:gd name="connsiteX43" fmla="*/ 1170631 w 1475390"/>
              <a:gd name="connsiteY43" fmla="*/ 261478 h 342698"/>
              <a:gd name="connsiteX44" fmla="*/ 1130232 w 1475390"/>
              <a:gd name="connsiteY44" fmla="*/ 288234 h 342698"/>
              <a:gd name="connsiteX45" fmla="*/ 1055126 w 1475390"/>
              <a:gd name="connsiteY45" fmla="*/ 250663 h 342698"/>
              <a:gd name="connsiteX46" fmla="*/ 1017004 w 1475390"/>
              <a:gd name="connsiteY46" fmla="*/ 289373 h 342698"/>
              <a:gd name="connsiteX47" fmla="*/ 1125112 w 1475390"/>
              <a:gd name="connsiteY47" fmla="*/ 339468 h 342698"/>
              <a:gd name="connsiteX48" fmla="*/ 1228099 w 1475390"/>
              <a:gd name="connsiteY48" fmla="*/ 259202 h 342698"/>
              <a:gd name="connsiteX49" fmla="*/ 1151285 w 1475390"/>
              <a:gd name="connsiteY49" fmla="*/ 177796 h 342698"/>
              <a:gd name="connsiteX50" fmla="*/ 727388 w 1475390"/>
              <a:gd name="connsiteY50" fmla="*/ 279126 h 342698"/>
              <a:gd name="connsiteX51" fmla="*/ 708042 w 1475390"/>
              <a:gd name="connsiteY51" fmla="*/ 280265 h 342698"/>
              <a:gd name="connsiteX52" fmla="*/ 708042 w 1475390"/>
              <a:gd name="connsiteY52" fmla="*/ 280265 h 342698"/>
              <a:gd name="connsiteX53" fmla="*/ 665937 w 1475390"/>
              <a:gd name="connsiteY53" fmla="*/ 233015 h 342698"/>
              <a:gd name="connsiteX54" fmla="*/ 665937 w 1475390"/>
              <a:gd name="connsiteY54" fmla="*/ 128270 h 342698"/>
              <a:gd name="connsiteX55" fmla="*/ 727957 w 1475390"/>
              <a:gd name="connsiteY55" fmla="*/ 128270 h 342698"/>
              <a:gd name="connsiteX56" fmla="*/ 727957 w 1475390"/>
              <a:gd name="connsiteY56" fmla="*/ 74190 h 342698"/>
              <a:gd name="connsiteX57" fmla="*/ 665368 w 1475390"/>
              <a:gd name="connsiteY57" fmla="*/ 74190 h 342698"/>
              <a:gd name="connsiteX58" fmla="*/ 665368 w 1475390"/>
              <a:gd name="connsiteY58" fmla="*/ -3231 h 342698"/>
              <a:gd name="connsiteX59" fmla="*/ 605624 w 1475390"/>
              <a:gd name="connsiteY59" fmla="*/ -3231 h 342698"/>
              <a:gd name="connsiteX60" fmla="*/ 605624 w 1475390"/>
              <a:gd name="connsiteY60" fmla="*/ 74190 h 342698"/>
              <a:gd name="connsiteX61" fmla="*/ 567502 w 1475390"/>
              <a:gd name="connsiteY61" fmla="*/ 74190 h 342698"/>
              <a:gd name="connsiteX62" fmla="*/ 567502 w 1475390"/>
              <a:gd name="connsiteY62" fmla="*/ 128270 h 342698"/>
              <a:gd name="connsiteX63" fmla="*/ 605624 w 1475390"/>
              <a:gd name="connsiteY63" fmla="*/ 128270 h 342698"/>
              <a:gd name="connsiteX64" fmla="*/ 605624 w 1475390"/>
              <a:gd name="connsiteY64" fmla="*/ 242124 h 342698"/>
              <a:gd name="connsiteX65" fmla="*/ 694955 w 1475390"/>
              <a:gd name="connsiteY65" fmla="*/ 334345 h 342698"/>
              <a:gd name="connsiteX66" fmla="*/ 726819 w 1475390"/>
              <a:gd name="connsiteY66" fmla="*/ 333207 h 342698"/>
              <a:gd name="connsiteX67" fmla="*/ 727388 w 1475390"/>
              <a:gd name="connsiteY67" fmla="*/ 279126 h 342698"/>
              <a:gd name="connsiteX68" fmla="*/ 248868 w 1475390"/>
              <a:gd name="connsiteY68" fmla="*/ 74190 h 342698"/>
              <a:gd name="connsiteX69" fmla="*/ 156691 w 1475390"/>
              <a:gd name="connsiteY69" fmla="*/ 333207 h 342698"/>
              <a:gd name="connsiteX70" fmla="*/ 91257 w 1475390"/>
              <a:gd name="connsiteY70" fmla="*/ 333207 h 342698"/>
              <a:gd name="connsiteX71" fmla="*/ -919 w 1475390"/>
              <a:gd name="connsiteY71" fmla="*/ 74190 h 342698"/>
              <a:gd name="connsiteX72" fmla="*/ 61101 w 1475390"/>
              <a:gd name="connsiteY72" fmla="*/ 74190 h 342698"/>
              <a:gd name="connsiteX73" fmla="*/ 124259 w 1475390"/>
              <a:gd name="connsiteY73" fmla="*/ 264325 h 342698"/>
              <a:gd name="connsiteX74" fmla="*/ 187416 w 1475390"/>
              <a:gd name="connsiteY74" fmla="*/ 74190 h 342698"/>
              <a:gd name="connsiteX75" fmla="*/ 248868 w 1475390"/>
              <a:gd name="connsiteY75" fmla="*/ 74190 h 342698"/>
              <a:gd name="connsiteX76" fmla="*/ 1415297 w 1475390"/>
              <a:gd name="connsiteY76" fmla="*/ 313282 h 342698"/>
              <a:gd name="connsiteX77" fmla="*/ 1417572 w 1475390"/>
              <a:gd name="connsiteY77" fmla="*/ 311004 h 342698"/>
              <a:gd name="connsiteX78" fmla="*/ 1417572 w 1475390"/>
              <a:gd name="connsiteY78" fmla="*/ 333207 h 342698"/>
              <a:gd name="connsiteX79" fmla="*/ 1474471 w 1475390"/>
              <a:gd name="connsiteY79" fmla="*/ 333207 h 342698"/>
              <a:gd name="connsiteX80" fmla="*/ 1474471 w 1475390"/>
              <a:gd name="connsiteY80" fmla="*/ 165273 h 342698"/>
              <a:gd name="connsiteX81" fmla="*/ 1364088 w 1475390"/>
              <a:gd name="connsiteY81" fmla="*/ 67359 h 342698"/>
              <a:gd name="connsiteX82" fmla="*/ 1261669 w 1475390"/>
              <a:gd name="connsiteY82" fmla="*/ 121439 h 342698"/>
              <a:gd name="connsiteX83" fmla="*/ 1302068 w 1475390"/>
              <a:gd name="connsiteY83" fmla="*/ 159580 h 342698"/>
              <a:gd name="connsiteX84" fmla="*/ 1363518 w 1475390"/>
              <a:gd name="connsiteY84" fmla="*/ 122008 h 342698"/>
              <a:gd name="connsiteX85" fmla="*/ 1417572 w 1475390"/>
              <a:gd name="connsiteY85" fmla="*/ 169827 h 342698"/>
              <a:gd name="connsiteX86" fmla="*/ 1417572 w 1475390"/>
              <a:gd name="connsiteY86" fmla="*/ 184059 h 342698"/>
              <a:gd name="connsiteX87" fmla="*/ 1414158 w 1475390"/>
              <a:gd name="connsiteY87" fmla="*/ 182919 h 342698"/>
              <a:gd name="connsiteX88" fmla="*/ 1414158 w 1475390"/>
              <a:gd name="connsiteY88" fmla="*/ 182919 h 342698"/>
              <a:gd name="connsiteX89" fmla="*/ 1407899 w 1475390"/>
              <a:gd name="connsiteY89" fmla="*/ 181213 h 342698"/>
              <a:gd name="connsiteX90" fmla="*/ 1406192 w 1475390"/>
              <a:gd name="connsiteY90" fmla="*/ 180643 h 342698"/>
              <a:gd name="connsiteX91" fmla="*/ 1405055 w 1475390"/>
              <a:gd name="connsiteY91" fmla="*/ 180073 h 342698"/>
              <a:gd name="connsiteX92" fmla="*/ 1403347 w 1475390"/>
              <a:gd name="connsiteY92" fmla="*/ 179504 h 342698"/>
              <a:gd name="connsiteX93" fmla="*/ 1401641 w 1475390"/>
              <a:gd name="connsiteY93" fmla="*/ 178935 h 342698"/>
              <a:gd name="connsiteX94" fmla="*/ 1400502 w 1475390"/>
              <a:gd name="connsiteY94" fmla="*/ 178935 h 342698"/>
              <a:gd name="connsiteX95" fmla="*/ 1361811 w 1475390"/>
              <a:gd name="connsiteY95" fmla="*/ 173812 h 342698"/>
              <a:gd name="connsiteX96" fmla="*/ 1253703 w 1475390"/>
              <a:gd name="connsiteY96" fmla="*/ 260340 h 342698"/>
              <a:gd name="connsiteX97" fmla="*/ 1340758 w 1475390"/>
              <a:gd name="connsiteY97" fmla="*/ 338899 h 342698"/>
              <a:gd name="connsiteX98" fmla="*/ 1415297 w 1475390"/>
              <a:gd name="connsiteY98" fmla="*/ 313282 h 342698"/>
              <a:gd name="connsiteX99" fmla="*/ 1352708 w 1475390"/>
              <a:gd name="connsiteY99" fmla="*/ 288234 h 342698"/>
              <a:gd name="connsiteX100" fmla="*/ 1311171 w 1475390"/>
              <a:gd name="connsiteY100" fmla="*/ 255786 h 342698"/>
              <a:gd name="connsiteX101" fmla="*/ 1360104 w 1475390"/>
              <a:gd name="connsiteY101" fmla="*/ 221061 h 342698"/>
              <a:gd name="connsiteX102" fmla="*/ 1417572 w 1475390"/>
              <a:gd name="connsiteY102" fmla="*/ 232447 h 342698"/>
              <a:gd name="connsiteX103" fmla="*/ 1417572 w 1475390"/>
              <a:gd name="connsiteY103" fmla="*/ 264325 h 342698"/>
              <a:gd name="connsiteX104" fmla="*/ 1352708 w 1475390"/>
              <a:gd name="connsiteY104" fmla="*/ 288234 h 342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</a:cxnLst>
            <a:rect l="l" t="t" r="r" b="b"/>
            <a:pathLst>
              <a:path w="1475390" h="342698">
                <a:moveTo>
                  <a:pt x="874756" y="339468"/>
                </a:moveTo>
                <a:lnTo>
                  <a:pt x="874756" y="339468"/>
                </a:lnTo>
                <a:cubicBezTo>
                  <a:pt x="817288" y="339468"/>
                  <a:pt x="766079" y="298481"/>
                  <a:pt x="766079" y="225046"/>
                </a:cubicBezTo>
                <a:lnTo>
                  <a:pt x="766079" y="74190"/>
                </a:lnTo>
                <a:lnTo>
                  <a:pt x="826392" y="74190"/>
                </a:lnTo>
                <a:lnTo>
                  <a:pt x="826392" y="229030"/>
                </a:lnTo>
                <a:cubicBezTo>
                  <a:pt x="826392" y="262617"/>
                  <a:pt x="844031" y="284819"/>
                  <a:pt x="874756" y="284819"/>
                </a:cubicBezTo>
                <a:cubicBezTo>
                  <a:pt x="906051" y="284819"/>
                  <a:pt x="923120" y="262617"/>
                  <a:pt x="923120" y="229030"/>
                </a:cubicBezTo>
                <a:lnTo>
                  <a:pt x="923120" y="74190"/>
                </a:lnTo>
                <a:lnTo>
                  <a:pt x="983433" y="74190"/>
                </a:lnTo>
                <a:lnTo>
                  <a:pt x="983433" y="225046"/>
                </a:lnTo>
                <a:cubicBezTo>
                  <a:pt x="984002" y="298481"/>
                  <a:pt x="932224" y="339468"/>
                  <a:pt x="874756" y="339468"/>
                </a:cubicBezTo>
                <a:moveTo>
                  <a:pt x="350147" y="-2661"/>
                </a:moveTo>
                <a:lnTo>
                  <a:pt x="290972" y="-2661"/>
                </a:lnTo>
                <a:lnTo>
                  <a:pt x="290972" y="68497"/>
                </a:lnTo>
                <a:cubicBezTo>
                  <a:pt x="321698" y="56542"/>
                  <a:pt x="344457" y="29787"/>
                  <a:pt x="350147" y="-2661"/>
                </a:cubicBezTo>
                <a:moveTo>
                  <a:pt x="290972" y="79883"/>
                </a:moveTo>
                <a:lnTo>
                  <a:pt x="290972" y="333207"/>
                </a:lnTo>
                <a:lnTo>
                  <a:pt x="351286" y="333207"/>
                </a:lnTo>
                <a:lnTo>
                  <a:pt x="351286" y="162995"/>
                </a:lnTo>
                <a:cubicBezTo>
                  <a:pt x="349579" y="125992"/>
                  <a:pt x="325681" y="92976"/>
                  <a:pt x="290972" y="79883"/>
                </a:cubicBezTo>
                <a:moveTo>
                  <a:pt x="498654" y="74190"/>
                </a:moveTo>
                <a:cubicBezTo>
                  <a:pt x="447444" y="74190"/>
                  <a:pt x="405909" y="115747"/>
                  <a:pt x="405909" y="166981"/>
                </a:cubicBezTo>
                <a:lnTo>
                  <a:pt x="405909" y="333207"/>
                </a:lnTo>
                <a:lnTo>
                  <a:pt x="465084" y="333207"/>
                </a:lnTo>
                <a:lnTo>
                  <a:pt x="465084" y="174950"/>
                </a:lnTo>
                <a:cubicBezTo>
                  <a:pt x="465084" y="149333"/>
                  <a:pt x="486136" y="128270"/>
                  <a:pt x="511741" y="128270"/>
                </a:cubicBezTo>
                <a:lnTo>
                  <a:pt x="511741" y="128270"/>
                </a:lnTo>
                <a:lnTo>
                  <a:pt x="533362" y="128270"/>
                </a:lnTo>
                <a:lnTo>
                  <a:pt x="533362" y="74190"/>
                </a:lnTo>
                <a:lnTo>
                  <a:pt x="498654" y="74190"/>
                </a:lnTo>
                <a:close/>
                <a:moveTo>
                  <a:pt x="1151285" y="177796"/>
                </a:moveTo>
                <a:lnTo>
                  <a:pt x="1110318" y="168119"/>
                </a:lnTo>
                <a:cubicBezTo>
                  <a:pt x="1108611" y="167549"/>
                  <a:pt x="1106904" y="166981"/>
                  <a:pt x="1105197" y="166411"/>
                </a:cubicBezTo>
                <a:cubicBezTo>
                  <a:pt x="1093248" y="162426"/>
                  <a:pt x="1084713" y="154456"/>
                  <a:pt x="1084713" y="143640"/>
                </a:cubicBezTo>
                <a:cubicBezTo>
                  <a:pt x="1084713" y="130547"/>
                  <a:pt x="1097800" y="119162"/>
                  <a:pt x="1120560" y="119162"/>
                </a:cubicBezTo>
                <a:cubicBezTo>
                  <a:pt x="1145027" y="119731"/>
                  <a:pt x="1167786" y="131685"/>
                  <a:pt x="1181441" y="152179"/>
                </a:cubicBezTo>
                <a:lnTo>
                  <a:pt x="1218995" y="111192"/>
                </a:lnTo>
                <a:cubicBezTo>
                  <a:pt x="1195097" y="86144"/>
                  <a:pt x="1165510" y="67927"/>
                  <a:pt x="1122267" y="67927"/>
                </a:cubicBezTo>
                <a:cubicBezTo>
                  <a:pt x="1067643" y="67927"/>
                  <a:pt x="1027814" y="96961"/>
                  <a:pt x="1027814" y="145348"/>
                </a:cubicBezTo>
                <a:cubicBezTo>
                  <a:pt x="1027814" y="190320"/>
                  <a:pt x="1057971" y="215369"/>
                  <a:pt x="1106335" y="227322"/>
                </a:cubicBezTo>
                <a:lnTo>
                  <a:pt x="1140474" y="235861"/>
                </a:lnTo>
                <a:cubicBezTo>
                  <a:pt x="1144457" y="237000"/>
                  <a:pt x="1147871" y="238139"/>
                  <a:pt x="1151854" y="239278"/>
                </a:cubicBezTo>
                <a:cubicBezTo>
                  <a:pt x="1166079" y="244970"/>
                  <a:pt x="1170631" y="252371"/>
                  <a:pt x="1170631" y="261478"/>
                </a:cubicBezTo>
                <a:cubicBezTo>
                  <a:pt x="1170631" y="274002"/>
                  <a:pt x="1161527" y="288234"/>
                  <a:pt x="1130232" y="288234"/>
                </a:cubicBezTo>
                <a:cubicBezTo>
                  <a:pt x="1100645" y="288804"/>
                  <a:pt x="1072764" y="274572"/>
                  <a:pt x="1055126" y="250663"/>
                </a:cubicBezTo>
                <a:lnTo>
                  <a:pt x="1017004" y="289373"/>
                </a:lnTo>
                <a:cubicBezTo>
                  <a:pt x="1036918" y="314990"/>
                  <a:pt x="1070488" y="339468"/>
                  <a:pt x="1125112" y="339468"/>
                </a:cubicBezTo>
                <a:cubicBezTo>
                  <a:pt x="1193391" y="339468"/>
                  <a:pt x="1228099" y="304174"/>
                  <a:pt x="1228099" y="259202"/>
                </a:cubicBezTo>
                <a:cubicBezTo>
                  <a:pt x="1228099" y="213091"/>
                  <a:pt x="1195666" y="188612"/>
                  <a:pt x="1151285" y="177796"/>
                </a:cubicBezTo>
                <a:moveTo>
                  <a:pt x="727388" y="279126"/>
                </a:moveTo>
                <a:cubicBezTo>
                  <a:pt x="725681" y="279126"/>
                  <a:pt x="713163" y="280265"/>
                  <a:pt x="708042" y="280265"/>
                </a:cubicBezTo>
                <a:lnTo>
                  <a:pt x="708042" y="280265"/>
                </a:lnTo>
                <a:cubicBezTo>
                  <a:pt x="674472" y="280265"/>
                  <a:pt x="665937" y="270587"/>
                  <a:pt x="665937" y="233015"/>
                </a:cubicBezTo>
                <a:lnTo>
                  <a:pt x="665937" y="128270"/>
                </a:lnTo>
                <a:lnTo>
                  <a:pt x="727957" y="128270"/>
                </a:lnTo>
                <a:lnTo>
                  <a:pt x="727957" y="74190"/>
                </a:lnTo>
                <a:lnTo>
                  <a:pt x="665368" y="74190"/>
                </a:lnTo>
                <a:lnTo>
                  <a:pt x="665368" y="-3231"/>
                </a:lnTo>
                <a:lnTo>
                  <a:pt x="605624" y="-3231"/>
                </a:lnTo>
                <a:lnTo>
                  <a:pt x="605624" y="74190"/>
                </a:lnTo>
                <a:lnTo>
                  <a:pt x="567502" y="74190"/>
                </a:lnTo>
                <a:lnTo>
                  <a:pt x="567502" y="128270"/>
                </a:lnTo>
                <a:lnTo>
                  <a:pt x="605624" y="128270"/>
                </a:lnTo>
                <a:lnTo>
                  <a:pt x="605624" y="242124"/>
                </a:lnTo>
                <a:cubicBezTo>
                  <a:pt x="605624" y="307590"/>
                  <a:pt x="627246" y="334345"/>
                  <a:pt x="694955" y="334345"/>
                </a:cubicBezTo>
                <a:cubicBezTo>
                  <a:pt x="713732" y="334345"/>
                  <a:pt x="725112" y="333207"/>
                  <a:pt x="726819" y="333207"/>
                </a:cubicBezTo>
                <a:lnTo>
                  <a:pt x="727388" y="279126"/>
                </a:lnTo>
                <a:close/>
                <a:moveTo>
                  <a:pt x="248868" y="74190"/>
                </a:moveTo>
                <a:lnTo>
                  <a:pt x="156691" y="333207"/>
                </a:lnTo>
                <a:lnTo>
                  <a:pt x="91257" y="333207"/>
                </a:lnTo>
                <a:lnTo>
                  <a:pt x="-919" y="74190"/>
                </a:lnTo>
                <a:lnTo>
                  <a:pt x="61101" y="74190"/>
                </a:lnTo>
                <a:lnTo>
                  <a:pt x="124259" y="264325"/>
                </a:lnTo>
                <a:lnTo>
                  <a:pt x="187416" y="74190"/>
                </a:lnTo>
                <a:lnTo>
                  <a:pt x="248868" y="74190"/>
                </a:lnTo>
                <a:close/>
                <a:moveTo>
                  <a:pt x="1415297" y="313282"/>
                </a:moveTo>
                <a:cubicBezTo>
                  <a:pt x="1415865" y="312713"/>
                  <a:pt x="1417003" y="312144"/>
                  <a:pt x="1417572" y="311004"/>
                </a:cubicBezTo>
                <a:lnTo>
                  <a:pt x="1417572" y="333207"/>
                </a:lnTo>
                <a:lnTo>
                  <a:pt x="1474471" y="333207"/>
                </a:lnTo>
                <a:lnTo>
                  <a:pt x="1474471" y="165273"/>
                </a:lnTo>
                <a:cubicBezTo>
                  <a:pt x="1474471" y="99237"/>
                  <a:pt x="1428383" y="67359"/>
                  <a:pt x="1364088" y="67359"/>
                </a:cubicBezTo>
                <a:cubicBezTo>
                  <a:pt x="1324258" y="67359"/>
                  <a:pt x="1282153" y="85005"/>
                  <a:pt x="1261669" y="121439"/>
                </a:cubicBezTo>
                <a:lnTo>
                  <a:pt x="1302068" y="159580"/>
                </a:lnTo>
                <a:cubicBezTo>
                  <a:pt x="1314016" y="136240"/>
                  <a:pt x="1337913" y="121439"/>
                  <a:pt x="1363518" y="122008"/>
                </a:cubicBezTo>
                <a:cubicBezTo>
                  <a:pt x="1395382" y="121439"/>
                  <a:pt x="1417572" y="143070"/>
                  <a:pt x="1417572" y="169827"/>
                </a:cubicBezTo>
                <a:lnTo>
                  <a:pt x="1417572" y="184059"/>
                </a:lnTo>
                <a:cubicBezTo>
                  <a:pt x="1416434" y="183489"/>
                  <a:pt x="1415297" y="183489"/>
                  <a:pt x="1414158" y="182919"/>
                </a:cubicBezTo>
                <a:lnTo>
                  <a:pt x="1414158" y="182919"/>
                </a:lnTo>
                <a:cubicBezTo>
                  <a:pt x="1412452" y="182351"/>
                  <a:pt x="1410176" y="181781"/>
                  <a:pt x="1407899" y="181213"/>
                </a:cubicBezTo>
                <a:lnTo>
                  <a:pt x="1406192" y="180643"/>
                </a:lnTo>
                <a:lnTo>
                  <a:pt x="1405055" y="180073"/>
                </a:lnTo>
                <a:lnTo>
                  <a:pt x="1403347" y="179504"/>
                </a:lnTo>
                <a:lnTo>
                  <a:pt x="1401641" y="178935"/>
                </a:lnTo>
                <a:lnTo>
                  <a:pt x="1400502" y="178935"/>
                </a:lnTo>
                <a:cubicBezTo>
                  <a:pt x="1387985" y="175520"/>
                  <a:pt x="1374898" y="173812"/>
                  <a:pt x="1361811" y="173812"/>
                </a:cubicBezTo>
                <a:cubicBezTo>
                  <a:pt x="1302068" y="173812"/>
                  <a:pt x="1253703" y="201137"/>
                  <a:pt x="1253703" y="260340"/>
                </a:cubicBezTo>
                <a:cubicBezTo>
                  <a:pt x="1253703" y="309866"/>
                  <a:pt x="1294102" y="338899"/>
                  <a:pt x="1340758" y="338899"/>
                </a:cubicBezTo>
                <a:cubicBezTo>
                  <a:pt x="1368070" y="340038"/>
                  <a:pt x="1394244" y="330929"/>
                  <a:pt x="1415297" y="313282"/>
                </a:cubicBezTo>
                <a:close/>
                <a:moveTo>
                  <a:pt x="1352708" y="288234"/>
                </a:moveTo>
                <a:cubicBezTo>
                  <a:pt x="1324258" y="288234"/>
                  <a:pt x="1311171" y="273434"/>
                  <a:pt x="1311171" y="255786"/>
                </a:cubicBezTo>
                <a:cubicBezTo>
                  <a:pt x="1311171" y="233015"/>
                  <a:pt x="1331086" y="221061"/>
                  <a:pt x="1360104" y="221061"/>
                </a:cubicBezTo>
                <a:cubicBezTo>
                  <a:pt x="1380019" y="221061"/>
                  <a:pt x="1399365" y="225046"/>
                  <a:pt x="1417572" y="232447"/>
                </a:cubicBezTo>
                <a:lnTo>
                  <a:pt x="1417572" y="264325"/>
                </a:lnTo>
                <a:cubicBezTo>
                  <a:pt x="1403347" y="278556"/>
                  <a:pt x="1377174" y="288234"/>
                  <a:pt x="1352708" y="288234"/>
                </a:cubicBezTo>
              </a:path>
            </a:pathLst>
          </a:custGeom>
          <a:solidFill>
            <a:schemeClr val="bg1"/>
          </a:solidFill>
          <a:ln w="569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Title">
            <a:extLst>
              <a:ext uri="{FF2B5EF4-FFF2-40B4-BE49-F238E27FC236}">
                <a16:creationId xmlns:a16="http://schemas.microsoft.com/office/drawing/2014/main" id="{C807AAD9-EA0D-76E5-BE4B-C5149E7850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520" y="2011680"/>
            <a:ext cx="8148954" cy="1536715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spcAft>
                <a:spcPts val="600"/>
              </a:spcAft>
              <a:defRPr sz="5000" b="1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">
            <a:extLst>
              <a:ext uri="{FF2B5EF4-FFF2-40B4-BE49-F238E27FC236}">
                <a16:creationId xmlns:a16="http://schemas.microsoft.com/office/drawing/2014/main" id="{41B9D92B-5123-0274-A207-654D689F67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520" y="3657600"/>
            <a:ext cx="8148954" cy="701835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Aft>
                <a:spcPts val="600"/>
              </a:spcAft>
              <a:buNone/>
              <a:defRPr sz="220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763079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ver (Cya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BA6E2EF-854A-6747-B33F-887D6B67F2D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l">
              <a:buFont typeface="Arial" panose="020B0604020202020204" pitchFamily="34" charset="0"/>
              <a:buNone/>
            </a:pPr>
            <a:endParaRPr lang="en-US" sz="1400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A0A72A77-67F1-B343-8D94-19D2DD468811}"/>
              </a:ext>
            </a:extLst>
          </p:cNvPr>
          <p:cNvSpPr/>
          <p:nvPr userDrawn="1"/>
        </p:nvSpPr>
        <p:spPr>
          <a:xfrm>
            <a:off x="4438180" y="0"/>
            <a:ext cx="7753820" cy="6858000"/>
          </a:xfrm>
          <a:custGeom>
            <a:avLst/>
            <a:gdLst>
              <a:gd name="connsiteX0" fmla="*/ 4190356 w 7753820"/>
              <a:gd name="connsiteY0" fmla="*/ 0 h 6858000"/>
              <a:gd name="connsiteX1" fmla="*/ 4191988 w 7753820"/>
              <a:gd name="connsiteY1" fmla="*/ 0 h 6858000"/>
              <a:gd name="connsiteX2" fmla="*/ 7748702 w 7753820"/>
              <a:gd name="connsiteY2" fmla="*/ 4133477 h 6858000"/>
              <a:gd name="connsiteX3" fmla="*/ 7753820 w 7753820"/>
              <a:gd name="connsiteY3" fmla="*/ 4134195 h 6858000"/>
              <a:gd name="connsiteX4" fmla="*/ 7753820 w 7753820"/>
              <a:gd name="connsiteY4" fmla="*/ 4248150 h 6858000"/>
              <a:gd name="connsiteX5" fmla="*/ 7748702 w 7753820"/>
              <a:gd name="connsiteY5" fmla="*/ 4248868 h 6858000"/>
              <a:gd name="connsiteX6" fmla="*/ 4538525 w 7753820"/>
              <a:gd name="connsiteY6" fmla="*/ 6762953 h 6858000"/>
              <a:gd name="connsiteX7" fmla="*/ 4502823 w 7753820"/>
              <a:gd name="connsiteY7" fmla="*/ 6858000 h 6858000"/>
              <a:gd name="connsiteX8" fmla="*/ 3879522 w 7753820"/>
              <a:gd name="connsiteY8" fmla="*/ 6858000 h 6858000"/>
              <a:gd name="connsiteX9" fmla="*/ 3843820 w 7753820"/>
              <a:gd name="connsiteY9" fmla="*/ 6762953 h 6858000"/>
              <a:gd name="connsiteX10" fmla="*/ 0 w 7753820"/>
              <a:gd name="connsiteY10" fmla="*/ 4191989 h 6858000"/>
              <a:gd name="connsiteX11" fmla="*/ 0 w 7753820"/>
              <a:gd name="connsiteY11" fmla="*/ 4190357 h 6858000"/>
              <a:gd name="connsiteX12" fmla="*/ 4190356 w 7753820"/>
              <a:gd name="connsiteY12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753820" h="6858000">
                <a:moveTo>
                  <a:pt x="4190356" y="0"/>
                </a:moveTo>
                <a:lnTo>
                  <a:pt x="4191988" y="0"/>
                </a:lnTo>
                <a:cubicBezTo>
                  <a:pt x="4224234" y="2082959"/>
                  <a:pt x="5751847" y="3802826"/>
                  <a:pt x="7748702" y="4133477"/>
                </a:cubicBezTo>
                <a:lnTo>
                  <a:pt x="7753820" y="4134195"/>
                </a:lnTo>
                <a:lnTo>
                  <a:pt x="7753820" y="4248150"/>
                </a:lnTo>
                <a:lnTo>
                  <a:pt x="7748702" y="4248868"/>
                </a:lnTo>
                <a:cubicBezTo>
                  <a:pt x="6302703" y="4488306"/>
                  <a:pt x="5102764" y="5456214"/>
                  <a:pt x="4538525" y="6762953"/>
                </a:cubicBezTo>
                <a:lnTo>
                  <a:pt x="4502823" y="6858000"/>
                </a:lnTo>
                <a:lnTo>
                  <a:pt x="3879522" y="6858000"/>
                </a:lnTo>
                <a:lnTo>
                  <a:pt x="3843820" y="6762953"/>
                </a:lnTo>
                <a:cubicBezTo>
                  <a:pt x="3198975" y="5269536"/>
                  <a:pt x="1723828" y="4218675"/>
                  <a:pt x="0" y="4191989"/>
                </a:cubicBezTo>
                <a:lnTo>
                  <a:pt x="0" y="4190357"/>
                </a:lnTo>
                <a:cubicBezTo>
                  <a:pt x="2298438" y="4154775"/>
                  <a:pt x="4154774" y="2298438"/>
                  <a:pt x="4190356" y="0"/>
                </a:cubicBezTo>
                <a:close/>
              </a:path>
            </a:pathLst>
          </a:custGeom>
          <a:gradFill>
            <a:gsLst>
              <a:gs pos="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endParaRPr lang="en-US" sz="1400"/>
          </a:p>
        </p:txBody>
      </p:sp>
      <p:sp>
        <p:nvSpPr>
          <p:cNvPr id="7" name="Text Placeholder">
            <a:extLst>
              <a:ext uri="{FF2B5EF4-FFF2-40B4-BE49-F238E27FC236}">
                <a16:creationId xmlns:a16="http://schemas.microsoft.com/office/drawing/2014/main" id="{22E87818-69DF-3557-E454-107387D67B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31520" y="6016815"/>
            <a:ext cx="5385816" cy="70408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spcAft>
                <a:spcPts val="600"/>
              </a:spcAft>
              <a:buNone/>
              <a:defRPr sz="1400" b="1">
                <a:solidFill>
                  <a:schemeClr val="bg2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976B03EE-6F9F-E5A8-9351-1BD0F12E030E}"/>
              </a:ext>
            </a:extLst>
          </p:cNvPr>
          <p:cNvSpPr/>
          <p:nvPr/>
        </p:nvSpPr>
        <p:spPr>
          <a:xfrm>
            <a:off x="10052549" y="1007177"/>
            <a:ext cx="1467918" cy="171174"/>
          </a:xfrm>
          <a:custGeom>
            <a:avLst/>
            <a:gdLst>
              <a:gd name="connsiteX0" fmla="*/ 70 w 1591464"/>
              <a:gd name="connsiteY0" fmla="*/ 8650 h 185581"/>
              <a:gd name="connsiteX1" fmla="*/ 98505 w 1591464"/>
              <a:gd name="connsiteY1" fmla="*/ 8650 h 185581"/>
              <a:gd name="connsiteX2" fmla="*/ 98505 w 1591464"/>
              <a:gd name="connsiteY2" fmla="*/ 34268 h 185581"/>
              <a:gd name="connsiteX3" fmla="*/ 31934 w 1591464"/>
              <a:gd name="connsiteY3" fmla="*/ 34268 h 185581"/>
              <a:gd name="connsiteX4" fmla="*/ 31934 w 1591464"/>
              <a:gd name="connsiteY4" fmla="*/ 63869 h 185581"/>
              <a:gd name="connsiteX5" fmla="*/ 95091 w 1591464"/>
              <a:gd name="connsiteY5" fmla="*/ 63869 h 185581"/>
              <a:gd name="connsiteX6" fmla="*/ 95091 w 1591464"/>
              <a:gd name="connsiteY6" fmla="*/ 88917 h 185581"/>
              <a:gd name="connsiteX7" fmla="*/ 31934 w 1591464"/>
              <a:gd name="connsiteY7" fmla="*/ 88917 h 185581"/>
              <a:gd name="connsiteX8" fmla="*/ 31934 w 1591464"/>
              <a:gd name="connsiteY8" fmla="*/ 122504 h 185581"/>
              <a:gd name="connsiteX9" fmla="*/ 100781 w 1591464"/>
              <a:gd name="connsiteY9" fmla="*/ 122504 h 185581"/>
              <a:gd name="connsiteX10" fmla="*/ 100781 w 1591464"/>
              <a:gd name="connsiteY10" fmla="*/ 148121 h 185581"/>
              <a:gd name="connsiteX11" fmla="*/ 639 w 1591464"/>
              <a:gd name="connsiteY11" fmla="*/ 148121 h 185581"/>
              <a:gd name="connsiteX12" fmla="*/ 639 w 1591464"/>
              <a:gd name="connsiteY12" fmla="*/ 8650 h 185581"/>
              <a:gd name="connsiteX13" fmla="*/ 123541 w 1591464"/>
              <a:gd name="connsiteY13" fmla="*/ 46791 h 185581"/>
              <a:gd name="connsiteX14" fmla="*/ 153128 w 1591464"/>
              <a:gd name="connsiteY14" fmla="*/ 46791 h 185581"/>
              <a:gd name="connsiteX15" fmla="*/ 153128 w 1591464"/>
              <a:gd name="connsiteY15" fmla="*/ 63300 h 185581"/>
              <a:gd name="connsiteX16" fmla="*/ 153697 w 1591464"/>
              <a:gd name="connsiteY16" fmla="*/ 63300 h 185581"/>
              <a:gd name="connsiteX17" fmla="*/ 186699 w 1591464"/>
              <a:gd name="connsiteY17" fmla="*/ 45084 h 185581"/>
              <a:gd name="connsiteX18" fmla="*/ 219700 w 1591464"/>
              <a:gd name="connsiteY18" fmla="*/ 81517 h 185581"/>
              <a:gd name="connsiteX19" fmla="*/ 219700 w 1591464"/>
              <a:gd name="connsiteY19" fmla="*/ 147552 h 185581"/>
              <a:gd name="connsiteX20" fmla="*/ 190113 w 1591464"/>
              <a:gd name="connsiteY20" fmla="*/ 147552 h 185581"/>
              <a:gd name="connsiteX21" fmla="*/ 190113 w 1591464"/>
              <a:gd name="connsiteY21" fmla="*/ 89487 h 185581"/>
              <a:gd name="connsiteX22" fmla="*/ 174181 w 1591464"/>
              <a:gd name="connsiteY22" fmla="*/ 69562 h 185581"/>
              <a:gd name="connsiteX23" fmla="*/ 153128 w 1591464"/>
              <a:gd name="connsiteY23" fmla="*/ 91194 h 185581"/>
              <a:gd name="connsiteX24" fmla="*/ 153128 w 1591464"/>
              <a:gd name="connsiteY24" fmla="*/ 146983 h 185581"/>
              <a:gd name="connsiteX25" fmla="*/ 123541 w 1591464"/>
              <a:gd name="connsiteY25" fmla="*/ 146983 h 185581"/>
              <a:gd name="connsiteX26" fmla="*/ 123541 w 1591464"/>
              <a:gd name="connsiteY26" fmla="*/ 46791 h 185581"/>
              <a:gd name="connsiteX27" fmla="*/ 338050 w 1591464"/>
              <a:gd name="connsiteY27" fmla="*/ 46791 h 185581"/>
              <a:gd name="connsiteX28" fmla="*/ 338050 w 1591464"/>
              <a:gd name="connsiteY28" fmla="*/ 68993 h 185581"/>
              <a:gd name="connsiteX29" fmla="*/ 319842 w 1591464"/>
              <a:gd name="connsiteY29" fmla="*/ 68993 h 185581"/>
              <a:gd name="connsiteX30" fmla="*/ 322118 w 1591464"/>
              <a:gd name="connsiteY30" fmla="*/ 82655 h 185581"/>
              <a:gd name="connsiteX31" fmla="*/ 281720 w 1591464"/>
              <a:gd name="connsiteY31" fmla="*/ 119658 h 185581"/>
              <a:gd name="connsiteX32" fmla="*/ 265220 w 1591464"/>
              <a:gd name="connsiteY32" fmla="*/ 116811 h 185581"/>
              <a:gd name="connsiteX33" fmla="*/ 262375 w 1591464"/>
              <a:gd name="connsiteY33" fmla="*/ 123073 h 185581"/>
              <a:gd name="connsiteX34" fmla="*/ 335774 w 1591464"/>
              <a:gd name="connsiteY34" fmla="*/ 154952 h 185581"/>
              <a:gd name="connsiteX35" fmla="*/ 282858 w 1591464"/>
              <a:gd name="connsiteY35" fmla="*/ 185693 h 185581"/>
              <a:gd name="connsiteX36" fmla="*/ 234494 w 1591464"/>
              <a:gd name="connsiteY36" fmla="*/ 162922 h 185581"/>
              <a:gd name="connsiteX37" fmla="*/ 244736 w 1591464"/>
              <a:gd name="connsiteY37" fmla="*/ 145844 h 185581"/>
              <a:gd name="connsiteX38" fmla="*/ 236201 w 1591464"/>
              <a:gd name="connsiteY38" fmla="*/ 130474 h 185581"/>
              <a:gd name="connsiteX39" fmla="*/ 250995 w 1591464"/>
              <a:gd name="connsiteY39" fmla="*/ 108842 h 185581"/>
              <a:gd name="connsiteX40" fmla="*/ 240753 w 1591464"/>
              <a:gd name="connsiteY40" fmla="*/ 82086 h 185581"/>
              <a:gd name="connsiteX41" fmla="*/ 281720 w 1591464"/>
              <a:gd name="connsiteY41" fmla="*/ 45084 h 185581"/>
              <a:gd name="connsiteX42" fmla="*/ 295945 w 1591464"/>
              <a:gd name="connsiteY42" fmla="*/ 46791 h 185581"/>
              <a:gd name="connsiteX43" fmla="*/ 338050 w 1591464"/>
              <a:gd name="connsiteY43" fmla="*/ 46791 h 185581"/>
              <a:gd name="connsiteX44" fmla="*/ 261805 w 1591464"/>
              <a:gd name="connsiteY44" fmla="*/ 150967 h 185581"/>
              <a:gd name="connsiteX45" fmla="*/ 257823 w 1591464"/>
              <a:gd name="connsiteY45" fmla="*/ 158368 h 185581"/>
              <a:gd name="connsiteX46" fmla="*/ 284565 w 1591464"/>
              <a:gd name="connsiteY46" fmla="*/ 168045 h 185581"/>
              <a:gd name="connsiteX47" fmla="*/ 308463 w 1591464"/>
              <a:gd name="connsiteY47" fmla="*/ 158937 h 185581"/>
              <a:gd name="connsiteX48" fmla="*/ 261805 w 1591464"/>
              <a:gd name="connsiteY48" fmla="*/ 150967 h 185581"/>
              <a:gd name="connsiteX49" fmla="*/ 295945 w 1591464"/>
              <a:gd name="connsiteY49" fmla="*/ 82086 h 185581"/>
              <a:gd name="connsiteX50" fmla="*/ 281720 w 1591464"/>
              <a:gd name="connsiteY50" fmla="*/ 63869 h 185581"/>
              <a:gd name="connsiteX51" fmla="*/ 267495 w 1591464"/>
              <a:gd name="connsiteY51" fmla="*/ 82086 h 185581"/>
              <a:gd name="connsiteX52" fmla="*/ 281720 w 1591464"/>
              <a:gd name="connsiteY52" fmla="*/ 100303 h 185581"/>
              <a:gd name="connsiteX53" fmla="*/ 295945 w 1591464"/>
              <a:gd name="connsiteY53" fmla="*/ 82086 h 185581"/>
              <a:gd name="connsiteX54" fmla="*/ 353413 w 1591464"/>
              <a:gd name="connsiteY54" fmla="*/ 17189 h 185581"/>
              <a:gd name="connsiteX55" fmla="*/ 370483 w 1591464"/>
              <a:gd name="connsiteY55" fmla="*/ 111 h 185581"/>
              <a:gd name="connsiteX56" fmla="*/ 387552 w 1591464"/>
              <a:gd name="connsiteY56" fmla="*/ 17189 h 185581"/>
              <a:gd name="connsiteX57" fmla="*/ 370483 w 1591464"/>
              <a:gd name="connsiteY57" fmla="*/ 34268 h 185581"/>
              <a:gd name="connsiteX58" fmla="*/ 353413 w 1591464"/>
              <a:gd name="connsiteY58" fmla="*/ 17189 h 185581"/>
              <a:gd name="connsiteX59" fmla="*/ 355689 w 1591464"/>
              <a:gd name="connsiteY59" fmla="*/ 46791 h 185581"/>
              <a:gd name="connsiteX60" fmla="*/ 385276 w 1591464"/>
              <a:gd name="connsiteY60" fmla="*/ 46791 h 185581"/>
              <a:gd name="connsiteX61" fmla="*/ 385276 w 1591464"/>
              <a:gd name="connsiteY61" fmla="*/ 147552 h 185581"/>
              <a:gd name="connsiteX62" fmla="*/ 355689 w 1591464"/>
              <a:gd name="connsiteY62" fmla="*/ 147552 h 185581"/>
              <a:gd name="connsiteX63" fmla="*/ 355689 w 1591464"/>
              <a:gd name="connsiteY63" fmla="*/ 46791 h 185581"/>
              <a:gd name="connsiteX64" fmla="*/ 410312 w 1591464"/>
              <a:gd name="connsiteY64" fmla="*/ 46791 h 185581"/>
              <a:gd name="connsiteX65" fmla="*/ 439899 w 1591464"/>
              <a:gd name="connsiteY65" fmla="*/ 46791 h 185581"/>
              <a:gd name="connsiteX66" fmla="*/ 439899 w 1591464"/>
              <a:gd name="connsiteY66" fmla="*/ 63300 h 185581"/>
              <a:gd name="connsiteX67" fmla="*/ 440468 w 1591464"/>
              <a:gd name="connsiteY67" fmla="*/ 63300 h 185581"/>
              <a:gd name="connsiteX68" fmla="*/ 473470 w 1591464"/>
              <a:gd name="connsiteY68" fmla="*/ 45084 h 185581"/>
              <a:gd name="connsiteX69" fmla="*/ 506471 w 1591464"/>
              <a:gd name="connsiteY69" fmla="*/ 81517 h 185581"/>
              <a:gd name="connsiteX70" fmla="*/ 506471 w 1591464"/>
              <a:gd name="connsiteY70" fmla="*/ 147552 h 185581"/>
              <a:gd name="connsiteX71" fmla="*/ 476884 w 1591464"/>
              <a:gd name="connsiteY71" fmla="*/ 147552 h 185581"/>
              <a:gd name="connsiteX72" fmla="*/ 476884 w 1591464"/>
              <a:gd name="connsiteY72" fmla="*/ 89487 h 185581"/>
              <a:gd name="connsiteX73" fmla="*/ 460952 w 1591464"/>
              <a:gd name="connsiteY73" fmla="*/ 69562 h 185581"/>
              <a:gd name="connsiteX74" fmla="*/ 439899 w 1591464"/>
              <a:gd name="connsiteY74" fmla="*/ 91194 h 185581"/>
              <a:gd name="connsiteX75" fmla="*/ 439899 w 1591464"/>
              <a:gd name="connsiteY75" fmla="*/ 146983 h 185581"/>
              <a:gd name="connsiteX76" fmla="*/ 410312 w 1591464"/>
              <a:gd name="connsiteY76" fmla="*/ 146983 h 185581"/>
              <a:gd name="connsiteX77" fmla="*/ 410312 w 1591464"/>
              <a:gd name="connsiteY77" fmla="*/ 46791 h 185581"/>
              <a:gd name="connsiteX78" fmla="*/ 620838 w 1591464"/>
              <a:gd name="connsiteY78" fmla="*/ 110549 h 185581"/>
              <a:gd name="connsiteX79" fmla="*/ 574181 w 1591464"/>
              <a:gd name="connsiteY79" fmla="*/ 149260 h 185581"/>
              <a:gd name="connsiteX80" fmla="*/ 525248 w 1591464"/>
              <a:gd name="connsiteY80" fmla="*/ 96887 h 185581"/>
              <a:gd name="connsiteX81" fmla="*/ 574750 w 1591464"/>
              <a:gd name="connsiteY81" fmla="*/ 45084 h 185581"/>
              <a:gd name="connsiteX82" fmla="*/ 620838 w 1591464"/>
              <a:gd name="connsiteY82" fmla="*/ 98595 h 185581"/>
              <a:gd name="connsiteX83" fmla="*/ 620838 w 1591464"/>
              <a:gd name="connsiteY83" fmla="*/ 103149 h 185581"/>
              <a:gd name="connsiteX84" fmla="*/ 555404 w 1591464"/>
              <a:gd name="connsiteY84" fmla="*/ 103149 h 185581"/>
              <a:gd name="connsiteX85" fmla="*/ 574181 w 1591464"/>
              <a:gd name="connsiteY85" fmla="*/ 127058 h 185581"/>
              <a:gd name="connsiteX86" fmla="*/ 591819 w 1591464"/>
              <a:gd name="connsiteY86" fmla="*/ 110549 h 185581"/>
              <a:gd name="connsiteX87" fmla="*/ 620838 w 1591464"/>
              <a:gd name="connsiteY87" fmla="*/ 110549 h 185581"/>
              <a:gd name="connsiteX88" fmla="*/ 591819 w 1591464"/>
              <a:gd name="connsiteY88" fmla="*/ 86640 h 185581"/>
              <a:gd name="connsiteX89" fmla="*/ 574181 w 1591464"/>
              <a:gd name="connsiteY89" fmla="*/ 66716 h 185581"/>
              <a:gd name="connsiteX90" fmla="*/ 555973 w 1591464"/>
              <a:gd name="connsiteY90" fmla="*/ 86640 h 185581"/>
              <a:gd name="connsiteX91" fmla="*/ 591819 w 1591464"/>
              <a:gd name="connsiteY91" fmla="*/ 86640 h 185581"/>
              <a:gd name="connsiteX92" fmla="*/ 730653 w 1591464"/>
              <a:gd name="connsiteY92" fmla="*/ 110549 h 185581"/>
              <a:gd name="connsiteX93" fmla="*/ 683996 w 1591464"/>
              <a:gd name="connsiteY93" fmla="*/ 149260 h 185581"/>
              <a:gd name="connsiteX94" fmla="*/ 635063 w 1591464"/>
              <a:gd name="connsiteY94" fmla="*/ 96887 h 185581"/>
              <a:gd name="connsiteX95" fmla="*/ 684565 w 1591464"/>
              <a:gd name="connsiteY95" fmla="*/ 45084 h 185581"/>
              <a:gd name="connsiteX96" fmla="*/ 730653 w 1591464"/>
              <a:gd name="connsiteY96" fmla="*/ 98595 h 185581"/>
              <a:gd name="connsiteX97" fmla="*/ 730653 w 1591464"/>
              <a:gd name="connsiteY97" fmla="*/ 103149 h 185581"/>
              <a:gd name="connsiteX98" fmla="*/ 665219 w 1591464"/>
              <a:gd name="connsiteY98" fmla="*/ 103149 h 185581"/>
              <a:gd name="connsiteX99" fmla="*/ 683996 w 1591464"/>
              <a:gd name="connsiteY99" fmla="*/ 127058 h 185581"/>
              <a:gd name="connsiteX100" fmla="*/ 701635 w 1591464"/>
              <a:gd name="connsiteY100" fmla="*/ 110549 h 185581"/>
              <a:gd name="connsiteX101" fmla="*/ 730653 w 1591464"/>
              <a:gd name="connsiteY101" fmla="*/ 110549 h 185581"/>
              <a:gd name="connsiteX102" fmla="*/ 701635 w 1591464"/>
              <a:gd name="connsiteY102" fmla="*/ 86640 h 185581"/>
              <a:gd name="connsiteX103" fmla="*/ 683996 w 1591464"/>
              <a:gd name="connsiteY103" fmla="*/ 66716 h 185581"/>
              <a:gd name="connsiteX104" fmla="*/ 665788 w 1591464"/>
              <a:gd name="connsiteY104" fmla="*/ 86640 h 185581"/>
              <a:gd name="connsiteX105" fmla="*/ 701635 w 1591464"/>
              <a:gd name="connsiteY105" fmla="*/ 86640 h 185581"/>
              <a:gd name="connsiteX106" fmla="*/ 751137 w 1591464"/>
              <a:gd name="connsiteY106" fmla="*/ 46791 h 185581"/>
              <a:gd name="connsiteX107" fmla="*/ 780724 w 1591464"/>
              <a:gd name="connsiteY107" fmla="*/ 46791 h 185581"/>
              <a:gd name="connsiteX108" fmla="*/ 780724 w 1591464"/>
              <a:gd name="connsiteY108" fmla="*/ 62731 h 185581"/>
              <a:gd name="connsiteX109" fmla="*/ 781293 w 1591464"/>
              <a:gd name="connsiteY109" fmla="*/ 62731 h 185581"/>
              <a:gd name="connsiteX110" fmla="*/ 806898 w 1591464"/>
              <a:gd name="connsiteY110" fmla="*/ 44514 h 185581"/>
              <a:gd name="connsiteX111" fmla="*/ 815433 w 1591464"/>
              <a:gd name="connsiteY111" fmla="*/ 45653 h 185581"/>
              <a:gd name="connsiteX112" fmla="*/ 815433 w 1591464"/>
              <a:gd name="connsiteY112" fmla="*/ 76393 h 185581"/>
              <a:gd name="connsiteX113" fmla="*/ 802346 w 1591464"/>
              <a:gd name="connsiteY113" fmla="*/ 74116 h 185581"/>
              <a:gd name="connsiteX114" fmla="*/ 780724 w 1591464"/>
              <a:gd name="connsiteY114" fmla="*/ 96318 h 185581"/>
              <a:gd name="connsiteX115" fmla="*/ 780724 w 1591464"/>
              <a:gd name="connsiteY115" fmla="*/ 146983 h 185581"/>
              <a:gd name="connsiteX116" fmla="*/ 751137 w 1591464"/>
              <a:gd name="connsiteY116" fmla="*/ 146983 h 185581"/>
              <a:gd name="connsiteX117" fmla="*/ 751137 w 1591464"/>
              <a:gd name="connsiteY117" fmla="*/ 46791 h 185581"/>
              <a:gd name="connsiteX118" fmla="*/ 829088 w 1591464"/>
              <a:gd name="connsiteY118" fmla="*/ 17189 h 185581"/>
              <a:gd name="connsiteX119" fmla="*/ 846158 w 1591464"/>
              <a:gd name="connsiteY119" fmla="*/ 111 h 185581"/>
              <a:gd name="connsiteX120" fmla="*/ 863228 w 1591464"/>
              <a:gd name="connsiteY120" fmla="*/ 17189 h 185581"/>
              <a:gd name="connsiteX121" fmla="*/ 846158 w 1591464"/>
              <a:gd name="connsiteY121" fmla="*/ 34268 h 185581"/>
              <a:gd name="connsiteX122" fmla="*/ 829088 w 1591464"/>
              <a:gd name="connsiteY122" fmla="*/ 17189 h 185581"/>
              <a:gd name="connsiteX123" fmla="*/ 831364 w 1591464"/>
              <a:gd name="connsiteY123" fmla="*/ 46791 h 185581"/>
              <a:gd name="connsiteX124" fmla="*/ 860952 w 1591464"/>
              <a:gd name="connsiteY124" fmla="*/ 46791 h 185581"/>
              <a:gd name="connsiteX125" fmla="*/ 860952 w 1591464"/>
              <a:gd name="connsiteY125" fmla="*/ 147552 h 185581"/>
              <a:gd name="connsiteX126" fmla="*/ 831364 w 1591464"/>
              <a:gd name="connsiteY126" fmla="*/ 147552 h 185581"/>
              <a:gd name="connsiteX127" fmla="*/ 831364 w 1591464"/>
              <a:gd name="connsiteY127" fmla="*/ 46791 h 185581"/>
              <a:gd name="connsiteX128" fmla="*/ 885987 w 1591464"/>
              <a:gd name="connsiteY128" fmla="*/ 46791 h 185581"/>
              <a:gd name="connsiteX129" fmla="*/ 915575 w 1591464"/>
              <a:gd name="connsiteY129" fmla="*/ 46791 h 185581"/>
              <a:gd name="connsiteX130" fmla="*/ 915575 w 1591464"/>
              <a:gd name="connsiteY130" fmla="*/ 63300 h 185581"/>
              <a:gd name="connsiteX131" fmla="*/ 916144 w 1591464"/>
              <a:gd name="connsiteY131" fmla="*/ 63300 h 185581"/>
              <a:gd name="connsiteX132" fmla="*/ 949145 w 1591464"/>
              <a:gd name="connsiteY132" fmla="*/ 45084 h 185581"/>
              <a:gd name="connsiteX133" fmla="*/ 982147 w 1591464"/>
              <a:gd name="connsiteY133" fmla="*/ 81517 h 185581"/>
              <a:gd name="connsiteX134" fmla="*/ 982147 w 1591464"/>
              <a:gd name="connsiteY134" fmla="*/ 147552 h 185581"/>
              <a:gd name="connsiteX135" fmla="*/ 952559 w 1591464"/>
              <a:gd name="connsiteY135" fmla="*/ 147552 h 185581"/>
              <a:gd name="connsiteX136" fmla="*/ 952559 w 1591464"/>
              <a:gd name="connsiteY136" fmla="*/ 89487 h 185581"/>
              <a:gd name="connsiteX137" fmla="*/ 936627 w 1591464"/>
              <a:gd name="connsiteY137" fmla="*/ 69562 h 185581"/>
              <a:gd name="connsiteX138" fmla="*/ 915575 w 1591464"/>
              <a:gd name="connsiteY138" fmla="*/ 91194 h 185581"/>
              <a:gd name="connsiteX139" fmla="*/ 915575 w 1591464"/>
              <a:gd name="connsiteY139" fmla="*/ 146983 h 185581"/>
              <a:gd name="connsiteX140" fmla="*/ 885987 w 1591464"/>
              <a:gd name="connsiteY140" fmla="*/ 146983 h 185581"/>
              <a:gd name="connsiteX141" fmla="*/ 885987 w 1591464"/>
              <a:gd name="connsiteY141" fmla="*/ 46791 h 185581"/>
              <a:gd name="connsiteX142" fmla="*/ 1101065 w 1591464"/>
              <a:gd name="connsiteY142" fmla="*/ 46791 h 185581"/>
              <a:gd name="connsiteX143" fmla="*/ 1101065 w 1591464"/>
              <a:gd name="connsiteY143" fmla="*/ 68993 h 185581"/>
              <a:gd name="connsiteX144" fmla="*/ 1082858 w 1591464"/>
              <a:gd name="connsiteY144" fmla="*/ 68993 h 185581"/>
              <a:gd name="connsiteX145" fmla="*/ 1085134 w 1591464"/>
              <a:gd name="connsiteY145" fmla="*/ 82655 h 185581"/>
              <a:gd name="connsiteX146" fmla="*/ 1044735 w 1591464"/>
              <a:gd name="connsiteY146" fmla="*/ 119658 h 185581"/>
              <a:gd name="connsiteX147" fmla="*/ 1028235 w 1591464"/>
              <a:gd name="connsiteY147" fmla="*/ 116811 h 185581"/>
              <a:gd name="connsiteX148" fmla="*/ 1025390 w 1591464"/>
              <a:gd name="connsiteY148" fmla="*/ 123073 h 185581"/>
              <a:gd name="connsiteX149" fmla="*/ 1098790 w 1591464"/>
              <a:gd name="connsiteY149" fmla="*/ 154952 h 185581"/>
              <a:gd name="connsiteX150" fmla="*/ 1045874 w 1591464"/>
              <a:gd name="connsiteY150" fmla="*/ 185693 h 185581"/>
              <a:gd name="connsiteX151" fmla="*/ 997509 w 1591464"/>
              <a:gd name="connsiteY151" fmla="*/ 162922 h 185581"/>
              <a:gd name="connsiteX152" fmla="*/ 1007751 w 1591464"/>
              <a:gd name="connsiteY152" fmla="*/ 145844 h 185581"/>
              <a:gd name="connsiteX153" fmla="*/ 999216 w 1591464"/>
              <a:gd name="connsiteY153" fmla="*/ 130474 h 185581"/>
              <a:gd name="connsiteX154" fmla="*/ 1014010 w 1591464"/>
              <a:gd name="connsiteY154" fmla="*/ 108842 h 185581"/>
              <a:gd name="connsiteX155" fmla="*/ 1003768 w 1591464"/>
              <a:gd name="connsiteY155" fmla="*/ 82086 h 185581"/>
              <a:gd name="connsiteX156" fmla="*/ 1044735 w 1591464"/>
              <a:gd name="connsiteY156" fmla="*/ 45084 h 185581"/>
              <a:gd name="connsiteX157" fmla="*/ 1058960 w 1591464"/>
              <a:gd name="connsiteY157" fmla="*/ 46791 h 185581"/>
              <a:gd name="connsiteX158" fmla="*/ 1101065 w 1591464"/>
              <a:gd name="connsiteY158" fmla="*/ 46791 h 185581"/>
              <a:gd name="connsiteX159" fmla="*/ 1024252 w 1591464"/>
              <a:gd name="connsiteY159" fmla="*/ 150967 h 185581"/>
              <a:gd name="connsiteX160" fmla="*/ 1020269 w 1591464"/>
              <a:gd name="connsiteY160" fmla="*/ 158368 h 185581"/>
              <a:gd name="connsiteX161" fmla="*/ 1047011 w 1591464"/>
              <a:gd name="connsiteY161" fmla="*/ 168045 h 185581"/>
              <a:gd name="connsiteX162" fmla="*/ 1070909 w 1591464"/>
              <a:gd name="connsiteY162" fmla="*/ 158937 h 185581"/>
              <a:gd name="connsiteX163" fmla="*/ 1024252 w 1591464"/>
              <a:gd name="connsiteY163" fmla="*/ 150967 h 185581"/>
              <a:gd name="connsiteX164" fmla="*/ 1058391 w 1591464"/>
              <a:gd name="connsiteY164" fmla="*/ 82086 h 185581"/>
              <a:gd name="connsiteX165" fmla="*/ 1044166 w 1591464"/>
              <a:gd name="connsiteY165" fmla="*/ 63869 h 185581"/>
              <a:gd name="connsiteX166" fmla="*/ 1029942 w 1591464"/>
              <a:gd name="connsiteY166" fmla="*/ 82086 h 185581"/>
              <a:gd name="connsiteX167" fmla="*/ 1044166 w 1591464"/>
              <a:gd name="connsiteY167" fmla="*/ 100303 h 185581"/>
              <a:gd name="connsiteX168" fmla="*/ 1058391 w 1591464"/>
              <a:gd name="connsiteY168" fmla="*/ 82086 h 185581"/>
              <a:gd name="connsiteX169" fmla="*/ 1173327 w 1591464"/>
              <a:gd name="connsiteY169" fmla="*/ 8650 h 185581"/>
              <a:gd name="connsiteX170" fmla="*/ 1270055 w 1591464"/>
              <a:gd name="connsiteY170" fmla="*/ 8650 h 185581"/>
              <a:gd name="connsiteX171" fmla="*/ 1270055 w 1591464"/>
              <a:gd name="connsiteY171" fmla="*/ 34268 h 185581"/>
              <a:gd name="connsiteX172" fmla="*/ 1205191 w 1591464"/>
              <a:gd name="connsiteY172" fmla="*/ 34268 h 185581"/>
              <a:gd name="connsiteX173" fmla="*/ 1205191 w 1591464"/>
              <a:gd name="connsiteY173" fmla="*/ 66147 h 185581"/>
              <a:gd name="connsiteX174" fmla="*/ 1266072 w 1591464"/>
              <a:gd name="connsiteY174" fmla="*/ 66147 h 185581"/>
              <a:gd name="connsiteX175" fmla="*/ 1266072 w 1591464"/>
              <a:gd name="connsiteY175" fmla="*/ 91194 h 185581"/>
              <a:gd name="connsiteX176" fmla="*/ 1205191 w 1591464"/>
              <a:gd name="connsiteY176" fmla="*/ 91194 h 185581"/>
              <a:gd name="connsiteX177" fmla="*/ 1205191 w 1591464"/>
              <a:gd name="connsiteY177" fmla="*/ 147552 h 185581"/>
              <a:gd name="connsiteX178" fmla="*/ 1173896 w 1591464"/>
              <a:gd name="connsiteY178" fmla="*/ 147552 h 185581"/>
              <a:gd name="connsiteX179" fmla="*/ 1173896 w 1591464"/>
              <a:gd name="connsiteY179" fmla="*/ 8650 h 185581"/>
              <a:gd name="connsiteX180" fmla="*/ 1289970 w 1591464"/>
              <a:gd name="connsiteY180" fmla="*/ 17189 h 185581"/>
              <a:gd name="connsiteX181" fmla="*/ 1307040 w 1591464"/>
              <a:gd name="connsiteY181" fmla="*/ 111 h 185581"/>
              <a:gd name="connsiteX182" fmla="*/ 1324109 w 1591464"/>
              <a:gd name="connsiteY182" fmla="*/ 17189 h 185581"/>
              <a:gd name="connsiteX183" fmla="*/ 1307040 w 1591464"/>
              <a:gd name="connsiteY183" fmla="*/ 34268 h 185581"/>
              <a:gd name="connsiteX184" fmla="*/ 1289970 w 1591464"/>
              <a:gd name="connsiteY184" fmla="*/ 17189 h 185581"/>
              <a:gd name="connsiteX185" fmla="*/ 1292815 w 1591464"/>
              <a:gd name="connsiteY185" fmla="*/ 46791 h 185581"/>
              <a:gd name="connsiteX186" fmla="*/ 1322402 w 1591464"/>
              <a:gd name="connsiteY186" fmla="*/ 46791 h 185581"/>
              <a:gd name="connsiteX187" fmla="*/ 1322402 w 1591464"/>
              <a:gd name="connsiteY187" fmla="*/ 147552 h 185581"/>
              <a:gd name="connsiteX188" fmla="*/ 1292815 w 1591464"/>
              <a:gd name="connsiteY188" fmla="*/ 147552 h 185581"/>
              <a:gd name="connsiteX189" fmla="*/ 1292815 w 1591464"/>
              <a:gd name="connsiteY189" fmla="*/ 46791 h 185581"/>
              <a:gd name="connsiteX190" fmla="*/ 1346869 w 1591464"/>
              <a:gd name="connsiteY190" fmla="*/ 46791 h 185581"/>
              <a:gd name="connsiteX191" fmla="*/ 1376456 w 1591464"/>
              <a:gd name="connsiteY191" fmla="*/ 46791 h 185581"/>
              <a:gd name="connsiteX192" fmla="*/ 1376456 w 1591464"/>
              <a:gd name="connsiteY192" fmla="*/ 62731 h 185581"/>
              <a:gd name="connsiteX193" fmla="*/ 1377025 w 1591464"/>
              <a:gd name="connsiteY193" fmla="*/ 62731 h 185581"/>
              <a:gd name="connsiteX194" fmla="*/ 1402630 w 1591464"/>
              <a:gd name="connsiteY194" fmla="*/ 44514 h 185581"/>
              <a:gd name="connsiteX195" fmla="*/ 1411165 w 1591464"/>
              <a:gd name="connsiteY195" fmla="*/ 45653 h 185581"/>
              <a:gd name="connsiteX196" fmla="*/ 1411165 w 1591464"/>
              <a:gd name="connsiteY196" fmla="*/ 76393 h 185581"/>
              <a:gd name="connsiteX197" fmla="*/ 1398078 w 1591464"/>
              <a:gd name="connsiteY197" fmla="*/ 74116 h 185581"/>
              <a:gd name="connsiteX198" fmla="*/ 1376456 w 1591464"/>
              <a:gd name="connsiteY198" fmla="*/ 96318 h 185581"/>
              <a:gd name="connsiteX199" fmla="*/ 1376456 w 1591464"/>
              <a:gd name="connsiteY199" fmla="*/ 146983 h 185581"/>
              <a:gd name="connsiteX200" fmla="*/ 1346869 w 1591464"/>
              <a:gd name="connsiteY200" fmla="*/ 146983 h 185581"/>
              <a:gd name="connsiteX201" fmla="*/ 1346869 w 1591464"/>
              <a:gd name="connsiteY201" fmla="*/ 46791 h 185581"/>
              <a:gd name="connsiteX202" fmla="*/ 1450425 w 1591464"/>
              <a:gd name="connsiteY202" fmla="*/ 113965 h 185581"/>
              <a:gd name="connsiteX203" fmla="*/ 1468633 w 1591464"/>
              <a:gd name="connsiteY203" fmla="*/ 128766 h 185581"/>
              <a:gd name="connsiteX204" fmla="*/ 1482858 w 1591464"/>
              <a:gd name="connsiteY204" fmla="*/ 119658 h 185581"/>
              <a:gd name="connsiteX205" fmla="*/ 1425389 w 1591464"/>
              <a:gd name="connsiteY205" fmla="*/ 76963 h 185581"/>
              <a:gd name="connsiteX206" fmla="*/ 1466926 w 1591464"/>
              <a:gd name="connsiteY206" fmla="*/ 45084 h 185581"/>
              <a:gd name="connsiteX207" fmla="*/ 1510738 w 1591464"/>
              <a:gd name="connsiteY207" fmla="*/ 79240 h 185581"/>
              <a:gd name="connsiteX208" fmla="*/ 1482288 w 1591464"/>
              <a:gd name="connsiteY208" fmla="*/ 79240 h 185581"/>
              <a:gd name="connsiteX209" fmla="*/ 1466926 w 1591464"/>
              <a:gd name="connsiteY209" fmla="*/ 66147 h 185581"/>
              <a:gd name="connsiteX210" fmla="*/ 1454977 w 1591464"/>
              <a:gd name="connsiteY210" fmla="*/ 74686 h 185581"/>
              <a:gd name="connsiteX211" fmla="*/ 1512445 w 1591464"/>
              <a:gd name="connsiteY211" fmla="*/ 117950 h 185581"/>
              <a:gd name="connsiteX212" fmla="*/ 1469771 w 1591464"/>
              <a:gd name="connsiteY212" fmla="*/ 149829 h 185581"/>
              <a:gd name="connsiteX213" fmla="*/ 1422544 w 1591464"/>
              <a:gd name="connsiteY213" fmla="*/ 114534 h 185581"/>
              <a:gd name="connsiteX214" fmla="*/ 1450425 w 1591464"/>
              <a:gd name="connsiteY214" fmla="*/ 114534 h 185581"/>
              <a:gd name="connsiteX215" fmla="*/ 1536912 w 1591464"/>
              <a:gd name="connsiteY215" fmla="*/ 70701 h 185581"/>
              <a:gd name="connsiteX216" fmla="*/ 1523256 w 1591464"/>
              <a:gd name="connsiteY216" fmla="*/ 70701 h 185581"/>
              <a:gd name="connsiteX217" fmla="*/ 1523256 w 1591464"/>
              <a:gd name="connsiteY217" fmla="*/ 47361 h 185581"/>
              <a:gd name="connsiteX218" fmla="*/ 1536912 w 1591464"/>
              <a:gd name="connsiteY218" fmla="*/ 47361 h 185581"/>
              <a:gd name="connsiteX219" fmla="*/ 1536912 w 1591464"/>
              <a:gd name="connsiteY219" fmla="*/ 21174 h 185581"/>
              <a:gd name="connsiteX220" fmla="*/ 1566499 w 1591464"/>
              <a:gd name="connsiteY220" fmla="*/ 21174 h 185581"/>
              <a:gd name="connsiteX221" fmla="*/ 1566499 w 1591464"/>
              <a:gd name="connsiteY221" fmla="*/ 47361 h 185581"/>
              <a:gd name="connsiteX222" fmla="*/ 1590396 w 1591464"/>
              <a:gd name="connsiteY222" fmla="*/ 47361 h 185581"/>
              <a:gd name="connsiteX223" fmla="*/ 1590396 w 1591464"/>
              <a:gd name="connsiteY223" fmla="*/ 70701 h 185581"/>
              <a:gd name="connsiteX224" fmla="*/ 1566499 w 1591464"/>
              <a:gd name="connsiteY224" fmla="*/ 70701 h 185581"/>
              <a:gd name="connsiteX225" fmla="*/ 1566499 w 1591464"/>
              <a:gd name="connsiteY225" fmla="*/ 108842 h 185581"/>
              <a:gd name="connsiteX226" fmla="*/ 1581862 w 1591464"/>
              <a:gd name="connsiteY226" fmla="*/ 122504 h 185581"/>
              <a:gd name="connsiteX227" fmla="*/ 1591535 w 1591464"/>
              <a:gd name="connsiteY227" fmla="*/ 121366 h 185581"/>
              <a:gd name="connsiteX228" fmla="*/ 1591535 w 1591464"/>
              <a:gd name="connsiteY228" fmla="*/ 147552 h 185581"/>
              <a:gd name="connsiteX229" fmla="*/ 1576172 w 1591464"/>
              <a:gd name="connsiteY229" fmla="*/ 149260 h 185581"/>
              <a:gd name="connsiteX230" fmla="*/ 1536912 w 1591464"/>
              <a:gd name="connsiteY230" fmla="*/ 108842 h 185581"/>
              <a:gd name="connsiteX231" fmla="*/ 1536912 w 1591464"/>
              <a:gd name="connsiteY231" fmla="*/ 70701 h 185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</a:cxnLst>
            <a:rect l="l" t="t" r="r" b="b"/>
            <a:pathLst>
              <a:path w="1591464" h="185581">
                <a:moveTo>
                  <a:pt x="70" y="8650"/>
                </a:moveTo>
                <a:lnTo>
                  <a:pt x="98505" y="8650"/>
                </a:lnTo>
                <a:lnTo>
                  <a:pt x="98505" y="34268"/>
                </a:lnTo>
                <a:lnTo>
                  <a:pt x="31934" y="34268"/>
                </a:lnTo>
                <a:lnTo>
                  <a:pt x="31934" y="63869"/>
                </a:lnTo>
                <a:lnTo>
                  <a:pt x="95091" y="63869"/>
                </a:lnTo>
                <a:lnTo>
                  <a:pt x="95091" y="88917"/>
                </a:lnTo>
                <a:lnTo>
                  <a:pt x="31934" y="88917"/>
                </a:lnTo>
                <a:lnTo>
                  <a:pt x="31934" y="122504"/>
                </a:lnTo>
                <a:lnTo>
                  <a:pt x="100781" y="122504"/>
                </a:lnTo>
                <a:lnTo>
                  <a:pt x="100781" y="148121"/>
                </a:lnTo>
                <a:lnTo>
                  <a:pt x="639" y="148121"/>
                </a:lnTo>
                <a:lnTo>
                  <a:pt x="639" y="8650"/>
                </a:lnTo>
                <a:close/>
                <a:moveTo>
                  <a:pt x="123541" y="46791"/>
                </a:moveTo>
                <a:lnTo>
                  <a:pt x="153128" y="46791"/>
                </a:lnTo>
                <a:lnTo>
                  <a:pt x="153128" y="63300"/>
                </a:lnTo>
                <a:lnTo>
                  <a:pt x="153697" y="63300"/>
                </a:lnTo>
                <a:cubicBezTo>
                  <a:pt x="160525" y="52484"/>
                  <a:pt x="169629" y="45084"/>
                  <a:pt x="186699" y="45084"/>
                </a:cubicBezTo>
                <a:cubicBezTo>
                  <a:pt x="210596" y="45084"/>
                  <a:pt x="219700" y="58177"/>
                  <a:pt x="219700" y="81517"/>
                </a:cubicBezTo>
                <a:lnTo>
                  <a:pt x="219700" y="147552"/>
                </a:lnTo>
                <a:lnTo>
                  <a:pt x="190113" y="147552"/>
                </a:lnTo>
                <a:lnTo>
                  <a:pt x="190113" y="89487"/>
                </a:lnTo>
                <a:cubicBezTo>
                  <a:pt x="190113" y="76963"/>
                  <a:pt x="186130" y="69562"/>
                  <a:pt x="174181" y="69562"/>
                </a:cubicBezTo>
                <a:cubicBezTo>
                  <a:pt x="161663" y="69562"/>
                  <a:pt x="153128" y="78101"/>
                  <a:pt x="153128" y="91194"/>
                </a:cubicBezTo>
                <a:lnTo>
                  <a:pt x="153128" y="146983"/>
                </a:lnTo>
                <a:lnTo>
                  <a:pt x="123541" y="146983"/>
                </a:lnTo>
                <a:lnTo>
                  <a:pt x="123541" y="46791"/>
                </a:lnTo>
                <a:close/>
                <a:moveTo>
                  <a:pt x="338050" y="46791"/>
                </a:moveTo>
                <a:lnTo>
                  <a:pt x="338050" y="68993"/>
                </a:lnTo>
                <a:lnTo>
                  <a:pt x="319842" y="68993"/>
                </a:lnTo>
                <a:cubicBezTo>
                  <a:pt x="321549" y="72978"/>
                  <a:pt x="322118" y="77532"/>
                  <a:pt x="322118" y="82655"/>
                </a:cubicBezTo>
                <a:cubicBezTo>
                  <a:pt x="322118" y="104288"/>
                  <a:pt x="307894" y="119658"/>
                  <a:pt x="281720" y="119658"/>
                </a:cubicBezTo>
                <a:cubicBezTo>
                  <a:pt x="275461" y="119658"/>
                  <a:pt x="269771" y="118519"/>
                  <a:pt x="265220" y="116811"/>
                </a:cubicBezTo>
                <a:cubicBezTo>
                  <a:pt x="263513" y="119089"/>
                  <a:pt x="262375" y="120796"/>
                  <a:pt x="262375" y="123073"/>
                </a:cubicBezTo>
                <a:cubicBezTo>
                  <a:pt x="262375" y="136167"/>
                  <a:pt x="335774" y="112827"/>
                  <a:pt x="335774" y="154952"/>
                </a:cubicBezTo>
                <a:cubicBezTo>
                  <a:pt x="335774" y="171461"/>
                  <a:pt x="325532" y="185693"/>
                  <a:pt x="282858" y="185693"/>
                </a:cubicBezTo>
                <a:cubicBezTo>
                  <a:pt x="245874" y="185693"/>
                  <a:pt x="234494" y="177154"/>
                  <a:pt x="234494" y="162922"/>
                </a:cubicBezTo>
                <a:cubicBezTo>
                  <a:pt x="234494" y="154952"/>
                  <a:pt x="238477" y="149829"/>
                  <a:pt x="244736" y="145844"/>
                </a:cubicBezTo>
                <a:cubicBezTo>
                  <a:pt x="239615" y="142428"/>
                  <a:pt x="236201" y="137874"/>
                  <a:pt x="236201" y="130474"/>
                </a:cubicBezTo>
                <a:cubicBezTo>
                  <a:pt x="236201" y="121935"/>
                  <a:pt x="240753" y="113965"/>
                  <a:pt x="250995" y="108842"/>
                </a:cubicBezTo>
                <a:cubicBezTo>
                  <a:pt x="244167" y="102580"/>
                  <a:pt x="240753" y="93471"/>
                  <a:pt x="240753" y="82086"/>
                </a:cubicBezTo>
                <a:cubicBezTo>
                  <a:pt x="240753" y="59885"/>
                  <a:pt x="255547" y="45084"/>
                  <a:pt x="281720" y="45084"/>
                </a:cubicBezTo>
                <a:cubicBezTo>
                  <a:pt x="286841" y="45084"/>
                  <a:pt x="291393" y="45653"/>
                  <a:pt x="295945" y="46791"/>
                </a:cubicBezTo>
                <a:lnTo>
                  <a:pt x="338050" y="46791"/>
                </a:lnTo>
                <a:close/>
                <a:moveTo>
                  <a:pt x="261805" y="150967"/>
                </a:moveTo>
                <a:cubicBezTo>
                  <a:pt x="258392" y="153814"/>
                  <a:pt x="257823" y="156091"/>
                  <a:pt x="257823" y="158368"/>
                </a:cubicBezTo>
                <a:cubicBezTo>
                  <a:pt x="257823" y="164061"/>
                  <a:pt x="262375" y="168045"/>
                  <a:pt x="284565" y="168045"/>
                </a:cubicBezTo>
                <a:cubicBezTo>
                  <a:pt x="302773" y="168045"/>
                  <a:pt x="308463" y="162353"/>
                  <a:pt x="308463" y="158937"/>
                </a:cubicBezTo>
                <a:cubicBezTo>
                  <a:pt x="308463" y="149260"/>
                  <a:pt x="282289" y="153245"/>
                  <a:pt x="261805" y="150967"/>
                </a:cubicBezTo>
                <a:close/>
                <a:moveTo>
                  <a:pt x="295945" y="82086"/>
                </a:moveTo>
                <a:cubicBezTo>
                  <a:pt x="295945" y="70701"/>
                  <a:pt x="291962" y="63869"/>
                  <a:pt x="281720" y="63869"/>
                </a:cubicBezTo>
                <a:cubicBezTo>
                  <a:pt x="272047" y="63869"/>
                  <a:pt x="267495" y="70701"/>
                  <a:pt x="267495" y="82086"/>
                </a:cubicBezTo>
                <a:cubicBezTo>
                  <a:pt x="267495" y="93471"/>
                  <a:pt x="271478" y="100303"/>
                  <a:pt x="281720" y="100303"/>
                </a:cubicBezTo>
                <a:cubicBezTo>
                  <a:pt x="291962" y="100872"/>
                  <a:pt x="295945" y="93471"/>
                  <a:pt x="295945" y="82086"/>
                </a:cubicBezTo>
                <a:close/>
                <a:moveTo>
                  <a:pt x="353413" y="17189"/>
                </a:moveTo>
                <a:cubicBezTo>
                  <a:pt x="353413" y="6943"/>
                  <a:pt x="359672" y="111"/>
                  <a:pt x="370483" y="111"/>
                </a:cubicBezTo>
                <a:cubicBezTo>
                  <a:pt x="380724" y="111"/>
                  <a:pt x="387552" y="6943"/>
                  <a:pt x="387552" y="17189"/>
                </a:cubicBezTo>
                <a:cubicBezTo>
                  <a:pt x="387552" y="27436"/>
                  <a:pt x="380724" y="34268"/>
                  <a:pt x="370483" y="34268"/>
                </a:cubicBezTo>
                <a:cubicBezTo>
                  <a:pt x="359672" y="34268"/>
                  <a:pt x="353413" y="27436"/>
                  <a:pt x="353413" y="17189"/>
                </a:cubicBezTo>
                <a:close/>
                <a:moveTo>
                  <a:pt x="355689" y="46791"/>
                </a:moveTo>
                <a:lnTo>
                  <a:pt x="385276" y="46791"/>
                </a:lnTo>
                <a:lnTo>
                  <a:pt x="385276" y="147552"/>
                </a:lnTo>
                <a:lnTo>
                  <a:pt x="355689" y="147552"/>
                </a:lnTo>
                <a:lnTo>
                  <a:pt x="355689" y="46791"/>
                </a:lnTo>
                <a:close/>
                <a:moveTo>
                  <a:pt x="410312" y="46791"/>
                </a:moveTo>
                <a:lnTo>
                  <a:pt x="439899" y="46791"/>
                </a:lnTo>
                <a:lnTo>
                  <a:pt x="439899" y="63300"/>
                </a:lnTo>
                <a:lnTo>
                  <a:pt x="440468" y="63300"/>
                </a:lnTo>
                <a:cubicBezTo>
                  <a:pt x="447296" y="52484"/>
                  <a:pt x="456400" y="45084"/>
                  <a:pt x="473470" y="45084"/>
                </a:cubicBezTo>
                <a:cubicBezTo>
                  <a:pt x="497367" y="45084"/>
                  <a:pt x="506471" y="58177"/>
                  <a:pt x="506471" y="81517"/>
                </a:cubicBezTo>
                <a:lnTo>
                  <a:pt x="506471" y="147552"/>
                </a:lnTo>
                <a:lnTo>
                  <a:pt x="476884" y="147552"/>
                </a:lnTo>
                <a:lnTo>
                  <a:pt x="476884" y="89487"/>
                </a:lnTo>
                <a:cubicBezTo>
                  <a:pt x="476884" y="76963"/>
                  <a:pt x="472901" y="69562"/>
                  <a:pt x="460952" y="69562"/>
                </a:cubicBezTo>
                <a:cubicBezTo>
                  <a:pt x="448434" y="69562"/>
                  <a:pt x="439899" y="78101"/>
                  <a:pt x="439899" y="91194"/>
                </a:cubicBezTo>
                <a:lnTo>
                  <a:pt x="439899" y="146983"/>
                </a:lnTo>
                <a:lnTo>
                  <a:pt x="410312" y="146983"/>
                </a:lnTo>
                <a:lnTo>
                  <a:pt x="410312" y="46791"/>
                </a:lnTo>
                <a:close/>
                <a:moveTo>
                  <a:pt x="620838" y="110549"/>
                </a:moveTo>
                <a:cubicBezTo>
                  <a:pt x="619700" y="131612"/>
                  <a:pt x="604906" y="149260"/>
                  <a:pt x="574181" y="149260"/>
                </a:cubicBezTo>
                <a:cubicBezTo>
                  <a:pt x="539473" y="149260"/>
                  <a:pt x="525248" y="128197"/>
                  <a:pt x="525248" y="96887"/>
                </a:cubicBezTo>
                <a:cubicBezTo>
                  <a:pt x="525248" y="65577"/>
                  <a:pt x="541748" y="45084"/>
                  <a:pt x="574750" y="45084"/>
                </a:cubicBezTo>
                <a:cubicBezTo>
                  <a:pt x="607751" y="45084"/>
                  <a:pt x="620838" y="65008"/>
                  <a:pt x="620838" y="98595"/>
                </a:cubicBezTo>
                <a:lnTo>
                  <a:pt x="620838" y="103149"/>
                </a:lnTo>
                <a:lnTo>
                  <a:pt x="555404" y="103149"/>
                </a:lnTo>
                <a:cubicBezTo>
                  <a:pt x="555973" y="118519"/>
                  <a:pt x="561663" y="127058"/>
                  <a:pt x="574181" y="127058"/>
                </a:cubicBezTo>
                <a:cubicBezTo>
                  <a:pt x="585561" y="127058"/>
                  <a:pt x="591819" y="119658"/>
                  <a:pt x="591819" y="110549"/>
                </a:cubicBezTo>
                <a:lnTo>
                  <a:pt x="620838" y="110549"/>
                </a:lnTo>
                <a:close/>
                <a:moveTo>
                  <a:pt x="591819" y="86640"/>
                </a:moveTo>
                <a:cubicBezTo>
                  <a:pt x="591251" y="76393"/>
                  <a:pt x="586130" y="66716"/>
                  <a:pt x="574181" y="66716"/>
                </a:cubicBezTo>
                <a:cubicBezTo>
                  <a:pt x="562801" y="66716"/>
                  <a:pt x="557111" y="73547"/>
                  <a:pt x="555973" y="86640"/>
                </a:cubicBezTo>
                <a:lnTo>
                  <a:pt x="591819" y="86640"/>
                </a:lnTo>
                <a:close/>
                <a:moveTo>
                  <a:pt x="730653" y="110549"/>
                </a:moveTo>
                <a:cubicBezTo>
                  <a:pt x="729515" y="131612"/>
                  <a:pt x="714721" y="149260"/>
                  <a:pt x="683996" y="149260"/>
                </a:cubicBezTo>
                <a:cubicBezTo>
                  <a:pt x="649288" y="149260"/>
                  <a:pt x="635063" y="128197"/>
                  <a:pt x="635063" y="96887"/>
                </a:cubicBezTo>
                <a:cubicBezTo>
                  <a:pt x="635063" y="65577"/>
                  <a:pt x="651563" y="45084"/>
                  <a:pt x="684565" y="45084"/>
                </a:cubicBezTo>
                <a:cubicBezTo>
                  <a:pt x="717566" y="45084"/>
                  <a:pt x="730653" y="65008"/>
                  <a:pt x="730653" y="98595"/>
                </a:cubicBezTo>
                <a:lnTo>
                  <a:pt x="730653" y="103149"/>
                </a:lnTo>
                <a:lnTo>
                  <a:pt x="665219" y="103149"/>
                </a:lnTo>
                <a:cubicBezTo>
                  <a:pt x="665788" y="118519"/>
                  <a:pt x="671478" y="127058"/>
                  <a:pt x="683996" y="127058"/>
                </a:cubicBezTo>
                <a:cubicBezTo>
                  <a:pt x="695376" y="127058"/>
                  <a:pt x="701635" y="119658"/>
                  <a:pt x="701635" y="110549"/>
                </a:cubicBezTo>
                <a:lnTo>
                  <a:pt x="730653" y="110549"/>
                </a:lnTo>
                <a:close/>
                <a:moveTo>
                  <a:pt x="701635" y="86640"/>
                </a:moveTo>
                <a:cubicBezTo>
                  <a:pt x="701066" y="76393"/>
                  <a:pt x="695945" y="66716"/>
                  <a:pt x="683996" y="66716"/>
                </a:cubicBezTo>
                <a:cubicBezTo>
                  <a:pt x="672616" y="66716"/>
                  <a:pt x="666926" y="73547"/>
                  <a:pt x="665788" y="86640"/>
                </a:cubicBezTo>
                <a:lnTo>
                  <a:pt x="701635" y="86640"/>
                </a:lnTo>
                <a:close/>
                <a:moveTo>
                  <a:pt x="751137" y="46791"/>
                </a:moveTo>
                <a:lnTo>
                  <a:pt x="780724" y="46791"/>
                </a:lnTo>
                <a:lnTo>
                  <a:pt x="780724" y="62731"/>
                </a:lnTo>
                <a:lnTo>
                  <a:pt x="781293" y="62731"/>
                </a:lnTo>
                <a:cubicBezTo>
                  <a:pt x="788121" y="51346"/>
                  <a:pt x="796656" y="44514"/>
                  <a:pt x="806898" y="44514"/>
                </a:cubicBezTo>
                <a:cubicBezTo>
                  <a:pt x="809743" y="44514"/>
                  <a:pt x="812588" y="45084"/>
                  <a:pt x="815433" y="45653"/>
                </a:cubicBezTo>
                <a:lnTo>
                  <a:pt x="815433" y="76393"/>
                </a:lnTo>
                <a:cubicBezTo>
                  <a:pt x="812019" y="75255"/>
                  <a:pt x="808036" y="74116"/>
                  <a:pt x="802346" y="74116"/>
                </a:cubicBezTo>
                <a:cubicBezTo>
                  <a:pt x="789828" y="74116"/>
                  <a:pt x="780724" y="82655"/>
                  <a:pt x="780724" y="96318"/>
                </a:cubicBezTo>
                <a:lnTo>
                  <a:pt x="780724" y="146983"/>
                </a:lnTo>
                <a:lnTo>
                  <a:pt x="751137" y="146983"/>
                </a:lnTo>
                <a:lnTo>
                  <a:pt x="751137" y="46791"/>
                </a:lnTo>
                <a:close/>
                <a:moveTo>
                  <a:pt x="829088" y="17189"/>
                </a:moveTo>
                <a:cubicBezTo>
                  <a:pt x="829088" y="6943"/>
                  <a:pt x="835347" y="111"/>
                  <a:pt x="846158" y="111"/>
                </a:cubicBezTo>
                <a:cubicBezTo>
                  <a:pt x="856400" y="111"/>
                  <a:pt x="863228" y="6943"/>
                  <a:pt x="863228" y="17189"/>
                </a:cubicBezTo>
                <a:cubicBezTo>
                  <a:pt x="863228" y="27436"/>
                  <a:pt x="856400" y="34268"/>
                  <a:pt x="846158" y="34268"/>
                </a:cubicBezTo>
                <a:cubicBezTo>
                  <a:pt x="835347" y="34268"/>
                  <a:pt x="829088" y="27436"/>
                  <a:pt x="829088" y="17189"/>
                </a:cubicBezTo>
                <a:close/>
                <a:moveTo>
                  <a:pt x="831364" y="46791"/>
                </a:moveTo>
                <a:lnTo>
                  <a:pt x="860952" y="46791"/>
                </a:lnTo>
                <a:lnTo>
                  <a:pt x="860952" y="147552"/>
                </a:lnTo>
                <a:lnTo>
                  <a:pt x="831364" y="147552"/>
                </a:lnTo>
                <a:lnTo>
                  <a:pt x="831364" y="46791"/>
                </a:lnTo>
                <a:close/>
                <a:moveTo>
                  <a:pt x="885987" y="46791"/>
                </a:moveTo>
                <a:lnTo>
                  <a:pt x="915575" y="46791"/>
                </a:lnTo>
                <a:lnTo>
                  <a:pt x="915575" y="63300"/>
                </a:lnTo>
                <a:lnTo>
                  <a:pt x="916144" y="63300"/>
                </a:lnTo>
                <a:cubicBezTo>
                  <a:pt x="922972" y="52484"/>
                  <a:pt x="932076" y="45084"/>
                  <a:pt x="949145" y="45084"/>
                </a:cubicBezTo>
                <a:cubicBezTo>
                  <a:pt x="973043" y="45084"/>
                  <a:pt x="982147" y="58177"/>
                  <a:pt x="982147" y="81517"/>
                </a:cubicBezTo>
                <a:lnTo>
                  <a:pt x="982147" y="147552"/>
                </a:lnTo>
                <a:lnTo>
                  <a:pt x="952559" y="147552"/>
                </a:lnTo>
                <a:lnTo>
                  <a:pt x="952559" y="89487"/>
                </a:lnTo>
                <a:cubicBezTo>
                  <a:pt x="952559" y="76963"/>
                  <a:pt x="948576" y="69562"/>
                  <a:pt x="936627" y="69562"/>
                </a:cubicBezTo>
                <a:cubicBezTo>
                  <a:pt x="924110" y="69562"/>
                  <a:pt x="915575" y="78101"/>
                  <a:pt x="915575" y="91194"/>
                </a:cubicBezTo>
                <a:lnTo>
                  <a:pt x="915575" y="146983"/>
                </a:lnTo>
                <a:lnTo>
                  <a:pt x="885987" y="146983"/>
                </a:lnTo>
                <a:lnTo>
                  <a:pt x="885987" y="46791"/>
                </a:lnTo>
                <a:close/>
                <a:moveTo>
                  <a:pt x="1101065" y="46791"/>
                </a:moveTo>
                <a:lnTo>
                  <a:pt x="1101065" y="68993"/>
                </a:lnTo>
                <a:lnTo>
                  <a:pt x="1082858" y="68993"/>
                </a:lnTo>
                <a:cubicBezTo>
                  <a:pt x="1084565" y="72978"/>
                  <a:pt x="1085134" y="77532"/>
                  <a:pt x="1085134" y="82655"/>
                </a:cubicBezTo>
                <a:cubicBezTo>
                  <a:pt x="1085134" y="104288"/>
                  <a:pt x="1070909" y="119658"/>
                  <a:pt x="1044735" y="119658"/>
                </a:cubicBezTo>
                <a:cubicBezTo>
                  <a:pt x="1038476" y="119658"/>
                  <a:pt x="1032786" y="118519"/>
                  <a:pt x="1028235" y="116811"/>
                </a:cubicBezTo>
                <a:cubicBezTo>
                  <a:pt x="1026528" y="119089"/>
                  <a:pt x="1025390" y="120796"/>
                  <a:pt x="1025390" y="123073"/>
                </a:cubicBezTo>
                <a:cubicBezTo>
                  <a:pt x="1025390" y="136167"/>
                  <a:pt x="1098790" y="112827"/>
                  <a:pt x="1098790" y="154952"/>
                </a:cubicBezTo>
                <a:cubicBezTo>
                  <a:pt x="1098790" y="171461"/>
                  <a:pt x="1088548" y="185693"/>
                  <a:pt x="1045874" y="185693"/>
                </a:cubicBezTo>
                <a:cubicBezTo>
                  <a:pt x="1008889" y="185693"/>
                  <a:pt x="997509" y="177154"/>
                  <a:pt x="997509" y="162922"/>
                </a:cubicBezTo>
                <a:cubicBezTo>
                  <a:pt x="997509" y="154952"/>
                  <a:pt x="1001492" y="149829"/>
                  <a:pt x="1007751" y="145844"/>
                </a:cubicBezTo>
                <a:cubicBezTo>
                  <a:pt x="1002630" y="142428"/>
                  <a:pt x="999216" y="137874"/>
                  <a:pt x="999216" y="130474"/>
                </a:cubicBezTo>
                <a:cubicBezTo>
                  <a:pt x="999216" y="121935"/>
                  <a:pt x="1003768" y="113965"/>
                  <a:pt x="1014010" y="108842"/>
                </a:cubicBezTo>
                <a:cubicBezTo>
                  <a:pt x="1007182" y="102580"/>
                  <a:pt x="1003768" y="93471"/>
                  <a:pt x="1003768" y="82086"/>
                </a:cubicBezTo>
                <a:cubicBezTo>
                  <a:pt x="1003768" y="59885"/>
                  <a:pt x="1018562" y="45084"/>
                  <a:pt x="1044735" y="45084"/>
                </a:cubicBezTo>
                <a:cubicBezTo>
                  <a:pt x="1049856" y="45084"/>
                  <a:pt x="1054408" y="45653"/>
                  <a:pt x="1058960" y="46791"/>
                </a:cubicBezTo>
                <a:lnTo>
                  <a:pt x="1101065" y="46791"/>
                </a:lnTo>
                <a:close/>
                <a:moveTo>
                  <a:pt x="1024252" y="150967"/>
                </a:moveTo>
                <a:cubicBezTo>
                  <a:pt x="1020838" y="153814"/>
                  <a:pt x="1020269" y="156091"/>
                  <a:pt x="1020269" y="158368"/>
                </a:cubicBezTo>
                <a:cubicBezTo>
                  <a:pt x="1020269" y="164061"/>
                  <a:pt x="1024821" y="168045"/>
                  <a:pt x="1047011" y="168045"/>
                </a:cubicBezTo>
                <a:cubicBezTo>
                  <a:pt x="1065219" y="168045"/>
                  <a:pt x="1070909" y="162353"/>
                  <a:pt x="1070909" y="158937"/>
                </a:cubicBezTo>
                <a:cubicBezTo>
                  <a:pt x="1070909" y="149260"/>
                  <a:pt x="1045304" y="153245"/>
                  <a:pt x="1024252" y="150967"/>
                </a:cubicBezTo>
                <a:close/>
                <a:moveTo>
                  <a:pt x="1058391" y="82086"/>
                </a:moveTo>
                <a:cubicBezTo>
                  <a:pt x="1058391" y="70701"/>
                  <a:pt x="1054408" y="63869"/>
                  <a:pt x="1044166" y="63869"/>
                </a:cubicBezTo>
                <a:cubicBezTo>
                  <a:pt x="1034494" y="63869"/>
                  <a:pt x="1029942" y="70701"/>
                  <a:pt x="1029942" y="82086"/>
                </a:cubicBezTo>
                <a:cubicBezTo>
                  <a:pt x="1029942" y="93471"/>
                  <a:pt x="1033925" y="100303"/>
                  <a:pt x="1044166" y="100303"/>
                </a:cubicBezTo>
                <a:cubicBezTo>
                  <a:pt x="1054408" y="100872"/>
                  <a:pt x="1058391" y="93471"/>
                  <a:pt x="1058391" y="82086"/>
                </a:cubicBezTo>
                <a:close/>
                <a:moveTo>
                  <a:pt x="1173327" y="8650"/>
                </a:moveTo>
                <a:lnTo>
                  <a:pt x="1270055" y="8650"/>
                </a:lnTo>
                <a:lnTo>
                  <a:pt x="1270055" y="34268"/>
                </a:lnTo>
                <a:lnTo>
                  <a:pt x="1205191" y="34268"/>
                </a:lnTo>
                <a:lnTo>
                  <a:pt x="1205191" y="66147"/>
                </a:lnTo>
                <a:lnTo>
                  <a:pt x="1266072" y="66147"/>
                </a:lnTo>
                <a:lnTo>
                  <a:pt x="1266072" y="91194"/>
                </a:lnTo>
                <a:lnTo>
                  <a:pt x="1205191" y="91194"/>
                </a:lnTo>
                <a:lnTo>
                  <a:pt x="1205191" y="147552"/>
                </a:lnTo>
                <a:lnTo>
                  <a:pt x="1173896" y="147552"/>
                </a:lnTo>
                <a:lnTo>
                  <a:pt x="1173896" y="8650"/>
                </a:lnTo>
                <a:close/>
                <a:moveTo>
                  <a:pt x="1289970" y="17189"/>
                </a:moveTo>
                <a:cubicBezTo>
                  <a:pt x="1289970" y="6943"/>
                  <a:pt x="1296229" y="111"/>
                  <a:pt x="1307040" y="111"/>
                </a:cubicBezTo>
                <a:cubicBezTo>
                  <a:pt x="1317281" y="111"/>
                  <a:pt x="1324109" y="6943"/>
                  <a:pt x="1324109" y="17189"/>
                </a:cubicBezTo>
                <a:cubicBezTo>
                  <a:pt x="1324109" y="27436"/>
                  <a:pt x="1317281" y="34268"/>
                  <a:pt x="1307040" y="34268"/>
                </a:cubicBezTo>
                <a:cubicBezTo>
                  <a:pt x="1296229" y="34268"/>
                  <a:pt x="1289970" y="27436"/>
                  <a:pt x="1289970" y="17189"/>
                </a:cubicBezTo>
                <a:close/>
                <a:moveTo>
                  <a:pt x="1292815" y="46791"/>
                </a:moveTo>
                <a:lnTo>
                  <a:pt x="1322402" y="46791"/>
                </a:lnTo>
                <a:lnTo>
                  <a:pt x="1322402" y="147552"/>
                </a:lnTo>
                <a:lnTo>
                  <a:pt x="1292815" y="147552"/>
                </a:lnTo>
                <a:lnTo>
                  <a:pt x="1292815" y="46791"/>
                </a:lnTo>
                <a:close/>
                <a:moveTo>
                  <a:pt x="1346869" y="46791"/>
                </a:moveTo>
                <a:lnTo>
                  <a:pt x="1376456" y="46791"/>
                </a:lnTo>
                <a:lnTo>
                  <a:pt x="1376456" y="62731"/>
                </a:lnTo>
                <a:lnTo>
                  <a:pt x="1377025" y="62731"/>
                </a:lnTo>
                <a:cubicBezTo>
                  <a:pt x="1383853" y="51346"/>
                  <a:pt x="1392388" y="44514"/>
                  <a:pt x="1402630" y="44514"/>
                </a:cubicBezTo>
                <a:cubicBezTo>
                  <a:pt x="1405475" y="44514"/>
                  <a:pt x="1408320" y="45084"/>
                  <a:pt x="1411165" y="45653"/>
                </a:cubicBezTo>
                <a:lnTo>
                  <a:pt x="1411165" y="76393"/>
                </a:lnTo>
                <a:cubicBezTo>
                  <a:pt x="1407751" y="75255"/>
                  <a:pt x="1403768" y="74116"/>
                  <a:pt x="1398078" y="74116"/>
                </a:cubicBezTo>
                <a:cubicBezTo>
                  <a:pt x="1385560" y="74116"/>
                  <a:pt x="1376456" y="82655"/>
                  <a:pt x="1376456" y="96318"/>
                </a:cubicBezTo>
                <a:lnTo>
                  <a:pt x="1376456" y="146983"/>
                </a:lnTo>
                <a:lnTo>
                  <a:pt x="1346869" y="146983"/>
                </a:lnTo>
                <a:lnTo>
                  <a:pt x="1346869" y="46791"/>
                </a:lnTo>
                <a:close/>
                <a:moveTo>
                  <a:pt x="1450425" y="113965"/>
                </a:moveTo>
                <a:cubicBezTo>
                  <a:pt x="1450994" y="125350"/>
                  <a:pt x="1459529" y="128766"/>
                  <a:pt x="1468633" y="128766"/>
                </a:cubicBezTo>
                <a:cubicBezTo>
                  <a:pt x="1478875" y="128766"/>
                  <a:pt x="1482858" y="125350"/>
                  <a:pt x="1482858" y="119658"/>
                </a:cubicBezTo>
                <a:cubicBezTo>
                  <a:pt x="1482858" y="102580"/>
                  <a:pt x="1425389" y="115673"/>
                  <a:pt x="1425389" y="76963"/>
                </a:cubicBezTo>
                <a:cubicBezTo>
                  <a:pt x="1425389" y="58746"/>
                  <a:pt x="1438476" y="45084"/>
                  <a:pt x="1466926" y="45084"/>
                </a:cubicBezTo>
                <a:cubicBezTo>
                  <a:pt x="1494806" y="45084"/>
                  <a:pt x="1510169" y="57608"/>
                  <a:pt x="1510738" y="79240"/>
                </a:cubicBezTo>
                <a:lnTo>
                  <a:pt x="1482288" y="79240"/>
                </a:lnTo>
                <a:cubicBezTo>
                  <a:pt x="1482288" y="70131"/>
                  <a:pt x="1475461" y="66147"/>
                  <a:pt x="1466926" y="66147"/>
                </a:cubicBezTo>
                <a:cubicBezTo>
                  <a:pt x="1457822" y="66147"/>
                  <a:pt x="1454977" y="70701"/>
                  <a:pt x="1454977" y="74686"/>
                </a:cubicBezTo>
                <a:cubicBezTo>
                  <a:pt x="1454977" y="91194"/>
                  <a:pt x="1512445" y="78670"/>
                  <a:pt x="1512445" y="117950"/>
                </a:cubicBezTo>
                <a:cubicBezTo>
                  <a:pt x="1512445" y="136736"/>
                  <a:pt x="1499358" y="149829"/>
                  <a:pt x="1469771" y="149829"/>
                </a:cubicBezTo>
                <a:cubicBezTo>
                  <a:pt x="1441321" y="149829"/>
                  <a:pt x="1423114" y="140721"/>
                  <a:pt x="1422544" y="114534"/>
                </a:cubicBezTo>
                <a:lnTo>
                  <a:pt x="1450425" y="114534"/>
                </a:lnTo>
                <a:close/>
                <a:moveTo>
                  <a:pt x="1536912" y="70701"/>
                </a:moveTo>
                <a:lnTo>
                  <a:pt x="1523256" y="70701"/>
                </a:lnTo>
                <a:lnTo>
                  <a:pt x="1523256" y="47361"/>
                </a:lnTo>
                <a:lnTo>
                  <a:pt x="1536912" y="47361"/>
                </a:lnTo>
                <a:lnTo>
                  <a:pt x="1536912" y="21174"/>
                </a:lnTo>
                <a:lnTo>
                  <a:pt x="1566499" y="21174"/>
                </a:lnTo>
                <a:lnTo>
                  <a:pt x="1566499" y="47361"/>
                </a:lnTo>
                <a:lnTo>
                  <a:pt x="1590396" y="47361"/>
                </a:lnTo>
                <a:lnTo>
                  <a:pt x="1590396" y="70701"/>
                </a:lnTo>
                <a:lnTo>
                  <a:pt x="1566499" y="70701"/>
                </a:lnTo>
                <a:lnTo>
                  <a:pt x="1566499" y="108842"/>
                </a:lnTo>
                <a:cubicBezTo>
                  <a:pt x="1566499" y="117950"/>
                  <a:pt x="1571051" y="122504"/>
                  <a:pt x="1581862" y="122504"/>
                </a:cubicBezTo>
                <a:cubicBezTo>
                  <a:pt x="1584707" y="122504"/>
                  <a:pt x="1587552" y="122504"/>
                  <a:pt x="1591535" y="121366"/>
                </a:cubicBezTo>
                <a:lnTo>
                  <a:pt x="1591535" y="147552"/>
                </a:lnTo>
                <a:cubicBezTo>
                  <a:pt x="1587552" y="148690"/>
                  <a:pt x="1582431" y="149260"/>
                  <a:pt x="1576172" y="149260"/>
                </a:cubicBezTo>
                <a:cubicBezTo>
                  <a:pt x="1549429" y="149260"/>
                  <a:pt x="1536912" y="137874"/>
                  <a:pt x="1536912" y="108842"/>
                </a:cubicBezTo>
                <a:lnTo>
                  <a:pt x="1536912" y="70701"/>
                </a:lnTo>
                <a:close/>
              </a:path>
            </a:pathLst>
          </a:custGeom>
          <a:solidFill>
            <a:schemeClr val="bg2"/>
          </a:solidFill>
          <a:ln w="569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480EA7DC-9103-770E-988B-CB0E524C4F1B}"/>
              </a:ext>
            </a:extLst>
          </p:cNvPr>
          <p:cNvSpPr/>
          <p:nvPr/>
        </p:nvSpPr>
        <p:spPr>
          <a:xfrm>
            <a:off x="10083285" y="543783"/>
            <a:ext cx="1360855" cy="316094"/>
          </a:xfrm>
          <a:custGeom>
            <a:avLst/>
            <a:gdLst>
              <a:gd name="connsiteX0" fmla="*/ 874756 w 1475390"/>
              <a:gd name="connsiteY0" fmla="*/ 339468 h 342698"/>
              <a:gd name="connsiteX1" fmla="*/ 874756 w 1475390"/>
              <a:gd name="connsiteY1" fmla="*/ 339468 h 342698"/>
              <a:gd name="connsiteX2" fmla="*/ 766079 w 1475390"/>
              <a:gd name="connsiteY2" fmla="*/ 225046 h 342698"/>
              <a:gd name="connsiteX3" fmla="*/ 766079 w 1475390"/>
              <a:gd name="connsiteY3" fmla="*/ 74190 h 342698"/>
              <a:gd name="connsiteX4" fmla="*/ 826392 w 1475390"/>
              <a:gd name="connsiteY4" fmla="*/ 74190 h 342698"/>
              <a:gd name="connsiteX5" fmla="*/ 826392 w 1475390"/>
              <a:gd name="connsiteY5" fmla="*/ 229030 h 342698"/>
              <a:gd name="connsiteX6" fmla="*/ 874756 w 1475390"/>
              <a:gd name="connsiteY6" fmla="*/ 284819 h 342698"/>
              <a:gd name="connsiteX7" fmla="*/ 923120 w 1475390"/>
              <a:gd name="connsiteY7" fmla="*/ 229030 h 342698"/>
              <a:gd name="connsiteX8" fmla="*/ 923120 w 1475390"/>
              <a:gd name="connsiteY8" fmla="*/ 74190 h 342698"/>
              <a:gd name="connsiteX9" fmla="*/ 983433 w 1475390"/>
              <a:gd name="connsiteY9" fmla="*/ 74190 h 342698"/>
              <a:gd name="connsiteX10" fmla="*/ 983433 w 1475390"/>
              <a:gd name="connsiteY10" fmla="*/ 225046 h 342698"/>
              <a:gd name="connsiteX11" fmla="*/ 874756 w 1475390"/>
              <a:gd name="connsiteY11" fmla="*/ 339468 h 342698"/>
              <a:gd name="connsiteX12" fmla="*/ 350147 w 1475390"/>
              <a:gd name="connsiteY12" fmla="*/ -2661 h 342698"/>
              <a:gd name="connsiteX13" fmla="*/ 290972 w 1475390"/>
              <a:gd name="connsiteY13" fmla="*/ -2661 h 342698"/>
              <a:gd name="connsiteX14" fmla="*/ 290972 w 1475390"/>
              <a:gd name="connsiteY14" fmla="*/ 68497 h 342698"/>
              <a:gd name="connsiteX15" fmla="*/ 350147 w 1475390"/>
              <a:gd name="connsiteY15" fmla="*/ -2661 h 342698"/>
              <a:gd name="connsiteX16" fmla="*/ 290972 w 1475390"/>
              <a:gd name="connsiteY16" fmla="*/ 79883 h 342698"/>
              <a:gd name="connsiteX17" fmla="*/ 290972 w 1475390"/>
              <a:gd name="connsiteY17" fmla="*/ 333207 h 342698"/>
              <a:gd name="connsiteX18" fmla="*/ 351286 w 1475390"/>
              <a:gd name="connsiteY18" fmla="*/ 333207 h 342698"/>
              <a:gd name="connsiteX19" fmla="*/ 351286 w 1475390"/>
              <a:gd name="connsiteY19" fmla="*/ 162995 h 342698"/>
              <a:gd name="connsiteX20" fmla="*/ 290972 w 1475390"/>
              <a:gd name="connsiteY20" fmla="*/ 79883 h 342698"/>
              <a:gd name="connsiteX21" fmla="*/ 498654 w 1475390"/>
              <a:gd name="connsiteY21" fmla="*/ 74190 h 342698"/>
              <a:gd name="connsiteX22" fmla="*/ 405909 w 1475390"/>
              <a:gd name="connsiteY22" fmla="*/ 166981 h 342698"/>
              <a:gd name="connsiteX23" fmla="*/ 405909 w 1475390"/>
              <a:gd name="connsiteY23" fmla="*/ 333207 h 342698"/>
              <a:gd name="connsiteX24" fmla="*/ 465084 w 1475390"/>
              <a:gd name="connsiteY24" fmla="*/ 333207 h 342698"/>
              <a:gd name="connsiteX25" fmla="*/ 465084 w 1475390"/>
              <a:gd name="connsiteY25" fmla="*/ 174950 h 342698"/>
              <a:gd name="connsiteX26" fmla="*/ 511741 w 1475390"/>
              <a:gd name="connsiteY26" fmla="*/ 128270 h 342698"/>
              <a:gd name="connsiteX27" fmla="*/ 511741 w 1475390"/>
              <a:gd name="connsiteY27" fmla="*/ 128270 h 342698"/>
              <a:gd name="connsiteX28" fmla="*/ 533362 w 1475390"/>
              <a:gd name="connsiteY28" fmla="*/ 128270 h 342698"/>
              <a:gd name="connsiteX29" fmla="*/ 533362 w 1475390"/>
              <a:gd name="connsiteY29" fmla="*/ 74190 h 342698"/>
              <a:gd name="connsiteX30" fmla="*/ 498654 w 1475390"/>
              <a:gd name="connsiteY30" fmla="*/ 74190 h 342698"/>
              <a:gd name="connsiteX31" fmla="*/ 1151285 w 1475390"/>
              <a:gd name="connsiteY31" fmla="*/ 177796 h 342698"/>
              <a:gd name="connsiteX32" fmla="*/ 1110318 w 1475390"/>
              <a:gd name="connsiteY32" fmla="*/ 168119 h 342698"/>
              <a:gd name="connsiteX33" fmla="*/ 1105197 w 1475390"/>
              <a:gd name="connsiteY33" fmla="*/ 166411 h 342698"/>
              <a:gd name="connsiteX34" fmla="*/ 1084713 w 1475390"/>
              <a:gd name="connsiteY34" fmla="*/ 143640 h 342698"/>
              <a:gd name="connsiteX35" fmla="*/ 1120560 w 1475390"/>
              <a:gd name="connsiteY35" fmla="*/ 119162 h 342698"/>
              <a:gd name="connsiteX36" fmla="*/ 1181441 w 1475390"/>
              <a:gd name="connsiteY36" fmla="*/ 152179 h 342698"/>
              <a:gd name="connsiteX37" fmla="*/ 1218995 w 1475390"/>
              <a:gd name="connsiteY37" fmla="*/ 111192 h 342698"/>
              <a:gd name="connsiteX38" fmla="*/ 1122267 w 1475390"/>
              <a:gd name="connsiteY38" fmla="*/ 67927 h 342698"/>
              <a:gd name="connsiteX39" fmla="*/ 1027814 w 1475390"/>
              <a:gd name="connsiteY39" fmla="*/ 145348 h 342698"/>
              <a:gd name="connsiteX40" fmla="*/ 1106335 w 1475390"/>
              <a:gd name="connsiteY40" fmla="*/ 227322 h 342698"/>
              <a:gd name="connsiteX41" fmla="*/ 1140474 w 1475390"/>
              <a:gd name="connsiteY41" fmla="*/ 235861 h 342698"/>
              <a:gd name="connsiteX42" fmla="*/ 1151854 w 1475390"/>
              <a:gd name="connsiteY42" fmla="*/ 239278 h 342698"/>
              <a:gd name="connsiteX43" fmla="*/ 1170631 w 1475390"/>
              <a:gd name="connsiteY43" fmla="*/ 261478 h 342698"/>
              <a:gd name="connsiteX44" fmla="*/ 1130232 w 1475390"/>
              <a:gd name="connsiteY44" fmla="*/ 288234 h 342698"/>
              <a:gd name="connsiteX45" fmla="*/ 1055126 w 1475390"/>
              <a:gd name="connsiteY45" fmla="*/ 250663 h 342698"/>
              <a:gd name="connsiteX46" fmla="*/ 1017004 w 1475390"/>
              <a:gd name="connsiteY46" fmla="*/ 289373 h 342698"/>
              <a:gd name="connsiteX47" fmla="*/ 1125112 w 1475390"/>
              <a:gd name="connsiteY47" fmla="*/ 339468 h 342698"/>
              <a:gd name="connsiteX48" fmla="*/ 1228099 w 1475390"/>
              <a:gd name="connsiteY48" fmla="*/ 259202 h 342698"/>
              <a:gd name="connsiteX49" fmla="*/ 1151285 w 1475390"/>
              <a:gd name="connsiteY49" fmla="*/ 177796 h 342698"/>
              <a:gd name="connsiteX50" fmla="*/ 727388 w 1475390"/>
              <a:gd name="connsiteY50" fmla="*/ 279126 h 342698"/>
              <a:gd name="connsiteX51" fmla="*/ 708042 w 1475390"/>
              <a:gd name="connsiteY51" fmla="*/ 280265 h 342698"/>
              <a:gd name="connsiteX52" fmla="*/ 708042 w 1475390"/>
              <a:gd name="connsiteY52" fmla="*/ 280265 h 342698"/>
              <a:gd name="connsiteX53" fmla="*/ 665937 w 1475390"/>
              <a:gd name="connsiteY53" fmla="*/ 233015 h 342698"/>
              <a:gd name="connsiteX54" fmla="*/ 665937 w 1475390"/>
              <a:gd name="connsiteY54" fmla="*/ 128270 h 342698"/>
              <a:gd name="connsiteX55" fmla="*/ 727957 w 1475390"/>
              <a:gd name="connsiteY55" fmla="*/ 128270 h 342698"/>
              <a:gd name="connsiteX56" fmla="*/ 727957 w 1475390"/>
              <a:gd name="connsiteY56" fmla="*/ 74190 h 342698"/>
              <a:gd name="connsiteX57" fmla="*/ 665368 w 1475390"/>
              <a:gd name="connsiteY57" fmla="*/ 74190 h 342698"/>
              <a:gd name="connsiteX58" fmla="*/ 665368 w 1475390"/>
              <a:gd name="connsiteY58" fmla="*/ -3231 h 342698"/>
              <a:gd name="connsiteX59" fmla="*/ 605624 w 1475390"/>
              <a:gd name="connsiteY59" fmla="*/ -3231 h 342698"/>
              <a:gd name="connsiteX60" fmla="*/ 605624 w 1475390"/>
              <a:gd name="connsiteY60" fmla="*/ 74190 h 342698"/>
              <a:gd name="connsiteX61" fmla="*/ 567502 w 1475390"/>
              <a:gd name="connsiteY61" fmla="*/ 74190 h 342698"/>
              <a:gd name="connsiteX62" fmla="*/ 567502 w 1475390"/>
              <a:gd name="connsiteY62" fmla="*/ 128270 h 342698"/>
              <a:gd name="connsiteX63" fmla="*/ 605624 w 1475390"/>
              <a:gd name="connsiteY63" fmla="*/ 128270 h 342698"/>
              <a:gd name="connsiteX64" fmla="*/ 605624 w 1475390"/>
              <a:gd name="connsiteY64" fmla="*/ 242124 h 342698"/>
              <a:gd name="connsiteX65" fmla="*/ 694955 w 1475390"/>
              <a:gd name="connsiteY65" fmla="*/ 334345 h 342698"/>
              <a:gd name="connsiteX66" fmla="*/ 726819 w 1475390"/>
              <a:gd name="connsiteY66" fmla="*/ 333207 h 342698"/>
              <a:gd name="connsiteX67" fmla="*/ 727388 w 1475390"/>
              <a:gd name="connsiteY67" fmla="*/ 279126 h 342698"/>
              <a:gd name="connsiteX68" fmla="*/ 248868 w 1475390"/>
              <a:gd name="connsiteY68" fmla="*/ 74190 h 342698"/>
              <a:gd name="connsiteX69" fmla="*/ 156691 w 1475390"/>
              <a:gd name="connsiteY69" fmla="*/ 333207 h 342698"/>
              <a:gd name="connsiteX70" fmla="*/ 91257 w 1475390"/>
              <a:gd name="connsiteY70" fmla="*/ 333207 h 342698"/>
              <a:gd name="connsiteX71" fmla="*/ -919 w 1475390"/>
              <a:gd name="connsiteY71" fmla="*/ 74190 h 342698"/>
              <a:gd name="connsiteX72" fmla="*/ 61101 w 1475390"/>
              <a:gd name="connsiteY72" fmla="*/ 74190 h 342698"/>
              <a:gd name="connsiteX73" fmla="*/ 124259 w 1475390"/>
              <a:gd name="connsiteY73" fmla="*/ 264325 h 342698"/>
              <a:gd name="connsiteX74" fmla="*/ 187416 w 1475390"/>
              <a:gd name="connsiteY74" fmla="*/ 74190 h 342698"/>
              <a:gd name="connsiteX75" fmla="*/ 248868 w 1475390"/>
              <a:gd name="connsiteY75" fmla="*/ 74190 h 342698"/>
              <a:gd name="connsiteX76" fmla="*/ 1415297 w 1475390"/>
              <a:gd name="connsiteY76" fmla="*/ 313282 h 342698"/>
              <a:gd name="connsiteX77" fmla="*/ 1417572 w 1475390"/>
              <a:gd name="connsiteY77" fmla="*/ 311004 h 342698"/>
              <a:gd name="connsiteX78" fmla="*/ 1417572 w 1475390"/>
              <a:gd name="connsiteY78" fmla="*/ 333207 h 342698"/>
              <a:gd name="connsiteX79" fmla="*/ 1474471 w 1475390"/>
              <a:gd name="connsiteY79" fmla="*/ 333207 h 342698"/>
              <a:gd name="connsiteX80" fmla="*/ 1474471 w 1475390"/>
              <a:gd name="connsiteY80" fmla="*/ 165273 h 342698"/>
              <a:gd name="connsiteX81" fmla="*/ 1364088 w 1475390"/>
              <a:gd name="connsiteY81" fmla="*/ 67359 h 342698"/>
              <a:gd name="connsiteX82" fmla="*/ 1261669 w 1475390"/>
              <a:gd name="connsiteY82" fmla="*/ 121439 h 342698"/>
              <a:gd name="connsiteX83" fmla="*/ 1302068 w 1475390"/>
              <a:gd name="connsiteY83" fmla="*/ 159580 h 342698"/>
              <a:gd name="connsiteX84" fmla="*/ 1363518 w 1475390"/>
              <a:gd name="connsiteY84" fmla="*/ 122008 h 342698"/>
              <a:gd name="connsiteX85" fmla="*/ 1417572 w 1475390"/>
              <a:gd name="connsiteY85" fmla="*/ 169827 h 342698"/>
              <a:gd name="connsiteX86" fmla="*/ 1417572 w 1475390"/>
              <a:gd name="connsiteY86" fmla="*/ 184059 h 342698"/>
              <a:gd name="connsiteX87" fmla="*/ 1414158 w 1475390"/>
              <a:gd name="connsiteY87" fmla="*/ 182919 h 342698"/>
              <a:gd name="connsiteX88" fmla="*/ 1414158 w 1475390"/>
              <a:gd name="connsiteY88" fmla="*/ 182919 h 342698"/>
              <a:gd name="connsiteX89" fmla="*/ 1407899 w 1475390"/>
              <a:gd name="connsiteY89" fmla="*/ 181213 h 342698"/>
              <a:gd name="connsiteX90" fmla="*/ 1406192 w 1475390"/>
              <a:gd name="connsiteY90" fmla="*/ 180643 h 342698"/>
              <a:gd name="connsiteX91" fmla="*/ 1405055 w 1475390"/>
              <a:gd name="connsiteY91" fmla="*/ 180073 h 342698"/>
              <a:gd name="connsiteX92" fmla="*/ 1403347 w 1475390"/>
              <a:gd name="connsiteY92" fmla="*/ 179504 h 342698"/>
              <a:gd name="connsiteX93" fmla="*/ 1401641 w 1475390"/>
              <a:gd name="connsiteY93" fmla="*/ 178935 h 342698"/>
              <a:gd name="connsiteX94" fmla="*/ 1400502 w 1475390"/>
              <a:gd name="connsiteY94" fmla="*/ 178935 h 342698"/>
              <a:gd name="connsiteX95" fmla="*/ 1361811 w 1475390"/>
              <a:gd name="connsiteY95" fmla="*/ 173812 h 342698"/>
              <a:gd name="connsiteX96" fmla="*/ 1253703 w 1475390"/>
              <a:gd name="connsiteY96" fmla="*/ 260340 h 342698"/>
              <a:gd name="connsiteX97" fmla="*/ 1340758 w 1475390"/>
              <a:gd name="connsiteY97" fmla="*/ 338899 h 342698"/>
              <a:gd name="connsiteX98" fmla="*/ 1415297 w 1475390"/>
              <a:gd name="connsiteY98" fmla="*/ 313282 h 342698"/>
              <a:gd name="connsiteX99" fmla="*/ 1352708 w 1475390"/>
              <a:gd name="connsiteY99" fmla="*/ 288234 h 342698"/>
              <a:gd name="connsiteX100" fmla="*/ 1311171 w 1475390"/>
              <a:gd name="connsiteY100" fmla="*/ 255786 h 342698"/>
              <a:gd name="connsiteX101" fmla="*/ 1360104 w 1475390"/>
              <a:gd name="connsiteY101" fmla="*/ 221061 h 342698"/>
              <a:gd name="connsiteX102" fmla="*/ 1417572 w 1475390"/>
              <a:gd name="connsiteY102" fmla="*/ 232447 h 342698"/>
              <a:gd name="connsiteX103" fmla="*/ 1417572 w 1475390"/>
              <a:gd name="connsiteY103" fmla="*/ 264325 h 342698"/>
              <a:gd name="connsiteX104" fmla="*/ 1352708 w 1475390"/>
              <a:gd name="connsiteY104" fmla="*/ 288234 h 342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</a:cxnLst>
            <a:rect l="l" t="t" r="r" b="b"/>
            <a:pathLst>
              <a:path w="1475390" h="342698">
                <a:moveTo>
                  <a:pt x="874756" y="339468"/>
                </a:moveTo>
                <a:lnTo>
                  <a:pt x="874756" y="339468"/>
                </a:lnTo>
                <a:cubicBezTo>
                  <a:pt x="817288" y="339468"/>
                  <a:pt x="766079" y="298481"/>
                  <a:pt x="766079" y="225046"/>
                </a:cubicBezTo>
                <a:lnTo>
                  <a:pt x="766079" y="74190"/>
                </a:lnTo>
                <a:lnTo>
                  <a:pt x="826392" y="74190"/>
                </a:lnTo>
                <a:lnTo>
                  <a:pt x="826392" y="229030"/>
                </a:lnTo>
                <a:cubicBezTo>
                  <a:pt x="826392" y="262617"/>
                  <a:pt x="844031" y="284819"/>
                  <a:pt x="874756" y="284819"/>
                </a:cubicBezTo>
                <a:cubicBezTo>
                  <a:pt x="906051" y="284819"/>
                  <a:pt x="923120" y="262617"/>
                  <a:pt x="923120" y="229030"/>
                </a:cubicBezTo>
                <a:lnTo>
                  <a:pt x="923120" y="74190"/>
                </a:lnTo>
                <a:lnTo>
                  <a:pt x="983433" y="74190"/>
                </a:lnTo>
                <a:lnTo>
                  <a:pt x="983433" y="225046"/>
                </a:lnTo>
                <a:cubicBezTo>
                  <a:pt x="984002" y="298481"/>
                  <a:pt x="932224" y="339468"/>
                  <a:pt x="874756" y="339468"/>
                </a:cubicBezTo>
                <a:moveTo>
                  <a:pt x="350147" y="-2661"/>
                </a:moveTo>
                <a:lnTo>
                  <a:pt x="290972" y="-2661"/>
                </a:lnTo>
                <a:lnTo>
                  <a:pt x="290972" y="68497"/>
                </a:lnTo>
                <a:cubicBezTo>
                  <a:pt x="321698" y="56542"/>
                  <a:pt x="344457" y="29787"/>
                  <a:pt x="350147" y="-2661"/>
                </a:cubicBezTo>
                <a:moveTo>
                  <a:pt x="290972" y="79883"/>
                </a:moveTo>
                <a:lnTo>
                  <a:pt x="290972" y="333207"/>
                </a:lnTo>
                <a:lnTo>
                  <a:pt x="351286" y="333207"/>
                </a:lnTo>
                <a:lnTo>
                  <a:pt x="351286" y="162995"/>
                </a:lnTo>
                <a:cubicBezTo>
                  <a:pt x="349579" y="125992"/>
                  <a:pt x="325681" y="92976"/>
                  <a:pt x="290972" y="79883"/>
                </a:cubicBezTo>
                <a:moveTo>
                  <a:pt x="498654" y="74190"/>
                </a:moveTo>
                <a:cubicBezTo>
                  <a:pt x="447444" y="74190"/>
                  <a:pt x="405909" y="115747"/>
                  <a:pt x="405909" y="166981"/>
                </a:cubicBezTo>
                <a:lnTo>
                  <a:pt x="405909" y="333207"/>
                </a:lnTo>
                <a:lnTo>
                  <a:pt x="465084" y="333207"/>
                </a:lnTo>
                <a:lnTo>
                  <a:pt x="465084" y="174950"/>
                </a:lnTo>
                <a:cubicBezTo>
                  <a:pt x="465084" y="149333"/>
                  <a:pt x="486136" y="128270"/>
                  <a:pt x="511741" y="128270"/>
                </a:cubicBezTo>
                <a:lnTo>
                  <a:pt x="511741" y="128270"/>
                </a:lnTo>
                <a:lnTo>
                  <a:pt x="533362" y="128270"/>
                </a:lnTo>
                <a:lnTo>
                  <a:pt x="533362" y="74190"/>
                </a:lnTo>
                <a:lnTo>
                  <a:pt x="498654" y="74190"/>
                </a:lnTo>
                <a:close/>
                <a:moveTo>
                  <a:pt x="1151285" y="177796"/>
                </a:moveTo>
                <a:lnTo>
                  <a:pt x="1110318" y="168119"/>
                </a:lnTo>
                <a:cubicBezTo>
                  <a:pt x="1108611" y="167549"/>
                  <a:pt x="1106904" y="166981"/>
                  <a:pt x="1105197" y="166411"/>
                </a:cubicBezTo>
                <a:cubicBezTo>
                  <a:pt x="1093248" y="162426"/>
                  <a:pt x="1084713" y="154456"/>
                  <a:pt x="1084713" y="143640"/>
                </a:cubicBezTo>
                <a:cubicBezTo>
                  <a:pt x="1084713" y="130547"/>
                  <a:pt x="1097800" y="119162"/>
                  <a:pt x="1120560" y="119162"/>
                </a:cubicBezTo>
                <a:cubicBezTo>
                  <a:pt x="1145027" y="119731"/>
                  <a:pt x="1167786" y="131685"/>
                  <a:pt x="1181441" y="152179"/>
                </a:cubicBezTo>
                <a:lnTo>
                  <a:pt x="1218995" y="111192"/>
                </a:lnTo>
                <a:cubicBezTo>
                  <a:pt x="1195097" y="86144"/>
                  <a:pt x="1165510" y="67927"/>
                  <a:pt x="1122267" y="67927"/>
                </a:cubicBezTo>
                <a:cubicBezTo>
                  <a:pt x="1067643" y="67927"/>
                  <a:pt x="1027814" y="96961"/>
                  <a:pt x="1027814" y="145348"/>
                </a:cubicBezTo>
                <a:cubicBezTo>
                  <a:pt x="1027814" y="190320"/>
                  <a:pt x="1057971" y="215369"/>
                  <a:pt x="1106335" y="227322"/>
                </a:cubicBezTo>
                <a:lnTo>
                  <a:pt x="1140474" y="235861"/>
                </a:lnTo>
                <a:cubicBezTo>
                  <a:pt x="1144457" y="237000"/>
                  <a:pt x="1147871" y="238139"/>
                  <a:pt x="1151854" y="239278"/>
                </a:cubicBezTo>
                <a:cubicBezTo>
                  <a:pt x="1166079" y="244970"/>
                  <a:pt x="1170631" y="252371"/>
                  <a:pt x="1170631" y="261478"/>
                </a:cubicBezTo>
                <a:cubicBezTo>
                  <a:pt x="1170631" y="274002"/>
                  <a:pt x="1161527" y="288234"/>
                  <a:pt x="1130232" y="288234"/>
                </a:cubicBezTo>
                <a:cubicBezTo>
                  <a:pt x="1100645" y="288804"/>
                  <a:pt x="1072764" y="274572"/>
                  <a:pt x="1055126" y="250663"/>
                </a:cubicBezTo>
                <a:lnTo>
                  <a:pt x="1017004" y="289373"/>
                </a:lnTo>
                <a:cubicBezTo>
                  <a:pt x="1036918" y="314990"/>
                  <a:pt x="1070488" y="339468"/>
                  <a:pt x="1125112" y="339468"/>
                </a:cubicBezTo>
                <a:cubicBezTo>
                  <a:pt x="1193391" y="339468"/>
                  <a:pt x="1228099" y="304174"/>
                  <a:pt x="1228099" y="259202"/>
                </a:cubicBezTo>
                <a:cubicBezTo>
                  <a:pt x="1228099" y="213091"/>
                  <a:pt x="1195666" y="188612"/>
                  <a:pt x="1151285" y="177796"/>
                </a:cubicBezTo>
                <a:moveTo>
                  <a:pt x="727388" y="279126"/>
                </a:moveTo>
                <a:cubicBezTo>
                  <a:pt x="725681" y="279126"/>
                  <a:pt x="713163" y="280265"/>
                  <a:pt x="708042" y="280265"/>
                </a:cubicBezTo>
                <a:lnTo>
                  <a:pt x="708042" y="280265"/>
                </a:lnTo>
                <a:cubicBezTo>
                  <a:pt x="674472" y="280265"/>
                  <a:pt x="665937" y="270587"/>
                  <a:pt x="665937" y="233015"/>
                </a:cubicBezTo>
                <a:lnTo>
                  <a:pt x="665937" y="128270"/>
                </a:lnTo>
                <a:lnTo>
                  <a:pt x="727957" y="128270"/>
                </a:lnTo>
                <a:lnTo>
                  <a:pt x="727957" y="74190"/>
                </a:lnTo>
                <a:lnTo>
                  <a:pt x="665368" y="74190"/>
                </a:lnTo>
                <a:lnTo>
                  <a:pt x="665368" y="-3231"/>
                </a:lnTo>
                <a:lnTo>
                  <a:pt x="605624" y="-3231"/>
                </a:lnTo>
                <a:lnTo>
                  <a:pt x="605624" y="74190"/>
                </a:lnTo>
                <a:lnTo>
                  <a:pt x="567502" y="74190"/>
                </a:lnTo>
                <a:lnTo>
                  <a:pt x="567502" y="128270"/>
                </a:lnTo>
                <a:lnTo>
                  <a:pt x="605624" y="128270"/>
                </a:lnTo>
                <a:lnTo>
                  <a:pt x="605624" y="242124"/>
                </a:lnTo>
                <a:cubicBezTo>
                  <a:pt x="605624" y="307590"/>
                  <a:pt x="627246" y="334345"/>
                  <a:pt x="694955" y="334345"/>
                </a:cubicBezTo>
                <a:cubicBezTo>
                  <a:pt x="713732" y="334345"/>
                  <a:pt x="725112" y="333207"/>
                  <a:pt x="726819" y="333207"/>
                </a:cubicBezTo>
                <a:lnTo>
                  <a:pt x="727388" y="279126"/>
                </a:lnTo>
                <a:close/>
                <a:moveTo>
                  <a:pt x="248868" y="74190"/>
                </a:moveTo>
                <a:lnTo>
                  <a:pt x="156691" y="333207"/>
                </a:lnTo>
                <a:lnTo>
                  <a:pt x="91257" y="333207"/>
                </a:lnTo>
                <a:lnTo>
                  <a:pt x="-919" y="74190"/>
                </a:lnTo>
                <a:lnTo>
                  <a:pt x="61101" y="74190"/>
                </a:lnTo>
                <a:lnTo>
                  <a:pt x="124259" y="264325"/>
                </a:lnTo>
                <a:lnTo>
                  <a:pt x="187416" y="74190"/>
                </a:lnTo>
                <a:lnTo>
                  <a:pt x="248868" y="74190"/>
                </a:lnTo>
                <a:close/>
                <a:moveTo>
                  <a:pt x="1415297" y="313282"/>
                </a:moveTo>
                <a:cubicBezTo>
                  <a:pt x="1415865" y="312713"/>
                  <a:pt x="1417003" y="312144"/>
                  <a:pt x="1417572" y="311004"/>
                </a:cubicBezTo>
                <a:lnTo>
                  <a:pt x="1417572" y="333207"/>
                </a:lnTo>
                <a:lnTo>
                  <a:pt x="1474471" y="333207"/>
                </a:lnTo>
                <a:lnTo>
                  <a:pt x="1474471" y="165273"/>
                </a:lnTo>
                <a:cubicBezTo>
                  <a:pt x="1474471" y="99237"/>
                  <a:pt x="1428383" y="67359"/>
                  <a:pt x="1364088" y="67359"/>
                </a:cubicBezTo>
                <a:cubicBezTo>
                  <a:pt x="1324258" y="67359"/>
                  <a:pt x="1282153" y="85005"/>
                  <a:pt x="1261669" y="121439"/>
                </a:cubicBezTo>
                <a:lnTo>
                  <a:pt x="1302068" y="159580"/>
                </a:lnTo>
                <a:cubicBezTo>
                  <a:pt x="1314016" y="136240"/>
                  <a:pt x="1337913" y="121439"/>
                  <a:pt x="1363518" y="122008"/>
                </a:cubicBezTo>
                <a:cubicBezTo>
                  <a:pt x="1395382" y="121439"/>
                  <a:pt x="1417572" y="143070"/>
                  <a:pt x="1417572" y="169827"/>
                </a:cubicBezTo>
                <a:lnTo>
                  <a:pt x="1417572" y="184059"/>
                </a:lnTo>
                <a:cubicBezTo>
                  <a:pt x="1416434" y="183489"/>
                  <a:pt x="1415297" y="183489"/>
                  <a:pt x="1414158" y="182919"/>
                </a:cubicBezTo>
                <a:lnTo>
                  <a:pt x="1414158" y="182919"/>
                </a:lnTo>
                <a:cubicBezTo>
                  <a:pt x="1412452" y="182351"/>
                  <a:pt x="1410176" y="181781"/>
                  <a:pt x="1407899" y="181213"/>
                </a:cubicBezTo>
                <a:lnTo>
                  <a:pt x="1406192" y="180643"/>
                </a:lnTo>
                <a:lnTo>
                  <a:pt x="1405055" y="180073"/>
                </a:lnTo>
                <a:lnTo>
                  <a:pt x="1403347" y="179504"/>
                </a:lnTo>
                <a:lnTo>
                  <a:pt x="1401641" y="178935"/>
                </a:lnTo>
                <a:lnTo>
                  <a:pt x="1400502" y="178935"/>
                </a:lnTo>
                <a:cubicBezTo>
                  <a:pt x="1387985" y="175520"/>
                  <a:pt x="1374898" y="173812"/>
                  <a:pt x="1361811" y="173812"/>
                </a:cubicBezTo>
                <a:cubicBezTo>
                  <a:pt x="1302068" y="173812"/>
                  <a:pt x="1253703" y="201137"/>
                  <a:pt x="1253703" y="260340"/>
                </a:cubicBezTo>
                <a:cubicBezTo>
                  <a:pt x="1253703" y="309866"/>
                  <a:pt x="1294102" y="338899"/>
                  <a:pt x="1340758" y="338899"/>
                </a:cubicBezTo>
                <a:cubicBezTo>
                  <a:pt x="1368070" y="340038"/>
                  <a:pt x="1394244" y="330929"/>
                  <a:pt x="1415297" y="313282"/>
                </a:cubicBezTo>
                <a:close/>
                <a:moveTo>
                  <a:pt x="1352708" y="288234"/>
                </a:moveTo>
                <a:cubicBezTo>
                  <a:pt x="1324258" y="288234"/>
                  <a:pt x="1311171" y="273434"/>
                  <a:pt x="1311171" y="255786"/>
                </a:cubicBezTo>
                <a:cubicBezTo>
                  <a:pt x="1311171" y="233015"/>
                  <a:pt x="1331086" y="221061"/>
                  <a:pt x="1360104" y="221061"/>
                </a:cubicBezTo>
                <a:cubicBezTo>
                  <a:pt x="1380019" y="221061"/>
                  <a:pt x="1399365" y="225046"/>
                  <a:pt x="1417572" y="232447"/>
                </a:cubicBezTo>
                <a:lnTo>
                  <a:pt x="1417572" y="264325"/>
                </a:lnTo>
                <a:cubicBezTo>
                  <a:pt x="1403347" y="278556"/>
                  <a:pt x="1377174" y="288234"/>
                  <a:pt x="1352708" y="288234"/>
                </a:cubicBezTo>
              </a:path>
            </a:pathLst>
          </a:custGeom>
          <a:solidFill>
            <a:schemeClr val="bg1"/>
          </a:solidFill>
          <a:ln w="569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Title">
            <a:extLst>
              <a:ext uri="{FF2B5EF4-FFF2-40B4-BE49-F238E27FC236}">
                <a16:creationId xmlns:a16="http://schemas.microsoft.com/office/drawing/2014/main" id="{174AE46F-3D99-2994-FC30-A9F23E40AC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520" y="2011680"/>
            <a:ext cx="8148954" cy="1536715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algn="l">
              <a:spcAft>
                <a:spcPts val="600"/>
              </a:spcAft>
              <a:defRPr sz="5000" b="1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Subtitle">
            <a:extLst>
              <a:ext uri="{FF2B5EF4-FFF2-40B4-BE49-F238E27FC236}">
                <a16:creationId xmlns:a16="http://schemas.microsoft.com/office/drawing/2014/main" id="{C5659092-7FBE-325E-21D0-F0BB5C1BD7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520" y="3657600"/>
            <a:ext cx="8148954" cy="701835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Aft>
                <a:spcPts val="600"/>
              </a:spcAft>
              <a:buNone/>
              <a:defRPr sz="220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150990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">
            <a:extLst>
              <a:ext uri="{FF2B5EF4-FFF2-40B4-BE49-F238E27FC236}">
                <a16:creationId xmlns:a16="http://schemas.microsoft.com/office/drawing/2014/main" id="{63BCDFC7-A66F-DC43-BCFA-66460272C8E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22769" y="577850"/>
            <a:ext cx="696955" cy="15875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B65EF4B-F49F-EF4E-8DC2-34A4D781E0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">
            <a:extLst>
              <a:ext uri="{FF2B5EF4-FFF2-40B4-BE49-F238E27FC236}">
                <a16:creationId xmlns:a16="http://schemas.microsoft.com/office/drawing/2014/main" id="{196E5820-278E-054F-BCA0-880B9FD993D4}"/>
              </a:ext>
            </a:extLst>
          </p:cNvPr>
          <p:cNvSpPr txBox="1">
            <a:spLocks/>
          </p:cNvSpPr>
          <p:nvPr userDrawn="1"/>
        </p:nvSpPr>
        <p:spPr>
          <a:xfrm>
            <a:off x="1097280" y="6412217"/>
            <a:ext cx="2248454" cy="189231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spc="20" baseline="0">
                <a:solidFill>
                  <a:schemeClr val="bg1">
                    <a:alpha val="40000"/>
                  </a:schemeClr>
                </a:solidFill>
              </a:rPr>
              <a:t>© 2024 Virtusa Corporation. All Rights Reserved.</a:t>
            </a:r>
          </a:p>
        </p:txBody>
      </p:sp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41DB91F4-F114-CA41-AB51-EE53E8411B1A}"/>
              </a:ext>
            </a:extLst>
          </p:cNvPr>
          <p:cNvSpPr txBox="1">
            <a:spLocks/>
          </p:cNvSpPr>
          <p:nvPr userDrawn="1"/>
        </p:nvSpPr>
        <p:spPr>
          <a:xfrm>
            <a:off x="732637" y="6396470"/>
            <a:ext cx="423747" cy="189231"/>
          </a:xfrm>
          <a:prstGeom prst="rect">
            <a:avLst/>
          </a:prstGeom>
        </p:spPr>
        <p:txBody>
          <a:bodyPr lIns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AFB7941B-64BF-9D44-BB48-81CE7C26A230}" type="slidenum">
              <a:rPr lang="en-US" sz="1000" b="1" smtClean="0">
                <a:solidFill>
                  <a:schemeClr val="bg1"/>
                </a:solidFill>
              </a:rPr>
              <a:pPr algn="l"/>
              <a:t>‹#›</a:t>
            </a:fld>
            <a:endParaRPr lang="en-US" sz="1000" b="1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DBAFBD1-3070-4446-AD03-3C9AEF78F13C}"/>
              </a:ext>
            </a:extLst>
          </p:cNvPr>
          <p:cNvSpPr/>
          <p:nvPr userDrawn="1"/>
        </p:nvSpPr>
        <p:spPr>
          <a:xfrm>
            <a:off x="731520" y="1135585"/>
            <a:ext cx="2922124" cy="1283822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lIns="0" tIns="0" rIns="0" bIns="0" rtlCol="0" anchor="ctr"/>
          <a:lstStyle/>
          <a:p>
            <a:pPr marL="0" marR="0" lvl="0" indent="0" algn="l" defTabSz="121917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eorgia" panose="02040502050405020303" pitchFamily="18" charset="0"/>
                <a:ea typeface="+mn-ea"/>
                <a:cs typeface="+mn-cs"/>
              </a:rPr>
              <a:t>Agenda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5710987-0CA6-5843-9D6F-37111078043F}"/>
              </a:ext>
            </a:extLst>
          </p:cNvPr>
          <p:cNvCxnSpPr>
            <a:cxnSpLocks/>
          </p:cNvCxnSpPr>
          <p:nvPr userDrawn="1"/>
        </p:nvCxnSpPr>
        <p:spPr>
          <a:xfrm>
            <a:off x="3970417" y="1288646"/>
            <a:ext cx="0" cy="4625788"/>
          </a:xfrm>
          <a:prstGeom prst="line">
            <a:avLst/>
          </a:prstGeom>
          <a:ln w="31750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 13">
            <a:extLst>
              <a:ext uri="{FF2B5EF4-FFF2-40B4-BE49-F238E27FC236}">
                <a16:creationId xmlns:a16="http://schemas.microsoft.com/office/drawing/2014/main" id="{B4DBD4FF-F9CD-AC41-9740-43E5DB3F44D2}"/>
              </a:ext>
            </a:extLst>
          </p:cNvPr>
          <p:cNvSpPr/>
          <p:nvPr userDrawn="1"/>
        </p:nvSpPr>
        <p:spPr>
          <a:xfrm>
            <a:off x="9484743" y="1354127"/>
            <a:ext cx="2091713" cy="4481084"/>
          </a:xfrm>
          <a:custGeom>
            <a:avLst/>
            <a:gdLst>
              <a:gd name="connsiteX0" fmla="*/ 2234479 w 2407652"/>
              <a:gd name="connsiteY0" fmla="*/ 4813439 h 5157922"/>
              <a:gd name="connsiteX1" fmla="*/ 2236342 w 2407652"/>
              <a:gd name="connsiteY1" fmla="*/ 4813439 h 5157922"/>
              <a:gd name="connsiteX2" fmla="*/ 2407652 w 2407652"/>
              <a:gd name="connsiteY2" fmla="*/ 4984749 h 5157922"/>
              <a:gd name="connsiteX3" fmla="*/ 2236342 w 2407652"/>
              <a:gd name="connsiteY3" fmla="*/ 5157922 h 5157922"/>
              <a:gd name="connsiteX4" fmla="*/ 2234479 w 2407652"/>
              <a:gd name="connsiteY4" fmla="*/ 5157922 h 5157922"/>
              <a:gd name="connsiteX5" fmla="*/ 2063169 w 2407652"/>
              <a:gd name="connsiteY5" fmla="*/ 4986612 h 5157922"/>
              <a:gd name="connsiteX6" fmla="*/ 2063169 w 2407652"/>
              <a:gd name="connsiteY6" fmla="*/ 4984749 h 5157922"/>
              <a:gd name="connsiteX7" fmla="*/ 2234479 w 2407652"/>
              <a:gd name="connsiteY7" fmla="*/ 4813439 h 5157922"/>
              <a:gd name="connsiteX8" fmla="*/ 1549241 w 2407652"/>
              <a:gd name="connsiteY8" fmla="*/ 4813439 h 5157922"/>
              <a:gd name="connsiteX9" fmla="*/ 1720551 w 2407652"/>
              <a:gd name="connsiteY9" fmla="*/ 4984749 h 5157922"/>
              <a:gd name="connsiteX10" fmla="*/ 1720551 w 2407652"/>
              <a:gd name="connsiteY10" fmla="*/ 4986612 h 5157922"/>
              <a:gd name="connsiteX11" fmla="*/ 1549241 w 2407652"/>
              <a:gd name="connsiteY11" fmla="*/ 5157922 h 5157922"/>
              <a:gd name="connsiteX12" fmla="*/ 1547378 w 2407652"/>
              <a:gd name="connsiteY12" fmla="*/ 5157922 h 5157922"/>
              <a:gd name="connsiteX13" fmla="*/ 1376068 w 2407652"/>
              <a:gd name="connsiteY13" fmla="*/ 4986612 h 5157922"/>
              <a:gd name="connsiteX14" fmla="*/ 1376068 w 2407652"/>
              <a:gd name="connsiteY14" fmla="*/ 4984749 h 5157922"/>
              <a:gd name="connsiteX15" fmla="*/ 1549241 w 2407652"/>
              <a:gd name="connsiteY15" fmla="*/ 4813439 h 5157922"/>
              <a:gd name="connsiteX16" fmla="*/ 858413 w 2407652"/>
              <a:gd name="connsiteY16" fmla="*/ 4813439 h 5157922"/>
              <a:gd name="connsiteX17" fmla="*/ 860276 w 2407652"/>
              <a:gd name="connsiteY17" fmla="*/ 4813439 h 5157922"/>
              <a:gd name="connsiteX18" fmla="*/ 1031586 w 2407652"/>
              <a:gd name="connsiteY18" fmla="*/ 4984749 h 5157922"/>
              <a:gd name="connsiteX19" fmla="*/ 860276 w 2407652"/>
              <a:gd name="connsiteY19" fmla="*/ 5157922 h 5157922"/>
              <a:gd name="connsiteX20" fmla="*/ 858413 w 2407652"/>
              <a:gd name="connsiteY20" fmla="*/ 5157922 h 5157922"/>
              <a:gd name="connsiteX21" fmla="*/ 687103 w 2407652"/>
              <a:gd name="connsiteY21" fmla="*/ 4986612 h 5157922"/>
              <a:gd name="connsiteX22" fmla="*/ 687103 w 2407652"/>
              <a:gd name="connsiteY22" fmla="*/ 4984749 h 5157922"/>
              <a:gd name="connsiteX23" fmla="*/ 858413 w 2407652"/>
              <a:gd name="connsiteY23" fmla="*/ 4813439 h 5157922"/>
              <a:gd name="connsiteX24" fmla="*/ 173173 w 2407652"/>
              <a:gd name="connsiteY24" fmla="*/ 4813439 h 5157922"/>
              <a:gd name="connsiteX25" fmla="*/ 344483 w 2407652"/>
              <a:gd name="connsiteY25" fmla="*/ 4984749 h 5157922"/>
              <a:gd name="connsiteX26" fmla="*/ 344483 w 2407652"/>
              <a:gd name="connsiteY26" fmla="*/ 4986612 h 5157922"/>
              <a:gd name="connsiteX27" fmla="*/ 173173 w 2407652"/>
              <a:gd name="connsiteY27" fmla="*/ 5157922 h 5157922"/>
              <a:gd name="connsiteX28" fmla="*/ 171310 w 2407652"/>
              <a:gd name="connsiteY28" fmla="*/ 5157922 h 5157922"/>
              <a:gd name="connsiteX29" fmla="*/ 0 w 2407652"/>
              <a:gd name="connsiteY29" fmla="*/ 4986612 h 5157922"/>
              <a:gd name="connsiteX30" fmla="*/ 0 w 2407652"/>
              <a:gd name="connsiteY30" fmla="*/ 4984749 h 5157922"/>
              <a:gd name="connsiteX31" fmla="*/ 173173 w 2407652"/>
              <a:gd name="connsiteY31" fmla="*/ 4813439 h 5157922"/>
              <a:gd name="connsiteX32" fmla="*/ 1549241 w 2407652"/>
              <a:gd name="connsiteY32" fmla="*/ 4126338 h 5157922"/>
              <a:gd name="connsiteX33" fmla="*/ 1720551 w 2407652"/>
              <a:gd name="connsiteY33" fmla="*/ 4297648 h 5157922"/>
              <a:gd name="connsiteX34" fmla="*/ 1720551 w 2407652"/>
              <a:gd name="connsiteY34" fmla="*/ 4299509 h 5157922"/>
              <a:gd name="connsiteX35" fmla="*/ 1549241 w 2407652"/>
              <a:gd name="connsiteY35" fmla="*/ 4470821 h 5157922"/>
              <a:gd name="connsiteX36" fmla="*/ 1547378 w 2407652"/>
              <a:gd name="connsiteY36" fmla="*/ 4470821 h 5157922"/>
              <a:gd name="connsiteX37" fmla="*/ 1376068 w 2407652"/>
              <a:gd name="connsiteY37" fmla="*/ 4299509 h 5157922"/>
              <a:gd name="connsiteX38" fmla="*/ 1376068 w 2407652"/>
              <a:gd name="connsiteY38" fmla="*/ 4297648 h 5157922"/>
              <a:gd name="connsiteX39" fmla="*/ 1549241 w 2407652"/>
              <a:gd name="connsiteY39" fmla="*/ 4126338 h 5157922"/>
              <a:gd name="connsiteX40" fmla="*/ 173173 w 2407652"/>
              <a:gd name="connsiteY40" fmla="*/ 4126338 h 5157922"/>
              <a:gd name="connsiteX41" fmla="*/ 344483 w 2407652"/>
              <a:gd name="connsiteY41" fmla="*/ 4297648 h 5157922"/>
              <a:gd name="connsiteX42" fmla="*/ 344483 w 2407652"/>
              <a:gd name="connsiteY42" fmla="*/ 4299509 h 5157922"/>
              <a:gd name="connsiteX43" fmla="*/ 173173 w 2407652"/>
              <a:gd name="connsiteY43" fmla="*/ 4470821 h 5157922"/>
              <a:gd name="connsiteX44" fmla="*/ 171310 w 2407652"/>
              <a:gd name="connsiteY44" fmla="*/ 4470821 h 5157922"/>
              <a:gd name="connsiteX45" fmla="*/ 0 w 2407652"/>
              <a:gd name="connsiteY45" fmla="*/ 4299509 h 5157922"/>
              <a:gd name="connsiteX46" fmla="*/ 0 w 2407652"/>
              <a:gd name="connsiteY46" fmla="*/ 4297648 h 5157922"/>
              <a:gd name="connsiteX47" fmla="*/ 173173 w 2407652"/>
              <a:gd name="connsiteY47" fmla="*/ 4126338 h 5157922"/>
              <a:gd name="connsiteX48" fmla="*/ 2234479 w 2407652"/>
              <a:gd name="connsiteY48" fmla="*/ 4124475 h 5157922"/>
              <a:gd name="connsiteX49" fmla="*/ 2236342 w 2407652"/>
              <a:gd name="connsiteY49" fmla="*/ 4124475 h 5157922"/>
              <a:gd name="connsiteX50" fmla="*/ 2407652 w 2407652"/>
              <a:gd name="connsiteY50" fmla="*/ 4295785 h 5157922"/>
              <a:gd name="connsiteX51" fmla="*/ 2236342 w 2407652"/>
              <a:gd name="connsiteY51" fmla="*/ 4468958 h 5157922"/>
              <a:gd name="connsiteX52" fmla="*/ 2234479 w 2407652"/>
              <a:gd name="connsiteY52" fmla="*/ 4468958 h 5157922"/>
              <a:gd name="connsiteX53" fmla="*/ 2063169 w 2407652"/>
              <a:gd name="connsiteY53" fmla="*/ 4297648 h 5157922"/>
              <a:gd name="connsiteX54" fmla="*/ 2063169 w 2407652"/>
              <a:gd name="connsiteY54" fmla="*/ 4295785 h 5157922"/>
              <a:gd name="connsiteX55" fmla="*/ 2234479 w 2407652"/>
              <a:gd name="connsiteY55" fmla="*/ 4124475 h 5157922"/>
              <a:gd name="connsiteX56" fmla="*/ 858413 w 2407652"/>
              <a:gd name="connsiteY56" fmla="*/ 4124475 h 5157922"/>
              <a:gd name="connsiteX57" fmla="*/ 860276 w 2407652"/>
              <a:gd name="connsiteY57" fmla="*/ 4124475 h 5157922"/>
              <a:gd name="connsiteX58" fmla="*/ 1031586 w 2407652"/>
              <a:gd name="connsiteY58" fmla="*/ 4295785 h 5157922"/>
              <a:gd name="connsiteX59" fmla="*/ 860276 w 2407652"/>
              <a:gd name="connsiteY59" fmla="*/ 4468958 h 5157922"/>
              <a:gd name="connsiteX60" fmla="*/ 858413 w 2407652"/>
              <a:gd name="connsiteY60" fmla="*/ 4468958 h 5157922"/>
              <a:gd name="connsiteX61" fmla="*/ 687103 w 2407652"/>
              <a:gd name="connsiteY61" fmla="*/ 4297648 h 5157922"/>
              <a:gd name="connsiteX62" fmla="*/ 687103 w 2407652"/>
              <a:gd name="connsiteY62" fmla="*/ 4295785 h 5157922"/>
              <a:gd name="connsiteX63" fmla="*/ 858413 w 2407652"/>
              <a:gd name="connsiteY63" fmla="*/ 4124475 h 5157922"/>
              <a:gd name="connsiteX64" fmla="*/ 2236342 w 2407652"/>
              <a:gd name="connsiteY64" fmla="*/ 3437373 h 5157922"/>
              <a:gd name="connsiteX65" fmla="*/ 2407652 w 2407652"/>
              <a:gd name="connsiteY65" fmla="*/ 3608683 h 5157922"/>
              <a:gd name="connsiteX66" fmla="*/ 2236342 w 2407652"/>
              <a:gd name="connsiteY66" fmla="*/ 3781857 h 5157922"/>
              <a:gd name="connsiteX67" fmla="*/ 2065032 w 2407652"/>
              <a:gd name="connsiteY67" fmla="*/ 3610545 h 5157922"/>
              <a:gd name="connsiteX68" fmla="*/ 2065032 w 2407652"/>
              <a:gd name="connsiteY68" fmla="*/ 3608683 h 5157922"/>
              <a:gd name="connsiteX69" fmla="*/ 2236342 w 2407652"/>
              <a:gd name="connsiteY69" fmla="*/ 3437373 h 5157922"/>
              <a:gd name="connsiteX70" fmla="*/ 1549241 w 2407652"/>
              <a:gd name="connsiteY70" fmla="*/ 3437373 h 5157922"/>
              <a:gd name="connsiteX71" fmla="*/ 1720551 w 2407652"/>
              <a:gd name="connsiteY71" fmla="*/ 3608683 h 5157922"/>
              <a:gd name="connsiteX72" fmla="*/ 1720551 w 2407652"/>
              <a:gd name="connsiteY72" fmla="*/ 3610545 h 5157922"/>
              <a:gd name="connsiteX73" fmla="*/ 1549241 w 2407652"/>
              <a:gd name="connsiteY73" fmla="*/ 3781857 h 5157922"/>
              <a:gd name="connsiteX74" fmla="*/ 1547378 w 2407652"/>
              <a:gd name="connsiteY74" fmla="*/ 3781857 h 5157922"/>
              <a:gd name="connsiteX75" fmla="*/ 1376068 w 2407652"/>
              <a:gd name="connsiteY75" fmla="*/ 3610545 h 5157922"/>
              <a:gd name="connsiteX76" fmla="*/ 1376068 w 2407652"/>
              <a:gd name="connsiteY76" fmla="*/ 3608683 h 5157922"/>
              <a:gd name="connsiteX77" fmla="*/ 1549241 w 2407652"/>
              <a:gd name="connsiteY77" fmla="*/ 3437373 h 5157922"/>
              <a:gd name="connsiteX78" fmla="*/ 860274 w 2407652"/>
              <a:gd name="connsiteY78" fmla="*/ 3437373 h 5157922"/>
              <a:gd name="connsiteX79" fmla="*/ 1031584 w 2407652"/>
              <a:gd name="connsiteY79" fmla="*/ 3608683 h 5157922"/>
              <a:gd name="connsiteX80" fmla="*/ 860274 w 2407652"/>
              <a:gd name="connsiteY80" fmla="*/ 3781857 h 5157922"/>
              <a:gd name="connsiteX81" fmla="*/ 688964 w 2407652"/>
              <a:gd name="connsiteY81" fmla="*/ 3610545 h 5157922"/>
              <a:gd name="connsiteX82" fmla="*/ 688964 w 2407652"/>
              <a:gd name="connsiteY82" fmla="*/ 3608683 h 5157922"/>
              <a:gd name="connsiteX83" fmla="*/ 860274 w 2407652"/>
              <a:gd name="connsiteY83" fmla="*/ 3437373 h 5157922"/>
              <a:gd name="connsiteX84" fmla="*/ 173173 w 2407652"/>
              <a:gd name="connsiteY84" fmla="*/ 3437373 h 5157922"/>
              <a:gd name="connsiteX85" fmla="*/ 344483 w 2407652"/>
              <a:gd name="connsiteY85" fmla="*/ 3608683 h 5157922"/>
              <a:gd name="connsiteX86" fmla="*/ 344483 w 2407652"/>
              <a:gd name="connsiteY86" fmla="*/ 3610545 h 5157922"/>
              <a:gd name="connsiteX87" fmla="*/ 173173 w 2407652"/>
              <a:gd name="connsiteY87" fmla="*/ 3781857 h 5157922"/>
              <a:gd name="connsiteX88" fmla="*/ 171310 w 2407652"/>
              <a:gd name="connsiteY88" fmla="*/ 3781857 h 5157922"/>
              <a:gd name="connsiteX89" fmla="*/ 0 w 2407652"/>
              <a:gd name="connsiteY89" fmla="*/ 3610545 h 5157922"/>
              <a:gd name="connsiteX90" fmla="*/ 0 w 2407652"/>
              <a:gd name="connsiteY90" fmla="*/ 3608683 h 5157922"/>
              <a:gd name="connsiteX91" fmla="*/ 173173 w 2407652"/>
              <a:gd name="connsiteY91" fmla="*/ 3437373 h 5157922"/>
              <a:gd name="connsiteX92" fmla="*/ 2234479 w 2407652"/>
              <a:gd name="connsiteY92" fmla="*/ 2750270 h 5157922"/>
              <a:gd name="connsiteX93" fmla="*/ 2236342 w 2407652"/>
              <a:gd name="connsiteY93" fmla="*/ 2750270 h 5157922"/>
              <a:gd name="connsiteX94" fmla="*/ 2407652 w 2407652"/>
              <a:gd name="connsiteY94" fmla="*/ 2921580 h 5157922"/>
              <a:gd name="connsiteX95" fmla="*/ 2236342 w 2407652"/>
              <a:gd name="connsiteY95" fmla="*/ 3092890 h 5157922"/>
              <a:gd name="connsiteX96" fmla="*/ 2234479 w 2407652"/>
              <a:gd name="connsiteY96" fmla="*/ 3092890 h 5157922"/>
              <a:gd name="connsiteX97" fmla="*/ 2063169 w 2407652"/>
              <a:gd name="connsiteY97" fmla="*/ 2921580 h 5157922"/>
              <a:gd name="connsiteX98" fmla="*/ 2234479 w 2407652"/>
              <a:gd name="connsiteY98" fmla="*/ 2750270 h 5157922"/>
              <a:gd name="connsiteX99" fmla="*/ 1549241 w 2407652"/>
              <a:gd name="connsiteY99" fmla="*/ 2750270 h 5157922"/>
              <a:gd name="connsiteX100" fmla="*/ 1720551 w 2407652"/>
              <a:gd name="connsiteY100" fmla="*/ 2921580 h 5157922"/>
              <a:gd name="connsiteX101" fmla="*/ 1720551 w 2407652"/>
              <a:gd name="connsiteY101" fmla="*/ 2923441 h 5157922"/>
              <a:gd name="connsiteX102" fmla="*/ 1549241 w 2407652"/>
              <a:gd name="connsiteY102" fmla="*/ 3094753 h 5157922"/>
              <a:gd name="connsiteX103" fmla="*/ 1547378 w 2407652"/>
              <a:gd name="connsiteY103" fmla="*/ 3094753 h 5157922"/>
              <a:gd name="connsiteX104" fmla="*/ 1376068 w 2407652"/>
              <a:gd name="connsiteY104" fmla="*/ 2923441 h 5157922"/>
              <a:gd name="connsiteX105" fmla="*/ 1376068 w 2407652"/>
              <a:gd name="connsiteY105" fmla="*/ 2921580 h 5157922"/>
              <a:gd name="connsiteX106" fmla="*/ 1549241 w 2407652"/>
              <a:gd name="connsiteY106" fmla="*/ 2750270 h 5157922"/>
              <a:gd name="connsiteX107" fmla="*/ 858413 w 2407652"/>
              <a:gd name="connsiteY107" fmla="*/ 2750270 h 5157922"/>
              <a:gd name="connsiteX108" fmla="*/ 860276 w 2407652"/>
              <a:gd name="connsiteY108" fmla="*/ 2750270 h 5157922"/>
              <a:gd name="connsiteX109" fmla="*/ 1031586 w 2407652"/>
              <a:gd name="connsiteY109" fmla="*/ 2921580 h 5157922"/>
              <a:gd name="connsiteX110" fmla="*/ 860276 w 2407652"/>
              <a:gd name="connsiteY110" fmla="*/ 3094753 h 5157922"/>
              <a:gd name="connsiteX111" fmla="*/ 858413 w 2407652"/>
              <a:gd name="connsiteY111" fmla="*/ 3094753 h 5157922"/>
              <a:gd name="connsiteX112" fmla="*/ 687103 w 2407652"/>
              <a:gd name="connsiteY112" fmla="*/ 2923441 h 5157922"/>
              <a:gd name="connsiteX113" fmla="*/ 687103 w 2407652"/>
              <a:gd name="connsiteY113" fmla="*/ 2921580 h 5157922"/>
              <a:gd name="connsiteX114" fmla="*/ 858413 w 2407652"/>
              <a:gd name="connsiteY114" fmla="*/ 2750270 h 5157922"/>
              <a:gd name="connsiteX115" fmla="*/ 173173 w 2407652"/>
              <a:gd name="connsiteY115" fmla="*/ 2750270 h 5157922"/>
              <a:gd name="connsiteX116" fmla="*/ 344483 w 2407652"/>
              <a:gd name="connsiteY116" fmla="*/ 2921580 h 5157922"/>
              <a:gd name="connsiteX117" fmla="*/ 344483 w 2407652"/>
              <a:gd name="connsiteY117" fmla="*/ 2923441 h 5157922"/>
              <a:gd name="connsiteX118" fmla="*/ 173173 w 2407652"/>
              <a:gd name="connsiteY118" fmla="*/ 3094753 h 5157922"/>
              <a:gd name="connsiteX119" fmla="*/ 171310 w 2407652"/>
              <a:gd name="connsiteY119" fmla="*/ 3094753 h 5157922"/>
              <a:gd name="connsiteX120" fmla="*/ 0 w 2407652"/>
              <a:gd name="connsiteY120" fmla="*/ 2923441 h 5157922"/>
              <a:gd name="connsiteX121" fmla="*/ 0 w 2407652"/>
              <a:gd name="connsiteY121" fmla="*/ 2921580 h 5157922"/>
              <a:gd name="connsiteX122" fmla="*/ 173173 w 2407652"/>
              <a:gd name="connsiteY122" fmla="*/ 2750270 h 5157922"/>
              <a:gd name="connsiteX123" fmla="*/ 2234479 w 2407652"/>
              <a:gd name="connsiteY123" fmla="*/ 2063167 h 5157922"/>
              <a:gd name="connsiteX124" fmla="*/ 2236342 w 2407652"/>
              <a:gd name="connsiteY124" fmla="*/ 2063167 h 5157922"/>
              <a:gd name="connsiteX125" fmla="*/ 2407652 w 2407652"/>
              <a:gd name="connsiteY125" fmla="*/ 2234477 h 5157922"/>
              <a:gd name="connsiteX126" fmla="*/ 2234479 w 2407652"/>
              <a:gd name="connsiteY126" fmla="*/ 2405787 h 5157922"/>
              <a:gd name="connsiteX127" fmla="*/ 2063169 w 2407652"/>
              <a:gd name="connsiteY127" fmla="*/ 2234477 h 5157922"/>
              <a:gd name="connsiteX128" fmla="*/ 2234479 w 2407652"/>
              <a:gd name="connsiteY128" fmla="*/ 2063167 h 5157922"/>
              <a:gd name="connsiteX129" fmla="*/ 1549241 w 2407652"/>
              <a:gd name="connsiteY129" fmla="*/ 2063167 h 5157922"/>
              <a:gd name="connsiteX130" fmla="*/ 1720551 w 2407652"/>
              <a:gd name="connsiteY130" fmla="*/ 2234477 h 5157922"/>
              <a:gd name="connsiteX131" fmla="*/ 1720551 w 2407652"/>
              <a:gd name="connsiteY131" fmla="*/ 2236340 h 5157922"/>
              <a:gd name="connsiteX132" fmla="*/ 1549241 w 2407652"/>
              <a:gd name="connsiteY132" fmla="*/ 2407650 h 5157922"/>
              <a:gd name="connsiteX133" fmla="*/ 1547378 w 2407652"/>
              <a:gd name="connsiteY133" fmla="*/ 2407650 h 5157922"/>
              <a:gd name="connsiteX134" fmla="*/ 1376068 w 2407652"/>
              <a:gd name="connsiteY134" fmla="*/ 2236340 h 5157922"/>
              <a:gd name="connsiteX135" fmla="*/ 1376068 w 2407652"/>
              <a:gd name="connsiteY135" fmla="*/ 2234477 h 5157922"/>
              <a:gd name="connsiteX136" fmla="*/ 1549241 w 2407652"/>
              <a:gd name="connsiteY136" fmla="*/ 2063167 h 5157922"/>
              <a:gd name="connsiteX137" fmla="*/ 858413 w 2407652"/>
              <a:gd name="connsiteY137" fmla="*/ 2063167 h 5157922"/>
              <a:gd name="connsiteX138" fmla="*/ 860276 w 2407652"/>
              <a:gd name="connsiteY138" fmla="*/ 2063167 h 5157922"/>
              <a:gd name="connsiteX139" fmla="*/ 1031586 w 2407652"/>
              <a:gd name="connsiteY139" fmla="*/ 2234477 h 5157922"/>
              <a:gd name="connsiteX140" fmla="*/ 858413 w 2407652"/>
              <a:gd name="connsiteY140" fmla="*/ 2407650 h 5157922"/>
              <a:gd name="connsiteX141" fmla="*/ 687103 w 2407652"/>
              <a:gd name="connsiteY141" fmla="*/ 2236340 h 5157922"/>
              <a:gd name="connsiteX142" fmla="*/ 687103 w 2407652"/>
              <a:gd name="connsiteY142" fmla="*/ 2234477 h 5157922"/>
              <a:gd name="connsiteX143" fmla="*/ 858413 w 2407652"/>
              <a:gd name="connsiteY143" fmla="*/ 2063167 h 5157922"/>
              <a:gd name="connsiteX144" fmla="*/ 173173 w 2407652"/>
              <a:gd name="connsiteY144" fmla="*/ 2063167 h 5157922"/>
              <a:gd name="connsiteX145" fmla="*/ 344483 w 2407652"/>
              <a:gd name="connsiteY145" fmla="*/ 2234477 h 5157922"/>
              <a:gd name="connsiteX146" fmla="*/ 344483 w 2407652"/>
              <a:gd name="connsiteY146" fmla="*/ 2236340 h 5157922"/>
              <a:gd name="connsiteX147" fmla="*/ 173173 w 2407652"/>
              <a:gd name="connsiteY147" fmla="*/ 2407650 h 5157922"/>
              <a:gd name="connsiteX148" fmla="*/ 171310 w 2407652"/>
              <a:gd name="connsiteY148" fmla="*/ 2407650 h 5157922"/>
              <a:gd name="connsiteX149" fmla="*/ 0 w 2407652"/>
              <a:gd name="connsiteY149" fmla="*/ 2236340 h 5157922"/>
              <a:gd name="connsiteX150" fmla="*/ 0 w 2407652"/>
              <a:gd name="connsiteY150" fmla="*/ 2234477 h 5157922"/>
              <a:gd name="connsiteX151" fmla="*/ 173173 w 2407652"/>
              <a:gd name="connsiteY151" fmla="*/ 2063167 h 5157922"/>
              <a:gd name="connsiteX152" fmla="*/ 1549241 w 2407652"/>
              <a:gd name="connsiteY152" fmla="*/ 1376066 h 5157922"/>
              <a:gd name="connsiteX153" fmla="*/ 1720551 w 2407652"/>
              <a:gd name="connsiteY153" fmla="*/ 1547376 h 5157922"/>
              <a:gd name="connsiteX154" fmla="*/ 1720551 w 2407652"/>
              <a:gd name="connsiteY154" fmla="*/ 1549239 h 5157922"/>
              <a:gd name="connsiteX155" fmla="*/ 1549241 w 2407652"/>
              <a:gd name="connsiteY155" fmla="*/ 1720549 h 5157922"/>
              <a:gd name="connsiteX156" fmla="*/ 1547378 w 2407652"/>
              <a:gd name="connsiteY156" fmla="*/ 1720549 h 5157922"/>
              <a:gd name="connsiteX157" fmla="*/ 1376068 w 2407652"/>
              <a:gd name="connsiteY157" fmla="*/ 1549239 h 5157922"/>
              <a:gd name="connsiteX158" fmla="*/ 1376068 w 2407652"/>
              <a:gd name="connsiteY158" fmla="*/ 1547376 h 5157922"/>
              <a:gd name="connsiteX159" fmla="*/ 1549241 w 2407652"/>
              <a:gd name="connsiteY159" fmla="*/ 1376066 h 5157922"/>
              <a:gd name="connsiteX160" fmla="*/ 173173 w 2407652"/>
              <a:gd name="connsiteY160" fmla="*/ 1376066 h 5157922"/>
              <a:gd name="connsiteX161" fmla="*/ 344483 w 2407652"/>
              <a:gd name="connsiteY161" fmla="*/ 1547376 h 5157922"/>
              <a:gd name="connsiteX162" fmla="*/ 344483 w 2407652"/>
              <a:gd name="connsiteY162" fmla="*/ 1549239 h 5157922"/>
              <a:gd name="connsiteX163" fmla="*/ 173173 w 2407652"/>
              <a:gd name="connsiteY163" fmla="*/ 1720549 h 5157922"/>
              <a:gd name="connsiteX164" fmla="*/ 171310 w 2407652"/>
              <a:gd name="connsiteY164" fmla="*/ 1720549 h 5157922"/>
              <a:gd name="connsiteX165" fmla="*/ 0 w 2407652"/>
              <a:gd name="connsiteY165" fmla="*/ 1549239 h 5157922"/>
              <a:gd name="connsiteX166" fmla="*/ 0 w 2407652"/>
              <a:gd name="connsiteY166" fmla="*/ 1547376 h 5157922"/>
              <a:gd name="connsiteX167" fmla="*/ 173173 w 2407652"/>
              <a:gd name="connsiteY167" fmla="*/ 1376066 h 5157922"/>
              <a:gd name="connsiteX168" fmla="*/ 2234479 w 2407652"/>
              <a:gd name="connsiteY168" fmla="*/ 1374203 h 5157922"/>
              <a:gd name="connsiteX169" fmla="*/ 2236342 w 2407652"/>
              <a:gd name="connsiteY169" fmla="*/ 1374203 h 5157922"/>
              <a:gd name="connsiteX170" fmla="*/ 2407652 w 2407652"/>
              <a:gd name="connsiteY170" fmla="*/ 1545513 h 5157922"/>
              <a:gd name="connsiteX171" fmla="*/ 2236342 w 2407652"/>
              <a:gd name="connsiteY171" fmla="*/ 1716823 h 5157922"/>
              <a:gd name="connsiteX172" fmla="*/ 2234479 w 2407652"/>
              <a:gd name="connsiteY172" fmla="*/ 1716823 h 5157922"/>
              <a:gd name="connsiteX173" fmla="*/ 2063169 w 2407652"/>
              <a:gd name="connsiteY173" fmla="*/ 1545513 h 5157922"/>
              <a:gd name="connsiteX174" fmla="*/ 2234479 w 2407652"/>
              <a:gd name="connsiteY174" fmla="*/ 1374203 h 5157922"/>
              <a:gd name="connsiteX175" fmla="*/ 858413 w 2407652"/>
              <a:gd name="connsiteY175" fmla="*/ 1374203 h 5157922"/>
              <a:gd name="connsiteX176" fmla="*/ 860276 w 2407652"/>
              <a:gd name="connsiteY176" fmla="*/ 1374203 h 5157922"/>
              <a:gd name="connsiteX177" fmla="*/ 1031586 w 2407652"/>
              <a:gd name="connsiteY177" fmla="*/ 1545513 h 5157922"/>
              <a:gd name="connsiteX178" fmla="*/ 860276 w 2407652"/>
              <a:gd name="connsiteY178" fmla="*/ 1718686 h 5157922"/>
              <a:gd name="connsiteX179" fmla="*/ 858413 w 2407652"/>
              <a:gd name="connsiteY179" fmla="*/ 1718686 h 5157922"/>
              <a:gd name="connsiteX180" fmla="*/ 687103 w 2407652"/>
              <a:gd name="connsiteY180" fmla="*/ 1547376 h 5157922"/>
              <a:gd name="connsiteX181" fmla="*/ 687103 w 2407652"/>
              <a:gd name="connsiteY181" fmla="*/ 1545513 h 5157922"/>
              <a:gd name="connsiteX182" fmla="*/ 858413 w 2407652"/>
              <a:gd name="connsiteY182" fmla="*/ 1374203 h 5157922"/>
              <a:gd name="connsiteX183" fmla="*/ 2234479 w 2407652"/>
              <a:gd name="connsiteY183" fmla="*/ 687101 h 5157922"/>
              <a:gd name="connsiteX184" fmla="*/ 2236342 w 2407652"/>
              <a:gd name="connsiteY184" fmla="*/ 687101 h 5157922"/>
              <a:gd name="connsiteX185" fmla="*/ 2407652 w 2407652"/>
              <a:gd name="connsiteY185" fmla="*/ 858412 h 5157922"/>
              <a:gd name="connsiteX186" fmla="*/ 2234479 w 2407652"/>
              <a:gd name="connsiteY186" fmla="*/ 1029722 h 5157922"/>
              <a:gd name="connsiteX187" fmla="*/ 2063169 w 2407652"/>
              <a:gd name="connsiteY187" fmla="*/ 858412 h 5157922"/>
              <a:gd name="connsiteX188" fmla="*/ 2234479 w 2407652"/>
              <a:gd name="connsiteY188" fmla="*/ 687101 h 5157922"/>
              <a:gd name="connsiteX189" fmla="*/ 1549241 w 2407652"/>
              <a:gd name="connsiteY189" fmla="*/ 687101 h 5157922"/>
              <a:gd name="connsiteX190" fmla="*/ 1720551 w 2407652"/>
              <a:gd name="connsiteY190" fmla="*/ 858412 h 5157922"/>
              <a:gd name="connsiteX191" fmla="*/ 1720551 w 2407652"/>
              <a:gd name="connsiteY191" fmla="*/ 860273 h 5157922"/>
              <a:gd name="connsiteX192" fmla="*/ 1549241 w 2407652"/>
              <a:gd name="connsiteY192" fmla="*/ 1031587 h 5157922"/>
              <a:gd name="connsiteX193" fmla="*/ 1547378 w 2407652"/>
              <a:gd name="connsiteY193" fmla="*/ 1031587 h 5157922"/>
              <a:gd name="connsiteX194" fmla="*/ 1376068 w 2407652"/>
              <a:gd name="connsiteY194" fmla="*/ 860273 h 5157922"/>
              <a:gd name="connsiteX195" fmla="*/ 1376068 w 2407652"/>
              <a:gd name="connsiteY195" fmla="*/ 858412 h 5157922"/>
              <a:gd name="connsiteX196" fmla="*/ 1549241 w 2407652"/>
              <a:gd name="connsiteY196" fmla="*/ 687101 h 5157922"/>
              <a:gd name="connsiteX197" fmla="*/ 858413 w 2407652"/>
              <a:gd name="connsiteY197" fmla="*/ 687101 h 5157922"/>
              <a:gd name="connsiteX198" fmla="*/ 860276 w 2407652"/>
              <a:gd name="connsiteY198" fmla="*/ 687101 h 5157922"/>
              <a:gd name="connsiteX199" fmla="*/ 1031586 w 2407652"/>
              <a:gd name="connsiteY199" fmla="*/ 858412 h 5157922"/>
              <a:gd name="connsiteX200" fmla="*/ 858413 w 2407652"/>
              <a:gd name="connsiteY200" fmla="*/ 1031587 h 5157922"/>
              <a:gd name="connsiteX201" fmla="*/ 687103 w 2407652"/>
              <a:gd name="connsiteY201" fmla="*/ 860273 h 5157922"/>
              <a:gd name="connsiteX202" fmla="*/ 687103 w 2407652"/>
              <a:gd name="connsiteY202" fmla="*/ 858412 h 5157922"/>
              <a:gd name="connsiteX203" fmla="*/ 858413 w 2407652"/>
              <a:gd name="connsiteY203" fmla="*/ 687101 h 5157922"/>
              <a:gd name="connsiteX204" fmla="*/ 173173 w 2407652"/>
              <a:gd name="connsiteY204" fmla="*/ 687101 h 5157922"/>
              <a:gd name="connsiteX205" fmla="*/ 344483 w 2407652"/>
              <a:gd name="connsiteY205" fmla="*/ 858412 h 5157922"/>
              <a:gd name="connsiteX206" fmla="*/ 344483 w 2407652"/>
              <a:gd name="connsiteY206" fmla="*/ 860273 h 5157922"/>
              <a:gd name="connsiteX207" fmla="*/ 173173 w 2407652"/>
              <a:gd name="connsiteY207" fmla="*/ 1031587 h 5157922"/>
              <a:gd name="connsiteX208" fmla="*/ 171310 w 2407652"/>
              <a:gd name="connsiteY208" fmla="*/ 1031587 h 5157922"/>
              <a:gd name="connsiteX209" fmla="*/ 0 w 2407652"/>
              <a:gd name="connsiteY209" fmla="*/ 860273 h 5157922"/>
              <a:gd name="connsiteX210" fmla="*/ 0 w 2407652"/>
              <a:gd name="connsiteY210" fmla="*/ 858412 h 5157922"/>
              <a:gd name="connsiteX211" fmla="*/ 173173 w 2407652"/>
              <a:gd name="connsiteY211" fmla="*/ 687101 h 5157922"/>
              <a:gd name="connsiteX212" fmla="*/ 2236342 w 2407652"/>
              <a:gd name="connsiteY212" fmla="*/ 2 h 5157922"/>
              <a:gd name="connsiteX213" fmla="*/ 2407652 w 2407652"/>
              <a:gd name="connsiteY213" fmla="*/ 171310 h 5157922"/>
              <a:gd name="connsiteX214" fmla="*/ 2236342 w 2407652"/>
              <a:gd name="connsiteY214" fmla="*/ 342622 h 5157922"/>
              <a:gd name="connsiteX215" fmla="*/ 2234479 w 2407652"/>
              <a:gd name="connsiteY215" fmla="*/ 342622 h 5157922"/>
              <a:gd name="connsiteX216" fmla="*/ 2063169 w 2407652"/>
              <a:gd name="connsiteY216" fmla="*/ 171310 h 5157922"/>
              <a:gd name="connsiteX217" fmla="*/ 2236342 w 2407652"/>
              <a:gd name="connsiteY217" fmla="*/ 2 h 5157922"/>
              <a:gd name="connsiteX218" fmla="*/ 173173 w 2407652"/>
              <a:gd name="connsiteY218" fmla="*/ 2 h 5157922"/>
              <a:gd name="connsiteX219" fmla="*/ 344483 w 2407652"/>
              <a:gd name="connsiteY219" fmla="*/ 171310 h 5157922"/>
              <a:gd name="connsiteX220" fmla="*/ 344483 w 2407652"/>
              <a:gd name="connsiteY220" fmla="*/ 173171 h 5157922"/>
              <a:gd name="connsiteX221" fmla="*/ 173173 w 2407652"/>
              <a:gd name="connsiteY221" fmla="*/ 344483 h 5157922"/>
              <a:gd name="connsiteX222" fmla="*/ 171310 w 2407652"/>
              <a:gd name="connsiteY222" fmla="*/ 344483 h 5157922"/>
              <a:gd name="connsiteX223" fmla="*/ 0 w 2407652"/>
              <a:gd name="connsiteY223" fmla="*/ 173171 h 5157922"/>
              <a:gd name="connsiteX224" fmla="*/ 0 w 2407652"/>
              <a:gd name="connsiteY224" fmla="*/ 171310 h 5157922"/>
              <a:gd name="connsiteX225" fmla="*/ 173173 w 2407652"/>
              <a:gd name="connsiteY225" fmla="*/ 2 h 5157922"/>
              <a:gd name="connsiteX226" fmla="*/ 1549241 w 2407652"/>
              <a:gd name="connsiteY226" fmla="*/ 0 h 5157922"/>
              <a:gd name="connsiteX227" fmla="*/ 1720551 w 2407652"/>
              <a:gd name="connsiteY227" fmla="*/ 171310 h 5157922"/>
              <a:gd name="connsiteX228" fmla="*/ 1720551 w 2407652"/>
              <a:gd name="connsiteY228" fmla="*/ 173171 h 5157922"/>
              <a:gd name="connsiteX229" fmla="*/ 1549241 w 2407652"/>
              <a:gd name="connsiteY229" fmla="*/ 344483 h 5157922"/>
              <a:gd name="connsiteX230" fmla="*/ 1547378 w 2407652"/>
              <a:gd name="connsiteY230" fmla="*/ 344483 h 5157922"/>
              <a:gd name="connsiteX231" fmla="*/ 1376068 w 2407652"/>
              <a:gd name="connsiteY231" fmla="*/ 173171 h 5157922"/>
              <a:gd name="connsiteX232" fmla="*/ 1376068 w 2407652"/>
              <a:gd name="connsiteY232" fmla="*/ 171310 h 5157922"/>
              <a:gd name="connsiteX233" fmla="*/ 1549241 w 2407652"/>
              <a:gd name="connsiteY233" fmla="*/ 0 h 5157922"/>
              <a:gd name="connsiteX234" fmla="*/ 860274 w 2407652"/>
              <a:gd name="connsiteY234" fmla="*/ 0 h 5157922"/>
              <a:gd name="connsiteX235" fmla="*/ 1031584 w 2407652"/>
              <a:gd name="connsiteY235" fmla="*/ 171310 h 5157922"/>
              <a:gd name="connsiteX236" fmla="*/ 862137 w 2407652"/>
              <a:gd name="connsiteY236" fmla="*/ 344483 h 5157922"/>
              <a:gd name="connsiteX237" fmla="*/ 860274 w 2407652"/>
              <a:gd name="connsiteY237" fmla="*/ 344483 h 5157922"/>
              <a:gd name="connsiteX238" fmla="*/ 688964 w 2407652"/>
              <a:gd name="connsiteY238" fmla="*/ 173171 h 5157922"/>
              <a:gd name="connsiteX239" fmla="*/ 688964 w 2407652"/>
              <a:gd name="connsiteY239" fmla="*/ 171310 h 5157922"/>
              <a:gd name="connsiteX240" fmla="*/ 860274 w 2407652"/>
              <a:gd name="connsiteY240" fmla="*/ 0 h 515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2407652" h="5157922">
                <a:moveTo>
                  <a:pt x="2234479" y="4813439"/>
                </a:moveTo>
                <a:lnTo>
                  <a:pt x="2236342" y="4813439"/>
                </a:lnTo>
                <a:cubicBezTo>
                  <a:pt x="2236342" y="4908405"/>
                  <a:pt x="2312686" y="4984749"/>
                  <a:pt x="2407652" y="4984749"/>
                </a:cubicBezTo>
                <a:cubicBezTo>
                  <a:pt x="2312686" y="4986612"/>
                  <a:pt x="2236342" y="5062956"/>
                  <a:pt x="2236342" y="5157922"/>
                </a:cubicBezTo>
                <a:lnTo>
                  <a:pt x="2234479" y="5157922"/>
                </a:lnTo>
                <a:cubicBezTo>
                  <a:pt x="2234479" y="5062956"/>
                  <a:pt x="2158135" y="4986612"/>
                  <a:pt x="2063169" y="4986612"/>
                </a:cubicBezTo>
                <a:lnTo>
                  <a:pt x="2063169" y="4984749"/>
                </a:lnTo>
                <a:cubicBezTo>
                  <a:pt x="2158135" y="4984749"/>
                  <a:pt x="2234479" y="4908405"/>
                  <a:pt x="2234479" y="4813439"/>
                </a:cubicBezTo>
                <a:close/>
                <a:moveTo>
                  <a:pt x="1549241" y="4813439"/>
                </a:moveTo>
                <a:cubicBezTo>
                  <a:pt x="1549241" y="4906542"/>
                  <a:pt x="1625584" y="4984749"/>
                  <a:pt x="1720551" y="4984749"/>
                </a:cubicBezTo>
                <a:lnTo>
                  <a:pt x="1720551" y="4986612"/>
                </a:lnTo>
                <a:cubicBezTo>
                  <a:pt x="1625584" y="4986612"/>
                  <a:pt x="1549241" y="5062956"/>
                  <a:pt x="1549241" y="5157922"/>
                </a:cubicBezTo>
                <a:lnTo>
                  <a:pt x="1547378" y="5157922"/>
                </a:lnTo>
                <a:cubicBezTo>
                  <a:pt x="1547378" y="5062956"/>
                  <a:pt x="1471034" y="4986612"/>
                  <a:pt x="1376068" y="4986612"/>
                </a:cubicBezTo>
                <a:lnTo>
                  <a:pt x="1376068" y="4984749"/>
                </a:lnTo>
                <a:cubicBezTo>
                  <a:pt x="1471034" y="4984749"/>
                  <a:pt x="1547378" y="4908405"/>
                  <a:pt x="1549241" y="4813439"/>
                </a:cubicBezTo>
                <a:close/>
                <a:moveTo>
                  <a:pt x="858413" y="4813439"/>
                </a:moveTo>
                <a:lnTo>
                  <a:pt x="860276" y="4813439"/>
                </a:lnTo>
                <a:cubicBezTo>
                  <a:pt x="860276" y="4908405"/>
                  <a:pt x="936620" y="4984749"/>
                  <a:pt x="1031586" y="4984749"/>
                </a:cubicBezTo>
                <a:cubicBezTo>
                  <a:pt x="938483" y="4986612"/>
                  <a:pt x="860276" y="5062956"/>
                  <a:pt x="860276" y="5157922"/>
                </a:cubicBezTo>
                <a:lnTo>
                  <a:pt x="858413" y="5157922"/>
                </a:lnTo>
                <a:cubicBezTo>
                  <a:pt x="858413" y="5062956"/>
                  <a:pt x="782068" y="4986612"/>
                  <a:pt x="687103" y="4986612"/>
                </a:cubicBezTo>
                <a:lnTo>
                  <a:pt x="687103" y="4984749"/>
                </a:lnTo>
                <a:cubicBezTo>
                  <a:pt x="782068" y="4984749"/>
                  <a:pt x="858413" y="4908405"/>
                  <a:pt x="858413" y="4813439"/>
                </a:cubicBezTo>
                <a:close/>
                <a:moveTo>
                  <a:pt x="173173" y="4813439"/>
                </a:moveTo>
                <a:cubicBezTo>
                  <a:pt x="173173" y="4906542"/>
                  <a:pt x="249517" y="4984749"/>
                  <a:pt x="344483" y="4984749"/>
                </a:cubicBezTo>
                <a:lnTo>
                  <a:pt x="344483" y="4986612"/>
                </a:lnTo>
                <a:cubicBezTo>
                  <a:pt x="249517" y="4986612"/>
                  <a:pt x="173173" y="5062956"/>
                  <a:pt x="173173" y="5157922"/>
                </a:cubicBezTo>
                <a:lnTo>
                  <a:pt x="171310" y="5157922"/>
                </a:lnTo>
                <a:cubicBezTo>
                  <a:pt x="171310" y="5062956"/>
                  <a:pt x="94964" y="4986612"/>
                  <a:pt x="0" y="4986612"/>
                </a:cubicBezTo>
                <a:lnTo>
                  <a:pt x="0" y="4984749"/>
                </a:lnTo>
                <a:cubicBezTo>
                  <a:pt x="94964" y="4984749"/>
                  <a:pt x="171310" y="4908405"/>
                  <a:pt x="173173" y="4813439"/>
                </a:cubicBezTo>
                <a:close/>
                <a:moveTo>
                  <a:pt x="1549241" y="4126338"/>
                </a:moveTo>
                <a:cubicBezTo>
                  <a:pt x="1549241" y="4219441"/>
                  <a:pt x="1625584" y="4295787"/>
                  <a:pt x="1720551" y="4297648"/>
                </a:cubicBezTo>
                <a:lnTo>
                  <a:pt x="1720551" y="4299509"/>
                </a:lnTo>
                <a:cubicBezTo>
                  <a:pt x="1625584" y="4299509"/>
                  <a:pt x="1549241" y="4375855"/>
                  <a:pt x="1549241" y="4470821"/>
                </a:cubicBezTo>
                <a:lnTo>
                  <a:pt x="1547378" y="4470821"/>
                </a:lnTo>
                <a:cubicBezTo>
                  <a:pt x="1547378" y="4375855"/>
                  <a:pt x="1471034" y="4299509"/>
                  <a:pt x="1376068" y="4299509"/>
                </a:cubicBezTo>
                <a:lnTo>
                  <a:pt x="1376068" y="4297648"/>
                </a:lnTo>
                <a:cubicBezTo>
                  <a:pt x="1471034" y="4297648"/>
                  <a:pt x="1547378" y="4221304"/>
                  <a:pt x="1549241" y="4126338"/>
                </a:cubicBezTo>
                <a:close/>
                <a:moveTo>
                  <a:pt x="173173" y="4126338"/>
                </a:moveTo>
                <a:cubicBezTo>
                  <a:pt x="173173" y="4219441"/>
                  <a:pt x="249517" y="4295787"/>
                  <a:pt x="344483" y="4297648"/>
                </a:cubicBezTo>
                <a:lnTo>
                  <a:pt x="344483" y="4299509"/>
                </a:lnTo>
                <a:cubicBezTo>
                  <a:pt x="249517" y="4299509"/>
                  <a:pt x="173173" y="4375855"/>
                  <a:pt x="173173" y="4470821"/>
                </a:cubicBezTo>
                <a:lnTo>
                  <a:pt x="171310" y="4470821"/>
                </a:lnTo>
                <a:cubicBezTo>
                  <a:pt x="171310" y="4375855"/>
                  <a:pt x="94964" y="4299509"/>
                  <a:pt x="0" y="4299509"/>
                </a:cubicBezTo>
                <a:lnTo>
                  <a:pt x="0" y="4297648"/>
                </a:lnTo>
                <a:cubicBezTo>
                  <a:pt x="94964" y="4297648"/>
                  <a:pt x="171310" y="4221304"/>
                  <a:pt x="173173" y="4126338"/>
                </a:cubicBezTo>
                <a:close/>
                <a:moveTo>
                  <a:pt x="2234479" y="4124475"/>
                </a:moveTo>
                <a:lnTo>
                  <a:pt x="2236342" y="4124475"/>
                </a:lnTo>
                <a:cubicBezTo>
                  <a:pt x="2236342" y="4219441"/>
                  <a:pt x="2312686" y="4295785"/>
                  <a:pt x="2407652" y="4295785"/>
                </a:cubicBezTo>
                <a:cubicBezTo>
                  <a:pt x="2312686" y="4297648"/>
                  <a:pt x="2236342" y="4375855"/>
                  <a:pt x="2236342" y="4468958"/>
                </a:cubicBezTo>
                <a:lnTo>
                  <a:pt x="2234479" y="4468958"/>
                </a:lnTo>
                <a:cubicBezTo>
                  <a:pt x="2234479" y="4373992"/>
                  <a:pt x="2158135" y="4297648"/>
                  <a:pt x="2063169" y="4297648"/>
                </a:cubicBezTo>
                <a:lnTo>
                  <a:pt x="2063169" y="4295785"/>
                </a:lnTo>
                <a:cubicBezTo>
                  <a:pt x="2158135" y="4295785"/>
                  <a:pt x="2234479" y="4219441"/>
                  <a:pt x="2234479" y="4124475"/>
                </a:cubicBezTo>
                <a:close/>
                <a:moveTo>
                  <a:pt x="858413" y="4124475"/>
                </a:moveTo>
                <a:lnTo>
                  <a:pt x="860276" y="4124475"/>
                </a:lnTo>
                <a:cubicBezTo>
                  <a:pt x="860276" y="4219441"/>
                  <a:pt x="936620" y="4295785"/>
                  <a:pt x="1031586" y="4295785"/>
                </a:cubicBezTo>
                <a:cubicBezTo>
                  <a:pt x="938483" y="4297648"/>
                  <a:pt x="860276" y="4375855"/>
                  <a:pt x="860276" y="4468958"/>
                </a:cubicBezTo>
                <a:lnTo>
                  <a:pt x="858413" y="4468958"/>
                </a:lnTo>
                <a:cubicBezTo>
                  <a:pt x="858413" y="4373992"/>
                  <a:pt x="782068" y="4297648"/>
                  <a:pt x="687103" y="4297648"/>
                </a:cubicBezTo>
                <a:lnTo>
                  <a:pt x="687103" y="4295785"/>
                </a:lnTo>
                <a:cubicBezTo>
                  <a:pt x="782068" y="4295785"/>
                  <a:pt x="858413" y="4219441"/>
                  <a:pt x="858413" y="4124475"/>
                </a:cubicBezTo>
                <a:close/>
                <a:moveTo>
                  <a:pt x="2236342" y="3437373"/>
                </a:moveTo>
                <a:cubicBezTo>
                  <a:pt x="2236342" y="3532340"/>
                  <a:pt x="2312688" y="3608683"/>
                  <a:pt x="2407652" y="3608683"/>
                </a:cubicBezTo>
                <a:cubicBezTo>
                  <a:pt x="2312688" y="3610545"/>
                  <a:pt x="2236342" y="3686890"/>
                  <a:pt x="2236342" y="3781857"/>
                </a:cubicBezTo>
                <a:cubicBezTo>
                  <a:pt x="2236342" y="3686890"/>
                  <a:pt x="2159998" y="3610545"/>
                  <a:pt x="2065032" y="3610545"/>
                </a:cubicBezTo>
                <a:lnTo>
                  <a:pt x="2065032" y="3608683"/>
                </a:lnTo>
                <a:cubicBezTo>
                  <a:pt x="2159998" y="3608683"/>
                  <a:pt x="2236342" y="3532340"/>
                  <a:pt x="2236342" y="3437373"/>
                </a:cubicBezTo>
                <a:close/>
                <a:moveTo>
                  <a:pt x="1549241" y="3437373"/>
                </a:moveTo>
                <a:cubicBezTo>
                  <a:pt x="1549241" y="3532340"/>
                  <a:pt x="1625584" y="3608683"/>
                  <a:pt x="1720551" y="3608683"/>
                </a:cubicBezTo>
                <a:lnTo>
                  <a:pt x="1720551" y="3610545"/>
                </a:lnTo>
                <a:cubicBezTo>
                  <a:pt x="1625584" y="3610545"/>
                  <a:pt x="1549241" y="3686890"/>
                  <a:pt x="1549241" y="3781857"/>
                </a:cubicBezTo>
                <a:lnTo>
                  <a:pt x="1547378" y="3781857"/>
                </a:lnTo>
                <a:cubicBezTo>
                  <a:pt x="1547378" y="3686890"/>
                  <a:pt x="1471034" y="3610545"/>
                  <a:pt x="1376068" y="3610545"/>
                </a:cubicBezTo>
                <a:lnTo>
                  <a:pt x="1376068" y="3608683"/>
                </a:lnTo>
                <a:cubicBezTo>
                  <a:pt x="1471034" y="3608683"/>
                  <a:pt x="1547378" y="3532340"/>
                  <a:pt x="1549241" y="3437373"/>
                </a:cubicBezTo>
                <a:close/>
                <a:moveTo>
                  <a:pt x="860274" y="3437373"/>
                </a:moveTo>
                <a:cubicBezTo>
                  <a:pt x="860274" y="3532340"/>
                  <a:pt x="936618" y="3608683"/>
                  <a:pt x="1031584" y="3608683"/>
                </a:cubicBezTo>
                <a:cubicBezTo>
                  <a:pt x="938481" y="3610545"/>
                  <a:pt x="860274" y="3686890"/>
                  <a:pt x="860274" y="3781857"/>
                </a:cubicBezTo>
                <a:cubicBezTo>
                  <a:pt x="860274" y="3686890"/>
                  <a:pt x="783929" y="3610545"/>
                  <a:pt x="688964" y="3610545"/>
                </a:cubicBezTo>
                <a:lnTo>
                  <a:pt x="688964" y="3608683"/>
                </a:lnTo>
                <a:cubicBezTo>
                  <a:pt x="783929" y="3608683"/>
                  <a:pt x="860274" y="3532340"/>
                  <a:pt x="860274" y="3437373"/>
                </a:cubicBezTo>
                <a:close/>
                <a:moveTo>
                  <a:pt x="173173" y="3437373"/>
                </a:moveTo>
                <a:cubicBezTo>
                  <a:pt x="173173" y="3532340"/>
                  <a:pt x="249517" y="3608683"/>
                  <a:pt x="344483" y="3608683"/>
                </a:cubicBezTo>
                <a:lnTo>
                  <a:pt x="344483" y="3610545"/>
                </a:lnTo>
                <a:cubicBezTo>
                  <a:pt x="249517" y="3610545"/>
                  <a:pt x="173173" y="3686890"/>
                  <a:pt x="173173" y="3781857"/>
                </a:cubicBezTo>
                <a:lnTo>
                  <a:pt x="171310" y="3781857"/>
                </a:lnTo>
                <a:cubicBezTo>
                  <a:pt x="171310" y="3686890"/>
                  <a:pt x="94964" y="3610545"/>
                  <a:pt x="0" y="3610545"/>
                </a:cubicBezTo>
                <a:lnTo>
                  <a:pt x="0" y="3608683"/>
                </a:lnTo>
                <a:cubicBezTo>
                  <a:pt x="94964" y="3608683"/>
                  <a:pt x="171310" y="3532340"/>
                  <a:pt x="173173" y="3437373"/>
                </a:cubicBezTo>
                <a:close/>
                <a:moveTo>
                  <a:pt x="2234479" y="2750270"/>
                </a:moveTo>
                <a:lnTo>
                  <a:pt x="2236342" y="2750270"/>
                </a:lnTo>
                <a:cubicBezTo>
                  <a:pt x="2236342" y="2845235"/>
                  <a:pt x="2312686" y="2921580"/>
                  <a:pt x="2407652" y="2921580"/>
                </a:cubicBezTo>
                <a:cubicBezTo>
                  <a:pt x="2312686" y="2923441"/>
                  <a:pt x="2236342" y="2999787"/>
                  <a:pt x="2236342" y="3092890"/>
                </a:cubicBezTo>
                <a:lnTo>
                  <a:pt x="2234479" y="3092890"/>
                </a:lnTo>
                <a:cubicBezTo>
                  <a:pt x="2234479" y="2997924"/>
                  <a:pt x="2158135" y="2921580"/>
                  <a:pt x="2063169" y="2921580"/>
                </a:cubicBezTo>
                <a:cubicBezTo>
                  <a:pt x="2158135" y="2921580"/>
                  <a:pt x="2234479" y="2845235"/>
                  <a:pt x="2234479" y="2750270"/>
                </a:cubicBezTo>
                <a:close/>
                <a:moveTo>
                  <a:pt x="1549241" y="2750270"/>
                </a:moveTo>
                <a:cubicBezTo>
                  <a:pt x="1549241" y="2845235"/>
                  <a:pt x="1625584" y="2921580"/>
                  <a:pt x="1720551" y="2921580"/>
                </a:cubicBezTo>
                <a:lnTo>
                  <a:pt x="1720551" y="2923441"/>
                </a:lnTo>
                <a:cubicBezTo>
                  <a:pt x="1625584" y="2923441"/>
                  <a:pt x="1549241" y="2999787"/>
                  <a:pt x="1549241" y="3094753"/>
                </a:cubicBezTo>
                <a:lnTo>
                  <a:pt x="1547378" y="3094753"/>
                </a:lnTo>
                <a:cubicBezTo>
                  <a:pt x="1547378" y="2999787"/>
                  <a:pt x="1471034" y="2923441"/>
                  <a:pt x="1376068" y="2923441"/>
                </a:cubicBezTo>
                <a:lnTo>
                  <a:pt x="1376068" y="2921580"/>
                </a:lnTo>
                <a:cubicBezTo>
                  <a:pt x="1471034" y="2921580"/>
                  <a:pt x="1547378" y="2845235"/>
                  <a:pt x="1549241" y="2750270"/>
                </a:cubicBezTo>
                <a:close/>
                <a:moveTo>
                  <a:pt x="858413" y="2750270"/>
                </a:moveTo>
                <a:lnTo>
                  <a:pt x="860276" y="2750270"/>
                </a:lnTo>
                <a:cubicBezTo>
                  <a:pt x="860276" y="2845235"/>
                  <a:pt x="936620" y="2921580"/>
                  <a:pt x="1031586" y="2921580"/>
                </a:cubicBezTo>
                <a:cubicBezTo>
                  <a:pt x="938483" y="2923441"/>
                  <a:pt x="860276" y="2999787"/>
                  <a:pt x="860276" y="3094753"/>
                </a:cubicBezTo>
                <a:lnTo>
                  <a:pt x="858413" y="3094753"/>
                </a:lnTo>
                <a:cubicBezTo>
                  <a:pt x="858413" y="2999787"/>
                  <a:pt x="782068" y="2923441"/>
                  <a:pt x="687103" y="2923441"/>
                </a:cubicBezTo>
                <a:lnTo>
                  <a:pt x="687103" y="2921580"/>
                </a:lnTo>
                <a:cubicBezTo>
                  <a:pt x="782068" y="2921580"/>
                  <a:pt x="858413" y="2845235"/>
                  <a:pt x="858413" y="2750270"/>
                </a:cubicBezTo>
                <a:close/>
                <a:moveTo>
                  <a:pt x="173173" y="2750270"/>
                </a:moveTo>
                <a:cubicBezTo>
                  <a:pt x="173173" y="2845235"/>
                  <a:pt x="249517" y="2921580"/>
                  <a:pt x="344483" y="2921580"/>
                </a:cubicBezTo>
                <a:lnTo>
                  <a:pt x="344483" y="2923441"/>
                </a:lnTo>
                <a:cubicBezTo>
                  <a:pt x="249517" y="2923441"/>
                  <a:pt x="173173" y="2999787"/>
                  <a:pt x="173173" y="3094753"/>
                </a:cubicBezTo>
                <a:lnTo>
                  <a:pt x="171310" y="3094753"/>
                </a:lnTo>
                <a:cubicBezTo>
                  <a:pt x="171310" y="2999787"/>
                  <a:pt x="94964" y="2923441"/>
                  <a:pt x="0" y="2923441"/>
                </a:cubicBezTo>
                <a:lnTo>
                  <a:pt x="0" y="2921580"/>
                </a:lnTo>
                <a:cubicBezTo>
                  <a:pt x="94964" y="2921580"/>
                  <a:pt x="171310" y="2845235"/>
                  <a:pt x="173173" y="2750270"/>
                </a:cubicBezTo>
                <a:close/>
                <a:moveTo>
                  <a:pt x="2234479" y="2063167"/>
                </a:moveTo>
                <a:lnTo>
                  <a:pt x="2236342" y="2063167"/>
                </a:lnTo>
                <a:cubicBezTo>
                  <a:pt x="2236342" y="2158134"/>
                  <a:pt x="2312686" y="2234477"/>
                  <a:pt x="2407652" y="2234477"/>
                </a:cubicBezTo>
                <a:cubicBezTo>
                  <a:pt x="2312686" y="2236340"/>
                  <a:pt x="2236342" y="2312684"/>
                  <a:pt x="2234479" y="2405787"/>
                </a:cubicBezTo>
                <a:cubicBezTo>
                  <a:pt x="2234479" y="2310823"/>
                  <a:pt x="2158135" y="2234477"/>
                  <a:pt x="2063169" y="2234477"/>
                </a:cubicBezTo>
                <a:cubicBezTo>
                  <a:pt x="2158135" y="2234477"/>
                  <a:pt x="2234479" y="2158134"/>
                  <a:pt x="2234479" y="2063167"/>
                </a:cubicBezTo>
                <a:close/>
                <a:moveTo>
                  <a:pt x="1549241" y="2063167"/>
                </a:moveTo>
                <a:cubicBezTo>
                  <a:pt x="1549241" y="2156270"/>
                  <a:pt x="1625584" y="2234477"/>
                  <a:pt x="1720551" y="2234477"/>
                </a:cubicBezTo>
                <a:lnTo>
                  <a:pt x="1720551" y="2236340"/>
                </a:lnTo>
                <a:cubicBezTo>
                  <a:pt x="1625584" y="2236340"/>
                  <a:pt x="1549241" y="2312684"/>
                  <a:pt x="1549241" y="2407650"/>
                </a:cubicBezTo>
                <a:lnTo>
                  <a:pt x="1547378" y="2407650"/>
                </a:lnTo>
                <a:cubicBezTo>
                  <a:pt x="1547378" y="2312684"/>
                  <a:pt x="1471034" y="2236340"/>
                  <a:pt x="1376068" y="2236340"/>
                </a:cubicBezTo>
                <a:lnTo>
                  <a:pt x="1376068" y="2234477"/>
                </a:lnTo>
                <a:cubicBezTo>
                  <a:pt x="1471034" y="2234477"/>
                  <a:pt x="1547378" y="2158134"/>
                  <a:pt x="1549241" y="2063167"/>
                </a:cubicBezTo>
                <a:close/>
                <a:moveTo>
                  <a:pt x="858413" y="2063167"/>
                </a:moveTo>
                <a:lnTo>
                  <a:pt x="860276" y="2063167"/>
                </a:lnTo>
                <a:cubicBezTo>
                  <a:pt x="860276" y="2158134"/>
                  <a:pt x="936620" y="2234477"/>
                  <a:pt x="1031586" y="2234477"/>
                </a:cubicBezTo>
                <a:cubicBezTo>
                  <a:pt x="938483" y="2236340"/>
                  <a:pt x="860276" y="2312684"/>
                  <a:pt x="858413" y="2407650"/>
                </a:cubicBezTo>
                <a:cubicBezTo>
                  <a:pt x="858413" y="2312684"/>
                  <a:pt x="782068" y="2236340"/>
                  <a:pt x="687103" y="2236340"/>
                </a:cubicBezTo>
                <a:lnTo>
                  <a:pt x="687103" y="2234477"/>
                </a:lnTo>
                <a:cubicBezTo>
                  <a:pt x="782068" y="2234477"/>
                  <a:pt x="858413" y="2158134"/>
                  <a:pt x="858413" y="2063167"/>
                </a:cubicBezTo>
                <a:close/>
                <a:moveTo>
                  <a:pt x="173173" y="2063167"/>
                </a:moveTo>
                <a:cubicBezTo>
                  <a:pt x="173173" y="2156270"/>
                  <a:pt x="249517" y="2234477"/>
                  <a:pt x="344483" y="2234477"/>
                </a:cubicBezTo>
                <a:lnTo>
                  <a:pt x="344483" y="2236340"/>
                </a:lnTo>
                <a:cubicBezTo>
                  <a:pt x="249517" y="2236340"/>
                  <a:pt x="173173" y="2312684"/>
                  <a:pt x="173173" y="2407650"/>
                </a:cubicBezTo>
                <a:lnTo>
                  <a:pt x="171310" y="2407650"/>
                </a:lnTo>
                <a:cubicBezTo>
                  <a:pt x="171310" y="2312684"/>
                  <a:pt x="94964" y="2236340"/>
                  <a:pt x="0" y="2236340"/>
                </a:cubicBezTo>
                <a:lnTo>
                  <a:pt x="0" y="2234477"/>
                </a:lnTo>
                <a:cubicBezTo>
                  <a:pt x="94964" y="2234477"/>
                  <a:pt x="171310" y="2158134"/>
                  <a:pt x="173173" y="2063167"/>
                </a:cubicBezTo>
                <a:close/>
                <a:moveTo>
                  <a:pt x="1549241" y="1376066"/>
                </a:moveTo>
                <a:cubicBezTo>
                  <a:pt x="1549241" y="1469169"/>
                  <a:pt x="1625584" y="1545513"/>
                  <a:pt x="1720551" y="1547376"/>
                </a:cubicBezTo>
                <a:lnTo>
                  <a:pt x="1720551" y="1549239"/>
                </a:lnTo>
                <a:cubicBezTo>
                  <a:pt x="1625584" y="1549239"/>
                  <a:pt x="1549241" y="1625583"/>
                  <a:pt x="1549241" y="1720549"/>
                </a:cubicBezTo>
                <a:lnTo>
                  <a:pt x="1547378" y="1720549"/>
                </a:lnTo>
                <a:cubicBezTo>
                  <a:pt x="1547378" y="1625583"/>
                  <a:pt x="1471034" y="1549239"/>
                  <a:pt x="1376068" y="1549239"/>
                </a:cubicBezTo>
                <a:lnTo>
                  <a:pt x="1376068" y="1547376"/>
                </a:lnTo>
                <a:cubicBezTo>
                  <a:pt x="1471034" y="1547376"/>
                  <a:pt x="1547378" y="1471030"/>
                  <a:pt x="1549241" y="1376066"/>
                </a:cubicBezTo>
                <a:close/>
                <a:moveTo>
                  <a:pt x="173173" y="1376066"/>
                </a:moveTo>
                <a:cubicBezTo>
                  <a:pt x="173173" y="1469169"/>
                  <a:pt x="249517" y="1545513"/>
                  <a:pt x="344483" y="1547376"/>
                </a:cubicBezTo>
                <a:lnTo>
                  <a:pt x="344483" y="1549239"/>
                </a:lnTo>
                <a:cubicBezTo>
                  <a:pt x="249517" y="1549239"/>
                  <a:pt x="173173" y="1625583"/>
                  <a:pt x="173173" y="1720549"/>
                </a:cubicBezTo>
                <a:lnTo>
                  <a:pt x="171310" y="1720549"/>
                </a:lnTo>
                <a:cubicBezTo>
                  <a:pt x="171310" y="1625583"/>
                  <a:pt x="94964" y="1549239"/>
                  <a:pt x="0" y="1549239"/>
                </a:cubicBezTo>
                <a:lnTo>
                  <a:pt x="0" y="1547376"/>
                </a:lnTo>
                <a:cubicBezTo>
                  <a:pt x="94964" y="1547376"/>
                  <a:pt x="171310" y="1471030"/>
                  <a:pt x="173173" y="1376066"/>
                </a:cubicBezTo>
                <a:close/>
                <a:moveTo>
                  <a:pt x="2234479" y="1374203"/>
                </a:moveTo>
                <a:lnTo>
                  <a:pt x="2236342" y="1374203"/>
                </a:lnTo>
                <a:cubicBezTo>
                  <a:pt x="2236342" y="1469169"/>
                  <a:pt x="2312686" y="1545513"/>
                  <a:pt x="2407652" y="1545513"/>
                </a:cubicBezTo>
                <a:cubicBezTo>
                  <a:pt x="2312686" y="1547376"/>
                  <a:pt x="2236342" y="1625583"/>
                  <a:pt x="2236342" y="1716823"/>
                </a:cubicBezTo>
                <a:lnTo>
                  <a:pt x="2234479" y="1716823"/>
                </a:lnTo>
                <a:cubicBezTo>
                  <a:pt x="2234479" y="1621859"/>
                  <a:pt x="2158135" y="1545513"/>
                  <a:pt x="2063169" y="1545513"/>
                </a:cubicBezTo>
                <a:cubicBezTo>
                  <a:pt x="2158135" y="1545513"/>
                  <a:pt x="2234479" y="1469169"/>
                  <a:pt x="2234479" y="1374203"/>
                </a:cubicBezTo>
                <a:close/>
                <a:moveTo>
                  <a:pt x="858413" y="1374203"/>
                </a:moveTo>
                <a:lnTo>
                  <a:pt x="860276" y="1374203"/>
                </a:lnTo>
                <a:cubicBezTo>
                  <a:pt x="860276" y="1469169"/>
                  <a:pt x="936620" y="1545513"/>
                  <a:pt x="1031586" y="1545513"/>
                </a:cubicBezTo>
                <a:cubicBezTo>
                  <a:pt x="938483" y="1547376"/>
                  <a:pt x="860276" y="1625583"/>
                  <a:pt x="860276" y="1718686"/>
                </a:cubicBezTo>
                <a:lnTo>
                  <a:pt x="858413" y="1718686"/>
                </a:lnTo>
                <a:cubicBezTo>
                  <a:pt x="858413" y="1623720"/>
                  <a:pt x="782068" y="1547376"/>
                  <a:pt x="687103" y="1547376"/>
                </a:cubicBezTo>
                <a:lnTo>
                  <a:pt x="687103" y="1545513"/>
                </a:lnTo>
                <a:cubicBezTo>
                  <a:pt x="782068" y="1545513"/>
                  <a:pt x="858413" y="1469169"/>
                  <a:pt x="858413" y="1374203"/>
                </a:cubicBezTo>
                <a:close/>
                <a:moveTo>
                  <a:pt x="2234479" y="687101"/>
                </a:moveTo>
                <a:lnTo>
                  <a:pt x="2236342" y="687101"/>
                </a:lnTo>
                <a:cubicBezTo>
                  <a:pt x="2236342" y="782068"/>
                  <a:pt x="2312686" y="858412"/>
                  <a:pt x="2407652" y="858412"/>
                </a:cubicBezTo>
                <a:cubicBezTo>
                  <a:pt x="2312686" y="860273"/>
                  <a:pt x="2236342" y="936618"/>
                  <a:pt x="2234479" y="1029722"/>
                </a:cubicBezTo>
                <a:cubicBezTo>
                  <a:pt x="2234479" y="934755"/>
                  <a:pt x="2158135" y="858412"/>
                  <a:pt x="2063169" y="858412"/>
                </a:cubicBezTo>
                <a:cubicBezTo>
                  <a:pt x="2158135" y="858412"/>
                  <a:pt x="2234479" y="782068"/>
                  <a:pt x="2234479" y="687101"/>
                </a:cubicBezTo>
                <a:close/>
                <a:moveTo>
                  <a:pt x="1549241" y="687101"/>
                </a:moveTo>
                <a:cubicBezTo>
                  <a:pt x="1549241" y="782068"/>
                  <a:pt x="1625584" y="858412"/>
                  <a:pt x="1720551" y="858412"/>
                </a:cubicBezTo>
                <a:lnTo>
                  <a:pt x="1720551" y="860273"/>
                </a:lnTo>
                <a:cubicBezTo>
                  <a:pt x="1625584" y="860273"/>
                  <a:pt x="1549241" y="936618"/>
                  <a:pt x="1549241" y="1031587"/>
                </a:cubicBezTo>
                <a:lnTo>
                  <a:pt x="1547378" y="1031587"/>
                </a:lnTo>
                <a:cubicBezTo>
                  <a:pt x="1547378" y="936618"/>
                  <a:pt x="1471034" y="860273"/>
                  <a:pt x="1376068" y="860273"/>
                </a:cubicBezTo>
                <a:lnTo>
                  <a:pt x="1376068" y="858412"/>
                </a:lnTo>
                <a:cubicBezTo>
                  <a:pt x="1471034" y="858412"/>
                  <a:pt x="1547378" y="782068"/>
                  <a:pt x="1549241" y="687101"/>
                </a:cubicBezTo>
                <a:close/>
                <a:moveTo>
                  <a:pt x="858413" y="687101"/>
                </a:moveTo>
                <a:lnTo>
                  <a:pt x="860276" y="687101"/>
                </a:lnTo>
                <a:cubicBezTo>
                  <a:pt x="860276" y="782068"/>
                  <a:pt x="936620" y="858412"/>
                  <a:pt x="1031586" y="858412"/>
                </a:cubicBezTo>
                <a:cubicBezTo>
                  <a:pt x="938483" y="860273"/>
                  <a:pt x="860276" y="936618"/>
                  <a:pt x="858413" y="1031587"/>
                </a:cubicBezTo>
                <a:cubicBezTo>
                  <a:pt x="858413" y="936618"/>
                  <a:pt x="782068" y="860273"/>
                  <a:pt x="687103" y="860273"/>
                </a:cubicBezTo>
                <a:lnTo>
                  <a:pt x="687103" y="858412"/>
                </a:lnTo>
                <a:cubicBezTo>
                  <a:pt x="782068" y="858412"/>
                  <a:pt x="858413" y="782068"/>
                  <a:pt x="858413" y="687101"/>
                </a:cubicBezTo>
                <a:close/>
                <a:moveTo>
                  <a:pt x="173173" y="687101"/>
                </a:moveTo>
                <a:cubicBezTo>
                  <a:pt x="173173" y="782068"/>
                  <a:pt x="249517" y="858412"/>
                  <a:pt x="344483" y="858412"/>
                </a:cubicBezTo>
                <a:lnTo>
                  <a:pt x="344483" y="860273"/>
                </a:lnTo>
                <a:cubicBezTo>
                  <a:pt x="249517" y="860273"/>
                  <a:pt x="173173" y="936618"/>
                  <a:pt x="173173" y="1031587"/>
                </a:cubicBezTo>
                <a:lnTo>
                  <a:pt x="171310" y="1031587"/>
                </a:lnTo>
                <a:cubicBezTo>
                  <a:pt x="171310" y="936618"/>
                  <a:pt x="94964" y="860273"/>
                  <a:pt x="0" y="860273"/>
                </a:cubicBezTo>
                <a:lnTo>
                  <a:pt x="0" y="858412"/>
                </a:lnTo>
                <a:cubicBezTo>
                  <a:pt x="94964" y="858412"/>
                  <a:pt x="171310" y="782068"/>
                  <a:pt x="173173" y="687101"/>
                </a:cubicBezTo>
                <a:close/>
                <a:moveTo>
                  <a:pt x="2236342" y="2"/>
                </a:moveTo>
                <a:cubicBezTo>
                  <a:pt x="2236342" y="94965"/>
                  <a:pt x="2312686" y="171310"/>
                  <a:pt x="2407652" y="171310"/>
                </a:cubicBezTo>
                <a:cubicBezTo>
                  <a:pt x="2312686" y="171310"/>
                  <a:pt x="2236342" y="247654"/>
                  <a:pt x="2236342" y="342622"/>
                </a:cubicBezTo>
                <a:lnTo>
                  <a:pt x="2234479" y="342622"/>
                </a:lnTo>
                <a:cubicBezTo>
                  <a:pt x="2234479" y="249517"/>
                  <a:pt x="2158135" y="171310"/>
                  <a:pt x="2063169" y="171310"/>
                </a:cubicBezTo>
                <a:cubicBezTo>
                  <a:pt x="2158135" y="171310"/>
                  <a:pt x="2234479" y="94965"/>
                  <a:pt x="2236342" y="2"/>
                </a:cubicBezTo>
                <a:close/>
                <a:moveTo>
                  <a:pt x="173173" y="2"/>
                </a:moveTo>
                <a:cubicBezTo>
                  <a:pt x="173173" y="94965"/>
                  <a:pt x="249517" y="171310"/>
                  <a:pt x="344483" y="171310"/>
                </a:cubicBezTo>
                <a:lnTo>
                  <a:pt x="344483" y="173171"/>
                </a:lnTo>
                <a:cubicBezTo>
                  <a:pt x="249517" y="173171"/>
                  <a:pt x="173173" y="249517"/>
                  <a:pt x="173173" y="344483"/>
                </a:cubicBezTo>
                <a:lnTo>
                  <a:pt x="171310" y="344483"/>
                </a:lnTo>
                <a:cubicBezTo>
                  <a:pt x="171310" y="249517"/>
                  <a:pt x="94964" y="173171"/>
                  <a:pt x="0" y="173171"/>
                </a:cubicBezTo>
                <a:lnTo>
                  <a:pt x="0" y="171310"/>
                </a:lnTo>
                <a:cubicBezTo>
                  <a:pt x="94964" y="171310"/>
                  <a:pt x="171310" y="94965"/>
                  <a:pt x="173173" y="2"/>
                </a:cubicBezTo>
                <a:close/>
                <a:moveTo>
                  <a:pt x="1549241" y="0"/>
                </a:moveTo>
                <a:cubicBezTo>
                  <a:pt x="1549241" y="94965"/>
                  <a:pt x="1625584" y="171310"/>
                  <a:pt x="1720551" y="171310"/>
                </a:cubicBezTo>
                <a:lnTo>
                  <a:pt x="1720551" y="173171"/>
                </a:lnTo>
                <a:cubicBezTo>
                  <a:pt x="1625584" y="173171"/>
                  <a:pt x="1549241" y="249517"/>
                  <a:pt x="1549241" y="344483"/>
                </a:cubicBezTo>
                <a:lnTo>
                  <a:pt x="1547378" y="344483"/>
                </a:lnTo>
                <a:cubicBezTo>
                  <a:pt x="1547378" y="249517"/>
                  <a:pt x="1471034" y="173171"/>
                  <a:pt x="1376068" y="173171"/>
                </a:cubicBezTo>
                <a:lnTo>
                  <a:pt x="1376068" y="171310"/>
                </a:lnTo>
                <a:cubicBezTo>
                  <a:pt x="1471034" y="171310"/>
                  <a:pt x="1547378" y="94965"/>
                  <a:pt x="1549241" y="0"/>
                </a:cubicBezTo>
                <a:close/>
                <a:moveTo>
                  <a:pt x="860274" y="0"/>
                </a:moveTo>
                <a:cubicBezTo>
                  <a:pt x="860274" y="94965"/>
                  <a:pt x="936618" y="171310"/>
                  <a:pt x="1031584" y="171310"/>
                </a:cubicBezTo>
                <a:cubicBezTo>
                  <a:pt x="938481" y="173171"/>
                  <a:pt x="860274" y="249517"/>
                  <a:pt x="862137" y="344483"/>
                </a:cubicBezTo>
                <a:lnTo>
                  <a:pt x="860274" y="344483"/>
                </a:lnTo>
                <a:cubicBezTo>
                  <a:pt x="860274" y="249517"/>
                  <a:pt x="783929" y="173171"/>
                  <a:pt x="688964" y="173171"/>
                </a:cubicBezTo>
                <a:lnTo>
                  <a:pt x="688964" y="171310"/>
                </a:lnTo>
                <a:cubicBezTo>
                  <a:pt x="783929" y="171310"/>
                  <a:pt x="860274" y="94965"/>
                  <a:pt x="860274" y="0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Content Placeholder">
            <a:extLst>
              <a:ext uri="{FF2B5EF4-FFF2-40B4-BE49-F238E27FC236}">
                <a16:creationId xmlns:a16="http://schemas.microsoft.com/office/drawing/2014/main" id="{823C7DCA-2903-3948-B5D2-E3461437F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5164" y="1496743"/>
            <a:ext cx="4471603" cy="4581328"/>
          </a:xfrm>
          <a:prstGeom prst="rect">
            <a:avLst/>
          </a:prstGeom>
        </p:spPr>
        <p:txBody>
          <a:bodyPr lIns="0" tIns="0" rIns="0" bIns="0" anchor="t"/>
          <a:lstStyle>
            <a:lvl1pPr>
              <a:lnSpc>
                <a:spcPct val="200000"/>
              </a:lnSpc>
              <a:spcBef>
                <a:spcPts val="0"/>
              </a:spcBef>
              <a:spcAft>
                <a:spcPts val="200"/>
              </a:spcAft>
              <a:defRPr sz="2000">
                <a:solidFill>
                  <a:schemeClr val="bg1"/>
                </a:solidFill>
              </a:defRPr>
            </a:lvl1pPr>
            <a:lvl2pPr>
              <a:lnSpc>
                <a:spcPct val="110000"/>
              </a:lnSpc>
              <a:spcAft>
                <a:spcPts val="200"/>
              </a:spcAft>
              <a:defRPr sz="1200"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Aft>
                <a:spcPts val="200"/>
              </a:spcAft>
              <a:defRPr sz="1200"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Aft>
                <a:spcPts val="200"/>
              </a:spcAft>
              <a:defRPr sz="12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Aft>
                <a:spcPts val="200"/>
              </a:spcAft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89E1AB4-6C0C-7782-0670-1A5527B1082C}"/>
              </a:ext>
            </a:extLst>
          </p:cNvPr>
          <p:cNvSpPr/>
          <p:nvPr/>
        </p:nvSpPr>
        <p:spPr>
          <a:xfrm>
            <a:off x="10820325" y="6374407"/>
            <a:ext cx="646742" cy="193841"/>
          </a:xfrm>
          <a:custGeom>
            <a:avLst/>
            <a:gdLst>
              <a:gd name="connsiteX0" fmla="*/ 569 w 932574"/>
              <a:gd name="connsiteY0" fmla="*/ 6831 h 279510"/>
              <a:gd name="connsiteX1" fmla="*/ 84210 w 932574"/>
              <a:gd name="connsiteY1" fmla="*/ 6831 h 279510"/>
              <a:gd name="connsiteX2" fmla="*/ 84210 w 932574"/>
              <a:gd name="connsiteY2" fmla="*/ 28463 h 279510"/>
              <a:gd name="connsiteX3" fmla="*/ 27311 w 932574"/>
              <a:gd name="connsiteY3" fmla="*/ 28463 h 279510"/>
              <a:gd name="connsiteX4" fmla="*/ 27311 w 932574"/>
              <a:gd name="connsiteY4" fmla="*/ 53511 h 279510"/>
              <a:gd name="connsiteX5" fmla="*/ 80797 w 932574"/>
              <a:gd name="connsiteY5" fmla="*/ 53511 h 279510"/>
              <a:gd name="connsiteX6" fmla="*/ 80797 w 932574"/>
              <a:gd name="connsiteY6" fmla="*/ 74574 h 279510"/>
              <a:gd name="connsiteX7" fmla="*/ 27311 w 932574"/>
              <a:gd name="connsiteY7" fmla="*/ 74574 h 279510"/>
              <a:gd name="connsiteX8" fmla="*/ 27311 w 932574"/>
              <a:gd name="connsiteY8" fmla="*/ 103037 h 279510"/>
              <a:gd name="connsiteX9" fmla="*/ 85348 w 932574"/>
              <a:gd name="connsiteY9" fmla="*/ 103037 h 279510"/>
              <a:gd name="connsiteX10" fmla="*/ 85348 w 932574"/>
              <a:gd name="connsiteY10" fmla="*/ 124670 h 279510"/>
              <a:gd name="connsiteX11" fmla="*/ 0 w 932574"/>
              <a:gd name="connsiteY11" fmla="*/ 124670 h 279510"/>
              <a:gd name="connsiteX12" fmla="*/ 0 w 932574"/>
              <a:gd name="connsiteY12" fmla="*/ 6831 h 279510"/>
              <a:gd name="connsiteX13" fmla="*/ 104694 w 932574"/>
              <a:gd name="connsiteY13" fmla="*/ 39279 h 279510"/>
              <a:gd name="connsiteX14" fmla="*/ 129730 w 932574"/>
              <a:gd name="connsiteY14" fmla="*/ 39279 h 279510"/>
              <a:gd name="connsiteX15" fmla="*/ 129730 w 932574"/>
              <a:gd name="connsiteY15" fmla="*/ 52942 h 279510"/>
              <a:gd name="connsiteX16" fmla="*/ 130299 w 932574"/>
              <a:gd name="connsiteY16" fmla="*/ 52942 h 279510"/>
              <a:gd name="connsiteX17" fmla="*/ 158179 w 932574"/>
              <a:gd name="connsiteY17" fmla="*/ 37572 h 279510"/>
              <a:gd name="connsiteX18" fmla="*/ 186060 w 932574"/>
              <a:gd name="connsiteY18" fmla="*/ 68881 h 279510"/>
              <a:gd name="connsiteX19" fmla="*/ 186060 w 932574"/>
              <a:gd name="connsiteY19" fmla="*/ 124670 h 279510"/>
              <a:gd name="connsiteX20" fmla="*/ 161024 w 932574"/>
              <a:gd name="connsiteY20" fmla="*/ 124670 h 279510"/>
              <a:gd name="connsiteX21" fmla="*/ 161024 w 932574"/>
              <a:gd name="connsiteY21" fmla="*/ 75713 h 279510"/>
              <a:gd name="connsiteX22" fmla="*/ 147368 w 932574"/>
              <a:gd name="connsiteY22" fmla="*/ 59204 h 279510"/>
              <a:gd name="connsiteX23" fmla="*/ 129730 w 932574"/>
              <a:gd name="connsiteY23" fmla="*/ 77420 h 279510"/>
              <a:gd name="connsiteX24" fmla="*/ 129730 w 932574"/>
              <a:gd name="connsiteY24" fmla="*/ 124670 h 279510"/>
              <a:gd name="connsiteX25" fmla="*/ 104694 w 932574"/>
              <a:gd name="connsiteY25" fmla="*/ 124670 h 279510"/>
              <a:gd name="connsiteX26" fmla="*/ 104694 w 932574"/>
              <a:gd name="connsiteY26" fmla="*/ 39279 h 279510"/>
              <a:gd name="connsiteX27" fmla="*/ 287340 w 932574"/>
              <a:gd name="connsiteY27" fmla="*/ 39279 h 279510"/>
              <a:gd name="connsiteX28" fmla="*/ 287340 w 932574"/>
              <a:gd name="connsiteY28" fmla="*/ 58065 h 279510"/>
              <a:gd name="connsiteX29" fmla="*/ 271408 w 932574"/>
              <a:gd name="connsiteY29" fmla="*/ 58065 h 279510"/>
              <a:gd name="connsiteX30" fmla="*/ 273684 w 932574"/>
              <a:gd name="connsiteY30" fmla="*/ 69451 h 279510"/>
              <a:gd name="connsiteX31" fmla="*/ 239545 w 932574"/>
              <a:gd name="connsiteY31" fmla="*/ 100760 h 279510"/>
              <a:gd name="connsiteX32" fmla="*/ 225320 w 932574"/>
              <a:gd name="connsiteY32" fmla="*/ 98483 h 279510"/>
              <a:gd name="connsiteX33" fmla="*/ 223044 w 932574"/>
              <a:gd name="connsiteY33" fmla="*/ 103607 h 279510"/>
              <a:gd name="connsiteX34" fmla="*/ 285064 w 932574"/>
              <a:gd name="connsiteY34" fmla="*/ 130932 h 279510"/>
              <a:gd name="connsiteX35" fmla="*/ 240114 w 932574"/>
              <a:gd name="connsiteY35" fmla="*/ 157118 h 279510"/>
              <a:gd name="connsiteX36" fmla="*/ 198578 w 932574"/>
              <a:gd name="connsiteY36" fmla="*/ 137763 h 279510"/>
              <a:gd name="connsiteX37" fmla="*/ 207681 w 932574"/>
              <a:gd name="connsiteY37" fmla="*/ 122962 h 279510"/>
              <a:gd name="connsiteX38" fmla="*/ 200284 w 932574"/>
              <a:gd name="connsiteY38" fmla="*/ 109869 h 279510"/>
              <a:gd name="connsiteX39" fmla="*/ 212802 w 932574"/>
              <a:gd name="connsiteY39" fmla="*/ 91652 h 279510"/>
              <a:gd name="connsiteX40" fmla="*/ 204267 w 932574"/>
              <a:gd name="connsiteY40" fmla="*/ 69451 h 279510"/>
              <a:gd name="connsiteX41" fmla="*/ 238976 w 932574"/>
              <a:gd name="connsiteY41" fmla="*/ 38141 h 279510"/>
              <a:gd name="connsiteX42" fmla="*/ 251494 w 932574"/>
              <a:gd name="connsiteY42" fmla="*/ 39849 h 279510"/>
              <a:gd name="connsiteX43" fmla="*/ 287340 w 932574"/>
              <a:gd name="connsiteY43" fmla="*/ 39849 h 279510"/>
              <a:gd name="connsiteX44" fmla="*/ 222475 w 932574"/>
              <a:gd name="connsiteY44" fmla="*/ 127516 h 279510"/>
              <a:gd name="connsiteX45" fmla="*/ 219061 w 932574"/>
              <a:gd name="connsiteY45" fmla="*/ 133778 h 279510"/>
              <a:gd name="connsiteX46" fmla="*/ 241821 w 932574"/>
              <a:gd name="connsiteY46" fmla="*/ 141748 h 279510"/>
              <a:gd name="connsiteX47" fmla="*/ 261735 w 932574"/>
              <a:gd name="connsiteY47" fmla="*/ 133778 h 279510"/>
              <a:gd name="connsiteX48" fmla="*/ 222475 w 932574"/>
              <a:gd name="connsiteY48" fmla="*/ 127516 h 279510"/>
              <a:gd name="connsiteX49" fmla="*/ 251494 w 932574"/>
              <a:gd name="connsiteY49" fmla="*/ 69451 h 279510"/>
              <a:gd name="connsiteX50" fmla="*/ 239545 w 932574"/>
              <a:gd name="connsiteY50" fmla="*/ 54080 h 279510"/>
              <a:gd name="connsiteX51" fmla="*/ 227596 w 932574"/>
              <a:gd name="connsiteY51" fmla="*/ 69451 h 279510"/>
              <a:gd name="connsiteX52" fmla="*/ 239545 w 932574"/>
              <a:gd name="connsiteY52" fmla="*/ 84821 h 279510"/>
              <a:gd name="connsiteX53" fmla="*/ 251494 w 932574"/>
              <a:gd name="connsiteY53" fmla="*/ 69451 h 279510"/>
              <a:gd name="connsiteX54" fmla="*/ 299858 w 932574"/>
              <a:gd name="connsiteY54" fmla="*/ 14232 h 279510"/>
              <a:gd name="connsiteX55" fmla="*/ 314082 w 932574"/>
              <a:gd name="connsiteY55" fmla="*/ 0 h 279510"/>
              <a:gd name="connsiteX56" fmla="*/ 328876 w 932574"/>
              <a:gd name="connsiteY56" fmla="*/ 14232 h 279510"/>
              <a:gd name="connsiteX57" fmla="*/ 314082 w 932574"/>
              <a:gd name="connsiteY57" fmla="*/ 28463 h 279510"/>
              <a:gd name="connsiteX58" fmla="*/ 299858 w 932574"/>
              <a:gd name="connsiteY58" fmla="*/ 14232 h 279510"/>
              <a:gd name="connsiteX59" fmla="*/ 301565 w 932574"/>
              <a:gd name="connsiteY59" fmla="*/ 39279 h 279510"/>
              <a:gd name="connsiteX60" fmla="*/ 326600 w 932574"/>
              <a:gd name="connsiteY60" fmla="*/ 39279 h 279510"/>
              <a:gd name="connsiteX61" fmla="*/ 326600 w 932574"/>
              <a:gd name="connsiteY61" fmla="*/ 124670 h 279510"/>
              <a:gd name="connsiteX62" fmla="*/ 301565 w 932574"/>
              <a:gd name="connsiteY62" fmla="*/ 124670 h 279510"/>
              <a:gd name="connsiteX63" fmla="*/ 301565 w 932574"/>
              <a:gd name="connsiteY63" fmla="*/ 39279 h 279510"/>
              <a:gd name="connsiteX64" fmla="*/ 347653 w 932574"/>
              <a:gd name="connsiteY64" fmla="*/ 39279 h 279510"/>
              <a:gd name="connsiteX65" fmla="*/ 372688 w 932574"/>
              <a:gd name="connsiteY65" fmla="*/ 39279 h 279510"/>
              <a:gd name="connsiteX66" fmla="*/ 372688 w 932574"/>
              <a:gd name="connsiteY66" fmla="*/ 52942 h 279510"/>
              <a:gd name="connsiteX67" fmla="*/ 373258 w 932574"/>
              <a:gd name="connsiteY67" fmla="*/ 52942 h 279510"/>
              <a:gd name="connsiteX68" fmla="*/ 401138 w 932574"/>
              <a:gd name="connsiteY68" fmla="*/ 37572 h 279510"/>
              <a:gd name="connsiteX69" fmla="*/ 429018 w 932574"/>
              <a:gd name="connsiteY69" fmla="*/ 68881 h 279510"/>
              <a:gd name="connsiteX70" fmla="*/ 429018 w 932574"/>
              <a:gd name="connsiteY70" fmla="*/ 124670 h 279510"/>
              <a:gd name="connsiteX71" fmla="*/ 403983 w 932574"/>
              <a:gd name="connsiteY71" fmla="*/ 124670 h 279510"/>
              <a:gd name="connsiteX72" fmla="*/ 403983 w 932574"/>
              <a:gd name="connsiteY72" fmla="*/ 75713 h 279510"/>
              <a:gd name="connsiteX73" fmla="*/ 390327 w 932574"/>
              <a:gd name="connsiteY73" fmla="*/ 59204 h 279510"/>
              <a:gd name="connsiteX74" fmla="*/ 372688 w 932574"/>
              <a:gd name="connsiteY74" fmla="*/ 77420 h 279510"/>
              <a:gd name="connsiteX75" fmla="*/ 372688 w 932574"/>
              <a:gd name="connsiteY75" fmla="*/ 124670 h 279510"/>
              <a:gd name="connsiteX76" fmla="*/ 347653 w 932574"/>
              <a:gd name="connsiteY76" fmla="*/ 124670 h 279510"/>
              <a:gd name="connsiteX77" fmla="*/ 347653 w 932574"/>
              <a:gd name="connsiteY77" fmla="*/ 39279 h 279510"/>
              <a:gd name="connsiteX78" fmla="*/ 526316 w 932574"/>
              <a:gd name="connsiteY78" fmla="*/ 93360 h 279510"/>
              <a:gd name="connsiteX79" fmla="*/ 487055 w 932574"/>
              <a:gd name="connsiteY79" fmla="*/ 126377 h 279510"/>
              <a:gd name="connsiteX80" fmla="*/ 445519 w 932574"/>
              <a:gd name="connsiteY80" fmla="*/ 81975 h 279510"/>
              <a:gd name="connsiteX81" fmla="*/ 487624 w 932574"/>
              <a:gd name="connsiteY81" fmla="*/ 37572 h 279510"/>
              <a:gd name="connsiteX82" fmla="*/ 526316 w 932574"/>
              <a:gd name="connsiteY82" fmla="*/ 83113 h 279510"/>
              <a:gd name="connsiteX83" fmla="*/ 526316 w 932574"/>
              <a:gd name="connsiteY83" fmla="*/ 86529 h 279510"/>
              <a:gd name="connsiteX84" fmla="*/ 470555 w 932574"/>
              <a:gd name="connsiteY84" fmla="*/ 86529 h 279510"/>
              <a:gd name="connsiteX85" fmla="*/ 486486 w 932574"/>
              <a:gd name="connsiteY85" fmla="*/ 107022 h 279510"/>
              <a:gd name="connsiteX86" fmla="*/ 501280 w 932574"/>
              <a:gd name="connsiteY86" fmla="*/ 93360 h 279510"/>
              <a:gd name="connsiteX87" fmla="*/ 526316 w 932574"/>
              <a:gd name="connsiteY87" fmla="*/ 93360 h 279510"/>
              <a:gd name="connsiteX88" fmla="*/ 501280 w 932574"/>
              <a:gd name="connsiteY88" fmla="*/ 72866 h 279510"/>
              <a:gd name="connsiteX89" fmla="*/ 486486 w 932574"/>
              <a:gd name="connsiteY89" fmla="*/ 56357 h 279510"/>
              <a:gd name="connsiteX90" fmla="*/ 471123 w 932574"/>
              <a:gd name="connsiteY90" fmla="*/ 72866 h 279510"/>
              <a:gd name="connsiteX91" fmla="*/ 501280 w 932574"/>
              <a:gd name="connsiteY91" fmla="*/ 72866 h 279510"/>
              <a:gd name="connsiteX92" fmla="*/ 619630 w 932574"/>
              <a:gd name="connsiteY92" fmla="*/ 93360 h 279510"/>
              <a:gd name="connsiteX93" fmla="*/ 580370 w 932574"/>
              <a:gd name="connsiteY93" fmla="*/ 126377 h 279510"/>
              <a:gd name="connsiteX94" fmla="*/ 538833 w 932574"/>
              <a:gd name="connsiteY94" fmla="*/ 81975 h 279510"/>
              <a:gd name="connsiteX95" fmla="*/ 580939 w 932574"/>
              <a:gd name="connsiteY95" fmla="*/ 37572 h 279510"/>
              <a:gd name="connsiteX96" fmla="*/ 619630 w 932574"/>
              <a:gd name="connsiteY96" fmla="*/ 83113 h 279510"/>
              <a:gd name="connsiteX97" fmla="*/ 619630 w 932574"/>
              <a:gd name="connsiteY97" fmla="*/ 86529 h 279510"/>
              <a:gd name="connsiteX98" fmla="*/ 564438 w 932574"/>
              <a:gd name="connsiteY98" fmla="*/ 86529 h 279510"/>
              <a:gd name="connsiteX99" fmla="*/ 580370 w 932574"/>
              <a:gd name="connsiteY99" fmla="*/ 107022 h 279510"/>
              <a:gd name="connsiteX100" fmla="*/ 595164 w 932574"/>
              <a:gd name="connsiteY100" fmla="*/ 93360 h 279510"/>
              <a:gd name="connsiteX101" fmla="*/ 619630 w 932574"/>
              <a:gd name="connsiteY101" fmla="*/ 93360 h 279510"/>
              <a:gd name="connsiteX102" fmla="*/ 594594 w 932574"/>
              <a:gd name="connsiteY102" fmla="*/ 72866 h 279510"/>
              <a:gd name="connsiteX103" fmla="*/ 579801 w 932574"/>
              <a:gd name="connsiteY103" fmla="*/ 56357 h 279510"/>
              <a:gd name="connsiteX104" fmla="*/ 564438 w 932574"/>
              <a:gd name="connsiteY104" fmla="*/ 72866 h 279510"/>
              <a:gd name="connsiteX105" fmla="*/ 594594 w 932574"/>
              <a:gd name="connsiteY105" fmla="*/ 72866 h 279510"/>
              <a:gd name="connsiteX106" fmla="*/ 636700 w 932574"/>
              <a:gd name="connsiteY106" fmla="*/ 39279 h 279510"/>
              <a:gd name="connsiteX107" fmla="*/ 661735 w 932574"/>
              <a:gd name="connsiteY107" fmla="*/ 39279 h 279510"/>
              <a:gd name="connsiteX108" fmla="*/ 661735 w 932574"/>
              <a:gd name="connsiteY108" fmla="*/ 52942 h 279510"/>
              <a:gd name="connsiteX109" fmla="*/ 662304 w 932574"/>
              <a:gd name="connsiteY109" fmla="*/ 52942 h 279510"/>
              <a:gd name="connsiteX110" fmla="*/ 683926 w 932574"/>
              <a:gd name="connsiteY110" fmla="*/ 37572 h 279510"/>
              <a:gd name="connsiteX111" fmla="*/ 691323 w 932574"/>
              <a:gd name="connsiteY111" fmla="*/ 38710 h 279510"/>
              <a:gd name="connsiteX112" fmla="*/ 691323 w 932574"/>
              <a:gd name="connsiteY112" fmla="*/ 64896 h 279510"/>
              <a:gd name="connsiteX113" fmla="*/ 680512 w 932574"/>
              <a:gd name="connsiteY113" fmla="*/ 63189 h 279510"/>
              <a:gd name="connsiteX114" fmla="*/ 662304 w 932574"/>
              <a:gd name="connsiteY114" fmla="*/ 81975 h 279510"/>
              <a:gd name="connsiteX115" fmla="*/ 662304 w 932574"/>
              <a:gd name="connsiteY115" fmla="*/ 124670 h 279510"/>
              <a:gd name="connsiteX116" fmla="*/ 637269 w 932574"/>
              <a:gd name="connsiteY116" fmla="*/ 124670 h 279510"/>
              <a:gd name="connsiteX117" fmla="*/ 637269 w 932574"/>
              <a:gd name="connsiteY117" fmla="*/ 39279 h 279510"/>
              <a:gd name="connsiteX118" fmla="*/ 702702 w 932574"/>
              <a:gd name="connsiteY118" fmla="*/ 14232 h 279510"/>
              <a:gd name="connsiteX119" fmla="*/ 716927 w 932574"/>
              <a:gd name="connsiteY119" fmla="*/ 0 h 279510"/>
              <a:gd name="connsiteX120" fmla="*/ 731721 w 932574"/>
              <a:gd name="connsiteY120" fmla="*/ 14232 h 279510"/>
              <a:gd name="connsiteX121" fmla="*/ 716927 w 932574"/>
              <a:gd name="connsiteY121" fmla="*/ 28463 h 279510"/>
              <a:gd name="connsiteX122" fmla="*/ 702702 w 932574"/>
              <a:gd name="connsiteY122" fmla="*/ 14232 h 279510"/>
              <a:gd name="connsiteX123" fmla="*/ 704409 w 932574"/>
              <a:gd name="connsiteY123" fmla="*/ 39279 h 279510"/>
              <a:gd name="connsiteX124" fmla="*/ 729445 w 932574"/>
              <a:gd name="connsiteY124" fmla="*/ 39279 h 279510"/>
              <a:gd name="connsiteX125" fmla="*/ 729445 w 932574"/>
              <a:gd name="connsiteY125" fmla="*/ 124670 h 279510"/>
              <a:gd name="connsiteX126" fmla="*/ 704409 w 932574"/>
              <a:gd name="connsiteY126" fmla="*/ 124670 h 279510"/>
              <a:gd name="connsiteX127" fmla="*/ 704409 w 932574"/>
              <a:gd name="connsiteY127" fmla="*/ 39279 h 279510"/>
              <a:gd name="connsiteX128" fmla="*/ 750498 w 932574"/>
              <a:gd name="connsiteY128" fmla="*/ 39279 h 279510"/>
              <a:gd name="connsiteX129" fmla="*/ 775533 w 932574"/>
              <a:gd name="connsiteY129" fmla="*/ 39279 h 279510"/>
              <a:gd name="connsiteX130" fmla="*/ 775533 w 932574"/>
              <a:gd name="connsiteY130" fmla="*/ 52942 h 279510"/>
              <a:gd name="connsiteX131" fmla="*/ 776102 w 932574"/>
              <a:gd name="connsiteY131" fmla="*/ 52942 h 279510"/>
              <a:gd name="connsiteX132" fmla="*/ 803982 w 932574"/>
              <a:gd name="connsiteY132" fmla="*/ 37572 h 279510"/>
              <a:gd name="connsiteX133" fmla="*/ 831863 w 932574"/>
              <a:gd name="connsiteY133" fmla="*/ 68881 h 279510"/>
              <a:gd name="connsiteX134" fmla="*/ 831863 w 932574"/>
              <a:gd name="connsiteY134" fmla="*/ 124670 h 279510"/>
              <a:gd name="connsiteX135" fmla="*/ 806827 w 932574"/>
              <a:gd name="connsiteY135" fmla="*/ 124670 h 279510"/>
              <a:gd name="connsiteX136" fmla="*/ 806827 w 932574"/>
              <a:gd name="connsiteY136" fmla="*/ 75713 h 279510"/>
              <a:gd name="connsiteX137" fmla="*/ 793172 w 932574"/>
              <a:gd name="connsiteY137" fmla="*/ 59204 h 279510"/>
              <a:gd name="connsiteX138" fmla="*/ 775533 w 932574"/>
              <a:gd name="connsiteY138" fmla="*/ 77420 h 279510"/>
              <a:gd name="connsiteX139" fmla="*/ 775533 w 932574"/>
              <a:gd name="connsiteY139" fmla="*/ 124670 h 279510"/>
              <a:gd name="connsiteX140" fmla="*/ 750498 w 932574"/>
              <a:gd name="connsiteY140" fmla="*/ 124670 h 279510"/>
              <a:gd name="connsiteX141" fmla="*/ 750498 w 932574"/>
              <a:gd name="connsiteY141" fmla="*/ 39279 h 279510"/>
              <a:gd name="connsiteX142" fmla="*/ 932574 w 932574"/>
              <a:gd name="connsiteY142" fmla="*/ 39279 h 279510"/>
              <a:gd name="connsiteX143" fmla="*/ 932574 w 932574"/>
              <a:gd name="connsiteY143" fmla="*/ 58065 h 279510"/>
              <a:gd name="connsiteX144" fmla="*/ 917212 w 932574"/>
              <a:gd name="connsiteY144" fmla="*/ 58065 h 279510"/>
              <a:gd name="connsiteX145" fmla="*/ 919488 w 932574"/>
              <a:gd name="connsiteY145" fmla="*/ 69451 h 279510"/>
              <a:gd name="connsiteX146" fmla="*/ 885348 w 932574"/>
              <a:gd name="connsiteY146" fmla="*/ 100760 h 279510"/>
              <a:gd name="connsiteX147" fmla="*/ 871124 w 932574"/>
              <a:gd name="connsiteY147" fmla="*/ 98483 h 279510"/>
              <a:gd name="connsiteX148" fmla="*/ 868847 w 932574"/>
              <a:gd name="connsiteY148" fmla="*/ 103607 h 279510"/>
              <a:gd name="connsiteX149" fmla="*/ 930867 w 932574"/>
              <a:gd name="connsiteY149" fmla="*/ 130932 h 279510"/>
              <a:gd name="connsiteX150" fmla="*/ 885917 w 932574"/>
              <a:gd name="connsiteY150" fmla="*/ 157118 h 279510"/>
              <a:gd name="connsiteX151" fmla="*/ 844381 w 932574"/>
              <a:gd name="connsiteY151" fmla="*/ 137763 h 279510"/>
              <a:gd name="connsiteX152" fmla="*/ 853485 w 932574"/>
              <a:gd name="connsiteY152" fmla="*/ 122962 h 279510"/>
              <a:gd name="connsiteX153" fmla="*/ 846088 w 932574"/>
              <a:gd name="connsiteY153" fmla="*/ 109869 h 279510"/>
              <a:gd name="connsiteX154" fmla="*/ 858606 w 932574"/>
              <a:gd name="connsiteY154" fmla="*/ 91652 h 279510"/>
              <a:gd name="connsiteX155" fmla="*/ 850071 w 932574"/>
              <a:gd name="connsiteY155" fmla="*/ 69451 h 279510"/>
              <a:gd name="connsiteX156" fmla="*/ 884779 w 932574"/>
              <a:gd name="connsiteY156" fmla="*/ 38141 h 279510"/>
              <a:gd name="connsiteX157" fmla="*/ 897297 w 932574"/>
              <a:gd name="connsiteY157" fmla="*/ 39849 h 279510"/>
              <a:gd name="connsiteX158" fmla="*/ 932574 w 932574"/>
              <a:gd name="connsiteY158" fmla="*/ 39849 h 279510"/>
              <a:gd name="connsiteX159" fmla="*/ 867709 w 932574"/>
              <a:gd name="connsiteY159" fmla="*/ 127516 h 279510"/>
              <a:gd name="connsiteX160" fmla="*/ 864296 w 932574"/>
              <a:gd name="connsiteY160" fmla="*/ 133778 h 279510"/>
              <a:gd name="connsiteX161" fmla="*/ 887055 w 932574"/>
              <a:gd name="connsiteY161" fmla="*/ 141748 h 279510"/>
              <a:gd name="connsiteX162" fmla="*/ 906970 w 932574"/>
              <a:gd name="connsiteY162" fmla="*/ 133778 h 279510"/>
              <a:gd name="connsiteX163" fmla="*/ 867709 w 932574"/>
              <a:gd name="connsiteY163" fmla="*/ 127516 h 279510"/>
              <a:gd name="connsiteX164" fmla="*/ 896728 w 932574"/>
              <a:gd name="connsiteY164" fmla="*/ 69451 h 279510"/>
              <a:gd name="connsiteX165" fmla="*/ 884779 w 932574"/>
              <a:gd name="connsiteY165" fmla="*/ 54080 h 279510"/>
              <a:gd name="connsiteX166" fmla="*/ 872830 w 932574"/>
              <a:gd name="connsiteY166" fmla="*/ 69451 h 279510"/>
              <a:gd name="connsiteX167" fmla="*/ 884779 w 932574"/>
              <a:gd name="connsiteY167" fmla="*/ 84821 h 279510"/>
              <a:gd name="connsiteX168" fmla="*/ 896728 w 932574"/>
              <a:gd name="connsiteY168" fmla="*/ 69451 h 279510"/>
              <a:gd name="connsiteX169" fmla="*/ 569 w 932574"/>
              <a:gd name="connsiteY169" fmla="*/ 159964 h 279510"/>
              <a:gd name="connsiteX170" fmla="*/ 82504 w 932574"/>
              <a:gd name="connsiteY170" fmla="*/ 159964 h 279510"/>
              <a:gd name="connsiteX171" fmla="*/ 82504 w 932574"/>
              <a:gd name="connsiteY171" fmla="*/ 181596 h 279510"/>
              <a:gd name="connsiteX172" fmla="*/ 27311 w 932574"/>
              <a:gd name="connsiteY172" fmla="*/ 181596 h 279510"/>
              <a:gd name="connsiteX173" fmla="*/ 27311 w 932574"/>
              <a:gd name="connsiteY173" fmla="*/ 208921 h 279510"/>
              <a:gd name="connsiteX174" fmla="*/ 79090 w 932574"/>
              <a:gd name="connsiteY174" fmla="*/ 208921 h 279510"/>
              <a:gd name="connsiteX175" fmla="*/ 79090 w 932574"/>
              <a:gd name="connsiteY175" fmla="*/ 229984 h 279510"/>
              <a:gd name="connsiteX176" fmla="*/ 27311 w 932574"/>
              <a:gd name="connsiteY176" fmla="*/ 229984 h 279510"/>
              <a:gd name="connsiteX177" fmla="*/ 27311 w 932574"/>
              <a:gd name="connsiteY177" fmla="*/ 277803 h 279510"/>
              <a:gd name="connsiteX178" fmla="*/ 569 w 932574"/>
              <a:gd name="connsiteY178" fmla="*/ 277803 h 279510"/>
              <a:gd name="connsiteX179" fmla="*/ 569 w 932574"/>
              <a:gd name="connsiteY179" fmla="*/ 159964 h 279510"/>
              <a:gd name="connsiteX180" fmla="*/ 99573 w 932574"/>
              <a:gd name="connsiteY180" fmla="*/ 167365 h 279510"/>
              <a:gd name="connsiteX181" fmla="*/ 113798 w 932574"/>
              <a:gd name="connsiteY181" fmla="*/ 153133 h 279510"/>
              <a:gd name="connsiteX182" fmla="*/ 128592 w 932574"/>
              <a:gd name="connsiteY182" fmla="*/ 167365 h 279510"/>
              <a:gd name="connsiteX183" fmla="*/ 113798 w 932574"/>
              <a:gd name="connsiteY183" fmla="*/ 181596 h 279510"/>
              <a:gd name="connsiteX184" fmla="*/ 99573 w 932574"/>
              <a:gd name="connsiteY184" fmla="*/ 167365 h 279510"/>
              <a:gd name="connsiteX185" fmla="*/ 101280 w 932574"/>
              <a:gd name="connsiteY185" fmla="*/ 192412 h 279510"/>
              <a:gd name="connsiteX186" fmla="*/ 126316 w 932574"/>
              <a:gd name="connsiteY186" fmla="*/ 192412 h 279510"/>
              <a:gd name="connsiteX187" fmla="*/ 126316 w 932574"/>
              <a:gd name="connsiteY187" fmla="*/ 277803 h 279510"/>
              <a:gd name="connsiteX188" fmla="*/ 101280 w 932574"/>
              <a:gd name="connsiteY188" fmla="*/ 277803 h 279510"/>
              <a:gd name="connsiteX189" fmla="*/ 101280 w 932574"/>
              <a:gd name="connsiteY189" fmla="*/ 192412 h 279510"/>
              <a:gd name="connsiteX190" fmla="*/ 147368 w 932574"/>
              <a:gd name="connsiteY190" fmla="*/ 192412 h 279510"/>
              <a:gd name="connsiteX191" fmla="*/ 172404 w 932574"/>
              <a:gd name="connsiteY191" fmla="*/ 192412 h 279510"/>
              <a:gd name="connsiteX192" fmla="*/ 172404 w 932574"/>
              <a:gd name="connsiteY192" fmla="*/ 206075 h 279510"/>
              <a:gd name="connsiteX193" fmla="*/ 172973 w 932574"/>
              <a:gd name="connsiteY193" fmla="*/ 206075 h 279510"/>
              <a:gd name="connsiteX194" fmla="*/ 194595 w 932574"/>
              <a:gd name="connsiteY194" fmla="*/ 190705 h 279510"/>
              <a:gd name="connsiteX195" fmla="*/ 201991 w 932574"/>
              <a:gd name="connsiteY195" fmla="*/ 191843 h 279510"/>
              <a:gd name="connsiteX196" fmla="*/ 201991 w 932574"/>
              <a:gd name="connsiteY196" fmla="*/ 218029 h 279510"/>
              <a:gd name="connsiteX197" fmla="*/ 191181 w 932574"/>
              <a:gd name="connsiteY197" fmla="*/ 216322 h 279510"/>
              <a:gd name="connsiteX198" fmla="*/ 172973 w 932574"/>
              <a:gd name="connsiteY198" fmla="*/ 235107 h 279510"/>
              <a:gd name="connsiteX199" fmla="*/ 172973 w 932574"/>
              <a:gd name="connsiteY199" fmla="*/ 277803 h 279510"/>
              <a:gd name="connsiteX200" fmla="*/ 147937 w 932574"/>
              <a:gd name="connsiteY200" fmla="*/ 277803 h 279510"/>
              <a:gd name="connsiteX201" fmla="*/ 147937 w 932574"/>
              <a:gd name="connsiteY201" fmla="*/ 192412 h 279510"/>
              <a:gd name="connsiteX202" fmla="*/ 234993 w 932574"/>
              <a:gd name="connsiteY202" fmla="*/ 249339 h 279510"/>
              <a:gd name="connsiteX203" fmla="*/ 250355 w 932574"/>
              <a:gd name="connsiteY203" fmla="*/ 261863 h 279510"/>
              <a:gd name="connsiteX204" fmla="*/ 262304 w 932574"/>
              <a:gd name="connsiteY204" fmla="*/ 254463 h 279510"/>
              <a:gd name="connsiteX205" fmla="*/ 213371 w 932574"/>
              <a:gd name="connsiteY205" fmla="*/ 218029 h 279510"/>
              <a:gd name="connsiteX206" fmla="*/ 248649 w 932574"/>
              <a:gd name="connsiteY206" fmla="*/ 190705 h 279510"/>
              <a:gd name="connsiteX207" fmla="*/ 285633 w 932574"/>
              <a:gd name="connsiteY207" fmla="*/ 219737 h 279510"/>
              <a:gd name="connsiteX208" fmla="*/ 261735 w 932574"/>
              <a:gd name="connsiteY208" fmla="*/ 219737 h 279510"/>
              <a:gd name="connsiteX209" fmla="*/ 248649 w 932574"/>
              <a:gd name="connsiteY209" fmla="*/ 208352 h 279510"/>
              <a:gd name="connsiteX210" fmla="*/ 238407 w 932574"/>
              <a:gd name="connsiteY210" fmla="*/ 215183 h 279510"/>
              <a:gd name="connsiteX211" fmla="*/ 287340 w 932574"/>
              <a:gd name="connsiteY211" fmla="*/ 252185 h 279510"/>
              <a:gd name="connsiteX212" fmla="*/ 250925 w 932574"/>
              <a:gd name="connsiteY212" fmla="*/ 278941 h 279510"/>
              <a:gd name="connsiteX213" fmla="*/ 210526 w 932574"/>
              <a:gd name="connsiteY213" fmla="*/ 248770 h 279510"/>
              <a:gd name="connsiteX214" fmla="*/ 234993 w 932574"/>
              <a:gd name="connsiteY214" fmla="*/ 248770 h 279510"/>
              <a:gd name="connsiteX215" fmla="*/ 308393 w 932574"/>
              <a:gd name="connsiteY215" fmla="*/ 212337 h 279510"/>
              <a:gd name="connsiteX216" fmla="*/ 297013 w 932574"/>
              <a:gd name="connsiteY216" fmla="*/ 212337 h 279510"/>
              <a:gd name="connsiteX217" fmla="*/ 297013 w 932574"/>
              <a:gd name="connsiteY217" fmla="*/ 192412 h 279510"/>
              <a:gd name="connsiteX218" fmla="*/ 308393 w 932574"/>
              <a:gd name="connsiteY218" fmla="*/ 192412 h 279510"/>
              <a:gd name="connsiteX219" fmla="*/ 308393 w 932574"/>
              <a:gd name="connsiteY219" fmla="*/ 170211 h 279510"/>
              <a:gd name="connsiteX220" fmla="*/ 333428 w 932574"/>
              <a:gd name="connsiteY220" fmla="*/ 170211 h 279510"/>
              <a:gd name="connsiteX221" fmla="*/ 333428 w 932574"/>
              <a:gd name="connsiteY221" fmla="*/ 192412 h 279510"/>
              <a:gd name="connsiteX222" fmla="*/ 353343 w 932574"/>
              <a:gd name="connsiteY222" fmla="*/ 192412 h 279510"/>
              <a:gd name="connsiteX223" fmla="*/ 353343 w 932574"/>
              <a:gd name="connsiteY223" fmla="*/ 212337 h 279510"/>
              <a:gd name="connsiteX224" fmla="*/ 333428 w 932574"/>
              <a:gd name="connsiteY224" fmla="*/ 212337 h 279510"/>
              <a:gd name="connsiteX225" fmla="*/ 333428 w 932574"/>
              <a:gd name="connsiteY225" fmla="*/ 244785 h 279510"/>
              <a:gd name="connsiteX226" fmla="*/ 346515 w 932574"/>
              <a:gd name="connsiteY226" fmla="*/ 256170 h 279510"/>
              <a:gd name="connsiteX227" fmla="*/ 355050 w 932574"/>
              <a:gd name="connsiteY227" fmla="*/ 255601 h 279510"/>
              <a:gd name="connsiteX228" fmla="*/ 355050 w 932574"/>
              <a:gd name="connsiteY228" fmla="*/ 277803 h 279510"/>
              <a:gd name="connsiteX229" fmla="*/ 341963 w 932574"/>
              <a:gd name="connsiteY229" fmla="*/ 279510 h 279510"/>
              <a:gd name="connsiteX230" fmla="*/ 308393 w 932574"/>
              <a:gd name="connsiteY230" fmla="*/ 245354 h 279510"/>
              <a:gd name="connsiteX231" fmla="*/ 308393 w 932574"/>
              <a:gd name="connsiteY231" fmla="*/ 212337 h 279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</a:cxnLst>
            <a:rect l="l" t="t" r="r" b="b"/>
            <a:pathLst>
              <a:path w="932574" h="279510">
                <a:moveTo>
                  <a:pt x="569" y="6831"/>
                </a:moveTo>
                <a:lnTo>
                  <a:pt x="84210" y="6831"/>
                </a:lnTo>
                <a:lnTo>
                  <a:pt x="84210" y="28463"/>
                </a:lnTo>
                <a:lnTo>
                  <a:pt x="27311" y="28463"/>
                </a:lnTo>
                <a:lnTo>
                  <a:pt x="27311" y="53511"/>
                </a:lnTo>
                <a:lnTo>
                  <a:pt x="80797" y="53511"/>
                </a:lnTo>
                <a:lnTo>
                  <a:pt x="80797" y="74574"/>
                </a:lnTo>
                <a:lnTo>
                  <a:pt x="27311" y="74574"/>
                </a:lnTo>
                <a:lnTo>
                  <a:pt x="27311" y="103037"/>
                </a:lnTo>
                <a:lnTo>
                  <a:pt x="85348" y="103037"/>
                </a:lnTo>
                <a:lnTo>
                  <a:pt x="85348" y="124670"/>
                </a:lnTo>
                <a:lnTo>
                  <a:pt x="0" y="124670"/>
                </a:lnTo>
                <a:lnTo>
                  <a:pt x="0" y="6831"/>
                </a:lnTo>
                <a:close/>
                <a:moveTo>
                  <a:pt x="104694" y="39279"/>
                </a:moveTo>
                <a:lnTo>
                  <a:pt x="129730" y="39279"/>
                </a:lnTo>
                <a:lnTo>
                  <a:pt x="129730" y="52942"/>
                </a:lnTo>
                <a:lnTo>
                  <a:pt x="130299" y="52942"/>
                </a:lnTo>
                <a:cubicBezTo>
                  <a:pt x="135989" y="43264"/>
                  <a:pt x="143954" y="37572"/>
                  <a:pt x="158179" y="37572"/>
                </a:cubicBezTo>
                <a:cubicBezTo>
                  <a:pt x="178663" y="37572"/>
                  <a:pt x="186060" y="48957"/>
                  <a:pt x="186060" y="68881"/>
                </a:cubicBezTo>
                <a:lnTo>
                  <a:pt x="186060" y="124670"/>
                </a:lnTo>
                <a:lnTo>
                  <a:pt x="161024" y="124670"/>
                </a:lnTo>
                <a:lnTo>
                  <a:pt x="161024" y="75713"/>
                </a:lnTo>
                <a:cubicBezTo>
                  <a:pt x="161024" y="64896"/>
                  <a:pt x="157610" y="59204"/>
                  <a:pt x="147368" y="59204"/>
                </a:cubicBezTo>
                <a:cubicBezTo>
                  <a:pt x="136558" y="59204"/>
                  <a:pt x="129730" y="66604"/>
                  <a:pt x="129730" y="77420"/>
                </a:cubicBezTo>
                <a:lnTo>
                  <a:pt x="129730" y="124670"/>
                </a:lnTo>
                <a:lnTo>
                  <a:pt x="104694" y="124670"/>
                </a:lnTo>
                <a:lnTo>
                  <a:pt x="104694" y="39279"/>
                </a:lnTo>
                <a:close/>
                <a:moveTo>
                  <a:pt x="287340" y="39279"/>
                </a:moveTo>
                <a:lnTo>
                  <a:pt x="287340" y="58065"/>
                </a:lnTo>
                <a:lnTo>
                  <a:pt x="271408" y="58065"/>
                </a:lnTo>
                <a:cubicBezTo>
                  <a:pt x="273115" y="61481"/>
                  <a:pt x="273684" y="65466"/>
                  <a:pt x="273684" y="69451"/>
                </a:cubicBezTo>
                <a:cubicBezTo>
                  <a:pt x="273684" y="87667"/>
                  <a:pt x="261166" y="100760"/>
                  <a:pt x="239545" y="100760"/>
                </a:cubicBezTo>
                <a:cubicBezTo>
                  <a:pt x="234424" y="100760"/>
                  <a:pt x="229303" y="100191"/>
                  <a:pt x="225320" y="98483"/>
                </a:cubicBezTo>
                <a:cubicBezTo>
                  <a:pt x="223613" y="100191"/>
                  <a:pt x="223044" y="101899"/>
                  <a:pt x="223044" y="103607"/>
                </a:cubicBezTo>
                <a:cubicBezTo>
                  <a:pt x="223044" y="114992"/>
                  <a:pt x="285064" y="95068"/>
                  <a:pt x="285064" y="130932"/>
                </a:cubicBezTo>
                <a:cubicBezTo>
                  <a:pt x="285064" y="145163"/>
                  <a:pt x="276529" y="157118"/>
                  <a:pt x="240114" y="157118"/>
                </a:cubicBezTo>
                <a:cubicBezTo>
                  <a:pt x="208819" y="157118"/>
                  <a:pt x="198578" y="149717"/>
                  <a:pt x="198578" y="137763"/>
                </a:cubicBezTo>
                <a:cubicBezTo>
                  <a:pt x="198578" y="131501"/>
                  <a:pt x="201991" y="126377"/>
                  <a:pt x="207681" y="122962"/>
                </a:cubicBezTo>
                <a:cubicBezTo>
                  <a:pt x="203129" y="120115"/>
                  <a:pt x="200284" y="116131"/>
                  <a:pt x="200284" y="109869"/>
                </a:cubicBezTo>
                <a:cubicBezTo>
                  <a:pt x="200284" y="102468"/>
                  <a:pt x="203698" y="96206"/>
                  <a:pt x="212802" y="91652"/>
                </a:cubicBezTo>
                <a:cubicBezTo>
                  <a:pt x="207112" y="85959"/>
                  <a:pt x="204267" y="78559"/>
                  <a:pt x="204267" y="69451"/>
                </a:cubicBezTo>
                <a:cubicBezTo>
                  <a:pt x="204267" y="50665"/>
                  <a:pt x="216785" y="38141"/>
                  <a:pt x="238976" y="38141"/>
                </a:cubicBezTo>
                <a:cubicBezTo>
                  <a:pt x="243528" y="38141"/>
                  <a:pt x="247511" y="38710"/>
                  <a:pt x="251494" y="39849"/>
                </a:cubicBezTo>
                <a:lnTo>
                  <a:pt x="287340" y="39849"/>
                </a:lnTo>
                <a:close/>
                <a:moveTo>
                  <a:pt x="222475" y="127516"/>
                </a:moveTo>
                <a:cubicBezTo>
                  <a:pt x="219630" y="129793"/>
                  <a:pt x="219061" y="132070"/>
                  <a:pt x="219061" y="133778"/>
                </a:cubicBezTo>
                <a:cubicBezTo>
                  <a:pt x="219061" y="138901"/>
                  <a:pt x="223044" y="141748"/>
                  <a:pt x="241821" y="141748"/>
                </a:cubicBezTo>
                <a:cubicBezTo>
                  <a:pt x="257183" y="141748"/>
                  <a:pt x="261735" y="137193"/>
                  <a:pt x="261735" y="133778"/>
                </a:cubicBezTo>
                <a:cubicBezTo>
                  <a:pt x="261735" y="125808"/>
                  <a:pt x="239545" y="129793"/>
                  <a:pt x="222475" y="127516"/>
                </a:cubicBezTo>
                <a:close/>
                <a:moveTo>
                  <a:pt x="251494" y="69451"/>
                </a:moveTo>
                <a:cubicBezTo>
                  <a:pt x="251494" y="59773"/>
                  <a:pt x="248080" y="54080"/>
                  <a:pt x="239545" y="54080"/>
                </a:cubicBezTo>
                <a:cubicBezTo>
                  <a:pt x="231010" y="54080"/>
                  <a:pt x="227596" y="59773"/>
                  <a:pt x="227596" y="69451"/>
                </a:cubicBezTo>
                <a:cubicBezTo>
                  <a:pt x="227596" y="79128"/>
                  <a:pt x="231010" y="84821"/>
                  <a:pt x="239545" y="84821"/>
                </a:cubicBezTo>
                <a:cubicBezTo>
                  <a:pt x="247511" y="84821"/>
                  <a:pt x="251494" y="79128"/>
                  <a:pt x="251494" y="69451"/>
                </a:cubicBezTo>
                <a:close/>
                <a:moveTo>
                  <a:pt x="299858" y="14232"/>
                </a:moveTo>
                <a:cubicBezTo>
                  <a:pt x="299858" y="5693"/>
                  <a:pt x="304979" y="0"/>
                  <a:pt x="314082" y="0"/>
                </a:cubicBezTo>
                <a:cubicBezTo>
                  <a:pt x="322617" y="0"/>
                  <a:pt x="328876" y="5693"/>
                  <a:pt x="328876" y="14232"/>
                </a:cubicBezTo>
                <a:cubicBezTo>
                  <a:pt x="328876" y="22771"/>
                  <a:pt x="323186" y="28463"/>
                  <a:pt x="314082" y="28463"/>
                </a:cubicBezTo>
                <a:cubicBezTo>
                  <a:pt x="304979" y="28463"/>
                  <a:pt x="299858" y="22771"/>
                  <a:pt x="299858" y="14232"/>
                </a:cubicBezTo>
                <a:close/>
                <a:moveTo>
                  <a:pt x="301565" y="39279"/>
                </a:moveTo>
                <a:lnTo>
                  <a:pt x="326600" y="39279"/>
                </a:lnTo>
                <a:lnTo>
                  <a:pt x="326600" y="124670"/>
                </a:lnTo>
                <a:lnTo>
                  <a:pt x="301565" y="124670"/>
                </a:lnTo>
                <a:lnTo>
                  <a:pt x="301565" y="39279"/>
                </a:lnTo>
                <a:close/>
                <a:moveTo>
                  <a:pt x="347653" y="39279"/>
                </a:moveTo>
                <a:lnTo>
                  <a:pt x="372688" y="39279"/>
                </a:lnTo>
                <a:lnTo>
                  <a:pt x="372688" y="52942"/>
                </a:lnTo>
                <a:lnTo>
                  <a:pt x="373258" y="52942"/>
                </a:lnTo>
                <a:cubicBezTo>
                  <a:pt x="378947" y="43264"/>
                  <a:pt x="386913" y="37572"/>
                  <a:pt x="401138" y="37572"/>
                </a:cubicBezTo>
                <a:cubicBezTo>
                  <a:pt x="421622" y="37572"/>
                  <a:pt x="429018" y="48957"/>
                  <a:pt x="429018" y="68881"/>
                </a:cubicBezTo>
                <a:lnTo>
                  <a:pt x="429018" y="124670"/>
                </a:lnTo>
                <a:lnTo>
                  <a:pt x="403983" y="124670"/>
                </a:lnTo>
                <a:lnTo>
                  <a:pt x="403983" y="75713"/>
                </a:lnTo>
                <a:cubicBezTo>
                  <a:pt x="403983" y="64896"/>
                  <a:pt x="400569" y="59204"/>
                  <a:pt x="390327" y="59204"/>
                </a:cubicBezTo>
                <a:cubicBezTo>
                  <a:pt x="379516" y="59204"/>
                  <a:pt x="372688" y="66604"/>
                  <a:pt x="372688" y="77420"/>
                </a:cubicBezTo>
                <a:lnTo>
                  <a:pt x="372688" y="124670"/>
                </a:lnTo>
                <a:lnTo>
                  <a:pt x="347653" y="124670"/>
                </a:lnTo>
                <a:lnTo>
                  <a:pt x="347653" y="39279"/>
                </a:lnTo>
                <a:close/>
                <a:moveTo>
                  <a:pt x="526316" y="93360"/>
                </a:moveTo>
                <a:cubicBezTo>
                  <a:pt x="525178" y="111007"/>
                  <a:pt x="512660" y="126377"/>
                  <a:pt x="487055" y="126377"/>
                </a:cubicBezTo>
                <a:cubicBezTo>
                  <a:pt x="457468" y="126377"/>
                  <a:pt x="445519" y="108730"/>
                  <a:pt x="445519" y="81975"/>
                </a:cubicBezTo>
                <a:cubicBezTo>
                  <a:pt x="445519" y="55219"/>
                  <a:pt x="459744" y="37572"/>
                  <a:pt x="487624" y="37572"/>
                </a:cubicBezTo>
                <a:cubicBezTo>
                  <a:pt x="515505" y="37572"/>
                  <a:pt x="526316" y="54650"/>
                  <a:pt x="526316" y="83113"/>
                </a:cubicBezTo>
                <a:lnTo>
                  <a:pt x="526316" y="86529"/>
                </a:lnTo>
                <a:lnTo>
                  <a:pt x="470555" y="86529"/>
                </a:lnTo>
                <a:cubicBezTo>
                  <a:pt x="471123" y="99622"/>
                  <a:pt x="475676" y="107022"/>
                  <a:pt x="486486" y="107022"/>
                </a:cubicBezTo>
                <a:cubicBezTo>
                  <a:pt x="496159" y="107022"/>
                  <a:pt x="501280" y="100760"/>
                  <a:pt x="501280" y="93360"/>
                </a:cubicBezTo>
                <a:lnTo>
                  <a:pt x="526316" y="93360"/>
                </a:lnTo>
                <a:close/>
                <a:moveTo>
                  <a:pt x="501280" y="72866"/>
                </a:moveTo>
                <a:cubicBezTo>
                  <a:pt x="500711" y="64327"/>
                  <a:pt x="496728" y="56357"/>
                  <a:pt x="486486" y="56357"/>
                </a:cubicBezTo>
                <a:cubicBezTo>
                  <a:pt x="476813" y="56357"/>
                  <a:pt x="472262" y="62050"/>
                  <a:pt x="471123" y="72866"/>
                </a:cubicBezTo>
                <a:lnTo>
                  <a:pt x="501280" y="72866"/>
                </a:lnTo>
                <a:close/>
                <a:moveTo>
                  <a:pt x="619630" y="93360"/>
                </a:moveTo>
                <a:cubicBezTo>
                  <a:pt x="618492" y="111007"/>
                  <a:pt x="605974" y="126377"/>
                  <a:pt x="580370" y="126377"/>
                </a:cubicBezTo>
                <a:cubicBezTo>
                  <a:pt x="550782" y="126377"/>
                  <a:pt x="538833" y="108730"/>
                  <a:pt x="538833" y="81975"/>
                </a:cubicBezTo>
                <a:cubicBezTo>
                  <a:pt x="538833" y="55219"/>
                  <a:pt x="553058" y="37572"/>
                  <a:pt x="580939" y="37572"/>
                </a:cubicBezTo>
                <a:cubicBezTo>
                  <a:pt x="608819" y="37572"/>
                  <a:pt x="619630" y="54650"/>
                  <a:pt x="619630" y="83113"/>
                </a:cubicBezTo>
                <a:lnTo>
                  <a:pt x="619630" y="86529"/>
                </a:lnTo>
                <a:lnTo>
                  <a:pt x="564438" y="86529"/>
                </a:lnTo>
                <a:cubicBezTo>
                  <a:pt x="565007" y="99622"/>
                  <a:pt x="569559" y="107022"/>
                  <a:pt x="580370" y="107022"/>
                </a:cubicBezTo>
                <a:cubicBezTo>
                  <a:pt x="590042" y="107022"/>
                  <a:pt x="595164" y="100760"/>
                  <a:pt x="595164" y="93360"/>
                </a:cubicBezTo>
                <a:lnTo>
                  <a:pt x="619630" y="93360"/>
                </a:lnTo>
                <a:close/>
                <a:moveTo>
                  <a:pt x="594594" y="72866"/>
                </a:moveTo>
                <a:cubicBezTo>
                  <a:pt x="594025" y="64327"/>
                  <a:pt x="590042" y="56357"/>
                  <a:pt x="579801" y="56357"/>
                </a:cubicBezTo>
                <a:cubicBezTo>
                  <a:pt x="570128" y="56357"/>
                  <a:pt x="565576" y="62050"/>
                  <a:pt x="564438" y="72866"/>
                </a:cubicBezTo>
                <a:lnTo>
                  <a:pt x="594594" y="72866"/>
                </a:lnTo>
                <a:close/>
                <a:moveTo>
                  <a:pt x="636700" y="39279"/>
                </a:moveTo>
                <a:lnTo>
                  <a:pt x="661735" y="39279"/>
                </a:lnTo>
                <a:lnTo>
                  <a:pt x="661735" y="52942"/>
                </a:lnTo>
                <a:lnTo>
                  <a:pt x="662304" y="52942"/>
                </a:lnTo>
                <a:cubicBezTo>
                  <a:pt x="667994" y="43264"/>
                  <a:pt x="675391" y="37572"/>
                  <a:pt x="683926" y="37572"/>
                </a:cubicBezTo>
                <a:cubicBezTo>
                  <a:pt x="686202" y="37572"/>
                  <a:pt x="688478" y="38141"/>
                  <a:pt x="691323" y="38710"/>
                </a:cubicBezTo>
                <a:lnTo>
                  <a:pt x="691323" y="64896"/>
                </a:lnTo>
                <a:cubicBezTo>
                  <a:pt x="688478" y="63758"/>
                  <a:pt x="685064" y="63189"/>
                  <a:pt x="680512" y="63189"/>
                </a:cubicBezTo>
                <a:cubicBezTo>
                  <a:pt x="669701" y="63189"/>
                  <a:pt x="662304" y="70020"/>
                  <a:pt x="662304" y="81975"/>
                </a:cubicBezTo>
                <a:lnTo>
                  <a:pt x="662304" y="124670"/>
                </a:lnTo>
                <a:lnTo>
                  <a:pt x="637269" y="124670"/>
                </a:lnTo>
                <a:lnTo>
                  <a:pt x="637269" y="39279"/>
                </a:lnTo>
                <a:close/>
                <a:moveTo>
                  <a:pt x="702702" y="14232"/>
                </a:moveTo>
                <a:cubicBezTo>
                  <a:pt x="702702" y="5693"/>
                  <a:pt x="707823" y="0"/>
                  <a:pt x="716927" y="0"/>
                </a:cubicBezTo>
                <a:cubicBezTo>
                  <a:pt x="725462" y="0"/>
                  <a:pt x="731721" y="5693"/>
                  <a:pt x="731721" y="14232"/>
                </a:cubicBezTo>
                <a:cubicBezTo>
                  <a:pt x="731721" y="22771"/>
                  <a:pt x="726031" y="28463"/>
                  <a:pt x="716927" y="28463"/>
                </a:cubicBezTo>
                <a:cubicBezTo>
                  <a:pt x="707823" y="28463"/>
                  <a:pt x="702702" y="22771"/>
                  <a:pt x="702702" y="14232"/>
                </a:cubicBezTo>
                <a:close/>
                <a:moveTo>
                  <a:pt x="704409" y="39279"/>
                </a:moveTo>
                <a:lnTo>
                  <a:pt x="729445" y="39279"/>
                </a:lnTo>
                <a:lnTo>
                  <a:pt x="729445" y="124670"/>
                </a:lnTo>
                <a:lnTo>
                  <a:pt x="704409" y="124670"/>
                </a:lnTo>
                <a:lnTo>
                  <a:pt x="704409" y="39279"/>
                </a:lnTo>
                <a:close/>
                <a:moveTo>
                  <a:pt x="750498" y="39279"/>
                </a:moveTo>
                <a:lnTo>
                  <a:pt x="775533" y="39279"/>
                </a:lnTo>
                <a:lnTo>
                  <a:pt x="775533" y="52942"/>
                </a:lnTo>
                <a:lnTo>
                  <a:pt x="776102" y="52942"/>
                </a:lnTo>
                <a:cubicBezTo>
                  <a:pt x="781792" y="43264"/>
                  <a:pt x="789758" y="37572"/>
                  <a:pt x="803982" y="37572"/>
                </a:cubicBezTo>
                <a:cubicBezTo>
                  <a:pt x="824466" y="37572"/>
                  <a:pt x="831863" y="48957"/>
                  <a:pt x="831863" y="68881"/>
                </a:cubicBezTo>
                <a:lnTo>
                  <a:pt x="831863" y="124670"/>
                </a:lnTo>
                <a:lnTo>
                  <a:pt x="806827" y="124670"/>
                </a:lnTo>
                <a:lnTo>
                  <a:pt x="806827" y="75713"/>
                </a:lnTo>
                <a:cubicBezTo>
                  <a:pt x="806827" y="64896"/>
                  <a:pt x="803414" y="59204"/>
                  <a:pt x="793172" y="59204"/>
                </a:cubicBezTo>
                <a:cubicBezTo>
                  <a:pt x="782361" y="59204"/>
                  <a:pt x="775533" y="66604"/>
                  <a:pt x="775533" y="77420"/>
                </a:cubicBezTo>
                <a:lnTo>
                  <a:pt x="775533" y="124670"/>
                </a:lnTo>
                <a:lnTo>
                  <a:pt x="750498" y="124670"/>
                </a:lnTo>
                <a:lnTo>
                  <a:pt x="750498" y="39279"/>
                </a:lnTo>
                <a:close/>
                <a:moveTo>
                  <a:pt x="932574" y="39279"/>
                </a:moveTo>
                <a:lnTo>
                  <a:pt x="932574" y="58065"/>
                </a:lnTo>
                <a:lnTo>
                  <a:pt x="917212" y="58065"/>
                </a:lnTo>
                <a:cubicBezTo>
                  <a:pt x="918918" y="61481"/>
                  <a:pt x="919488" y="65466"/>
                  <a:pt x="919488" y="69451"/>
                </a:cubicBezTo>
                <a:cubicBezTo>
                  <a:pt x="919488" y="87667"/>
                  <a:pt x="906970" y="100760"/>
                  <a:pt x="885348" y="100760"/>
                </a:cubicBezTo>
                <a:cubicBezTo>
                  <a:pt x="880227" y="100760"/>
                  <a:pt x="875106" y="100191"/>
                  <a:pt x="871124" y="98483"/>
                </a:cubicBezTo>
                <a:cubicBezTo>
                  <a:pt x="869416" y="100191"/>
                  <a:pt x="868847" y="101899"/>
                  <a:pt x="868847" y="103607"/>
                </a:cubicBezTo>
                <a:cubicBezTo>
                  <a:pt x="868847" y="114992"/>
                  <a:pt x="930867" y="95068"/>
                  <a:pt x="930867" y="130932"/>
                </a:cubicBezTo>
                <a:cubicBezTo>
                  <a:pt x="930867" y="145163"/>
                  <a:pt x="922333" y="157118"/>
                  <a:pt x="885917" y="157118"/>
                </a:cubicBezTo>
                <a:cubicBezTo>
                  <a:pt x="854623" y="157118"/>
                  <a:pt x="844381" y="149717"/>
                  <a:pt x="844381" y="137763"/>
                </a:cubicBezTo>
                <a:cubicBezTo>
                  <a:pt x="844381" y="131501"/>
                  <a:pt x="847795" y="126377"/>
                  <a:pt x="853485" y="122962"/>
                </a:cubicBezTo>
                <a:cubicBezTo>
                  <a:pt x="848933" y="120115"/>
                  <a:pt x="846088" y="116131"/>
                  <a:pt x="846088" y="109869"/>
                </a:cubicBezTo>
                <a:cubicBezTo>
                  <a:pt x="846088" y="102468"/>
                  <a:pt x="849502" y="96206"/>
                  <a:pt x="858606" y="91652"/>
                </a:cubicBezTo>
                <a:cubicBezTo>
                  <a:pt x="852916" y="85959"/>
                  <a:pt x="850071" y="78559"/>
                  <a:pt x="850071" y="69451"/>
                </a:cubicBezTo>
                <a:cubicBezTo>
                  <a:pt x="850071" y="50665"/>
                  <a:pt x="862589" y="38141"/>
                  <a:pt x="884779" y="38141"/>
                </a:cubicBezTo>
                <a:cubicBezTo>
                  <a:pt x="889331" y="38141"/>
                  <a:pt x="893314" y="38710"/>
                  <a:pt x="897297" y="39849"/>
                </a:cubicBezTo>
                <a:lnTo>
                  <a:pt x="932574" y="39849"/>
                </a:lnTo>
                <a:close/>
                <a:moveTo>
                  <a:pt x="867709" y="127516"/>
                </a:moveTo>
                <a:cubicBezTo>
                  <a:pt x="864864" y="129793"/>
                  <a:pt x="864296" y="132070"/>
                  <a:pt x="864296" y="133778"/>
                </a:cubicBezTo>
                <a:cubicBezTo>
                  <a:pt x="864296" y="138901"/>
                  <a:pt x="868279" y="141748"/>
                  <a:pt x="887055" y="141748"/>
                </a:cubicBezTo>
                <a:cubicBezTo>
                  <a:pt x="902418" y="141748"/>
                  <a:pt x="906970" y="137193"/>
                  <a:pt x="906970" y="133778"/>
                </a:cubicBezTo>
                <a:cubicBezTo>
                  <a:pt x="907539" y="125808"/>
                  <a:pt x="885348" y="129793"/>
                  <a:pt x="867709" y="127516"/>
                </a:cubicBezTo>
                <a:close/>
                <a:moveTo>
                  <a:pt x="896728" y="69451"/>
                </a:moveTo>
                <a:cubicBezTo>
                  <a:pt x="896728" y="59773"/>
                  <a:pt x="893314" y="54080"/>
                  <a:pt x="884779" y="54080"/>
                </a:cubicBezTo>
                <a:cubicBezTo>
                  <a:pt x="876244" y="54080"/>
                  <a:pt x="872830" y="59773"/>
                  <a:pt x="872830" y="69451"/>
                </a:cubicBezTo>
                <a:cubicBezTo>
                  <a:pt x="872830" y="79128"/>
                  <a:pt x="876244" y="84821"/>
                  <a:pt x="884779" y="84821"/>
                </a:cubicBezTo>
                <a:cubicBezTo>
                  <a:pt x="893314" y="84821"/>
                  <a:pt x="896728" y="79128"/>
                  <a:pt x="896728" y="69451"/>
                </a:cubicBezTo>
                <a:close/>
                <a:moveTo>
                  <a:pt x="569" y="159964"/>
                </a:moveTo>
                <a:lnTo>
                  <a:pt x="82504" y="159964"/>
                </a:lnTo>
                <a:lnTo>
                  <a:pt x="82504" y="181596"/>
                </a:lnTo>
                <a:lnTo>
                  <a:pt x="27311" y="181596"/>
                </a:lnTo>
                <a:lnTo>
                  <a:pt x="27311" y="208921"/>
                </a:lnTo>
                <a:lnTo>
                  <a:pt x="79090" y="208921"/>
                </a:lnTo>
                <a:lnTo>
                  <a:pt x="79090" y="229984"/>
                </a:lnTo>
                <a:lnTo>
                  <a:pt x="27311" y="229984"/>
                </a:lnTo>
                <a:lnTo>
                  <a:pt x="27311" y="277803"/>
                </a:lnTo>
                <a:lnTo>
                  <a:pt x="569" y="277803"/>
                </a:lnTo>
                <a:lnTo>
                  <a:pt x="569" y="159964"/>
                </a:lnTo>
                <a:close/>
                <a:moveTo>
                  <a:pt x="99573" y="167365"/>
                </a:moveTo>
                <a:cubicBezTo>
                  <a:pt x="99573" y="158826"/>
                  <a:pt x="104694" y="153133"/>
                  <a:pt x="113798" y="153133"/>
                </a:cubicBezTo>
                <a:cubicBezTo>
                  <a:pt x="122333" y="153133"/>
                  <a:pt x="128592" y="158826"/>
                  <a:pt x="128592" y="167365"/>
                </a:cubicBezTo>
                <a:cubicBezTo>
                  <a:pt x="128592" y="175904"/>
                  <a:pt x="122902" y="181596"/>
                  <a:pt x="113798" y="181596"/>
                </a:cubicBezTo>
                <a:cubicBezTo>
                  <a:pt x="104694" y="181596"/>
                  <a:pt x="99573" y="175904"/>
                  <a:pt x="99573" y="167365"/>
                </a:cubicBezTo>
                <a:close/>
                <a:moveTo>
                  <a:pt x="101280" y="192412"/>
                </a:moveTo>
                <a:lnTo>
                  <a:pt x="126316" y="192412"/>
                </a:lnTo>
                <a:lnTo>
                  <a:pt x="126316" y="277803"/>
                </a:lnTo>
                <a:lnTo>
                  <a:pt x="101280" y="277803"/>
                </a:lnTo>
                <a:lnTo>
                  <a:pt x="101280" y="192412"/>
                </a:lnTo>
                <a:close/>
                <a:moveTo>
                  <a:pt x="147368" y="192412"/>
                </a:moveTo>
                <a:lnTo>
                  <a:pt x="172404" y="192412"/>
                </a:lnTo>
                <a:lnTo>
                  <a:pt x="172404" y="206075"/>
                </a:lnTo>
                <a:lnTo>
                  <a:pt x="172973" y="206075"/>
                </a:lnTo>
                <a:cubicBezTo>
                  <a:pt x="178663" y="196397"/>
                  <a:pt x="186060" y="190705"/>
                  <a:pt x="194595" y="190705"/>
                </a:cubicBezTo>
                <a:cubicBezTo>
                  <a:pt x="196871" y="190705"/>
                  <a:pt x="199146" y="191274"/>
                  <a:pt x="201991" y="191843"/>
                </a:cubicBezTo>
                <a:lnTo>
                  <a:pt x="201991" y="218029"/>
                </a:lnTo>
                <a:cubicBezTo>
                  <a:pt x="199146" y="216891"/>
                  <a:pt x="195733" y="216322"/>
                  <a:pt x="191181" y="216322"/>
                </a:cubicBezTo>
                <a:cubicBezTo>
                  <a:pt x="180370" y="216322"/>
                  <a:pt x="172973" y="223153"/>
                  <a:pt x="172973" y="235107"/>
                </a:cubicBezTo>
                <a:lnTo>
                  <a:pt x="172973" y="277803"/>
                </a:lnTo>
                <a:lnTo>
                  <a:pt x="147937" y="277803"/>
                </a:lnTo>
                <a:lnTo>
                  <a:pt x="147937" y="192412"/>
                </a:lnTo>
                <a:close/>
                <a:moveTo>
                  <a:pt x="234993" y="249339"/>
                </a:moveTo>
                <a:cubicBezTo>
                  <a:pt x="235562" y="259017"/>
                  <a:pt x="242390" y="261863"/>
                  <a:pt x="250355" y="261863"/>
                </a:cubicBezTo>
                <a:cubicBezTo>
                  <a:pt x="258890" y="261863"/>
                  <a:pt x="262304" y="259017"/>
                  <a:pt x="262304" y="254463"/>
                </a:cubicBezTo>
                <a:cubicBezTo>
                  <a:pt x="262304" y="240231"/>
                  <a:pt x="213371" y="251047"/>
                  <a:pt x="213371" y="218029"/>
                </a:cubicBezTo>
                <a:cubicBezTo>
                  <a:pt x="213371" y="202659"/>
                  <a:pt x="224182" y="190705"/>
                  <a:pt x="248649" y="190705"/>
                </a:cubicBezTo>
                <a:cubicBezTo>
                  <a:pt x="272546" y="190705"/>
                  <a:pt x="285064" y="201521"/>
                  <a:pt x="285633" y="219737"/>
                </a:cubicBezTo>
                <a:lnTo>
                  <a:pt x="261735" y="219737"/>
                </a:lnTo>
                <a:cubicBezTo>
                  <a:pt x="261735" y="211767"/>
                  <a:pt x="256045" y="208352"/>
                  <a:pt x="248649" y="208352"/>
                </a:cubicBezTo>
                <a:cubicBezTo>
                  <a:pt x="240683" y="208352"/>
                  <a:pt x="238407" y="212337"/>
                  <a:pt x="238407" y="215183"/>
                </a:cubicBezTo>
                <a:cubicBezTo>
                  <a:pt x="238407" y="229415"/>
                  <a:pt x="287340" y="218599"/>
                  <a:pt x="287340" y="252185"/>
                </a:cubicBezTo>
                <a:cubicBezTo>
                  <a:pt x="287340" y="268125"/>
                  <a:pt x="276529" y="278941"/>
                  <a:pt x="250925" y="278941"/>
                </a:cubicBezTo>
                <a:cubicBezTo>
                  <a:pt x="226458" y="278941"/>
                  <a:pt x="211664" y="271541"/>
                  <a:pt x="210526" y="248770"/>
                </a:cubicBezTo>
                <a:lnTo>
                  <a:pt x="234993" y="248770"/>
                </a:lnTo>
                <a:close/>
                <a:moveTo>
                  <a:pt x="308393" y="212337"/>
                </a:moveTo>
                <a:lnTo>
                  <a:pt x="297013" y="212337"/>
                </a:lnTo>
                <a:lnTo>
                  <a:pt x="297013" y="192412"/>
                </a:lnTo>
                <a:lnTo>
                  <a:pt x="308393" y="192412"/>
                </a:lnTo>
                <a:lnTo>
                  <a:pt x="308393" y="170211"/>
                </a:lnTo>
                <a:lnTo>
                  <a:pt x="333428" y="170211"/>
                </a:lnTo>
                <a:lnTo>
                  <a:pt x="333428" y="192412"/>
                </a:lnTo>
                <a:lnTo>
                  <a:pt x="353343" y="192412"/>
                </a:lnTo>
                <a:lnTo>
                  <a:pt x="353343" y="212337"/>
                </a:lnTo>
                <a:lnTo>
                  <a:pt x="333428" y="212337"/>
                </a:lnTo>
                <a:lnTo>
                  <a:pt x="333428" y="244785"/>
                </a:lnTo>
                <a:cubicBezTo>
                  <a:pt x="333428" y="252755"/>
                  <a:pt x="337411" y="256170"/>
                  <a:pt x="346515" y="256170"/>
                </a:cubicBezTo>
                <a:cubicBezTo>
                  <a:pt x="348791" y="256170"/>
                  <a:pt x="351067" y="256170"/>
                  <a:pt x="355050" y="255601"/>
                </a:cubicBezTo>
                <a:lnTo>
                  <a:pt x="355050" y="277803"/>
                </a:lnTo>
                <a:cubicBezTo>
                  <a:pt x="351636" y="278372"/>
                  <a:pt x="347084" y="279510"/>
                  <a:pt x="341963" y="279510"/>
                </a:cubicBezTo>
                <a:cubicBezTo>
                  <a:pt x="319772" y="279510"/>
                  <a:pt x="308393" y="269833"/>
                  <a:pt x="308393" y="245354"/>
                </a:cubicBezTo>
                <a:lnTo>
                  <a:pt x="308393" y="212337"/>
                </a:lnTo>
                <a:close/>
              </a:path>
            </a:pathLst>
          </a:custGeom>
          <a:solidFill>
            <a:schemeClr val="bg2"/>
          </a:solidFill>
          <a:ln w="569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E39EAF3F-D779-6693-94FC-A7057D3B4826}"/>
              </a:ext>
            </a:extLst>
          </p:cNvPr>
          <p:cNvSpPr/>
          <p:nvPr/>
        </p:nvSpPr>
        <p:spPr>
          <a:xfrm>
            <a:off x="9821208" y="6370064"/>
            <a:ext cx="867321" cy="201757"/>
          </a:xfrm>
          <a:custGeom>
            <a:avLst/>
            <a:gdLst>
              <a:gd name="connsiteX0" fmla="*/ 1063442 w 1250639"/>
              <a:gd name="connsiteY0" fmla="*/ 223153 h 290924"/>
              <a:gd name="connsiteX1" fmla="*/ 1155049 w 1250639"/>
              <a:gd name="connsiteY1" fmla="*/ 149717 h 290924"/>
              <a:gd name="connsiteX2" fmla="*/ 1188051 w 1250639"/>
              <a:gd name="connsiteY2" fmla="*/ 154272 h 290924"/>
              <a:gd name="connsiteX3" fmla="*/ 1188620 w 1250639"/>
              <a:gd name="connsiteY3" fmla="*/ 154272 h 290924"/>
              <a:gd name="connsiteX4" fmla="*/ 1190327 w 1250639"/>
              <a:gd name="connsiteY4" fmla="*/ 154841 h 290924"/>
              <a:gd name="connsiteX5" fmla="*/ 1192033 w 1250639"/>
              <a:gd name="connsiteY5" fmla="*/ 155410 h 290924"/>
              <a:gd name="connsiteX6" fmla="*/ 1193171 w 1250639"/>
              <a:gd name="connsiteY6" fmla="*/ 155410 h 290924"/>
              <a:gd name="connsiteX7" fmla="*/ 1194310 w 1250639"/>
              <a:gd name="connsiteY7" fmla="*/ 155979 h 290924"/>
              <a:gd name="connsiteX8" fmla="*/ 1199431 w 1250639"/>
              <a:gd name="connsiteY8" fmla="*/ 157687 h 290924"/>
              <a:gd name="connsiteX9" fmla="*/ 1199431 w 1250639"/>
              <a:gd name="connsiteY9" fmla="*/ 157687 h 290924"/>
              <a:gd name="connsiteX10" fmla="*/ 1202276 w 1250639"/>
              <a:gd name="connsiteY10" fmla="*/ 158826 h 290924"/>
              <a:gd name="connsiteX11" fmla="*/ 1202276 w 1250639"/>
              <a:gd name="connsiteY11" fmla="*/ 146871 h 290924"/>
              <a:gd name="connsiteX12" fmla="*/ 1156187 w 1250639"/>
              <a:gd name="connsiteY12" fmla="*/ 106453 h 290924"/>
              <a:gd name="connsiteX13" fmla="*/ 1103840 w 1250639"/>
              <a:gd name="connsiteY13" fmla="*/ 138332 h 290924"/>
              <a:gd name="connsiteX14" fmla="*/ 1069701 w 1250639"/>
              <a:gd name="connsiteY14" fmla="*/ 105884 h 290924"/>
              <a:gd name="connsiteX15" fmla="*/ 1156756 w 1250639"/>
              <a:gd name="connsiteY15" fmla="*/ 60342 h 290924"/>
              <a:gd name="connsiteX16" fmla="*/ 1250640 w 1250639"/>
              <a:gd name="connsiteY16" fmla="*/ 143455 h 290924"/>
              <a:gd name="connsiteX17" fmla="*/ 1250640 w 1250639"/>
              <a:gd name="connsiteY17" fmla="*/ 285772 h 290924"/>
              <a:gd name="connsiteX18" fmla="*/ 1202276 w 1250639"/>
              <a:gd name="connsiteY18" fmla="*/ 285772 h 290924"/>
              <a:gd name="connsiteX19" fmla="*/ 1202276 w 1250639"/>
              <a:gd name="connsiteY19" fmla="*/ 266986 h 290924"/>
              <a:gd name="connsiteX20" fmla="*/ 1199999 w 1250639"/>
              <a:gd name="connsiteY20" fmla="*/ 268694 h 290924"/>
              <a:gd name="connsiteX21" fmla="*/ 1137411 w 1250639"/>
              <a:gd name="connsiteY21" fmla="*/ 290896 h 290924"/>
              <a:gd name="connsiteX22" fmla="*/ 1063442 w 1250639"/>
              <a:gd name="connsiteY22" fmla="*/ 223153 h 290924"/>
              <a:gd name="connsiteX23" fmla="*/ 1111237 w 1250639"/>
              <a:gd name="connsiteY23" fmla="*/ 219737 h 290924"/>
              <a:gd name="connsiteX24" fmla="*/ 1146514 w 1250639"/>
              <a:gd name="connsiteY24" fmla="*/ 247062 h 290924"/>
              <a:gd name="connsiteX25" fmla="*/ 1201706 w 1250639"/>
              <a:gd name="connsiteY25" fmla="*/ 227138 h 290924"/>
              <a:gd name="connsiteX26" fmla="*/ 1201706 w 1250639"/>
              <a:gd name="connsiteY26" fmla="*/ 200382 h 290924"/>
              <a:gd name="connsiteX27" fmla="*/ 1152773 w 1250639"/>
              <a:gd name="connsiteY27" fmla="*/ 190705 h 290924"/>
              <a:gd name="connsiteX28" fmla="*/ 1111237 w 1250639"/>
              <a:gd name="connsiteY28" fmla="*/ 219737 h 290924"/>
              <a:gd name="connsiteX29" fmla="*/ 1111237 w 1250639"/>
              <a:gd name="connsiteY29" fmla="*/ 219737 h 290924"/>
              <a:gd name="connsiteX30" fmla="*/ 862589 w 1250639"/>
              <a:gd name="connsiteY30" fmla="*/ 247631 h 290924"/>
              <a:gd name="connsiteX31" fmla="*/ 894452 w 1250639"/>
              <a:gd name="connsiteY31" fmla="*/ 214614 h 290924"/>
              <a:gd name="connsiteX32" fmla="*/ 958179 w 1250639"/>
              <a:gd name="connsiteY32" fmla="*/ 246493 h 290924"/>
              <a:gd name="connsiteX33" fmla="*/ 992318 w 1250639"/>
              <a:gd name="connsiteY33" fmla="*/ 223722 h 290924"/>
              <a:gd name="connsiteX34" fmla="*/ 976386 w 1250639"/>
              <a:gd name="connsiteY34" fmla="*/ 204936 h 290924"/>
              <a:gd name="connsiteX35" fmla="*/ 966714 w 1250639"/>
              <a:gd name="connsiteY35" fmla="*/ 202090 h 290924"/>
              <a:gd name="connsiteX36" fmla="*/ 937695 w 1250639"/>
              <a:gd name="connsiteY36" fmla="*/ 194689 h 290924"/>
              <a:gd name="connsiteX37" fmla="*/ 871123 w 1250639"/>
              <a:gd name="connsiteY37" fmla="*/ 125239 h 290924"/>
              <a:gd name="connsiteX38" fmla="*/ 951351 w 1250639"/>
              <a:gd name="connsiteY38" fmla="*/ 59773 h 290924"/>
              <a:gd name="connsiteX39" fmla="*/ 1033285 w 1250639"/>
              <a:gd name="connsiteY39" fmla="*/ 96775 h 290924"/>
              <a:gd name="connsiteX40" fmla="*/ 1001422 w 1250639"/>
              <a:gd name="connsiteY40" fmla="*/ 131501 h 290924"/>
              <a:gd name="connsiteX41" fmla="*/ 949644 w 1250639"/>
              <a:gd name="connsiteY41" fmla="*/ 103607 h 290924"/>
              <a:gd name="connsiteX42" fmla="*/ 919488 w 1250639"/>
              <a:gd name="connsiteY42" fmla="*/ 124100 h 290924"/>
              <a:gd name="connsiteX43" fmla="*/ 936557 w 1250639"/>
              <a:gd name="connsiteY43" fmla="*/ 143455 h 290924"/>
              <a:gd name="connsiteX44" fmla="*/ 941109 w 1250639"/>
              <a:gd name="connsiteY44" fmla="*/ 144594 h 290924"/>
              <a:gd name="connsiteX45" fmla="*/ 975817 w 1250639"/>
              <a:gd name="connsiteY45" fmla="*/ 152564 h 290924"/>
              <a:gd name="connsiteX46" fmla="*/ 1041251 w 1250639"/>
              <a:gd name="connsiteY46" fmla="*/ 221445 h 290924"/>
              <a:gd name="connsiteX47" fmla="*/ 953627 w 1250639"/>
              <a:gd name="connsiteY47" fmla="*/ 289757 h 290924"/>
              <a:gd name="connsiteX48" fmla="*/ 862589 w 1250639"/>
              <a:gd name="connsiteY48" fmla="*/ 247631 h 290924"/>
              <a:gd name="connsiteX49" fmla="*/ 862589 w 1250639"/>
              <a:gd name="connsiteY49" fmla="*/ 247631 h 290924"/>
              <a:gd name="connsiteX50" fmla="*/ 649786 w 1250639"/>
              <a:gd name="connsiteY50" fmla="*/ 193551 h 290924"/>
              <a:gd name="connsiteX51" fmla="*/ 649786 w 1250639"/>
              <a:gd name="connsiteY51" fmla="*/ 66035 h 290924"/>
              <a:gd name="connsiteX52" fmla="*/ 700995 w 1250639"/>
              <a:gd name="connsiteY52" fmla="*/ 66035 h 290924"/>
              <a:gd name="connsiteX53" fmla="*/ 700995 w 1250639"/>
              <a:gd name="connsiteY53" fmla="*/ 197536 h 290924"/>
              <a:gd name="connsiteX54" fmla="*/ 741963 w 1250639"/>
              <a:gd name="connsiteY54" fmla="*/ 245354 h 290924"/>
              <a:gd name="connsiteX55" fmla="*/ 782930 w 1250639"/>
              <a:gd name="connsiteY55" fmla="*/ 197536 h 290924"/>
              <a:gd name="connsiteX56" fmla="*/ 782930 w 1250639"/>
              <a:gd name="connsiteY56" fmla="*/ 66035 h 290924"/>
              <a:gd name="connsiteX57" fmla="*/ 834139 w 1250639"/>
              <a:gd name="connsiteY57" fmla="*/ 66035 h 290924"/>
              <a:gd name="connsiteX58" fmla="*/ 834139 w 1250639"/>
              <a:gd name="connsiteY58" fmla="*/ 193551 h 290924"/>
              <a:gd name="connsiteX59" fmla="*/ 741394 w 1250639"/>
              <a:gd name="connsiteY59" fmla="*/ 290326 h 290924"/>
              <a:gd name="connsiteX60" fmla="*/ 649786 w 1250639"/>
              <a:gd name="connsiteY60" fmla="*/ 193551 h 290924"/>
              <a:gd name="connsiteX61" fmla="*/ 649786 w 1250639"/>
              <a:gd name="connsiteY61" fmla="*/ 193551 h 290924"/>
              <a:gd name="connsiteX62" fmla="*/ 514367 w 1250639"/>
              <a:gd name="connsiteY62" fmla="*/ 207783 h 290924"/>
              <a:gd name="connsiteX63" fmla="*/ 514367 w 1250639"/>
              <a:gd name="connsiteY63" fmla="*/ 111576 h 290924"/>
              <a:gd name="connsiteX64" fmla="*/ 481934 w 1250639"/>
              <a:gd name="connsiteY64" fmla="*/ 111576 h 290924"/>
              <a:gd name="connsiteX65" fmla="*/ 481934 w 1250639"/>
              <a:gd name="connsiteY65" fmla="*/ 66035 h 290924"/>
              <a:gd name="connsiteX66" fmla="*/ 514367 w 1250639"/>
              <a:gd name="connsiteY66" fmla="*/ 66035 h 290924"/>
              <a:gd name="connsiteX67" fmla="*/ 514367 w 1250639"/>
              <a:gd name="connsiteY67" fmla="*/ 569 h 290924"/>
              <a:gd name="connsiteX68" fmla="*/ 565007 w 1250639"/>
              <a:gd name="connsiteY68" fmla="*/ 569 h 290924"/>
              <a:gd name="connsiteX69" fmla="*/ 565007 w 1250639"/>
              <a:gd name="connsiteY69" fmla="*/ 66035 h 290924"/>
              <a:gd name="connsiteX70" fmla="*/ 617354 w 1250639"/>
              <a:gd name="connsiteY70" fmla="*/ 66035 h 290924"/>
              <a:gd name="connsiteX71" fmla="*/ 617354 w 1250639"/>
              <a:gd name="connsiteY71" fmla="*/ 111576 h 290924"/>
              <a:gd name="connsiteX72" fmla="*/ 565007 w 1250639"/>
              <a:gd name="connsiteY72" fmla="*/ 111576 h 290924"/>
              <a:gd name="connsiteX73" fmla="*/ 565007 w 1250639"/>
              <a:gd name="connsiteY73" fmla="*/ 200382 h 290924"/>
              <a:gd name="connsiteX74" fmla="*/ 600853 w 1250639"/>
              <a:gd name="connsiteY74" fmla="*/ 240231 h 290924"/>
              <a:gd name="connsiteX75" fmla="*/ 600853 w 1250639"/>
              <a:gd name="connsiteY75" fmla="*/ 240231 h 290924"/>
              <a:gd name="connsiteX76" fmla="*/ 617354 w 1250639"/>
              <a:gd name="connsiteY76" fmla="*/ 239092 h 290924"/>
              <a:gd name="connsiteX77" fmla="*/ 617354 w 1250639"/>
              <a:gd name="connsiteY77" fmla="*/ 284634 h 290924"/>
              <a:gd name="connsiteX78" fmla="*/ 590042 w 1250639"/>
              <a:gd name="connsiteY78" fmla="*/ 285772 h 290924"/>
              <a:gd name="connsiteX79" fmla="*/ 514367 w 1250639"/>
              <a:gd name="connsiteY79" fmla="*/ 207783 h 290924"/>
              <a:gd name="connsiteX80" fmla="*/ 514367 w 1250639"/>
              <a:gd name="connsiteY80" fmla="*/ 207783 h 290924"/>
              <a:gd name="connsiteX81" fmla="*/ 344808 w 1250639"/>
              <a:gd name="connsiteY81" fmla="*/ 285203 h 290924"/>
              <a:gd name="connsiteX82" fmla="*/ 344808 w 1250639"/>
              <a:gd name="connsiteY82" fmla="*/ 144025 h 290924"/>
              <a:gd name="connsiteX83" fmla="*/ 423328 w 1250639"/>
              <a:gd name="connsiteY83" fmla="*/ 65466 h 290924"/>
              <a:gd name="connsiteX84" fmla="*/ 452347 w 1250639"/>
              <a:gd name="connsiteY84" fmla="*/ 65466 h 290924"/>
              <a:gd name="connsiteX85" fmla="*/ 452347 w 1250639"/>
              <a:gd name="connsiteY85" fmla="*/ 111576 h 290924"/>
              <a:gd name="connsiteX86" fmla="*/ 434139 w 1250639"/>
              <a:gd name="connsiteY86" fmla="*/ 111576 h 290924"/>
              <a:gd name="connsiteX87" fmla="*/ 394879 w 1250639"/>
              <a:gd name="connsiteY87" fmla="*/ 150856 h 290924"/>
              <a:gd name="connsiteX88" fmla="*/ 394879 w 1250639"/>
              <a:gd name="connsiteY88" fmla="*/ 150856 h 290924"/>
              <a:gd name="connsiteX89" fmla="*/ 394879 w 1250639"/>
              <a:gd name="connsiteY89" fmla="*/ 285203 h 290924"/>
              <a:gd name="connsiteX90" fmla="*/ 344808 w 1250639"/>
              <a:gd name="connsiteY90" fmla="*/ 285203 h 290924"/>
              <a:gd name="connsiteX91" fmla="*/ 246942 w 1250639"/>
              <a:gd name="connsiteY91" fmla="*/ 285203 h 290924"/>
              <a:gd name="connsiteX92" fmla="*/ 246942 w 1250639"/>
              <a:gd name="connsiteY92" fmla="*/ 70589 h 290924"/>
              <a:gd name="connsiteX93" fmla="*/ 298151 w 1250639"/>
              <a:gd name="connsiteY93" fmla="*/ 140609 h 290924"/>
              <a:gd name="connsiteX94" fmla="*/ 298151 w 1250639"/>
              <a:gd name="connsiteY94" fmla="*/ 285203 h 290924"/>
              <a:gd name="connsiteX95" fmla="*/ 246942 w 1250639"/>
              <a:gd name="connsiteY95" fmla="*/ 285203 h 290924"/>
              <a:gd name="connsiteX96" fmla="*/ 77951 w 1250639"/>
              <a:gd name="connsiteY96" fmla="*/ 285203 h 290924"/>
              <a:gd name="connsiteX97" fmla="*/ 0 w 1250639"/>
              <a:gd name="connsiteY97" fmla="*/ 65466 h 290924"/>
              <a:gd name="connsiteX98" fmla="*/ 52347 w 1250639"/>
              <a:gd name="connsiteY98" fmla="*/ 65466 h 290924"/>
              <a:gd name="connsiteX99" fmla="*/ 105832 w 1250639"/>
              <a:gd name="connsiteY99" fmla="*/ 226568 h 290924"/>
              <a:gd name="connsiteX100" fmla="*/ 159317 w 1250639"/>
              <a:gd name="connsiteY100" fmla="*/ 65466 h 290924"/>
              <a:gd name="connsiteX101" fmla="*/ 211664 w 1250639"/>
              <a:gd name="connsiteY101" fmla="*/ 65466 h 290924"/>
              <a:gd name="connsiteX102" fmla="*/ 133713 w 1250639"/>
              <a:gd name="connsiteY102" fmla="*/ 285203 h 290924"/>
              <a:gd name="connsiteX103" fmla="*/ 77951 w 1250639"/>
              <a:gd name="connsiteY103" fmla="*/ 285203 h 290924"/>
              <a:gd name="connsiteX104" fmla="*/ 246942 w 1250639"/>
              <a:gd name="connsiteY104" fmla="*/ 0 h 290924"/>
              <a:gd name="connsiteX105" fmla="*/ 297013 w 1250639"/>
              <a:gd name="connsiteY105" fmla="*/ 0 h 290924"/>
              <a:gd name="connsiteX106" fmla="*/ 246942 w 1250639"/>
              <a:gd name="connsiteY106" fmla="*/ 60342 h 290924"/>
              <a:gd name="connsiteX107" fmla="*/ 246942 w 1250639"/>
              <a:gd name="connsiteY107" fmla="*/ 0 h 290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</a:cxnLst>
            <a:rect l="l" t="t" r="r" b="b"/>
            <a:pathLst>
              <a:path w="1250639" h="290924">
                <a:moveTo>
                  <a:pt x="1063442" y="223153"/>
                </a:moveTo>
                <a:cubicBezTo>
                  <a:pt x="1063442" y="173057"/>
                  <a:pt x="1104409" y="149717"/>
                  <a:pt x="1155049" y="149717"/>
                </a:cubicBezTo>
                <a:cubicBezTo>
                  <a:pt x="1166429" y="149717"/>
                  <a:pt x="1177240" y="151425"/>
                  <a:pt x="1188051" y="154272"/>
                </a:cubicBezTo>
                <a:lnTo>
                  <a:pt x="1188620" y="154272"/>
                </a:lnTo>
                <a:cubicBezTo>
                  <a:pt x="1189188" y="154272"/>
                  <a:pt x="1189758" y="154272"/>
                  <a:pt x="1190327" y="154841"/>
                </a:cubicBezTo>
                <a:cubicBezTo>
                  <a:pt x="1190896" y="155410"/>
                  <a:pt x="1191465" y="154841"/>
                  <a:pt x="1192033" y="155410"/>
                </a:cubicBezTo>
                <a:cubicBezTo>
                  <a:pt x="1192603" y="155410"/>
                  <a:pt x="1192603" y="155410"/>
                  <a:pt x="1193171" y="155410"/>
                </a:cubicBezTo>
                <a:cubicBezTo>
                  <a:pt x="1193741" y="155410"/>
                  <a:pt x="1194310" y="155410"/>
                  <a:pt x="1194310" y="155979"/>
                </a:cubicBezTo>
                <a:cubicBezTo>
                  <a:pt x="1196016" y="156549"/>
                  <a:pt x="1198293" y="157118"/>
                  <a:pt x="1199431" y="157687"/>
                </a:cubicBezTo>
                <a:lnTo>
                  <a:pt x="1199431" y="157687"/>
                </a:lnTo>
                <a:cubicBezTo>
                  <a:pt x="1200568" y="158256"/>
                  <a:pt x="1201706" y="158256"/>
                  <a:pt x="1202276" y="158826"/>
                </a:cubicBezTo>
                <a:lnTo>
                  <a:pt x="1202276" y="146871"/>
                </a:lnTo>
                <a:cubicBezTo>
                  <a:pt x="1202276" y="124100"/>
                  <a:pt x="1183499" y="105884"/>
                  <a:pt x="1156187" y="106453"/>
                </a:cubicBezTo>
                <a:cubicBezTo>
                  <a:pt x="1133997" y="106453"/>
                  <a:pt x="1114082" y="118977"/>
                  <a:pt x="1103840" y="138332"/>
                </a:cubicBezTo>
                <a:lnTo>
                  <a:pt x="1069701" y="105884"/>
                </a:lnTo>
                <a:cubicBezTo>
                  <a:pt x="1087340" y="75143"/>
                  <a:pt x="1123186" y="60342"/>
                  <a:pt x="1156756" y="60342"/>
                </a:cubicBezTo>
                <a:cubicBezTo>
                  <a:pt x="1211379" y="60342"/>
                  <a:pt x="1250640" y="87098"/>
                  <a:pt x="1250640" y="143455"/>
                </a:cubicBezTo>
                <a:lnTo>
                  <a:pt x="1250640" y="285772"/>
                </a:lnTo>
                <a:lnTo>
                  <a:pt x="1202276" y="285772"/>
                </a:lnTo>
                <a:lnTo>
                  <a:pt x="1202276" y="266986"/>
                </a:lnTo>
                <a:cubicBezTo>
                  <a:pt x="1201706" y="267556"/>
                  <a:pt x="1201137" y="268125"/>
                  <a:pt x="1199999" y="268694"/>
                </a:cubicBezTo>
                <a:cubicBezTo>
                  <a:pt x="1182361" y="283495"/>
                  <a:pt x="1160170" y="291465"/>
                  <a:pt x="1137411" y="290896"/>
                </a:cubicBezTo>
                <a:cubicBezTo>
                  <a:pt x="1097012" y="290326"/>
                  <a:pt x="1063442" y="265848"/>
                  <a:pt x="1063442" y="223153"/>
                </a:cubicBezTo>
                <a:close/>
                <a:moveTo>
                  <a:pt x="1111237" y="219737"/>
                </a:moveTo>
                <a:cubicBezTo>
                  <a:pt x="1111237" y="234538"/>
                  <a:pt x="1122617" y="247062"/>
                  <a:pt x="1146514" y="247062"/>
                </a:cubicBezTo>
                <a:cubicBezTo>
                  <a:pt x="1166429" y="247062"/>
                  <a:pt x="1186344" y="240231"/>
                  <a:pt x="1201706" y="227138"/>
                </a:cubicBezTo>
                <a:lnTo>
                  <a:pt x="1201706" y="200382"/>
                </a:lnTo>
                <a:cubicBezTo>
                  <a:pt x="1186344" y="194120"/>
                  <a:pt x="1169843" y="190705"/>
                  <a:pt x="1152773" y="190705"/>
                </a:cubicBezTo>
                <a:cubicBezTo>
                  <a:pt x="1128307" y="190705"/>
                  <a:pt x="1111237" y="200951"/>
                  <a:pt x="1111237" y="219737"/>
                </a:cubicBezTo>
                <a:lnTo>
                  <a:pt x="1111237" y="219737"/>
                </a:lnTo>
                <a:close/>
                <a:moveTo>
                  <a:pt x="862589" y="247631"/>
                </a:moveTo>
                <a:lnTo>
                  <a:pt x="894452" y="214614"/>
                </a:lnTo>
                <a:cubicBezTo>
                  <a:pt x="909246" y="235107"/>
                  <a:pt x="932574" y="247062"/>
                  <a:pt x="958179" y="246493"/>
                </a:cubicBezTo>
                <a:cubicBezTo>
                  <a:pt x="984921" y="246493"/>
                  <a:pt x="992318" y="234538"/>
                  <a:pt x="992318" y="223722"/>
                </a:cubicBezTo>
                <a:cubicBezTo>
                  <a:pt x="992318" y="215752"/>
                  <a:pt x="988335" y="209490"/>
                  <a:pt x="976386" y="204936"/>
                </a:cubicBezTo>
                <a:cubicBezTo>
                  <a:pt x="973542" y="203798"/>
                  <a:pt x="970127" y="202659"/>
                  <a:pt x="966714" y="202090"/>
                </a:cubicBezTo>
                <a:lnTo>
                  <a:pt x="937695" y="194689"/>
                </a:lnTo>
                <a:cubicBezTo>
                  <a:pt x="896728" y="184443"/>
                  <a:pt x="871123" y="163380"/>
                  <a:pt x="871123" y="125239"/>
                </a:cubicBezTo>
                <a:cubicBezTo>
                  <a:pt x="871123" y="84252"/>
                  <a:pt x="905263" y="59773"/>
                  <a:pt x="951351" y="59773"/>
                </a:cubicBezTo>
                <a:cubicBezTo>
                  <a:pt x="988335" y="59773"/>
                  <a:pt x="1013371" y="75713"/>
                  <a:pt x="1033285" y="96775"/>
                </a:cubicBezTo>
                <a:lnTo>
                  <a:pt x="1001422" y="131501"/>
                </a:lnTo>
                <a:cubicBezTo>
                  <a:pt x="989473" y="114423"/>
                  <a:pt x="970127" y="104176"/>
                  <a:pt x="949644" y="103607"/>
                </a:cubicBezTo>
                <a:cubicBezTo>
                  <a:pt x="930867" y="103607"/>
                  <a:pt x="919488" y="113284"/>
                  <a:pt x="919488" y="124100"/>
                </a:cubicBezTo>
                <a:cubicBezTo>
                  <a:pt x="919488" y="133778"/>
                  <a:pt x="926884" y="140040"/>
                  <a:pt x="936557" y="143455"/>
                </a:cubicBezTo>
                <a:cubicBezTo>
                  <a:pt x="938264" y="144025"/>
                  <a:pt x="939402" y="144594"/>
                  <a:pt x="941109" y="144594"/>
                </a:cubicBezTo>
                <a:lnTo>
                  <a:pt x="975817" y="152564"/>
                </a:lnTo>
                <a:cubicBezTo>
                  <a:pt x="1013371" y="161672"/>
                  <a:pt x="1041251" y="182735"/>
                  <a:pt x="1041251" y="221445"/>
                </a:cubicBezTo>
                <a:cubicBezTo>
                  <a:pt x="1041251" y="259586"/>
                  <a:pt x="1011664" y="289757"/>
                  <a:pt x="953627" y="289757"/>
                </a:cubicBezTo>
                <a:cubicBezTo>
                  <a:pt x="908108" y="290326"/>
                  <a:pt x="879658" y="269264"/>
                  <a:pt x="862589" y="247631"/>
                </a:cubicBezTo>
                <a:lnTo>
                  <a:pt x="862589" y="247631"/>
                </a:lnTo>
                <a:close/>
                <a:moveTo>
                  <a:pt x="649786" y="193551"/>
                </a:moveTo>
                <a:lnTo>
                  <a:pt x="649786" y="66035"/>
                </a:lnTo>
                <a:lnTo>
                  <a:pt x="700995" y="66035"/>
                </a:lnTo>
                <a:lnTo>
                  <a:pt x="700995" y="197536"/>
                </a:lnTo>
                <a:cubicBezTo>
                  <a:pt x="700995" y="225999"/>
                  <a:pt x="715789" y="245354"/>
                  <a:pt x="741963" y="245354"/>
                </a:cubicBezTo>
                <a:cubicBezTo>
                  <a:pt x="768136" y="245354"/>
                  <a:pt x="782930" y="226568"/>
                  <a:pt x="782930" y="197536"/>
                </a:cubicBezTo>
                <a:lnTo>
                  <a:pt x="782930" y="66035"/>
                </a:lnTo>
                <a:lnTo>
                  <a:pt x="834139" y="66035"/>
                </a:lnTo>
                <a:lnTo>
                  <a:pt x="834139" y="193551"/>
                </a:lnTo>
                <a:cubicBezTo>
                  <a:pt x="834139" y="255601"/>
                  <a:pt x="790327" y="290326"/>
                  <a:pt x="741394" y="290326"/>
                </a:cubicBezTo>
                <a:cubicBezTo>
                  <a:pt x="692460" y="290326"/>
                  <a:pt x="650355" y="255601"/>
                  <a:pt x="649786" y="193551"/>
                </a:cubicBezTo>
                <a:lnTo>
                  <a:pt x="649786" y="193551"/>
                </a:lnTo>
                <a:close/>
                <a:moveTo>
                  <a:pt x="514367" y="207783"/>
                </a:moveTo>
                <a:lnTo>
                  <a:pt x="514367" y="111576"/>
                </a:lnTo>
                <a:lnTo>
                  <a:pt x="481934" y="111576"/>
                </a:lnTo>
                <a:lnTo>
                  <a:pt x="481934" y="66035"/>
                </a:lnTo>
                <a:lnTo>
                  <a:pt x="514367" y="66035"/>
                </a:lnTo>
                <a:lnTo>
                  <a:pt x="514367" y="569"/>
                </a:lnTo>
                <a:lnTo>
                  <a:pt x="565007" y="569"/>
                </a:lnTo>
                <a:lnTo>
                  <a:pt x="565007" y="66035"/>
                </a:lnTo>
                <a:lnTo>
                  <a:pt x="617354" y="66035"/>
                </a:lnTo>
                <a:lnTo>
                  <a:pt x="617354" y="111576"/>
                </a:lnTo>
                <a:lnTo>
                  <a:pt x="565007" y="111576"/>
                </a:lnTo>
                <a:lnTo>
                  <a:pt x="565007" y="200382"/>
                </a:lnTo>
                <a:cubicBezTo>
                  <a:pt x="565007" y="232261"/>
                  <a:pt x="572404" y="240231"/>
                  <a:pt x="600853" y="240231"/>
                </a:cubicBezTo>
                <a:lnTo>
                  <a:pt x="600853" y="240231"/>
                </a:lnTo>
                <a:cubicBezTo>
                  <a:pt x="605405" y="240231"/>
                  <a:pt x="615647" y="239662"/>
                  <a:pt x="617354" y="239092"/>
                </a:cubicBezTo>
                <a:lnTo>
                  <a:pt x="617354" y="284634"/>
                </a:lnTo>
                <a:cubicBezTo>
                  <a:pt x="616216" y="284634"/>
                  <a:pt x="606543" y="285772"/>
                  <a:pt x="590042" y="285772"/>
                </a:cubicBezTo>
                <a:cubicBezTo>
                  <a:pt x="532574" y="285772"/>
                  <a:pt x="514367" y="263571"/>
                  <a:pt x="514367" y="207783"/>
                </a:cubicBezTo>
                <a:lnTo>
                  <a:pt x="514367" y="207783"/>
                </a:lnTo>
                <a:close/>
                <a:moveTo>
                  <a:pt x="344808" y="285203"/>
                </a:moveTo>
                <a:lnTo>
                  <a:pt x="344808" y="144025"/>
                </a:lnTo>
                <a:cubicBezTo>
                  <a:pt x="344808" y="100760"/>
                  <a:pt x="380085" y="65466"/>
                  <a:pt x="423328" y="65466"/>
                </a:cubicBezTo>
                <a:lnTo>
                  <a:pt x="452347" y="65466"/>
                </a:lnTo>
                <a:lnTo>
                  <a:pt x="452347" y="111576"/>
                </a:lnTo>
                <a:lnTo>
                  <a:pt x="434139" y="111576"/>
                </a:lnTo>
                <a:cubicBezTo>
                  <a:pt x="412518" y="111576"/>
                  <a:pt x="394879" y="129224"/>
                  <a:pt x="394879" y="150856"/>
                </a:cubicBezTo>
                <a:lnTo>
                  <a:pt x="394879" y="150856"/>
                </a:lnTo>
                <a:lnTo>
                  <a:pt x="394879" y="285203"/>
                </a:lnTo>
                <a:lnTo>
                  <a:pt x="344808" y="285203"/>
                </a:lnTo>
                <a:close/>
                <a:moveTo>
                  <a:pt x="246942" y="285203"/>
                </a:moveTo>
                <a:lnTo>
                  <a:pt x="246942" y="70589"/>
                </a:lnTo>
                <a:cubicBezTo>
                  <a:pt x="276529" y="81405"/>
                  <a:pt x="296444" y="109299"/>
                  <a:pt x="298151" y="140609"/>
                </a:cubicBezTo>
                <a:lnTo>
                  <a:pt x="298151" y="285203"/>
                </a:lnTo>
                <a:lnTo>
                  <a:pt x="246942" y="285203"/>
                </a:lnTo>
                <a:close/>
                <a:moveTo>
                  <a:pt x="77951" y="285203"/>
                </a:moveTo>
                <a:lnTo>
                  <a:pt x="0" y="65466"/>
                </a:lnTo>
                <a:lnTo>
                  <a:pt x="52347" y="65466"/>
                </a:lnTo>
                <a:lnTo>
                  <a:pt x="105832" y="226568"/>
                </a:lnTo>
                <a:lnTo>
                  <a:pt x="159317" y="65466"/>
                </a:lnTo>
                <a:lnTo>
                  <a:pt x="211664" y="65466"/>
                </a:lnTo>
                <a:lnTo>
                  <a:pt x="133713" y="285203"/>
                </a:lnTo>
                <a:lnTo>
                  <a:pt x="77951" y="285203"/>
                </a:lnTo>
                <a:close/>
                <a:moveTo>
                  <a:pt x="246942" y="0"/>
                </a:moveTo>
                <a:lnTo>
                  <a:pt x="297013" y="0"/>
                </a:lnTo>
                <a:cubicBezTo>
                  <a:pt x="292461" y="27325"/>
                  <a:pt x="273115" y="50665"/>
                  <a:pt x="246942" y="60342"/>
                </a:cubicBezTo>
                <a:lnTo>
                  <a:pt x="246942" y="0"/>
                </a:lnTo>
                <a:close/>
              </a:path>
            </a:pathLst>
          </a:custGeom>
          <a:solidFill>
            <a:schemeClr val="bg1"/>
          </a:solidFill>
          <a:ln w="569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8462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solid (Sp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E07335-4493-5243-9AD4-53AE40B734C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l">
              <a:buFont typeface="Arial" panose="020B0604020202020204" pitchFamily="34" charset="0"/>
              <a:buNone/>
            </a:pPr>
            <a:endParaRPr lang="en-US" sz="1400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6AF2040A-65CD-02EB-C010-2F16A5F766A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4852599 h 6858000"/>
              <a:gd name="connsiteX1" fmla="*/ 137845 w 12192000"/>
              <a:gd name="connsiteY1" fmla="*/ 4936428 h 6858000"/>
              <a:gd name="connsiteX2" fmla="*/ 955010 w 12192000"/>
              <a:gd name="connsiteY2" fmla="*/ 5143502 h 6858000"/>
              <a:gd name="connsiteX3" fmla="*/ 138491 w 12192000"/>
              <a:gd name="connsiteY3" fmla="*/ 5350282 h 6858000"/>
              <a:gd name="connsiteX4" fmla="*/ 0 w 12192000"/>
              <a:gd name="connsiteY4" fmla="*/ 5434411 h 6858000"/>
              <a:gd name="connsiteX5" fmla="*/ 12192000 w 12192000"/>
              <a:gd name="connsiteY5" fmla="*/ 4852594 h 6858000"/>
              <a:gd name="connsiteX6" fmla="*/ 12192000 w 12192000"/>
              <a:gd name="connsiteY6" fmla="*/ 5434020 h 6858000"/>
              <a:gd name="connsiteX7" fmla="*/ 12054158 w 12192000"/>
              <a:gd name="connsiteY7" fmla="*/ 5350282 h 6858000"/>
              <a:gd name="connsiteX8" fmla="*/ 11236993 w 12192000"/>
              <a:gd name="connsiteY8" fmla="*/ 5143502 h 6858000"/>
              <a:gd name="connsiteX9" fmla="*/ 12053512 w 12192000"/>
              <a:gd name="connsiteY9" fmla="*/ 4936721 h 6858000"/>
              <a:gd name="connsiteX10" fmla="*/ 9523329 w 12192000"/>
              <a:gd name="connsiteY10" fmla="*/ 3429000 h 6858000"/>
              <a:gd name="connsiteX11" fmla="*/ 11236993 w 12192000"/>
              <a:gd name="connsiteY11" fmla="*/ 5143502 h 6858000"/>
              <a:gd name="connsiteX12" fmla="*/ 9558174 w 12192000"/>
              <a:gd name="connsiteY12" fmla="*/ 6512256 h 6858000"/>
              <a:gd name="connsiteX13" fmla="*/ 9523329 w 12192000"/>
              <a:gd name="connsiteY13" fmla="*/ 6858000 h 6858000"/>
              <a:gd name="connsiteX14" fmla="*/ 9523329 w 12192000"/>
              <a:gd name="connsiteY14" fmla="*/ 6858000 h 6858000"/>
              <a:gd name="connsiteX15" fmla="*/ 9488544 w 12192000"/>
              <a:gd name="connsiteY15" fmla="*/ 6512256 h 6858000"/>
              <a:gd name="connsiteX16" fmla="*/ 7809665 w 12192000"/>
              <a:gd name="connsiteY16" fmla="*/ 5143502 h 6858000"/>
              <a:gd name="connsiteX17" fmla="*/ 9523329 w 12192000"/>
              <a:gd name="connsiteY17" fmla="*/ 3429000 h 6858000"/>
              <a:gd name="connsiteX18" fmla="*/ 6096001 w 12192000"/>
              <a:gd name="connsiteY18" fmla="*/ 3429000 h 6858000"/>
              <a:gd name="connsiteX19" fmla="*/ 7809665 w 12192000"/>
              <a:gd name="connsiteY19" fmla="*/ 5143502 h 6858000"/>
              <a:gd name="connsiteX20" fmla="*/ 6130846 w 12192000"/>
              <a:gd name="connsiteY20" fmla="*/ 6512256 h 6858000"/>
              <a:gd name="connsiteX21" fmla="*/ 6096001 w 12192000"/>
              <a:gd name="connsiteY21" fmla="*/ 6858000 h 6858000"/>
              <a:gd name="connsiteX22" fmla="*/ 6096001 w 12192000"/>
              <a:gd name="connsiteY22" fmla="*/ 6858000 h 6858000"/>
              <a:gd name="connsiteX23" fmla="*/ 6061216 w 12192000"/>
              <a:gd name="connsiteY23" fmla="*/ 6512256 h 6858000"/>
              <a:gd name="connsiteX24" fmla="*/ 4382338 w 12192000"/>
              <a:gd name="connsiteY24" fmla="*/ 5143502 h 6858000"/>
              <a:gd name="connsiteX25" fmla="*/ 6096001 w 12192000"/>
              <a:gd name="connsiteY25" fmla="*/ 3429000 h 6858000"/>
              <a:gd name="connsiteX26" fmla="*/ 2668674 w 12192000"/>
              <a:gd name="connsiteY26" fmla="*/ 3429000 h 6858000"/>
              <a:gd name="connsiteX27" fmla="*/ 4382338 w 12192000"/>
              <a:gd name="connsiteY27" fmla="*/ 5143502 h 6858000"/>
              <a:gd name="connsiteX28" fmla="*/ 2703519 w 12192000"/>
              <a:gd name="connsiteY28" fmla="*/ 6512256 h 6858000"/>
              <a:gd name="connsiteX29" fmla="*/ 2668674 w 12192000"/>
              <a:gd name="connsiteY29" fmla="*/ 6858000 h 6858000"/>
              <a:gd name="connsiteX30" fmla="*/ 2668674 w 12192000"/>
              <a:gd name="connsiteY30" fmla="*/ 6858000 h 6858000"/>
              <a:gd name="connsiteX31" fmla="*/ 2633829 w 12192000"/>
              <a:gd name="connsiteY31" fmla="*/ 6512256 h 6858000"/>
              <a:gd name="connsiteX32" fmla="*/ 955010 w 12192000"/>
              <a:gd name="connsiteY32" fmla="*/ 5143502 h 6858000"/>
              <a:gd name="connsiteX33" fmla="*/ 2668674 w 12192000"/>
              <a:gd name="connsiteY33" fmla="*/ 3429000 h 6858000"/>
              <a:gd name="connsiteX34" fmla="*/ 0 w 12192000"/>
              <a:gd name="connsiteY34" fmla="*/ 1423599 h 6858000"/>
              <a:gd name="connsiteX35" fmla="*/ 137845 w 12192000"/>
              <a:gd name="connsiteY35" fmla="*/ 1507428 h 6858000"/>
              <a:gd name="connsiteX36" fmla="*/ 955010 w 12192000"/>
              <a:gd name="connsiteY36" fmla="*/ 1714501 h 6858000"/>
              <a:gd name="connsiteX37" fmla="*/ 138491 w 12192000"/>
              <a:gd name="connsiteY37" fmla="*/ 1921281 h 6858000"/>
              <a:gd name="connsiteX38" fmla="*/ 0 w 12192000"/>
              <a:gd name="connsiteY38" fmla="*/ 2005410 h 6858000"/>
              <a:gd name="connsiteX39" fmla="*/ 12192000 w 12192000"/>
              <a:gd name="connsiteY39" fmla="*/ 1423594 h 6858000"/>
              <a:gd name="connsiteX40" fmla="*/ 12192000 w 12192000"/>
              <a:gd name="connsiteY40" fmla="*/ 2005019 h 6858000"/>
              <a:gd name="connsiteX41" fmla="*/ 12054158 w 12192000"/>
              <a:gd name="connsiteY41" fmla="*/ 1921281 h 6858000"/>
              <a:gd name="connsiteX42" fmla="*/ 11236993 w 12192000"/>
              <a:gd name="connsiteY42" fmla="*/ 1714501 h 6858000"/>
              <a:gd name="connsiteX43" fmla="*/ 12053512 w 12192000"/>
              <a:gd name="connsiteY43" fmla="*/ 1507721 h 6858000"/>
              <a:gd name="connsiteX44" fmla="*/ 9523329 w 12192000"/>
              <a:gd name="connsiteY44" fmla="*/ 0 h 6858000"/>
              <a:gd name="connsiteX45" fmla="*/ 11236993 w 12192000"/>
              <a:gd name="connsiteY45" fmla="*/ 1714501 h 6858000"/>
              <a:gd name="connsiteX46" fmla="*/ 9523329 w 12192000"/>
              <a:gd name="connsiteY46" fmla="*/ 3429000 h 6858000"/>
              <a:gd name="connsiteX47" fmla="*/ 7809665 w 12192000"/>
              <a:gd name="connsiteY47" fmla="*/ 1714501 h 6858000"/>
              <a:gd name="connsiteX48" fmla="*/ 9523329 w 12192000"/>
              <a:gd name="connsiteY48" fmla="*/ 0 h 6858000"/>
              <a:gd name="connsiteX49" fmla="*/ 6096001 w 12192000"/>
              <a:gd name="connsiteY49" fmla="*/ 0 h 6858000"/>
              <a:gd name="connsiteX50" fmla="*/ 7809665 w 12192000"/>
              <a:gd name="connsiteY50" fmla="*/ 1714501 h 6858000"/>
              <a:gd name="connsiteX51" fmla="*/ 6096001 w 12192000"/>
              <a:gd name="connsiteY51" fmla="*/ 3429000 h 6858000"/>
              <a:gd name="connsiteX52" fmla="*/ 4382338 w 12192000"/>
              <a:gd name="connsiteY52" fmla="*/ 1714501 h 6858000"/>
              <a:gd name="connsiteX53" fmla="*/ 6096001 w 12192000"/>
              <a:gd name="connsiteY53" fmla="*/ 0 h 6858000"/>
              <a:gd name="connsiteX54" fmla="*/ 2668674 w 12192000"/>
              <a:gd name="connsiteY54" fmla="*/ 0 h 6858000"/>
              <a:gd name="connsiteX55" fmla="*/ 4382338 w 12192000"/>
              <a:gd name="connsiteY55" fmla="*/ 1714501 h 6858000"/>
              <a:gd name="connsiteX56" fmla="*/ 2668674 w 12192000"/>
              <a:gd name="connsiteY56" fmla="*/ 3429000 h 6858000"/>
              <a:gd name="connsiteX57" fmla="*/ 955010 w 12192000"/>
              <a:gd name="connsiteY57" fmla="*/ 1714501 h 6858000"/>
              <a:gd name="connsiteX58" fmla="*/ 2668674 w 12192000"/>
              <a:gd name="connsiteY5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2192000" h="6858000">
                <a:moveTo>
                  <a:pt x="0" y="4852599"/>
                </a:moveTo>
                <a:lnTo>
                  <a:pt x="137845" y="4936428"/>
                </a:lnTo>
                <a:cubicBezTo>
                  <a:pt x="380670" y="5068471"/>
                  <a:pt x="659017" y="5143502"/>
                  <a:pt x="955010" y="5143502"/>
                </a:cubicBezTo>
                <a:cubicBezTo>
                  <a:pt x="659473" y="5143502"/>
                  <a:pt x="381296" y="5218390"/>
                  <a:pt x="138491" y="5350282"/>
                </a:cubicBezTo>
                <a:lnTo>
                  <a:pt x="0" y="5434411"/>
                </a:lnTo>
                <a:close/>
                <a:moveTo>
                  <a:pt x="12192000" y="4852594"/>
                </a:moveTo>
                <a:lnTo>
                  <a:pt x="12192000" y="5434020"/>
                </a:lnTo>
                <a:lnTo>
                  <a:pt x="12054158" y="5350282"/>
                </a:lnTo>
                <a:cubicBezTo>
                  <a:pt x="11811333" y="5218390"/>
                  <a:pt x="11532986" y="5143502"/>
                  <a:pt x="11236993" y="5143502"/>
                </a:cubicBezTo>
                <a:cubicBezTo>
                  <a:pt x="11532530" y="5143502"/>
                  <a:pt x="11810707" y="5068613"/>
                  <a:pt x="12053512" y="4936721"/>
                </a:cubicBezTo>
                <a:close/>
                <a:moveTo>
                  <a:pt x="9523329" y="3429000"/>
                </a:moveTo>
                <a:cubicBezTo>
                  <a:pt x="9523329" y="4375184"/>
                  <a:pt x="10289816" y="5143502"/>
                  <a:pt x="11236993" y="5143502"/>
                </a:cubicBezTo>
                <a:cubicBezTo>
                  <a:pt x="10409485" y="5143502"/>
                  <a:pt x="9718092" y="5730629"/>
                  <a:pt x="9558174" y="6512256"/>
                </a:cubicBezTo>
                <a:lnTo>
                  <a:pt x="9523329" y="6858000"/>
                </a:lnTo>
                <a:lnTo>
                  <a:pt x="9523329" y="6858000"/>
                </a:lnTo>
                <a:lnTo>
                  <a:pt x="9488544" y="6512256"/>
                </a:lnTo>
                <a:cubicBezTo>
                  <a:pt x="9328884" y="5730629"/>
                  <a:pt x="8638445" y="5143502"/>
                  <a:pt x="7809665" y="5143502"/>
                </a:cubicBezTo>
                <a:cubicBezTo>
                  <a:pt x="8755385" y="5143502"/>
                  <a:pt x="9523329" y="4376641"/>
                  <a:pt x="9523329" y="3429000"/>
                </a:cubicBezTo>
                <a:close/>
                <a:moveTo>
                  <a:pt x="6096001" y="3429000"/>
                </a:moveTo>
                <a:cubicBezTo>
                  <a:pt x="6096001" y="4375184"/>
                  <a:pt x="6862485" y="5143502"/>
                  <a:pt x="7809665" y="5143502"/>
                </a:cubicBezTo>
                <a:cubicBezTo>
                  <a:pt x="6982160" y="5143502"/>
                  <a:pt x="6290765" y="5730629"/>
                  <a:pt x="6130846" y="6512256"/>
                </a:cubicBezTo>
                <a:lnTo>
                  <a:pt x="6096001" y="6858000"/>
                </a:lnTo>
                <a:lnTo>
                  <a:pt x="6096001" y="6858000"/>
                </a:lnTo>
                <a:lnTo>
                  <a:pt x="6061216" y="6512256"/>
                </a:lnTo>
                <a:cubicBezTo>
                  <a:pt x="5901556" y="5730629"/>
                  <a:pt x="5211118" y="5143502"/>
                  <a:pt x="4382338" y="5143502"/>
                </a:cubicBezTo>
                <a:cubicBezTo>
                  <a:pt x="5328058" y="5143502"/>
                  <a:pt x="6096001" y="4376641"/>
                  <a:pt x="6096001" y="3429000"/>
                </a:cubicBezTo>
                <a:close/>
                <a:moveTo>
                  <a:pt x="2668674" y="3429000"/>
                </a:moveTo>
                <a:cubicBezTo>
                  <a:pt x="2668674" y="4375184"/>
                  <a:pt x="3435160" y="5143502"/>
                  <a:pt x="4382338" y="5143502"/>
                </a:cubicBezTo>
                <a:cubicBezTo>
                  <a:pt x="3554833" y="5143502"/>
                  <a:pt x="2863438" y="5730629"/>
                  <a:pt x="2703519" y="6512256"/>
                </a:cubicBezTo>
                <a:lnTo>
                  <a:pt x="2668674" y="6858000"/>
                </a:lnTo>
                <a:lnTo>
                  <a:pt x="2668674" y="6858000"/>
                </a:lnTo>
                <a:lnTo>
                  <a:pt x="2633829" y="6512256"/>
                </a:lnTo>
                <a:cubicBezTo>
                  <a:pt x="2473910" y="5730629"/>
                  <a:pt x="1782515" y="5143502"/>
                  <a:pt x="955010" y="5143502"/>
                </a:cubicBezTo>
                <a:cubicBezTo>
                  <a:pt x="1900730" y="5143502"/>
                  <a:pt x="2668674" y="4376641"/>
                  <a:pt x="2668674" y="3429000"/>
                </a:cubicBezTo>
                <a:close/>
                <a:moveTo>
                  <a:pt x="0" y="1423599"/>
                </a:moveTo>
                <a:lnTo>
                  <a:pt x="137845" y="1507428"/>
                </a:lnTo>
                <a:cubicBezTo>
                  <a:pt x="380670" y="1639470"/>
                  <a:pt x="659017" y="1714501"/>
                  <a:pt x="955010" y="1714501"/>
                </a:cubicBezTo>
                <a:cubicBezTo>
                  <a:pt x="659473" y="1714501"/>
                  <a:pt x="381296" y="1789390"/>
                  <a:pt x="138491" y="1921281"/>
                </a:cubicBezTo>
                <a:lnTo>
                  <a:pt x="0" y="2005410"/>
                </a:lnTo>
                <a:close/>
                <a:moveTo>
                  <a:pt x="12192000" y="1423594"/>
                </a:moveTo>
                <a:lnTo>
                  <a:pt x="12192000" y="2005019"/>
                </a:lnTo>
                <a:lnTo>
                  <a:pt x="12054158" y="1921281"/>
                </a:lnTo>
                <a:cubicBezTo>
                  <a:pt x="11811333" y="1789390"/>
                  <a:pt x="11532986" y="1714501"/>
                  <a:pt x="11236993" y="1714501"/>
                </a:cubicBezTo>
                <a:cubicBezTo>
                  <a:pt x="11532530" y="1714501"/>
                  <a:pt x="11810707" y="1639613"/>
                  <a:pt x="12053512" y="1507721"/>
                </a:cubicBezTo>
                <a:close/>
                <a:moveTo>
                  <a:pt x="9523329" y="0"/>
                </a:moveTo>
                <a:cubicBezTo>
                  <a:pt x="9523329" y="946184"/>
                  <a:pt x="10289816" y="1714501"/>
                  <a:pt x="11236993" y="1714501"/>
                </a:cubicBezTo>
                <a:cubicBezTo>
                  <a:pt x="10291270" y="1714501"/>
                  <a:pt x="9523329" y="2481360"/>
                  <a:pt x="9523329" y="3429000"/>
                </a:cubicBezTo>
                <a:cubicBezTo>
                  <a:pt x="9523329" y="2481360"/>
                  <a:pt x="8756842" y="1714501"/>
                  <a:pt x="7809665" y="1714501"/>
                </a:cubicBezTo>
                <a:cubicBezTo>
                  <a:pt x="8755385" y="1714501"/>
                  <a:pt x="9523329" y="947641"/>
                  <a:pt x="9523329" y="0"/>
                </a:cubicBezTo>
                <a:close/>
                <a:moveTo>
                  <a:pt x="6096001" y="0"/>
                </a:moveTo>
                <a:cubicBezTo>
                  <a:pt x="6096001" y="946184"/>
                  <a:pt x="6862485" y="1714501"/>
                  <a:pt x="7809665" y="1714501"/>
                </a:cubicBezTo>
                <a:cubicBezTo>
                  <a:pt x="6863945" y="1714501"/>
                  <a:pt x="6096001" y="2481360"/>
                  <a:pt x="6096001" y="3429000"/>
                </a:cubicBezTo>
                <a:cubicBezTo>
                  <a:pt x="6096001" y="2481360"/>
                  <a:pt x="5329515" y="1714501"/>
                  <a:pt x="4382338" y="1714501"/>
                </a:cubicBezTo>
                <a:cubicBezTo>
                  <a:pt x="5328058" y="1714501"/>
                  <a:pt x="6096001" y="947641"/>
                  <a:pt x="6096001" y="0"/>
                </a:cubicBezTo>
                <a:close/>
                <a:moveTo>
                  <a:pt x="2668674" y="0"/>
                </a:moveTo>
                <a:cubicBezTo>
                  <a:pt x="2668674" y="946184"/>
                  <a:pt x="3435160" y="1714501"/>
                  <a:pt x="4382338" y="1714501"/>
                </a:cubicBezTo>
                <a:cubicBezTo>
                  <a:pt x="3436618" y="1714501"/>
                  <a:pt x="2668674" y="2481360"/>
                  <a:pt x="2668674" y="3429000"/>
                </a:cubicBezTo>
                <a:cubicBezTo>
                  <a:pt x="2668674" y="2481360"/>
                  <a:pt x="1900730" y="1714501"/>
                  <a:pt x="955010" y="1714501"/>
                </a:cubicBezTo>
                <a:cubicBezTo>
                  <a:pt x="1900730" y="1714501"/>
                  <a:pt x="2668674" y="947641"/>
                  <a:pt x="2668674" y="0"/>
                </a:cubicBezTo>
                <a:close/>
              </a:path>
            </a:pathLst>
          </a:custGeom>
          <a:gradFill>
            <a:gsLst>
              <a:gs pos="100000">
                <a:schemeClr val="bg1">
                  <a:lumMod val="95000"/>
                </a:schemeClr>
              </a:gs>
              <a:gs pos="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Title">
            <a:extLst>
              <a:ext uri="{FF2B5EF4-FFF2-40B4-BE49-F238E27FC236}">
                <a16:creationId xmlns:a16="http://schemas.microsoft.com/office/drawing/2014/main" id="{C254D441-26DC-204F-B494-64D6E3398A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520" y="1694331"/>
            <a:ext cx="10082788" cy="315112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algn="l">
              <a:spcAft>
                <a:spcPts val="600"/>
              </a:spcAft>
              <a:defRPr sz="5000" b="1"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5A433B3-3186-CDCA-35B4-9330DFB0B495}"/>
              </a:ext>
            </a:extLst>
          </p:cNvPr>
          <p:cNvGrpSpPr/>
          <p:nvPr userDrawn="1"/>
        </p:nvGrpSpPr>
        <p:grpSpPr>
          <a:xfrm>
            <a:off x="9821208" y="6370064"/>
            <a:ext cx="1645859" cy="201757"/>
            <a:chOff x="3487075" y="6411984"/>
            <a:chExt cx="2373256" cy="290924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88E0FAAF-F23C-AD7B-E1E8-070DDA4BC44E}"/>
                </a:ext>
              </a:extLst>
            </p:cNvPr>
            <p:cNvSpPr/>
            <p:nvPr/>
          </p:nvSpPr>
          <p:spPr>
            <a:xfrm>
              <a:off x="4927757" y="6418246"/>
              <a:ext cx="932574" cy="279510"/>
            </a:xfrm>
            <a:custGeom>
              <a:avLst/>
              <a:gdLst>
                <a:gd name="connsiteX0" fmla="*/ 569 w 932574"/>
                <a:gd name="connsiteY0" fmla="*/ 6831 h 279510"/>
                <a:gd name="connsiteX1" fmla="*/ 84210 w 932574"/>
                <a:gd name="connsiteY1" fmla="*/ 6831 h 279510"/>
                <a:gd name="connsiteX2" fmla="*/ 84210 w 932574"/>
                <a:gd name="connsiteY2" fmla="*/ 28463 h 279510"/>
                <a:gd name="connsiteX3" fmla="*/ 27311 w 932574"/>
                <a:gd name="connsiteY3" fmla="*/ 28463 h 279510"/>
                <a:gd name="connsiteX4" fmla="*/ 27311 w 932574"/>
                <a:gd name="connsiteY4" fmla="*/ 53511 h 279510"/>
                <a:gd name="connsiteX5" fmla="*/ 80797 w 932574"/>
                <a:gd name="connsiteY5" fmla="*/ 53511 h 279510"/>
                <a:gd name="connsiteX6" fmla="*/ 80797 w 932574"/>
                <a:gd name="connsiteY6" fmla="*/ 74574 h 279510"/>
                <a:gd name="connsiteX7" fmla="*/ 27311 w 932574"/>
                <a:gd name="connsiteY7" fmla="*/ 74574 h 279510"/>
                <a:gd name="connsiteX8" fmla="*/ 27311 w 932574"/>
                <a:gd name="connsiteY8" fmla="*/ 103037 h 279510"/>
                <a:gd name="connsiteX9" fmla="*/ 85348 w 932574"/>
                <a:gd name="connsiteY9" fmla="*/ 103037 h 279510"/>
                <a:gd name="connsiteX10" fmla="*/ 85348 w 932574"/>
                <a:gd name="connsiteY10" fmla="*/ 124670 h 279510"/>
                <a:gd name="connsiteX11" fmla="*/ 0 w 932574"/>
                <a:gd name="connsiteY11" fmla="*/ 124670 h 279510"/>
                <a:gd name="connsiteX12" fmla="*/ 0 w 932574"/>
                <a:gd name="connsiteY12" fmla="*/ 6831 h 279510"/>
                <a:gd name="connsiteX13" fmla="*/ 104694 w 932574"/>
                <a:gd name="connsiteY13" fmla="*/ 39279 h 279510"/>
                <a:gd name="connsiteX14" fmla="*/ 129730 w 932574"/>
                <a:gd name="connsiteY14" fmla="*/ 39279 h 279510"/>
                <a:gd name="connsiteX15" fmla="*/ 129730 w 932574"/>
                <a:gd name="connsiteY15" fmla="*/ 52942 h 279510"/>
                <a:gd name="connsiteX16" fmla="*/ 130299 w 932574"/>
                <a:gd name="connsiteY16" fmla="*/ 52942 h 279510"/>
                <a:gd name="connsiteX17" fmla="*/ 158179 w 932574"/>
                <a:gd name="connsiteY17" fmla="*/ 37572 h 279510"/>
                <a:gd name="connsiteX18" fmla="*/ 186060 w 932574"/>
                <a:gd name="connsiteY18" fmla="*/ 68881 h 279510"/>
                <a:gd name="connsiteX19" fmla="*/ 186060 w 932574"/>
                <a:gd name="connsiteY19" fmla="*/ 124670 h 279510"/>
                <a:gd name="connsiteX20" fmla="*/ 161024 w 932574"/>
                <a:gd name="connsiteY20" fmla="*/ 124670 h 279510"/>
                <a:gd name="connsiteX21" fmla="*/ 161024 w 932574"/>
                <a:gd name="connsiteY21" fmla="*/ 75713 h 279510"/>
                <a:gd name="connsiteX22" fmla="*/ 147368 w 932574"/>
                <a:gd name="connsiteY22" fmla="*/ 59204 h 279510"/>
                <a:gd name="connsiteX23" fmla="*/ 129730 w 932574"/>
                <a:gd name="connsiteY23" fmla="*/ 77420 h 279510"/>
                <a:gd name="connsiteX24" fmla="*/ 129730 w 932574"/>
                <a:gd name="connsiteY24" fmla="*/ 124670 h 279510"/>
                <a:gd name="connsiteX25" fmla="*/ 104694 w 932574"/>
                <a:gd name="connsiteY25" fmla="*/ 124670 h 279510"/>
                <a:gd name="connsiteX26" fmla="*/ 104694 w 932574"/>
                <a:gd name="connsiteY26" fmla="*/ 39279 h 279510"/>
                <a:gd name="connsiteX27" fmla="*/ 287340 w 932574"/>
                <a:gd name="connsiteY27" fmla="*/ 39279 h 279510"/>
                <a:gd name="connsiteX28" fmla="*/ 287340 w 932574"/>
                <a:gd name="connsiteY28" fmla="*/ 58065 h 279510"/>
                <a:gd name="connsiteX29" fmla="*/ 271408 w 932574"/>
                <a:gd name="connsiteY29" fmla="*/ 58065 h 279510"/>
                <a:gd name="connsiteX30" fmla="*/ 273684 w 932574"/>
                <a:gd name="connsiteY30" fmla="*/ 69451 h 279510"/>
                <a:gd name="connsiteX31" fmla="*/ 239545 w 932574"/>
                <a:gd name="connsiteY31" fmla="*/ 100760 h 279510"/>
                <a:gd name="connsiteX32" fmla="*/ 225320 w 932574"/>
                <a:gd name="connsiteY32" fmla="*/ 98483 h 279510"/>
                <a:gd name="connsiteX33" fmla="*/ 223044 w 932574"/>
                <a:gd name="connsiteY33" fmla="*/ 103607 h 279510"/>
                <a:gd name="connsiteX34" fmla="*/ 285064 w 932574"/>
                <a:gd name="connsiteY34" fmla="*/ 130932 h 279510"/>
                <a:gd name="connsiteX35" fmla="*/ 240114 w 932574"/>
                <a:gd name="connsiteY35" fmla="*/ 157118 h 279510"/>
                <a:gd name="connsiteX36" fmla="*/ 198578 w 932574"/>
                <a:gd name="connsiteY36" fmla="*/ 137763 h 279510"/>
                <a:gd name="connsiteX37" fmla="*/ 207681 w 932574"/>
                <a:gd name="connsiteY37" fmla="*/ 122962 h 279510"/>
                <a:gd name="connsiteX38" fmla="*/ 200284 w 932574"/>
                <a:gd name="connsiteY38" fmla="*/ 109869 h 279510"/>
                <a:gd name="connsiteX39" fmla="*/ 212802 w 932574"/>
                <a:gd name="connsiteY39" fmla="*/ 91652 h 279510"/>
                <a:gd name="connsiteX40" fmla="*/ 204267 w 932574"/>
                <a:gd name="connsiteY40" fmla="*/ 69451 h 279510"/>
                <a:gd name="connsiteX41" fmla="*/ 238976 w 932574"/>
                <a:gd name="connsiteY41" fmla="*/ 38141 h 279510"/>
                <a:gd name="connsiteX42" fmla="*/ 251494 w 932574"/>
                <a:gd name="connsiteY42" fmla="*/ 39849 h 279510"/>
                <a:gd name="connsiteX43" fmla="*/ 287340 w 932574"/>
                <a:gd name="connsiteY43" fmla="*/ 39849 h 279510"/>
                <a:gd name="connsiteX44" fmla="*/ 222475 w 932574"/>
                <a:gd name="connsiteY44" fmla="*/ 127516 h 279510"/>
                <a:gd name="connsiteX45" fmla="*/ 219061 w 932574"/>
                <a:gd name="connsiteY45" fmla="*/ 133778 h 279510"/>
                <a:gd name="connsiteX46" fmla="*/ 241821 w 932574"/>
                <a:gd name="connsiteY46" fmla="*/ 141748 h 279510"/>
                <a:gd name="connsiteX47" fmla="*/ 261735 w 932574"/>
                <a:gd name="connsiteY47" fmla="*/ 133778 h 279510"/>
                <a:gd name="connsiteX48" fmla="*/ 222475 w 932574"/>
                <a:gd name="connsiteY48" fmla="*/ 127516 h 279510"/>
                <a:gd name="connsiteX49" fmla="*/ 251494 w 932574"/>
                <a:gd name="connsiteY49" fmla="*/ 69451 h 279510"/>
                <a:gd name="connsiteX50" fmla="*/ 239545 w 932574"/>
                <a:gd name="connsiteY50" fmla="*/ 54080 h 279510"/>
                <a:gd name="connsiteX51" fmla="*/ 227596 w 932574"/>
                <a:gd name="connsiteY51" fmla="*/ 69451 h 279510"/>
                <a:gd name="connsiteX52" fmla="*/ 239545 w 932574"/>
                <a:gd name="connsiteY52" fmla="*/ 84821 h 279510"/>
                <a:gd name="connsiteX53" fmla="*/ 251494 w 932574"/>
                <a:gd name="connsiteY53" fmla="*/ 69451 h 279510"/>
                <a:gd name="connsiteX54" fmla="*/ 299858 w 932574"/>
                <a:gd name="connsiteY54" fmla="*/ 14232 h 279510"/>
                <a:gd name="connsiteX55" fmla="*/ 314082 w 932574"/>
                <a:gd name="connsiteY55" fmla="*/ 0 h 279510"/>
                <a:gd name="connsiteX56" fmla="*/ 328876 w 932574"/>
                <a:gd name="connsiteY56" fmla="*/ 14232 h 279510"/>
                <a:gd name="connsiteX57" fmla="*/ 314082 w 932574"/>
                <a:gd name="connsiteY57" fmla="*/ 28463 h 279510"/>
                <a:gd name="connsiteX58" fmla="*/ 299858 w 932574"/>
                <a:gd name="connsiteY58" fmla="*/ 14232 h 279510"/>
                <a:gd name="connsiteX59" fmla="*/ 301565 w 932574"/>
                <a:gd name="connsiteY59" fmla="*/ 39279 h 279510"/>
                <a:gd name="connsiteX60" fmla="*/ 326600 w 932574"/>
                <a:gd name="connsiteY60" fmla="*/ 39279 h 279510"/>
                <a:gd name="connsiteX61" fmla="*/ 326600 w 932574"/>
                <a:gd name="connsiteY61" fmla="*/ 124670 h 279510"/>
                <a:gd name="connsiteX62" fmla="*/ 301565 w 932574"/>
                <a:gd name="connsiteY62" fmla="*/ 124670 h 279510"/>
                <a:gd name="connsiteX63" fmla="*/ 301565 w 932574"/>
                <a:gd name="connsiteY63" fmla="*/ 39279 h 279510"/>
                <a:gd name="connsiteX64" fmla="*/ 347653 w 932574"/>
                <a:gd name="connsiteY64" fmla="*/ 39279 h 279510"/>
                <a:gd name="connsiteX65" fmla="*/ 372688 w 932574"/>
                <a:gd name="connsiteY65" fmla="*/ 39279 h 279510"/>
                <a:gd name="connsiteX66" fmla="*/ 372688 w 932574"/>
                <a:gd name="connsiteY66" fmla="*/ 52942 h 279510"/>
                <a:gd name="connsiteX67" fmla="*/ 373258 w 932574"/>
                <a:gd name="connsiteY67" fmla="*/ 52942 h 279510"/>
                <a:gd name="connsiteX68" fmla="*/ 401138 w 932574"/>
                <a:gd name="connsiteY68" fmla="*/ 37572 h 279510"/>
                <a:gd name="connsiteX69" fmla="*/ 429018 w 932574"/>
                <a:gd name="connsiteY69" fmla="*/ 68881 h 279510"/>
                <a:gd name="connsiteX70" fmla="*/ 429018 w 932574"/>
                <a:gd name="connsiteY70" fmla="*/ 124670 h 279510"/>
                <a:gd name="connsiteX71" fmla="*/ 403983 w 932574"/>
                <a:gd name="connsiteY71" fmla="*/ 124670 h 279510"/>
                <a:gd name="connsiteX72" fmla="*/ 403983 w 932574"/>
                <a:gd name="connsiteY72" fmla="*/ 75713 h 279510"/>
                <a:gd name="connsiteX73" fmla="*/ 390327 w 932574"/>
                <a:gd name="connsiteY73" fmla="*/ 59204 h 279510"/>
                <a:gd name="connsiteX74" fmla="*/ 372688 w 932574"/>
                <a:gd name="connsiteY74" fmla="*/ 77420 h 279510"/>
                <a:gd name="connsiteX75" fmla="*/ 372688 w 932574"/>
                <a:gd name="connsiteY75" fmla="*/ 124670 h 279510"/>
                <a:gd name="connsiteX76" fmla="*/ 347653 w 932574"/>
                <a:gd name="connsiteY76" fmla="*/ 124670 h 279510"/>
                <a:gd name="connsiteX77" fmla="*/ 347653 w 932574"/>
                <a:gd name="connsiteY77" fmla="*/ 39279 h 279510"/>
                <a:gd name="connsiteX78" fmla="*/ 526316 w 932574"/>
                <a:gd name="connsiteY78" fmla="*/ 93360 h 279510"/>
                <a:gd name="connsiteX79" fmla="*/ 487055 w 932574"/>
                <a:gd name="connsiteY79" fmla="*/ 126377 h 279510"/>
                <a:gd name="connsiteX80" fmla="*/ 445519 w 932574"/>
                <a:gd name="connsiteY80" fmla="*/ 81975 h 279510"/>
                <a:gd name="connsiteX81" fmla="*/ 487624 w 932574"/>
                <a:gd name="connsiteY81" fmla="*/ 37572 h 279510"/>
                <a:gd name="connsiteX82" fmla="*/ 526316 w 932574"/>
                <a:gd name="connsiteY82" fmla="*/ 83113 h 279510"/>
                <a:gd name="connsiteX83" fmla="*/ 526316 w 932574"/>
                <a:gd name="connsiteY83" fmla="*/ 86529 h 279510"/>
                <a:gd name="connsiteX84" fmla="*/ 470555 w 932574"/>
                <a:gd name="connsiteY84" fmla="*/ 86529 h 279510"/>
                <a:gd name="connsiteX85" fmla="*/ 486486 w 932574"/>
                <a:gd name="connsiteY85" fmla="*/ 107022 h 279510"/>
                <a:gd name="connsiteX86" fmla="*/ 501280 w 932574"/>
                <a:gd name="connsiteY86" fmla="*/ 93360 h 279510"/>
                <a:gd name="connsiteX87" fmla="*/ 526316 w 932574"/>
                <a:gd name="connsiteY87" fmla="*/ 93360 h 279510"/>
                <a:gd name="connsiteX88" fmla="*/ 501280 w 932574"/>
                <a:gd name="connsiteY88" fmla="*/ 72866 h 279510"/>
                <a:gd name="connsiteX89" fmla="*/ 486486 w 932574"/>
                <a:gd name="connsiteY89" fmla="*/ 56357 h 279510"/>
                <a:gd name="connsiteX90" fmla="*/ 471123 w 932574"/>
                <a:gd name="connsiteY90" fmla="*/ 72866 h 279510"/>
                <a:gd name="connsiteX91" fmla="*/ 501280 w 932574"/>
                <a:gd name="connsiteY91" fmla="*/ 72866 h 279510"/>
                <a:gd name="connsiteX92" fmla="*/ 619630 w 932574"/>
                <a:gd name="connsiteY92" fmla="*/ 93360 h 279510"/>
                <a:gd name="connsiteX93" fmla="*/ 580370 w 932574"/>
                <a:gd name="connsiteY93" fmla="*/ 126377 h 279510"/>
                <a:gd name="connsiteX94" fmla="*/ 538833 w 932574"/>
                <a:gd name="connsiteY94" fmla="*/ 81975 h 279510"/>
                <a:gd name="connsiteX95" fmla="*/ 580939 w 932574"/>
                <a:gd name="connsiteY95" fmla="*/ 37572 h 279510"/>
                <a:gd name="connsiteX96" fmla="*/ 619630 w 932574"/>
                <a:gd name="connsiteY96" fmla="*/ 83113 h 279510"/>
                <a:gd name="connsiteX97" fmla="*/ 619630 w 932574"/>
                <a:gd name="connsiteY97" fmla="*/ 86529 h 279510"/>
                <a:gd name="connsiteX98" fmla="*/ 564438 w 932574"/>
                <a:gd name="connsiteY98" fmla="*/ 86529 h 279510"/>
                <a:gd name="connsiteX99" fmla="*/ 580370 w 932574"/>
                <a:gd name="connsiteY99" fmla="*/ 107022 h 279510"/>
                <a:gd name="connsiteX100" fmla="*/ 595164 w 932574"/>
                <a:gd name="connsiteY100" fmla="*/ 93360 h 279510"/>
                <a:gd name="connsiteX101" fmla="*/ 619630 w 932574"/>
                <a:gd name="connsiteY101" fmla="*/ 93360 h 279510"/>
                <a:gd name="connsiteX102" fmla="*/ 594594 w 932574"/>
                <a:gd name="connsiteY102" fmla="*/ 72866 h 279510"/>
                <a:gd name="connsiteX103" fmla="*/ 579801 w 932574"/>
                <a:gd name="connsiteY103" fmla="*/ 56357 h 279510"/>
                <a:gd name="connsiteX104" fmla="*/ 564438 w 932574"/>
                <a:gd name="connsiteY104" fmla="*/ 72866 h 279510"/>
                <a:gd name="connsiteX105" fmla="*/ 594594 w 932574"/>
                <a:gd name="connsiteY105" fmla="*/ 72866 h 279510"/>
                <a:gd name="connsiteX106" fmla="*/ 636700 w 932574"/>
                <a:gd name="connsiteY106" fmla="*/ 39279 h 279510"/>
                <a:gd name="connsiteX107" fmla="*/ 661735 w 932574"/>
                <a:gd name="connsiteY107" fmla="*/ 39279 h 279510"/>
                <a:gd name="connsiteX108" fmla="*/ 661735 w 932574"/>
                <a:gd name="connsiteY108" fmla="*/ 52942 h 279510"/>
                <a:gd name="connsiteX109" fmla="*/ 662304 w 932574"/>
                <a:gd name="connsiteY109" fmla="*/ 52942 h 279510"/>
                <a:gd name="connsiteX110" fmla="*/ 683926 w 932574"/>
                <a:gd name="connsiteY110" fmla="*/ 37572 h 279510"/>
                <a:gd name="connsiteX111" fmla="*/ 691323 w 932574"/>
                <a:gd name="connsiteY111" fmla="*/ 38710 h 279510"/>
                <a:gd name="connsiteX112" fmla="*/ 691323 w 932574"/>
                <a:gd name="connsiteY112" fmla="*/ 64896 h 279510"/>
                <a:gd name="connsiteX113" fmla="*/ 680512 w 932574"/>
                <a:gd name="connsiteY113" fmla="*/ 63189 h 279510"/>
                <a:gd name="connsiteX114" fmla="*/ 662304 w 932574"/>
                <a:gd name="connsiteY114" fmla="*/ 81975 h 279510"/>
                <a:gd name="connsiteX115" fmla="*/ 662304 w 932574"/>
                <a:gd name="connsiteY115" fmla="*/ 124670 h 279510"/>
                <a:gd name="connsiteX116" fmla="*/ 637269 w 932574"/>
                <a:gd name="connsiteY116" fmla="*/ 124670 h 279510"/>
                <a:gd name="connsiteX117" fmla="*/ 637269 w 932574"/>
                <a:gd name="connsiteY117" fmla="*/ 39279 h 279510"/>
                <a:gd name="connsiteX118" fmla="*/ 702702 w 932574"/>
                <a:gd name="connsiteY118" fmla="*/ 14232 h 279510"/>
                <a:gd name="connsiteX119" fmla="*/ 716927 w 932574"/>
                <a:gd name="connsiteY119" fmla="*/ 0 h 279510"/>
                <a:gd name="connsiteX120" fmla="*/ 731721 w 932574"/>
                <a:gd name="connsiteY120" fmla="*/ 14232 h 279510"/>
                <a:gd name="connsiteX121" fmla="*/ 716927 w 932574"/>
                <a:gd name="connsiteY121" fmla="*/ 28463 h 279510"/>
                <a:gd name="connsiteX122" fmla="*/ 702702 w 932574"/>
                <a:gd name="connsiteY122" fmla="*/ 14232 h 279510"/>
                <a:gd name="connsiteX123" fmla="*/ 704409 w 932574"/>
                <a:gd name="connsiteY123" fmla="*/ 39279 h 279510"/>
                <a:gd name="connsiteX124" fmla="*/ 729445 w 932574"/>
                <a:gd name="connsiteY124" fmla="*/ 39279 h 279510"/>
                <a:gd name="connsiteX125" fmla="*/ 729445 w 932574"/>
                <a:gd name="connsiteY125" fmla="*/ 124670 h 279510"/>
                <a:gd name="connsiteX126" fmla="*/ 704409 w 932574"/>
                <a:gd name="connsiteY126" fmla="*/ 124670 h 279510"/>
                <a:gd name="connsiteX127" fmla="*/ 704409 w 932574"/>
                <a:gd name="connsiteY127" fmla="*/ 39279 h 279510"/>
                <a:gd name="connsiteX128" fmla="*/ 750498 w 932574"/>
                <a:gd name="connsiteY128" fmla="*/ 39279 h 279510"/>
                <a:gd name="connsiteX129" fmla="*/ 775533 w 932574"/>
                <a:gd name="connsiteY129" fmla="*/ 39279 h 279510"/>
                <a:gd name="connsiteX130" fmla="*/ 775533 w 932574"/>
                <a:gd name="connsiteY130" fmla="*/ 52942 h 279510"/>
                <a:gd name="connsiteX131" fmla="*/ 776102 w 932574"/>
                <a:gd name="connsiteY131" fmla="*/ 52942 h 279510"/>
                <a:gd name="connsiteX132" fmla="*/ 803982 w 932574"/>
                <a:gd name="connsiteY132" fmla="*/ 37572 h 279510"/>
                <a:gd name="connsiteX133" fmla="*/ 831863 w 932574"/>
                <a:gd name="connsiteY133" fmla="*/ 68881 h 279510"/>
                <a:gd name="connsiteX134" fmla="*/ 831863 w 932574"/>
                <a:gd name="connsiteY134" fmla="*/ 124670 h 279510"/>
                <a:gd name="connsiteX135" fmla="*/ 806827 w 932574"/>
                <a:gd name="connsiteY135" fmla="*/ 124670 h 279510"/>
                <a:gd name="connsiteX136" fmla="*/ 806827 w 932574"/>
                <a:gd name="connsiteY136" fmla="*/ 75713 h 279510"/>
                <a:gd name="connsiteX137" fmla="*/ 793172 w 932574"/>
                <a:gd name="connsiteY137" fmla="*/ 59204 h 279510"/>
                <a:gd name="connsiteX138" fmla="*/ 775533 w 932574"/>
                <a:gd name="connsiteY138" fmla="*/ 77420 h 279510"/>
                <a:gd name="connsiteX139" fmla="*/ 775533 w 932574"/>
                <a:gd name="connsiteY139" fmla="*/ 124670 h 279510"/>
                <a:gd name="connsiteX140" fmla="*/ 750498 w 932574"/>
                <a:gd name="connsiteY140" fmla="*/ 124670 h 279510"/>
                <a:gd name="connsiteX141" fmla="*/ 750498 w 932574"/>
                <a:gd name="connsiteY141" fmla="*/ 39279 h 279510"/>
                <a:gd name="connsiteX142" fmla="*/ 932574 w 932574"/>
                <a:gd name="connsiteY142" fmla="*/ 39279 h 279510"/>
                <a:gd name="connsiteX143" fmla="*/ 932574 w 932574"/>
                <a:gd name="connsiteY143" fmla="*/ 58065 h 279510"/>
                <a:gd name="connsiteX144" fmla="*/ 917212 w 932574"/>
                <a:gd name="connsiteY144" fmla="*/ 58065 h 279510"/>
                <a:gd name="connsiteX145" fmla="*/ 919488 w 932574"/>
                <a:gd name="connsiteY145" fmla="*/ 69451 h 279510"/>
                <a:gd name="connsiteX146" fmla="*/ 885348 w 932574"/>
                <a:gd name="connsiteY146" fmla="*/ 100760 h 279510"/>
                <a:gd name="connsiteX147" fmla="*/ 871124 w 932574"/>
                <a:gd name="connsiteY147" fmla="*/ 98483 h 279510"/>
                <a:gd name="connsiteX148" fmla="*/ 868847 w 932574"/>
                <a:gd name="connsiteY148" fmla="*/ 103607 h 279510"/>
                <a:gd name="connsiteX149" fmla="*/ 930867 w 932574"/>
                <a:gd name="connsiteY149" fmla="*/ 130932 h 279510"/>
                <a:gd name="connsiteX150" fmla="*/ 885917 w 932574"/>
                <a:gd name="connsiteY150" fmla="*/ 157118 h 279510"/>
                <a:gd name="connsiteX151" fmla="*/ 844381 w 932574"/>
                <a:gd name="connsiteY151" fmla="*/ 137763 h 279510"/>
                <a:gd name="connsiteX152" fmla="*/ 853485 w 932574"/>
                <a:gd name="connsiteY152" fmla="*/ 122962 h 279510"/>
                <a:gd name="connsiteX153" fmla="*/ 846088 w 932574"/>
                <a:gd name="connsiteY153" fmla="*/ 109869 h 279510"/>
                <a:gd name="connsiteX154" fmla="*/ 858606 w 932574"/>
                <a:gd name="connsiteY154" fmla="*/ 91652 h 279510"/>
                <a:gd name="connsiteX155" fmla="*/ 850071 w 932574"/>
                <a:gd name="connsiteY155" fmla="*/ 69451 h 279510"/>
                <a:gd name="connsiteX156" fmla="*/ 884779 w 932574"/>
                <a:gd name="connsiteY156" fmla="*/ 38141 h 279510"/>
                <a:gd name="connsiteX157" fmla="*/ 897297 w 932574"/>
                <a:gd name="connsiteY157" fmla="*/ 39849 h 279510"/>
                <a:gd name="connsiteX158" fmla="*/ 932574 w 932574"/>
                <a:gd name="connsiteY158" fmla="*/ 39849 h 279510"/>
                <a:gd name="connsiteX159" fmla="*/ 867709 w 932574"/>
                <a:gd name="connsiteY159" fmla="*/ 127516 h 279510"/>
                <a:gd name="connsiteX160" fmla="*/ 864296 w 932574"/>
                <a:gd name="connsiteY160" fmla="*/ 133778 h 279510"/>
                <a:gd name="connsiteX161" fmla="*/ 887055 w 932574"/>
                <a:gd name="connsiteY161" fmla="*/ 141748 h 279510"/>
                <a:gd name="connsiteX162" fmla="*/ 906970 w 932574"/>
                <a:gd name="connsiteY162" fmla="*/ 133778 h 279510"/>
                <a:gd name="connsiteX163" fmla="*/ 867709 w 932574"/>
                <a:gd name="connsiteY163" fmla="*/ 127516 h 279510"/>
                <a:gd name="connsiteX164" fmla="*/ 896728 w 932574"/>
                <a:gd name="connsiteY164" fmla="*/ 69451 h 279510"/>
                <a:gd name="connsiteX165" fmla="*/ 884779 w 932574"/>
                <a:gd name="connsiteY165" fmla="*/ 54080 h 279510"/>
                <a:gd name="connsiteX166" fmla="*/ 872830 w 932574"/>
                <a:gd name="connsiteY166" fmla="*/ 69451 h 279510"/>
                <a:gd name="connsiteX167" fmla="*/ 884779 w 932574"/>
                <a:gd name="connsiteY167" fmla="*/ 84821 h 279510"/>
                <a:gd name="connsiteX168" fmla="*/ 896728 w 932574"/>
                <a:gd name="connsiteY168" fmla="*/ 69451 h 279510"/>
                <a:gd name="connsiteX169" fmla="*/ 569 w 932574"/>
                <a:gd name="connsiteY169" fmla="*/ 159964 h 279510"/>
                <a:gd name="connsiteX170" fmla="*/ 82504 w 932574"/>
                <a:gd name="connsiteY170" fmla="*/ 159964 h 279510"/>
                <a:gd name="connsiteX171" fmla="*/ 82504 w 932574"/>
                <a:gd name="connsiteY171" fmla="*/ 181596 h 279510"/>
                <a:gd name="connsiteX172" fmla="*/ 27311 w 932574"/>
                <a:gd name="connsiteY172" fmla="*/ 181596 h 279510"/>
                <a:gd name="connsiteX173" fmla="*/ 27311 w 932574"/>
                <a:gd name="connsiteY173" fmla="*/ 208921 h 279510"/>
                <a:gd name="connsiteX174" fmla="*/ 79090 w 932574"/>
                <a:gd name="connsiteY174" fmla="*/ 208921 h 279510"/>
                <a:gd name="connsiteX175" fmla="*/ 79090 w 932574"/>
                <a:gd name="connsiteY175" fmla="*/ 229984 h 279510"/>
                <a:gd name="connsiteX176" fmla="*/ 27311 w 932574"/>
                <a:gd name="connsiteY176" fmla="*/ 229984 h 279510"/>
                <a:gd name="connsiteX177" fmla="*/ 27311 w 932574"/>
                <a:gd name="connsiteY177" fmla="*/ 277803 h 279510"/>
                <a:gd name="connsiteX178" fmla="*/ 569 w 932574"/>
                <a:gd name="connsiteY178" fmla="*/ 277803 h 279510"/>
                <a:gd name="connsiteX179" fmla="*/ 569 w 932574"/>
                <a:gd name="connsiteY179" fmla="*/ 159964 h 279510"/>
                <a:gd name="connsiteX180" fmla="*/ 99573 w 932574"/>
                <a:gd name="connsiteY180" fmla="*/ 167365 h 279510"/>
                <a:gd name="connsiteX181" fmla="*/ 113798 w 932574"/>
                <a:gd name="connsiteY181" fmla="*/ 153133 h 279510"/>
                <a:gd name="connsiteX182" fmla="*/ 128592 w 932574"/>
                <a:gd name="connsiteY182" fmla="*/ 167365 h 279510"/>
                <a:gd name="connsiteX183" fmla="*/ 113798 w 932574"/>
                <a:gd name="connsiteY183" fmla="*/ 181596 h 279510"/>
                <a:gd name="connsiteX184" fmla="*/ 99573 w 932574"/>
                <a:gd name="connsiteY184" fmla="*/ 167365 h 279510"/>
                <a:gd name="connsiteX185" fmla="*/ 101280 w 932574"/>
                <a:gd name="connsiteY185" fmla="*/ 192412 h 279510"/>
                <a:gd name="connsiteX186" fmla="*/ 126316 w 932574"/>
                <a:gd name="connsiteY186" fmla="*/ 192412 h 279510"/>
                <a:gd name="connsiteX187" fmla="*/ 126316 w 932574"/>
                <a:gd name="connsiteY187" fmla="*/ 277803 h 279510"/>
                <a:gd name="connsiteX188" fmla="*/ 101280 w 932574"/>
                <a:gd name="connsiteY188" fmla="*/ 277803 h 279510"/>
                <a:gd name="connsiteX189" fmla="*/ 101280 w 932574"/>
                <a:gd name="connsiteY189" fmla="*/ 192412 h 279510"/>
                <a:gd name="connsiteX190" fmla="*/ 147368 w 932574"/>
                <a:gd name="connsiteY190" fmla="*/ 192412 h 279510"/>
                <a:gd name="connsiteX191" fmla="*/ 172404 w 932574"/>
                <a:gd name="connsiteY191" fmla="*/ 192412 h 279510"/>
                <a:gd name="connsiteX192" fmla="*/ 172404 w 932574"/>
                <a:gd name="connsiteY192" fmla="*/ 206075 h 279510"/>
                <a:gd name="connsiteX193" fmla="*/ 172973 w 932574"/>
                <a:gd name="connsiteY193" fmla="*/ 206075 h 279510"/>
                <a:gd name="connsiteX194" fmla="*/ 194595 w 932574"/>
                <a:gd name="connsiteY194" fmla="*/ 190705 h 279510"/>
                <a:gd name="connsiteX195" fmla="*/ 201991 w 932574"/>
                <a:gd name="connsiteY195" fmla="*/ 191843 h 279510"/>
                <a:gd name="connsiteX196" fmla="*/ 201991 w 932574"/>
                <a:gd name="connsiteY196" fmla="*/ 218029 h 279510"/>
                <a:gd name="connsiteX197" fmla="*/ 191181 w 932574"/>
                <a:gd name="connsiteY197" fmla="*/ 216322 h 279510"/>
                <a:gd name="connsiteX198" fmla="*/ 172973 w 932574"/>
                <a:gd name="connsiteY198" fmla="*/ 235107 h 279510"/>
                <a:gd name="connsiteX199" fmla="*/ 172973 w 932574"/>
                <a:gd name="connsiteY199" fmla="*/ 277803 h 279510"/>
                <a:gd name="connsiteX200" fmla="*/ 147937 w 932574"/>
                <a:gd name="connsiteY200" fmla="*/ 277803 h 279510"/>
                <a:gd name="connsiteX201" fmla="*/ 147937 w 932574"/>
                <a:gd name="connsiteY201" fmla="*/ 192412 h 279510"/>
                <a:gd name="connsiteX202" fmla="*/ 234993 w 932574"/>
                <a:gd name="connsiteY202" fmla="*/ 249339 h 279510"/>
                <a:gd name="connsiteX203" fmla="*/ 250355 w 932574"/>
                <a:gd name="connsiteY203" fmla="*/ 261863 h 279510"/>
                <a:gd name="connsiteX204" fmla="*/ 262304 w 932574"/>
                <a:gd name="connsiteY204" fmla="*/ 254463 h 279510"/>
                <a:gd name="connsiteX205" fmla="*/ 213371 w 932574"/>
                <a:gd name="connsiteY205" fmla="*/ 218029 h 279510"/>
                <a:gd name="connsiteX206" fmla="*/ 248649 w 932574"/>
                <a:gd name="connsiteY206" fmla="*/ 190705 h 279510"/>
                <a:gd name="connsiteX207" fmla="*/ 285633 w 932574"/>
                <a:gd name="connsiteY207" fmla="*/ 219737 h 279510"/>
                <a:gd name="connsiteX208" fmla="*/ 261735 w 932574"/>
                <a:gd name="connsiteY208" fmla="*/ 219737 h 279510"/>
                <a:gd name="connsiteX209" fmla="*/ 248649 w 932574"/>
                <a:gd name="connsiteY209" fmla="*/ 208352 h 279510"/>
                <a:gd name="connsiteX210" fmla="*/ 238407 w 932574"/>
                <a:gd name="connsiteY210" fmla="*/ 215183 h 279510"/>
                <a:gd name="connsiteX211" fmla="*/ 287340 w 932574"/>
                <a:gd name="connsiteY211" fmla="*/ 252185 h 279510"/>
                <a:gd name="connsiteX212" fmla="*/ 250925 w 932574"/>
                <a:gd name="connsiteY212" fmla="*/ 278941 h 279510"/>
                <a:gd name="connsiteX213" fmla="*/ 210526 w 932574"/>
                <a:gd name="connsiteY213" fmla="*/ 248770 h 279510"/>
                <a:gd name="connsiteX214" fmla="*/ 234993 w 932574"/>
                <a:gd name="connsiteY214" fmla="*/ 248770 h 279510"/>
                <a:gd name="connsiteX215" fmla="*/ 308393 w 932574"/>
                <a:gd name="connsiteY215" fmla="*/ 212337 h 279510"/>
                <a:gd name="connsiteX216" fmla="*/ 297013 w 932574"/>
                <a:gd name="connsiteY216" fmla="*/ 212337 h 279510"/>
                <a:gd name="connsiteX217" fmla="*/ 297013 w 932574"/>
                <a:gd name="connsiteY217" fmla="*/ 192412 h 279510"/>
                <a:gd name="connsiteX218" fmla="*/ 308393 w 932574"/>
                <a:gd name="connsiteY218" fmla="*/ 192412 h 279510"/>
                <a:gd name="connsiteX219" fmla="*/ 308393 w 932574"/>
                <a:gd name="connsiteY219" fmla="*/ 170211 h 279510"/>
                <a:gd name="connsiteX220" fmla="*/ 333428 w 932574"/>
                <a:gd name="connsiteY220" fmla="*/ 170211 h 279510"/>
                <a:gd name="connsiteX221" fmla="*/ 333428 w 932574"/>
                <a:gd name="connsiteY221" fmla="*/ 192412 h 279510"/>
                <a:gd name="connsiteX222" fmla="*/ 353343 w 932574"/>
                <a:gd name="connsiteY222" fmla="*/ 192412 h 279510"/>
                <a:gd name="connsiteX223" fmla="*/ 353343 w 932574"/>
                <a:gd name="connsiteY223" fmla="*/ 212337 h 279510"/>
                <a:gd name="connsiteX224" fmla="*/ 333428 w 932574"/>
                <a:gd name="connsiteY224" fmla="*/ 212337 h 279510"/>
                <a:gd name="connsiteX225" fmla="*/ 333428 w 932574"/>
                <a:gd name="connsiteY225" fmla="*/ 244785 h 279510"/>
                <a:gd name="connsiteX226" fmla="*/ 346515 w 932574"/>
                <a:gd name="connsiteY226" fmla="*/ 256170 h 279510"/>
                <a:gd name="connsiteX227" fmla="*/ 355050 w 932574"/>
                <a:gd name="connsiteY227" fmla="*/ 255601 h 279510"/>
                <a:gd name="connsiteX228" fmla="*/ 355050 w 932574"/>
                <a:gd name="connsiteY228" fmla="*/ 277803 h 279510"/>
                <a:gd name="connsiteX229" fmla="*/ 341963 w 932574"/>
                <a:gd name="connsiteY229" fmla="*/ 279510 h 279510"/>
                <a:gd name="connsiteX230" fmla="*/ 308393 w 932574"/>
                <a:gd name="connsiteY230" fmla="*/ 245354 h 279510"/>
                <a:gd name="connsiteX231" fmla="*/ 308393 w 932574"/>
                <a:gd name="connsiteY231" fmla="*/ 212337 h 279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</a:cxnLst>
              <a:rect l="l" t="t" r="r" b="b"/>
              <a:pathLst>
                <a:path w="932574" h="279510">
                  <a:moveTo>
                    <a:pt x="569" y="6831"/>
                  </a:moveTo>
                  <a:lnTo>
                    <a:pt x="84210" y="6831"/>
                  </a:lnTo>
                  <a:lnTo>
                    <a:pt x="84210" y="28463"/>
                  </a:lnTo>
                  <a:lnTo>
                    <a:pt x="27311" y="28463"/>
                  </a:lnTo>
                  <a:lnTo>
                    <a:pt x="27311" y="53511"/>
                  </a:lnTo>
                  <a:lnTo>
                    <a:pt x="80797" y="53511"/>
                  </a:lnTo>
                  <a:lnTo>
                    <a:pt x="80797" y="74574"/>
                  </a:lnTo>
                  <a:lnTo>
                    <a:pt x="27311" y="74574"/>
                  </a:lnTo>
                  <a:lnTo>
                    <a:pt x="27311" y="103037"/>
                  </a:lnTo>
                  <a:lnTo>
                    <a:pt x="85348" y="103037"/>
                  </a:lnTo>
                  <a:lnTo>
                    <a:pt x="85348" y="124670"/>
                  </a:lnTo>
                  <a:lnTo>
                    <a:pt x="0" y="124670"/>
                  </a:lnTo>
                  <a:lnTo>
                    <a:pt x="0" y="6831"/>
                  </a:lnTo>
                  <a:close/>
                  <a:moveTo>
                    <a:pt x="104694" y="39279"/>
                  </a:moveTo>
                  <a:lnTo>
                    <a:pt x="129730" y="39279"/>
                  </a:lnTo>
                  <a:lnTo>
                    <a:pt x="129730" y="52942"/>
                  </a:lnTo>
                  <a:lnTo>
                    <a:pt x="130299" y="52942"/>
                  </a:lnTo>
                  <a:cubicBezTo>
                    <a:pt x="135989" y="43264"/>
                    <a:pt x="143954" y="37572"/>
                    <a:pt x="158179" y="37572"/>
                  </a:cubicBezTo>
                  <a:cubicBezTo>
                    <a:pt x="178663" y="37572"/>
                    <a:pt x="186060" y="48957"/>
                    <a:pt x="186060" y="68881"/>
                  </a:cubicBezTo>
                  <a:lnTo>
                    <a:pt x="186060" y="124670"/>
                  </a:lnTo>
                  <a:lnTo>
                    <a:pt x="161024" y="124670"/>
                  </a:lnTo>
                  <a:lnTo>
                    <a:pt x="161024" y="75713"/>
                  </a:lnTo>
                  <a:cubicBezTo>
                    <a:pt x="161024" y="64896"/>
                    <a:pt x="157610" y="59204"/>
                    <a:pt x="147368" y="59204"/>
                  </a:cubicBezTo>
                  <a:cubicBezTo>
                    <a:pt x="136558" y="59204"/>
                    <a:pt x="129730" y="66604"/>
                    <a:pt x="129730" y="77420"/>
                  </a:cubicBezTo>
                  <a:lnTo>
                    <a:pt x="129730" y="124670"/>
                  </a:lnTo>
                  <a:lnTo>
                    <a:pt x="104694" y="124670"/>
                  </a:lnTo>
                  <a:lnTo>
                    <a:pt x="104694" y="39279"/>
                  </a:lnTo>
                  <a:close/>
                  <a:moveTo>
                    <a:pt x="287340" y="39279"/>
                  </a:moveTo>
                  <a:lnTo>
                    <a:pt x="287340" y="58065"/>
                  </a:lnTo>
                  <a:lnTo>
                    <a:pt x="271408" y="58065"/>
                  </a:lnTo>
                  <a:cubicBezTo>
                    <a:pt x="273115" y="61481"/>
                    <a:pt x="273684" y="65466"/>
                    <a:pt x="273684" y="69451"/>
                  </a:cubicBezTo>
                  <a:cubicBezTo>
                    <a:pt x="273684" y="87667"/>
                    <a:pt x="261166" y="100760"/>
                    <a:pt x="239545" y="100760"/>
                  </a:cubicBezTo>
                  <a:cubicBezTo>
                    <a:pt x="234424" y="100760"/>
                    <a:pt x="229303" y="100191"/>
                    <a:pt x="225320" y="98483"/>
                  </a:cubicBezTo>
                  <a:cubicBezTo>
                    <a:pt x="223613" y="100191"/>
                    <a:pt x="223044" y="101899"/>
                    <a:pt x="223044" y="103607"/>
                  </a:cubicBezTo>
                  <a:cubicBezTo>
                    <a:pt x="223044" y="114992"/>
                    <a:pt x="285064" y="95068"/>
                    <a:pt x="285064" y="130932"/>
                  </a:cubicBezTo>
                  <a:cubicBezTo>
                    <a:pt x="285064" y="145163"/>
                    <a:pt x="276529" y="157118"/>
                    <a:pt x="240114" y="157118"/>
                  </a:cubicBezTo>
                  <a:cubicBezTo>
                    <a:pt x="208819" y="157118"/>
                    <a:pt x="198578" y="149717"/>
                    <a:pt x="198578" y="137763"/>
                  </a:cubicBezTo>
                  <a:cubicBezTo>
                    <a:pt x="198578" y="131501"/>
                    <a:pt x="201991" y="126377"/>
                    <a:pt x="207681" y="122962"/>
                  </a:cubicBezTo>
                  <a:cubicBezTo>
                    <a:pt x="203129" y="120115"/>
                    <a:pt x="200284" y="116131"/>
                    <a:pt x="200284" y="109869"/>
                  </a:cubicBezTo>
                  <a:cubicBezTo>
                    <a:pt x="200284" y="102468"/>
                    <a:pt x="203698" y="96206"/>
                    <a:pt x="212802" y="91652"/>
                  </a:cubicBezTo>
                  <a:cubicBezTo>
                    <a:pt x="207112" y="85959"/>
                    <a:pt x="204267" y="78559"/>
                    <a:pt x="204267" y="69451"/>
                  </a:cubicBezTo>
                  <a:cubicBezTo>
                    <a:pt x="204267" y="50665"/>
                    <a:pt x="216785" y="38141"/>
                    <a:pt x="238976" y="38141"/>
                  </a:cubicBezTo>
                  <a:cubicBezTo>
                    <a:pt x="243528" y="38141"/>
                    <a:pt x="247511" y="38710"/>
                    <a:pt x="251494" y="39849"/>
                  </a:cubicBezTo>
                  <a:lnTo>
                    <a:pt x="287340" y="39849"/>
                  </a:lnTo>
                  <a:close/>
                  <a:moveTo>
                    <a:pt x="222475" y="127516"/>
                  </a:moveTo>
                  <a:cubicBezTo>
                    <a:pt x="219630" y="129793"/>
                    <a:pt x="219061" y="132070"/>
                    <a:pt x="219061" y="133778"/>
                  </a:cubicBezTo>
                  <a:cubicBezTo>
                    <a:pt x="219061" y="138901"/>
                    <a:pt x="223044" y="141748"/>
                    <a:pt x="241821" y="141748"/>
                  </a:cubicBezTo>
                  <a:cubicBezTo>
                    <a:pt x="257183" y="141748"/>
                    <a:pt x="261735" y="137193"/>
                    <a:pt x="261735" y="133778"/>
                  </a:cubicBezTo>
                  <a:cubicBezTo>
                    <a:pt x="261735" y="125808"/>
                    <a:pt x="239545" y="129793"/>
                    <a:pt x="222475" y="127516"/>
                  </a:cubicBezTo>
                  <a:close/>
                  <a:moveTo>
                    <a:pt x="251494" y="69451"/>
                  </a:moveTo>
                  <a:cubicBezTo>
                    <a:pt x="251494" y="59773"/>
                    <a:pt x="248080" y="54080"/>
                    <a:pt x="239545" y="54080"/>
                  </a:cubicBezTo>
                  <a:cubicBezTo>
                    <a:pt x="231010" y="54080"/>
                    <a:pt x="227596" y="59773"/>
                    <a:pt x="227596" y="69451"/>
                  </a:cubicBezTo>
                  <a:cubicBezTo>
                    <a:pt x="227596" y="79128"/>
                    <a:pt x="231010" y="84821"/>
                    <a:pt x="239545" y="84821"/>
                  </a:cubicBezTo>
                  <a:cubicBezTo>
                    <a:pt x="247511" y="84821"/>
                    <a:pt x="251494" y="79128"/>
                    <a:pt x="251494" y="69451"/>
                  </a:cubicBezTo>
                  <a:close/>
                  <a:moveTo>
                    <a:pt x="299858" y="14232"/>
                  </a:moveTo>
                  <a:cubicBezTo>
                    <a:pt x="299858" y="5693"/>
                    <a:pt x="304979" y="0"/>
                    <a:pt x="314082" y="0"/>
                  </a:cubicBezTo>
                  <a:cubicBezTo>
                    <a:pt x="322617" y="0"/>
                    <a:pt x="328876" y="5693"/>
                    <a:pt x="328876" y="14232"/>
                  </a:cubicBezTo>
                  <a:cubicBezTo>
                    <a:pt x="328876" y="22771"/>
                    <a:pt x="323186" y="28463"/>
                    <a:pt x="314082" y="28463"/>
                  </a:cubicBezTo>
                  <a:cubicBezTo>
                    <a:pt x="304979" y="28463"/>
                    <a:pt x="299858" y="22771"/>
                    <a:pt x="299858" y="14232"/>
                  </a:cubicBezTo>
                  <a:close/>
                  <a:moveTo>
                    <a:pt x="301565" y="39279"/>
                  </a:moveTo>
                  <a:lnTo>
                    <a:pt x="326600" y="39279"/>
                  </a:lnTo>
                  <a:lnTo>
                    <a:pt x="326600" y="124670"/>
                  </a:lnTo>
                  <a:lnTo>
                    <a:pt x="301565" y="124670"/>
                  </a:lnTo>
                  <a:lnTo>
                    <a:pt x="301565" y="39279"/>
                  </a:lnTo>
                  <a:close/>
                  <a:moveTo>
                    <a:pt x="347653" y="39279"/>
                  </a:moveTo>
                  <a:lnTo>
                    <a:pt x="372688" y="39279"/>
                  </a:lnTo>
                  <a:lnTo>
                    <a:pt x="372688" y="52942"/>
                  </a:lnTo>
                  <a:lnTo>
                    <a:pt x="373258" y="52942"/>
                  </a:lnTo>
                  <a:cubicBezTo>
                    <a:pt x="378947" y="43264"/>
                    <a:pt x="386913" y="37572"/>
                    <a:pt x="401138" y="37572"/>
                  </a:cubicBezTo>
                  <a:cubicBezTo>
                    <a:pt x="421622" y="37572"/>
                    <a:pt x="429018" y="48957"/>
                    <a:pt x="429018" y="68881"/>
                  </a:cubicBezTo>
                  <a:lnTo>
                    <a:pt x="429018" y="124670"/>
                  </a:lnTo>
                  <a:lnTo>
                    <a:pt x="403983" y="124670"/>
                  </a:lnTo>
                  <a:lnTo>
                    <a:pt x="403983" y="75713"/>
                  </a:lnTo>
                  <a:cubicBezTo>
                    <a:pt x="403983" y="64896"/>
                    <a:pt x="400569" y="59204"/>
                    <a:pt x="390327" y="59204"/>
                  </a:cubicBezTo>
                  <a:cubicBezTo>
                    <a:pt x="379516" y="59204"/>
                    <a:pt x="372688" y="66604"/>
                    <a:pt x="372688" y="77420"/>
                  </a:cubicBezTo>
                  <a:lnTo>
                    <a:pt x="372688" y="124670"/>
                  </a:lnTo>
                  <a:lnTo>
                    <a:pt x="347653" y="124670"/>
                  </a:lnTo>
                  <a:lnTo>
                    <a:pt x="347653" y="39279"/>
                  </a:lnTo>
                  <a:close/>
                  <a:moveTo>
                    <a:pt x="526316" y="93360"/>
                  </a:moveTo>
                  <a:cubicBezTo>
                    <a:pt x="525178" y="111007"/>
                    <a:pt x="512660" y="126377"/>
                    <a:pt x="487055" y="126377"/>
                  </a:cubicBezTo>
                  <a:cubicBezTo>
                    <a:pt x="457468" y="126377"/>
                    <a:pt x="445519" y="108730"/>
                    <a:pt x="445519" y="81975"/>
                  </a:cubicBezTo>
                  <a:cubicBezTo>
                    <a:pt x="445519" y="55219"/>
                    <a:pt x="459744" y="37572"/>
                    <a:pt x="487624" y="37572"/>
                  </a:cubicBezTo>
                  <a:cubicBezTo>
                    <a:pt x="515505" y="37572"/>
                    <a:pt x="526316" y="54650"/>
                    <a:pt x="526316" y="83113"/>
                  </a:cubicBezTo>
                  <a:lnTo>
                    <a:pt x="526316" y="86529"/>
                  </a:lnTo>
                  <a:lnTo>
                    <a:pt x="470555" y="86529"/>
                  </a:lnTo>
                  <a:cubicBezTo>
                    <a:pt x="471123" y="99622"/>
                    <a:pt x="475676" y="107022"/>
                    <a:pt x="486486" y="107022"/>
                  </a:cubicBezTo>
                  <a:cubicBezTo>
                    <a:pt x="496159" y="107022"/>
                    <a:pt x="501280" y="100760"/>
                    <a:pt x="501280" y="93360"/>
                  </a:cubicBezTo>
                  <a:lnTo>
                    <a:pt x="526316" y="93360"/>
                  </a:lnTo>
                  <a:close/>
                  <a:moveTo>
                    <a:pt x="501280" y="72866"/>
                  </a:moveTo>
                  <a:cubicBezTo>
                    <a:pt x="500711" y="64327"/>
                    <a:pt x="496728" y="56357"/>
                    <a:pt x="486486" y="56357"/>
                  </a:cubicBezTo>
                  <a:cubicBezTo>
                    <a:pt x="476813" y="56357"/>
                    <a:pt x="472262" y="62050"/>
                    <a:pt x="471123" y="72866"/>
                  </a:cubicBezTo>
                  <a:lnTo>
                    <a:pt x="501280" y="72866"/>
                  </a:lnTo>
                  <a:close/>
                  <a:moveTo>
                    <a:pt x="619630" y="93360"/>
                  </a:moveTo>
                  <a:cubicBezTo>
                    <a:pt x="618492" y="111007"/>
                    <a:pt x="605974" y="126377"/>
                    <a:pt x="580370" y="126377"/>
                  </a:cubicBezTo>
                  <a:cubicBezTo>
                    <a:pt x="550782" y="126377"/>
                    <a:pt x="538833" y="108730"/>
                    <a:pt x="538833" y="81975"/>
                  </a:cubicBezTo>
                  <a:cubicBezTo>
                    <a:pt x="538833" y="55219"/>
                    <a:pt x="553058" y="37572"/>
                    <a:pt x="580939" y="37572"/>
                  </a:cubicBezTo>
                  <a:cubicBezTo>
                    <a:pt x="608819" y="37572"/>
                    <a:pt x="619630" y="54650"/>
                    <a:pt x="619630" y="83113"/>
                  </a:cubicBezTo>
                  <a:lnTo>
                    <a:pt x="619630" y="86529"/>
                  </a:lnTo>
                  <a:lnTo>
                    <a:pt x="564438" y="86529"/>
                  </a:lnTo>
                  <a:cubicBezTo>
                    <a:pt x="565007" y="99622"/>
                    <a:pt x="569559" y="107022"/>
                    <a:pt x="580370" y="107022"/>
                  </a:cubicBezTo>
                  <a:cubicBezTo>
                    <a:pt x="590042" y="107022"/>
                    <a:pt x="595164" y="100760"/>
                    <a:pt x="595164" y="93360"/>
                  </a:cubicBezTo>
                  <a:lnTo>
                    <a:pt x="619630" y="93360"/>
                  </a:lnTo>
                  <a:close/>
                  <a:moveTo>
                    <a:pt x="594594" y="72866"/>
                  </a:moveTo>
                  <a:cubicBezTo>
                    <a:pt x="594025" y="64327"/>
                    <a:pt x="590042" y="56357"/>
                    <a:pt x="579801" y="56357"/>
                  </a:cubicBezTo>
                  <a:cubicBezTo>
                    <a:pt x="570128" y="56357"/>
                    <a:pt x="565576" y="62050"/>
                    <a:pt x="564438" y="72866"/>
                  </a:cubicBezTo>
                  <a:lnTo>
                    <a:pt x="594594" y="72866"/>
                  </a:lnTo>
                  <a:close/>
                  <a:moveTo>
                    <a:pt x="636700" y="39279"/>
                  </a:moveTo>
                  <a:lnTo>
                    <a:pt x="661735" y="39279"/>
                  </a:lnTo>
                  <a:lnTo>
                    <a:pt x="661735" y="52942"/>
                  </a:lnTo>
                  <a:lnTo>
                    <a:pt x="662304" y="52942"/>
                  </a:lnTo>
                  <a:cubicBezTo>
                    <a:pt x="667994" y="43264"/>
                    <a:pt x="675391" y="37572"/>
                    <a:pt x="683926" y="37572"/>
                  </a:cubicBezTo>
                  <a:cubicBezTo>
                    <a:pt x="686202" y="37572"/>
                    <a:pt x="688478" y="38141"/>
                    <a:pt x="691323" y="38710"/>
                  </a:cubicBezTo>
                  <a:lnTo>
                    <a:pt x="691323" y="64896"/>
                  </a:lnTo>
                  <a:cubicBezTo>
                    <a:pt x="688478" y="63758"/>
                    <a:pt x="685064" y="63189"/>
                    <a:pt x="680512" y="63189"/>
                  </a:cubicBezTo>
                  <a:cubicBezTo>
                    <a:pt x="669701" y="63189"/>
                    <a:pt x="662304" y="70020"/>
                    <a:pt x="662304" y="81975"/>
                  </a:cubicBezTo>
                  <a:lnTo>
                    <a:pt x="662304" y="124670"/>
                  </a:lnTo>
                  <a:lnTo>
                    <a:pt x="637269" y="124670"/>
                  </a:lnTo>
                  <a:lnTo>
                    <a:pt x="637269" y="39279"/>
                  </a:lnTo>
                  <a:close/>
                  <a:moveTo>
                    <a:pt x="702702" y="14232"/>
                  </a:moveTo>
                  <a:cubicBezTo>
                    <a:pt x="702702" y="5693"/>
                    <a:pt x="707823" y="0"/>
                    <a:pt x="716927" y="0"/>
                  </a:cubicBezTo>
                  <a:cubicBezTo>
                    <a:pt x="725462" y="0"/>
                    <a:pt x="731721" y="5693"/>
                    <a:pt x="731721" y="14232"/>
                  </a:cubicBezTo>
                  <a:cubicBezTo>
                    <a:pt x="731721" y="22771"/>
                    <a:pt x="726031" y="28463"/>
                    <a:pt x="716927" y="28463"/>
                  </a:cubicBezTo>
                  <a:cubicBezTo>
                    <a:pt x="707823" y="28463"/>
                    <a:pt x="702702" y="22771"/>
                    <a:pt x="702702" y="14232"/>
                  </a:cubicBezTo>
                  <a:close/>
                  <a:moveTo>
                    <a:pt x="704409" y="39279"/>
                  </a:moveTo>
                  <a:lnTo>
                    <a:pt x="729445" y="39279"/>
                  </a:lnTo>
                  <a:lnTo>
                    <a:pt x="729445" y="124670"/>
                  </a:lnTo>
                  <a:lnTo>
                    <a:pt x="704409" y="124670"/>
                  </a:lnTo>
                  <a:lnTo>
                    <a:pt x="704409" y="39279"/>
                  </a:lnTo>
                  <a:close/>
                  <a:moveTo>
                    <a:pt x="750498" y="39279"/>
                  </a:moveTo>
                  <a:lnTo>
                    <a:pt x="775533" y="39279"/>
                  </a:lnTo>
                  <a:lnTo>
                    <a:pt x="775533" y="52942"/>
                  </a:lnTo>
                  <a:lnTo>
                    <a:pt x="776102" y="52942"/>
                  </a:lnTo>
                  <a:cubicBezTo>
                    <a:pt x="781792" y="43264"/>
                    <a:pt x="789758" y="37572"/>
                    <a:pt x="803982" y="37572"/>
                  </a:cubicBezTo>
                  <a:cubicBezTo>
                    <a:pt x="824466" y="37572"/>
                    <a:pt x="831863" y="48957"/>
                    <a:pt x="831863" y="68881"/>
                  </a:cubicBezTo>
                  <a:lnTo>
                    <a:pt x="831863" y="124670"/>
                  </a:lnTo>
                  <a:lnTo>
                    <a:pt x="806827" y="124670"/>
                  </a:lnTo>
                  <a:lnTo>
                    <a:pt x="806827" y="75713"/>
                  </a:lnTo>
                  <a:cubicBezTo>
                    <a:pt x="806827" y="64896"/>
                    <a:pt x="803414" y="59204"/>
                    <a:pt x="793172" y="59204"/>
                  </a:cubicBezTo>
                  <a:cubicBezTo>
                    <a:pt x="782361" y="59204"/>
                    <a:pt x="775533" y="66604"/>
                    <a:pt x="775533" y="77420"/>
                  </a:cubicBezTo>
                  <a:lnTo>
                    <a:pt x="775533" y="124670"/>
                  </a:lnTo>
                  <a:lnTo>
                    <a:pt x="750498" y="124670"/>
                  </a:lnTo>
                  <a:lnTo>
                    <a:pt x="750498" y="39279"/>
                  </a:lnTo>
                  <a:close/>
                  <a:moveTo>
                    <a:pt x="932574" y="39279"/>
                  </a:moveTo>
                  <a:lnTo>
                    <a:pt x="932574" y="58065"/>
                  </a:lnTo>
                  <a:lnTo>
                    <a:pt x="917212" y="58065"/>
                  </a:lnTo>
                  <a:cubicBezTo>
                    <a:pt x="918918" y="61481"/>
                    <a:pt x="919488" y="65466"/>
                    <a:pt x="919488" y="69451"/>
                  </a:cubicBezTo>
                  <a:cubicBezTo>
                    <a:pt x="919488" y="87667"/>
                    <a:pt x="906970" y="100760"/>
                    <a:pt x="885348" y="100760"/>
                  </a:cubicBezTo>
                  <a:cubicBezTo>
                    <a:pt x="880227" y="100760"/>
                    <a:pt x="875106" y="100191"/>
                    <a:pt x="871124" y="98483"/>
                  </a:cubicBezTo>
                  <a:cubicBezTo>
                    <a:pt x="869416" y="100191"/>
                    <a:pt x="868847" y="101899"/>
                    <a:pt x="868847" y="103607"/>
                  </a:cubicBezTo>
                  <a:cubicBezTo>
                    <a:pt x="868847" y="114992"/>
                    <a:pt x="930867" y="95068"/>
                    <a:pt x="930867" y="130932"/>
                  </a:cubicBezTo>
                  <a:cubicBezTo>
                    <a:pt x="930867" y="145163"/>
                    <a:pt x="922333" y="157118"/>
                    <a:pt x="885917" y="157118"/>
                  </a:cubicBezTo>
                  <a:cubicBezTo>
                    <a:pt x="854623" y="157118"/>
                    <a:pt x="844381" y="149717"/>
                    <a:pt x="844381" y="137763"/>
                  </a:cubicBezTo>
                  <a:cubicBezTo>
                    <a:pt x="844381" y="131501"/>
                    <a:pt x="847795" y="126377"/>
                    <a:pt x="853485" y="122962"/>
                  </a:cubicBezTo>
                  <a:cubicBezTo>
                    <a:pt x="848933" y="120115"/>
                    <a:pt x="846088" y="116131"/>
                    <a:pt x="846088" y="109869"/>
                  </a:cubicBezTo>
                  <a:cubicBezTo>
                    <a:pt x="846088" y="102468"/>
                    <a:pt x="849502" y="96206"/>
                    <a:pt x="858606" y="91652"/>
                  </a:cubicBezTo>
                  <a:cubicBezTo>
                    <a:pt x="852916" y="85959"/>
                    <a:pt x="850071" y="78559"/>
                    <a:pt x="850071" y="69451"/>
                  </a:cubicBezTo>
                  <a:cubicBezTo>
                    <a:pt x="850071" y="50665"/>
                    <a:pt x="862589" y="38141"/>
                    <a:pt x="884779" y="38141"/>
                  </a:cubicBezTo>
                  <a:cubicBezTo>
                    <a:pt x="889331" y="38141"/>
                    <a:pt x="893314" y="38710"/>
                    <a:pt x="897297" y="39849"/>
                  </a:cubicBezTo>
                  <a:lnTo>
                    <a:pt x="932574" y="39849"/>
                  </a:lnTo>
                  <a:close/>
                  <a:moveTo>
                    <a:pt x="867709" y="127516"/>
                  </a:moveTo>
                  <a:cubicBezTo>
                    <a:pt x="864864" y="129793"/>
                    <a:pt x="864296" y="132070"/>
                    <a:pt x="864296" y="133778"/>
                  </a:cubicBezTo>
                  <a:cubicBezTo>
                    <a:pt x="864296" y="138901"/>
                    <a:pt x="868279" y="141748"/>
                    <a:pt x="887055" y="141748"/>
                  </a:cubicBezTo>
                  <a:cubicBezTo>
                    <a:pt x="902418" y="141748"/>
                    <a:pt x="906970" y="137193"/>
                    <a:pt x="906970" y="133778"/>
                  </a:cubicBezTo>
                  <a:cubicBezTo>
                    <a:pt x="907539" y="125808"/>
                    <a:pt x="885348" y="129793"/>
                    <a:pt x="867709" y="127516"/>
                  </a:cubicBezTo>
                  <a:close/>
                  <a:moveTo>
                    <a:pt x="896728" y="69451"/>
                  </a:moveTo>
                  <a:cubicBezTo>
                    <a:pt x="896728" y="59773"/>
                    <a:pt x="893314" y="54080"/>
                    <a:pt x="884779" y="54080"/>
                  </a:cubicBezTo>
                  <a:cubicBezTo>
                    <a:pt x="876244" y="54080"/>
                    <a:pt x="872830" y="59773"/>
                    <a:pt x="872830" y="69451"/>
                  </a:cubicBezTo>
                  <a:cubicBezTo>
                    <a:pt x="872830" y="79128"/>
                    <a:pt x="876244" y="84821"/>
                    <a:pt x="884779" y="84821"/>
                  </a:cubicBezTo>
                  <a:cubicBezTo>
                    <a:pt x="893314" y="84821"/>
                    <a:pt x="896728" y="79128"/>
                    <a:pt x="896728" y="69451"/>
                  </a:cubicBezTo>
                  <a:close/>
                  <a:moveTo>
                    <a:pt x="569" y="159964"/>
                  </a:moveTo>
                  <a:lnTo>
                    <a:pt x="82504" y="159964"/>
                  </a:lnTo>
                  <a:lnTo>
                    <a:pt x="82504" y="181596"/>
                  </a:lnTo>
                  <a:lnTo>
                    <a:pt x="27311" y="181596"/>
                  </a:lnTo>
                  <a:lnTo>
                    <a:pt x="27311" y="208921"/>
                  </a:lnTo>
                  <a:lnTo>
                    <a:pt x="79090" y="208921"/>
                  </a:lnTo>
                  <a:lnTo>
                    <a:pt x="79090" y="229984"/>
                  </a:lnTo>
                  <a:lnTo>
                    <a:pt x="27311" y="229984"/>
                  </a:lnTo>
                  <a:lnTo>
                    <a:pt x="27311" y="277803"/>
                  </a:lnTo>
                  <a:lnTo>
                    <a:pt x="569" y="277803"/>
                  </a:lnTo>
                  <a:lnTo>
                    <a:pt x="569" y="159964"/>
                  </a:lnTo>
                  <a:close/>
                  <a:moveTo>
                    <a:pt x="99573" y="167365"/>
                  </a:moveTo>
                  <a:cubicBezTo>
                    <a:pt x="99573" y="158826"/>
                    <a:pt x="104694" y="153133"/>
                    <a:pt x="113798" y="153133"/>
                  </a:cubicBezTo>
                  <a:cubicBezTo>
                    <a:pt x="122333" y="153133"/>
                    <a:pt x="128592" y="158826"/>
                    <a:pt x="128592" y="167365"/>
                  </a:cubicBezTo>
                  <a:cubicBezTo>
                    <a:pt x="128592" y="175904"/>
                    <a:pt x="122902" y="181596"/>
                    <a:pt x="113798" y="181596"/>
                  </a:cubicBezTo>
                  <a:cubicBezTo>
                    <a:pt x="104694" y="181596"/>
                    <a:pt x="99573" y="175904"/>
                    <a:pt x="99573" y="167365"/>
                  </a:cubicBezTo>
                  <a:close/>
                  <a:moveTo>
                    <a:pt x="101280" y="192412"/>
                  </a:moveTo>
                  <a:lnTo>
                    <a:pt x="126316" y="192412"/>
                  </a:lnTo>
                  <a:lnTo>
                    <a:pt x="126316" y="277803"/>
                  </a:lnTo>
                  <a:lnTo>
                    <a:pt x="101280" y="277803"/>
                  </a:lnTo>
                  <a:lnTo>
                    <a:pt x="101280" y="192412"/>
                  </a:lnTo>
                  <a:close/>
                  <a:moveTo>
                    <a:pt x="147368" y="192412"/>
                  </a:moveTo>
                  <a:lnTo>
                    <a:pt x="172404" y="192412"/>
                  </a:lnTo>
                  <a:lnTo>
                    <a:pt x="172404" y="206075"/>
                  </a:lnTo>
                  <a:lnTo>
                    <a:pt x="172973" y="206075"/>
                  </a:lnTo>
                  <a:cubicBezTo>
                    <a:pt x="178663" y="196397"/>
                    <a:pt x="186060" y="190705"/>
                    <a:pt x="194595" y="190705"/>
                  </a:cubicBezTo>
                  <a:cubicBezTo>
                    <a:pt x="196871" y="190705"/>
                    <a:pt x="199146" y="191274"/>
                    <a:pt x="201991" y="191843"/>
                  </a:cubicBezTo>
                  <a:lnTo>
                    <a:pt x="201991" y="218029"/>
                  </a:lnTo>
                  <a:cubicBezTo>
                    <a:pt x="199146" y="216891"/>
                    <a:pt x="195733" y="216322"/>
                    <a:pt x="191181" y="216322"/>
                  </a:cubicBezTo>
                  <a:cubicBezTo>
                    <a:pt x="180370" y="216322"/>
                    <a:pt x="172973" y="223153"/>
                    <a:pt x="172973" y="235107"/>
                  </a:cubicBezTo>
                  <a:lnTo>
                    <a:pt x="172973" y="277803"/>
                  </a:lnTo>
                  <a:lnTo>
                    <a:pt x="147937" y="277803"/>
                  </a:lnTo>
                  <a:lnTo>
                    <a:pt x="147937" y="192412"/>
                  </a:lnTo>
                  <a:close/>
                  <a:moveTo>
                    <a:pt x="234993" y="249339"/>
                  </a:moveTo>
                  <a:cubicBezTo>
                    <a:pt x="235562" y="259017"/>
                    <a:pt x="242390" y="261863"/>
                    <a:pt x="250355" y="261863"/>
                  </a:cubicBezTo>
                  <a:cubicBezTo>
                    <a:pt x="258890" y="261863"/>
                    <a:pt x="262304" y="259017"/>
                    <a:pt x="262304" y="254463"/>
                  </a:cubicBezTo>
                  <a:cubicBezTo>
                    <a:pt x="262304" y="240231"/>
                    <a:pt x="213371" y="251047"/>
                    <a:pt x="213371" y="218029"/>
                  </a:cubicBezTo>
                  <a:cubicBezTo>
                    <a:pt x="213371" y="202659"/>
                    <a:pt x="224182" y="190705"/>
                    <a:pt x="248649" y="190705"/>
                  </a:cubicBezTo>
                  <a:cubicBezTo>
                    <a:pt x="272546" y="190705"/>
                    <a:pt x="285064" y="201521"/>
                    <a:pt x="285633" y="219737"/>
                  </a:cubicBezTo>
                  <a:lnTo>
                    <a:pt x="261735" y="219737"/>
                  </a:lnTo>
                  <a:cubicBezTo>
                    <a:pt x="261735" y="211767"/>
                    <a:pt x="256045" y="208352"/>
                    <a:pt x="248649" y="208352"/>
                  </a:cubicBezTo>
                  <a:cubicBezTo>
                    <a:pt x="240683" y="208352"/>
                    <a:pt x="238407" y="212337"/>
                    <a:pt x="238407" y="215183"/>
                  </a:cubicBezTo>
                  <a:cubicBezTo>
                    <a:pt x="238407" y="229415"/>
                    <a:pt x="287340" y="218599"/>
                    <a:pt x="287340" y="252185"/>
                  </a:cubicBezTo>
                  <a:cubicBezTo>
                    <a:pt x="287340" y="268125"/>
                    <a:pt x="276529" y="278941"/>
                    <a:pt x="250925" y="278941"/>
                  </a:cubicBezTo>
                  <a:cubicBezTo>
                    <a:pt x="226458" y="278941"/>
                    <a:pt x="211664" y="271541"/>
                    <a:pt x="210526" y="248770"/>
                  </a:cubicBezTo>
                  <a:lnTo>
                    <a:pt x="234993" y="248770"/>
                  </a:lnTo>
                  <a:close/>
                  <a:moveTo>
                    <a:pt x="308393" y="212337"/>
                  </a:moveTo>
                  <a:lnTo>
                    <a:pt x="297013" y="212337"/>
                  </a:lnTo>
                  <a:lnTo>
                    <a:pt x="297013" y="192412"/>
                  </a:lnTo>
                  <a:lnTo>
                    <a:pt x="308393" y="192412"/>
                  </a:lnTo>
                  <a:lnTo>
                    <a:pt x="308393" y="170211"/>
                  </a:lnTo>
                  <a:lnTo>
                    <a:pt x="333428" y="170211"/>
                  </a:lnTo>
                  <a:lnTo>
                    <a:pt x="333428" y="192412"/>
                  </a:lnTo>
                  <a:lnTo>
                    <a:pt x="353343" y="192412"/>
                  </a:lnTo>
                  <a:lnTo>
                    <a:pt x="353343" y="212337"/>
                  </a:lnTo>
                  <a:lnTo>
                    <a:pt x="333428" y="212337"/>
                  </a:lnTo>
                  <a:lnTo>
                    <a:pt x="333428" y="244785"/>
                  </a:lnTo>
                  <a:cubicBezTo>
                    <a:pt x="333428" y="252755"/>
                    <a:pt x="337411" y="256170"/>
                    <a:pt x="346515" y="256170"/>
                  </a:cubicBezTo>
                  <a:cubicBezTo>
                    <a:pt x="348791" y="256170"/>
                    <a:pt x="351067" y="256170"/>
                    <a:pt x="355050" y="255601"/>
                  </a:cubicBezTo>
                  <a:lnTo>
                    <a:pt x="355050" y="277803"/>
                  </a:lnTo>
                  <a:cubicBezTo>
                    <a:pt x="351636" y="278372"/>
                    <a:pt x="347084" y="279510"/>
                    <a:pt x="341963" y="279510"/>
                  </a:cubicBezTo>
                  <a:cubicBezTo>
                    <a:pt x="319772" y="279510"/>
                    <a:pt x="308393" y="269833"/>
                    <a:pt x="308393" y="245354"/>
                  </a:cubicBezTo>
                  <a:lnTo>
                    <a:pt x="308393" y="212337"/>
                  </a:lnTo>
                  <a:close/>
                </a:path>
              </a:pathLst>
            </a:custGeom>
            <a:solidFill>
              <a:srgbClr val="858381"/>
            </a:solidFill>
            <a:ln w="5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C18DC447-97F8-30DC-4D20-D0C8CB3E94B6}"/>
                </a:ext>
              </a:extLst>
            </p:cNvPr>
            <p:cNvSpPr/>
            <p:nvPr/>
          </p:nvSpPr>
          <p:spPr>
            <a:xfrm>
              <a:off x="3487075" y="6411984"/>
              <a:ext cx="1250639" cy="290924"/>
            </a:xfrm>
            <a:custGeom>
              <a:avLst/>
              <a:gdLst>
                <a:gd name="connsiteX0" fmla="*/ 1063442 w 1250639"/>
                <a:gd name="connsiteY0" fmla="*/ 223153 h 290924"/>
                <a:gd name="connsiteX1" fmla="*/ 1155049 w 1250639"/>
                <a:gd name="connsiteY1" fmla="*/ 149717 h 290924"/>
                <a:gd name="connsiteX2" fmla="*/ 1188051 w 1250639"/>
                <a:gd name="connsiteY2" fmla="*/ 154272 h 290924"/>
                <a:gd name="connsiteX3" fmla="*/ 1188620 w 1250639"/>
                <a:gd name="connsiteY3" fmla="*/ 154272 h 290924"/>
                <a:gd name="connsiteX4" fmla="*/ 1190327 w 1250639"/>
                <a:gd name="connsiteY4" fmla="*/ 154841 h 290924"/>
                <a:gd name="connsiteX5" fmla="*/ 1192033 w 1250639"/>
                <a:gd name="connsiteY5" fmla="*/ 155410 h 290924"/>
                <a:gd name="connsiteX6" fmla="*/ 1193171 w 1250639"/>
                <a:gd name="connsiteY6" fmla="*/ 155410 h 290924"/>
                <a:gd name="connsiteX7" fmla="*/ 1194310 w 1250639"/>
                <a:gd name="connsiteY7" fmla="*/ 155979 h 290924"/>
                <a:gd name="connsiteX8" fmla="*/ 1199431 w 1250639"/>
                <a:gd name="connsiteY8" fmla="*/ 157687 h 290924"/>
                <a:gd name="connsiteX9" fmla="*/ 1199431 w 1250639"/>
                <a:gd name="connsiteY9" fmla="*/ 157687 h 290924"/>
                <a:gd name="connsiteX10" fmla="*/ 1202276 w 1250639"/>
                <a:gd name="connsiteY10" fmla="*/ 158826 h 290924"/>
                <a:gd name="connsiteX11" fmla="*/ 1202276 w 1250639"/>
                <a:gd name="connsiteY11" fmla="*/ 146871 h 290924"/>
                <a:gd name="connsiteX12" fmla="*/ 1156187 w 1250639"/>
                <a:gd name="connsiteY12" fmla="*/ 106453 h 290924"/>
                <a:gd name="connsiteX13" fmla="*/ 1103840 w 1250639"/>
                <a:gd name="connsiteY13" fmla="*/ 138332 h 290924"/>
                <a:gd name="connsiteX14" fmla="*/ 1069701 w 1250639"/>
                <a:gd name="connsiteY14" fmla="*/ 105884 h 290924"/>
                <a:gd name="connsiteX15" fmla="*/ 1156756 w 1250639"/>
                <a:gd name="connsiteY15" fmla="*/ 60342 h 290924"/>
                <a:gd name="connsiteX16" fmla="*/ 1250640 w 1250639"/>
                <a:gd name="connsiteY16" fmla="*/ 143455 h 290924"/>
                <a:gd name="connsiteX17" fmla="*/ 1250640 w 1250639"/>
                <a:gd name="connsiteY17" fmla="*/ 285772 h 290924"/>
                <a:gd name="connsiteX18" fmla="*/ 1202276 w 1250639"/>
                <a:gd name="connsiteY18" fmla="*/ 285772 h 290924"/>
                <a:gd name="connsiteX19" fmla="*/ 1202276 w 1250639"/>
                <a:gd name="connsiteY19" fmla="*/ 266986 h 290924"/>
                <a:gd name="connsiteX20" fmla="*/ 1199999 w 1250639"/>
                <a:gd name="connsiteY20" fmla="*/ 268694 h 290924"/>
                <a:gd name="connsiteX21" fmla="*/ 1137411 w 1250639"/>
                <a:gd name="connsiteY21" fmla="*/ 290896 h 290924"/>
                <a:gd name="connsiteX22" fmla="*/ 1063442 w 1250639"/>
                <a:gd name="connsiteY22" fmla="*/ 223153 h 290924"/>
                <a:gd name="connsiteX23" fmla="*/ 1111237 w 1250639"/>
                <a:gd name="connsiteY23" fmla="*/ 219737 h 290924"/>
                <a:gd name="connsiteX24" fmla="*/ 1146514 w 1250639"/>
                <a:gd name="connsiteY24" fmla="*/ 247062 h 290924"/>
                <a:gd name="connsiteX25" fmla="*/ 1201706 w 1250639"/>
                <a:gd name="connsiteY25" fmla="*/ 227138 h 290924"/>
                <a:gd name="connsiteX26" fmla="*/ 1201706 w 1250639"/>
                <a:gd name="connsiteY26" fmla="*/ 200382 h 290924"/>
                <a:gd name="connsiteX27" fmla="*/ 1152773 w 1250639"/>
                <a:gd name="connsiteY27" fmla="*/ 190705 h 290924"/>
                <a:gd name="connsiteX28" fmla="*/ 1111237 w 1250639"/>
                <a:gd name="connsiteY28" fmla="*/ 219737 h 290924"/>
                <a:gd name="connsiteX29" fmla="*/ 1111237 w 1250639"/>
                <a:gd name="connsiteY29" fmla="*/ 219737 h 290924"/>
                <a:gd name="connsiteX30" fmla="*/ 862589 w 1250639"/>
                <a:gd name="connsiteY30" fmla="*/ 247631 h 290924"/>
                <a:gd name="connsiteX31" fmla="*/ 894452 w 1250639"/>
                <a:gd name="connsiteY31" fmla="*/ 214614 h 290924"/>
                <a:gd name="connsiteX32" fmla="*/ 958179 w 1250639"/>
                <a:gd name="connsiteY32" fmla="*/ 246493 h 290924"/>
                <a:gd name="connsiteX33" fmla="*/ 992318 w 1250639"/>
                <a:gd name="connsiteY33" fmla="*/ 223722 h 290924"/>
                <a:gd name="connsiteX34" fmla="*/ 976386 w 1250639"/>
                <a:gd name="connsiteY34" fmla="*/ 204936 h 290924"/>
                <a:gd name="connsiteX35" fmla="*/ 966714 w 1250639"/>
                <a:gd name="connsiteY35" fmla="*/ 202090 h 290924"/>
                <a:gd name="connsiteX36" fmla="*/ 937695 w 1250639"/>
                <a:gd name="connsiteY36" fmla="*/ 194689 h 290924"/>
                <a:gd name="connsiteX37" fmla="*/ 871123 w 1250639"/>
                <a:gd name="connsiteY37" fmla="*/ 125239 h 290924"/>
                <a:gd name="connsiteX38" fmla="*/ 951351 w 1250639"/>
                <a:gd name="connsiteY38" fmla="*/ 59773 h 290924"/>
                <a:gd name="connsiteX39" fmla="*/ 1033285 w 1250639"/>
                <a:gd name="connsiteY39" fmla="*/ 96775 h 290924"/>
                <a:gd name="connsiteX40" fmla="*/ 1001422 w 1250639"/>
                <a:gd name="connsiteY40" fmla="*/ 131501 h 290924"/>
                <a:gd name="connsiteX41" fmla="*/ 949644 w 1250639"/>
                <a:gd name="connsiteY41" fmla="*/ 103607 h 290924"/>
                <a:gd name="connsiteX42" fmla="*/ 919488 w 1250639"/>
                <a:gd name="connsiteY42" fmla="*/ 124100 h 290924"/>
                <a:gd name="connsiteX43" fmla="*/ 936557 w 1250639"/>
                <a:gd name="connsiteY43" fmla="*/ 143455 h 290924"/>
                <a:gd name="connsiteX44" fmla="*/ 941109 w 1250639"/>
                <a:gd name="connsiteY44" fmla="*/ 144594 h 290924"/>
                <a:gd name="connsiteX45" fmla="*/ 975817 w 1250639"/>
                <a:gd name="connsiteY45" fmla="*/ 152564 h 290924"/>
                <a:gd name="connsiteX46" fmla="*/ 1041251 w 1250639"/>
                <a:gd name="connsiteY46" fmla="*/ 221445 h 290924"/>
                <a:gd name="connsiteX47" fmla="*/ 953627 w 1250639"/>
                <a:gd name="connsiteY47" fmla="*/ 289757 h 290924"/>
                <a:gd name="connsiteX48" fmla="*/ 862589 w 1250639"/>
                <a:gd name="connsiteY48" fmla="*/ 247631 h 290924"/>
                <a:gd name="connsiteX49" fmla="*/ 862589 w 1250639"/>
                <a:gd name="connsiteY49" fmla="*/ 247631 h 290924"/>
                <a:gd name="connsiteX50" fmla="*/ 649786 w 1250639"/>
                <a:gd name="connsiteY50" fmla="*/ 193551 h 290924"/>
                <a:gd name="connsiteX51" fmla="*/ 649786 w 1250639"/>
                <a:gd name="connsiteY51" fmla="*/ 66035 h 290924"/>
                <a:gd name="connsiteX52" fmla="*/ 700995 w 1250639"/>
                <a:gd name="connsiteY52" fmla="*/ 66035 h 290924"/>
                <a:gd name="connsiteX53" fmla="*/ 700995 w 1250639"/>
                <a:gd name="connsiteY53" fmla="*/ 197536 h 290924"/>
                <a:gd name="connsiteX54" fmla="*/ 741963 w 1250639"/>
                <a:gd name="connsiteY54" fmla="*/ 245354 h 290924"/>
                <a:gd name="connsiteX55" fmla="*/ 782930 w 1250639"/>
                <a:gd name="connsiteY55" fmla="*/ 197536 h 290924"/>
                <a:gd name="connsiteX56" fmla="*/ 782930 w 1250639"/>
                <a:gd name="connsiteY56" fmla="*/ 66035 h 290924"/>
                <a:gd name="connsiteX57" fmla="*/ 834139 w 1250639"/>
                <a:gd name="connsiteY57" fmla="*/ 66035 h 290924"/>
                <a:gd name="connsiteX58" fmla="*/ 834139 w 1250639"/>
                <a:gd name="connsiteY58" fmla="*/ 193551 h 290924"/>
                <a:gd name="connsiteX59" fmla="*/ 741394 w 1250639"/>
                <a:gd name="connsiteY59" fmla="*/ 290326 h 290924"/>
                <a:gd name="connsiteX60" fmla="*/ 649786 w 1250639"/>
                <a:gd name="connsiteY60" fmla="*/ 193551 h 290924"/>
                <a:gd name="connsiteX61" fmla="*/ 649786 w 1250639"/>
                <a:gd name="connsiteY61" fmla="*/ 193551 h 290924"/>
                <a:gd name="connsiteX62" fmla="*/ 514367 w 1250639"/>
                <a:gd name="connsiteY62" fmla="*/ 207783 h 290924"/>
                <a:gd name="connsiteX63" fmla="*/ 514367 w 1250639"/>
                <a:gd name="connsiteY63" fmla="*/ 111576 h 290924"/>
                <a:gd name="connsiteX64" fmla="*/ 481934 w 1250639"/>
                <a:gd name="connsiteY64" fmla="*/ 111576 h 290924"/>
                <a:gd name="connsiteX65" fmla="*/ 481934 w 1250639"/>
                <a:gd name="connsiteY65" fmla="*/ 66035 h 290924"/>
                <a:gd name="connsiteX66" fmla="*/ 514367 w 1250639"/>
                <a:gd name="connsiteY66" fmla="*/ 66035 h 290924"/>
                <a:gd name="connsiteX67" fmla="*/ 514367 w 1250639"/>
                <a:gd name="connsiteY67" fmla="*/ 569 h 290924"/>
                <a:gd name="connsiteX68" fmla="*/ 565007 w 1250639"/>
                <a:gd name="connsiteY68" fmla="*/ 569 h 290924"/>
                <a:gd name="connsiteX69" fmla="*/ 565007 w 1250639"/>
                <a:gd name="connsiteY69" fmla="*/ 66035 h 290924"/>
                <a:gd name="connsiteX70" fmla="*/ 617354 w 1250639"/>
                <a:gd name="connsiteY70" fmla="*/ 66035 h 290924"/>
                <a:gd name="connsiteX71" fmla="*/ 617354 w 1250639"/>
                <a:gd name="connsiteY71" fmla="*/ 111576 h 290924"/>
                <a:gd name="connsiteX72" fmla="*/ 565007 w 1250639"/>
                <a:gd name="connsiteY72" fmla="*/ 111576 h 290924"/>
                <a:gd name="connsiteX73" fmla="*/ 565007 w 1250639"/>
                <a:gd name="connsiteY73" fmla="*/ 200382 h 290924"/>
                <a:gd name="connsiteX74" fmla="*/ 600853 w 1250639"/>
                <a:gd name="connsiteY74" fmla="*/ 240231 h 290924"/>
                <a:gd name="connsiteX75" fmla="*/ 600853 w 1250639"/>
                <a:gd name="connsiteY75" fmla="*/ 240231 h 290924"/>
                <a:gd name="connsiteX76" fmla="*/ 617354 w 1250639"/>
                <a:gd name="connsiteY76" fmla="*/ 239092 h 290924"/>
                <a:gd name="connsiteX77" fmla="*/ 617354 w 1250639"/>
                <a:gd name="connsiteY77" fmla="*/ 284634 h 290924"/>
                <a:gd name="connsiteX78" fmla="*/ 590042 w 1250639"/>
                <a:gd name="connsiteY78" fmla="*/ 285772 h 290924"/>
                <a:gd name="connsiteX79" fmla="*/ 514367 w 1250639"/>
                <a:gd name="connsiteY79" fmla="*/ 207783 h 290924"/>
                <a:gd name="connsiteX80" fmla="*/ 514367 w 1250639"/>
                <a:gd name="connsiteY80" fmla="*/ 207783 h 290924"/>
                <a:gd name="connsiteX81" fmla="*/ 344808 w 1250639"/>
                <a:gd name="connsiteY81" fmla="*/ 285203 h 290924"/>
                <a:gd name="connsiteX82" fmla="*/ 344808 w 1250639"/>
                <a:gd name="connsiteY82" fmla="*/ 144025 h 290924"/>
                <a:gd name="connsiteX83" fmla="*/ 423328 w 1250639"/>
                <a:gd name="connsiteY83" fmla="*/ 65466 h 290924"/>
                <a:gd name="connsiteX84" fmla="*/ 452347 w 1250639"/>
                <a:gd name="connsiteY84" fmla="*/ 65466 h 290924"/>
                <a:gd name="connsiteX85" fmla="*/ 452347 w 1250639"/>
                <a:gd name="connsiteY85" fmla="*/ 111576 h 290924"/>
                <a:gd name="connsiteX86" fmla="*/ 434139 w 1250639"/>
                <a:gd name="connsiteY86" fmla="*/ 111576 h 290924"/>
                <a:gd name="connsiteX87" fmla="*/ 394879 w 1250639"/>
                <a:gd name="connsiteY87" fmla="*/ 150856 h 290924"/>
                <a:gd name="connsiteX88" fmla="*/ 394879 w 1250639"/>
                <a:gd name="connsiteY88" fmla="*/ 150856 h 290924"/>
                <a:gd name="connsiteX89" fmla="*/ 394879 w 1250639"/>
                <a:gd name="connsiteY89" fmla="*/ 285203 h 290924"/>
                <a:gd name="connsiteX90" fmla="*/ 344808 w 1250639"/>
                <a:gd name="connsiteY90" fmla="*/ 285203 h 290924"/>
                <a:gd name="connsiteX91" fmla="*/ 246942 w 1250639"/>
                <a:gd name="connsiteY91" fmla="*/ 285203 h 290924"/>
                <a:gd name="connsiteX92" fmla="*/ 246942 w 1250639"/>
                <a:gd name="connsiteY92" fmla="*/ 70589 h 290924"/>
                <a:gd name="connsiteX93" fmla="*/ 298151 w 1250639"/>
                <a:gd name="connsiteY93" fmla="*/ 140609 h 290924"/>
                <a:gd name="connsiteX94" fmla="*/ 298151 w 1250639"/>
                <a:gd name="connsiteY94" fmla="*/ 285203 h 290924"/>
                <a:gd name="connsiteX95" fmla="*/ 246942 w 1250639"/>
                <a:gd name="connsiteY95" fmla="*/ 285203 h 290924"/>
                <a:gd name="connsiteX96" fmla="*/ 77951 w 1250639"/>
                <a:gd name="connsiteY96" fmla="*/ 285203 h 290924"/>
                <a:gd name="connsiteX97" fmla="*/ 0 w 1250639"/>
                <a:gd name="connsiteY97" fmla="*/ 65466 h 290924"/>
                <a:gd name="connsiteX98" fmla="*/ 52347 w 1250639"/>
                <a:gd name="connsiteY98" fmla="*/ 65466 h 290924"/>
                <a:gd name="connsiteX99" fmla="*/ 105832 w 1250639"/>
                <a:gd name="connsiteY99" fmla="*/ 226568 h 290924"/>
                <a:gd name="connsiteX100" fmla="*/ 159317 w 1250639"/>
                <a:gd name="connsiteY100" fmla="*/ 65466 h 290924"/>
                <a:gd name="connsiteX101" fmla="*/ 211664 w 1250639"/>
                <a:gd name="connsiteY101" fmla="*/ 65466 h 290924"/>
                <a:gd name="connsiteX102" fmla="*/ 133713 w 1250639"/>
                <a:gd name="connsiteY102" fmla="*/ 285203 h 290924"/>
                <a:gd name="connsiteX103" fmla="*/ 77951 w 1250639"/>
                <a:gd name="connsiteY103" fmla="*/ 285203 h 290924"/>
                <a:gd name="connsiteX104" fmla="*/ 246942 w 1250639"/>
                <a:gd name="connsiteY104" fmla="*/ 0 h 290924"/>
                <a:gd name="connsiteX105" fmla="*/ 297013 w 1250639"/>
                <a:gd name="connsiteY105" fmla="*/ 0 h 290924"/>
                <a:gd name="connsiteX106" fmla="*/ 246942 w 1250639"/>
                <a:gd name="connsiteY106" fmla="*/ 60342 h 290924"/>
                <a:gd name="connsiteX107" fmla="*/ 246942 w 1250639"/>
                <a:gd name="connsiteY107" fmla="*/ 0 h 290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</a:cxnLst>
              <a:rect l="l" t="t" r="r" b="b"/>
              <a:pathLst>
                <a:path w="1250639" h="290924">
                  <a:moveTo>
                    <a:pt x="1063442" y="223153"/>
                  </a:moveTo>
                  <a:cubicBezTo>
                    <a:pt x="1063442" y="173057"/>
                    <a:pt x="1104409" y="149717"/>
                    <a:pt x="1155049" y="149717"/>
                  </a:cubicBezTo>
                  <a:cubicBezTo>
                    <a:pt x="1166429" y="149717"/>
                    <a:pt x="1177240" y="151425"/>
                    <a:pt x="1188051" y="154272"/>
                  </a:cubicBezTo>
                  <a:lnTo>
                    <a:pt x="1188620" y="154272"/>
                  </a:lnTo>
                  <a:cubicBezTo>
                    <a:pt x="1189188" y="154272"/>
                    <a:pt x="1189758" y="154272"/>
                    <a:pt x="1190327" y="154841"/>
                  </a:cubicBezTo>
                  <a:cubicBezTo>
                    <a:pt x="1190896" y="155410"/>
                    <a:pt x="1191465" y="154841"/>
                    <a:pt x="1192033" y="155410"/>
                  </a:cubicBezTo>
                  <a:cubicBezTo>
                    <a:pt x="1192603" y="155410"/>
                    <a:pt x="1192603" y="155410"/>
                    <a:pt x="1193171" y="155410"/>
                  </a:cubicBezTo>
                  <a:cubicBezTo>
                    <a:pt x="1193741" y="155410"/>
                    <a:pt x="1194310" y="155410"/>
                    <a:pt x="1194310" y="155979"/>
                  </a:cubicBezTo>
                  <a:cubicBezTo>
                    <a:pt x="1196016" y="156549"/>
                    <a:pt x="1198293" y="157118"/>
                    <a:pt x="1199431" y="157687"/>
                  </a:cubicBezTo>
                  <a:lnTo>
                    <a:pt x="1199431" y="157687"/>
                  </a:lnTo>
                  <a:cubicBezTo>
                    <a:pt x="1200568" y="158256"/>
                    <a:pt x="1201706" y="158256"/>
                    <a:pt x="1202276" y="158826"/>
                  </a:cubicBezTo>
                  <a:lnTo>
                    <a:pt x="1202276" y="146871"/>
                  </a:lnTo>
                  <a:cubicBezTo>
                    <a:pt x="1202276" y="124100"/>
                    <a:pt x="1183499" y="105884"/>
                    <a:pt x="1156187" y="106453"/>
                  </a:cubicBezTo>
                  <a:cubicBezTo>
                    <a:pt x="1133997" y="106453"/>
                    <a:pt x="1114082" y="118977"/>
                    <a:pt x="1103840" y="138332"/>
                  </a:cubicBezTo>
                  <a:lnTo>
                    <a:pt x="1069701" y="105884"/>
                  </a:lnTo>
                  <a:cubicBezTo>
                    <a:pt x="1087340" y="75143"/>
                    <a:pt x="1123186" y="60342"/>
                    <a:pt x="1156756" y="60342"/>
                  </a:cubicBezTo>
                  <a:cubicBezTo>
                    <a:pt x="1211379" y="60342"/>
                    <a:pt x="1250640" y="87098"/>
                    <a:pt x="1250640" y="143455"/>
                  </a:cubicBezTo>
                  <a:lnTo>
                    <a:pt x="1250640" y="285772"/>
                  </a:lnTo>
                  <a:lnTo>
                    <a:pt x="1202276" y="285772"/>
                  </a:lnTo>
                  <a:lnTo>
                    <a:pt x="1202276" y="266986"/>
                  </a:lnTo>
                  <a:cubicBezTo>
                    <a:pt x="1201706" y="267556"/>
                    <a:pt x="1201137" y="268125"/>
                    <a:pt x="1199999" y="268694"/>
                  </a:cubicBezTo>
                  <a:cubicBezTo>
                    <a:pt x="1182361" y="283495"/>
                    <a:pt x="1160170" y="291465"/>
                    <a:pt x="1137411" y="290896"/>
                  </a:cubicBezTo>
                  <a:cubicBezTo>
                    <a:pt x="1097012" y="290326"/>
                    <a:pt x="1063442" y="265848"/>
                    <a:pt x="1063442" y="223153"/>
                  </a:cubicBezTo>
                  <a:close/>
                  <a:moveTo>
                    <a:pt x="1111237" y="219737"/>
                  </a:moveTo>
                  <a:cubicBezTo>
                    <a:pt x="1111237" y="234538"/>
                    <a:pt x="1122617" y="247062"/>
                    <a:pt x="1146514" y="247062"/>
                  </a:cubicBezTo>
                  <a:cubicBezTo>
                    <a:pt x="1166429" y="247062"/>
                    <a:pt x="1186344" y="240231"/>
                    <a:pt x="1201706" y="227138"/>
                  </a:cubicBezTo>
                  <a:lnTo>
                    <a:pt x="1201706" y="200382"/>
                  </a:lnTo>
                  <a:cubicBezTo>
                    <a:pt x="1186344" y="194120"/>
                    <a:pt x="1169843" y="190705"/>
                    <a:pt x="1152773" y="190705"/>
                  </a:cubicBezTo>
                  <a:cubicBezTo>
                    <a:pt x="1128307" y="190705"/>
                    <a:pt x="1111237" y="200951"/>
                    <a:pt x="1111237" y="219737"/>
                  </a:cubicBezTo>
                  <a:lnTo>
                    <a:pt x="1111237" y="219737"/>
                  </a:lnTo>
                  <a:close/>
                  <a:moveTo>
                    <a:pt x="862589" y="247631"/>
                  </a:moveTo>
                  <a:lnTo>
                    <a:pt x="894452" y="214614"/>
                  </a:lnTo>
                  <a:cubicBezTo>
                    <a:pt x="909246" y="235107"/>
                    <a:pt x="932574" y="247062"/>
                    <a:pt x="958179" y="246493"/>
                  </a:cubicBezTo>
                  <a:cubicBezTo>
                    <a:pt x="984921" y="246493"/>
                    <a:pt x="992318" y="234538"/>
                    <a:pt x="992318" y="223722"/>
                  </a:cubicBezTo>
                  <a:cubicBezTo>
                    <a:pt x="992318" y="215752"/>
                    <a:pt x="988335" y="209490"/>
                    <a:pt x="976386" y="204936"/>
                  </a:cubicBezTo>
                  <a:cubicBezTo>
                    <a:pt x="973542" y="203798"/>
                    <a:pt x="970127" y="202659"/>
                    <a:pt x="966714" y="202090"/>
                  </a:cubicBezTo>
                  <a:lnTo>
                    <a:pt x="937695" y="194689"/>
                  </a:lnTo>
                  <a:cubicBezTo>
                    <a:pt x="896728" y="184443"/>
                    <a:pt x="871123" y="163380"/>
                    <a:pt x="871123" y="125239"/>
                  </a:cubicBezTo>
                  <a:cubicBezTo>
                    <a:pt x="871123" y="84252"/>
                    <a:pt x="905263" y="59773"/>
                    <a:pt x="951351" y="59773"/>
                  </a:cubicBezTo>
                  <a:cubicBezTo>
                    <a:pt x="988335" y="59773"/>
                    <a:pt x="1013371" y="75713"/>
                    <a:pt x="1033285" y="96775"/>
                  </a:cubicBezTo>
                  <a:lnTo>
                    <a:pt x="1001422" y="131501"/>
                  </a:lnTo>
                  <a:cubicBezTo>
                    <a:pt x="989473" y="114423"/>
                    <a:pt x="970127" y="104176"/>
                    <a:pt x="949644" y="103607"/>
                  </a:cubicBezTo>
                  <a:cubicBezTo>
                    <a:pt x="930867" y="103607"/>
                    <a:pt x="919488" y="113284"/>
                    <a:pt x="919488" y="124100"/>
                  </a:cubicBezTo>
                  <a:cubicBezTo>
                    <a:pt x="919488" y="133778"/>
                    <a:pt x="926884" y="140040"/>
                    <a:pt x="936557" y="143455"/>
                  </a:cubicBezTo>
                  <a:cubicBezTo>
                    <a:pt x="938264" y="144025"/>
                    <a:pt x="939402" y="144594"/>
                    <a:pt x="941109" y="144594"/>
                  </a:cubicBezTo>
                  <a:lnTo>
                    <a:pt x="975817" y="152564"/>
                  </a:lnTo>
                  <a:cubicBezTo>
                    <a:pt x="1013371" y="161672"/>
                    <a:pt x="1041251" y="182735"/>
                    <a:pt x="1041251" y="221445"/>
                  </a:cubicBezTo>
                  <a:cubicBezTo>
                    <a:pt x="1041251" y="259586"/>
                    <a:pt x="1011664" y="289757"/>
                    <a:pt x="953627" y="289757"/>
                  </a:cubicBezTo>
                  <a:cubicBezTo>
                    <a:pt x="908108" y="290326"/>
                    <a:pt x="879658" y="269264"/>
                    <a:pt x="862589" y="247631"/>
                  </a:cubicBezTo>
                  <a:lnTo>
                    <a:pt x="862589" y="247631"/>
                  </a:lnTo>
                  <a:close/>
                  <a:moveTo>
                    <a:pt x="649786" y="193551"/>
                  </a:moveTo>
                  <a:lnTo>
                    <a:pt x="649786" y="66035"/>
                  </a:lnTo>
                  <a:lnTo>
                    <a:pt x="700995" y="66035"/>
                  </a:lnTo>
                  <a:lnTo>
                    <a:pt x="700995" y="197536"/>
                  </a:lnTo>
                  <a:cubicBezTo>
                    <a:pt x="700995" y="225999"/>
                    <a:pt x="715789" y="245354"/>
                    <a:pt x="741963" y="245354"/>
                  </a:cubicBezTo>
                  <a:cubicBezTo>
                    <a:pt x="768136" y="245354"/>
                    <a:pt x="782930" y="226568"/>
                    <a:pt x="782930" y="197536"/>
                  </a:cubicBezTo>
                  <a:lnTo>
                    <a:pt x="782930" y="66035"/>
                  </a:lnTo>
                  <a:lnTo>
                    <a:pt x="834139" y="66035"/>
                  </a:lnTo>
                  <a:lnTo>
                    <a:pt x="834139" y="193551"/>
                  </a:lnTo>
                  <a:cubicBezTo>
                    <a:pt x="834139" y="255601"/>
                    <a:pt x="790327" y="290326"/>
                    <a:pt x="741394" y="290326"/>
                  </a:cubicBezTo>
                  <a:cubicBezTo>
                    <a:pt x="692460" y="290326"/>
                    <a:pt x="650355" y="255601"/>
                    <a:pt x="649786" y="193551"/>
                  </a:cubicBezTo>
                  <a:lnTo>
                    <a:pt x="649786" y="193551"/>
                  </a:lnTo>
                  <a:close/>
                  <a:moveTo>
                    <a:pt x="514367" y="207783"/>
                  </a:moveTo>
                  <a:lnTo>
                    <a:pt x="514367" y="111576"/>
                  </a:lnTo>
                  <a:lnTo>
                    <a:pt x="481934" y="111576"/>
                  </a:lnTo>
                  <a:lnTo>
                    <a:pt x="481934" y="66035"/>
                  </a:lnTo>
                  <a:lnTo>
                    <a:pt x="514367" y="66035"/>
                  </a:lnTo>
                  <a:lnTo>
                    <a:pt x="514367" y="569"/>
                  </a:lnTo>
                  <a:lnTo>
                    <a:pt x="565007" y="569"/>
                  </a:lnTo>
                  <a:lnTo>
                    <a:pt x="565007" y="66035"/>
                  </a:lnTo>
                  <a:lnTo>
                    <a:pt x="617354" y="66035"/>
                  </a:lnTo>
                  <a:lnTo>
                    <a:pt x="617354" y="111576"/>
                  </a:lnTo>
                  <a:lnTo>
                    <a:pt x="565007" y="111576"/>
                  </a:lnTo>
                  <a:lnTo>
                    <a:pt x="565007" y="200382"/>
                  </a:lnTo>
                  <a:cubicBezTo>
                    <a:pt x="565007" y="232261"/>
                    <a:pt x="572404" y="240231"/>
                    <a:pt x="600853" y="240231"/>
                  </a:cubicBezTo>
                  <a:lnTo>
                    <a:pt x="600853" y="240231"/>
                  </a:lnTo>
                  <a:cubicBezTo>
                    <a:pt x="605405" y="240231"/>
                    <a:pt x="615647" y="239662"/>
                    <a:pt x="617354" y="239092"/>
                  </a:cubicBezTo>
                  <a:lnTo>
                    <a:pt x="617354" y="284634"/>
                  </a:lnTo>
                  <a:cubicBezTo>
                    <a:pt x="616216" y="284634"/>
                    <a:pt x="606543" y="285772"/>
                    <a:pt x="590042" y="285772"/>
                  </a:cubicBezTo>
                  <a:cubicBezTo>
                    <a:pt x="532574" y="285772"/>
                    <a:pt x="514367" y="263571"/>
                    <a:pt x="514367" y="207783"/>
                  </a:cubicBezTo>
                  <a:lnTo>
                    <a:pt x="514367" y="207783"/>
                  </a:lnTo>
                  <a:close/>
                  <a:moveTo>
                    <a:pt x="344808" y="285203"/>
                  </a:moveTo>
                  <a:lnTo>
                    <a:pt x="344808" y="144025"/>
                  </a:lnTo>
                  <a:cubicBezTo>
                    <a:pt x="344808" y="100760"/>
                    <a:pt x="380085" y="65466"/>
                    <a:pt x="423328" y="65466"/>
                  </a:cubicBezTo>
                  <a:lnTo>
                    <a:pt x="452347" y="65466"/>
                  </a:lnTo>
                  <a:lnTo>
                    <a:pt x="452347" y="111576"/>
                  </a:lnTo>
                  <a:lnTo>
                    <a:pt x="434139" y="111576"/>
                  </a:lnTo>
                  <a:cubicBezTo>
                    <a:pt x="412518" y="111576"/>
                    <a:pt x="394879" y="129224"/>
                    <a:pt x="394879" y="150856"/>
                  </a:cubicBezTo>
                  <a:lnTo>
                    <a:pt x="394879" y="150856"/>
                  </a:lnTo>
                  <a:lnTo>
                    <a:pt x="394879" y="285203"/>
                  </a:lnTo>
                  <a:lnTo>
                    <a:pt x="344808" y="285203"/>
                  </a:lnTo>
                  <a:close/>
                  <a:moveTo>
                    <a:pt x="246942" y="285203"/>
                  </a:moveTo>
                  <a:lnTo>
                    <a:pt x="246942" y="70589"/>
                  </a:lnTo>
                  <a:cubicBezTo>
                    <a:pt x="276529" y="81405"/>
                    <a:pt x="296444" y="109299"/>
                    <a:pt x="298151" y="140609"/>
                  </a:cubicBezTo>
                  <a:lnTo>
                    <a:pt x="298151" y="285203"/>
                  </a:lnTo>
                  <a:lnTo>
                    <a:pt x="246942" y="285203"/>
                  </a:lnTo>
                  <a:close/>
                  <a:moveTo>
                    <a:pt x="77951" y="285203"/>
                  </a:moveTo>
                  <a:lnTo>
                    <a:pt x="0" y="65466"/>
                  </a:lnTo>
                  <a:lnTo>
                    <a:pt x="52347" y="65466"/>
                  </a:lnTo>
                  <a:lnTo>
                    <a:pt x="105832" y="226568"/>
                  </a:lnTo>
                  <a:lnTo>
                    <a:pt x="159317" y="65466"/>
                  </a:lnTo>
                  <a:lnTo>
                    <a:pt x="211664" y="65466"/>
                  </a:lnTo>
                  <a:lnTo>
                    <a:pt x="133713" y="285203"/>
                  </a:lnTo>
                  <a:lnTo>
                    <a:pt x="77951" y="285203"/>
                  </a:lnTo>
                  <a:close/>
                  <a:moveTo>
                    <a:pt x="246942" y="0"/>
                  </a:moveTo>
                  <a:lnTo>
                    <a:pt x="297013" y="0"/>
                  </a:lnTo>
                  <a:cubicBezTo>
                    <a:pt x="292461" y="27325"/>
                    <a:pt x="273115" y="50665"/>
                    <a:pt x="246942" y="60342"/>
                  </a:cubicBezTo>
                  <a:lnTo>
                    <a:pt x="246942" y="0"/>
                  </a:lnTo>
                  <a:close/>
                </a:path>
              </a:pathLst>
            </a:custGeom>
            <a:solidFill>
              <a:srgbClr val="858381"/>
            </a:solidFill>
            <a:ln w="5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83549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9D8152-11A6-5E7D-239D-1AAEACDBC8E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31519" y="1737360"/>
            <a:ext cx="10728444" cy="434071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  <a:buNone/>
              <a:defRPr sz="1200"/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  <a:defRPr sz="1200"/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  <a:defRPr sz="1200"/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  <a:defRPr sz="12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36312D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4" name="Title">
            <a:extLst>
              <a:ext uri="{FF2B5EF4-FFF2-40B4-BE49-F238E27FC236}">
                <a16:creationId xmlns:a16="http://schemas.microsoft.com/office/drawing/2014/main" id="{3659EB2C-D412-CFB3-A9BC-8BB338BBF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19" y="457200"/>
            <a:ext cx="10735547" cy="940079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96A7D09-4384-BA31-0FAE-0659E050E1CE}"/>
              </a:ext>
            </a:extLst>
          </p:cNvPr>
          <p:cNvGrpSpPr/>
          <p:nvPr userDrawn="1"/>
        </p:nvGrpSpPr>
        <p:grpSpPr>
          <a:xfrm>
            <a:off x="9821208" y="6370064"/>
            <a:ext cx="1645859" cy="201757"/>
            <a:chOff x="3487075" y="6411984"/>
            <a:chExt cx="2373256" cy="290924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0A1B7887-6F9B-3D01-4A19-BC53AC9B2C7A}"/>
                </a:ext>
              </a:extLst>
            </p:cNvPr>
            <p:cNvSpPr/>
            <p:nvPr/>
          </p:nvSpPr>
          <p:spPr>
            <a:xfrm>
              <a:off x="4927757" y="6418246"/>
              <a:ext cx="932574" cy="279510"/>
            </a:xfrm>
            <a:custGeom>
              <a:avLst/>
              <a:gdLst>
                <a:gd name="connsiteX0" fmla="*/ 569 w 932574"/>
                <a:gd name="connsiteY0" fmla="*/ 6831 h 279510"/>
                <a:gd name="connsiteX1" fmla="*/ 84210 w 932574"/>
                <a:gd name="connsiteY1" fmla="*/ 6831 h 279510"/>
                <a:gd name="connsiteX2" fmla="*/ 84210 w 932574"/>
                <a:gd name="connsiteY2" fmla="*/ 28463 h 279510"/>
                <a:gd name="connsiteX3" fmla="*/ 27311 w 932574"/>
                <a:gd name="connsiteY3" fmla="*/ 28463 h 279510"/>
                <a:gd name="connsiteX4" fmla="*/ 27311 w 932574"/>
                <a:gd name="connsiteY4" fmla="*/ 53511 h 279510"/>
                <a:gd name="connsiteX5" fmla="*/ 80797 w 932574"/>
                <a:gd name="connsiteY5" fmla="*/ 53511 h 279510"/>
                <a:gd name="connsiteX6" fmla="*/ 80797 w 932574"/>
                <a:gd name="connsiteY6" fmla="*/ 74574 h 279510"/>
                <a:gd name="connsiteX7" fmla="*/ 27311 w 932574"/>
                <a:gd name="connsiteY7" fmla="*/ 74574 h 279510"/>
                <a:gd name="connsiteX8" fmla="*/ 27311 w 932574"/>
                <a:gd name="connsiteY8" fmla="*/ 103037 h 279510"/>
                <a:gd name="connsiteX9" fmla="*/ 85348 w 932574"/>
                <a:gd name="connsiteY9" fmla="*/ 103037 h 279510"/>
                <a:gd name="connsiteX10" fmla="*/ 85348 w 932574"/>
                <a:gd name="connsiteY10" fmla="*/ 124670 h 279510"/>
                <a:gd name="connsiteX11" fmla="*/ 0 w 932574"/>
                <a:gd name="connsiteY11" fmla="*/ 124670 h 279510"/>
                <a:gd name="connsiteX12" fmla="*/ 0 w 932574"/>
                <a:gd name="connsiteY12" fmla="*/ 6831 h 279510"/>
                <a:gd name="connsiteX13" fmla="*/ 104694 w 932574"/>
                <a:gd name="connsiteY13" fmla="*/ 39279 h 279510"/>
                <a:gd name="connsiteX14" fmla="*/ 129730 w 932574"/>
                <a:gd name="connsiteY14" fmla="*/ 39279 h 279510"/>
                <a:gd name="connsiteX15" fmla="*/ 129730 w 932574"/>
                <a:gd name="connsiteY15" fmla="*/ 52942 h 279510"/>
                <a:gd name="connsiteX16" fmla="*/ 130299 w 932574"/>
                <a:gd name="connsiteY16" fmla="*/ 52942 h 279510"/>
                <a:gd name="connsiteX17" fmla="*/ 158179 w 932574"/>
                <a:gd name="connsiteY17" fmla="*/ 37572 h 279510"/>
                <a:gd name="connsiteX18" fmla="*/ 186060 w 932574"/>
                <a:gd name="connsiteY18" fmla="*/ 68881 h 279510"/>
                <a:gd name="connsiteX19" fmla="*/ 186060 w 932574"/>
                <a:gd name="connsiteY19" fmla="*/ 124670 h 279510"/>
                <a:gd name="connsiteX20" fmla="*/ 161024 w 932574"/>
                <a:gd name="connsiteY20" fmla="*/ 124670 h 279510"/>
                <a:gd name="connsiteX21" fmla="*/ 161024 w 932574"/>
                <a:gd name="connsiteY21" fmla="*/ 75713 h 279510"/>
                <a:gd name="connsiteX22" fmla="*/ 147368 w 932574"/>
                <a:gd name="connsiteY22" fmla="*/ 59204 h 279510"/>
                <a:gd name="connsiteX23" fmla="*/ 129730 w 932574"/>
                <a:gd name="connsiteY23" fmla="*/ 77420 h 279510"/>
                <a:gd name="connsiteX24" fmla="*/ 129730 w 932574"/>
                <a:gd name="connsiteY24" fmla="*/ 124670 h 279510"/>
                <a:gd name="connsiteX25" fmla="*/ 104694 w 932574"/>
                <a:gd name="connsiteY25" fmla="*/ 124670 h 279510"/>
                <a:gd name="connsiteX26" fmla="*/ 104694 w 932574"/>
                <a:gd name="connsiteY26" fmla="*/ 39279 h 279510"/>
                <a:gd name="connsiteX27" fmla="*/ 287340 w 932574"/>
                <a:gd name="connsiteY27" fmla="*/ 39279 h 279510"/>
                <a:gd name="connsiteX28" fmla="*/ 287340 w 932574"/>
                <a:gd name="connsiteY28" fmla="*/ 58065 h 279510"/>
                <a:gd name="connsiteX29" fmla="*/ 271408 w 932574"/>
                <a:gd name="connsiteY29" fmla="*/ 58065 h 279510"/>
                <a:gd name="connsiteX30" fmla="*/ 273684 w 932574"/>
                <a:gd name="connsiteY30" fmla="*/ 69451 h 279510"/>
                <a:gd name="connsiteX31" fmla="*/ 239545 w 932574"/>
                <a:gd name="connsiteY31" fmla="*/ 100760 h 279510"/>
                <a:gd name="connsiteX32" fmla="*/ 225320 w 932574"/>
                <a:gd name="connsiteY32" fmla="*/ 98483 h 279510"/>
                <a:gd name="connsiteX33" fmla="*/ 223044 w 932574"/>
                <a:gd name="connsiteY33" fmla="*/ 103607 h 279510"/>
                <a:gd name="connsiteX34" fmla="*/ 285064 w 932574"/>
                <a:gd name="connsiteY34" fmla="*/ 130932 h 279510"/>
                <a:gd name="connsiteX35" fmla="*/ 240114 w 932574"/>
                <a:gd name="connsiteY35" fmla="*/ 157118 h 279510"/>
                <a:gd name="connsiteX36" fmla="*/ 198578 w 932574"/>
                <a:gd name="connsiteY36" fmla="*/ 137763 h 279510"/>
                <a:gd name="connsiteX37" fmla="*/ 207681 w 932574"/>
                <a:gd name="connsiteY37" fmla="*/ 122962 h 279510"/>
                <a:gd name="connsiteX38" fmla="*/ 200284 w 932574"/>
                <a:gd name="connsiteY38" fmla="*/ 109869 h 279510"/>
                <a:gd name="connsiteX39" fmla="*/ 212802 w 932574"/>
                <a:gd name="connsiteY39" fmla="*/ 91652 h 279510"/>
                <a:gd name="connsiteX40" fmla="*/ 204267 w 932574"/>
                <a:gd name="connsiteY40" fmla="*/ 69451 h 279510"/>
                <a:gd name="connsiteX41" fmla="*/ 238976 w 932574"/>
                <a:gd name="connsiteY41" fmla="*/ 38141 h 279510"/>
                <a:gd name="connsiteX42" fmla="*/ 251494 w 932574"/>
                <a:gd name="connsiteY42" fmla="*/ 39849 h 279510"/>
                <a:gd name="connsiteX43" fmla="*/ 287340 w 932574"/>
                <a:gd name="connsiteY43" fmla="*/ 39849 h 279510"/>
                <a:gd name="connsiteX44" fmla="*/ 222475 w 932574"/>
                <a:gd name="connsiteY44" fmla="*/ 127516 h 279510"/>
                <a:gd name="connsiteX45" fmla="*/ 219061 w 932574"/>
                <a:gd name="connsiteY45" fmla="*/ 133778 h 279510"/>
                <a:gd name="connsiteX46" fmla="*/ 241821 w 932574"/>
                <a:gd name="connsiteY46" fmla="*/ 141748 h 279510"/>
                <a:gd name="connsiteX47" fmla="*/ 261735 w 932574"/>
                <a:gd name="connsiteY47" fmla="*/ 133778 h 279510"/>
                <a:gd name="connsiteX48" fmla="*/ 222475 w 932574"/>
                <a:gd name="connsiteY48" fmla="*/ 127516 h 279510"/>
                <a:gd name="connsiteX49" fmla="*/ 251494 w 932574"/>
                <a:gd name="connsiteY49" fmla="*/ 69451 h 279510"/>
                <a:gd name="connsiteX50" fmla="*/ 239545 w 932574"/>
                <a:gd name="connsiteY50" fmla="*/ 54080 h 279510"/>
                <a:gd name="connsiteX51" fmla="*/ 227596 w 932574"/>
                <a:gd name="connsiteY51" fmla="*/ 69451 h 279510"/>
                <a:gd name="connsiteX52" fmla="*/ 239545 w 932574"/>
                <a:gd name="connsiteY52" fmla="*/ 84821 h 279510"/>
                <a:gd name="connsiteX53" fmla="*/ 251494 w 932574"/>
                <a:gd name="connsiteY53" fmla="*/ 69451 h 279510"/>
                <a:gd name="connsiteX54" fmla="*/ 299858 w 932574"/>
                <a:gd name="connsiteY54" fmla="*/ 14232 h 279510"/>
                <a:gd name="connsiteX55" fmla="*/ 314082 w 932574"/>
                <a:gd name="connsiteY55" fmla="*/ 0 h 279510"/>
                <a:gd name="connsiteX56" fmla="*/ 328876 w 932574"/>
                <a:gd name="connsiteY56" fmla="*/ 14232 h 279510"/>
                <a:gd name="connsiteX57" fmla="*/ 314082 w 932574"/>
                <a:gd name="connsiteY57" fmla="*/ 28463 h 279510"/>
                <a:gd name="connsiteX58" fmla="*/ 299858 w 932574"/>
                <a:gd name="connsiteY58" fmla="*/ 14232 h 279510"/>
                <a:gd name="connsiteX59" fmla="*/ 301565 w 932574"/>
                <a:gd name="connsiteY59" fmla="*/ 39279 h 279510"/>
                <a:gd name="connsiteX60" fmla="*/ 326600 w 932574"/>
                <a:gd name="connsiteY60" fmla="*/ 39279 h 279510"/>
                <a:gd name="connsiteX61" fmla="*/ 326600 w 932574"/>
                <a:gd name="connsiteY61" fmla="*/ 124670 h 279510"/>
                <a:gd name="connsiteX62" fmla="*/ 301565 w 932574"/>
                <a:gd name="connsiteY62" fmla="*/ 124670 h 279510"/>
                <a:gd name="connsiteX63" fmla="*/ 301565 w 932574"/>
                <a:gd name="connsiteY63" fmla="*/ 39279 h 279510"/>
                <a:gd name="connsiteX64" fmla="*/ 347653 w 932574"/>
                <a:gd name="connsiteY64" fmla="*/ 39279 h 279510"/>
                <a:gd name="connsiteX65" fmla="*/ 372688 w 932574"/>
                <a:gd name="connsiteY65" fmla="*/ 39279 h 279510"/>
                <a:gd name="connsiteX66" fmla="*/ 372688 w 932574"/>
                <a:gd name="connsiteY66" fmla="*/ 52942 h 279510"/>
                <a:gd name="connsiteX67" fmla="*/ 373258 w 932574"/>
                <a:gd name="connsiteY67" fmla="*/ 52942 h 279510"/>
                <a:gd name="connsiteX68" fmla="*/ 401138 w 932574"/>
                <a:gd name="connsiteY68" fmla="*/ 37572 h 279510"/>
                <a:gd name="connsiteX69" fmla="*/ 429018 w 932574"/>
                <a:gd name="connsiteY69" fmla="*/ 68881 h 279510"/>
                <a:gd name="connsiteX70" fmla="*/ 429018 w 932574"/>
                <a:gd name="connsiteY70" fmla="*/ 124670 h 279510"/>
                <a:gd name="connsiteX71" fmla="*/ 403983 w 932574"/>
                <a:gd name="connsiteY71" fmla="*/ 124670 h 279510"/>
                <a:gd name="connsiteX72" fmla="*/ 403983 w 932574"/>
                <a:gd name="connsiteY72" fmla="*/ 75713 h 279510"/>
                <a:gd name="connsiteX73" fmla="*/ 390327 w 932574"/>
                <a:gd name="connsiteY73" fmla="*/ 59204 h 279510"/>
                <a:gd name="connsiteX74" fmla="*/ 372688 w 932574"/>
                <a:gd name="connsiteY74" fmla="*/ 77420 h 279510"/>
                <a:gd name="connsiteX75" fmla="*/ 372688 w 932574"/>
                <a:gd name="connsiteY75" fmla="*/ 124670 h 279510"/>
                <a:gd name="connsiteX76" fmla="*/ 347653 w 932574"/>
                <a:gd name="connsiteY76" fmla="*/ 124670 h 279510"/>
                <a:gd name="connsiteX77" fmla="*/ 347653 w 932574"/>
                <a:gd name="connsiteY77" fmla="*/ 39279 h 279510"/>
                <a:gd name="connsiteX78" fmla="*/ 526316 w 932574"/>
                <a:gd name="connsiteY78" fmla="*/ 93360 h 279510"/>
                <a:gd name="connsiteX79" fmla="*/ 487055 w 932574"/>
                <a:gd name="connsiteY79" fmla="*/ 126377 h 279510"/>
                <a:gd name="connsiteX80" fmla="*/ 445519 w 932574"/>
                <a:gd name="connsiteY80" fmla="*/ 81975 h 279510"/>
                <a:gd name="connsiteX81" fmla="*/ 487624 w 932574"/>
                <a:gd name="connsiteY81" fmla="*/ 37572 h 279510"/>
                <a:gd name="connsiteX82" fmla="*/ 526316 w 932574"/>
                <a:gd name="connsiteY82" fmla="*/ 83113 h 279510"/>
                <a:gd name="connsiteX83" fmla="*/ 526316 w 932574"/>
                <a:gd name="connsiteY83" fmla="*/ 86529 h 279510"/>
                <a:gd name="connsiteX84" fmla="*/ 470555 w 932574"/>
                <a:gd name="connsiteY84" fmla="*/ 86529 h 279510"/>
                <a:gd name="connsiteX85" fmla="*/ 486486 w 932574"/>
                <a:gd name="connsiteY85" fmla="*/ 107022 h 279510"/>
                <a:gd name="connsiteX86" fmla="*/ 501280 w 932574"/>
                <a:gd name="connsiteY86" fmla="*/ 93360 h 279510"/>
                <a:gd name="connsiteX87" fmla="*/ 526316 w 932574"/>
                <a:gd name="connsiteY87" fmla="*/ 93360 h 279510"/>
                <a:gd name="connsiteX88" fmla="*/ 501280 w 932574"/>
                <a:gd name="connsiteY88" fmla="*/ 72866 h 279510"/>
                <a:gd name="connsiteX89" fmla="*/ 486486 w 932574"/>
                <a:gd name="connsiteY89" fmla="*/ 56357 h 279510"/>
                <a:gd name="connsiteX90" fmla="*/ 471123 w 932574"/>
                <a:gd name="connsiteY90" fmla="*/ 72866 h 279510"/>
                <a:gd name="connsiteX91" fmla="*/ 501280 w 932574"/>
                <a:gd name="connsiteY91" fmla="*/ 72866 h 279510"/>
                <a:gd name="connsiteX92" fmla="*/ 619630 w 932574"/>
                <a:gd name="connsiteY92" fmla="*/ 93360 h 279510"/>
                <a:gd name="connsiteX93" fmla="*/ 580370 w 932574"/>
                <a:gd name="connsiteY93" fmla="*/ 126377 h 279510"/>
                <a:gd name="connsiteX94" fmla="*/ 538833 w 932574"/>
                <a:gd name="connsiteY94" fmla="*/ 81975 h 279510"/>
                <a:gd name="connsiteX95" fmla="*/ 580939 w 932574"/>
                <a:gd name="connsiteY95" fmla="*/ 37572 h 279510"/>
                <a:gd name="connsiteX96" fmla="*/ 619630 w 932574"/>
                <a:gd name="connsiteY96" fmla="*/ 83113 h 279510"/>
                <a:gd name="connsiteX97" fmla="*/ 619630 w 932574"/>
                <a:gd name="connsiteY97" fmla="*/ 86529 h 279510"/>
                <a:gd name="connsiteX98" fmla="*/ 564438 w 932574"/>
                <a:gd name="connsiteY98" fmla="*/ 86529 h 279510"/>
                <a:gd name="connsiteX99" fmla="*/ 580370 w 932574"/>
                <a:gd name="connsiteY99" fmla="*/ 107022 h 279510"/>
                <a:gd name="connsiteX100" fmla="*/ 595164 w 932574"/>
                <a:gd name="connsiteY100" fmla="*/ 93360 h 279510"/>
                <a:gd name="connsiteX101" fmla="*/ 619630 w 932574"/>
                <a:gd name="connsiteY101" fmla="*/ 93360 h 279510"/>
                <a:gd name="connsiteX102" fmla="*/ 594594 w 932574"/>
                <a:gd name="connsiteY102" fmla="*/ 72866 h 279510"/>
                <a:gd name="connsiteX103" fmla="*/ 579801 w 932574"/>
                <a:gd name="connsiteY103" fmla="*/ 56357 h 279510"/>
                <a:gd name="connsiteX104" fmla="*/ 564438 w 932574"/>
                <a:gd name="connsiteY104" fmla="*/ 72866 h 279510"/>
                <a:gd name="connsiteX105" fmla="*/ 594594 w 932574"/>
                <a:gd name="connsiteY105" fmla="*/ 72866 h 279510"/>
                <a:gd name="connsiteX106" fmla="*/ 636700 w 932574"/>
                <a:gd name="connsiteY106" fmla="*/ 39279 h 279510"/>
                <a:gd name="connsiteX107" fmla="*/ 661735 w 932574"/>
                <a:gd name="connsiteY107" fmla="*/ 39279 h 279510"/>
                <a:gd name="connsiteX108" fmla="*/ 661735 w 932574"/>
                <a:gd name="connsiteY108" fmla="*/ 52942 h 279510"/>
                <a:gd name="connsiteX109" fmla="*/ 662304 w 932574"/>
                <a:gd name="connsiteY109" fmla="*/ 52942 h 279510"/>
                <a:gd name="connsiteX110" fmla="*/ 683926 w 932574"/>
                <a:gd name="connsiteY110" fmla="*/ 37572 h 279510"/>
                <a:gd name="connsiteX111" fmla="*/ 691323 w 932574"/>
                <a:gd name="connsiteY111" fmla="*/ 38710 h 279510"/>
                <a:gd name="connsiteX112" fmla="*/ 691323 w 932574"/>
                <a:gd name="connsiteY112" fmla="*/ 64896 h 279510"/>
                <a:gd name="connsiteX113" fmla="*/ 680512 w 932574"/>
                <a:gd name="connsiteY113" fmla="*/ 63189 h 279510"/>
                <a:gd name="connsiteX114" fmla="*/ 662304 w 932574"/>
                <a:gd name="connsiteY114" fmla="*/ 81975 h 279510"/>
                <a:gd name="connsiteX115" fmla="*/ 662304 w 932574"/>
                <a:gd name="connsiteY115" fmla="*/ 124670 h 279510"/>
                <a:gd name="connsiteX116" fmla="*/ 637269 w 932574"/>
                <a:gd name="connsiteY116" fmla="*/ 124670 h 279510"/>
                <a:gd name="connsiteX117" fmla="*/ 637269 w 932574"/>
                <a:gd name="connsiteY117" fmla="*/ 39279 h 279510"/>
                <a:gd name="connsiteX118" fmla="*/ 702702 w 932574"/>
                <a:gd name="connsiteY118" fmla="*/ 14232 h 279510"/>
                <a:gd name="connsiteX119" fmla="*/ 716927 w 932574"/>
                <a:gd name="connsiteY119" fmla="*/ 0 h 279510"/>
                <a:gd name="connsiteX120" fmla="*/ 731721 w 932574"/>
                <a:gd name="connsiteY120" fmla="*/ 14232 h 279510"/>
                <a:gd name="connsiteX121" fmla="*/ 716927 w 932574"/>
                <a:gd name="connsiteY121" fmla="*/ 28463 h 279510"/>
                <a:gd name="connsiteX122" fmla="*/ 702702 w 932574"/>
                <a:gd name="connsiteY122" fmla="*/ 14232 h 279510"/>
                <a:gd name="connsiteX123" fmla="*/ 704409 w 932574"/>
                <a:gd name="connsiteY123" fmla="*/ 39279 h 279510"/>
                <a:gd name="connsiteX124" fmla="*/ 729445 w 932574"/>
                <a:gd name="connsiteY124" fmla="*/ 39279 h 279510"/>
                <a:gd name="connsiteX125" fmla="*/ 729445 w 932574"/>
                <a:gd name="connsiteY125" fmla="*/ 124670 h 279510"/>
                <a:gd name="connsiteX126" fmla="*/ 704409 w 932574"/>
                <a:gd name="connsiteY126" fmla="*/ 124670 h 279510"/>
                <a:gd name="connsiteX127" fmla="*/ 704409 w 932574"/>
                <a:gd name="connsiteY127" fmla="*/ 39279 h 279510"/>
                <a:gd name="connsiteX128" fmla="*/ 750498 w 932574"/>
                <a:gd name="connsiteY128" fmla="*/ 39279 h 279510"/>
                <a:gd name="connsiteX129" fmla="*/ 775533 w 932574"/>
                <a:gd name="connsiteY129" fmla="*/ 39279 h 279510"/>
                <a:gd name="connsiteX130" fmla="*/ 775533 w 932574"/>
                <a:gd name="connsiteY130" fmla="*/ 52942 h 279510"/>
                <a:gd name="connsiteX131" fmla="*/ 776102 w 932574"/>
                <a:gd name="connsiteY131" fmla="*/ 52942 h 279510"/>
                <a:gd name="connsiteX132" fmla="*/ 803982 w 932574"/>
                <a:gd name="connsiteY132" fmla="*/ 37572 h 279510"/>
                <a:gd name="connsiteX133" fmla="*/ 831863 w 932574"/>
                <a:gd name="connsiteY133" fmla="*/ 68881 h 279510"/>
                <a:gd name="connsiteX134" fmla="*/ 831863 w 932574"/>
                <a:gd name="connsiteY134" fmla="*/ 124670 h 279510"/>
                <a:gd name="connsiteX135" fmla="*/ 806827 w 932574"/>
                <a:gd name="connsiteY135" fmla="*/ 124670 h 279510"/>
                <a:gd name="connsiteX136" fmla="*/ 806827 w 932574"/>
                <a:gd name="connsiteY136" fmla="*/ 75713 h 279510"/>
                <a:gd name="connsiteX137" fmla="*/ 793172 w 932574"/>
                <a:gd name="connsiteY137" fmla="*/ 59204 h 279510"/>
                <a:gd name="connsiteX138" fmla="*/ 775533 w 932574"/>
                <a:gd name="connsiteY138" fmla="*/ 77420 h 279510"/>
                <a:gd name="connsiteX139" fmla="*/ 775533 w 932574"/>
                <a:gd name="connsiteY139" fmla="*/ 124670 h 279510"/>
                <a:gd name="connsiteX140" fmla="*/ 750498 w 932574"/>
                <a:gd name="connsiteY140" fmla="*/ 124670 h 279510"/>
                <a:gd name="connsiteX141" fmla="*/ 750498 w 932574"/>
                <a:gd name="connsiteY141" fmla="*/ 39279 h 279510"/>
                <a:gd name="connsiteX142" fmla="*/ 932574 w 932574"/>
                <a:gd name="connsiteY142" fmla="*/ 39279 h 279510"/>
                <a:gd name="connsiteX143" fmla="*/ 932574 w 932574"/>
                <a:gd name="connsiteY143" fmla="*/ 58065 h 279510"/>
                <a:gd name="connsiteX144" fmla="*/ 917212 w 932574"/>
                <a:gd name="connsiteY144" fmla="*/ 58065 h 279510"/>
                <a:gd name="connsiteX145" fmla="*/ 919488 w 932574"/>
                <a:gd name="connsiteY145" fmla="*/ 69451 h 279510"/>
                <a:gd name="connsiteX146" fmla="*/ 885348 w 932574"/>
                <a:gd name="connsiteY146" fmla="*/ 100760 h 279510"/>
                <a:gd name="connsiteX147" fmla="*/ 871124 w 932574"/>
                <a:gd name="connsiteY147" fmla="*/ 98483 h 279510"/>
                <a:gd name="connsiteX148" fmla="*/ 868847 w 932574"/>
                <a:gd name="connsiteY148" fmla="*/ 103607 h 279510"/>
                <a:gd name="connsiteX149" fmla="*/ 930867 w 932574"/>
                <a:gd name="connsiteY149" fmla="*/ 130932 h 279510"/>
                <a:gd name="connsiteX150" fmla="*/ 885917 w 932574"/>
                <a:gd name="connsiteY150" fmla="*/ 157118 h 279510"/>
                <a:gd name="connsiteX151" fmla="*/ 844381 w 932574"/>
                <a:gd name="connsiteY151" fmla="*/ 137763 h 279510"/>
                <a:gd name="connsiteX152" fmla="*/ 853485 w 932574"/>
                <a:gd name="connsiteY152" fmla="*/ 122962 h 279510"/>
                <a:gd name="connsiteX153" fmla="*/ 846088 w 932574"/>
                <a:gd name="connsiteY153" fmla="*/ 109869 h 279510"/>
                <a:gd name="connsiteX154" fmla="*/ 858606 w 932574"/>
                <a:gd name="connsiteY154" fmla="*/ 91652 h 279510"/>
                <a:gd name="connsiteX155" fmla="*/ 850071 w 932574"/>
                <a:gd name="connsiteY155" fmla="*/ 69451 h 279510"/>
                <a:gd name="connsiteX156" fmla="*/ 884779 w 932574"/>
                <a:gd name="connsiteY156" fmla="*/ 38141 h 279510"/>
                <a:gd name="connsiteX157" fmla="*/ 897297 w 932574"/>
                <a:gd name="connsiteY157" fmla="*/ 39849 h 279510"/>
                <a:gd name="connsiteX158" fmla="*/ 932574 w 932574"/>
                <a:gd name="connsiteY158" fmla="*/ 39849 h 279510"/>
                <a:gd name="connsiteX159" fmla="*/ 867709 w 932574"/>
                <a:gd name="connsiteY159" fmla="*/ 127516 h 279510"/>
                <a:gd name="connsiteX160" fmla="*/ 864296 w 932574"/>
                <a:gd name="connsiteY160" fmla="*/ 133778 h 279510"/>
                <a:gd name="connsiteX161" fmla="*/ 887055 w 932574"/>
                <a:gd name="connsiteY161" fmla="*/ 141748 h 279510"/>
                <a:gd name="connsiteX162" fmla="*/ 906970 w 932574"/>
                <a:gd name="connsiteY162" fmla="*/ 133778 h 279510"/>
                <a:gd name="connsiteX163" fmla="*/ 867709 w 932574"/>
                <a:gd name="connsiteY163" fmla="*/ 127516 h 279510"/>
                <a:gd name="connsiteX164" fmla="*/ 896728 w 932574"/>
                <a:gd name="connsiteY164" fmla="*/ 69451 h 279510"/>
                <a:gd name="connsiteX165" fmla="*/ 884779 w 932574"/>
                <a:gd name="connsiteY165" fmla="*/ 54080 h 279510"/>
                <a:gd name="connsiteX166" fmla="*/ 872830 w 932574"/>
                <a:gd name="connsiteY166" fmla="*/ 69451 h 279510"/>
                <a:gd name="connsiteX167" fmla="*/ 884779 w 932574"/>
                <a:gd name="connsiteY167" fmla="*/ 84821 h 279510"/>
                <a:gd name="connsiteX168" fmla="*/ 896728 w 932574"/>
                <a:gd name="connsiteY168" fmla="*/ 69451 h 279510"/>
                <a:gd name="connsiteX169" fmla="*/ 569 w 932574"/>
                <a:gd name="connsiteY169" fmla="*/ 159964 h 279510"/>
                <a:gd name="connsiteX170" fmla="*/ 82504 w 932574"/>
                <a:gd name="connsiteY170" fmla="*/ 159964 h 279510"/>
                <a:gd name="connsiteX171" fmla="*/ 82504 w 932574"/>
                <a:gd name="connsiteY171" fmla="*/ 181596 h 279510"/>
                <a:gd name="connsiteX172" fmla="*/ 27311 w 932574"/>
                <a:gd name="connsiteY172" fmla="*/ 181596 h 279510"/>
                <a:gd name="connsiteX173" fmla="*/ 27311 w 932574"/>
                <a:gd name="connsiteY173" fmla="*/ 208921 h 279510"/>
                <a:gd name="connsiteX174" fmla="*/ 79090 w 932574"/>
                <a:gd name="connsiteY174" fmla="*/ 208921 h 279510"/>
                <a:gd name="connsiteX175" fmla="*/ 79090 w 932574"/>
                <a:gd name="connsiteY175" fmla="*/ 229984 h 279510"/>
                <a:gd name="connsiteX176" fmla="*/ 27311 w 932574"/>
                <a:gd name="connsiteY176" fmla="*/ 229984 h 279510"/>
                <a:gd name="connsiteX177" fmla="*/ 27311 w 932574"/>
                <a:gd name="connsiteY177" fmla="*/ 277803 h 279510"/>
                <a:gd name="connsiteX178" fmla="*/ 569 w 932574"/>
                <a:gd name="connsiteY178" fmla="*/ 277803 h 279510"/>
                <a:gd name="connsiteX179" fmla="*/ 569 w 932574"/>
                <a:gd name="connsiteY179" fmla="*/ 159964 h 279510"/>
                <a:gd name="connsiteX180" fmla="*/ 99573 w 932574"/>
                <a:gd name="connsiteY180" fmla="*/ 167365 h 279510"/>
                <a:gd name="connsiteX181" fmla="*/ 113798 w 932574"/>
                <a:gd name="connsiteY181" fmla="*/ 153133 h 279510"/>
                <a:gd name="connsiteX182" fmla="*/ 128592 w 932574"/>
                <a:gd name="connsiteY182" fmla="*/ 167365 h 279510"/>
                <a:gd name="connsiteX183" fmla="*/ 113798 w 932574"/>
                <a:gd name="connsiteY183" fmla="*/ 181596 h 279510"/>
                <a:gd name="connsiteX184" fmla="*/ 99573 w 932574"/>
                <a:gd name="connsiteY184" fmla="*/ 167365 h 279510"/>
                <a:gd name="connsiteX185" fmla="*/ 101280 w 932574"/>
                <a:gd name="connsiteY185" fmla="*/ 192412 h 279510"/>
                <a:gd name="connsiteX186" fmla="*/ 126316 w 932574"/>
                <a:gd name="connsiteY186" fmla="*/ 192412 h 279510"/>
                <a:gd name="connsiteX187" fmla="*/ 126316 w 932574"/>
                <a:gd name="connsiteY187" fmla="*/ 277803 h 279510"/>
                <a:gd name="connsiteX188" fmla="*/ 101280 w 932574"/>
                <a:gd name="connsiteY188" fmla="*/ 277803 h 279510"/>
                <a:gd name="connsiteX189" fmla="*/ 101280 w 932574"/>
                <a:gd name="connsiteY189" fmla="*/ 192412 h 279510"/>
                <a:gd name="connsiteX190" fmla="*/ 147368 w 932574"/>
                <a:gd name="connsiteY190" fmla="*/ 192412 h 279510"/>
                <a:gd name="connsiteX191" fmla="*/ 172404 w 932574"/>
                <a:gd name="connsiteY191" fmla="*/ 192412 h 279510"/>
                <a:gd name="connsiteX192" fmla="*/ 172404 w 932574"/>
                <a:gd name="connsiteY192" fmla="*/ 206075 h 279510"/>
                <a:gd name="connsiteX193" fmla="*/ 172973 w 932574"/>
                <a:gd name="connsiteY193" fmla="*/ 206075 h 279510"/>
                <a:gd name="connsiteX194" fmla="*/ 194595 w 932574"/>
                <a:gd name="connsiteY194" fmla="*/ 190705 h 279510"/>
                <a:gd name="connsiteX195" fmla="*/ 201991 w 932574"/>
                <a:gd name="connsiteY195" fmla="*/ 191843 h 279510"/>
                <a:gd name="connsiteX196" fmla="*/ 201991 w 932574"/>
                <a:gd name="connsiteY196" fmla="*/ 218029 h 279510"/>
                <a:gd name="connsiteX197" fmla="*/ 191181 w 932574"/>
                <a:gd name="connsiteY197" fmla="*/ 216322 h 279510"/>
                <a:gd name="connsiteX198" fmla="*/ 172973 w 932574"/>
                <a:gd name="connsiteY198" fmla="*/ 235107 h 279510"/>
                <a:gd name="connsiteX199" fmla="*/ 172973 w 932574"/>
                <a:gd name="connsiteY199" fmla="*/ 277803 h 279510"/>
                <a:gd name="connsiteX200" fmla="*/ 147937 w 932574"/>
                <a:gd name="connsiteY200" fmla="*/ 277803 h 279510"/>
                <a:gd name="connsiteX201" fmla="*/ 147937 w 932574"/>
                <a:gd name="connsiteY201" fmla="*/ 192412 h 279510"/>
                <a:gd name="connsiteX202" fmla="*/ 234993 w 932574"/>
                <a:gd name="connsiteY202" fmla="*/ 249339 h 279510"/>
                <a:gd name="connsiteX203" fmla="*/ 250355 w 932574"/>
                <a:gd name="connsiteY203" fmla="*/ 261863 h 279510"/>
                <a:gd name="connsiteX204" fmla="*/ 262304 w 932574"/>
                <a:gd name="connsiteY204" fmla="*/ 254463 h 279510"/>
                <a:gd name="connsiteX205" fmla="*/ 213371 w 932574"/>
                <a:gd name="connsiteY205" fmla="*/ 218029 h 279510"/>
                <a:gd name="connsiteX206" fmla="*/ 248649 w 932574"/>
                <a:gd name="connsiteY206" fmla="*/ 190705 h 279510"/>
                <a:gd name="connsiteX207" fmla="*/ 285633 w 932574"/>
                <a:gd name="connsiteY207" fmla="*/ 219737 h 279510"/>
                <a:gd name="connsiteX208" fmla="*/ 261735 w 932574"/>
                <a:gd name="connsiteY208" fmla="*/ 219737 h 279510"/>
                <a:gd name="connsiteX209" fmla="*/ 248649 w 932574"/>
                <a:gd name="connsiteY209" fmla="*/ 208352 h 279510"/>
                <a:gd name="connsiteX210" fmla="*/ 238407 w 932574"/>
                <a:gd name="connsiteY210" fmla="*/ 215183 h 279510"/>
                <a:gd name="connsiteX211" fmla="*/ 287340 w 932574"/>
                <a:gd name="connsiteY211" fmla="*/ 252185 h 279510"/>
                <a:gd name="connsiteX212" fmla="*/ 250925 w 932574"/>
                <a:gd name="connsiteY212" fmla="*/ 278941 h 279510"/>
                <a:gd name="connsiteX213" fmla="*/ 210526 w 932574"/>
                <a:gd name="connsiteY213" fmla="*/ 248770 h 279510"/>
                <a:gd name="connsiteX214" fmla="*/ 234993 w 932574"/>
                <a:gd name="connsiteY214" fmla="*/ 248770 h 279510"/>
                <a:gd name="connsiteX215" fmla="*/ 308393 w 932574"/>
                <a:gd name="connsiteY215" fmla="*/ 212337 h 279510"/>
                <a:gd name="connsiteX216" fmla="*/ 297013 w 932574"/>
                <a:gd name="connsiteY216" fmla="*/ 212337 h 279510"/>
                <a:gd name="connsiteX217" fmla="*/ 297013 w 932574"/>
                <a:gd name="connsiteY217" fmla="*/ 192412 h 279510"/>
                <a:gd name="connsiteX218" fmla="*/ 308393 w 932574"/>
                <a:gd name="connsiteY218" fmla="*/ 192412 h 279510"/>
                <a:gd name="connsiteX219" fmla="*/ 308393 w 932574"/>
                <a:gd name="connsiteY219" fmla="*/ 170211 h 279510"/>
                <a:gd name="connsiteX220" fmla="*/ 333428 w 932574"/>
                <a:gd name="connsiteY220" fmla="*/ 170211 h 279510"/>
                <a:gd name="connsiteX221" fmla="*/ 333428 w 932574"/>
                <a:gd name="connsiteY221" fmla="*/ 192412 h 279510"/>
                <a:gd name="connsiteX222" fmla="*/ 353343 w 932574"/>
                <a:gd name="connsiteY222" fmla="*/ 192412 h 279510"/>
                <a:gd name="connsiteX223" fmla="*/ 353343 w 932574"/>
                <a:gd name="connsiteY223" fmla="*/ 212337 h 279510"/>
                <a:gd name="connsiteX224" fmla="*/ 333428 w 932574"/>
                <a:gd name="connsiteY224" fmla="*/ 212337 h 279510"/>
                <a:gd name="connsiteX225" fmla="*/ 333428 w 932574"/>
                <a:gd name="connsiteY225" fmla="*/ 244785 h 279510"/>
                <a:gd name="connsiteX226" fmla="*/ 346515 w 932574"/>
                <a:gd name="connsiteY226" fmla="*/ 256170 h 279510"/>
                <a:gd name="connsiteX227" fmla="*/ 355050 w 932574"/>
                <a:gd name="connsiteY227" fmla="*/ 255601 h 279510"/>
                <a:gd name="connsiteX228" fmla="*/ 355050 w 932574"/>
                <a:gd name="connsiteY228" fmla="*/ 277803 h 279510"/>
                <a:gd name="connsiteX229" fmla="*/ 341963 w 932574"/>
                <a:gd name="connsiteY229" fmla="*/ 279510 h 279510"/>
                <a:gd name="connsiteX230" fmla="*/ 308393 w 932574"/>
                <a:gd name="connsiteY230" fmla="*/ 245354 h 279510"/>
                <a:gd name="connsiteX231" fmla="*/ 308393 w 932574"/>
                <a:gd name="connsiteY231" fmla="*/ 212337 h 279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</a:cxnLst>
              <a:rect l="l" t="t" r="r" b="b"/>
              <a:pathLst>
                <a:path w="932574" h="279510">
                  <a:moveTo>
                    <a:pt x="569" y="6831"/>
                  </a:moveTo>
                  <a:lnTo>
                    <a:pt x="84210" y="6831"/>
                  </a:lnTo>
                  <a:lnTo>
                    <a:pt x="84210" y="28463"/>
                  </a:lnTo>
                  <a:lnTo>
                    <a:pt x="27311" y="28463"/>
                  </a:lnTo>
                  <a:lnTo>
                    <a:pt x="27311" y="53511"/>
                  </a:lnTo>
                  <a:lnTo>
                    <a:pt x="80797" y="53511"/>
                  </a:lnTo>
                  <a:lnTo>
                    <a:pt x="80797" y="74574"/>
                  </a:lnTo>
                  <a:lnTo>
                    <a:pt x="27311" y="74574"/>
                  </a:lnTo>
                  <a:lnTo>
                    <a:pt x="27311" y="103037"/>
                  </a:lnTo>
                  <a:lnTo>
                    <a:pt x="85348" y="103037"/>
                  </a:lnTo>
                  <a:lnTo>
                    <a:pt x="85348" y="124670"/>
                  </a:lnTo>
                  <a:lnTo>
                    <a:pt x="0" y="124670"/>
                  </a:lnTo>
                  <a:lnTo>
                    <a:pt x="0" y="6831"/>
                  </a:lnTo>
                  <a:close/>
                  <a:moveTo>
                    <a:pt x="104694" y="39279"/>
                  </a:moveTo>
                  <a:lnTo>
                    <a:pt x="129730" y="39279"/>
                  </a:lnTo>
                  <a:lnTo>
                    <a:pt x="129730" y="52942"/>
                  </a:lnTo>
                  <a:lnTo>
                    <a:pt x="130299" y="52942"/>
                  </a:lnTo>
                  <a:cubicBezTo>
                    <a:pt x="135989" y="43264"/>
                    <a:pt x="143954" y="37572"/>
                    <a:pt x="158179" y="37572"/>
                  </a:cubicBezTo>
                  <a:cubicBezTo>
                    <a:pt x="178663" y="37572"/>
                    <a:pt x="186060" y="48957"/>
                    <a:pt x="186060" y="68881"/>
                  </a:cubicBezTo>
                  <a:lnTo>
                    <a:pt x="186060" y="124670"/>
                  </a:lnTo>
                  <a:lnTo>
                    <a:pt x="161024" y="124670"/>
                  </a:lnTo>
                  <a:lnTo>
                    <a:pt x="161024" y="75713"/>
                  </a:lnTo>
                  <a:cubicBezTo>
                    <a:pt x="161024" y="64896"/>
                    <a:pt x="157610" y="59204"/>
                    <a:pt x="147368" y="59204"/>
                  </a:cubicBezTo>
                  <a:cubicBezTo>
                    <a:pt x="136558" y="59204"/>
                    <a:pt x="129730" y="66604"/>
                    <a:pt x="129730" y="77420"/>
                  </a:cubicBezTo>
                  <a:lnTo>
                    <a:pt x="129730" y="124670"/>
                  </a:lnTo>
                  <a:lnTo>
                    <a:pt x="104694" y="124670"/>
                  </a:lnTo>
                  <a:lnTo>
                    <a:pt x="104694" y="39279"/>
                  </a:lnTo>
                  <a:close/>
                  <a:moveTo>
                    <a:pt x="287340" y="39279"/>
                  </a:moveTo>
                  <a:lnTo>
                    <a:pt x="287340" y="58065"/>
                  </a:lnTo>
                  <a:lnTo>
                    <a:pt x="271408" y="58065"/>
                  </a:lnTo>
                  <a:cubicBezTo>
                    <a:pt x="273115" y="61481"/>
                    <a:pt x="273684" y="65466"/>
                    <a:pt x="273684" y="69451"/>
                  </a:cubicBezTo>
                  <a:cubicBezTo>
                    <a:pt x="273684" y="87667"/>
                    <a:pt x="261166" y="100760"/>
                    <a:pt x="239545" y="100760"/>
                  </a:cubicBezTo>
                  <a:cubicBezTo>
                    <a:pt x="234424" y="100760"/>
                    <a:pt x="229303" y="100191"/>
                    <a:pt x="225320" y="98483"/>
                  </a:cubicBezTo>
                  <a:cubicBezTo>
                    <a:pt x="223613" y="100191"/>
                    <a:pt x="223044" y="101899"/>
                    <a:pt x="223044" y="103607"/>
                  </a:cubicBezTo>
                  <a:cubicBezTo>
                    <a:pt x="223044" y="114992"/>
                    <a:pt x="285064" y="95068"/>
                    <a:pt x="285064" y="130932"/>
                  </a:cubicBezTo>
                  <a:cubicBezTo>
                    <a:pt x="285064" y="145163"/>
                    <a:pt x="276529" y="157118"/>
                    <a:pt x="240114" y="157118"/>
                  </a:cubicBezTo>
                  <a:cubicBezTo>
                    <a:pt x="208819" y="157118"/>
                    <a:pt x="198578" y="149717"/>
                    <a:pt x="198578" y="137763"/>
                  </a:cubicBezTo>
                  <a:cubicBezTo>
                    <a:pt x="198578" y="131501"/>
                    <a:pt x="201991" y="126377"/>
                    <a:pt x="207681" y="122962"/>
                  </a:cubicBezTo>
                  <a:cubicBezTo>
                    <a:pt x="203129" y="120115"/>
                    <a:pt x="200284" y="116131"/>
                    <a:pt x="200284" y="109869"/>
                  </a:cubicBezTo>
                  <a:cubicBezTo>
                    <a:pt x="200284" y="102468"/>
                    <a:pt x="203698" y="96206"/>
                    <a:pt x="212802" y="91652"/>
                  </a:cubicBezTo>
                  <a:cubicBezTo>
                    <a:pt x="207112" y="85959"/>
                    <a:pt x="204267" y="78559"/>
                    <a:pt x="204267" y="69451"/>
                  </a:cubicBezTo>
                  <a:cubicBezTo>
                    <a:pt x="204267" y="50665"/>
                    <a:pt x="216785" y="38141"/>
                    <a:pt x="238976" y="38141"/>
                  </a:cubicBezTo>
                  <a:cubicBezTo>
                    <a:pt x="243528" y="38141"/>
                    <a:pt x="247511" y="38710"/>
                    <a:pt x="251494" y="39849"/>
                  </a:cubicBezTo>
                  <a:lnTo>
                    <a:pt x="287340" y="39849"/>
                  </a:lnTo>
                  <a:close/>
                  <a:moveTo>
                    <a:pt x="222475" y="127516"/>
                  </a:moveTo>
                  <a:cubicBezTo>
                    <a:pt x="219630" y="129793"/>
                    <a:pt x="219061" y="132070"/>
                    <a:pt x="219061" y="133778"/>
                  </a:cubicBezTo>
                  <a:cubicBezTo>
                    <a:pt x="219061" y="138901"/>
                    <a:pt x="223044" y="141748"/>
                    <a:pt x="241821" y="141748"/>
                  </a:cubicBezTo>
                  <a:cubicBezTo>
                    <a:pt x="257183" y="141748"/>
                    <a:pt x="261735" y="137193"/>
                    <a:pt x="261735" y="133778"/>
                  </a:cubicBezTo>
                  <a:cubicBezTo>
                    <a:pt x="261735" y="125808"/>
                    <a:pt x="239545" y="129793"/>
                    <a:pt x="222475" y="127516"/>
                  </a:cubicBezTo>
                  <a:close/>
                  <a:moveTo>
                    <a:pt x="251494" y="69451"/>
                  </a:moveTo>
                  <a:cubicBezTo>
                    <a:pt x="251494" y="59773"/>
                    <a:pt x="248080" y="54080"/>
                    <a:pt x="239545" y="54080"/>
                  </a:cubicBezTo>
                  <a:cubicBezTo>
                    <a:pt x="231010" y="54080"/>
                    <a:pt x="227596" y="59773"/>
                    <a:pt x="227596" y="69451"/>
                  </a:cubicBezTo>
                  <a:cubicBezTo>
                    <a:pt x="227596" y="79128"/>
                    <a:pt x="231010" y="84821"/>
                    <a:pt x="239545" y="84821"/>
                  </a:cubicBezTo>
                  <a:cubicBezTo>
                    <a:pt x="247511" y="84821"/>
                    <a:pt x="251494" y="79128"/>
                    <a:pt x="251494" y="69451"/>
                  </a:cubicBezTo>
                  <a:close/>
                  <a:moveTo>
                    <a:pt x="299858" y="14232"/>
                  </a:moveTo>
                  <a:cubicBezTo>
                    <a:pt x="299858" y="5693"/>
                    <a:pt x="304979" y="0"/>
                    <a:pt x="314082" y="0"/>
                  </a:cubicBezTo>
                  <a:cubicBezTo>
                    <a:pt x="322617" y="0"/>
                    <a:pt x="328876" y="5693"/>
                    <a:pt x="328876" y="14232"/>
                  </a:cubicBezTo>
                  <a:cubicBezTo>
                    <a:pt x="328876" y="22771"/>
                    <a:pt x="323186" y="28463"/>
                    <a:pt x="314082" y="28463"/>
                  </a:cubicBezTo>
                  <a:cubicBezTo>
                    <a:pt x="304979" y="28463"/>
                    <a:pt x="299858" y="22771"/>
                    <a:pt x="299858" y="14232"/>
                  </a:cubicBezTo>
                  <a:close/>
                  <a:moveTo>
                    <a:pt x="301565" y="39279"/>
                  </a:moveTo>
                  <a:lnTo>
                    <a:pt x="326600" y="39279"/>
                  </a:lnTo>
                  <a:lnTo>
                    <a:pt x="326600" y="124670"/>
                  </a:lnTo>
                  <a:lnTo>
                    <a:pt x="301565" y="124670"/>
                  </a:lnTo>
                  <a:lnTo>
                    <a:pt x="301565" y="39279"/>
                  </a:lnTo>
                  <a:close/>
                  <a:moveTo>
                    <a:pt x="347653" y="39279"/>
                  </a:moveTo>
                  <a:lnTo>
                    <a:pt x="372688" y="39279"/>
                  </a:lnTo>
                  <a:lnTo>
                    <a:pt x="372688" y="52942"/>
                  </a:lnTo>
                  <a:lnTo>
                    <a:pt x="373258" y="52942"/>
                  </a:lnTo>
                  <a:cubicBezTo>
                    <a:pt x="378947" y="43264"/>
                    <a:pt x="386913" y="37572"/>
                    <a:pt x="401138" y="37572"/>
                  </a:cubicBezTo>
                  <a:cubicBezTo>
                    <a:pt x="421622" y="37572"/>
                    <a:pt x="429018" y="48957"/>
                    <a:pt x="429018" y="68881"/>
                  </a:cubicBezTo>
                  <a:lnTo>
                    <a:pt x="429018" y="124670"/>
                  </a:lnTo>
                  <a:lnTo>
                    <a:pt x="403983" y="124670"/>
                  </a:lnTo>
                  <a:lnTo>
                    <a:pt x="403983" y="75713"/>
                  </a:lnTo>
                  <a:cubicBezTo>
                    <a:pt x="403983" y="64896"/>
                    <a:pt x="400569" y="59204"/>
                    <a:pt x="390327" y="59204"/>
                  </a:cubicBezTo>
                  <a:cubicBezTo>
                    <a:pt x="379516" y="59204"/>
                    <a:pt x="372688" y="66604"/>
                    <a:pt x="372688" y="77420"/>
                  </a:cubicBezTo>
                  <a:lnTo>
                    <a:pt x="372688" y="124670"/>
                  </a:lnTo>
                  <a:lnTo>
                    <a:pt x="347653" y="124670"/>
                  </a:lnTo>
                  <a:lnTo>
                    <a:pt x="347653" y="39279"/>
                  </a:lnTo>
                  <a:close/>
                  <a:moveTo>
                    <a:pt x="526316" y="93360"/>
                  </a:moveTo>
                  <a:cubicBezTo>
                    <a:pt x="525178" y="111007"/>
                    <a:pt x="512660" y="126377"/>
                    <a:pt x="487055" y="126377"/>
                  </a:cubicBezTo>
                  <a:cubicBezTo>
                    <a:pt x="457468" y="126377"/>
                    <a:pt x="445519" y="108730"/>
                    <a:pt x="445519" y="81975"/>
                  </a:cubicBezTo>
                  <a:cubicBezTo>
                    <a:pt x="445519" y="55219"/>
                    <a:pt x="459744" y="37572"/>
                    <a:pt x="487624" y="37572"/>
                  </a:cubicBezTo>
                  <a:cubicBezTo>
                    <a:pt x="515505" y="37572"/>
                    <a:pt x="526316" y="54650"/>
                    <a:pt x="526316" y="83113"/>
                  </a:cubicBezTo>
                  <a:lnTo>
                    <a:pt x="526316" y="86529"/>
                  </a:lnTo>
                  <a:lnTo>
                    <a:pt x="470555" y="86529"/>
                  </a:lnTo>
                  <a:cubicBezTo>
                    <a:pt x="471123" y="99622"/>
                    <a:pt x="475676" y="107022"/>
                    <a:pt x="486486" y="107022"/>
                  </a:cubicBezTo>
                  <a:cubicBezTo>
                    <a:pt x="496159" y="107022"/>
                    <a:pt x="501280" y="100760"/>
                    <a:pt x="501280" y="93360"/>
                  </a:cubicBezTo>
                  <a:lnTo>
                    <a:pt x="526316" y="93360"/>
                  </a:lnTo>
                  <a:close/>
                  <a:moveTo>
                    <a:pt x="501280" y="72866"/>
                  </a:moveTo>
                  <a:cubicBezTo>
                    <a:pt x="500711" y="64327"/>
                    <a:pt x="496728" y="56357"/>
                    <a:pt x="486486" y="56357"/>
                  </a:cubicBezTo>
                  <a:cubicBezTo>
                    <a:pt x="476813" y="56357"/>
                    <a:pt x="472262" y="62050"/>
                    <a:pt x="471123" y="72866"/>
                  </a:cubicBezTo>
                  <a:lnTo>
                    <a:pt x="501280" y="72866"/>
                  </a:lnTo>
                  <a:close/>
                  <a:moveTo>
                    <a:pt x="619630" y="93360"/>
                  </a:moveTo>
                  <a:cubicBezTo>
                    <a:pt x="618492" y="111007"/>
                    <a:pt x="605974" y="126377"/>
                    <a:pt x="580370" y="126377"/>
                  </a:cubicBezTo>
                  <a:cubicBezTo>
                    <a:pt x="550782" y="126377"/>
                    <a:pt x="538833" y="108730"/>
                    <a:pt x="538833" y="81975"/>
                  </a:cubicBezTo>
                  <a:cubicBezTo>
                    <a:pt x="538833" y="55219"/>
                    <a:pt x="553058" y="37572"/>
                    <a:pt x="580939" y="37572"/>
                  </a:cubicBezTo>
                  <a:cubicBezTo>
                    <a:pt x="608819" y="37572"/>
                    <a:pt x="619630" y="54650"/>
                    <a:pt x="619630" y="83113"/>
                  </a:cubicBezTo>
                  <a:lnTo>
                    <a:pt x="619630" y="86529"/>
                  </a:lnTo>
                  <a:lnTo>
                    <a:pt x="564438" y="86529"/>
                  </a:lnTo>
                  <a:cubicBezTo>
                    <a:pt x="565007" y="99622"/>
                    <a:pt x="569559" y="107022"/>
                    <a:pt x="580370" y="107022"/>
                  </a:cubicBezTo>
                  <a:cubicBezTo>
                    <a:pt x="590042" y="107022"/>
                    <a:pt x="595164" y="100760"/>
                    <a:pt x="595164" y="93360"/>
                  </a:cubicBezTo>
                  <a:lnTo>
                    <a:pt x="619630" y="93360"/>
                  </a:lnTo>
                  <a:close/>
                  <a:moveTo>
                    <a:pt x="594594" y="72866"/>
                  </a:moveTo>
                  <a:cubicBezTo>
                    <a:pt x="594025" y="64327"/>
                    <a:pt x="590042" y="56357"/>
                    <a:pt x="579801" y="56357"/>
                  </a:cubicBezTo>
                  <a:cubicBezTo>
                    <a:pt x="570128" y="56357"/>
                    <a:pt x="565576" y="62050"/>
                    <a:pt x="564438" y="72866"/>
                  </a:cubicBezTo>
                  <a:lnTo>
                    <a:pt x="594594" y="72866"/>
                  </a:lnTo>
                  <a:close/>
                  <a:moveTo>
                    <a:pt x="636700" y="39279"/>
                  </a:moveTo>
                  <a:lnTo>
                    <a:pt x="661735" y="39279"/>
                  </a:lnTo>
                  <a:lnTo>
                    <a:pt x="661735" y="52942"/>
                  </a:lnTo>
                  <a:lnTo>
                    <a:pt x="662304" y="52942"/>
                  </a:lnTo>
                  <a:cubicBezTo>
                    <a:pt x="667994" y="43264"/>
                    <a:pt x="675391" y="37572"/>
                    <a:pt x="683926" y="37572"/>
                  </a:cubicBezTo>
                  <a:cubicBezTo>
                    <a:pt x="686202" y="37572"/>
                    <a:pt x="688478" y="38141"/>
                    <a:pt x="691323" y="38710"/>
                  </a:cubicBezTo>
                  <a:lnTo>
                    <a:pt x="691323" y="64896"/>
                  </a:lnTo>
                  <a:cubicBezTo>
                    <a:pt x="688478" y="63758"/>
                    <a:pt x="685064" y="63189"/>
                    <a:pt x="680512" y="63189"/>
                  </a:cubicBezTo>
                  <a:cubicBezTo>
                    <a:pt x="669701" y="63189"/>
                    <a:pt x="662304" y="70020"/>
                    <a:pt x="662304" y="81975"/>
                  </a:cubicBezTo>
                  <a:lnTo>
                    <a:pt x="662304" y="124670"/>
                  </a:lnTo>
                  <a:lnTo>
                    <a:pt x="637269" y="124670"/>
                  </a:lnTo>
                  <a:lnTo>
                    <a:pt x="637269" y="39279"/>
                  </a:lnTo>
                  <a:close/>
                  <a:moveTo>
                    <a:pt x="702702" y="14232"/>
                  </a:moveTo>
                  <a:cubicBezTo>
                    <a:pt x="702702" y="5693"/>
                    <a:pt x="707823" y="0"/>
                    <a:pt x="716927" y="0"/>
                  </a:cubicBezTo>
                  <a:cubicBezTo>
                    <a:pt x="725462" y="0"/>
                    <a:pt x="731721" y="5693"/>
                    <a:pt x="731721" y="14232"/>
                  </a:cubicBezTo>
                  <a:cubicBezTo>
                    <a:pt x="731721" y="22771"/>
                    <a:pt x="726031" y="28463"/>
                    <a:pt x="716927" y="28463"/>
                  </a:cubicBezTo>
                  <a:cubicBezTo>
                    <a:pt x="707823" y="28463"/>
                    <a:pt x="702702" y="22771"/>
                    <a:pt x="702702" y="14232"/>
                  </a:cubicBezTo>
                  <a:close/>
                  <a:moveTo>
                    <a:pt x="704409" y="39279"/>
                  </a:moveTo>
                  <a:lnTo>
                    <a:pt x="729445" y="39279"/>
                  </a:lnTo>
                  <a:lnTo>
                    <a:pt x="729445" y="124670"/>
                  </a:lnTo>
                  <a:lnTo>
                    <a:pt x="704409" y="124670"/>
                  </a:lnTo>
                  <a:lnTo>
                    <a:pt x="704409" y="39279"/>
                  </a:lnTo>
                  <a:close/>
                  <a:moveTo>
                    <a:pt x="750498" y="39279"/>
                  </a:moveTo>
                  <a:lnTo>
                    <a:pt x="775533" y="39279"/>
                  </a:lnTo>
                  <a:lnTo>
                    <a:pt x="775533" y="52942"/>
                  </a:lnTo>
                  <a:lnTo>
                    <a:pt x="776102" y="52942"/>
                  </a:lnTo>
                  <a:cubicBezTo>
                    <a:pt x="781792" y="43264"/>
                    <a:pt x="789758" y="37572"/>
                    <a:pt x="803982" y="37572"/>
                  </a:cubicBezTo>
                  <a:cubicBezTo>
                    <a:pt x="824466" y="37572"/>
                    <a:pt x="831863" y="48957"/>
                    <a:pt x="831863" y="68881"/>
                  </a:cubicBezTo>
                  <a:lnTo>
                    <a:pt x="831863" y="124670"/>
                  </a:lnTo>
                  <a:lnTo>
                    <a:pt x="806827" y="124670"/>
                  </a:lnTo>
                  <a:lnTo>
                    <a:pt x="806827" y="75713"/>
                  </a:lnTo>
                  <a:cubicBezTo>
                    <a:pt x="806827" y="64896"/>
                    <a:pt x="803414" y="59204"/>
                    <a:pt x="793172" y="59204"/>
                  </a:cubicBezTo>
                  <a:cubicBezTo>
                    <a:pt x="782361" y="59204"/>
                    <a:pt x="775533" y="66604"/>
                    <a:pt x="775533" y="77420"/>
                  </a:cubicBezTo>
                  <a:lnTo>
                    <a:pt x="775533" y="124670"/>
                  </a:lnTo>
                  <a:lnTo>
                    <a:pt x="750498" y="124670"/>
                  </a:lnTo>
                  <a:lnTo>
                    <a:pt x="750498" y="39279"/>
                  </a:lnTo>
                  <a:close/>
                  <a:moveTo>
                    <a:pt x="932574" y="39279"/>
                  </a:moveTo>
                  <a:lnTo>
                    <a:pt x="932574" y="58065"/>
                  </a:lnTo>
                  <a:lnTo>
                    <a:pt x="917212" y="58065"/>
                  </a:lnTo>
                  <a:cubicBezTo>
                    <a:pt x="918918" y="61481"/>
                    <a:pt x="919488" y="65466"/>
                    <a:pt x="919488" y="69451"/>
                  </a:cubicBezTo>
                  <a:cubicBezTo>
                    <a:pt x="919488" y="87667"/>
                    <a:pt x="906970" y="100760"/>
                    <a:pt x="885348" y="100760"/>
                  </a:cubicBezTo>
                  <a:cubicBezTo>
                    <a:pt x="880227" y="100760"/>
                    <a:pt x="875106" y="100191"/>
                    <a:pt x="871124" y="98483"/>
                  </a:cubicBezTo>
                  <a:cubicBezTo>
                    <a:pt x="869416" y="100191"/>
                    <a:pt x="868847" y="101899"/>
                    <a:pt x="868847" y="103607"/>
                  </a:cubicBezTo>
                  <a:cubicBezTo>
                    <a:pt x="868847" y="114992"/>
                    <a:pt x="930867" y="95068"/>
                    <a:pt x="930867" y="130932"/>
                  </a:cubicBezTo>
                  <a:cubicBezTo>
                    <a:pt x="930867" y="145163"/>
                    <a:pt x="922333" y="157118"/>
                    <a:pt x="885917" y="157118"/>
                  </a:cubicBezTo>
                  <a:cubicBezTo>
                    <a:pt x="854623" y="157118"/>
                    <a:pt x="844381" y="149717"/>
                    <a:pt x="844381" y="137763"/>
                  </a:cubicBezTo>
                  <a:cubicBezTo>
                    <a:pt x="844381" y="131501"/>
                    <a:pt x="847795" y="126377"/>
                    <a:pt x="853485" y="122962"/>
                  </a:cubicBezTo>
                  <a:cubicBezTo>
                    <a:pt x="848933" y="120115"/>
                    <a:pt x="846088" y="116131"/>
                    <a:pt x="846088" y="109869"/>
                  </a:cubicBezTo>
                  <a:cubicBezTo>
                    <a:pt x="846088" y="102468"/>
                    <a:pt x="849502" y="96206"/>
                    <a:pt x="858606" y="91652"/>
                  </a:cubicBezTo>
                  <a:cubicBezTo>
                    <a:pt x="852916" y="85959"/>
                    <a:pt x="850071" y="78559"/>
                    <a:pt x="850071" y="69451"/>
                  </a:cubicBezTo>
                  <a:cubicBezTo>
                    <a:pt x="850071" y="50665"/>
                    <a:pt x="862589" y="38141"/>
                    <a:pt x="884779" y="38141"/>
                  </a:cubicBezTo>
                  <a:cubicBezTo>
                    <a:pt x="889331" y="38141"/>
                    <a:pt x="893314" y="38710"/>
                    <a:pt x="897297" y="39849"/>
                  </a:cubicBezTo>
                  <a:lnTo>
                    <a:pt x="932574" y="39849"/>
                  </a:lnTo>
                  <a:close/>
                  <a:moveTo>
                    <a:pt x="867709" y="127516"/>
                  </a:moveTo>
                  <a:cubicBezTo>
                    <a:pt x="864864" y="129793"/>
                    <a:pt x="864296" y="132070"/>
                    <a:pt x="864296" y="133778"/>
                  </a:cubicBezTo>
                  <a:cubicBezTo>
                    <a:pt x="864296" y="138901"/>
                    <a:pt x="868279" y="141748"/>
                    <a:pt x="887055" y="141748"/>
                  </a:cubicBezTo>
                  <a:cubicBezTo>
                    <a:pt x="902418" y="141748"/>
                    <a:pt x="906970" y="137193"/>
                    <a:pt x="906970" y="133778"/>
                  </a:cubicBezTo>
                  <a:cubicBezTo>
                    <a:pt x="907539" y="125808"/>
                    <a:pt x="885348" y="129793"/>
                    <a:pt x="867709" y="127516"/>
                  </a:cubicBezTo>
                  <a:close/>
                  <a:moveTo>
                    <a:pt x="896728" y="69451"/>
                  </a:moveTo>
                  <a:cubicBezTo>
                    <a:pt x="896728" y="59773"/>
                    <a:pt x="893314" y="54080"/>
                    <a:pt x="884779" y="54080"/>
                  </a:cubicBezTo>
                  <a:cubicBezTo>
                    <a:pt x="876244" y="54080"/>
                    <a:pt x="872830" y="59773"/>
                    <a:pt x="872830" y="69451"/>
                  </a:cubicBezTo>
                  <a:cubicBezTo>
                    <a:pt x="872830" y="79128"/>
                    <a:pt x="876244" y="84821"/>
                    <a:pt x="884779" y="84821"/>
                  </a:cubicBezTo>
                  <a:cubicBezTo>
                    <a:pt x="893314" y="84821"/>
                    <a:pt x="896728" y="79128"/>
                    <a:pt x="896728" y="69451"/>
                  </a:cubicBezTo>
                  <a:close/>
                  <a:moveTo>
                    <a:pt x="569" y="159964"/>
                  </a:moveTo>
                  <a:lnTo>
                    <a:pt x="82504" y="159964"/>
                  </a:lnTo>
                  <a:lnTo>
                    <a:pt x="82504" y="181596"/>
                  </a:lnTo>
                  <a:lnTo>
                    <a:pt x="27311" y="181596"/>
                  </a:lnTo>
                  <a:lnTo>
                    <a:pt x="27311" y="208921"/>
                  </a:lnTo>
                  <a:lnTo>
                    <a:pt x="79090" y="208921"/>
                  </a:lnTo>
                  <a:lnTo>
                    <a:pt x="79090" y="229984"/>
                  </a:lnTo>
                  <a:lnTo>
                    <a:pt x="27311" y="229984"/>
                  </a:lnTo>
                  <a:lnTo>
                    <a:pt x="27311" y="277803"/>
                  </a:lnTo>
                  <a:lnTo>
                    <a:pt x="569" y="277803"/>
                  </a:lnTo>
                  <a:lnTo>
                    <a:pt x="569" y="159964"/>
                  </a:lnTo>
                  <a:close/>
                  <a:moveTo>
                    <a:pt x="99573" y="167365"/>
                  </a:moveTo>
                  <a:cubicBezTo>
                    <a:pt x="99573" y="158826"/>
                    <a:pt x="104694" y="153133"/>
                    <a:pt x="113798" y="153133"/>
                  </a:cubicBezTo>
                  <a:cubicBezTo>
                    <a:pt x="122333" y="153133"/>
                    <a:pt x="128592" y="158826"/>
                    <a:pt x="128592" y="167365"/>
                  </a:cubicBezTo>
                  <a:cubicBezTo>
                    <a:pt x="128592" y="175904"/>
                    <a:pt x="122902" y="181596"/>
                    <a:pt x="113798" y="181596"/>
                  </a:cubicBezTo>
                  <a:cubicBezTo>
                    <a:pt x="104694" y="181596"/>
                    <a:pt x="99573" y="175904"/>
                    <a:pt x="99573" y="167365"/>
                  </a:cubicBezTo>
                  <a:close/>
                  <a:moveTo>
                    <a:pt x="101280" y="192412"/>
                  </a:moveTo>
                  <a:lnTo>
                    <a:pt x="126316" y="192412"/>
                  </a:lnTo>
                  <a:lnTo>
                    <a:pt x="126316" y="277803"/>
                  </a:lnTo>
                  <a:lnTo>
                    <a:pt x="101280" y="277803"/>
                  </a:lnTo>
                  <a:lnTo>
                    <a:pt x="101280" y="192412"/>
                  </a:lnTo>
                  <a:close/>
                  <a:moveTo>
                    <a:pt x="147368" y="192412"/>
                  </a:moveTo>
                  <a:lnTo>
                    <a:pt x="172404" y="192412"/>
                  </a:lnTo>
                  <a:lnTo>
                    <a:pt x="172404" y="206075"/>
                  </a:lnTo>
                  <a:lnTo>
                    <a:pt x="172973" y="206075"/>
                  </a:lnTo>
                  <a:cubicBezTo>
                    <a:pt x="178663" y="196397"/>
                    <a:pt x="186060" y="190705"/>
                    <a:pt x="194595" y="190705"/>
                  </a:cubicBezTo>
                  <a:cubicBezTo>
                    <a:pt x="196871" y="190705"/>
                    <a:pt x="199146" y="191274"/>
                    <a:pt x="201991" y="191843"/>
                  </a:cubicBezTo>
                  <a:lnTo>
                    <a:pt x="201991" y="218029"/>
                  </a:lnTo>
                  <a:cubicBezTo>
                    <a:pt x="199146" y="216891"/>
                    <a:pt x="195733" y="216322"/>
                    <a:pt x="191181" y="216322"/>
                  </a:cubicBezTo>
                  <a:cubicBezTo>
                    <a:pt x="180370" y="216322"/>
                    <a:pt x="172973" y="223153"/>
                    <a:pt x="172973" y="235107"/>
                  </a:cubicBezTo>
                  <a:lnTo>
                    <a:pt x="172973" y="277803"/>
                  </a:lnTo>
                  <a:lnTo>
                    <a:pt x="147937" y="277803"/>
                  </a:lnTo>
                  <a:lnTo>
                    <a:pt x="147937" y="192412"/>
                  </a:lnTo>
                  <a:close/>
                  <a:moveTo>
                    <a:pt x="234993" y="249339"/>
                  </a:moveTo>
                  <a:cubicBezTo>
                    <a:pt x="235562" y="259017"/>
                    <a:pt x="242390" y="261863"/>
                    <a:pt x="250355" y="261863"/>
                  </a:cubicBezTo>
                  <a:cubicBezTo>
                    <a:pt x="258890" y="261863"/>
                    <a:pt x="262304" y="259017"/>
                    <a:pt x="262304" y="254463"/>
                  </a:cubicBezTo>
                  <a:cubicBezTo>
                    <a:pt x="262304" y="240231"/>
                    <a:pt x="213371" y="251047"/>
                    <a:pt x="213371" y="218029"/>
                  </a:cubicBezTo>
                  <a:cubicBezTo>
                    <a:pt x="213371" y="202659"/>
                    <a:pt x="224182" y="190705"/>
                    <a:pt x="248649" y="190705"/>
                  </a:cubicBezTo>
                  <a:cubicBezTo>
                    <a:pt x="272546" y="190705"/>
                    <a:pt x="285064" y="201521"/>
                    <a:pt x="285633" y="219737"/>
                  </a:cubicBezTo>
                  <a:lnTo>
                    <a:pt x="261735" y="219737"/>
                  </a:lnTo>
                  <a:cubicBezTo>
                    <a:pt x="261735" y="211767"/>
                    <a:pt x="256045" y="208352"/>
                    <a:pt x="248649" y="208352"/>
                  </a:cubicBezTo>
                  <a:cubicBezTo>
                    <a:pt x="240683" y="208352"/>
                    <a:pt x="238407" y="212337"/>
                    <a:pt x="238407" y="215183"/>
                  </a:cubicBezTo>
                  <a:cubicBezTo>
                    <a:pt x="238407" y="229415"/>
                    <a:pt x="287340" y="218599"/>
                    <a:pt x="287340" y="252185"/>
                  </a:cubicBezTo>
                  <a:cubicBezTo>
                    <a:pt x="287340" y="268125"/>
                    <a:pt x="276529" y="278941"/>
                    <a:pt x="250925" y="278941"/>
                  </a:cubicBezTo>
                  <a:cubicBezTo>
                    <a:pt x="226458" y="278941"/>
                    <a:pt x="211664" y="271541"/>
                    <a:pt x="210526" y="248770"/>
                  </a:cubicBezTo>
                  <a:lnTo>
                    <a:pt x="234993" y="248770"/>
                  </a:lnTo>
                  <a:close/>
                  <a:moveTo>
                    <a:pt x="308393" y="212337"/>
                  </a:moveTo>
                  <a:lnTo>
                    <a:pt x="297013" y="212337"/>
                  </a:lnTo>
                  <a:lnTo>
                    <a:pt x="297013" y="192412"/>
                  </a:lnTo>
                  <a:lnTo>
                    <a:pt x="308393" y="192412"/>
                  </a:lnTo>
                  <a:lnTo>
                    <a:pt x="308393" y="170211"/>
                  </a:lnTo>
                  <a:lnTo>
                    <a:pt x="333428" y="170211"/>
                  </a:lnTo>
                  <a:lnTo>
                    <a:pt x="333428" y="192412"/>
                  </a:lnTo>
                  <a:lnTo>
                    <a:pt x="353343" y="192412"/>
                  </a:lnTo>
                  <a:lnTo>
                    <a:pt x="353343" y="212337"/>
                  </a:lnTo>
                  <a:lnTo>
                    <a:pt x="333428" y="212337"/>
                  </a:lnTo>
                  <a:lnTo>
                    <a:pt x="333428" y="244785"/>
                  </a:lnTo>
                  <a:cubicBezTo>
                    <a:pt x="333428" y="252755"/>
                    <a:pt x="337411" y="256170"/>
                    <a:pt x="346515" y="256170"/>
                  </a:cubicBezTo>
                  <a:cubicBezTo>
                    <a:pt x="348791" y="256170"/>
                    <a:pt x="351067" y="256170"/>
                    <a:pt x="355050" y="255601"/>
                  </a:cubicBezTo>
                  <a:lnTo>
                    <a:pt x="355050" y="277803"/>
                  </a:lnTo>
                  <a:cubicBezTo>
                    <a:pt x="351636" y="278372"/>
                    <a:pt x="347084" y="279510"/>
                    <a:pt x="341963" y="279510"/>
                  </a:cubicBezTo>
                  <a:cubicBezTo>
                    <a:pt x="319772" y="279510"/>
                    <a:pt x="308393" y="269833"/>
                    <a:pt x="308393" y="245354"/>
                  </a:cubicBezTo>
                  <a:lnTo>
                    <a:pt x="308393" y="212337"/>
                  </a:lnTo>
                  <a:close/>
                </a:path>
              </a:pathLst>
            </a:custGeom>
            <a:solidFill>
              <a:srgbClr val="858381"/>
            </a:solidFill>
            <a:ln w="5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4A8A427B-531B-6A1C-E227-B1D238F3FEDD}"/>
                </a:ext>
              </a:extLst>
            </p:cNvPr>
            <p:cNvSpPr/>
            <p:nvPr/>
          </p:nvSpPr>
          <p:spPr>
            <a:xfrm>
              <a:off x="3487075" y="6411984"/>
              <a:ext cx="1250639" cy="290924"/>
            </a:xfrm>
            <a:custGeom>
              <a:avLst/>
              <a:gdLst>
                <a:gd name="connsiteX0" fmla="*/ 1063442 w 1250639"/>
                <a:gd name="connsiteY0" fmla="*/ 223153 h 290924"/>
                <a:gd name="connsiteX1" fmla="*/ 1155049 w 1250639"/>
                <a:gd name="connsiteY1" fmla="*/ 149717 h 290924"/>
                <a:gd name="connsiteX2" fmla="*/ 1188051 w 1250639"/>
                <a:gd name="connsiteY2" fmla="*/ 154272 h 290924"/>
                <a:gd name="connsiteX3" fmla="*/ 1188620 w 1250639"/>
                <a:gd name="connsiteY3" fmla="*/ 154272 h 290924"/>
                <a:gd name="connsiteX4" fmla="*/ 1190327 w 1250639"/>
                <a:gd name="connsiteY4" fmla="*/ 154841 h 290924"/>
                <a:gd name="connsiteX5" fmla="*/ 1192033 w 1250639"/>
                <a:gd name="connsiteY5" fmla="*/ 155410 h 290924"/>
                <a:gd name="connsiteX6" fmla="*/ 1193171 w 1250639"/>
                <a:gd name="connsiteY6" fmla="*/ 155410 h 290924"/>
                <a:gd name="connsiteX7" fmla="*/ 1194310 w 1250639"/>
                <a:gd name="connsiteY7" fmla="*/ 155979 h 290924"/>
                <a:gd name="connsiteX8" fmla="*/ 1199431 w 1250639"/>
                <a:gd name="connsiteY8" fmla="*/ 157687 h 290924"/>
                <a:gd name="connsiteX9" fmla="*/ 1199431 w 1250639"/>
                <a:gd name="connsiteY9" fmla="*/ 157687 h 290924"/>
                <a:gd name="connsiteX10" fmla="*/ 1202276 w 1250639"/>
                <a:gd name="connsiteY10" fmla="*/ 158826 h 290924"/>
                <a:gd name="connsiteX11" fmla="*/ 1202276 w 1250639"/>
                <a:gd name="connsiteY11" fmla="*/ 146871 h 290924"/>
                <a:gd name="connsiteX12" fmla="*/ 1156187 w 1250639"/>
                <a:gd name="connsiteY12" fmla="*/ 106453 h 290924"/>
                <a:gd name="connsiteX13" fmla="*/ 1103840 w 1250639"/>
                <a:gd name="connsiteY13" fmla="*/ 138332 h 290924"/>
                <a:gd name="connsiteX14" fmla="*/ 1069701 w 1250639"/>
                <a:gd name="connsiteY14" fmla="*/ 105884 h 290924"/>
                <a:gd name="connsiteX15" fmla="*/ 1156756 w 1250639"/>
                <a:gd name="connsiteY15" fmla="*/ 60342 h 290924"/>
                <a:gd name="connsiteX16" fmla="*/ 1250640 w 1250639"/>
                <a:gd name="connsiteY16" fmla="*/ 143455 h 290924"/>
                <a:gd name="connsiteX17" fmla="*/ 1250640 w 1250639"/>
                <a:gd name="connsiteY17" fmla="*/ 285772 h 290924"/>
                <a:gd name="connsiteX18" fmla="*/ 1202276 w 1250639"/>
                <a:gd name="connsiteY18" fmla="*/ 285772 h 290924"/>
                <a:gd name="connsiteX19" fmla="*/ 1202276 w 1250639"/>
                <a:gd name="connsiteY19" fmla="*/ 266986 h 290924"/>
                <a:gd name="connsiteX20" fmla="*/ 1199999 w 1250639"/>
                <a:gd name="connsiteY20" fmla="*/ 268694 h 290924"/>
                <a:gd name="connsiteX21" fmla="*/ 1137411 w 1250639"/>
                <a:gd name="connsiteY21" fmla="*/ 290896 h 290924"/>
                <a:gd name="connsiteX22" fmla="*/ 1063442 w 1250639"/>
                <a:gd name="connsiteY22" fmla="*/ 223153 h 290924"/>
                <a:gd name="connsiteX23" fmla="*/ 1111237 w 1250639"/>
                <a:gd name="connsiteY23" fmla="*/ 219737 h 290924"/>
                <a:gd name="connsiteX24" fmla="*/ 1146514 w 1250639"/>
                <a:gd name="connsiteY24" fmla="*/ 247062 h 290924"/>
                <a:gd name="connsiteX25" fmla="*/ 1201706 w 1250639"/>
                <a:gd name="connsiteY25" fmla="*/ 227138 h 290924"/>
                <a:gd name="connsiteX26" fmla="*/ 1201706 w 1250639"/>
                <a:gd name="connsiteY26" fmla="*/ 200382 h 290924"/>
                <a:gd name="connsiteX27" fmla="*/ 1152773 w 1250639"/>
                <a:gd name="connsiteY27" fmla="*/ 190705 h 290924"/>
                <a:gd name="connsiteX28" fmla="*/ 1111237 w 1250639"/>
                <a:gd name="connsiteY28" fmla="*/ 219737 h 290924"/>
                <a:gd name="connsiteX29" fmla="*/ 1111237 w 1250639"/>
                <a:gd name="connsiteY29" fmla="*/ 219737 h 290924"/>
                <a:gd name="connsiteX30" fmla="*/ 862589 w 1250639"/>
                <a:gd name="connsiteY30" fmla="*/ 247631 h 290924"/>
                <a:gd name="connsiteX31" fmla="*/ 894452 w 1250639"/>
                <a:gd name="connsiteY31" fmla="*/ 214614 h 290924"/>
                <a:gd name="connsiteX32" fmla="*/ 958179 w 1250639"/>
                <a:gd name="connsiteY32" fmla="*/ 246493 h 290924"/>
                <a:gd name="connsiteX33" fmla="*/ 992318 w 1250639"/>
                <a:gd name="connsiteY33" fmla="*/ 223722 h 290924"/>
                <a:gd name="connsiteX34" fmla="*/ 976386 w 1250639"/>
                <a:gd name="connsiteY34" fmla="*/ 204936 h 290924"/>
                <a:gd name="connsiteX35" fmla="*/ 966714 w 1250639"/>
                <a:gd name="connsiteY35" fmla="*/ 202090 h 290924"/>
                <a:gd name="connsiteX36" fmla="*/ 937695 w 1250639"/>
                <a:gd name="connsiteY36" fmla="*/ 194689 h 290924"/>
                <a:gd name="connsiteX37" fmla="*/ 871123 w 1250639"/>
                <a:gd name="connsiteY37" fmla="*/ 125239 h 290924"/>
                <a:gd name="connsiteX38" fmla="*/ 951351 w 1250639"/>
                <a:gd name="connsiteY38" fmla="*/ 59773 h 290924"/>
                <a:gd name="connsiteX39" fmla="*/ 1033285 w 1250639"/>
                <a:gd name="connsiteY39" fmla="*/ 96775 h 290924"/>
                <a:gd name="connsiteX40" fmla="*/ 1001422 w 1250639"/>
                <a:gd name="connsiteY40" fmla="*/ 131501 h 290924"/>
                <a:gd name="connsiteX41" fmla="*/ 949644 w 1250639"/>
                <a:gd name="connsiteY41" fmla="*/ 103607 h 290924"/>
                <a:gd name="connsiteX42" fmla="*/ 919488 w 1250639"/>
                <a:gd name="connsiteY42" fmla="*/ 124100 h 290924"/>
                <a:gd name="connsiteX43" fmla="*/ 936557 w 1250639"/>
                <a:gd name="connsiteY43" fmla="*/ 143455 h 290924"/>
                <a:gd name="connsiteX44" fmla="*/ 941109 w 1250639"/>
                <a:gd name="connsiteY44" fmla="*/ 144594 h 290924"/>
                <a:gd name="connsiteX45" fmla="*/ 975817 w 1250639"/>
                <a:gd name="connsiteY45" fmla="*/ 152564 h 290924"/>
                <a:gd name="connsiteX46" fmla="*/ 1041251 w 1250639"/>
                <a:gd name="connsiteY46" fmla="*/ 221445 h 290924"/>
                <a:gd name="connsiteX47" fmla="*/ 953627 w 1250639"/>
                <a:gd name="connsiteY47" fmla="*/ 289757 h 290924"/>
                <a:gd name="connsiteX48" fmla="*/ 862589 w 1250639"/>
                <a:gd name="connsiteY48" fmla="*/ 247631 h 290924"/>
                <a:gd name="connsiteX49" fmla="*/ 862589 w 1250639"/>
                <a:gd name="connsiteY49" fmla="*/ 247631 h 290924"/>
                <a:gd name="connsiteX50" fmla="*/ 649786 w 1250639"/>
                <a:gd name="connsiteY50" fmla="*/ 193551 h 290924"/>
                <a:gd name="connsiteX51" fmla="*/ 649786 w 1250639"/>
                <a:gd name="connsiteY51" fmla="*/ 66035 h 290924"/>
                <a:gd name="connsiteX52" fmla="*/ 700995 w 1250639"/>
                <a:gd name="connsiteY52" fmla="*/ 66035 h 290924"/>
                <a:gd name="connsiteX53" fmla="*/ 700995 w 1250639"/>
                <a:gd name="connsiteY53" fmla="*/ 197536 h 290924"/>
                <a:gd name="connsiteX54" fmla="*/ 741963 w 1250639"/>
                <a:gd name="connsiteY54" fmla="*/ 245354 h 290924"/>
                <a:gd name="connsiteX55" fmla="*/ 782930 w 1250639"/>
                <a:gd name="connsiteY55" fmla="*/ 197536 h 290924"/>
                <a:gd name="connsiteX56" fmla="*/ 782930 w 1250639"/>
                <a:gd name="connsiteY56" fmla="*/ 66035 h 290924"/>
                <a:gd name="connsiteX57" fmla="*/ 834139 w 1250639"/>
                <a:gd name="connsiteY57" fmla="*/ 66035 h 290924"/>
                <a:gd name="connsiteX58" fmla="*/ 834139 w 1250639"/>
                <a:gd name="connsiteY58" fmla="*/ 193551 h 290924"/>
                <a:gd name="connsiteX59" fmla="*/ 741394 w 1250639"/>
                <a:gd name="connsiteY59" fmla="*/ 290326 h 290924"/>
                <a:gd name="connsiteX60" fmla="*/ 649786 w 1250639"/>
                <a:gd name="connsiteY60" fmla="*/ 193551 h 290924"/>
                <a:gd name="connsiteX61" fmla="*/ 649786 w 1250639"/>
                <a:gd name="connsiteY61" fmla="*/ 193551 h 290924"/>
                <a:gd name="connsiteX62" fmla="*/ 514367 w 1250639"/>
                <a:gd name="connsiteY62" fmla="*/ 207783 h 290924"/>
                <a:gd name="connsiteX63" fmla="*/ 514367 w 1250639"/>
                <a:gd name="connsiteY63" fmla="*/ 111576 h 290924"/>
                <a:gd name="connsiteX64" fmla="*/ 481934 w 1250639"/>
                <a:gd name="connsiteY64" fmla="*/ 111576 h 290924"/>
                <a:gd name="connsiteX65" fmla="*/ 481934 w 1250639"/>
                <a:gd name="connsiteY65" fmla="*/ 66035 h 290924"/>
                <a:gd name="connsiteX66" fmla="*/ 514367 w 1250639"/>
                <a:gd name="connsiteY66" fmla="*/ 66035 h 290924"/>
                <a:gd name="connsiteX67" fmla="*/ 514367 w 1250639"/>
                <a:gd name="connsiteY67" fmla="*/ 569 h 290924"/>
                <a:gd name="connsiteX68" fmla="*/ 565007 w 1250639"/>
                <a:gd name="connsiteY68" fmla="*/ 569 h 290924"/>
                <a:gd name="connsiteX69" fmla="*/ 565007 w 1250639"/>
                <a:gd name="connsiteY69" fmla="*/ 66035 h 290924"/>
                <a:gd name="connsiteX70" fmla="*/ 617354 w 1250639"/>
                <a:gd name="connsiteY70" fmla="*/ 66035 h 290924"/>
                <a:gd name="connsiteX71" fmla="*/ 617354 w 1250639"/>
                <a:gd name="connsiteY71" fmla="*/ 111576 h 290924"/>
                <a:gd name="connsiteX72" fmla="*/ 565007 w 1250639"/>
                <a:gd name="connsiteY72" fmla="*/ 111576 h 290924"/>
                <a:gd name="connsiteX73" fmla="*/ 565007 w 1250639"/>
                <a:gd name="connsiteY73" fmla="*/ 200382 h 290924"/>
                <a:gd name="connsiteX74" fmla="*/ 600853 w 1250639"/>
                <a:gd name="connsiteY74" fmla="*/ 240231 h 290924"/>
                <a:gd name="connsiteX75" fmla="*/ 600853 w 1250639"/>
                <a:gd name="connsiteY75" fmla="*/ 240231 h 290924"/>
                <a:gd name="connsiteX76" fmla="*/ 617354 w 1250639"/>
                <a:gd name="connsiteY76" fmla="*/ 239092 h 290924"/>
                <a:gd name="connsiteX77" fmla="*/ 617354 w 1250639"/>
                <a:gd name="connsiteY77" fmla="*/ 284634 h 290924"/>
                <a:gd name="connsiteX78" fmla="*/ 590042 w 1250639"/>
                <a:gd name="connsiteY78" fmla="*/ 285772 h 290924"/>
                <a:gd name="connsiteX79" fmla="*/ 514367 w 1250639"/>
                <a:gd name="connsiteY79" fmla="*/ 207783 h 290924"/>
                <a:gd name="connsiteX80" fmla="*/ 514367 w 1250639"/>
                <a:gd name="connsiteY80" fmla="*/ 207783 h 290924"/>
                <a:gd name="connsiteX81" fmla="*/ 344808 w 1250639"/>
                <a:gd name="connsiteY81" fmla="*/ 285203 h 290924"/>
                <a:gd name="connsiteX82" fmla="*/ 344808 w 1250639"/>
                <a:gd name="connsiteY82" fmla="*/ 144025 h 290924"/>
                <a:gd name="connsiteX83" fmla="*/ 423328 w 1250639"/>
                <a:gd name="connsiteY83" fmla="*/ 65466 h 290924"/>
                <a:gd name="connsiteX84" fmla="*/ 452347 w 1250639"/>
                <a:gd name="connsiteY84" fmla="*/ 65466 h 290924"/>
                <a:gd name="connsiteX85" fmla="*/ 452347 w 1250639"/>
                <a:gd name="connsiteY85" fmla="*/ 111576 h 290924"/>
                <a:gd name="connsiteX86" fmla="*/ 434139 w 1250639"/>
                <a:gd name="connsiteY86" fmla="*/ 111576 h 290924"/>
                <a:gd name="connsiteX87" fmla="*/ 394879 w 1250639"/>
                <a:gd name="connsiteY87" fmla="*/ 150856 h 290924"/>
                <a:gd name="connsiteX88" fmla="*/ 394879 w 1250639"/>
                <a:gd name="connsiteY88" fmla="*/ 150856 h 290924"/>
                <a:gd name="connsiteX89" fmla="*/ 394879 w 1250639"/>
                <a:gd name="connsiteY89" fmla="*/ 285203 h 290924"/>
                <a:gd name="connsiteX90" fmla="*/ 344808 w 1250639"/>
                <a:gd name="connsiteY90" fmla="*/ 285203 h 290924"/>
                <a:gd name="connsiteX91" fmla="*/ 246942 w 1250639"/>
                <a:gd name="connsiteY91" fmla="*/ 285203 h 290924"/>
                <a:gd name="connsiteX92" fmla="*/ 246942 w 1250639"/>
                <a:gd name="connsiteY92" fmla="*/ 70589 h 290924"/>
                <a:gd name="connsiteX93" fmla="*/ 298151 w 1250639"/>
                <a:gd name="connsiteY93" fmla="*/ 140609 h 290924"/>
                <a:gd name="connsiteX94" fmla="*/ 298151 w 1250639"/>
                <a:gd name="connsiteY94" fmla="*/ 285203 h 290924"/>
                <a:gd name="connsiteX95" fmla="*/ 246942 w 1250639"/>
                <a:gd name="connsiteY95" fmla="*/ 285203 h 290924"/>
                <a:gd name="connsiteX96" fmla="*/ 77951 w 1250639"/>
                <a:gd name="connsiteY96" fmla="*/ 285203 h 290924"/>
                <a:gd name="connsiteX97" fmla="*/ 0 w 1250639"/>
                <a:gd name="connsiteY97" fmla="*/ 65466 h 290924"/>
                <a:gd name="connsiteX98" fmla="*/ 52347 w 1250639"/>
                <a:gd name="connsiteY98" fmla="*/ 65466 h 290924"/>
                <a:gd name="connsiteX99" fmla="*/ 105832 w 1250639"/>
                <a:gd name="connsiteY99" fmla="*/ 226568 h 290924"/>
                <a:gd name="connsiteX100" fmla="*/ 159317 w 1250639"/>
                <a:gd name="connsiteY100" fmla="*/ 65466 h 290924"/>
                <a:gd name="connsiteX101" fmla="*/ 211664 w 1250639"/>
                <a:gd name="connsiteY101" fmla="*/ 65466 h 290924"/>
                <a:gd name="connsiteX102" fmla="*/ 133713 w 1250639"/>
                <a:gd name="connsiteY102" fmla="*/ 285203 h 290924"/>
                <a:gd name="connsiteX103" fmla="*/ 77951 w 1250639"/>
                <a:gd name="connsiteY103" fmla="*/ 285203 h 290924"/>
                <a:gd name="connsiteX104" fmla="*/ 246942 w 1250639"/>
                <a:gd name="connsiteY104" fmla="*/ 0 h 290924"/>
                <a:gd name="connsiteX105" fmla="*/ 297013 w 1250639"/>
                <a:gd name="connsiteY105" fmla="*/ 0 h 290924"/>
                <a:gd name="connsiteX106" fmla="*/ 246942 w 1250639"/>
                <a:gd name="connsiteY106" fmla="*/ 60342 h 290924"/>
                <a:gd name="connsiteX107" fmla="*/ 246942 w 1250639"/>
                <a:gd name="connsiteY107" fmla="*/ 0 h 290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</a:cxnLst>
              <a:rect l="l" t="t" r="r" b="b"/>
              <a:pathLst>
                <a:path w="1250639" h="290924">
                  <a:moveTo>
                    <a:pt x="1063442" y="223153"/>
                  </a:moveTo>
                  <a:cubicBezTo>
                    <a:pt x="1063442" y="173057"/>
                    <a:pt x="1104409" y="149717"/>
                    <a:pt x="1155049" y="149717"/>
                  </a:cubicBezTo>
                  <a:cubicBezTo>
                    <a:pt x="1166429" y="149717"/>
                    <a:pt x="1177240" y="151425"/>
                    <a:pt x="1188051" y="154272"/>
                  </a:cubicBezTo>
                  <a:lnTo>
                    <a:pt x="1188620" y="154272"/>
                  </a:lnTo>
                  <a:cubicBezTo>
                    <a:pt x="1189188" y="154272"/>
                    <a:pt x="1189758" y="154272"/>
                    <a:pt x="1190327" y="154841"/>
                  </a:cubicBezTo>
                  <a:cubicBezTo>
                    <a:pt x="1190896" y="155410"/>
                    <a:pt x="1191465" y="154841"/>
                    <a:pt x="1192033" y="155410"/>
                  </a:cubicBezTo>
                  <a:cubicBezTo>
                    <a:pt x="1192603" y="155410"/>
                    <a:pt x="1192603" y="155410"/>
                    <a:pt x="1193171" y="155410"/>
                  </a:cubicBezTo>
                  <a:cubicBezTo>
                    <a:pt x="1193741" y="155410"/>
                    <a:pt x="1194310" y="155410"/>
                    <a:pt x="1194310" y="155979"/>
                  </a:cubicBezTo>
                  <a:cubicBezTo>
                    <a:pt x="1196016" y="156549"/>
                    <a:pt x="1198293" y="157118"/>
                    <a:pt x="1199431" y="157687"/>
                  </a:cubicBezTo>
                  <a:lnTo>
                    <a:pt x="1199431" y="157687"/>
                  </a:lnTo>
                  <a:cubicBezTo>
                    <a:pt x="1200568" y="158256"/>
                    <a:pt x="1201706" y="158256"/>
                    <a:pt x="1202276" y="158826"/>
                  </a:cubicBezTo>
                  <a:lnTo>
                    <a:pt x="1202276" y="146871"/>
                  </a:lnTo>
                  <a:cubicBezTo>
                    <a:pt x="1202276" y="124100"/>
                    <a:pt x="1183499" y="105884"/>
                    <a:pt x="1156187" y="106453"/>
                  </a:cubicBezTo>
                  <a:cubicBezTo>
                    <a:pt x="1133997" y="106453"/>
                    <a:pt x="1114082" y="118977"/>
                    <a:pt x="1103840" y="138332"/>
                  </a:cubicBezTo>
                  <a:lnTo>
                    <a:pt x="1069701" y="105884"/>
                  </a:lnTo>
                  <a:cubicBezTo>
                    <a:pt x="1087340" y="75143"/>
                    <a:pt x="1123186" y="60342"/>
                    <a:pt x="1156756" y="60342"/>
                  </a:cubicBezTo>
                  <a:cubicBezTo>
                    <a:pt x="1211379" y="60342"/>
                    <a:pt x="1250640" y="87098"/>
                    <a:pt x="1250640" y="143455"/>
                  </a:cubicBezTo>
                  <a:lnTo>
                    <a:pt x="1250640" y="285772"/>
                  </a:lnTo>
                  <a:lnTo>
                    <a:pt x="1202276" y="285772"/>
                  </a:lnTo>
                  <a:lnTo>
                    <a:pt x="1202276" y="266986"/>
                  </a:lnTo>
                  <a:cubicBezTo>
                    <a:pt x="1201706" y="267556"/>
                    <a:pt x="1201137" y="268125"/>
                    <a:pt x="1199999" y="268694"/>
                  </a:cubicBezTo>
                  <a:cubicBezTo>
                    <a:pt x="1182361" y="283495"/>
                    <a:pt x="1160170" y="291465"/>
                    <a:pt x="1137411" y="290896"/>
                  </a:cubicBezTo>
                  <a:cubicBezTo>
                    <a:pt x="1097012" y="290326"/>
                    <a:pt x="1063442" y="265848"/>
                    <a:pt x="1063442" y="223153"/>
                  </a:cubicBezTo>
                  <a:close/>
                  <a:moveTo>
                    <a:pt x="1111237" y="219737"/>
                  </a:moveTo>
                  <a:cubicBezTo>
                    <a:pt x="1111237" y="234538"/>
                    <a:pt x="1122617" y="247062"/>
                    <a:pt x="1146514" y="247062"/>
                  </a:cubicBezTo>
                  <a:cubicBezTo>
                    <a:pt x="1166429" y="247062"/>
                    <a:pt x="1186344" y="240231"/>
                    <a:pt x="1201706" y="227138"/>
                  </a:cubicBezTo>
                  <a:lnTo>
                    <a:pt x="1201706" y="200382"/>
                  </a:lnTo>
                  <a:cubicBezTo>
                    <a:pt x="1186344" y="194120"/>
                    <a:pt x="1169843" y="190705"/>
                    <a:pt x="1152773" y="190705"/>
                  </a:cubicBezTo>
                  <a:cubicBezTo>
                    <a:pt x="1128307" y="190705"/>
                    <a:pt x="1111237" y="200951"/>
                    <a:pt x="1111237" y="219737"/>
                  </a:cubicBezTo>
                  <a:lnTo>
                    <a:pt x="1111237" y="219737"/>
                  </a:lnTo>
                  <a:close/>
                  <a:moveTo>
                    <a:pt x="862589" y="247631"/>
                  </a:moveTo>
                  <a:lnTo>
                    <a:pt x="894452" y="214614"/>
                  </a:lnTo>
                  <a:cubicBezTo>
                    <a:pt x="909246" y="235107"/>
                    <a:pt x="932574" y="247062"/>
                    <a:pt x="958179" y="246493"/>
                  </a:cubicBezTo>
                  <a:cubicBezTo>
                    <a:pt x="984921" y="246493"/>
                    <a:pt x="992318" y="234538"/>
                    <a:pt x="992318" y="223722"/>
                  </a:cubicBezTo>
                  <a:cubicBezTo>
                    <a:pt x="992318" y="215752"/>
                    <a:pt x="988335" y="209490"/>
                    <a:pt x="976386" y="204936"/>
                  </a:cubicBezTo>
                  <a:cubicBezTo>
                    <a:pt x="973542" y="203798"/>
                    <a:pt x="970127" y="202659"/>
                    <a:pt x="966714" y="202090"/>
                  </a:cubicBezTo>
                  <a:lnTo>
                    <a:pt x="937695" y="194689"/>
                  </a:lnTo>
                  <a:cubicBezTo>
                    <a:pt x="896728" y="184443"/>
                    <a:pt x="871123" y="163380"/>
                    <a:pt x="871123" y="125239"/>
                  </a:cubicBezTo>
                  <a:cubicBezTo>
                    <a:pt x="871123" y="84252"/>
                    <a:pt x="905263" y="59773"/>
                    <a:pt x="951351" y="59773"/>
                  </a:cubicBezTo>
                  <a:cubicBezTo>
                    <a:pt x="988335" y="59773"/>
                    <a:pt x="1013371" y="75713"/>
                    <a:pt x="1033285" y="96775"/>
                  </a:cubicBezTo>
                  <a:lnTo>
                    <a:pt x="1001422" y="131501"/>
                  </a:lnTo>
                  <a:cubicBezTo>
                    <a:pt x="989473" y="114423"/>
                    <a:pt x="970127" y="104176"/>
                    <a:pt x="949644" y="103607"/>
                  </a:cubicBezTo>
                  <a:cubicBezTo>
                    <a:pt x="930867" y="103607"/>
                    <a:pt x="919488" y="113284"/>
                    <a:pt x="919488" y="124100"/>
                  </a:cubicBezTo>
                  <a:cubicBezTo>
                    <a:pt x="919488" y="133778"/>
                    <a:pt x="926884" y="140040"/>
                    <a:pt x="936557" y="143455"/>
                  </a:cubicBezTo>
                  <a:cubicBezTo>
                    <a:pt x="938264" y="144025"/>
                    <a:pt x="939402" y="144594"/>
                    <a:pt x="941109" y="144594"/>
                  </a:cubicBezTo>
                  <a:lnTo>
                    <a:pt x="975817" y="152564"/>
                  </a:lnTo>
                  <a:cubicBezTo>
                    <a:pt x="1013371" y="161672"/>
                    <a:pt x="1041251" y="182735"/>
                    <a:pt x="1041251" y="221445"/>
                  </a:cubicBezTo>
                  <a:cubicBezTo>
                    <a:pt x="1041251" y="259586"/>
                    <a:pt x="1011664" y="289757"/>
                    <a:pt x="953627" y="289757"/>
                  </a:cubicBezTo>
                  <a:cubicBezTo>
                    <a:pt x="908108" y="290326"/>
                    <a:pt x="879658" y="269264"/>
                    <a:pt x="862589" y="247631"/>
                  </a:cubicBezTo>
                  <a:lnTo>
                    <a:pt x="862589" y="247631"/>
                  </a:lnTo>
                  <a:close/>
                  <a:moveTo>
                    <a:pt x="649786" y="193551"/>
                  </a:moveTo>
                  <a:lnTo>
                    <a:pt x="649786" y="66035"/>
                  </a:lnTo>
                  <a:lnTo>
                    <a:pt x="700995" y="66035"/>
                  </a:lnTo>
                  <a:lnTo>
                    <a:pt x="700995" y="197536"/>
                  </a:lnTo>
                  <a:cubicBezTo>
                    <a:pt x="700995" y="225999"/>
                    <a:pt x="715789" y="245354"/>
                    <a:pt x="741963" y="245354"/>
                  </a:cubicBezTo>
                  <a:cubicBezTo>
                    <a:pt x="768136" y="245354"/>
                    <a:pt x="782930" y="226568"/>
                    <a:pt x="782930" y="197536"/>
                  </a:cubicBezTo>
                  <a:lnTo>
                    <a:pt x="782930" y="66035"/>
                  </a:lnTo>
                  <a:lnTo>
                    <a:pt x="834139" y="66035"/>
                  </a:lnTo>
                  <a:lnTo>
                    <a:pt x="834139" y="193551"/>
                  </a:lnTo>
                  <a:cubicBezTo>
                    <a:pt x="834139" y="255601"/>
                    <a:pt x="790327" y="290326"/>
                    <a:pt x="741394" y="290326"/>
                  </a:cubicBezTo>
                  <a:cubicBezTo>
                    <a:pt x="692460" y="290326"/>
                    <a:pt x="650355" y="255601"/>
                    <a:pt x="649786" y="193551"/>
                  </a:cubicBezTo>
                  <a:lnTo>
                    <a:pt x="649786" y="193551"/>
                  </a:lnTo>
                  <a:close/>
                  <a:moveTo>
                    <a:pt x="514367" y="207783"/>
                  </a:moveTo>
                  <a:lnTo>
                    <a:pt x="514367" y="111576"/>
                  </a:lnTo>
                  <a:lnTo>
                    <a:pt x="481934" y="111576"/>
                  </a:lnTo>
                  <a:lnTo>
                    <a:pt x="481934" y="66035"/>
                  </a:lnTo>
                  <a:lnTo>
                    <a:pt x="514367" y="66035"/>
                  </a:lnTo>
                  <a:lnTo>
                    <a:pt x="514367" y="569"/>
                  </a:lnTo>
                  <a:lnTo>
                    <a:pt x="565007" y="569"/>
                  </a:lnTo>
                  <a:lnTo>
                    <a:pt x="565007" y="66035"/>
                  </a:lnTo>
                  <a:lnTo>
                    <a:pt x="617354" y="66035"/>
                  </a:lnTo>
                  <a:lnTo>
                    <a:pt x="617354" y="111576"/>
                  </a:lnTo>
                  <a:lnTo>
                    <a:pt x="565007" y="111576"/>
                  </a:lnTo>
                  <a:lnTo>
                    <a:pt x="565007" y="200382"/>
                  </a:lnTo>
                  <a:cubicBezTo>
                    <a:pt x="565007" y="232261"/>
                    <a:pt x="572404" y="240231"/>
                    <a:pt x="600853" y="240231"/>
                  </a:cubicBezTo>
                  <a:lnTo>
                    <a:pt x="600853" y="240231"/>
                  </a:lnTo>
                  <a:cubicBezTo>
                    <a:pt x="605405" y="240231"/>
                    <a:pt x="615647" y="239662"/>
                    <a:pt x="617354" y="239092"/>
                  </a:cubicBezTo>
                  <a:lnTo>
                    <a:pt x="617354" y="284634"/>
                  </a:lnTo>
                  <a:cubicBezTo>
                    <a:pt x="616216" y="284634"/>
                    <a:pt x="606543" y="285772"/>
                    <a:pt x="590042" y="285772"/>
                  </a:cubicBezTo>
                  <a:cubicBezTo>
                    <a:pt x="532574" y="285772"/>
                    <a:pt x="514367" y="263571"/>
                    <a:pt x="514367" y="207783"/>
                  </a:cubicBezTo>
                  <a:lnTo>
                    <a:pt x="514367" y="207783"/>
                  </a:lnTo>
                  <a:close/>
                  <a:moveTo>
                    <a:pt x="344808" y="285203"/>
                  </a:moveTo>
                  <a:lnTo>
                    <a:pt x="344808" y="144025"/>
                  </a:lnTo>
                  <a:cubicBezTo>
                    <a:pt x="344808" y="100760"/>
                    <a:pt x="380085" y="65466"/>
                    <a:pt x="423328" y="65466"/>
                  </a:cubicBezTo>
                  <a:lnTo>
                    <a:pt x="452347" y="65466"/>
                  </a:lnTo>
                  <a:lnTo>
                    <a:pt x="452347" y="111576"/>
                  </a:lnTo>
                  <a:lnTo>
                    <a:pt x="434139" y="111576"/>
                  </a:lnTo>
                  <a:cubicBezTo>
                    <a:pt x="412518" y="111576"/>
                    <a:pt x="394879" y="129224"/>
                    <a:pt x="394879" y="150856"/>
                  </a:cubicBezTo>
                  <a:lnTo>
                    <a:pt x="394879" y="150856"/>
                  </a:lnTo>
                  <a:lnTo>
                    <a:pt x="394879" y="285203"/>
                  </a:lnTo>
                  <a:lnTo>
                    <a:pt x="344808" y="285203"/>
                  </a:lnTo>
                  <a:close/>
                  <a:moveTo>
                    <a:pt x="246942" y="285203"/>
                  </a:moveTo>
                  <a:lnTo>
                    <a:pt x="246942" y="70589"/>
                  </a:lnTo>
                  <a:cubicBezTo>
                    <a:pt x="276529" y="81405"/>
                    <a:pt x="296444" y="109299"/>
                    <a:pt x="298151" y="140609"/>
                  </a:cubicBezTo>
                  <a:lnTo>
                    <a:pt x="298151" y="285203"/>
                  </a:lnTo>
                  <a:lnTo>
                    <a:pt x="246942" y="285203"/>
                  </a:lnTo>
                  <a:close/>
                  <a:moveTo>
                    <a:pt x="77951" y="285203"/>
                  </a:moveTo>
                  <a:lnTo>
                    <a:pt x="0" y="65466"/>
                  </a:lnTo>
                  <a:lnTo>
                    <a:pt x="52347" y="65466"/>
                  </a:lnTo>
                  <a:lnTo>
                    <a:pt x="105832" y="226568"/>
                  </a:lnTo>
                  <a:lnTo>
                    <a:pt x="159317" y="65466"/>
                  </a:lnTo>
                  <a:lnTo>
                    <a:pt x="211664" y="65466"/>
                  </a:lnTo>
                  <a:lnTo>
                    <a:pt x="133713" y="285203"/>
                  </a:lnTo>
                  <a:lnTo>
                    <a:pt x="77951" y="285203"/>
                  </a:lnTo>
                  <a:close/>
                  <a:moveTo>
                    <a:pt x="246942" y="0"/>
                  </a:moveTo>
                  <a:lnTo>
                    <a:pt x="297013" y="0"/>
                  </a:lnTo>
                  <a:cubicBezTo>
                    <a:pt x="292461" y="27325"/>
                    <a:pt x="273115" y="50665"/>
                    <a:pt x="246942" y="60342"/>
                  </a:cubicBezTo>
                  <a:lnTo>
                    <a:pt x="246942" y="0"/>
                  </a:lnTo>
                  <a:close/>
                </a:path>
              </a:pathLst>
            </a:custGeom>
            <a:solidFill>
              <a:srgbClr val="858381"/>
            </a:solidFill>
            <a:ln w="5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882818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solid (Blue)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CDBD67-4D24-9B40-93F2-A2B61FFEE7D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0">
                <a:schemeClr val="accent2"/>
              </a:gs>
              <a:gs pos="0">
                <a:schemeClr val="accent1">
                  <a:lumMod val="5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ooter Placeholder">
            <a:extLst>
              <a:ext uri="{FF2B5EF4-FFF2-40B4-BE49-F238E27FC236}">
                <a16:creationId xmlns:a16="http://schemas.microsoft.com/office/drawing/2014/main" id="{8658A768-2138-CA43-B547-D9D3E4D4300C}"/>
              </a:ext>
            </a:extLst>
          </p:cNvPr>
          <p:cNvSpPr txBox="1">
            <a:spLocks/>
          </p:cNvSpPr>
          <p:nvPr userDrawn="1"/>
        </p:nvSpPr>
        <p:spPr>
          <a:xfrm>
            <a:off x="1097280" y="6412217"/>
            <a:ext cx="2248454" cy="189231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spc="20" baseline="0">
                <a:solidFill>
                  <a:schemeClr val="bg1">
                    <a:alpha val="40000"/>
                  </a:schemeClr>
                </a:solidFill>
              </a:rPr>
              <a:t>© 2024 Virtusa Corporation. All Rights Reserved.</a:t>
            </a:r>
          </a:p>
        </p:txBody>
      </p:sp>
      <p:sp>
        <p:nvSpPr>
          <p:cNvPr id="18" name="Footer Placeholder">
            <a:extLst>
              <a:ext uri="{FF2B5EF4-FFF2-40B4-BE49-F238E27FC236}">
                <a16:creationId xmlns:a16="http://schemas.microsoft.com/office/drawing/2014/main" id="{5E3771F2-16CB-7E45-AE17-8FA170878258}"/>
              </a:ext>
            </a:extLst>
          </p:cNvPr>
          <p:cNvSpPr txBox="1">
            <a:spLocks/>
          </p:cNvSpPr>
          <p:nvPr userDrawn="1"/>
        </p:nvSpPr>
        <p:spPr>
          <a:xfrm>
            <a:off x="732637" y="6396470"/>
            <a:ext cx="423747" cy="189231"/>
          </a:xfrm>
          <a:prstGeom prst="rect">
            <a:avLst/>
          </a:prstGeom>
        </p:spPr>
        <p:txBody>
          <a:bodyPr lIns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AFB7941B-64BF-9D44-BB48-81CE7C26A230}" type="slidenum">
              <a:rPr lang="en-US" sz="1000" b="1" smtClean="0">
                <a:solidFill>
                  <a:schemeClr val="bg1"/>
                </a:solidFill>
              </a:rPr>
              <a:pPr algn="l"/>
              <a:t>‹#›</a:t>
            </a:fld>
            <a:endParaRPr lang="en-US" sz="1000" b="1">
              <a:solidFill>
                <a:schemeClr val="bg1"/>
              </a:solidFill>
            </a:endParaRP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8E5EF69E-F9A4-7740-9BE5-BE0A2CFC932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4852599 h 6858000"/>
              <a:gd name="connsiteX1" fmla="*/ 137845 w 12192000"/>
              <a:gd name="connsiteY1" fmla="*/ 4936428 h 6858000"/>
              <a:gd name="connsiteX2" fmla="*/ 955010 w 12192000"/>
              <a:gd name="connsiteY2" fmla="*/ 5143502 h 6858000"/>
              <a:gd name="connsiteX3" fmla="*/ 138491 w 12192000"/>
              <a:gd name="connsiteY3" fmla="*/ 5350282 h 6858000"/>
              <a:gd name="connsiteX4" fmla="*/ 0 w 12192000"/>
              <a:gd name="connsiteY4" fmla="*/ 5434411 h 6858000"/>
              <a:gd name="connsiteX5" fmla="*/ 12192000 w 12192000"/>
              <a:gd name="connsiteY5" fmla="*/ 4852594 h 6858000"/>
              <a:gd name="connsiteX6" fmla="*/ 12192000 w 12192000"/>
              <a:gd name="connsiteY6" fmla="*/ 5434020 h 6858000"/>
              <a:gd name="connsiteX7" fmla="*/ 12054158 w 12192000"/>
              <a:gd name="connsiteY7" fmla="*/ 5350282 h 6858000"/>
              <a:gd name="connsiteX8" fmla="*/ 11236993 w 12192000"/>
              <a:gd name="connsiteY8" fmla="*/ 5143502 h 6858000"/>
              <a:gd name="connsiteX9" fmla="*/ 12053512 w 12192000"/>
              <a:gd name="connsiteY9" fmla="*/ 4936721 h 6858000"/>
              <a:gd name="connsiteX10" fmla="*/ 9523329 w 12192000"/>
              <a:gd name="connsiteY10" fmla="*/ 3429000 h 6858000"/>
              <a:gd name="connsiteX11" fmla="*/ 11236993 w 12192000"/>
              <a:gd name="connsiteY11" fmla="*/ 5143502 h 6858000"/>
              <a:gd name="connsiteX12" fmla="*/ 9558174 w 12192000"/>
              <a:gd name="connsiteY12" fmla="*/ 6512256 h 6858000"/>
              <a:gd name="connsiteX13" fmla="*/ 9523329 w 12192000"/>
              <a:gd name="connsiteY13" fmla="*/ 6858000 h 6858000"/>
              <a:gd name="connsiteX14" fmla="*/ 9523329 w 12192000"/>
              <a:gd name="connsiteY14" fmla="*/ 6858000 h 6858000"/>
              <a:gd name="connsiteX15" fmla="*/ 9488544 w 12192000"/>
              <a:gd name="connsiteY15" fmla="*/ 6512256 h 6858000"/>
              <a:gd name="connsiteX16" fmla="*/ 7809665 w 12192000"/>
              <a:gd name="connsiteY16" fmla="*/ 5143502 h 6858000"/>
              <a:gd name="connsiteX17" fmla="*/ 9523329 w 12192000"/>
              <a:gd name="connsiteY17" fmla="*/ 3429000 h 6858000"/>
              <a:gd name="connsiteX18" fmla="*/ 6096001 w 12192000"/>
              <a:gd name="connsiteY18" fmla="*/ 3429000 h 6858000"/>
              <a:gd name="connsiteX19" fmla="*/ 7809665 w 12192000"/>
              <a:gd name="connsiteY19" fmla="*/ 5143502 h 6858000"/>
              <a:gd name="connsiteX20" fmla="*/ 6130846 w 12192000"/>
              <a:gd name="connsiteY20" fmla="*/ 6512256 h 6858000"/>
              <a:gd name="connsiteX21" fmla="*/ 6096001 w 12192000"/>
              <a:gd name="connsiteY21" fmla="*/ 6858000 h 6858000"/>
              <a:gd name="connsiteX22" fmla="*/ 6096001 w 12192000"/>
              <a:gd name="connsiteY22" fmla="*/ 6858000 h 6858000"/>
              <a:gd name="connsiteX23" fmla="*/ 6061216 w 12192000"/>
              <a:gd name="connsiteY23" fmla="*/ 6512256 h 6858000"/>
              <a:gd name="connsiteX24" fmla="*/ 4382338 w 12192000"/>
              <a:gd name="connsiteY24" fmla="*/ 5143502 h 6858000"/>
              <a:gd name="connsiteX25" fmla="*/ 6096001 w 12192000"/>
              <a:gd name="connsiteY25" fmla="*/ 3429000 h 6858000"/>
              <a:gd name="connsiteX26" fmla="*/ 2668674 w 12192000"/>
              <a:gd name="connsiteY26" fmla="*/ 3429000 h 6858000"/>
              <a:gd name="connsiteX27" fmla="*/ 4382338 w 12192000"/>
              <a:gd name="connsiteY27" fmla="*/ 5143502 h 6858000"/>
              <a:gd name="connsiteX28" fmla="*/ 2703519 w 12192000"/>
              <a:gd name="connsiteY28" fmla="*/ 6512256 h 6858000"/>
              <a:gd name="connsiteX29" fmla="*/ 2668674 w 12192000"/>
              <a:gd name="connsiteY29" fmla="*/ 6858000 h 6858000"/>
              <a:gd name="connsiteX30" fmla="*/ 2668674 w 12192000"/>
              <a:gd name="connsiteY30" fmla="*/ 6858000 h 6858000"/>
              <a:gd name="connsiteX31" fmla="*/ 2633829 w 12192000"/>
              <a:gd name="connsiteY31" fmla="*/ 6512256 h 6858000"/>
              <a:gd name="connsiteX32" fmla="*/ 955010 w 12192000"/>
              <a:gd name="connsiteY32" fmla="*/ 5143502 h 6858000"/>
              <a:gd name="connsiteX33" fmla="*/ 2668674 w 12192000"/>
              <a:gd name="connsiteY33" fmla="*/ 3429000 h 6858000"/>
              <a:gd name="connsiteX34" fmla="*/ 0 w 12192000"/>
              <a:gd name="connsiteY34" fmla="*/ 1423599 h 6858000"/>
              <a:gd name="connsiteX35" fmla="*/ 137845 w 12192000"/>
              <a:gd name="connsiteY35" fmla="*/ 1507428 h 6858000"/>
              <a:gd name="connsiteX36" fmla="*/ 955010 w 12192000"/>
              <a:gd name="connsiteY36" fmla="*/ 1714501 h 6858000"/>
              <a:gd name="connsiteX37" fmla="*/ 138491 w 12192000"/>
              <a:gd name="connsiteY37" fmla="*/ 1921281 h 6858000"/>
              <a:gd name="connsiteX38" fmla="*/ 0 w 12192000"/>
              <a:gd name="connsiteY38" fmla="*/ 2005410 h 6858000"/>
              <a:gd name="connsiteX39" fmla="*/ 12192000 w 12192000"/>
              <a:gd name="connsiteY39" fmla="*/ 1423594 h 6858000"/>
              <a:gd name="connsiteX40" fmla="*/ 12192000 w 12192000"/>
              <a:gd name="connsiteY40" fmla="*/ 2005019 h 6858000"/>
              <a:gd name="connsiteX41" fmla="*/ 12054158 w 12192000"/>
              <a:gd name="connsiteY41" fmla="*/ 1921281 h 6858000"/>
              <a:gd name="connsiteX42" fmla="*/ 11236993 w 12192000"/>
              <a:gd name="connsiteY42" fmla="*/ 1714501 h 6858000"/>
              <a:gd name="connsiteX43" fmla="*/ 12053512 w 12192000"/>
              <a:gd name="connsiteY43" fmla="*/ 1507721 h 6858000"/>
              <a:gd name="connsiteX44" fmla="*/ 9523329 w 12192000"/>
              <a:gd name="connsiteY44" fmla="*/ 0 h 6858000"/>
              <a:gd name="connsiteX45" fmla="*/ 11236993 w 12192000"/>
              <a:gd name="connsiteY45" fmla="*/ 1714501 h 6858000"/>
              <a:gd name="connsiteX46" fmla="*/ 9523329 w 12192000"/>
              <a:gd name="connsiteY46" fmla="*/ 3429000 h 6858000"/>
              <a:gd name="connsiteX47" fmla="*/ 7809665 w 12192000"/>
              <a:gd name="connsiteY47" fmla="*/ 1714501 h 6858000"/>
              <a:gd name="connsiteX48" fmla="*/ 9523329 w 12192000"/>
              <a:gd name="connsiteY48" fmla="*/ 0 h 6858000"/>
              <a:gd name="connsiteX49" fmla="*/ 6096001 w 12192000"/>
              <a:gd name="connsiteY49" fmla="*/ 0 h 6858000"/>
              <a:gd name="connsiteX50" fmla="*/ 7809665 w 12192000"/>
              <a:gd name="connsiteY50" fmla="*/ 1714501 h 6858000"/>
              <a:gd name="connsiteX51" fmla="*/ 6096001 w 12192000"/>
              <a:gd name="connsiteY51" fmla="*/ 3429000 h 6858000"/>
              <a:gd name="connsiteX52" fmla="*/ 4382338 w 12192000"/>
              <a:gd name="connsiteY52" fmla="*/ 1714501 h 6858000"/>
              <a:gd name="connsiteX53" fmla="*/ 6096001 w 12192000"/>
              <a:gd name="connsiteY53" fmla="*/ 0 h 6858000"/>
              <a:gd name="connsiteX54" fmla="*/ 2668674 w 12192000"/>
              <a:gd name="connsiteY54" fmla="*/ 0 h 6858000"/>
              <a:gd name="connsiteX55" fmla="*/ 4382338 w 12192000"/>
              <a:gd name="connsiteY55" fmla="*/ 1714501 h 6858000"/>
              <a:gd name="connsiteX56" fmla="*/ 2668674 w 12192000"/>
              <a:gd name="connsiteY56" fmla="*/ 3429000 h 6858000"/>
              <a:gd name="connsiteX57" fmla="*/ 955010 w 12192000"/>
              <a:gd name="connsiteY57" fmla="*/ 1714501 h 6858000"/>
              <a:gd name="connsiteX58" fmla="*/ 2668674 w 12192000"/>
              <a:gd name="connsiteY5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2192000" h="6858000">
                <a:moveTo>
                  <a:pt x="0" y="4852599"/>
                </a:moveTo>
                <a:lnTo>
                  <a:pt x="137845" y="4936428"/>
                </a:lnTo>
                <a:cubicBezTo>
                  <a:pt x="380670" y="5068471"/>
                  <a:pt x="659017" y="5143502"/>
                  <a:pt x="955010" y="5143502"/>
                </a:cubicBezTo>
                <a:cubicBezTo>
                  <a:pt x="659473" y="5143502"/>
                  <a:pt x="381296" y="5218390"/>
                  <a:pt x="138491" y="5350282"/>
                </a:cubicBezTo>
                <a:lnTo>
                  <a:pt x="0" y="5434411"/>
                </a:lnTo>
                <a:close/>
                <a:moveTo>
                  <a:pt x="12192000" y="4852594"/>
                </a:moveTo>
                <a:lnTo>
                  <a:pt x="12192000" y="5434020"/>
                </a:lnTo>
                <a:lnTo>
                  <a:pt x="12054158" y="5350282"/>
                </a:lnTo>
                <a:cubicBezTo>
                  <a:pt x="11811333" y="5218390"/>
                  <a:pt x="11532986" y="5143502"/>
                  <a:pt x="11236993" y="5143502"/>
                </a:cubicBezTo>
                <a:cubicBezTo>
                  <a:pt x="11532530" y="5143502"/>
                  <a:pt x="11810707" y="5068613"/>
                  <a:pt x="12053512" y="4936721"/>
                </a:cubicBezTo>
                <a:close/>
                <a:moveTo>
                  <a:pt x="9523329" y="3429000"/>
                </a:moveTo>
                <a:cubicBezTo>
                  <a:pt x="9523329" y="4375184"/>
                  <a:pt x="10289816" y="5143502"/>
                  <a:pt x="11236993" y="5143502"/>
                </a:cubicBezTo>
                <a:cubicBezTo>
                  <a:pt x="10409485" y="5143502"/>
                  <a:pt x="9718092" y="5730629"/>
                  <a:pt x="9558174" y="6512256"/>
                </a:cubicBezTo>
                <a:lnTo>
                  <a:pt x="9523329" y="6858000"/>
                </a:lnTo>
                <a:lnTo>
                  <a:pt x="9523329" y="6858000"/>
                </a:lnTo>
                <a:lnTo>
                  <a:pt x="9488544" y="6512256"/>
                </a:lnTo>
                <a:cubicBezTo>
                  <a:pt x="9328884" y="5730629"/>
                  <a:pt x="8638445" y="5143502"/>
                  <a:pt x="7809665" y="5143502"/>
                </a:cubicBezTo>
                <a:cubicBezTo>
                  <a:pt x="8755385" y="5143502"/>
                  <a:pt x="9523329" y="4376641"/>
                  <a:pt x="9523329" y="3429000"/>
                </a:cubicBezTo>
                <a:close/>
                <a:moveTo>
                  <a:pt x="6096001" y="3429000"/>
                </a:moveTo>
                <a:cubicBezTo>
                  <a:pt x="6096001" y="4375184"/>
                  <a:pt x="6862485" y="5143502"/>
                  <a:pt x="7809665" y="5143502"/>
                </a:cubicBezTo>
                <a:cubicBezTo>
                  <a:pt x="6982160" y="5143502"/>
                  <a:pt x="6290765" y="5730629"/>
                  <a:pt x="6130846" y="6512256"/>
                </a:cubicBezTo>
                <a:lnTo>
                  <a:pt x="6096001" y="6858000"/>
                </a:lnTo>
                <a:lnTo>
                  <a:pt x="6096001" y="6858000"/>
                </a:lnTo>
                <a:lnTo>
                  <a:pt x="6061216" y="6512256"/>
                </a:lnTo>
                <a:cubicBezTo>
                  <a:pt x="5901556" y="5730629"/>
                  <a:pt x="5211118" y="5143502"/>
                  <a:pt x="4382338" y="5143502"/>
                </a:cubicBezTo>
                <a:cubicBezTo>
                  <a:pt x="5328058" y="5143502"/>
                  <a:pt x="6096001" y="4376641"/>
                  <a:pt x="6096001" y="3429000"/>
                </a:cubicBezTo>
                <a:close/>
                <a:moveTo>
                  <a:pt x="2668674" y="3429000"/>
                </a:moveTo>
                <a:cubicBezTo>
                  <a:pt x="2668674" y="4375184"/>
                  <a:pt x="3435160" y="5143502"/>
                  <a:pt x="4382338" y="5143502"/>
                </a:cubicBezTo>
                <a:cubicBezTo>
                  <a:pt x="3554833" y="5143502"/>
                  <a:pt x="2863438" y="5730629"/>
                  <a:pt x="2703519" y="6512256"/>
                </a:cubicBezTo>
                <a:lnTo>
                  <a:pt x="2668674" y="6858000"/>
                </a:lnTo>
                <a:lnTo>
                  <a:pt x="2668674" y="6858000"/>
                </a:lnTo>
                <a:lnTo>
                  <a:pt x="2633829" y="6512256"/>
                </a:lnTo>
                <a:cubicBezTo>
                  <a:pt x="2473910" y="5730629"/>
                  <a:pt x="1782515" y="5143502"/>
                  <a:pt x="955010" y="5143502"/>
                </a:cubicBezTo>
                <a:cubicBezTo>
                  <a:pt x="1900730" y="5143502"/>
                  <a:pt x="2668674" y="4376641"/>
                  <a:pt x="2668674" y="3429000"/>
                </a:cubicBezTo>
                <a:close/>
                <a:moveTo>
                  <a:pt x="0" y="1423599"/>
                </a:moveTo>
                <a:lnTo>
                  <a:pt x="137845" y="1507428"/>
                </a:lnTo>
                <a:cubicBezTo>
                  <a:pt x="380670" y="1639470"/>
                  <a:pt x="659017" y="1714501"/>
                  <a:pt x="955010" y="1714501"/>
                </a:cubicBezTo>
                <a:cubicBezTo>
                  <a:pt x="659473" y="1714501"/>
                  <a:pt x="381296" y="1789390"/>
                  <a:pt x="138491" y="1921281"/>
                </a:cubicBezTo>
                <a:lnTo>
                  <a:pt x="0" y="2005410"/>
                </a:lnTo>
                <a:close/>
                <a:moveTo>
                  <a:pt x="12192000" y="1423594"/>
                </a:moveTo>
                <a:lnTo>
                  <a:pt x="12192000" y="2005019"/>
                </a:lnTo>
                <a:lnTo>
                  <a:pt x="12054158" y="1921281"/>
                </a:lnTo>
                <a:cubicBezTo>
                  <a:pt x="11811333" y="1789390"/>
                  <a:pt x="11532986" y="1714501"/>
                  <a:pt x="11236993" y="1714501"/>
                </a:cubicBezTo>
                <a:cubicBezTo>
                  <a:pt x="11532530" y="1714501"/>
                  <a:pt x="11810707" y="1639613"/>
                  <a:pt x="12053512" y="1507721"/>
                </a:cubicBezTo>
                <a:close/>
                <a:moveTo>
                  <a:pt x="9523329" y="0"/>
                </a:moveTo>
                <a:cubicBezTo>
                  <a:pt x="9523329" y="946184"/>
                  <a:pt x="10289816" y="1714501"/>
                  <a:pt x="11236993" y="1714501"/>
                </a:cubicBezTo>
                <a:cubicBezTo>
                  <a:pt x="10291270" y="1714501"/>
                  <a:pt x="9523329" y="2481360"/>
                  <a:pt x="9523329" y="3429000"/>
                </a:cubicBezTo>
                <a:cubicBezTo>
                  <a:pt x="9523329" y="2481360"/>
                  <a:pt x="8756842" y="1714501"/>
                  <a:pt x="7809665" y="1714501"/>
                </a:cubicBezTo>
                <a:cubicBezTo>
                  <a:pt x="8755385" y="1714501"/>
                  <a:pt x="9523329" y="947641"/>
                  <a:pt x="9523329" y="0"/>
                </a:cubicBezTo>
                <a:close/>
                <a:moveTo>
                  <a:pt x="6096001" y="0"/>
                </a:moveTo>
                <a:cubicBezTo>
                  <a:pt x="6096001" y="946184"/>
                  <a:pt x="6862485" y="1714501"/>
                  <a:pt x="7809665" y="1714501"/>
                </a:cubicBezTo>
                <a:cubicBezTo>
                  <a:pt x="6863945" y="1714501"/>
                  <a:pt x="6096001" y="2481360"/>
                  <a:pt x="6096001" y="3429000"/>
                </a:cubicBezTo>
                <a:cubicBezTo>
                  <a:pt x="6096001" y="2481360"/>
                  <a:pt x="5329515" y="1714501"/>
                  <a:pt x="4382338" y="1714501"/>
                </a:cubicBezTo>
                <a:cubicBezTo>
                  <a:pt x="5328058" y="1714501"/>
                  <a:pt x="6096001" y="947641"/>
                  <a:pt x="6096001" y="0"/>
                </a:cubicBezTo>
                <a:close/>
                <a:moveTo>
                  <a:pt x="2668674" y="0"/>
                </a:moveTo>
                <a:cubicBezTo>
                  <a:pt x="2668674" y="946184"/>
                  <a:pt x="3435160" y="1714501"/>
                  <a:pt x="4382338" y="1714501"/>
                </a:cubicBezTo>
                <a:cubicBezTo>
                  <a:pt x="3436618" y="1714501"/>
                  <a:pt x="2668674" y="2481360"/>
                  <a:pt x="2668674" y="3429000"/>
                </a:cubicBezTo>
                <a:cubicBezTo>
                  <a:pt x="2668674" y="2481360"/>
                  <a:pt x="1900730" y="1714501"/>
                  <a:pt x="955010" y="1714501"/>
                </a:cubicBezTo>
                <a:cubicBezTo>
                  <a:pt x="1900730" y="1714501"/>
                  <a:pt x="2668674" y="947641"/>
                  <a:pt x="2668674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75000"/>
                  <a:alpha val="40133"/>
                </a:schemeClr>
              </a:gs>
              <a:gs pos="100000">
                <a:schemeClr val="accent2">
                  <a:lumMod val="50000"/>
                  <a:alpha val="23768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itle">
            <a:extLst>
              <a:ext uri="{FF2B5EF4-FFF2-40B4-BE49-F238E27FC236}">
                <a16:creationId xmlns:a16="http://schemas.microsoft.com/office/drawing/2014/main" id="{4AE9AAE1-6D67-1F49-882A-FD84DE0268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520" y="1694331"/>
            <a:ext cx="10082788" cy="315112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algn="l">
              <a:spcAft>
                <a:spcPts val="600"/>
              </a:spcAft>
              <a:defRPr sz="5000" b="1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213E0748-B288-5083-00EA-52DFDB03662F}"/>
              </a:ext>
            </a:extLst>
          </p:cNvPr>
          <p:cNvSpPr/>
          <p:nvPr/>
        </p:nvSpPr>
        <p:spPr>
          <a:xfrm>
            <a:off x="10820325" y="6374407"/>
            <a:ext cx="646742" cy="193841"/>
          </a:xfrm>
          <a:custGeom>
            <a:avLst/>
            <a:gdLst>
              <a:gd name="connsiteX0" fmla="*/ 569 w 932574"/>
              <a:gd name="connsiteY0" fmla="*/ 6831 h 279510"/>
              <a:gd name="connsiteX1" fmla="*/ 84210 w 932574"/>
              <a:gd name="connsiteY1" fmla="*/ 6831 h 279510"/>
              <a:gd name="connsiteX2" fmla="*/ 84210 w 932574"/>
              <a:gd name="connsiteY2" fmla="*/ 28463 h 279510"/>
              <a:gd name="connsiteX3" fmla="*/ 27311 w 932574"/>
              <a:gd name="connsiteY3" fmla="*/ 28463 h 279510"/>
              <a:gd name="connsiteX4" fmla="*/ 27311 w 932574"/>
              <a:gd name="connsiteY4" fmla="*/ 53511 h 279510"/>
              <a:gd name="connsiteX5" fmla="*/ 80797 w 932574"/>
              <a:gd name="connsiteY5" fmla="*/ 53511 h 279510"/>
              <a:gd name="connsiteX6" fmla="*/ 80797 w 932574"/>
              <a:gd name="connsiteY6" fmla="*/ 74574 h 279510"/>
              <a:gd name="connsiteX7" fmla="*/ 27311 w 932574"/>
              <a:gd name="connsiteY7" fmla="*/ 74574 h 279510"/>
              <a:gd name="connsiteX8" fmla="*/ 27311 w 932574"/>
              <a:gd name="connsiteY8" fmla="*/ 103037 h 279510"/>
              <a:gd name="connsiteX9" fmla="*/ 85348 w 932574"/>
              <a:gd name="connsiteY9" fmla="*/ 103037 h 279510"/>
              <a:gd name="connsiteX10" fmla="*/ 85348 w 932574"/>
              <a:gd name="connsiteY10" fmla="*/ 124670 h 279510"/>
              <a:gd name="connsiteX11" fmla="*/ 0 w 932574"/>
              <a:gd name="connsiteY11" fmla="*/ 124670 h 279510"/>
              <a:gd name="connsiteX12" fmla="*/ 0 w 932574"/>
              <a:gd name="connsiteY12" fmla="*/ 6831 h 279510"/>
              <a:gd name="connsiteX13" fmla="*/ 104694 w 932574"/>
              <a:gd name="connsiteY13" fmla="*/ 39279 h 279510"/>
              <a:gd name="connsiteX14" fmla="*/ 129730 w 932574"/>
              <a:gd name="connsiteY14" fmla="*/ 39279 h 279510"/>
              <a:gd name="connsiteX15" fmla="*/ 129730 w 932574"/>
              <a:gd name="connsiteY15" fmla="*/ 52942 h 279510"/>
              <a:gd name="connsiteX16" fmla="*/ 130299 w 932574"/>
              <a:gd name="connsiteY16" fmla="*/ 52942 h 279510"/>
              <a:gd name="connsiteX17" fmla="*/ 158179 w 932574"/>
              <a:gd name="connsiteY17" fmla="*/ 37572 h 279510"/>
              <a:gd name="connsiteX18" fmla="*/ 186060 w 932574"/>
              <a:gd name="connsiteY18" fmla="*/ 68881 h 279510"/>
              <a:gd name="connsiteX19" fmla="*/ 186060 w 932574"/>
              <a:gd name="connsiteY19" fmla="*/ 124670 h 279510"/>
              <a:gd name="connsiteX20" fmla="*/ 161024 w 932574"/>
              <a:gd name="connsiteY20" fmla="*/ 124670 h 279510"/>
              <a:gd name="connsiteX21" fmla="*/ 161024 w 932574"/>
              <a:gd name="connsiteY21" fmla="*/ 75713 h 279510"/>
              <a:gd name="connsiteX22" fmla="*/ 147368 w 932574"/>
              <a:gd name="connsiteY22" fmla="*/ 59204 h 279510"/>
              <a:gd name="connsiteX23" fmla="*/ 129730 w 932574"/>
              <a:gd name="connsiteY23" fmla="*/ 77420 h 279510"/>
              <a:gd name="connsiteX24" fmla="*/ 129730 w 932574"/>
              <a:gd name="connsiteY24" fmla="*/ 124670 h 279510"/>
              <a:gd name="connsiteX25" fmla="*/ 104694 w 932574"/>
              <a:gd name="connsiteY25" fmla="*/ 124670 h 279510"/>
              <a:gd name="connsiteX26" fmla="*/ 104694 w 932574"/>
              <a:gd name="connsiteY26" fmla="*/ 39279 h 279510"/>
              <a:gd name="connsiteX27" fmla="*/ 287340 w 932574"/>
              <a:gd name="connsiteY27" fmla="*/ 39279 h 279510"/>
              <a:gd name="connsiteX28" fmla="*/ 287340 w 932574"/>
              <a:gd name="connsiteY28" fmla="*/ 58065 h 279510"/>
              <a:gd name="connsiteX29" fmla="*/ 271408 w 932574"/>
              <a:gd name="connsiteY29" fmla="*/ 58065 h 279510"/>
              <a:gd name="connsiteX30" fmla="*/ 273684 w 932574"/>
              <a:gd name="connsiteY30" fmla="*/ 69451 h 279510"/>
              <a:gd name="connsiteX31" fmla="*/ 239545 w 932574"/>
              <a:gd name="connsiteY31" fmla="*/ 100760 h 279510"/>
              <a:gd name="connsiteX32" fmla="*/ 225320 w 932574"/>
              <a:gd name="connsiteY32" fmla="*/ 98483 h 279510"/>
              <a:gd name="connsiteX33" fmla="*/ 223044 w 932574"/>
              <a:gd name="connsiteY33" fmla="*/ 103607 h 279510"/>
              <a:gd name="connsiteX34" fmla="*/ 285064 w 932574"/>
              <a:gd name="connsiteY34" fmla="*/ 130932 h 279510"/>
              <a:gd name="connsiteX35" fmla="*/ 240114 w 932574"/>
              <a:gd name="connsiteY35" fmla="*/ 157118 h 279510"/>
              <a:gd name="connsiteX36" fmla="*/ 198578 w 932574"/>
              <a:gd name="connsiteY36" fmla="*/ 137763 h 279510"/>
              <a:gd name="connsiteX37" fmla="*/ 207681 w 932574"/>
              <a:gd name="connsiteY37" fmla="*/ 122962 h 279510"/>
              <a:gd name="connsiteX38" fmla="*/ 200284 w 932574"/>
              <a:gd name="connsiteY38" fmla="*/ 109869 h 279510"/>
              <a:gd name="connsiteX39" fmla="*/ 212802 w 932574"/>
              <a:gd name="connsiteY39" fmla="*/ 91652 h 279510"/>
              <a:gd name="connsiteX40" fmla="*/ 204267 w 932574"/>
              <a:gd name="connsiteY40" fmla="*/ 69451 h 279510"/>
              <a:gd name="connsiteX41" fmla="*/ 238976 w 932574"/>
              <a:gd name="connsiteY41" fmla="*/ 38141 h 279510"/>
              <a:gd name="connsiteX42" fmla="*/ 251494 w 932574"/>
              <a:gd name="connsiteY42" fmla="*/ 39849 h 279510"/>
              <a:gd name="connsiteX43" fmla="*/ 287340 w 932574"/>
              <a:gd name="connsiteY43" fmla="*/ 39849 h 279510"/>
              <a:gd name="connsiteX44" fmla="*/ 222475 w 932574"/>
              <a:gd name="connsiteY44" fmla="*/ 127516 h 279510"/>
              <a:gd name="connsiteX45" fmla="*/ 219061 w 932574"/>
              <a:gd name="connsiteY45" fmla="*/ 133778 h 279510"/>
              <a:gd name="connsiteX46" fmla="*/ 241821 w 932574"/>
              <a:gd name="connsiteY46" fmla="*/ 141748 h 279510"/>
              <a:gd name="connsiteX47" fmla="*/ 261735 w 932574"/>
              <a:gd name="connsiteY47" fmla="*/ 133778 h 279510"/>
              <a:gd name="connsiteX48" fmla="*/ 222475 w 932574"/>
              <a:gd name="connsiteY48" fmla="*/ 127516 h 279510"/>
              <a:gd name="connsiteX49" fmla="*/ 251494 w 932574"/>
              <a:gd name="connsiteY49" fmla="*/ 69451 h 279510"/>
              <a:gd name="connsiteX50" fmla="*/ 239545 w 932574"/>
              <a:gd name="connsiteY50" fmla="*/ 54080 h 279510"/>
              <a:gd name="connsiteX51" fmla="*/ 227596 w 932574"/>
              <a:gd name="connsiteY51" fmla="*/ 69451 h 279510"/>
              <a:gd name="connsiteX52" fmla="*/ 239545 w 932574"/>
              <a:gd name="connsiteY52" fmla="*/ 84821 h 279510"/>
              <a:gd name="connsiteX53" fmla="*/ 251494 w 932574"/>
              <a:gd name="connsiteY53" fmla="*/ 69451 h 279510"/>
              <a:gd name="connsiteX54" fmla="*/ 299858 w 932574"/>
              <a:gd name="connsiteY54" fmla="*/ 14232 h 279510"/>
              <a:gd name="connsiteX55" fmla="*/ 314082 w 932574"/>
              <a:gd name="connsiteY55" fmla="*/ 0 h 279510"/>
              <a:gd name="connsiteX56" fmla="*/ 328876 w 932574"/>
              <a:gd name="connsiteY56" fmla="*/ 14232 h 279510"/>
              <a:gd name="connsiteX57" fmla="*/ 314082 w 932574"/>
              <a:gd name="connsiteY57" fmla="*/ 28463 h 279510"/>
              <a:gd name="connsiteX58" fmla="*/ 299858 w 932574"/>
              <a:gd name="connsiteY58" fmla="*/ 14232 h 279510"/>
              <a:gd name="connsiteX59" fmla="*/ 301565 w 932574"/>
              <a:gd name="connsiteY59" fmla="*/ 39279 h 279510"/>
              <a:gd name="connsiteX60" fmla="*/ 326600 w 932574"/>
              <a:gd name="connsiteY60" fmla="*/ 39279 h 279510"/>
              <a:gd name="connsiteX61" fmla="*/ 326600 w 932574"/>
              <a:gd name="connsiteY61" fmla="*/ 124670 h 279510"/>
              <a:gd name="connsiteX62" fmla="*/ 301565 w 932574"/>
              <a:gd name="connsiteY62" fmla="*/ 124670 h 279510"/>
              <a:gd name="connsiteX63" fmla="*/ 301565 w 932574"/>
              <a:gd name="connsiteY63" fmla="*/ 39279 h 279510"/>
              <a:gd name="connsiteX64" fmla="*/ 347653 w 932574"/>
              <a:gd name="connsiteY64" fmla="*/ 39279 h 279510"/>
              <a:gd name="connsiteX65" fmla="*/ 372688 w 932574"/>
              <a:gd name="connsiteY65" fmla="*/ 39279 h 279510"/>
              <a:gd name="connsiteX66" fmla="*/ 372688 w 932574"/>
              <a:gd name="connsiteY66" fmla="*/ 52942 h 279510"/>
              <a:gd name="connsiteX67" fmla="*/ 373258 w 932574"/>
              <a:gd name="connsiteY67" fmla="*/ 52942 h 279510"/>
              <a:gd name="connsiteX68" fmla="*/ 401138 w 932574"/>
              <a:gd name="connsiteY68" fmla="*/ 37572 h 279510"/>
              <a:gd name="connsiteX69" fmla="*/ 429018 w 932574"/>
              <a:gd name="connsiteY69" fmla="*/ 68881 h 279510"/>
              <a:gd name="connsiteX70" fmla="*/ 429018 w 932574"/>
              <a:gd name="connsiteY70" fmla="*/ 124670 h 279510"/>
              <a:gd name="connsiteX71" fmla="*/ 403983 w 932574"/>
              <a:gd name="connsiteY71" fmla="*/ 124670 h 279510"/>
              <a:gd name="connsiteX72" fmla="*/ 403983 w 932574"/>
              <a:gd name="connsiteY72" fmla="*/ 75713 h 279510"/>
              <a:gd name="connsiteX73" fmla="*/ 390327 w 932574"/>
              <a:gd name="connsiteY73" fmla="*/ 59204 h 279510"/>
              <a:gd name="connsiteX74" fmla="*/ 372688 w 932574"/>
              <a:gd name="connsiteY74" fmla="*/ 77420 h 279510"/>
              <a:gd name="connsiteX75" fmla="*/ 372688 w 932574"/>
              <a:gd name="connsiteY75" fmla="*/ 124670 h 279510"/>
              <a:gd name="connsiteX76" fmla="*/ 347653 w 932574"/>
              <a:gd name="connsiteY76" fmla="*/ 124670 h 279510"/>
              <a:gd name="connsiteX77" fmla="*/ 347653 w 932574"/>
              <a:gd name="connsiteY77" fmla="*/ 39279 h 279510"/>
              <a:gd name="connsiteX78" fmla="*/ 526316 w 932574"/>
              <a:gd name="connsiteY78" fmla="*/ 93360 h 279510"/>
              <a:gd name="connsiteX79" fmla="*/ 487055 w 932574"/>
              <a:gd name="connsiteY79" fmla="*/ 126377 h 279510"/>
              <a:gd name="connsiteX80" fmla="*/ 445519 w 932574"/>
              <a:gd name="connsiteY80" fmla="*/ 81975 h 279510"/>
              <a:gd name="connsiteX81" fmla="*/ 487624 w 932574"/>
              <a:gd name="connsiteY81" fmla="*/ 37572 h 279510"/>
              <a:gd name="connsiteX82" fmla="*/ 526316 w 932574"/>
              <a:gd name="connsiteY82" fmla="*/ 83113 h 279510"/>
              <a:gd name="connsiteX83" fmla="*/ 526316 w 932574"/>
              <a:gd name="connsiteY83" fmla="*/ 86529 h 279510"/>
              <a:gd name="connsiteX84" fmla="*/ 470555 w 932574"/>
              <a:gd name="connsiteY84" fmla="*/ 86529 h 279510"/>
              <a:gd name="connsiteX85" fmla="*/ 486486 w 932574"/>
              <a:gd name="connsiteY85" fmla="*/ 107022 h 279510"/>
              <a:gd name="connsiteX86" fmla="*/ 501280 w 932574"/>
              <a:gd name="connsiteY86" fmla="*/ 93360 h 279510"/>
              <a:gd name="connsiteX87" fmla="*/ 526316 w 932574"/>
              <a:gd name="connsiteY87" fmla="*/ 93360 h 279510"/>
              <a:gd name="connsiteX88" fmla="*/ 501280 w 932574"/>
              <a:gd name="connsiteY88" fmla="*/ 72866 h 279510"/>
              <a:gd name="connsiteX89" fmla="*/ 486486 w 932574"/>
              <a:gd name="connsiteY89" fmla="*/ 56357 h 279510"/>
              <a:gd name="connsiteX90" fmla="*/ 471123 w 932574"/>
              <a:gd name="connsiteY90" fmla="*/ 72866 h 279510"/>
              <a:gd name="connsiteX91" fmla="*/ 501280 w 932574"/>
              <a:gd name="connsiteY91" fmla="*/ 72866 h 279510"/>
              <a:gd name="connsiteX92" fmla="*/ 619630 w 932574"/>
              <a:gd name="connsiteY92" fmla="*/ 93360 h 279510"/>
              <a:gd name="connsiteX93" fmla="*/ 580370 w 932574"/>
              <a:gd name="connsiteY93" fmla="*/ 126377 h 279510"/>
              <a:gd name="connsiteX94" fmla="*/ 538833 w 932574"/>
              <a:gd name="connsiteY94" fmla="*/ 81975 h 279510"/>
              <a:gd name="connsiteX95" fmla="*/ 580939 w 932574"/>
              <a:gd name="connsiteY95" fmla="*/ 37572 h 279510"/>
              <a:gd name="connsiteX96" fmla="*/ 619630 w 932574"/>
              <a:gd name="connsiteY96" fmla="*/ 83113 h 279510"/>
              <a:gd name="connsiteX97" fmla="*/ 619630 w 932574"/>
              <a:gd name="connsiteY97" fmla="*/ 86529 h 279510"/>
              <a:gd name="connsiteX98" fmla="*/ 564438 w 932574"/>
              <a:gd name="connsiteY98" fmla="*/ 86529 h 279510"/>
              <a:gd name="connsiteX99" fmla="*/ 580370 w 932574"/>
              <a:gd name="connsiteY99" fmla="*/ 107022 h 279510"/>
              <a:gd name="connsiteX100" fmla="*/ 595164 w 932574"/>
              <a:gd name="connsiteY100" fmla="*/ 93360 h 279510"/>
              <a:gd name="connsiteX101" fmla="*/ 619630 w 932574"/>
              <a:gd name="connsiteY101" fmla="*/ 93360 h 279510"/>
              <a:gd name="connsiteX102" fmla="*/ 594594 w 932574"/>
              <a:gd name="connsiteY102" fmla="*/ 72866 h 279510"/>
              <a:gd name="connsiteX103" fmla="*/ 579801 w 932574"/>
              <a:gd name="connsiteY103" fmla="*/ 56357 h 279510"/>
              <a:gd name="connsiteX104" fmla="*/ 564438 w 932574"/>
              <a:gd name="connsiteY104" fmla="*/ 72866 h 279510"/>
              <a:gd name="connsiteX105" fmla="*/ 594594 w 932574"/>
              <a:gd name="connsiteY105" fmla="*/ 72866 h 279510"/>
              <a:gd name="connsiteX106" fmla="*/ 636700 w 932574"/>
              <a:gd name="connsiteY106" fmla="*/ 39279 h 279510"/>
              <a:gd name="connsiteX107" fmla="*/ 661735 w 932574"/>
              <a:gd name="connsiteY107" fmla="*/ 39279 h 279510"/>
              <a:gd name="connsiteX108" fmla="*/ 661735 w 932574"/>
              <a:gd name="connsiteY108" fmla="*/ 52942 h 279510"/>
              <a:gd name="connsiteX109" fmla="*/ 662304 w 932574"/>
              <a:gd name="connsiteY109" fmla="*/ 52942 h 279510"/>
              <a:gd name="connsiteX110" fmla="*/ 683926 w 932574"/>
              <a:gd name="connsiteY110" fmla="*/ 37572 h 279510"/>
              <a:gd name="connsiteX111" fmla="*/ 691323 w 932574"/>
              <a:gd name="connsiteY111" fmla="*/ 38710 h 279510"/>
              <a:gd name="connsiteX112" fmla="*/ 691323 w 932574"/>
              <a:gd name="connsiteY112" fmla="*/ 64896 h 279510"/>
              <a:gd name="connsiteX113" fmla="*/ 680512 w 932574"/>
              <a:gd name="connsiteY113" fmla="*/ 63189 h 279510"/>
              <a:gd name="connsiteX114" fmla="*/ 662304 w 932574"/>
              <a:gd name="connsiteY114" fmla="*/ 81975 h 279510"/>
              <a:gd name="connsiteX115" fmla="*/ 662304 w 932574"/>
              <a:gd name="connsiteY115" fmla="*/ 124670 h 279510"/>
              <a:gd name="connsiteX116" fmla="*/ 637269 w 932574"/>
              <a:gd name="connsiteY116" fmla="*/ 124670 h 279510"/>
              <a:gd name="connsiteX117" fmla="*/ 637269 w 932574"/>
              <a:gd name="connsiteY117" fmla="*/ 39279 h 279510"/>
              <a:gd name="connsiteX118" fmla="*/ 702702 w 932574"/>
              <a:gd name="connsiteY118" fmla="*/ 14232 h 279510"/>
              <a:gd name="connsiteX119" fmla="*/ 716927 w 932574"/>
              <a:gd name="connsiteY119" fmla="*/ 0 h 279510"/>
              <a:gd name="connsiteX120" fmla="*/ 731721 w 932574"/>
              <a:gd name="connsiteY120" fmla="*/ 14232 h 279510"/>
              <a:gd name="connsiteX121" fmla="*/ 716927 w 932574"/>
              <a:gd name="connsiteY121" fmla="*/ 28463 h 279510"/>
              <a:gd name="connsiteX122" fmla="*/ 702702 w 932574"/>
              <a:gd name="connsiteY122" fmla="*/ 14232 h 279510"/>
              <a:gd name="connsiteX123" fmla="*/ 704409 w 932574"/>
              <a:gd name="connsiteY123" fmla="*/ 39279 h 279510"/>
              <a:gd name="connsiteX124" fmla="*/ 729445 w 932574"/>
              <a:gd name="connsiteY124" fmla="*/ 39279 h 279510"/>
              <a:gd name="connsiteX125" fmla="*/ 729445 w 932574"/>
              <a:gd name="connsiteY125" fmla="*/ 124670 h 279510"/>
              <a:gd name="connsiteX126" fmla="*/ 704409 w 932574"/>
              <a:gd name="connsiteY126" fmla="*/ 124670 h 279510"/>
              <a:gd name="connsiteX127" fmla="*/ 704409 w 932574"/>
              <a:gd name="connsiteY127" fmla="*/ 39279 h 279510"/>
              <a:gd name="connsiteX128" fmla="*/ 750498 w 932574"/>
              <a:gd name="connsiteY128" fmla="*/ 39279 h 279510"/>
              <a:gd name="connsiteX129" fmla="*/ 775533 w 932574"/>
              <a:gd name="connsiteY129" fmla="*/ 39279 h 279510"/>
              <a:gd name="connsiteX130" fmla="*/ 775533 w 932574"/>
              <a:gd name="connsiteY130" fmla="*/ 52942 h 279510"/>
              <a:gd name="connsiteX131" fmla="*/ 776102 w 932574"/>
              <a:gd name="connsiteY131" fmla="*/ 52942 h 279510"/>
              <a:gd name="connsiteX132" fmla="*/ 803982 w 932574"/>
              <a:gd name="connsiteY132" fmla="*/ 37572 h 279510"/>
              <a:gd name="connsiteX133" fmla="*/ 831863 w 932574"/>
              <a:gd name="connsiteY133" fmla="*/ 68881 h 279510"/>
              <a:gd name="connsiteX134" fmla="*/ 831863 w 932574"/>
              <a:gd name="connsiteY134" fmla="*/ 124670 h 279510"/>
              <a:gd name="connsiteX135" fmla="*/ 806827 w 932574"/>
              <a:gd name="connsiteY135" fmla="*/ 124670 h 279510"/>
              <a:gd name="connsiteX136" fmla="*/ 806827 w 932574"/>
              <a:gd name="connsiteY136" fmla="*/ 75713 h 279510"/>
              <a:gd name="connsiteX137" fmla="*/ 793172 w 932574"/>
              <a:gd name="connsiteY137" fmla="*/ 59204 h 279510"/>
              <a:gd name="connsiteX138" fmla="*/ 775533 w 932574"/>
              <a:gd name="connsiteY138" fmla="*/ 77420 h 279510"/>
              <a:gd name="connsiteX139" fmla="*/ 775533 w 932574"/>
              <a:gd name="connsiteY139" fmla="*/ 124670 h 279510"/>
              <a:gd name="connsiteX140" fmla="*/ 750498 w 932574"/>
              <a:gd name="connsiteY140" fmla="*/ 124670 h 279510"/>
              <a:gd name="connsiteX141" fmla="*/ 750498 w 932574"/>
              <a:gd name="connsiteY141" fmla="*/ 39279 h 279510"/>
              <a:gd name="connsiteX142" fmla="*/ 932574 w 932574"/>
              <a:gd name="connsiteY142" fmla="*/ 39279 h 279510"/>
              <a:gd name="connsiteX143" fmla="*/ 932574 w 932574"/>
              <a:gd name="connsiteY143" fmla="*/ 58065 h 279510"/>
              <a:gd name="connsiteX144" fmla="*/ 917212 w 932574"/>
              <a:gd name="connsiteY144" fmla="*/ 58065 h 279510"/>
              <a:gd name="connsiteX145" fmla="*/ 919488 w 932574"/>
              <a:gd name="connsiteY145" fmla="*/ 69451 h 279510"/>
              <a:gd name="connsiteX146" fmla="*/ 885348 w 932574"/>
              <a:gd name="connsiteY146" fmla="*/ 100760 h 279510"/>
              <a:gd name="connsiteX147" fmla="*/ 871124 w 932574"/>
              <a:gd name="connsiteY147" fmla="*/ 98483 h 279510"/>
              <a:gd name="connsiteX148" fmla="*/ 868847 w 932574"/>
              <a:gd name="connsiteY148" fmla="*/ 103607 h 279510"/>
              <a:gd name="connsiteX149" fmla="*/ 930867 w 932574"/>
              <a:gd name="connsiteY149" fmla="*/ 130932 h 279510"/>
              <a:gd name="connsiteX150" fmla="*/ 885917 w 932574"/>
              <a:gd name="connsiteY150" fmla="*/ 157118 h 279510"/>
              <a:gd name="connsiteX151" fmla="*/ 844381 w 932574"/>
              <a:gd name="connsiteY151" fmla="*/ 137763 h 279510"/>
              <a:gd name="connsiteX152" fmla="*/ 853485 w 932574"/>
              <a:gd name="connsiteY152" fmla="*/ 122962 h 279510"/>
              <a:gd name="connsiteX153" fmla="*/ 846088 w 932574"/>
              <a:gd name="connsiteY153" fmla="*/ 109869 h 279510"/>
              <a:gd name="connsiteX154" fmla="*/ 858606 w 932574"/>
              <a:gd name="connsiteY154" fmla="*/ 91652 h 279510"/>
              <a:gd name="connsiteX155" fmla="*/ 850071 w 932574"/>
              <a:gd name="connsiteY155" fmla="*/ 69451 h 279510"/>
              <a:gd name="connsiteX156" fmla="*/ 884779 w 932574"/>
              <a:gd name="connsiteY156" fmla="*/ 38141 h 279510"/>
              <a:gd name="connsiteX157" fmla="*/ 897297 w 932574"/>
              <a:gd name="connsiteY157" fmla="*/ 39849 h 279510"/>
              <a:gd name="connsiteX158" fmla="*/ 932574 w 932574"/>
              <a:gd name="connsiteY158" fmla="*/ 39849 h 279510"/>
              <a:gd name="connsiteX159" fmla="*/ 867709 w 932574"/>
              <a:gd name="connsiteY159" fmla="*/ 127516 h 279510"/>
              <a:gd name="connsiteX160" fmla="*/ 864296 w 932574"/>
              <a:gd name="connsiteY160" fmla="*/ 133778 h 279510"/>
              <a:gd name="connsiteX161" fmla="*/ 887055 w 932574"/>
              <a:gd name="connsiteY161" fmla="*/ 141748 h 279510"/>
              <a:gd name="connsiteX162" fmla="*/ 906970 w 932574"/>
              <a:gd name="connsiteY162" fmla="*/ 133778 h 279510"/>
              <a:gd name="connsiteX163" fmla="*/ 867709 w 932574"/>
              <a:gd name="connsiteY163" fmla="*/ 127516 h 279510"/>
              <a:gd name="connsiteX164" fmla="*/ 896728 w 932574"/>
              <a:gd name="connsiteY164" fmla="*/ 69451 h 279510"/>
              <a:gd name="connsiteX165" fmla="*/ 884779 w 932574"/>
              <a:gd name="connsiteY165" fmla="*/ 54080 h 279510"/>
              <a:gd name="connsiteX166" fmla="*/ 872830 w 932574"/>
              <a:gd name="connsiteY166" fmla="*/ 69451 h 279510"/>
              <a:gd name="connsiteX167" fmla="*/ 884779 w 932574"/>
              <a:gd name="connsiteY167" fmla="*/ 84821 h 279510"/>
              <a:gd name="connsiteX168" fmla="*/ 896728 w 932574"/>
              <a:gd name="connsiteY168" fmla="*/ 69451 h 279510"/>
              <a:gd name="connsiteX169" fmla="*/ 569 w 932574"/>
              <a:gd name="connsiteY169" fmla="*/ 159964 h 279510"/>
              <a:gd name="connsiteX170" fmla="*/ 82504 w 932574"/>
              <a:gd name="connsiteY170" fmla="*/ 159964 h 279510"/>
              <a:gd name="connsiteX171" fmla="*/ 82504 w 932574"/>
              <a:gd name="connsiteY171" fmla="*/ 181596 h 279510"/>
              <a:gd name="connsiteX172" fmla="*/ 27311 w 932574"/>
              <a:gd name="connsiteY172" fmla="*/ 181596 h 279510"/>
              <a:gd name="connsiteX173" fmla="*/ 27311 w 932574"/>
              <a:gd name="connsiteY173" fmla="*/ 208921 h 279510"/>
              <a:gd name="connsiteX174" fmla="*/ 79090 w 932574"/>
              <a:gd name="connsiteY174" fmla="*/ 208921 h 279510"/>
              <a:gd name="connsiteX175" fmla="*/ 79090 w 932574"/>
              <a:gd name="connsiteY175" fmla="*/ 229984 h 279510"/>
              <a:gd name="connsiteX176" fmla="*/ 27311 w 932574"/>
              <a:gd name="connsiteY176" fmla="*/ 229984 h 279510"/>
              <a:gd name="connsiteX177" fmla="*/ 27311 w 932574"/>
              <a:gd name="connsiteY177" fmla="*/ 277803 h 279510"/>
              <a:gd name="connsiteX178" fmla="*/ 569 w 932574"/>
              <a:gd name="connsiteY178" fmla="*/ 277803 h 279510"/>
              <a:gd name="connsiteX179" fmla="*/ 569 w 932574"/>
              <a:gd name="connsiteY179" fmla="*/ 159964 h 279510"/>
              <a:gd name="connsiteX180" fmla="*/ 99573 w 932574"/>
              <a:gd name="connsiteY180" fmla="*/ 167365 h 279510"/>
              <a:gd name="connsiteX181" fmla="*/ 113798 w 932574"/>
              <a:gd name="connsiteY181" fmla="*/ 153133 h 279510"/>
              <a:gd name="connsiteX182" fmla="*/ 128592 w 932574"/>
              <a:gd name="connsiteY182" fmla="*/ 167365 h 279510"/>
              <a:gd name="connsiteX183" fmla="*/ 113798 w 932574"/>
              <a:gd name="connsiteY183" fmla="*/ 181596 h 279510"/>
              <a:gd name="connsiteX184" fmla="*/ 99573 w 932574"/>
              <a:gd name="connsiteY184" fmla="*/ 167365 h 279510"/>
              <a:gd name="connsiteX185" fmla="*/ 101280 w 932574"/>
              <a:gd name="connsiteY185" fmla="*/ 192412 h 279510"/>
              <a:gd name="connsiteX186" fmla="*/ 126316 w 932574"/>
              <a:gd name="connsiteY186" fmla="*/ 192412 h 279510"/>
              <a:gd name="connsiteX187" fmla="*/ 126316 w 932574"/>
              <a:gd name="connsiteY187" fmla="*/ 277803 h 279510"/>
              <a:gd name="connsiteX188" fmla="*/ 101280 w 932574"/>
              <a:gd name="connsiteY188" fmla="*/ 277803 h 279510"/>
              <a:gd name="connsiteX189" fmla="*/ 101280 w 932574"/>
              <a:gd name="connsiteY189" fmla="*/ 192412 h 279510"/>
              <a:gd name="connsiteX190" fmla="*/ 147368 w 932574"/>
              <a:gd name="connsiteY190" fmla="*/ 192412 h 279510"/>
              <a:gd name="connsiteX191" fmla="*/ 172404 w 932574"/>
              <a:gd name="connsiteY191" fmla="*/ 192412 h 279510"/>
              <a:gd name="connsiteX192" fmla="*/ 172404 w 932574"/>
              <a:gd name="connsiteY192" fmla="*/ 206075 h 279510"/>
              <a:gd name="connsiteX193" fmla="*/ 172973 w 932574"/>
              <a:gd name="connsiteY193" fmla="*/ 206075 h 279510"/>
              <a:gd name="connsiteX194" fmla="*/ 194595 w 932574"/>
              <a:gd name="connsiteY194" fmla="*/ 190705 h 279510"/>
              <a:gd name="connsiteX195" fmla="*/ 201991 w 932574"/>
              <a:gd name="connsiteY195" fmla="*/ 191843 h 279510"/>
              <a:gd name="connsiteX196" fmla="*/ 201991 w 932574"/>
              <a:gd name="connsiteY196" fmla="*/ 218029 h 279510"/>
              <a:gd name="connsiteX197" fmla="*/ 191181 w 932574"/>
              <a:gd name="connsiteY197" fmla="*/ 216322 h 279510"/>
              <a:gd name="connsiteX198" fmla="*/ 172973 w 932574"/>
              <a:gd name="connsiteY198" fmla="*/ 235107 h 279510"/>
              <a:gd name="connsiteX199" fmla="*/ 172973 w 932574"/>
              <a:gd name="connsiteY199" fmla="*/ 277803 h 279510"/>
              <a:gd name="connsiteX200" fmla="*/ 147937 w 932574"/>
              <a:gd name="connsiteY200" fmla="*/ 277803 h 279510"/>
              <a:gd name="connsiteX201" fmla="*/ 147937 w 932574"/>
              <a:gd name="connsiteY201" fmla="*/ 192412 h 279510"/>
              <a:gd name="connsiteX202" fmla="*/ 234993 w 932574"/>
              <a:gd name="connsiteY202" fmla="*/ 249339 h 279510"/>
              <a:gd name="connsiteX203" fmla="*/ 250355 w 932574"/>
              <a:gd name="connsiteY203" fmla="*/ 261863 h 279510"/>
              <a:gd name="connsiteX204" fmla="*/ 262304 w 932574"/>
              <a:gd name="connsiteY204" fmla="*/ 254463 h 279510"/>
              <a:gd name="connsiteX205" fmla="*/ 213371 w 932574"/>
              <a:gd name="connsiteY205" fmla="*/ 218029 h 279510"/>
              <a:gd name="connsiteX206" fmla="*/ 248649 w 932574"/>
              <a:gd name="connsiteY206" fmla="*/ 190705 h 279510"/>
              <a:gd name="connsiteX207" fmla="*/ 285633 w 932574"/>
              <a:gd name="connsiteY207" fmla="*/ 219737 h 279510"/>
              <a:gd name="connsiteX208" fmla="*/ 261735 w 932574"/>
              <a:gd name="connsiteY208" fmla="*/ 219737 h 279510"/>
              <a:gd name="connsiteX209" fmla="*/ 248649 w 932574"/>
              <a:gd name="connsiteY209" fmla="*/ 208352 h 279510"/>
              <a:gd name="connsiteX210" fmla="*/ 238407 w 932574"/>
              <a:gd name="connsiteY210" fmla="*/ 215183 h 279510"/>
              <a:gd name="connsiteX211" fmla="*/ 287340 w 932574"/>
              <a:gd name="connsiteY211" fmla="*/ 252185 h 279510"/>
              <a:gd name="connsiteX212" fmla="*/ 250925 w 932574"/>
              <a:gd name="connsiteY212" fmla="*/ 278941 h 279510"/>
              <a:gd name="connsiteX213" fmla="*/ 210526 w 932574"/>
              <a:gd name="connsiteY213" fmla="*/ 248770 h 279510"/>
              <a:gd name="connsiteX214" fmla="*/ 234993 w 932574"/>
              <a:gd name="connsiteY214" fmla="*/ 248770 h 279510"/>
              <a:gd name="connsiteX215" fmla="*/ 308393 w 932574"/>
              <a:gd name="connsiteY215" fmla="*/ 212337 h 279510"/>
              <a:gd name="connsiteX216" fmla="*/ 297013 w 932574"/>
              <a:gd name="connsiteY216" fmla="*/ 212337 h 279510"/>
              <a:gd name="connsiteX217" fmla="*/ 297013 w 932574"/>
              <a:gd name="connsiteY217" fmla="*/ 192412 h 279510"/>
              <a:gd name="connsiteX218" fmla="*/ 308393 w 932574"/>
              <a:gd name="connsiteY218" fmla="*/ 192412 h 279510"/>
              <a:gd name="connsiteX219" fmla="*/ 308393 w 932574"/>
              <a:gd name="connsiteY219" fmla="*/ 170211 h 279510"/>
              <a:gd name="connsiteX220" fmla="*/ 333428 w 932574"/>
              <a:gd name="connsiteY220" fmla="*/ 170211 h 279510"/>
              <a:gd name="connsiteX221" fmla="*/ 333428 w 932574"/>
              <a:gd name="connsiteY221" fmla="*/ 192412 h 279510"/>
              <a:gd name="connsiteX222" fmla="*/ 353343 w 932574"/>
              <a:gd name="connsiteY222" fmla="*/ 192412 h 279510"/>
              <a:gd name="connsiteX223" fmla="*/ 353343 w 932574"/>
              <a:gd name="connsiteY223" fmla="*/ 212337 h 279510"/>
              <a:gd name="connsiteX224" fmla="*/ 333428 w 932574"/>
              <a:gd name="connsiteY224" fmla="*/ 212337 h 279510"/>
              <a:gd name="connsiteX225" fmla="*/ 333428 w 932574"/>
              <a:gd name="connsiteY225" fmla="*/ 244785 h 279510"/>
              <a:gd name="connsiteX226" fmla="*/ 346515 w 932574"/>
              <a:gd name="connsiteY226" fmla="*/ 256170 h 279510"/>
              <a:gd name="connsiteX227" fmla="*/ 355050 w 932574"/>
              <a:gd name="connsiteY227" fmla="*/ 255601 h 279510"/>
              <a:gd name="connsiteX228" fmla="*/ 355050 w 932574"/>
              <a:gd name="connsiteY228" fmla="*/ 277803 h 279510"/>
              <a:gd name="connsiteX229" fmla="*/ 341963 w 932574"/>
              <a:gd name="connsiteY229" fmla="*/ 279510 h 279510"/>
              <a:gd name="connsiteX230" fmla="*/ 308393 w 932574"/>
              <a:gd name="connsiteY230" fmla="*/ 245354 h 279510"/>
              <a:gd name="connsiteX231" fmla="*/ 308393 w 932574"/>
              <a:gd name="connsiteY231" fmla="*/ 212337 h 279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</a:cxnLst>
            <a:rect l="l" t="t" r="r" b="b"/>
            <a:pathLst>
              <a:path w="932574" h="279510">
                <a:moveTo>
                  <a:pt x="569" y="6831"/>
                </a:moveTo>
                <a:lnTo>
                  <a:pt x="84210" y="6831"/>
                </a:lnTo>
                <a:lnTo>
                  <a:pt x="84210" y="28463"/>
                </a:lnTo>
                <a:lnTo>
                  <a:pt x="27311" y="28463"/>
                </a:lnTo>
                <a:lnTo>
                  <a:pt x="27311" y="53511"/>
                </a:lnTo>
                <a:lnTo>
                  <a:pt x="80797" y="53511"/>
                </a:lnTo>
                <a:lnTo>
                  <a:pt x="80797" y="74574"/>
                </a:lnTo>
                <a:lnTo>
                  <a:pt x="27311" y="74574"/>
                </a:lnTo>
                <a:lnTo>
                  <a:pt x="27311" y="103037"/>
                </a:lnTo>
                <a:lnTo>
                  <a:pt x="85348" y="103037"/>
                </a:lnTo>
                <a:lnTo>
                  <a:pt x="85348" y="124670"/>
                </a:lnTo>
                <a:lnTo>
                  <a:pt x="0" y="124670"/>
                </a:lnTo>
                <a:lnTo>
                  <a:pt x="0" y="6831"/>
                </a:lnTo>
                <a:close/>
                <a:moveTo>
                  <a:pt x="104694" y="39279"/>
                </a:moveTo>
                <a:lnTo>
                  <a:pt x="129730" y="39279"/>
                </a:lnTo>
                <a:lnTo>
                  <a:pt x="129730" y="52942"/>
                </a:lnTo>
                <a:lnTo>
                  <a:pt x="130299" y="52942"/>
                </a:lnTo>
                <a:cubicBezTo>
                  <a:pt x="135989" y="43264"/>
                  <a:pt x="143954" y="37572"/>
                  <a:pt x="158179" y="37572"/>
                </a:cubicBezTo>
                <a:cubicBezTo>
                  <a:pt x="178663" y="37572"/>
                  <a:pt x="186060" y="48957"/>
                  <a:pt x="186060" y="68881"/>
                </a:cubicBezTo>
                <a:lnTo>
                  <a:pt x="186060" y="124670"/>
                </a:lnTo>
                <a:lnTo>
                  <a:pt x="161024" y="124670"/>
                </a:lnTo>
                <a:lnTo>
                  <a:pt x="161024" y="75713"/>
                </a:lnTo>
                <a:cubicBezTo>
                  <a:pt x="161024" y="64896"/>
                  <a:pt x="157610" y="59204"/>
                  <a:pt x="147368" y="59204"/>
                </a:cubicBezTo>
                <a:cubicBezTo>
                  <a:pt x="136558" y="59204"/>
                  <a:pt x="129730" y="66604"/>
                  <a:pt x="129730" y="77420"/>
                </a:cubicBezTo>
                <a:lnTo>
                  <a:pt x="129730" y="124670"/>
                </a:lnTo>
                <a:lnTo>
                  <a:pt x="104694" y="124670"/>
                </a:lnTo>
                <a:lnTo>
                  <a:pt x="104694" y="39279"/>
                </a:lnTo>
                <a:close/>
                <a:moveTo>
                  <a:pt x="287340" y="39279"/>
                </a:moveTo>
                <a:lnTo>
                  <a:pt x="287340" y="58065"/>
                </a:lnTo>
                <a:lnTo>
                  <a:pt x="271408" y="58065"/>
                </a:lnTo>
                <a:cubicBezTo>
                  <a:pt x="273115" y="61481"/>
                  <a:pt x="273684" y="65466"/>
                  <a:pt x="273684" y="69451"/>
                </a:cubicBezTo>
                <a:cubicBezTo>
                  <a:pt x="273684" y="87667"/>
                  <a:pt x="261166" y="100760"/>
                  <a:pt x="239545" y="100760"/>
                </a:cubicBezTo>
                <a:cubicBezTo>
                  <a:pt x="234424" y="100760"/>
                  <a:pt x="229303" y="100191"/>
                  <a:pt x="225320" y="98483"/>
                </a:cubicBezTo>
                <a:cubicBezTo>
                  <a:pt x="223613" y="100191"/>
                  <a:pt x="223044" y="101899"/>
                  <a:pt x="223044" y="103607"/>
                </a:cubicBezTo>
                <a:cubicBezTo>
                  <a:pt x="223044" y="114992"/>
                  <a:pt x="285064" y="95068"/>
                  <a:pt x="285064" y="130932"/>
                </a:cubicBezTo>
                <a:cubicBezTo>
                  <a:pt x="285064" y="145163"/>
                  <a:pt x="276529" y="157118"/>
                  <a:pt x="240114" y="157118"/>
                </a:cubicBezTo>
                <a:cubicBezTo>
                  <a:pt x="208819" y="157118"/>
                  <a:pt x="198578" y="149717"/>
                  <a:pt x="198578" y="137763"/>
                </a:cubicBezTo>
                <a:cubicBezTo>
                  <a:pt x="198578" y="131501"/>
                  <a:pt x="201991" y="126377"/>
                  <a:pt x="207681" y="122962"/>
                </a:cubicBezTo>
                <a:cubicBezTo>
                  <a:pt x="203129" y="120115"/>
                  <a:pt x="200284" y="116131"/>
                  <a:pt x="200284" y="109869"/>
                </a:cubicBezTo>
                <a:cubicBezTo>
                  <a:pt x="200284" y="102468"/>
                  <a:pt x="203698" y="96206"/>
                  <a:pt x="212802" y="91652"/>
                </a:cubicBezTo>
                <a:cubicBezTo>
                  <a:pt x="207112" y="85959"/>
                  <a:pt x="204267" y="78559"/>
                  <a:pt x="204267" y="69451"/>
                </a:cubicBezTo>
                <a:cubicBezTo>
                  <a:pt x="204267" y="50665"/>
                  <a:pt x="216785" y="38141"/>
                  <a:pt x="238976" y="38141"/>
                </a:cubicBezTo>
                <a:cubicBezTo>
                  <a:pt x="243528" y="38141"/>
                  <a:pt x="247511" y="38710"/>
                  <a:pt x="251494" y="39849"/>
                </a:cubicBezTo>
                <a:lnTo>
                  <a:pt x="287340" y="39849"/>
                </a:lnTo>
                <a:close/>
                <a:moveTo>
                  <a:pt x="222475" y="127516"/>
                </a:moveTo>
                <a:cubicBezTo>
                  <a:pt x="219630" y="129793"/>
                  <a:pt x="219061" y="132070"/>
                  <a:pt x="219061" y="133778"/>
                </a:cubicBezTo>
                <a:cubicBezTo>
                  <a:pt x="219061" y="138901"/>
                  <a:pt x="223044" y="141748"/>
                  <a:pt x="241821" y="141748"/>
                </a:cubicBezTo>
                <a:cubicBezTo>
                  <a:pt x="257183" y="141748"/>
                  <a:pt x="261735" y="137193"/>
                  <a:pt x="261735" y="133778"/>
                </a:cubicBezTo>
                <a:cubicBezTo>
                  <a:pt x="261735" y="125808"/>
                  <a:pt x="239545" y="129793"/>
                  <a:pt x="222475" y="127516"/>
                </a:cubicBezTo>
                <a:close/>
                <a:moveTo>
                  <a:pt x="251494" y="69451"/>
                </a:moveTo>
                <a:cubicBezTo>
                  <a:pt x="251494" y="59773"/>
                  <a:pt x="248080" y="54080"/>
                  <a:pt x="239545" y="54080"/>
                </a:cubicBezTo>
                <a:cubicBezTo>
                  <a:pt x="231010" y="54080"/>
                  <a:pt x="227596" y="59773"/>
                  <a:pt x="227596" y="69451"/>
                </a:cubicBezTo>
                <a:cubicBezTo>
                  <a:pt x="227596" y="79128"/>
                  <a:pt x="231010" y="84821"/>
                  <a:pt x="239545" y="84821"/>
                </a:cubicBezTo>
                <a:cubicBezTo>
                  <a:pt x="247511" y="84821"/>
                  <a:pt x="251494" y="79128"/>
                  <a:pt x="251494" y="69451"/>
                </a:cubicBezTo>
                <a:close/>
                <a:moveTo>
                  <a:pt x="299858" y="14232"/>
                </a:moveTo>
                <a:cubicBezTo>
                  <a:pt x="299858" y="5693"/>
                  <a:pt x="304979" y="0"/>
                  <a:pt x="314082" y="0"/>
                </a:cubicBezTo>
                <a:cubicBezTo>
                  <a:pt x="322617" y="0"/>
                  <a:pt x="328876" y="5693"/>
                  <a:pt x="328876" y="14232"/>
                </a:cubicBezTo>
                <a:cubicBezTo>
                  <a:pt x="328876" y="22771"/>
                  <a:pt x="323186" y="28463"/>
                  <a:pt x="314082" y="28463"/>
                </a:cubicBezTo>
                <a:cubicBezTo>
                  <a:pt x="304979" y="28463"/>
                  <a:pt x="299858" y="22771"/>
                  <a:pt x="299858" y="14232"/>
                </a:cubicBezTo>
                <a:close/>
                <a:moveTo>
                  <a:pt x="301565" y="39279"/>
                </a:moveTo>
                <a:lnTo>
                  <a:pt x="326600" y="39279"/>
                </a:lnTo>
                <a:lnTo>
                  <a:pt x="326600" y="124670"/>
                </a:lnTo>
                <a:lnTo>
                  <a:pt x="301565" y="124670"/>
                </a:lnTo>
                <a:lnTo>
                  <a:pt x="301565" y="39279"/>
                </a:lnTo>
                <a:close/>
                <a:moveTo>
                  <a:pt x="347653" y="39279"/>
                </a:moveTo>
                <a:lnTo>
                  <a:pt x="372688" y="39279"/>
                </a:lnTo>
                <a:lnTo>
                  <a:pt x="372688" y="52942"/>
                </a:lnTo>
                <a:lnTo>
                  <a:pt x="373258" y="52942"/>
                </a:lnTo>
                <a:cubicBezTo>
                  <a:pt x="378947" y="43264"/>
                  <a:pt x="386913" y="37572"/>
                  <a:pt x="401138" y="37572"/>
                </a:cubicBezTo>
                <a:cubicBezTo>
                  <a:pt x="421622" y="37572"/>
                  <a:pt x="429018" y="48957"/>
                  <a:pt x="429018" y="68881"/>
                </a:cubicBezTo>
                <a:lnTo>
                  <a:pt x="429018" y="124670"/>
                </a:lnTo>
                <a:lnTo>
                  <a:pt x="403983" y="124670"/>
                </a:lnTo>
                <a:lnTo>
                  <a:pt x="403983" y="75713"/>
                </a:lnTo>
                <a:cubicBezTo>
                  <a:pt x="403983" y="64896"/>
                  <a:pt x="400569" y="59204"/>
                  <a:pt x="390327" y="59204"/>
                </a:cubicBezTo>
                <a:cubicBezTo>
                  <a:pt x="379516" y="59204"/>
                  <a:pt x="372688" y="66604"/>
                  <a:pt x="372688" y="77420"/>
                </a:cubicBezTo>
                <a:lnTo>
                  <a:pt x="372688" y="124670"/>
                </a:lnTo>
                <a:lnTo>
                  <a:pt x="347653" y="124670"/>
                </a:lnTo>
                <a:lnTo>
                  <a:pt x="347653" y="39279"/>
                </a:lnTo>
                <a:close/>
                <a:moveTo>
                  <a:pt x="526316" y="93360"/>
                </a:moveTo>
                <a:cubicBezTo>
                  <a:pt x="525178" y="111007"/>
                  <a:pt x="512660" y="126377"/>
                  <a:pt x="487055" y="126377"/>
                </a:cubicBezTo>
                <a:cubicBezTo>
                  <a:pt x="457468" y="126377"/>
                  <a:pt x="445519" y="108730"/>
                  <a:pt x="445519" y="81975"/>
                </a:cubicBezTo>
                <a:cubicBezTo>
                  <a:pt x="445519" y="55219"/>
                  <a:pt x="459744" y="37572"/>
                  <a:pt x="487624" y="37572"/>
                </a:cubicBezTo>
                <a:cubicBezTo>
                  <a:pt x="515505" y="37572"/>
                  <a:pt x="526316" y="54650"/>
                  <a:pt x="526316" y="83113"/>
                </a:cubicBezTo>
                <a:lnTo>
                  <a:pt x="526316" y="86529"/>
                </a:lnTo>
                <a:lnTo>
                  <a:pt x="470555" y="86529"/>
                </a:lnTo>
                <a:cubicBezTo>
                  <a:pt x="471123" y="99622"/>
                  <a:pt x="475676" y="107022"/>
                  <a:pt x="486486" y="107022"/>
                </a:cubicBezTo>
                <a:cubicBezTo>
                  <a:pt x="496159" y="107022"/>
                  <a:pt x="501280" y="100760"/>
                  <a:pt x="501280" y="93360"/>
                </a:cubicBezTo>
                <a:lnTo>
                  <a:pt x="526316" y="93360"/>
                </a:lnTo>
                <a:close/>
                <a:moveTo>
                  <a:pt x="501280" y="72866"/>
                </a:moveTo>
                <a:cubicBezTo>
                  <a:pt x="500711" y="64327"/>
                  <a:pt x="496728" y="56357"/>
                  <a:pt x="486486" y="56357"/>
                </a:cubicBezTo>
                <a:cubicBezTo>
                  <a:pt x="476813" y="56357"/>
                  <a:pt x="472262" y="62050"/>
                  <a:pt x="471123" y="72866"/>
                </a:cubicBezTo>
                <a:lnTo>
                  <a:pt x="501280" y="72866"/>
                </a:lnTo>
                <a:close/>
                <a:moveTo>
                  <a:pt x="619630" y="93360"/>
                </a:moveTo>
                <a:cubicBezTo>
                  <a:pt x="618492" y="111007"/>
                  <a:pt x="605974" y="126377"/>
                  <a:pt x="580370" y="126377"/>
                </a:cubicBezTo>
                <a:cubicBezTo>
                  <a:pt x="550782" y="126377"/>
                  <a:pt x="538833" y="108730"/>
                  <a:pt x="538833" y="81975"/>
                </a:cubicBezTo>
                <a:cubicBezTo>
                  <a:pt x="538833" y="55219"/>
                  <a:pt x="553058" y="37572"/>
                  <a:pt x="580939" y="37572"/>
                </a:cubicBezTo>
                <a:cubicBezTo>
                  <a:pt x="608819" y="37572"/>
                  <a:pt x="619630" y="54650"/>
                  <a:pt x="619630" y="83113"/>
                </a:cubicBezTo>
                <a:lnTo>
                  <a:pt x="619630" y="86529"/>
                </a:lnTo>
                <a:lnTo>
                  <a:pt x="564438" y="86529"/>
                </a:lnTo>
                <a:cubicBezTo>
                  <a:pt x="565007" y="99622"/>
                  <a:pt x="569559" y="107022"/>
                  <a:pt x="580370" y="107022"/>
                </a:cubicBezTo>
                <a:cubicBezTo>
                  <a:pt x="590042" y="107022"/>
                  <a:pt x="595164" y="100760"/>
                  <a:pt x="595164" y="93360"/>
                </a:cubicBezTo>
                <a:lnTo>
                  <a:pt x="619630" y="93360"/>
                </a:lnTo>
                <a:close/>
                <a:moveTo>
                  <a:pt x="594594" y="72866"/>
                </a:moveTo>
                <a:cubicBezTo>
                  <a:pt x="594025" y="64327"/>
                  <a:pt x="590042" y="56357"/>
                  <a:pt x="579801" y="56357"/>
                </a:cubicBezTo>
                <a:cubicBezTo>
                  <a:pt x="570128" y="56357"/>
                  <a:pt x="565576" y="62050"/>
                  <a:pt x="564438" y="72866"/>
                </a:cubicBezTo>
                <a:lnTo>
                  <a:pt x="594594" y="72866"/>
                </a:lnTo>
                <a:close/>
                <a:moveTo>
                  <a:pt x="636700" y="39279"/>
                </a:moveTo>
                <a:lnTo>
                  <a:pt x="661735" y="39279"/>
                </a:lnTo>
                <a:lnTo>
                  <a:pt x="661735" y="52942"/>
                </a:lnTo>
                <a:lnTo>
                  <a:pt x="662304" y="52942"/>
                </a:lnTo>
                <a:cubicBezTo>
                  <a:pt x="667994" y="43264"/>
                  <a:pt x="675391" y="37572"/>
                  <a:pt x="683926" y="37572"/>
                </a:cubicBezTo>
                <a:cubicBezTo>
                  <a:pt x="686202" y="37572"/>
                  <a:pt x="688478" y="38141"/>
                  <a:pt x="691323" y="38710"/>
                </a:cubicBezTo>
                <a:lnTo>
                  <a:pt x="691323" y="64896"/>
                </a:lnTo>
                <a:cubicBezTo>
                  <a:pt x="688478" y="63758"/>
                  <a:pt x="685064" y="63189"/>
                  <a:pt x="680512" y="63189"/>
                </a:cubicBezTo>
                <a:cubicBezTo>
                  <a:pt x="669701" y="63189"/>
                  <a:pt x="662304" y="70020"/>
                  <a:pt x="662304" y="81975"/>
                </a:cubicBezTo>
                <a:lnTo>
                  <a:pt x="662304" y="124670"/>
                </a:lnTo>
                <a:lnTo>
                  <a:pt x="637269" y="124670"/>
                </a:lnTo>
                <a:lnTo>
                  <a:pt x="637269" y="39279"/>
                </a:lnTo>
                <a:close/>
                <a:moveTo>
                  <a:pt x="702702" y="14232"/>
                </a:moveTo>
                <a:cubicBezTo>
                  <a:pt x="702702" y="5693"/>
                  <a:pt x="707823" y="0"/>
                  <a:pt x="716927" y="0"/>
                </a:cubicBezTo>
                <a:cubicBezTo>
                  <a:pt x="725462" y="0"/>
                  <a:pt x="731721" y="5693"/>
                  <a:pt x="731721" y="14232"/>
                </a:cubicBezTo>
                <a:cubicBezTo>
                  <a:pt x="731721" y="22771"/>
                  <a:pt x="726031" y="28463"/>
                  <a:pt x="716927" y="28463"/>
                </a:cubicBezTo>
                <a:cubicBezTo>
                  <a:pt x="707823" y="28463"/>
                  <a:pt x="702702" y="22771"/>
                  <a:pt x="702702" y="14232"/>
                </a:cubicBezTo>
                <a:close/>
                <a:moveTo>
                  <a:pt x="704409" y="39279"/>
                </a:moveTo>
                <a:lnTo>
                  <a:pt x="729445" y="39279"/>
                </a:lnTo>
                <a:lnTo>
                  <a:pt x="729445" y="124670"/>
                </a:lnTo>
                <a:lnTo>
                  <a:pt x="704409" y="124670"/>
                </a:lnTo>
                <a:lnTo>
                  <a:pt x="704409" y="39279"/>
                </a:lnTo>
                <a:close/>
                <a:moveTo>
                  <a:pt x="750498" y="39279"/>
                </a:moveTo>
                <a:lnTo>
                  <a:pt x="775533" y="39279"/>
                </a:lnTo>
                <a:lnTo>
                  <a:pt x="775533" y="52942"/>
                </a:lnTo>
                <a:lnTo>
                  <a:pt x="776102" y="52942"/>
                </a:lnTo>
                <a:cubicBezTo>
                  <a:pt x="781792" y="43264"/>
                  <a:pt x="789758" y="37572"/>
                  <a:pt x="803982" y="37572"/>
                </a:cubicBezTo>
                <a:cubicBezTo>
                  <a:pt x="824466" y="37572"/>
                  <a:pt x="831863" y="48957"/>
                  <a:pt x="831863" y="68881"/>
                </a:cubicBezTo>
                <a:lnTo>
                  <a:pt x="831863" y="124670"/>
                </a:lnTo>
                <a:lnTo>
                  <a:pt x="806827" y="124670"/>
                </a:lnTo>
                <a:lnTo>
                  <a:pt x="806827" y="75713"/>
                </a:lnTo>
                <a:cubicBezTo>
                  <a:pt x="806827" y="64896"/>
                  <a:pt x="803414" y="59204"/>
                  <a:pt x="793172" y="59204"/>
                </a:cubicBezTo>
                <a:cubicBezTo>
                  <a:pt x="782361" y="59204"/>
                  <a:pt x="775533" y="66604"/>
                  <a:pt x="775533" y="77420"/>
                </a:cubicBezTo>
                <a:lnTo>
                  <a:pt x="775533" y="124670"/>
                </a:lnTo>
                <a:lnTo>
                  <a:pt x="750498" y="124670"/>
                </a:lnTo>
                <a:lnTo>
                  <a:pt x="750498" y="39279"/>
                </a:lnTo>
                <a:close/>
                <a:moveTo>
                  <a:pt x="932574" y="39279"/>
                </a:moveTo>
                <a:lnTo>
                  <a:pt x="932574" y="58065"/>
                </a:lnTo>
                <a:lnTo>
                  <a:pt x="917212" y="58065"/>
                </a:lnTo>
                <a:cubicBezTo>
                  <a:pt x="918918" y="61481"/>
                  <a:pt x="919488" y="65466"/>
                  <a:pt x="919488" y="69451"/>
                </a:cubicBezTo>
                <a:cubicBezTo>
                  <a:pt x="919488" y="87667"/>
                  <a:pt x="906970" y="100760"/>
                  <a:pt x="885348" y="100760"/>
                </a:cubicBezTo>
                <a:cubicBezTo>
                  <a:pt x="880227" y="100760"/>
                  <a:pt x="875106" y="100191"/>
                  <a:pt x="871124" y="98483"/>
                </a:cubicBezTo>
                <a:cubicBezTo>
                  <a:pt x="869416" y="100191"/>
                  <a:pt x="868847" y="101899"/>
                  <a:pt x="868847" y="103607"/>
                </a:cubicBezTo>
                <a:cubicBezTo>
                  <a:pt x="868847" y="114992"/>
                  <a:pt x="930867" y="95068"/>
                  <a:pt x="930867" y="130932"/>
                </a:cubicBezTo>
                <a:cubicBezTo>
                  <a:pt x="930867" y="145163"/>
                  <a:pt x="922333" y="157118"/>
                  <a:pt x="885917" y="157118"/>
                </a:cubicBezTo>
                <a:cubicBezTo>
                  <a:pt x="854623" y="157118"/>
                  <a:pt x="844381" y="149717"/>
                  <a:pt x="844381" y="137763"/>
                </a:cubicBezTo>
                <a:cubicBezTo>
                  <a:pt x="844381" y="131501"/>
                  <a:pt x="847795" y="126377"/>
                  <a:pt x="853485" y="122962"/>
                </a:cubicBezTo>
                <a:cubicBezTo>
                  <a:pt x="848933" y="120115"/>
                  <a:pt x="846088" y="116131"/>
                  <a:pt x="846088" y="109869"/>
                </a:cubicBezTo>
                <a:cubicBezTo>
                  <a:pt x="846088" y="102468"/>
                  <a:pt x="849502" y="96206"/>
                  <a:pt x="858606" y="91652"/>
                </a:cubicBezTo>
                <a:cubicBezTo>
                  <a:pt x="852916" y="85959"/>
                  <a:pt x="850071" y="78559"/>
                  <a:pt x="850071" y="69451"/>
                </a:cubicBezTo>
                <a:cubicBezTo>
                  <a:pt x="850071" y="50665"/>
                  <a:pt x="862589" y="38141"/>
                  <a:pt x="884779" y="38141"/>
                </a:cubicBezTo>
                <a:cubicBezTo>
                  <a:pt x="889331" y="38141"/>
                  <a:pt x="893314" y="38710"/>
                  <a:pt x="897297" y="39849"/>
                </a:cubicBezTo>
                <a:lnTo>
                  <a:pt x="932574" y="39849"/>
                </a:lnTo>
                <a:close/>
                <a:moveTo>
                  <a:pt x="867709" y="127516"/>
                </a:moveTo>
                <a:cubicBezTo>
                  <a:pt x="864864" y="129793"/>
                  <a:pt x="864296" y="132070"/>
                  <a:pt x="864296" y="133778"/>
                </a:cubicBezTo>
                <a:cubicBezTo>
                  <a:pt x="864296" y="138901"/>
                  <a:pt x="868279" y="141748"/>
                  <a:pt x="887055" y="141748"/>
                </a:cubicBezTo>
                <a:cubicBezTo>
                  <a:pt x="902418" y="141748"/>
                  <a:pt x="906970" y="137193"/>
                  <a:pt x="906970" y="133778"/>
                </a:cubicBezTo>
                <a:cubicBezTo>
                  <a:pt x="907539" y="125808"/>
                  <a:pt x="885348" y="129793"/>
                  <a:pt x="867709" y="127516"/>
                </a:cubicBezTo>
                <a:close/>
                <a:moveTo>
                  <a:pt x="896728" y="69451"/>
                </a:moveTo>
                <a:cubicBezTo>
                  <a:pt x="896728" y="59773"/>
                  <a:pt x="893314" y="54080"/>
                  <a:pt x="884779" y="54080"/>
                </a:cubicBezTo>
                <a:cubicBezTo>
                  <a:pt x="876244" y="54080"/>
                  <a:pt x="872830" y="59773"/>
                  <a:pt x="872830" y="69451"/>
                </a:cubicBezTo>
                <a:cubicBezTo>
                  <a:pt x="872830" y="79128"/>
                  <a:pt x="876244" y="84821"/>
                  <a:pt x="884779" y="84821"/>
                </a:cubicBezTo>
                <a:cubicBezTo>
                  <a:pt x="893314" y="84821"/>
                  <a:pt x="896728" y="79128"/>
                  <a:pt x="896728" y="69451"/>
                </a:cubicBezTo>
                <a:close/>
                <a:moveTo>
                  <a:pt x="569" y="159964"/>
                </a:moveTo>
                <a:lnTo>
                  <a:pt x="82504" y="159964"/>
                </a:lnTo>
                <a:lnTo>
                  <a:pt x="82504" y="181596"/>
                </a:lnTo>
                <a:lnTo>
                  <a:pt x="27311" y="181596"/>
                </a:lnTo>
                <a:lnTo>
                  <a:pt x="27311" y="208921"/>
                </a:lnTo>
                <a:lnTo>
                  <a:pt x="79090" y="208921"/>
                </a:lnTo>
                <a:lnTo>
                  <a:pt x="79090" y="229984"/>
                </a:lnTo>
                <a:lnTo>
                  <a:pt x="27311" y="229984"/>
                </a:lnTo>
                <a:lnTo>
                  <a:pt x="27311" y="277803"/>
                </a:lnTo>
                <a:lnTo>
                  <a:pt x="569" y="277803"/>
                </a:lnTo>
                <a:lnTo>
                  <a:pt x="569" y="159964"/>
                </a:lnTo>
                <a:close/>
                <a:moveTo>
                  <a:pt x="99573" y="167365"/>
                </a:moveTo>
                <a:cubicBezTo>
                  <a:pt x="99573" y="158826"/>
                  <a:pt x="104694" y="153133"/>
                  <a:pt x="113798" y="153133"/>
                </a:cubicBezTo>
                <a:cubicBezTo>
                  <a:pt x="122333" y="153133"/>
                  <a:pt x="128592" y="158826"/>
                  <a:pt x="128592" y="167365"/>
                </a:cubicBezTo>
                <a:cubicBezTo>
                  <a:pt x="128592" y="175904"/>
                  <a:pt x="122902" y="181596"/>
                  <a:pt x="113798" y="181596"/>
                </a:cubicBezTo>
                <a:cubicBezTo>
                  <a:pt x="104694" y="181596"/>
                  <a:pt x="99573" y="175904"/>
                  <a:pt x="99573" y="167365"/>
                </a:cubicBezTo>
                <a:close/>
                <a:moveTo>
                  <a:pt x="101280" y="192412"/>
                </a:moveTo>
                <a:lnTo>
                  <a:pt x="126316" y="192412"/>
                </a:lnTo>
                <a:lnTo>
                  <a:pt x="126316" y="277803"/>
                </a:lnTo>
                <a:lnTo>
                  <a:pt x="101280" y="277803"/>
                </a:lnTo>
                <a:lnTo>
                  <a:pt x="101280" y="192412"/>
                </a:lnTo>
                <a:close/>
                <a:moveTo>
                  <a:pt x="147368" y="192412"/>
                </a:moveTo>
                <a:lnTo>
                  <a:pt x="172404" y="192412"/>
                </a:lnTo>
                <a:lnTo>
                  <a:pt x="172404" y="206075"/>
                </a:lnTo>
                <a:lnTo>
                  <a:pt x="172973" y="206075"/>
                </a:lnTo>
                <a:cubicBezTo>
                  <a:pt x="178663" y="196397"/>
                  <a:pt x="186060" y="190705"/>
                  <a:pt x="194595" y="190705"/>
                </a:cubicBezTo>
                <a:cubicBezTo>
                  <a:pt x="196871" y="190705"/>
                  <a:pt x="199146" y="191274"/>
                  <a:pt x="201991" y="191843"/>
                </a:cubicBezTo>
                <a:lnTo>
                  <a:pt x="201991" y="218029"/>
                </a:lnTo>
                <a:cubicBezTo>
                  <a:pt x="199146" y="216891"/>
                  <a:pt x="195733" y="216322"/>
                  <a:pt x="191181" y="216322"/>
                </a:cubicBezTo>
                <a:cubicBezTo>
                  <a:pt x="180370" y="216322"/>
                  <a:pt x="172973" y="223153"/>
                  <a:pt x="172973" y="235107"/>
                </a:cubicBezTo>
                <a:lnTo>
                  <a:pt x="172973" y="277803"/>
                </a:lnTo>
                <a:lnTo>
                  <a:pt x="147937" y="277803"/>
                </a:lnTo>
                <a:lnTo>
                  <a:pt x="147937" y="192412"/>
                </a:lnTo>
                <a:close/>
                <a:moveTo>
                  <a:pt x="234993" y="249339"/>
                </a:moveTo>
                <a:cubicBezTo>
                  <a:pt x="235562" y="259017"/>
                  <a:pt x="242390" y="261863"/>
                  <a:pt x="250355" y="261863"/>
                </a:cubicBezTo>
                <a:cubicBezTo>
                  <a:pt x="258890" y="261863"/>
                  <a:pt x="262304" y="259017"/>
                  <a:pt x="262304" y="254463"/>
                </a:cubicBezTo>
                <a:cubicBezTo>
                  <a:pt x="262304" y="240231"/>
                  <a:pt x="213371" y="251047"/>
                  <a:pt x="213371" y="218029"/>
                </a:cubicBezTo>
                <a:cubicBezTo>
                  <a:pt x="213371" y="202659"/>
                  <a:pt x="224182" y="190705"/>
                  <a:pt x="248649" y="190705"/>
                </a:cubicBezTo>
                <a:cubicBezTo>
                  <a:pt x="272546" y="190705"/>
                  <a:pt x="285064" y="201521"/>
                  <a:pt x="285633" y="219737"/>
                </a:cubicBezTo>
                <a:lnTo>
                  <a:pt x="261735" y="219737"/>
                </a:lnTo>
                <a:cubicBezTo>
                  <a:pt x="261735" y="211767"/>
                  <a:pt x="256045" y="208352"/>
                  <a:pt x="248649" y="208352"/>
                </a:cubicBezTo>
                <a:cubicBezTo>
                  <a:pt x="240683" y="208352"/>
                  <a:pt x="238407" y="212337"/>
                  <a:pt x="238407" y="215183"/>
                </a:cubicBezTo>
                <a:cubicBezTo>
                  <a:pt x="238407" y="229415"/>
                  <a:pt x="287340" y="218599"/>
                  <a:pt x="287340" y="252185"/>
                </a:cubicBezTo>
                <a:cubicBezTo>
                  <a:pt x="287340" y="268125"/>
                  <a:pt x="276529" y="278941"/>
                  <a:pt x="250925" y="278941"/>
                </a:cubicBezTo>
                <a:cubicBezTo>
                  <a:pt x="226458" y="278941"/>
                  <a:pt x="211664" y="271541"/>
                  <a:pt x="210526" y="248770"/>
                </a:cubicBezTo>
                <a:lnTo>
                  <a:pt x="234993" y="248770"/>
                </a:lnTo>
                <a:close/>
                <a:moveTo>
                  <a:pt x="308393" y="212337"/>
                </a:moveTo>
                <a:lnTo>
                  <a:pt x="297013" y="212337"/>
                </a:lnTo>
                <a:lnTo>
                  <a:pt x="297013" y="192412"/>
                </a:lnTo>
                <a:lnTo>
                  <a:pt x="308393" y="192412"/>
                </a:lnTo>
                <a:lnTo>
                  <a:pt x="308393" y="170211"/>
                </a:lnTo>
                <a:lnTo>
                  <a:pt x="333428" y="170211"/>
                </a:lnTo>
                <a:lnTo>
                  <a:pt x="333428" y="192412"/>
                </a:lnTo>
                <a:lnTo>
                  <a:pt x="353343" y="192412"/>
                </a:lnTo>
                <a:lnTo>
                  <a:pt x="353343" y="212337"/>
                </a:lnTo>
                <a:lnTo>
                  <a:pt x="333428" y="212337"/>
                </a:lnTo>
                <a:lnTo>
                  <a:pt x="333428" y="244785"/>
                </a:lnTo>
                <a:cubicBezTo>
                  <a:pt x="333428" y="252755"/>
                  <a:pt x="337411" y="256170"/>
                  <a:pt x="346515" y="256170"/>
                </a:cubicBezTo>
                <a:cubicBezTo>
                  <a:pt x="348791" y="256170"/>
                  <a:pt x="351067" y="256170"/>
                  <a:pt x="355050" y="255601"/>
                </a:cubicBezTo>
                <a:lnTo>
                  <a:pt x="355050" y="277803"/>
                </a:lnTo>
                <a:cubicBezTo>
                  <a:pt x="351636" y="278372"/>
                  <a:pt x="347084" y="279510"/>
                  <a:pt x="341963" y="279510"/>
                </a:cubicBezTo>
                <a:cubicBezTo>
                  <a:pt x="319772" y="279510"/>
                  <a:pt x="308393" y="269833"/>
                  <a:pt x="308393" y="245354"/>
                </a:cubicBezTo>
                <a:lnTo>
                  <a:pt x="308393" y="212337"/>
                </a:lnTo>
                <a:close/>
              </a:path>
            </a:pathLst>
          </a:custGeom>
          <a:solidFill>
            <a:schemeClr val="bg2"/>
          </a:solidFill>
          <a:ln w="569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0427DFDC-8342-DE7D-26A9-A1868BD1468B}"/>
              </a:ext>
            </a:extLst>
          </p:cNvPr>
          <p:cNvSpPr/>
          <p:nvPr/>
        </p:nvSpPr>
        <p:spPr>
          <a:xfrm>
            <a:off x="9821208" y="6370064"/>
            <a:ext cx="867321" cy="201757"/>
          </a:xfrm>
          <a:custGeom>
            <a:avLst/>
            <a:gdLst>
              <a:gd name="connsiteX0" fmla="*/ 1063442 w 1250639"/>
              <a:gd name="connsiteY0" fmla="*/ 223153 h 290924"/>
              <a:gd name="connsiteX1" fmla="*/ 1155049 w 1250639"/>
              <a:gd name="connsiteY1" fmla="*/ 149717 h 290924"/>
              <a:gd name="connsiteX2" fmla="*/ 1188051 w 1250639"/>
              <a:gd name="connsiteY2" fmla="*/ 154272 h 290924"/>
              <a:gd name="connsiteX3" fmla="*/ 1188620 w 1250639"/>
              <a:gd name="connsiteY3" fmla="*/ 154272 h 290924"/>
              <a:gd name="connsiteX4" fmla="*/ 1190327 w 1250639"/>
              <a:gd name="connsiteY4" fmla="*/ 154841 h 290924"/>
              <a:gd name="connsiteX5" fmla="*/ 1192033 w 1250639"/>
              <a:gd name="connsiteY5" fmla="*/ 155410 h 290924"/>
              <a:gd name="connsiteX6" fmla="*/ 1193171 w 1250639"/>
              <a:gd name="connsiteY6" fmla="*/ 155410 h 290924"/>
              <a:gd name="connsiteX7" fmla="*/ 1194310 w 1250639"/>
              <a:gd name="connsiteY7" fmla="*/ 155979 h 290924"/>
              <a:gd name="connsiteX8" fmla="*/ 1199431 w 1250639"/>
              <a:gd name="connsiteY8" fmla="*/ 157687 h 290924"/>
              <a:gd name="connsiteX9" fmla="*/ 1199431 w 1250639"/>
              <a:gd name="connsiteY9" fmla="*/ 157687 h 290924"/>
              <a:gd name="connsiteX10" fmla="*/ 1202276 w 1250639"/>
              <a:gd name="connsiteY10" fmla="*/ 158826 h 290924"/>
              <a:gd name="connsiteX11" fmla="*/ 1202276 w 1250639"/>
              <a:gd name="connsiteY11" fmla="*/ 146871 h 290924"/>
              <a:gd name="connsiteX12" fmla="*/ 1156187 w 1250639"/>
              <a:gd name="connsiteY12" fmla="*/ 106453 h 290924"/>
              <a:gd name="connsiteX13" fmla="*/ 1103840 w 1250639"/>
              <a:gd name="connsiteY13" fmla="*/ 138332 h 290924"/>
              <a:gd name="connsiteX14" fmla="*/ 1069701 w 1250639"/>
              <a:gd name="connsiteY14" fmla="*/ 105884 h 290924"/>
              <a:gd name="connsiteX15" fmla="*/ 1156756 w 1250639"/>
              <a:gd name="connsiteY15" fmla="*/ 60342 h 290924"/>
              <a:gd name="connsiteX16" fmla="*/ 1250640 w 1250639"/>
              <a:gd name="connsiteY16" fmla="*/ 143455 h 290924"/>
              <a:gd name="connsiteX17" fmla="*/ 1250640 w 1250639"/>
              <a:gd name="connsiteY17" fmla="*/ 285772 h 290924"/>
              <a:gd name="connsiteX18" fmla="*/ 1202276 w 1250639"/>
              <a:gd name="connsiteY18" fmla="*/ 285772 h 290924"/>
              <a:gd name="connsiteX19" fmla="*/ 1202276 w 1250639"/>
              <a:gd name="connsiteY19" fmla="*/ 266986 h 290924"/>
              <a:gd name="connsiteX20" fmla="*/ 1199999 w 1250639"/>
              <a:gd name="connsiteY20" fmla="*/ 268694 h 290924"/>
              <a:gd name="connsiteX21" fmla="*/ 1137411 w 1250639"/>
              <a:gd name="connsiteY21" fmla="*/ 290896 h 290924"/>
              <a:gd name="connsiteX22" fmla="*/ 1063442 w 1250639"/>
              <a:gd name="connsiteY22" fmla="*/ 223153 h 290924"/>
              <a:gd name="connsiteX23" fmla="*/ 1111237 w 1250639"/>
              <a:gd name="connsiteY23" fmla="*/ 219737 h 290924"/>
              <a:gd name="connsiteX24" fmla="*/ 1146514 w 1250639"/>
              <a:gd name="connsiteY24" fmla="*/ 247062 h 290924"/>
              <a:gd name="connsiteX25" fmla="*/ 1201706 w 1250639"/>
              <a:gd name="connsiteY25" fmla="*/ 227138 h 290924"/>
              <a:gd name="connsiteX26" fmla="*/ 1201706 w 1250639"/>
              <a:gd name="connsiteY26" fmla="*/ 200382 h 290924"/>
              <a:gd name="connsiteX27" fmla="*/ 1152773 w 1250639"/>
              <a:gd name="connsiteY27" fmla="*/ 190705 h 290924"/>
              <a:gd name="connsiteX28" fmla="*/ 1111237 w 1250639"/>
              <a:gd name="connsiteY28" fmla="*/ 219737 h 290924"/>
              <a:gd name="connsiteX29" fmla="*/ 1111237 w 1250639"/>
              <a:gd name="connsiteY29" fmla="*/ 219737 h 290924"/>
              <a:gd name="connsiteX30" fmla="*/ 862589 w 1250639"/>
              <a:gd name="connsiteY30" fmla="*/ 247631 h 290924"/>
              <a:gd name="connsiteX31" fmla="*/ 894452 w 1250639"/>
              <a:gd name="connsiteY31" fmla="*/ 214614 h 290924"/>
              <a:gd name="connsiteX32" fmla="*/ 958179 w 1250639"/>
              <a:gd name="connsiteY32" fmla="*/ 246493 h 290924"/>
              <a:gd name="connsiteX33" fmla="*/ 992318 w 1250639"/>
              <a:gd name="connsiteY33" fmla="*/ 223722 h 290924"/>
              <a:gd name="connsiteX34" fmla="*/ 976386 w 1250639"/>
              <a:gd name="connsiteY34" fmla="*/ 204936 h 290924"/>
              <a:gd name="connsiteX35" fmla="*/ 966714 w 1250639"/>
              <a:gd name="connsiteY35" fmla="*/ 202090 h 290924"/>
              <a:gd name="connsiteX36" fmla="*/ 937695 w 1250639"/>
              <a:gd name="connsiteY36" fmla="*/ 194689 h 290924"/>
              <a:gd name="connsiteX37" fmla="*/ 871123 w 1250639"/>
              <a:gd name="connsiteY37" fmla="*/ 125239 h 290924"/>
              <a:gd name="connsiteX38" fmla="*/ 951351 w 1250639"/>
              <a:gd name="connsiteY38" fmla="*/ 59773 h 290924"/>
              <a:gd name="connsiteX39" fmla="*/ 1033285 w 1250639"/>
              <a:gd name="connsiteY39" fmla="*/ 96775 h 290924"/>
              <a:gd name="connsiteX40" fmla="*/ 1001422 w 1250639"/>
              <a:gd name="connsiteY40" fmla="*/ 131501 h 290924"/>
              <a:gd name="connsiteX41" fmla="*/ 949644 w 1250639"/>
              <a:gd name="connsiteY41" fmla="*/ 103607 h 290924"/>
              <a:gd name="connsiteX42" fmla="*/ 919488 w 1250639"/>
              <a:gd name="connsiteY42" fmla="*/ 124100 h 290924"/>
              <a:gd name="connsiteX43" fmla="*/ 936557 w 1250639"/>
              <a:gd name="connsiteY43" fmla="*/ 143455 h 290924"/>
              <a:gd name="connsiteX44" fmla="*/ 941109 w 1250639"/>
              <a:gd name="connsiteY44" fmla="*/ 144594 h 290924"/>
              <a:gd name="connsiteX45" fmla="*/ 975817 w 1250639"/>
              <a:gd name="connsiteY45" fmla="*/ 152564 h 290924"/>
              <a:gd name="connsiteX46" fmla="*/ 1041251 w 1250639"/>
              <a:gd name="connsiteY46" fmla="*/ 221445 h 290924"/>
              <a:gd name="connsiteX47" fmla="*/ 953627 w 1250639"/>
              <a:gd name="connsiteY47" fmla="*/ 289757 h 290924"/>
              <a:gd name="connsiteX48" fmla="*/ 862589 w 1250639"/>
              <a:gd name="connsiteY48" fmla="*/ 247631 h 290924"/>
              <a:gd name="connsiteX49" fmla="*/ 862589 w 1250639"/>
              <a:gd name="connsiteY49" fmla="*/ 247631 h 290924"/>
              <a:gd name="connsiteX50" fmla="*/ 649786 w 1250639"/>
              <a:gd name="connsiteY50" fmla="*/ 193551 h 290924"/>
              <a:gd name="connsiteX51" fmla="*/ 649786 w 1250639"/>
              <a:gd name="connsiteY51" fmla="*/ 66035 h 290924"/>
              <a:gd name="connsiteX52" fmla="*/ 700995 w 1250639"/>
              <a:gd name="connsiteY52" fmla="*/ 66035 h 290924"/>
              <a:gd name="connsiteX53" fmla="*/ 700995 w 1250639"/>
              <a:gd name="connsiteY53" fmla="*/ 197536 h 290924"/>
              <a:gd name="connsiteX54" fmla="*/ 741963 w 1250639"/>
              <a:gd name="connsiteY54" fmla="*/ 245354 h 290924"/>
              <a:gd name="connsiteX55" fmla="*/ 782930 w 1250639"/>
              <a:gd name="connsiteY55" fmla="*/ 197536 h 290924"/>
              <a:gd name="connsiteX56" fmla="*/ 782930 w 1250639"/>
              <a:gd name="connsiteY56" fmla="*/ 66035 h 290924"/>
              <a:gd name="connsiteX57" fmla="*/ 834139 w 1250639"/>
              <a:gd name="connsiteY57" fmla="*/ 66035 h 290924"/>
              <a:gd name="connsiteX58" fmla="*/ 834139 w 1250639"/>
              <a:gd name="connsiteY58" fmla="*/ 193551 h 290924"/>
              <a:gd name="connsiteX59" fmla="*/ 741394 w 1250639"/>
              <a:gd name="connsiteY59" fmla="*/ 290326 h 290924"/>
              <a:gd name="connsiteX60" fmla="*/ 649786 w 1250639"/>
              <a:gd name="connsiteY60" fmla="*/ 193551 h 290924"/>
              <a:gd name="connsiteX61" fmla="*/ 649786 w 1250639"/>
              <a:gd name="connsiteY61" fmla="*/ 193551 h 290924"/>
              <a:gd name="connsiteX62" fmla="*/ 514367 w 1250639"/>
              <a:gd name="connsiteY62" fmla="*/ 207783 h 290924"/>
              <a:gd name="connsiteX63" fmla="*/ 514367 w 1250639"/>
              <a:gd name="connsiteY63" fmla="*/ 111576 h 290924"/>
              <a:gd name="connsiteX64" fmla="*/ 481934 w 1250639"/>
              <a:gd name="connsiteY64" fmla="*/ 111576 h 290924"/>
              <a:gd name="connsiteX65" fmla="*/ 481934 w 1250639"/>
              <a:gd name="connsiteY65" fmla="*/ 66035 h 290924"/>
              <a:gd name="connsiteX66" fmla="*/ 514367 w 1250639"/>
              <a:gd name="connsiteY66" fmla="*/ 66035 h 290924"/>
              <a:gd name="connsiteX67" fmla="*/ 514367 w 1250639"/>
              <a:gd name="connsiteY67" fmla="*/ 569 h 290924"/>
              <a:gd name="connsiteX68" fmla="*/ 565007 w 1250639"/>
              <a:gd name="connsiteY68" fmla="*/ 569 h 290924"/>
              <a:gd name="connsiteX69" fmla="*/ 565007 w 1250639"/>
              <a:gd name="connsiteY69" fmla="*/ 66035 h 290924"/>
              <a:gd name="connsiteX70" fmla="*/ 617354 w 1250639"/>
              <a:gd name="connsiteY70" fmla="*/ 66035 h 290924"/>
              <a:gd name="connsiteX71" fmla="*/ 617354 w 1250639"/>
              <a:gd name="connsiteY71" fmla="*/ 111576 h 290924"/>
              <a:gd name="connsiteX72" fmla="*/ 565007 w 1250639"/>
              <a:gd name="connsiteY72" fmla="*/ 111576 h 290924"/>
              <a:gd name="connsiteX73" fmla="*/ 565007 w 1250639"/>
              <a:gd name="connsiteY73" fmla="*/ 200382 h 290924"/>
              <a:gd name="connsiteX74" fmla="*/ 600853 w 1250639"/>
              <a:gd name="connsiteY74" fmla="*/ 240231 h 290924"/>
              <a:gd name="connsiteX75" fmla="*/ 600853 w 1250639"/>
              <a:gd name="connsiteY75" fmla="*/ 240231 h 290924"/>
              <a:gd name="connsiteX76" fmla="*/ 617354 w 1250639"/>
              <a:gd name="connsiteY76" fmla="*/ 239092 h 290924"/>
              <a:gd name="connsiteX77" fmla="*/ 617354 w 1250639"/>
              <a:gd name="connsiteY77" fmla="*/ 284634 h 290924"/>
              <a:gd name="connsiteX78" fmla="*/ 590042 w 1250639"/>
              <a:gd name="connsiteY78" fmla="*/ 285772 h 290924"/>
              <a:gd name="connsiteX79" fmla="*/ 514367 w 1250639"/>
              <a:gd name="connsiteY79" fmla="*/ 207783 h 290924"/>
              <a:gd name="connsiteX80" fmla="*/ 514367 w 1250639"/>
              <a:gd name="connsiteY80" fmla="*/ 207783 h 290924"/>
              <a:gd name="connsiteX81" fmla="*/ 344808 w 1250639"/>
              <a:gd name="connsiteY81" fmla="*/ 285203 h 290924"/>
              <a:gd name="connsiteX82" fmla="*/ 344808 w 1250639"/>
              <a:gd name="connsiteY82" fmla="*/ 144025 h 290924"/>
              <a:gd name="connsiteX83" fmla="*/ 423328 w 1250639"/>
              <a:gd name="connsiteY83" fmla="*/ 65466 h 290924"/>
              <a:gd name="connsiteX84" fmla="*/ 452347 w 1250639"/>
              <a:gd name="connsiteY84" fmla="*/ 65466 h 290924"/>
              <a:gd name="connsiteX85" fmla="*/ 452347 w 1250639"/>
              <a:gd name="connsiteY85" fmla="*/ 111576 h 290924"/>
              <a:gd name="connsiteX86" fmla="*/ 434139 w 1250639"/>
              <a:gd name="connsiteY86" fmla="*/ 111576 h 290924"/>
              <a:gd name="connsiteX87" fmla="*/ 394879 w 1250639"/>
              <a:gd name="connsiteY87" fmla="*/ 150856 h 290924"/>
              <a:gd name="connsiteX88" fmla="*/ 394879 w 1250639"/>
              <a:gd name="connsiteY88" fmla="*/ 150856 h 290924"/>
              <a:gd name="connsiteX89" fmla="*/ 394879 w 1250639"/>
              <a:gd name="connsiteY89" fmla="*/ 285203 h 290924"/>
              <a:gd name="connsiteX90" fmla="*/ 344808 w 1250639"/>
              <a:gd name="connsiteY90" fmla="*/ 285203 h 290924"/>
              <a:gd name="connsiteX91" fmla="*/ 246942 w 1250639"/>
              <a:gd name="connsiteY91" fmla="*/ 285203 h 290924"/>
              <a:gd name="connsiteX92" fmla="*/ 246942 w 1250639"/>
              <a:gd name="connsiteY92" fmla="*/ 70589 h 290924"/>
              <a:gd name="connsiteX93" fmla="*/ 298151 w 1250639"/>
              <a:gd name="connsiteY93" fmla="*/ 140609 h 290924"/>
              <a:gd name="connsiteX94" fmla="*/ 298151 w 1250639"/>
              <a:gd name="connsiteY94" fmla="*/ 285203 h 290924"/>
              <a:gd name="connsiteX95" fmla="*/ 246942 w 1250639"/>
              <a:gd name="connsiteY95" fmla="*/ 285203 h 290924"/>
              <a:gd name="connsiteX96" fmla="*/ 77951 w 1250639"/>
              <a:gd name="connsiteY96" fmla="*/ 285203 h 290924"/>
              <a:gd name="connsiteX97" fmla="*/ 0 w 1250639"/>
              <a:gd name="connsiteY97" fmla="*/ 65466 h 290924"/>
              <a:gd name="connsiteX98" fmla="*/ 52347 w 1250639"/>
              <a:gd name="connsiteY98" fmla="*/ 65466 h 290924"/>
              <a:gd name="connsiteX99" fmla="*/ 105832 w 1250639"/>
              <a:gd name="connsiteY99" fmla="*/ 226568 h 290924"/>
              <a:gd name="connsiteX100" fmla="*/ 159317 w 1250639"/>
              <a:gd name="connsiteY100" fmla="*/ 65466 h 290924"/>
              <a:gd name="connsiteX101" fmla="*/ 211664 w 1250639"/>
              <a:gd name="connsiteY101" fmla="*/ 65466 h 290924"/>
              <a:gd name="connsiteX102" fmla="*/ 133713 w 1250639"/>
              <a:gd name="connsiteY102" fmla="*/ 285203 h 290924"/>
              <a:gd name="connsiteX103" fmla="*/ 77951 w 1250639"/>
              <a:gd name="connsiteY103" fmla="*/ 285203 h 290924"/>
              <a:gd name="connsiteX104" fmla="*/ 246942 w 1250639"/>
              <a:gd name="connsiteY104" fmla="*/ 0 h 290924"/>
              <a:gd name="connsiteX105" fmla="*/ 297013 w 1250639"/>
              <a:gd name="connsiteY105" fmla="*/ 0 h 290924"/>
              <a:gd name="connsiteX106" fmla="*/ 246942 w 1250639"/>
              <a:gd name="connsiteY106" fmla="*/ 60342 h 290924"/>
              <a:gd name="connsiteX107" fmla="*/ 246942 w 1250639"/>
              <a:gd name="connsiteY107" fmla="*/ 0 h 290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</a:cxnLst>
            <a:rect l="l" t="t" r="r" b="b"/>
            <a:pathLst>
              <a:path w="1250639" h="290924">
                <a:moveTo>
                  <a:pt x="1063442" y="223153"/>
                </a:moveTo>
                <a:cubicBezTo>
                  <a:pt x="1063442" y="173057"/>
                  <a:pt x="1104409" y="149717"/>
                  <a:pt x="1155049" y="149717"/>
                </a:cubicBezTo>
                <a:cubicBezTo>
                  <a:pt x="1166429" y="149717"/>
                  <a:pt x="1177240" y="151425"/>
                  <a:pt x="1188051" y="154272"/>
                </a:cubicBezTo>
                <a:lnTo>
                  <a:pt x="1188620" y="154272"/>
                </a:lnTo>
                <a:cubicBezTo>
                  <a:pt x="1189188" y="154272"/>
                  <a:pt x="1189758" y="154272"/>
                  <a:pt x="1190327" y="154841"/>
                </a:cubicBezTo>
                <a:cubicBezTo>
                  <a:pt x="1190896" y="155410"/>
                  <a:pt x="1191465" y="154841"/>
                  <a:pt x="1192033" y="155410"/>
                </a:cubicBezTo>
                <a:cubicBezTo>
                  <a:pt x="1192603" y="155410"/>
                  <a:pt x="1192603" y="155410"/>
                  <a:pt x="1193171" y="155410"/>
                </a:cubicBezTo>
                <a:cubicBezTo>
                  <a:pt x="1193741" y="155410"/>
                  <a:pt x="1194310" y="155410"/>
                  <a:pt x="1194310" y="155979"/>
                </a:cubicBezTo>
                <a:cubicBezTo>
                  <a:pt x="1196016" y="156549"/>
                  <a:pt x="1198293" y="157118"/>
                  <a:pt x="1199431" y="157687"/>
                </a:cubicBezTo>
                <a:lnTo>
                  <a:pt x="1199431" y="157687"/>
                </a:lnTo>
                <a:cubicBezTo>
                  <a:pt x="1200568" y="158256"/>
                  <a:pt x="1201706" y="158256"/>
                  <a:pt x="1202276" y="158826"/>
                </a:cubicBezTo>
                <a:lnTo>
                  <a:pt x="1202276" y="146871"/>
                </a:lnTo>
                <a:cubicBezTo>
                  <a:pt x="1202276" y="124100"/>
                  <a:pt x="1183499" y="105884"/>
                  <a:pt x="1156187" y="106453"/>
                </a:cubicBezTo>
                <a:cubicBezTo>
                  <a:pt x="1133997" y="106453"/>
                  <a:pt x="1114082" y="118977"/>
                  <a:pt x="1103840" y="138332"/>
                </a:cubicBezTo>
                <a:lnTo>
                  <a:pt x="1069701" y="105884"/>
                </a:lnTo>
                <a:cubicBezTo>
                  <a:pt x="1087340" y="75143"/>
                  <a:pt x="1123186" y="60342"/>
                  <a:pt x="1156756" y="60342"/>
                </a:cubicBezTo>
                <a:cubicBezTo>
                  <a:pt x="1211379" y="60342"/>
                  <a:pt x="1250640" y="87098"/>
                  <a:pt x="1250640" y="143455"/>
                </a:cubicBezTo>
                <a:lnTo>
                  <a:pt x="1250640" y="285772"/>
                </a:lnTo>
                <a:lnTo>
                  <a:pt x="1202276" y="285772"/>
                </a:lnTo>
                <a:lnTo>
                  <a:pt x="1202276" y="266986"/>
                </a:lnTo>
                <a:cubicBezTo>
                  <a:pt x="1201706" y="267556"/>
                  <a:pt x="1201137" y="268125"/>
                  <a:pt x="1199999" y="268694"/>
                </a:cubicBezTo>
                <a:cubicBezTo>
                  <a:pt x="1182361" y="283495"/>
                  <a:pt x="1160170" y="291465"/>
                  <a:pt x="1137411" y="290896"/>
                </a:cubicBezTo>
                <a:cubicBezTo>
                  <a:pt x="1097012" y="290326"/>
                  <a:pt x="1063442" y="265848"/>
                  <a:pt x="1063442" y="223153"/>
                </a:cubicBezTo>
                <a:close/>
                <a:moveTo>
                  <a:pt x="1111237" y="219737"/>
                </a:moveTo>
                <a:cubicBezTo>
                  <a:pt x="1111237" y="234538"/>
                  <a:pt x="1122617" y="247062"/>
                  <a:pt x="1146514" y="247062"/>
                </a:cubicBezTo>
                <a:cubicBezTo>
                  <a:pt x="1166429" y="247062"/>
                  <a:pt x="1186344" y="240231"/>
                  <a:pt x="1201706" y="227138"/>
                </a:cubicBezTo>
                <a:lnTo>
                  <a:pt x="1201706" y="200382"/>
                </a:lnTo>
                <a:cubicBezTo>
                  <a:pt x="1186344" y="194120"/>
                  <a:pt x="1169843" y="190705"/>
                  <a:pt x="1152773" y="190705"/>
                </a:cubicBezTo>
                <a:cubicBezTo>
                  <a:pt x="1128307" y="190705"/>
                  <a:pt x="1111237" y="200951"/>
                  <a:pt x="1111237" y="219737"/>
                </a:cubicBezTo>
                <a:lnTo>
                  <a:pt x="1111237" y="219737"/>
                </a:lnTo>
                <a:close/>
                <a:moveTo>
                  <a:pt x="862589" y="247631"/>
                </a:moveTo>
                <a:lnTo>
                  <a:pt x="894452" y="214614"/>
                </a:lnTo>
                <a:cubicBezTo>
                  <a:pt x="909246" y="235107"/>
                  <a:pt x="932574" y="247062"/>
                  <a:pt x="958179" y="246493"/>
                </a:cubicBezTo>
                <a:cubicBezTo>
                  <a:pt x="984921" y="246493"/>
                  <a:pt x="992318" y="234538"/>
                  <a:pt x="992318" y="223722"/>
                </a:cubicBezTo>
                <a:cubicBezTo>
                  <a:pt x="992318" y="215752"/>
                  <a:pt x="988335" y="209490"/>
                  <a:pt x="976386" y="204936"/>
                </a:cubicBezTo>
                <a:cubicBezTo>
                  <a:pt x="973542" y="203798"/>
                  <a:pt x="970127" y="202659"/>
                  <a:pt x="966714" y="202090"/>
                </a:cubicBezTo>
                <a:lnTo>
                  <a:pt x="937695" y="194689"/>
                </a:lnTo>
                <a:cubicBezTo>
                  <a:pt x="896728" y="184443"/>
                  <a:pt x="871123" y="163380"/>
                  <a:pt x="871123" y="125239"/>
                </a:cubicBezTo>
                <a:cubicBezTo>
                  <a:pt x="871123" y="84252"/>
                  <a:pt x="905263" y="59773"/>
                  <a:pt x="951351" y="59773"/>
                </a:cubicBezTo>
                <a:cubicBezTo>
                  <a:pt x="988335" y="59773"/>
                  <a:pt x="1013371" y="75713"/>
                  <a:pt x="1033285" y="96775"/>
                </a:cubicBezTo>
                <a:lnTo>
                  <a:pt x="1001422" y="131501"/>
                </a:lnTo>
                <a:cubicBezTo>
                  <a:pt x="989473" y="114423"/>
                  <a:pt x="970127" y="104176"/>
                  <a:pt x="949644" y="103607"/>
                </a:cubicBezTo>
                <a:cubicBezTo>
                  <a:pt x="930867" y="103607"/>
                  <a:pt x="919488" y="113284"/>
                  <a:pt x="919488" y="124100"/>
                </a:cubicBezTo>
                <a:cubicBezTo>
                  <a:pt x="919488" y="133778"/>
                  <a:pt x="926884" y="140040"/>
                  <a:pt x="936557" y="143455"/>
                </a:cubicBezTo>
                <a:cubicBezTo>
                  <a:pt x="938264" y="144025"/>
                  <a:pt x="939402" y="144594"/>
                  <a:pt x="941109" y="144594"/>
                </a:cubicBezTo>
                <a:lnTo>
                  <a:pt x="975817" y="152564"/>
                </a:lnTo>
                <a:cubicBezTo>
                  <a:pt x="1013371" y="161672"/>
                  <a:pt x="1041251" y="182735"/>
                  <a:pt x="1041251" y="221445"/>
                </a:cubicBezTo>
                <a:cubicBezTo>
                  <a:pt x="1041251" y="259586"/>
                  <a:pt x="1011664" y="289757"/>
                  <a:pt x="953627" y="289757"/>
                </a:cubicBezTo>
                <a:cubicBezTo>
                  <a:pt x="908108" y="290326"/>
                  <a:pt x="879658" y="269264"/>
                  <a:pt x="862589" y="247631"/>
                </a:cubicBezTo>
                <a:lnTo>
                  <a:pt x="862589" y="247631"/>
                </a:lnTo>
                <a:close/>
                <a:moveTo>
                  <a:pt x="649786" y="193551"/>
                </a:moveTo>
                <a:lnTo>
                  <a:pt x="649786" y="66035"/>
                </a:lnTo>
                <a:lnTo>
                  <a:pt x="700995" y="66035"/>
                </a:lnTo>
                <a:lnTo>
                  <a:pt x="700995" y="197536"/>
                </a:lnTo>
                <a:cubicBezTo>
                  <a:pt x="700995" y="225999"/>
                  <a:pt x="715789" y="245354"/>
                  <a:pt x="741963" y="245354"/>
                </a:cubicBezTo>
                <a:cubicBezTo>
                  <a:pt x="768136" y="245354"/>
                  <a:pt x="782930" y="226568"/>
                  <a:pt x="782930" y="197536"/>
                </a:cubicBezTo>
                <a:lnTo>
                  <a:pt x="782930" y="66035"/>
                </a:lnTo>
                <a:lnTo>
                  <a:pt x="834139" y="66035"/>
                </a:lnTo>
                <a:lnTo>
                  <a:pt x="834139" y="193551"/>
                </a:lnTo>
                <a:cubicBezTo>
                  <a:pt x="834139" y="255601"/>
                  <a:pt x="790327" y="290326"/>
                  <a:pt x="741394" y="290326"/>
                </a:cubicBezTo>
                <a:cubicBezTo>
                  <a:pt x="692460" y="290326"/>
                  <a:pt x="650355" y="255601"/>
                  <a:pt x="649786" y="193551"/>
                </a:cubicBezTo>
                <a:lnTo>
                  <a:pt x="649786" y="193551"/>
                </a:lnTo>
                <a:close/>
                <a:moveTo>
                  <a:pt x="514367" y="207783"/>
                </a:moveTo>
                <a:lnTo>
                  <a:pt x="514367" y="111576"/>
                </a:lnTo>
                <a:lnTo>
                  <a:pt x="481934" y="111576"/>
                </a:lnTo>
                <a:lnTo>
                  <a:pt x="481934" y="66035"/>
                </a:lnTo>
                <a:lnTo>
                  <a:pt x="514367" y="66035"/>
                </a:lnTo>
                <a:lnTo>
                  <a:pt x="514367" y="569"/>
                </a:lnTo>
                <a:lnTo>
                  <a:pt x="565007" y="569"/>
                </a:lnTo>
                <a:lnTo>
                  <a:pt x="565007" y="66035"/>
                </a:lnTo>
                <a:lnTo>
                  <a:pt x="617354" y="66035"/>
                </a:lnTo>
                <a:lnTo>
                  <a:pt x="617354" y="111576"/>
                </a:lnTo>
                <a:lnTo>
                  <a:pt x="565007" y="111576"/>
                </a:lnTo>
                <a:lnTo>
                  <a:pt x="565007" y="200382"/>
                </a:lnTo>
                <a:cubicBezTo>
                  <a:pt x="565007" y="232261"/>
                  <a:pt x="572404" y="240231"/>
                  <a:pt x="600853" y="240231"/>
                </a:cubicBezTo>
                <a:lnTo>
                  <a:pt x="600853" y="240231"/>
                </a:lnTo>
                <a:cubicBezTo>
                  <a:pt x="605405" y="240231"/>
                  <a:pt x="615647" y="239662"/>
                  <a:pt x="617354" y="239092"/>
                </a:cubicBezTo>
                <a:lnTo>
                  <a:pt x="617354" y="284634"/>
                </a:lnTo>
                <a:cubicBezTo>
                  <a:pt x="616216" y="284634"/>
                  <a:pt x="606543" y="285772"/>
                  <a:pt x="590042" y="285772"/>
                </a:cubicBezTo>
                <a:cubicBezTo>
                  <a:pt x="532574" y="285772"/>
                  <a:pt x="514367" y="263571"/>
                  <a:pt x="514367" y="207783"/>
                </a:cubicBezTo>
                <a:lnTo>
                  <a:pt x="514367" y="207783"/>
                </a:lnTo>
                <a:close/>
                <a:moveTo>
                  <a:pt x="344808" y="285203"/>
                </a:moveTo>
                <a:lnTo>
                  <a:pt x="344808" y="144025"/>
                </a:lnTo>
                <a:cubicBezTo>
                  <a:pt x="344808" y="100760"/>
                  <a:pt x="380085" y="65466"/>
                  <a:pt x="423328" y="65466"/>
                </a:cubicBezTo>
                <a:lnTo>
                  <a:pt x="452347" y="65466"/>
                </a:lnTo>
                <a:lnTo>
                  <a:pt x="452347" y="111576"/>
                </a:lnTo>
                <a:lnTo>
                  <a:pt x="434139" y="111576"/>
                </a:lnTo>
                <a:cubicBezTo>
                  <a:pt x="412518" y="111576"/>
                  <a:pt x="394879" y="129224"/>
                  <a:pt x="394879" y="150856"/>
                </a:cubicBezTo>
                <a:lnTo>
                  <a:pt x="394879" y="150856"/>
                </a:lnTo>
                <a:lnTo>
                  <a:pt x="394879" y="285203"/>
                </a:lnTo>
                <a:lnTo>
                  <a:pt x="344808" y="285203"/>
                </a:lnTo>
                <a:close/>
                <a:moveTo>
                  <a:pt x="246942" y="285203"/>
                </a:moveTo>
                <a:lnTo>
                  <a:pt x="246942" y="70589"/>
                </a:lnTo>
                <a:cubicBezTo>
                  <a:pt x="276529" y="81405"/>
                  <a:pt x="296444" y="109299"/>
                  <a:pt x="298151" y="140609"/>
                </a:cubicBezTo>
                <a:lnTo>
                  <a:pt x="298151" y="285203"/>
                </a:lnTo>
                <a:lnTo>
                  <a:pt x="246942" y="285203"/>
                </a:lnTo>
                <a:close/>
                <a:moveTo>
                  <a:pt x="77951" y="285203"/>
                </a:moveTo>
                <a:lnTo>
                  <a:pt x="0" y="65466"/>
                </a:lnTo>
                <a:lnTo>
                  <a:pt x="52347" y="65466"/>
                </a:lnTo>
                <a:lnTo>
                  <a:pt x="105832" y="226568"/>
                </a:lnTo>
                <a:lnTo>
                  <a:pt x="159317" y="65466"/>
                </a:lnTo>
                <a:lnTo>
                  <a:pt x="211664" y="65466"/>
                </a:lnTo>
                <a:lnTo>
                  <a:pt x="133713" y="285203"/>
                </a:lnTo>
                <a:lnTo>
                  <a:pt x="77951" y="285203"/>
                </a:lnTo>
                <a:close/>
                <a:moveTo>
                  <a:pt x="246942" y="0"/>
                </a:moveTo>
                <a:lnTo>
                  <a:pt x="297013" y="0"/>
                </a:lnTo>
                <a:cubicBezTo>
                  <a:pt x="292461" y="27325"/>
                  <a:pt x="273115" y="50665"/>
                  <a:pt x="246942" y="60342"/>
                </a:cubicBezTo>
                <a:lnTo>
                  <a:pt x="246942" y="0"/>
                </a:lnTo>
                <a:close/>
              </a:path>
            </a:pathLst>
          </a:custGeom>
          <a:solidFill>
            <a:schemeClr val="bg1"/>
          </a:solidFill>
          <a:ln w="569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9338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divider solid (Blue)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CDBD67-4D24-9B40-93F2-A2B61FFEE7D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0">
                <a:schemeClr val="accent3"/>
              </a:gs>
              <a:gs pos="0">
                <a:schemeClr val="accent3">
                  <a:lumMod val="7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ooter Placeholder">
            <a:extLst>
              <a:ext uri="{FF2B5EF4-FFF2-40B4-BE49-F238E27FC236}">
                <a16:creationId xmlns:a16="http://schemas.microsoft.com/office/drawing/2014/main" id="{8658A768-2138-CA43-B547-D9D3E4D4300C}"/>
              </a:ext>
            </a:extLst>
          </p:cNvPr>
          <p:cNvSpPr txBox="1">
            <a:spLocks/>
          </p:cNvSpPr>
          <p:nvPr userDrawn="1"/>
        </p:nvSpPr>
        <p:spPr>
          <a:xfrm>
            <a:off x="1097280" y="6412217"/>
            <a:ext cx="2248454" cy="189231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spc="20" baseline="0">
                <a:solidFill>
                  <a:schemeClr val="bg1">
                    <a:alpha val="40000"/>
                  </a:schemeClr>
                </a:solidFill>
              </a:rPr>
              <a:t>© 2024 Virtusa Corporation. All Rights Reserved.</a:t>
            </a:r>
          </a:p>
        </p:txBody>
      </p:sp>
      <p:sp>
        <p:nvSpPr>
          <p:cNvPr id="18" name="Footer Placeholder">
            <a:extLst>
              <a:ext uri="{FF2B5EF4-FFF2-40B4-BE49-F238E27FC236}">
                <a16:creationId xmlns:a16="http://schemas.microsoft.com/office/drawing/2014/main" id="{5E3771F2-16CB-7E45-AE17-8FA170878258}"/>
              </a:ext>
            </a:extLst>
          </p:cNvPr>
          <p:cNvSpPr txBox="1">
            <a:spLocks/>
          </p:cNvSpPr>
          <p:nvPr userDrawn="1"/>
        </p:nvSpPr>
        <p:spPr>
          <a:xfrm>
            <a:off x="732637" y="6396470"/>
            <a:ext cx="423747" cy="189231"/>
          </a:xfrm>
          <a:prstGeom prst="rect">
            <a:avLst/>
          </a:prstGeom>
        </p:spPr>
        <p:txBody>
          <a:bodyPr lIns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AFB7941B-64BF-9D44-BB48-81CE7C26A230}" type="slidenum">
              <a:rPr lang="en-US" sz="1000" b="1" smtClean="0">
                <a:solidFill>
                  <a:schemeClr val="bg1"/>
                </a:solidFill>
              </a:rPr>
              <a:pPr algn="l"/>
              <a:t>‹#›</a:t>
            </a:fld>
            <a:endParaRPr lang="en-US" sz="1000" b="1">
              <a:solidFill>
                <a:schemeClr val="bg1"/>
              </a:solidFill>
            </a:endParaRP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8E5EF69E-F9A4-7740-9BE5-BE0A2CFC932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4852599 h 6858000"/>
              <a:gd name="connsiteX1" fmla="*/ 137845 w 12192000"/>
              <a:gd name="connsiteY1" fmla="*/ 4936428 h 6858000"/>
              <a:gd name="connsiteX2" fmla="*/ 955010 w 12192000"/>
              <a:gd name="connsiteY2" fmla="*/ 5143502 h 6858000"/>
              <a:gd name="connsiteX3" fmla="*/ 138491 w 12192000"/>
              <a:gd name="connsiteY3" fmla="*/ 5350282 h 6858000"/>
              <a:gd name="connsiteX4" fmla="*/ 0 w 12192000"/>
              <a:gd name="connsiteY4" fmla="*/ 5434411 h 6858000"/>
              <a:gd name="connsiteX5" fmla="*/ 12192000 w 12192000"/>
              <a:gd name="connsiteY5" fmla="*/ 4852594 h 6858000"/>
              <a:gd name="connsiteX6" fmla="*/ 12192000 w 12192000"/>
              <a:gd name="connsiteY6" fmla="*/ 5434020 h 6858000"/>
              <a:gd name="connsiteX7" fmla="*/ 12054158 w 12192000"/>
              <a:gd name="connsiteY7" fmla="*/ 5350282 h 6858000"/>
              <a:gd name="connsiteX8" fmla="*/ 11236993 w 12192000"/>
              <a:gd name="connsiteY8" fmla="*/ 5143502 h 6858000"/>
              <a:gd name="connsiteX9" fmla="*/ 12053512 w 12192000"/>
              <a:gd name="connsiteY9" fmla="*/ 4936721 h 6858000"/>
              <a:gd name="connsiteX10" fmla="*/ 9523329 w 12192000"/>
              <a:gd name="connsiteY10" fmla="*/ 3429000 h 6858000"/>
              <a:gd name="connsiteX11" fmla="*/ 11236993 w 12192000"/>
              <a:gd name="connsiteY11" fmla="*/ 5143502 h 6858000"/>
              <a:gd name="connsiteX12" fmla="*/ 9558174 w 12192000"/>
              <a:gd name="connsiteY12" fmla="*/ 6512256 h 6858000"/>
              <a:gd name="connsiteX13" fmla="*/ 9523329 w 12192000"/>
              <a:gd name="connsiteY13" fmla="*/ 6858000 h 6858000"/>
              <a:gd name="connsiteX14" fmla="*/ 9523329 w 12192000"/>
              <a:gd name="connsiteY14" fmla="*/ 6858000 h 6858000"/>
              <a:gd name="connsiteX15" fmla="*/ 9488544 w 12192000"/>
              <a:gd name="connsiteY15" fmla="*/ 6512256 h 6858000"/>
              <a:gd name="connsiteX16" fmla="*/ 7809665 w 12192000"/>
              <a:gd name="connsiteY16" fmla="*/ 5143502 h 6858000"/>
              <a:gd name="connsiteX17" fmla="*/ 9523329 w 12192000"/>
              <a:gd name="connsiteY17" fmla="*/ 3429000 h 6858000"/>
              <a:gd name="connsiteX18" fmla="*/ 6096001 w 12192000"/>
              <a:gd name="connsiteY18" fmla="*/ 3429000 h 6858000"/>
              <a:gd name="connsiteX19" fmla="*/ 7809665 w 12192000"/>
              <a:gd name="connsiteY19" fmla="*/ 5143502 h 6858000"/>
              <a:gd name="connsiteX20" fmla="*/ 6130846 w 12192000"/>
              <a:gd name="connsiteY20" fmla="*/ 6512256 h 6858000"/>
              <a:gd name="connsiteX21" fmla="*/ 6096001 w 12192000"/>
              <a:gd name="connsiteY21" fmla="*/ 6858000 h 6858000"/>
              <a:gd name="connsiteX22" fmla="*/ 6096001 w 12192000"/>
              <a:gd name="connsiteY22" fmla="*/ 6858000 h 6858000"/>
              <a:gd name="connsiteX23" fmla="*/ 6061216 w 12192000"/>
              <a:gd name="connsiteY23" fmla="*/ 6512256 h 6858000"/>
              <a:gd name="connsiteX24" fmla="*/ 4382338 w 12192000"/>
              <a:gd name="connsiteY24" fmla="*/ 5143502 h 6858000"/>
              <a:gd name="connsiteX25" fmla="*/ 6096001 w 12192000"/>
              <a:gd name="connsiteY25" fmla="*/ 3429000 h 6858000"/>
              <a:gd name="connsiteX26" fmla="*/ 2668674 w 12192000"/>
              <a:gd name="connsiteY26" fmla="*/ 3429000 h 6858000"/>
              <a:gd name="connsiteX27" fmla="*/ 4382338 w 12192000"/>
              <a:gd name="connsiteY27" fmla="*/ 5143502 h 6858000"/>
              <a:gd name="connsiteX28" fmla="*/ 2703519 w 12192000"/>
              <a:gd name="connsiteY28" fmla="*/ 6512256 h 6858000"/>
              <a:gd name="connsiteX29" fmla="*/ 2668674 w 12192000"/>
              <a:gd name="connsiteY29" fmla="*/ 6858000 h 6858000"/>
              <a:gd name="connsiteX30" fmla="*/ 2668674 w 12192000"/>
              <a:gd name="connsiteY30" fmla="*/ 6858000 h 6858000"/>
              <a:gd name="connsiteX31" fmla="*/ 2633829 w 12192000"/>
              <a:gd name="connsiteY31" fmla="*/ 6512256 h 6858000"/>
              <a:gd name="connsiteX32" fmla="*/ 955010 w 12192000"/>
              <a:gd name="connsiteY32" fmla="*/ 5143502 h 6858000"/>
              <a:gd name="connsiteX33" fmla="*/ 2668674 w 12192000"/>
              <a:gd name="connsiteY33" fmla="*/ 3429000 h 6858000"/>
              <a:gd name="connsiteX34" fmla="*/ 0 w 12192000"/>
              <a:gd name="connsiteY34" fmla="*/ 1423599 h 6858000"/>
              <a:gd name="connsiteX35" fmla="*/ 137845 w 12192000"/>
              <a:gd name="connsiteY35" fmla="*/ 1507428 h 6858000"/>
              <a:gd name="connsiteX36" fmla="*/ 955010 w 12192000"/>
              <a:gd name="connsiteY36" fmla="*/ 1714501 h 6858000"/>
              <a:gd name="connsiteX37" fmla="*/ 138491 w 12192000"/>
              <a:gd name="connsiteY37" fmla="*/ 1921281 h 6858000"/>
              <a:gd name="connsiteX38" fmla="*/ 0 w 12192000"/>
              <a:gd name="connsiteY38" fmla="*/ 2005410 h 6858000"/>
              <a:gd name="connsiteX39" fmla="*/ 12192000 w 12192000"/>
              <a:gd name="connsiteY39" fmla="*/ 1423594 h 6858000"/>
              <a:gd name="connsiteX40" fmla="*/ 12192000 w 12192000"/>
              <a:gd name="connsiteY40" fmla="*/ 2005019 h 6858000"/>
              <a:gd name="connsiteX41" fmla="*/ 12054158 w 12192000"/>
              <a:gd name="connsiteY41" fmla="*/ 1921281 h 6858000"/>
              <a:gd name="connsiteX42" fmla="*/ 11236993 w 12192000"/>
              <a:gd name="connsiteY42" fmla="*/ 1714501 h 6858000"/>
              <a:gd name="connsiteX43" fmla="*/ 12053512 w 12192000"/>
              <a:gd name="connsiteY43" fmla="*/ 1507721 h 6858000"/>
              <a:gd name="connsiteX44" fmla="*/ 9523329 w 12192000"/>
              <a:gd name="connsiteY44" fmla="*/ 0 h 6858000"/>
              <a:gd name="connsiteX45" fmla="*/ 11236993 w 12192000"/>
              <a:gd name="connsiteY45" fmla="*/ 1714501 h 6858000"/>
              <a:gd name="connsiteX46" fmla="*/ 9523329 w 12192000"/>
              <a:gd name="connsiteY46" fmla="*/ 3429000 h 6858000"/>
              <a:gd name="connsiteX47" fmla="*/ 7809665 w 12192000"/>
              <a:gd name="connsiteY47" fmla="*/ 1714501 h 6858000"/>
              <a:gd name="connsiteX48" fmla="*/ 9523329 w 12192000"/>
              <a:gd name="connsiteY48" fmla="*/ 0 h 6858000"/>
              <a:gd name="connsiteX49" fmla="*/ 6096001 w 12192000"/>
              <a:gd name="connsiteY49" fmla="*/ 0 h 6858000"/>
              <a:gd name="connsiteX50" fmla="*/ 7809665 w 12192000"/>
              <a:gd name="connsiteY50" fmla="*/ 1714501 h 6858000"/>
              <a:gd name="connsiteX51" fmla="*/ 6096001 w 12192000"/>
              <a:gd name="connsiteY51" fmla="*/ 3429000 h 6858000"/>
              <a:gd name="connsiteX52" fmla="*/ 4382338 w 12192000"/>
              <a:gd name="connsiteY52" fmla="*/ 1714501 h 6858000"/>
              <a:gd name="connsiteX53" fmla="*/ 6096001 w 12192000"/>
              <a:gd name="connsiteY53" fmla="*/ 0 h 6858000"/>
              <a:gd name="connsiteX54" fmla="*/ 2668674 w 12192000"/>
              <a:gd name="connsiteY54" fmla="*/ 0 h 6858000"/>
              <a:gd name="connsiteX55" fmla="*/ 4382338 w 12192000"/>
              <a:gd name="connsiteY55" fmla="*/ 1714501 h 6858000"/>
              <a:gd name="connsiteX56" fmla="*/ 2668674 w 12192000"/>
              <a:gd name="connsiteY56" fmla="*/ 3429000 h 6858000"/>
              <a:gd name="connsiteX57" fmla="*/ 955010 w 12192000"/>
              <a:gd name="connsiteY57" fmla="*/ 1714501 h 6858000"/>
              <a:gd name="connsiteX58" fmla="*/ 2668674 w 12192000"/>
              <a:gd name="connsiteY5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2192000" h="6858000">
                <a:moveTo>
                  <a:pt x="0" y="4852599"/>
                </a:moveTo>
                <a:lnTo>
                  <a:pt x="137845" y="4936428"/>
                </a:lnTo>
                <a:cubicBezTo>
                  <a:pt x="380670" y="5068471"/>
                  <a:pt x="659017" y="5143502"/>
                  <a:pt x="955010" y="5143502"/>
                </a:cubicBezTo>
                <a:cubicBezTo>
                  <a:pt x="659473" y="5143502"/>
                  <a:pt x="381296" y="5218390"/>
                  <a:pt x="138491" y="5350282"/>
                </a:cubicBezTo>
                <a:lnTo>
                  <a:pt x="0" y="5434411"/>
                </a:lnTo>
                <a:close/>
                <a:moveTo>
                  <a:pt x="12192000" y="4852594"/>
                </a:moveTo>
                <a:lnTo>
                  <a:pt x="12192000" y="5434020"/>
                </a:lnTo>
                <a:lnTo>
                  <a:pt x="12054158" y="5350282"/>
                </a:lnTo>
                <a:cubicBezTo>
                  <a:pt x="11811333" y="5218390"/>
                  <a:pt x="11532986" y="5143502"/>
                  <a:pt x="11236993" y="5143502"/>
                </a:cubicBezTo>
                <a:cubicBezTo>
                  <a:pt x="11532530" y="5143502"/>
                  <a:pt x="11810707" y="5068613"/>
                  <a:pt x="12053512" y="4936721"/>
                </a:cubicBezTo>
                <a:close/>
                <a:moveTo>
                  <a:pt x="9523329" y="3429000"/>
                </a:moveTo>
                <a:cubicBezTo>
                  <a:pt x="9523329" y="4375184"/>
                  <a:pt x="10289816" y="5143502"/>
                  <a:pt x="11236993" y="5143502"/>
                </a:cubicBezTo>
                <a:cubicBezTo>
                  <a:pt x="10409485" y="5143502"/>
                  <a:pt x="9718092" y="5730629"/>
                  <a:pt x="9558174" y="6512256"/>
                </a:cubicBezTo>
                <a:lnTo>
                  <a:pt x="9523329" y="6858000"/>
                </a:lnTo>
                <a:lnTo>
                  <a:pt x="9523329" y="6858000"/>
                </a:lnTo>
                <a:lnTo>
                  <a:pt x="9488544" y="6512256"/>
                </a:lnTo>
                <a:cubicBezTo>
                  <a:pt x="9328884" y="5730629"/>
                  <a:pt x="8638445" y="5143502"/>
                  <a:pt x="7809665" y="5143502"/>
                </a:cubicBezTo>
                <a:cubicBezTo>
                  <a:pt x="8755385" y="5143502"/>
                  <a:pt x="9523329" y="4376641"/>
                  <a:pt x="9523329" y="3429000"/>
                </a:cubicBezTo>
                <a:close/>
                <a:moveTo>
                  <a:pt x="6096001" y="3429000"/>
                </a:moveTo>
                <a:cubicBezTo>
                  <a:pt x="6096001" y="4375184"/>
                  <a:pt x="6862485" y="5143502"/>
                  <a:pt x="7809665" y="5143502"/>
                </a:cubicBezTo>
                <a:cubicBezTo>
                  <a:pt x="6982160" y="5143502"/>
                  <a:pt x="6290765" y="5730629"/>
                  <a:pt x="6130846" y="6512256"/>
                </a:cubicBezTo>
                <a:lnTo>
                  <a:pt x="6096001" y="6858000"/>
                </a:lnTo>
                <a:lnTo>
                  <a:pt x="6096001" y="6858000"/>
                </a:lnTo>
                <a:lnTo>
                  <a:pt x="6061216" y="6512256"/>
                </a:lnTo>
                <a:cubicBezTo>
                  <a:pt x="5901556" y="5730629"/>
                  <a:pt x="5211118" y="5143502"/>
                  <a:pt x="4382338" y="5143502"/>
                </a:cubicBezTo>
                <a:cubicBezTo>
                  <a:pt x="5328058" y="5143502"/>
                  <a:pt x="6096001" y="4376641"/>
                  <a:pt x="6096001" y="3429000"/>
                </a:cubicBezTo>
                <a:close/>
                <a:moveTo>
                  <a:pt x="2668674" y="3429000"/>
                </a:moveTo>
                <a:cubicBezTo>
                  <a:pt x="2668674" y="4375184"/>
                  <a:pt x="3435160" y="5143502"/>
                  <a:pt x="4382338" y="5143502"/>
                </a:cubicBezTo>
                <a:cubicBezTo>
                  <a:pt x="3554833" y="5143502"/>
                  <a:pt x="2863438" y="5730629"/>
                  <a:pt x="2703519" y="6512256"/>
                </a:cubicBezTo>
                <a:lnTo>
                  <a:pt x="2668674" y="6858000"/>
                </a:lnTo>
                <a:lnTo>
                  <a:pt x="2668674" y="6858000"/>
                </a:lnTo>
                <a:lnTo>
                  <a:pt x="2633829" y="6512256"/>
                </a:lnTo>
                <a:cubicBezTo>
                  <a:pt x="2473910" y="5730629"/>
                  <a:pt x="1782515" y="5143502"/>
                  <a:pt x="955010" y="5143502"/>
                </a:cubicBezTo>
                <a:cubicBezTo>
                  <a:pt x="1900730" y="5143502"/>
                  <a:pt x="2668674" y="4376641"/>
                  <a:pt x="2668674" y="3429000"/>
                </a:cubicBezTo>
                <a:close/>
                <a:moveTo>
                  <a:pt x="0" y="1423599"/>
                </a:moveTo>
                <a:lnTo>
                  <a:pt x="137845" y="1507428"/>
                </a:lnTo>
                <a:cubicBezTo>
                  <a:pt x="380670" y="1639470"/>
                  <a:pt x="659017" y="1714501"/>
                  <a:pt x="955010" y="1714501"/>
                </a:cubicBezTo>
                <a:cubicBezTo>
                  <a:pt x="659473" y="1714501"/>
                  <a:pt x="381296" y="1789390"/>
                  <a:pt x="138491" y="1921281"/>
                </a:cubicBezTo>
                <a:lnTo>
                  <a:pt x="0" y="2005410"/>
                </a:lnTo>
                <a:close/>
                <a:moveTo>
                  <a:pt x="12192000" y="1423594"/>
                </a:moveTo>
                <a:lnTo>
                  <a:pt x="12192000" y="2005019"/>
                </a:lnTo>
                <a:lnTo>
                  <a:pt x="12054158" y="1921281"/>
                </a:lnTo>
                <a:cubicBezTo>
                  <a:pt x="11811333" y="1789390"/>
                  <a:pt x="11532986" y="1714501"/>
                  <a:pt x="11236993" y="1714501"/>
                </a:cubicBezTo>
                <a:cubicBezTo>
                  <a:pt x="11532530" y="1714501"/>
                  <a:pt x="11810707" y="1639613"/>
                  <a:pt x="12053512" y="1507721"/>
                </a:cubicBezTo>
                <a:close/>
                <a:moveTo>
                  <a:pt x="9523329" y="0"/>
                </a:moveTo>
                <a:cubicBezTo>
                  <a:pt x="9523329" y="946184"/>
                  <a:pt x="10289816" y="1714501"/>
                  <a:pt x="11236993" y="1714501"/>
                </a:cubicBezTo>
                <a:cubicBezTo>
                  <a:pt x="10291270" y="1714501"/>
                  <a:pt x="9523329" y="2481360"/>
                  <a:pt x="9523329" y="3429000"/>
                </a:cubicBezTo>
                <a:cubicBezTo>
                  <a:pt x="9523329" y="2481360"/>
                  <a:pt x="8756842" y="1714501"/>
                  <a:pt x="7809665" y="1714501"/>
                </a:cubicBezTo>
                <a:cubicBezTo>
                  <a:pt x="8755385" y="1714501"/>
                  <a:pt x="9523329" y="947641"/>
                  <a:pt x="9523329" y="0"/>
                </a:cubicBezTo>
                <a:close/>
                <a:moveTo>
                  <a:pt x="6096001" y="0"/>
                </a:moveTo>
                <a:cubicBezTo>
                  <a:pt x="6096001" y="946184"/>
                  <a:pt x="6862485" y="1714501"/>
                  <a:pt x="7809665" y="1714501"/>
                </a:cubicBezTo>
                <a:cubicBezTo>
                  <a:pt x="6863945" y="1714501"/>
                  <a:pt x="6096001" y="2481360"/>
                  <a:pt x="6096001" y="3429000"/>
                </a:cubicBezTo>
                <a:cubicBezTo>
                  <a:pt x="6096001" y="2481360"/>
                  <a:pt x="5329515" y="1714501"/>
                  <a:pt x="4382338" y="1714501"/>
                </a:cubicBezTo>
                <a:cubicBezTo>
                  <a:pt x="5328058" y="1714501"/>
                  <a:pt x="6096001" y="947641"/>
                  <a:pt x="6096001" y="0"/>
                </a:cubicBezTo>
                <a:close/>
                <a:moveTo>
                  <a:pt x="2668674" y="0"/>
                </a:moveTo>
                <a:cubicBezTo>
                  <a:pt x="2668674" y="946184"/>
                  <a:pt x="3435160" y="1714501"/>
                  <a:pt x="4382338" y="1714501"/>
                </a:cubicBezTo>
                <a:cubicBezTo>
                  <a:pt x="3436618" y="1714501"/>
                  <a:pt x="2668674" y="2481360"/>
                  <a:pt x="2668674" y="3429000"/>
                </a:cubicBezTo>
                <a:cubicBezTo>
                  <a:pt x="2668674" y="2481360"/>
                  <a:pt x="1900730" y="1714501"/>
                  <a:pt x="955010" y="1714501"/>
                </a:cubicBezTo>
                <a:cubicBezTo>
                  <a:pt x="1900730" y="1714501"/>
                  <a:pt x="2668674" y="947641"/>
                  <a:pt x="2668674" y="0"/>
                </a:cubicBezTo>
                <a:close/>
              </a:path>
            </a:pathLst>
          </a:custGeom>
          <a:gradFill>
            <a:gsLst>
              <a:gs pos="0">
                <a:schemeClr val="accent3">
                  <a:alpha val="40221"/>
                </a:schemeClr>
              </a:gs>
              <a:gs pos="100000">
                <a:schemeClr val="accent3">
                  <a:lumMod val="50000"/>
                  <a:alpha val="28021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itle">
            <a:extLst>
              <a:ext uri="{FF2B5EF4-FFF2-40B4-BE49-F238E27FC236}">
                <a16:creationId xmlns:a16="http://schemas.microsoft.com/office/drawing/2014/main" id="{4AE9AAE1-6D67-1F49-882A-FD84DE0268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520" y="1694331"/>
            <a:ext cx="10082788" cy="315112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algn="l">
              <a:spcAft>
                <a:spcPts val="600"/>
              </a:spcAft>
              <a:defRPr sz="5000" b="1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C634F555-8E4D-4B1A-2335-091FE6109B98}"/>
              </a:ext>
            </a:extLst>
          </p:cNvPr>
          <p:cNvSpPr/>
          <p:nvPr userDrawn="1"/>
        </p:nvSpPr>
        <p:spPr>
          <a:xfrm>
            <a:off x="10820325" y="6374407"/>
            <a:ext cx="646742" cy="193841"/>
          </a:xfrm>
          <a:custGeom>
            <a:avLst/>
            <a:gdLst>
              <a:gd name="connsiteX0" fmla="*/ 569 w 932574"/>
              <a:gd name="connsiteY0" fmla="*/ 6831 h 279510"/>
              <a:gd name="connsiteX1" fmla="*/ 84210 w 932574"/>
              <a:gd name="connsiteY1" fmla="*/ 6831 h 279510"/>
              <a:gd name="connsiteX2" fmla="*/ 84210 w 932574"/>
              <a:gd name="connsiteY2" fmla="*/ 28463 h 279510"/>
              <a:gd name="connsiteX3" fmla="*/ 27311 w 932574"/>
              <a:gd name="connsiteY3" fmla="*/ 28463 h 279510"/>
              <a:gd name="connsiteX4" fmla="*/ 27311 w 932574"/>
              <a:gd name="connsiteY4" fmla="*/ 53511 h 279510"/>
              <a:gd name="connsiteX5" fmla="*/ 80797 w 932574"/>
              <a:gd name="connsiteY5" fmla="*/ 53511 h 279510"/>
              <a:gd name="connsiteX6" fmla="*/ 80797 w 932574"/>
              <a:gd name="connsiteY6" fmla="*/ 74574 h 279510"/>
              <a:gd name="connsiteX7" fmla="*/ 27311 w 932574"/>
              <a:gd name="connsiteY7" fmla="*/ 74574 h 279510"/>
              <a:gd name="connsiteX8" fmla="*/ 27311 w 932574"/>
              <a:gd name="connsiteY8" fmla="*/ 103037 h 279510"/>
              <a:gd name="connsiteX9" fmla="*/ 85348 w 932574"/>
              <a:gd name="connsiteY9" fmla="*/ 103037 h 279510"/>
              <a:gd name="connsiteX10" fmla="*/ 85348 w 932574"/>
              <a:gd name="connsiteY10" fmla="*/ 124670 h 279510"/>
              <a:gd name="connsiteX11" fmla="*/ 0 w 932574"/>
              <a:gd name="connsiteY11" fmla="*/ 124670 h 279510"/>
              <a:gd name="connsiteX12" fmla="*/ 0 w 932574"/>
              <a:gd name="connsiteY12" fmla="*/ 6831 h 279510"/>
              <a:gd name="connsiteX13" fmla="*/ 104694 w 932574"/>
              <a:gd name="connsiteY13" fmla="*/ 39279 h 279510"/>
              <a:gd name="connsiteX14" fmla="*/ 129730 w 932574"/>
              <a:gd name="connsiteY14" fmla="*/ 39279 h 279510"/>
              <a:gd name="connsiteX15" fmla="*/ 129730 w 932574"/>
              <a:gd name="connsiteY15" fmla="*/ 52942 h 279510"/>
              <a:gd name="connsiteX16" fmla="*/ 130299 w 932574"/>
              <a:gd name="connsiteY16" fmla="*/ 52942 h 279510"/>
              <a:gd name="connsiteX17" fmla="*/ 158179 w 932574"/>
              <a:gd name="connsiteY17" fmla="*/ 37572 h 279510"/>
              <a:gd name="connsiteX18" fmla="*/ 186060 w 932574"/>
              <a:gd name="connsiteY18" fmla="*/ 68881 h 279510"/>
              <a:gd name="connsiteX19" fmla="*/ 186060 w 932574"/>
              <a:gd name="connsiteY19" fmla="*/ 124670 h 279510"/>
              <a:gd name="connsiteX20" fmla="*/ 161024 w 932574"/>
              <a:gd name="connsiteY20" fmla="*/ 124670 h 279510"/>
              <a:gd name="connsiteX21" fmla="*/ 161024 w 932574"/>
              <a:gd name="connsiteY21" fmla="*/ 75713 h 279510"/>
              <a:gd name="connsiteX22" fmla="*/ 147368 w 932574"/>
              <a:gd name="connsiteY22" fmla="*/ 59204 h 279510"/>
              <a:gd name="connsiteX23" fmla="*/ 129730 w 932574"/>
              <a:gd name="connsiteY23" fmla="*/ 77420 h 279510"/>
              <a:gd name="connsiteX24" fmla="*/ 129730 w 932574"/>
              <a:gd name="connsiteY24" fmla="*/ 124670 h 279510"/>
              <a:gd name="connsiteX25" fmla="*/ 104694 w 932574"/>
              <a:gd name="connsiteY25" fmla="*/ 124670 h 279510"/>
              <a:gd name="connsiteX26" fmla="*/ 104694 w 932574"/>
              <a:gd name="connsiteY26" fmla="*/ 39279 h 279510"/>
              <a:gd name="connsiteX27" fmla="*/ 287340 w 932574"/>
              <a:gd name="connsiteY27" fmla="*/ 39279 h 279510"/>
              <a:gd name="connsiteX28" fmla="*/ 287340 w 932574"/>
              <a:gd name="connsiteY28" fmla="*/ 58065 h 279510"/>
              <a:gd name="connsiteX29" fmla="*/ 271408 w 932574"/>
              <a:gd name="connsiteY29" fmla="*/ 58065 h 279510"/>
              <a:gd name="connsiteX30" fmla="*/ 273684 w 932574"/>
              <a:gd name="connsiteY30" fmla="*/ 69451 h 279510"/>
              <a:gd name="connsiteX31" fmla="*/ 239545 w 932574"/>
              <a:gd name="connsiteY31" fmla="*/ 100760 h 279510"/>
              <a:gd name="connsiteX32" fmla="*/ 225320 w 932574"/>
              <a:gd name="connsiteY32" fmla="*/ 98483 h 279510"/>
              <a:gd name="connsiteX33" fmla="*/ 223044 w 932574"/>
              <a:gd name="connsiteY33" fmla="*/ 103607 h 279510"/>
              <a:gd name="connsiteX34" fmla="*/ 285064 w 932574"/>
              <a:gd name="connsiteY34" fmla="*/ 130932 h 279510"/>
              <a:gd name="connsiteX35" fmla="*/ 240114 w 932574"/>
              <a:gd name="connsiteY35" fmla="*/ 157118 h 279510"/>
              <a:gd name="connsiteX36" fmla="*/ 198578 w 932574"/>
              <a:gd name="connsiteY36" fmla="*/ 137763 h 279510"/>
              <a:gd name="connsiteX37" fmla="*/ 207681 w 932574"/>
              <a:gd name="connsiteY37" fmla="*/ 122962 h 279510"/>
              <a:gd name="connsiteX38" fmla="*/ 200284 w 932574"/>
              <a:gd name="connsiteY38" fmla="*/ 109869 h 279510"/>
              <a:gd name="connsiteX39" fmla="*/ 212802 w 932574"/>
              <a:gd name="connsiteY39" fmla="*/ 91652 h 279510"/>
              <a:gd name="connsiteX40" fmla="*/ 204267 w 932574"/>
              <a:gd name="connsiteY40" fmla="*/ 69451 h 279510"/>
              <a:gd name="connsiteX41" fmla="*/ 238976 w 932574"/>
              <a:gd name="connsiteY41" fmla="*/ 38141 h 279510"/>
              <a:gd name="connsiteX42" fmla="*/ 251494 w 932574"/>
              <a:gd name="connsiteY42" fmla="*/ 39849 h 279510"/>
              <a:gd name="connsiteX43" fmla="*/ 287340 w 932574"/>
              <a:gd name="connsiteY43" fmla="*/ 39849 h 279510"/>
              <a:gd name="connsiteX44" fmla="*/ 222475 w 932574"/>
              <a:gd name="connsiteY44" fmla="*/ 127516 h 279510"/>
              <a:gd name="connsiteX45" fmla="*/ 219061 w 932574"/>
              <a:gd name="connsiteY45" fmla="*/ 133778 h 279510"/>
              <a:gd name="connsiteX46" fmla="*/ 241821 w 932574"/>
              <a:gd name="connsiteY46" fmla="*/ 141748 h 279510"/>
              <a:gd name="connsiteX47" fmla="*/ 261735 w 932574"/>
              <a:gd name="connsiteY47" fmla="*/ 133778 h 279510"/>
              <a:gd name="connsiteX48" fmla="*/ 222475 w 932574"/>
              <a:gd name="connsiteY48" fmla="*/ 127516 h 279510"/>
              <a:gd name="connsiteX49" fmla="*/ 251494 w 932574"/>
              <a:gd name="connsiteY49" fmla="*/ 69451 h 279510"/>
              <a:gd name="connsiteX50" fmla="*/ 239545 w 932574"/>
              <a:gd name="connsiteY50" fmla="*/ 54080 h 279510"/>
              <a:gd name="connsiteX51" fmla="*/ 227596 w 932574"/>
              <a:gd name="connsiteY51" fmla="*/ 69451 h 279510"/>
              <a:gd name="connsiteX52" fmla="*/ 239545 w 932574"/>
              <a:gd name="connsiteY52" fmla="*/ 84821 h 279510"/>
              <a:gd name="connsiteX53" fmla="*/ 251494 w 932574"/>
              <a:gd name="connsiteY53" fmla="*/ 69451 h 279510"/>
              <a:gd name="connsiteX54" fmla="*/ 299858 w 932574"/>
              <a:gd name="connsiteY54" fmla="*/ 14232 h 279510"/>
              <a:gd name="connsiteX55" fmla="*/ 314082 w 932574"/>
              <a:gd name="connsiteY55" fmla="*/ 0 h 279510"/>
              <a:gd name="connsiteX56" fmla="*/ 328876 w 932574"/>
              <a:gd name="connsiteY56" fmla="*/ 14232 h 279510"/>
              <a:gd name="connsiteX57" fmla="*/ 314082 w 932574"/>
              <a:gd name="connsiteY57" fmla="*/ 28463 h 279510"/>
              <a:gd name="connsiteX58" fmla="*/ 299858 w 932574"/>
              <a:gd name="connsiteY58" fmla="*/ 14232 h 279510"/>
              <a:gd name="connsiteX59" fmla="*/ 301565 w 932574"/>
              <a:gd name="connsiteY59" fmla="*/ 39279 h 279510"/>
              <a:gd name="connsiteX60" fmla="*/ 326600 w 932574"/>
              <a:gd name="connsiteY60" fmla="*/ 39279 h 279510"/>
              <a:gd name="connsiteX61" fmla="*/ 326600 w 932574"/>
              <a:gd name="connsiteY61" fmla="*/ 124670 h 279510"/>
              <a:gd name="connsiteX62" fmla="*/ 301565 w 932574"/>
              <a:gd name="connsiteY62" fmla="*/ 124670 h 279510"/>
              <a:gd name="connsiteX63" fmla="*/ 301565 w 932574"/>
              <a:gd name="connsiteY63" fmla="*/ 39279 h 279510"/>
              <a:gd name="connsiteX64" fmla="*/ 347653 w 932574"/>
              <a:gd name="connsiteY64" fmla="*/ 39279 h 279510"/>
              <a:gd name="connsiteX65" fmla="*/ 372688 w 932574"/>
              <a:gd name="connsiteY65" fmla="*/ 39279 h 279510"/>
              <a:gd name="connsiteX66" fmla="*/ 372688 w 932574"/>
              <a:gd name="connsiteY66" fmla="*/ 52942 h 279510"/>
              <a:gd name="connsiteX67" fmla="*/ 373258 w 932574"/>
              <a:gd name="connsiteY67" fmla="*/ 52942 h 279510"/>
              <a:gd name="connsiteX68" fmla="*/ 401138 w 932574"/>
              <a:gd name="connsiteY68" fmla="*/ 37572 h 279510"/>
              <a:gd name="connsiteX69" fmla="*/ 429018 w 932574"/>
              <a:gd name="connsiteY69" fmla="*/ 68881 h 279510"/>
              <a:gd name="connsiteX70" fmla="*/ 429018 w 932574"/>
              <a:gd name="connsiteY70" fmla="*/ 124670 h 279510"/>
              <a:gd name="connsiteX71" fmla="*/ 403983 w 932574"/>
              <a:gd name="connsiteY71" fmla="*/ 124670 h 279510"/>
              <a:gd name="connsiteX72" fmla="*/ 403983 w 932574"/>
              <a:gd name="connsiteY72" fmla="*/ 75713 h 279510"/>
              <a:gd name="connsiteX73" fmla="*/ 390327 w 932574"/>
              <a:gd name="connsiteY73" fmla="*/ 59204 h 279510"/>
              <a:gd name="connsiteX74" fmla="*/ 372688 w 932574"/>
              <a:gd name="connsiteY74" fmla="*/ 77420 h 279510"/>
              <a:gd name="connsiteX75" fmla="*/ 372688 w 932574"/>
              <a:gd name="connsiteY75" fmla="*/ 124670 h 279510"/>
              <a:gd name="connsiteX76" fmla="*/ 347653 w 932574"/>
              <a:gd name="connsiteY76" fmla="*/ 124670 h 279510"/>
              <a:gd name="connsiteX77" fmla="*/ 347653 w 932574"/>
              <a:gd name="connsiteY77" fmla="*/ 39279 h 279510"/>
              <a:gd name="connsiteX78" fmla="*/ 526316 w 932574"/>
              <a:gd name="connsiteY78" fmla="*/ 93360 h 279510"/>
              <a:gd name="connsiteX79" fmla="*/ 487055 w 932574"/>
              <a:gd name="connsiteY79" fmla="*/ 126377 h 279510"/>
              <a:gd name="connsiteX80" fmla="*/ 445519 w 932574"/>
              <a:gd name="connsiteY80" fmla="*/ 81975 h 279510"/>
              <a:gd name="connsiteX81" fmla="*/ 487624 w 932574"/>
              <a:gd name="connsiteY81" fmla="*/ 37572 h 279510"/>
              <a:gd name="connsiteX82" fmla="*/ 526316 w 932574"/>
              <a:gd name="connsiteY82" fmla="*/ 83113 h 279510"/>
              <a:gd name="connsiteX83" fmla="*/ 526316 w 932574"/>
              <a:gd name="connsiteY83" fmla="*/ 86529 h 279510"/>
              <a:gd name="connsiteX84" fmla="*/ 470555 w 932574"/>
              <a:gd name="connsiteY84" fmla="*/ 86529 h 279510"/>
              <a:gd name="connsiteX85" fmla="*/ 486486 w 932574"/>
              <a:gd name="connsiteY85" fmla="*/ 107022 h 279510"/>
              <a:gd name="connsiteX86" fmla="*/ 501280 w 932574"/>
              <a:gd name="connsiteY86" fmla="*/ 93360 h 279510"/>
              <a:gd name="connsiteX87" fmla="*/ 526316 w 932574"/>
              <a:gd name="connsiteY87" fmla="*/ 93360 h 279510"/>
              <a:gd name="connsiteX88" fmla="*/ 501280 w 932574"/>
              <a:gd name="connsiteY88" fmla="*/ 72866 h 279510"/>
              <a:gd name="connsiteX89" fmla="*/ 486486 w 932574"/>
              <a:gd name="connsiteY89" fmla="*/ 56357 h 279510"/>
              <a:gd name="connsiteX90" fmla="*/ 471123 w 932574"/>
              <a:gd name="connsiteY90" fmla="*/ 72866 h 279510"/>
              <a:gd name="connsiteX91" fmla="*/ 501280 w 932574"/>
              <a:gd name="connsiteY91" fmla="*/ 72866 h 279510"/>
              <a:gd name="connsiteX92" fmla="*/ 619630 w 932574"/>
              <a:gd name="connsiteY92" fmla="*/ 93360 h 279510"/>
              <a:gd name="connsiteX93" fmla="*/ 580370 w 932574"/>
              <a:gd name="connsiteY93" fmla="*/ 126377 h 279510"/>
              <a:gd name="connsiteX94" fmla="*/ 538833 w 932574"/>
              <a:gd name="connsiteY94" fmla="*/ 81975 h 279510"/>
              <a:gd name="connsiteX95" fmla="*/ 580939 w 932574"/>
              <a:gd name="connsiteY95" fmla="*/ 37572 h 279510"/>
              <a:gd name="connsiteX96" fmla="*/ 619630 w 932574"/>
              <a:gd name="connsiteY96" fmla="*/ 83113 h 279510"/>
              <a:gd name="connsiteX97" fmla="*/ 619630 w 932574"/>
              <a:gd name="connsiteY97" fmla="*/ 86529 h 279510"/>
              <a:gd name="connsiteX98" fmla="*/ 564438 w 932574"/>
              <a:gd name="connsiteY98" fmla="*/ 86529 h 279510"/>
              <a:gd name="connsiteX99" fmla="*/ 580370 w 932574"/>
              <a:gd name="connsiteY99" fmla="*/ 107022 h 279510"/>
              <a:gd name="connsiteX100" fmla="*/ 595164 w 932574"/>
              <a:gd name="connsiteY100" fmla="*/ 93360 h 279510"/>
              <a:gd name="connsiteX101" fmla="*/ 619630 w 932574"/>
              <a:gd name="connsiteY101" fmla="*/ 93360 h 279510"/>
              <a:gd name="connsiteX102" fmla="*/ 594594 w 932574"/>
              <a:gd name="connsiteY102" fmla="*/ 72866 h 279510"/>
              <a:gd name="connsiteX103" fmla="*/ 579801 w 932574"/>
              <a:gd name="connsiteY103" fmla="*/ 56357 h 279510"/>
              <a:gd name="connsiteX104" fmla="*/ 564438 w 932574"/>
              <a:gd name="connsiteY104" fmla="*/ 72866 h 279510"/>
              <a:gd name="connsiteX105" fmla="*/ 594594 w 932574"/>
              <a:gd name="connsiteY105" fmla="*/ 72866 h 279510"/>
              <a:gd name="connsiteX106" fmla="*/ 636700 w 932574"/>
              <a:gd name="connsiteY106" fmla="*/ 39279 h 279510"/>
              <a:gd name="connsiteX107" fmla="*/ 661735 w 932574"/>
              <a:gd name="connsiteY107" fmla="*/ 39279 h 279510"/>
              <a:gd name="connsiteX108" fmla="*/ 661735 w 932574"/>
              <a:gd name="connsiteY108" fmla="*/ 52942 h 279510"/>
              <a:gd name="connsiteX109" fmla="*/ 662304 w 932574"/>
              <a:gd name="connsiteY109" fmla="*/ 52942 h 279510"/>
              <a:gd name="connsiteX110" fmla="*/ 683926 w 932574"/>
              <a:gd name="connsiteY110" fmla="*/ 37572 h 279510"/>
              <a:gd name="connsiteX111" fmla="*/ 691323 w 932574"/>
              <a:gd name="connsiteY111" fmla="*/ 38710 h 279510"/>
              <a:gd name="connsiteX112" fmla="*/ 691323 w 932574"/>
              <a:gd name="connsiteY112" fmla="*/ 64896 h 279510"/>
              <a:gd name="connsiteX113" fmla="*/ 680512 w 932574"/>
              <a:gd name="connsiteY113" fmla="*/ 63189 h 279510"/>
              <a:gd name="connsiteX114" fmla="*/ 662304 w 932574"/>
              <a:gd name="connsiteY114" fmla="*/ 81975 h 279510"/>
              <a:gd name="connsiteX115" fmla="*/ 662304 w 932574"/>
              <a:gd name="connsiteY115" fmla="*/ 124670 h 279510"/>
              <a:gd name="connsiteX116" fmla="*/ 637269 w 932574"/>
              <a:gd name="connsiteY116" fmla="*/ 124670 h 279510"/>
              <a:gd name="connsiteX117" fmla="*/ 637269 w 932574"/>
              <a:gd name="connsiteY117" fmla="*/ 39279 h 279510"/>
              <a:gd name="connsiteX118" fmla="*/ 702702 w 932574"/>
              <a:gd name="connsiteY118" fmla="*/ 14232 h 279510"/>
              <a:gd name="connsiteX119" fmla="*/ 716927 w 932574"/>
              <a:gd name="connsiteY119" fmla="*/ 0 h 279510"/>
              <a:gd name="connsiteX120" fmla="*/ 731721 w 932574"/>
              <a:gd name="connsiteY120" fmla="*/ 14232 h 279510"/>
              <a:gd name="connsiteX121" fmla="*/ 716927 w 932574"/>
              <a:gd name="connsiteY121" fmla="*/ 28463 h 279510"/>
              <a:gd name="connsiteX122" fmla="*/ 702702 w 932574"/>
              <a:gd name="connsiteY122" fmla="*/ 14232 h 279510"/>
              <a:gd name="connsiteX123" fmla="*/ 704409 w 932574"/>
              <a:gd name="connsiteY123" fmla="*/ 39279 h 279510"/>
              <a:gd name="connsiteX124" fmla="*/ 729445 w 932574"/>
              <a:gd name="connsiteY124" fmla="*/ 39279 h 279510"/>
              <a:gd name="connsiteX125" fmla="*/ 729445 w 932574"/>
              <a:gd name="connsiteY125" fmla="*/ 124670 h 279510"/>
              <a:gd name="connsiteX126" fmla="*/ 704409 w 932574"/>
              <a:gd name="connsiteY126" fmla="*/ 124670 h 279510"/>
              <a:gd name="connsiteX127" fmla="*/ 704409 w 932574"/>
              <a:gd name="connsiteY127" fmla="*/ 39279 h 279510"/>
              <a:gd name="connsiteX128" fmla="*/ 750498 w 932574"/>
              <a:gd name="connsiteY128" fmla="*/ 39279 h 279510"/>
              <a:gd name="connsiteX129" fmla="*/ 775533 w 932574"/>
              <a:gd name="connsiteY129" fmla="*/ 39279 h 279510"/>
              <a:gd name="connsiteX130" fmla="*/ 775533 w 932574"/>
              <a:gd name="connsiteY130" fmla="*/ 52942 h 279510"/>
              <a:gd name="connsiteX131" fmla="*/ 776102 w 932574"/>
              <a:gd name="connsiteY131" fmla="*/ 52942 h 279510"/>
              <a:gd name="connsiteX132" fmla="*/ 803982 w 932574"/>
              <a:gd name="connsiteY132" fmla="*/ 37572 h 279510"/>
              <a:gd name="connsiteX133" fmla="*/ 831863 w 932574"/>
              <a:gd name="connsiteY133" fmla="*/ 68881 h 279510"/>
              <a:gd name="connsiteX134" fmla="*/ 831863 w 932574"/>
              <a:gd name="connsiteY134" fmla="*/ 124670 h 279510"/>
              <a:gd name="connsiteX135" fmla="*/ 806827 w 932574"/>
              <a:gd name="connsiteY135" fmla="*/ 124670 h 279510"/>
              <a:gd name="connsiteX136" fmla="*/ 806827 w 932574"/>
              <a:gd name="connsiteY136" fmla="*/ 75713 h 279510"/>
              <a:gd name="connsiteX137" fmla="*/ 793172 w 932574"/>
              <a:gd name="connsiteY137" fmla="*/ 59204 h 279510"/>
              <a:gd name="connsiteX138" fmla="*/ 775533 w 932574"/>
              <a:gd name="connsiteY138" fmla="*/ 77420 h 279510"/>
              <a:gd name="connsiteX139" fmla="*/ 775533 w 932574"/>
              <a:gd name="connsiteY139" fmla="*/ 124670 h 279510"/>
              <a:gd name="connsiteX140" fmla="*/ 750498 w 932574"/>
              <a:gd name="connsiteY140" fmla="*/ 124670 h 279510"/>
              <a:gd name="connsiteX141" fmla="*/ 750498 w 932574"/>
              <a:gd name="connsiteY141" fmla="*/ 39279 h 279510"/>
              <a:gd name="connsiteX142" fmla="*/ 932574 w 932574"/>
              <a:gd name="connsiteY142" fmla="*/ 39279 h 279510"/>
              <a:gd name="connsiteX143" fmla="*/ 932574 w 932574"/>
              <a:gd name="connsiteY143" fmla="*/ 58065 h 279510"/>
              <a:gd name="connsiteX144" fmla="*/ 917212 w 932574"/>
              <a:gd name="connsiteY144" fmla="*/ 58065 h 279510"/>
              <a:gd name="connsiteX145" fmla="*/ 919488 w 932574"/>
              <a:gd name="connsiteY145" fmla="*/ 69451 h 279510"/>
              <a:gd name="connsiteX146" fmla="*/ 885348 w 932574"/>
              <a:gd name="connsiteY146" fmla="*/ 100760 h 279510"/>
              <a:gd name="connsiteX147" fmla="*/ 871124 w 932574"/>
              <a:gd name="connsiteY147" fmla="*/ 98483 h 279510"/>
              <a:gd name="connsiteX148" fmla="*/ 868847 w 932574"/>
              <a:gd name="connsiteY148" fmla="*/ 103607 h 279510"/>
              <a:gd name="connsiteX149" fmla="*/ 930867 w 932574"/>
              <a:gd name="connsiteY149" fmla="*/ 130932 h 279510"/>
              <a:gd name="connsiteX150" fmla="*/ 885917 w 932574"/>
              <a:gd name="connsiteY150" fmla="*/ 157118 h 279510"/>
              <a:gd name="connsiteX151" fmla="*/ 844381 w 932574"/>
              <a:gd name="connsiteY151" fmla="*/ 137763 h 279510"/>
              <a:gd name="connsiteX152" fmla="*/ 853485 w 932574"/>
              <a:gd name="connsiteY152" fmla="*/ 122962 h 279510"/>
              <a:gd name="connsiteX153" fmla="*/ 846088 w 932574"/>
              <a:gd name="connsiteY153" fmla="*/ 109869 h 279510"/>
              <a:gd name="connsiteX154" fmla="*/ 858606 w 932574"/>
              <a:gd name="connsiteY154" fmla="*/ 91652 h 279510"/>
              <a:gd name="connsiteX155" fmla="*/ 850071 w 932574"/>
              <a:gd name="connsiteY155" fmla="*/ 69451 h 279510"/>
              <a:gd name="connsiteX156" fmla="*/ 884779 w 932574"/>
              <a:gd name="connsiteY156" fmla="*/ 38141 h 279510"/>
              <a:gd name="connsiteX157" fmla="*/ 897297 w 932574"/>
              <a:gd name="connsiteY157" fmla="*/ 39849 h 279510"/>
              <a:gd name="connsiteX158" fmla="*/ 932574 w 932574"/>
              <a:gd name="connsiteY158" fmla="*/ 39849 h 279510"/>
              <a:gd name="connsiteX159" fmla="*/ 867709 w 932574"/>
              <a:gd name="connsiteY159" fmla="*/ 127516 h 279510"/>
              <a:gd name="connsiteX160" fmla="*/ 864296 w 932574"/>
              <a:gd name="connsiteY160" fmla="*/ 133778 h 279510"/>
              <a:gd name="connsiteX161" fmla="*/ 887055 w 932574"/>
              <a:gd name="connsiteY161" fmla="*/ 141748 h 279510"/>
              <a:gd name="connsiteX162" fmla="*/ 906970 w 932574"/>
              <a:gd name="connsiteY162" fmla="*/ 133778 h 279510"/>
              <a:gd name="connsiteX163" fmla="*/ 867709 w 932574"/>
              <a:gd name="connsiteY163" fmla="*/ 127516 h 279510"/>
              <a:gd name="connsiteX164" fmla="*/ 896728 w 932574"/>
              <a:gd name="connsiteY164" fmla="*/ 69451 h 279510"/>
              <a:gd name="connsiteX165" fmla="*/ 884779 w 932574"/>
              <a:gd name="connsiteY165" fmla="*/ 54080 h 279510"/>
              <a:gd name="connsiteX166" fmla="*/ 872830 w 932574"/>
              <a:gd name="connsiteY166" fmla="*/ 69451 h 279510"/>
              <a:gd name="connsiteX167" fmla="*/ 884779 w 932574"/>
              <a:gd name="connsiteY167" fmla="*/ 84821 h 279510"/>
              <a:gd name="connsiteX168" fmla="*/ 896728 w 932574"/>
              <a:gd name="connsiteY168" fmla="*/ 69451 h 279510"/>
              <a:gd name="connsiteX169" fmla="*/ 569 w 932574"/>
              <a:gd name="connsiteY169" fmla="*/ 159964 h 279510"/>
              <a:gd name="connsiteX170" fmla="*/ 82504 w 932574"/>
              <a:gd name="connsiteY170" fmla="*/ 159964 h 279510"/>
              <a:gd name="connsiteX171" fmla="*/ 82504 w 932574"/>
              <a:gd name="connsiteY171" fmla="*/ 181596 h 279510"/>
              <a:gd name="connsiteX172" fmla="*/ 27311 w 932574"/>
              <a:gd name="connsiteY172" fmla="*/ 181596 h 279510"/>
              <a:gd name="connsiteX173" fmla="*/ 27311 w 932574"/>
              <a:gd name="connsiteY173" fmla="*/ 208921 h 279510"/>
              <a:gd name="connsiteX174" fmla="*/ 79090 w 932574"/>
              <a:gd name="connsiteY174" fmla="*/ 208921 h 279510"/>
              <a:gd name="connsiteX175" fmla="*/ 79090 w 932574"/>
              <a:gd name="connsiteY175" fmla="*/ 229984 h 279510"/>
              <a:gd name="connsiteX176" fmla="*/ 27311 w 932574"/>
              <a:gd name="connsiteY176" fmla="*/ 229984 h 279510"/>
              <a:gd name="connsiteX177" fmla="*/ 27311 w 932574"/>
              <a:gd name="connsiteY177" fmla="*/ 277803 h 279510"/>
              <a:gd name="connsiteX178" fmla="*/ 569 w 932574"/>
              <a:gd name="connsiteY178" fmla="*/ 277803 h 279510"/>
              <a:gd name="connsiteX179" fmla="*/ 569 w 932574"/>
              <a:gd name="connsiteY179" fmla="*/ 159964 h 279510"/>
              <a:gd name="connsiteX180" fmla="*/ 99573 w 932574"/>
              <a:gd name="connsiteY180" fmla="*/ 167365 h 279510"/>
              <a:gd name="connsiteX181" fmla="*/ 113798 w 932574"/>
              <a:gd name="connsiteY181" fmla="*/ 153133 h 279510"/>
              <a:gd name="connsiteX182" fmla="*/ 128592 w 932574"/>
              <a:gd name="connsiteY182" fmla="*/ 167365 h 279510"/>
              <a:gd name="connsiteX183" fmla="*/ 113798 w 932574"/>
              <a:gd name="connsiteY183" fmla="*/ 181596 h 279510"/>
              <a:gd name="connsiteX184" fmla="*/ 99573 w 932574"/>
              <a:gd name="connsiteY184" fmla="*/ 167365 h 279510"/>
              <a:gd name="connsiteX185" fmla="*/ 101280 w 932574"/>
              <a:gd name="connsiteY185" fmla="*/ 192412 h 279510"/>
              <a:gd name="connsiteX186" fmla="*/ 126316 w 932574"/>
              <a:gd name="connsiteY186" fmla="*/ 192412 h 279510"/>
              <a:gd name="connsiteX187" fmla="*/ 126316 w 932574"/>
              <a:gd name="connsiteY187" fmla="*/ 277803 h 279510"/>
              <a:gd name="connsiteX188" fmla="*/ 101280 w 932574"/>
              <a:gd name="connsiteY188" fmla="*/ 277803 h 279510"/>
              <a:gd name="connsiteX189" fmla="*/ 101280 w 932574"/>
              <a:gd name="connsiteY189" fmla="*/ 192412 h 279510"/>
              <a:gd name="connsiteX190" fmla="*/ 147368 w 932574"/>
              <a:gd name="connsiteY190" fmla="*/ 192412 h 279510"/>
              <a:gd name="connsiteX191" fmla="*/ 172404 w 932574"/>
              <a:gd name="connsiteY191" fmla="*/ 192412 h 279510"/>
              <a:gd name="connsiteX192" fmla="*/ 172404 w 932574"/>
              <a:gd name="connsiteY192" fmla="*/ 206075 h 279510"/>
              <a:gd name="connsiteX193" fmla="*/ 172973 w 932574"/>
              <a:gd name="connsiteY193" fmla="*/ 206075 h 279510"/>
              <a:gd name="connsiteX194" fmla="*/ 194595 w 932574"/>
              <a:gd name="connsiteY194" fmla="*/ 190705 h 279510"/>
              <a:gd name="connsiteX195" fmla="*/ 201991 w 932574"/>
              <a:gd name="connsiteY195" fmla="*/ 191843 h 279510"/>
              <a:gd name="connsiteX196" fmla="*/ 201991 w 932574"/>
              <a:gd name="connsiteY196" fmla="*/ 218029 h 279510"/>
              <a:gd name="connsiteX197" fmla="*/ 191181 w 932574"/>
              <a:gd name="connsiteY197" fmla="*/ 216322 h 279510"/>
              <a:gd name="connsiteX198" fmla="*/ 172973 w 932574"/>
              <a:gd name="connsiteY198" fmla="*/ 235107 h 279510"/>
              <a:gd name="connsiteX199" fmla="*/ 172973 w 932574"/>
              <a:gd name="connsiteY199" fmla="*/ 277803 h 279510"/>
              <a:gd name="connsiteX200" fmla="*/ 147937 w 932574"/>
              <a:gd name="connsiteY200" fmla="*/ 277803 h 279510"/>
              <a:gd name="connsiteX201" fmla="*/ 147937 w 932574"/>
              <a:gd name="connsiteY201" fmla="*/ 192412 h 279510"/>
              <a:gd name="connsiteX202" fmla="*/ 234993 w 932574"/>
              <a:gd name="connsiteY202" fmla="*/ 249339 h 279510"/>
              <a:gd name="connsiteX203" fmla="*/ 250355 w 932574"/>
              <a:gd name="connsiteY203" fmla="*/ 261863 h 279510"/>
              <a:gd name="connsiteX204" fmla="*/ 262304 w 932574"/>
              <a:gd name="connsiteY204" fmla="*/ 254463 h 279510"/>
              <a:gd name="connsiteX205" fmla="*/ 213371 w 932574"/>
              <a:gd name="connsiteY205" fmla="*/ 218029 h 279510"/>
              <a:gd name="connsiteX206" fmla="*/ 248649 w 932574"/>
              <a:gd name="connsiteY206" fmla="*/ 190705 h 279510"/>
              <a:gd name="connsiteX207" fmla="*/ 285633 w 932574"/>
              <a:gd name="connsiteY207" fmla="*/ 219737 h 279510"/>
              <a:gd name="connsiteX208" fmla="*/ 261735 w 932574"/>
              <a:gd name="connsiteY208" fmla="*/ 219737 h 279510"/>
              <a:gd name="connsiteX209" fmla="*/ 248649 w 932574"/>
              <a:gd name="connsiteY209" fmla="*/ 208352 h 279510"/>
              <a:gd name="connsiteX210" fmla="*/ 238407 w 932574"/>
              <a:gd name="connsiteY210" fmla="*/ 215183 h 279510"/>
              <a:gd name="connsiteX211" fmla="*/ 287340 w 932574"/>
              <a:gd name="connsiteY211" fmla="*/ 252185 h 279510"/>
              <a:gd name="connsiteX212" fmla="*/ 250925 w 932574"/>
              <a:gd name="connsiteY212" fmla="*/ 278941 h 279510"/>
              <a:gd name="connsiteX213" fmla="*/ 210526 w 932574"/>
              <a:gd name="connsiteY213" fmla="*/ 248770 h 279510"/>
              <a:gd name="connsiteX214" fmla="*/ 234993 w 932574"/>
              <a:gd name="connsiteY214" fmla="*/ 248770 h 279510"/>
              <a:gd name="connsiteX215" fmla="*/ 308393 w 932574"/>
              <a:gd name="connsiteY215" fmla="*/ 212337 h 279510"/>
              <a:gd name="connsiteX216" fmla="*/ 297013 w 932574"/>
              <a:gd name="connsiteY216" fmla="*/ 212337 h 279510"/>
              <a:gd name="connsiteX217" fmla="*/ 297013 w 932574"/>
              <a:gd name="connsiteY217" fmla="*/ 192412 h 279510"/>
              <a:gd name="connsiteX218" fmla="*/ 308393 w 932574"/>
              <a:gd name="connsiteY218" fmla="*/ 192412 h 279510"/>
              <a:gd name="connsiteX219" fmla="*/ 308393 w 932574"/>
              <a:gd name="connsiteY219" fmla="*/ 170211 h 279510"/>
              <a:gd name="connsiteX220" fmla="*/ 333428 w 932574"/>
              <a:gd name="connsiteY220" fmla="*/ 170211 h 279510"/>
              <a:gd name="connsiteX221" fmla="*/ 333428 w 932574"/>
              <a:gd name="connsiteY221" fmla="*/ 192412 h 279510"/>
              <a:gd name="connsiteX222" fmla="*/ 353343 w 932574"/>
              <a:gd name="connsiteY222" fmla="*/ 192412 h 279510"/>
              <a:gd name="connsiteX223" fmla="*/ 353343 w 932574"/>
              <a:gd name="connsiteY223" fmla="*/ 212337 h 279510"/>
              <a:gd name="connsiteX224" fmla="*/ 333428 w 932574"/>
              <a:gd name="connsiteY224" fmla="*/ 212337 h 279510"/>
              <a:gd name="connsiteX225" fmla="*/ 333428 w 932574"/>
              <a:gd name="connsiteY225" fmla="*/ 244785 h 279510"/>
              <a:gd name="connsiteX226" fmla="*/ 346515 w 932574"/>
              <a:gd name="connsiteY226" fmla="*/ 256170 h 279510"/>
              <a:gd name="connsiteX227" fmla="*/ 355050 w 932574"/>
              <a:gd name="connsiteY227" fmla="*/ 255601 h 279510"/>
              <a:gd name="connsiteX228" fmla="*/ 355050 w 932574"/>
              <a:gd name="connsiteY228" fmla="*/ 277803 h 279510"/>
              <a:gd name="connsiteX229" fmla="*/ 341963 w 932574"/>
              <a:gd name="connsiteY229" fmla="*/ 279510 h 279510"/>
              <a:gd name="connsiteX230" fmla="*/ 308393 w 932574"/>
              <a:gd name="connsiteY230" fmla="*/ 245354 h 279510"/>
              <a:gd name="connsiteX231" fmla="*/ 308393 w 932574"/>
              <a:gd name="connsiteY231" fmla="*/ 212337 h 279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</a:cxnLst>
            <a:rect l="l" t="t" r="r" b="b"/>
            <a:pathLst>
              <a:path w="932574" h="279510">
                <a:moveTo>
                  <a:pt x="569" y="6831"/>
                </a:moveTo>
                <a:lnTo>
                  <a:pt x="84210" y="6831"/>
                </a:lnTo>
                <a:lnTo>
                  <a:pt x="84210" y="28463"/>
                </a:lnTo>
                <a:lnTo>
                  <a:pt x="27311" y="28463"/>
                </a:lnTo>
                <a:lnTo>
                  <a:pt x="27311" y="53511"/>
                </a:lnTo>
                <a:lnTo>
                  <a:pt x="80797" y="53511"/>
                </a:lnTo>
                <a:lnTo>
                  <a:pt x="80797" y="74574"/>
                </a:lnTo>
                <a:lnTo>
                  <a:pt x="27311" y="74574"/>
                </a:lnTo>
                <a:lnTo>
                  <a:pt x="27311" y="103037"/>
                </a:lnTo>
                <a:lnTo>
                  <a:pt x="85348" y="103037"/>
                </a:lnTo>
                <a:lnTo>
                  <a:pt x="85348" y="124670"/>
                </a:lnTo>
                <a:lnTo>
                  <a:pt x="0" y="124670"/>
                </a:lnTo>
                <a:lnTo>
                  <a:pt x="0" y="6831"/>
                </a:lnTo>
                <a:close/>
                <a:moveTo>
                  <a:pt x="104694" y="39279"/>
                </a:moveTo>
                <a:lnTo>
                  <a:pt x="129730" y="39279"/>
                </a:lnTo>
                <a:lnTo>
                  <a:pt x="129730" y="52942"/>
                </a:lnTo>
                <a:lnTo>
                  <a:pt x="130299" y="52942"/>
                </a:lnTo>
                <a:cubicBezTo>
                  <a:pt x="135989" y="43264"/>
                  <a:pt x="143954" y="37572"/>
                  <a:pt x="158179" y="37572"/>
                </a:cubicBezTo>
                <a:cubicBezTo>
                  <a:pt x="178663" y="37572"/>
                  <a:pt x="186060" y="48957"/>
                  <a:pt x="186060" y="68881"/>
                </a:cubicBezTo>
                <a:lnTo>
                  <a:pt x="186060" y="124670"/>
                </a:lnTo>
                <a:lnTo>
                  <a:pt x="161024" y="124670"/>
                </a:lnTo>
                <a:lnTo>
                  <a:pt x="161024" y="75713"/>
                </a:lnTo>
                <a:cubicBezTo>
                  <a:pt x="161024" y="64896"/>
                  <a:pt x="157610" y="59204"/>
                  <a:pt x="147368" y="59204"/>
                </a:cubicBezTo>
                <a:cubicBezTo>
                  <a:pt x="136558" y="59204"/>
                  <a:pt x="129730" y="66604"/>
                  <a:pt x="129730" y="77420"/>
                </a:cubicBezTo>
                <a:lnTo>
                  <a:pt x="129730" y="124670"/>
                </a:lnTo>
                <a:lnTo>
                  <a:pt x="104694" y="124670"/>
                </a:lnTo>
                <a:lnTo>
                  <a:pt x="104694" y="39279"/>
                </a:lnTo>
                <a:close/>
                <a:moveTo>
                  <a:pt x="287340" y="39279"/>
                </a:moveTo>
                <a:lnTo>
                  <a:pt x="287340" y="58065"/>
                </a:lnTo>
                <a:lnTo>
                  <a:pt x="271408" y="58065"/>
                </a:lnTo>
                <a:cubicBezTo>
                  <a:pt x="273115" y="61481"/>
                  <a:pt x="273684" y="65466"/>
                  <a:pt x="273684" y="69451"/>
                </a:cubicBezTo>
                <a:cubicBezTo>
                  <a:pt x="273684" y="87667"/>
                  <a:pt x="261166" y="100760"/>
                  <a:pt x="239545" y="100760"/>
                </a:cubicBezTo>
                <a:cubicBezTo>
                  <a:pt x="234424" y="100760"/>
                  <a:pt x="229303" y="100191"/>
                  <a:pt x="225320" y="98483"/>
                </a:cubicBezTo>
                <a:cubicBezTo>
                  <a:pt x="223613" y="100191"/>
                  <a:pt x="223044" y="101899"/>
                  <a:pt x="223044" y="103607"/>
                </a:cubicBezTo>
                <a:cubicBezTo>
                  <a:pt x="223044" y="114992"/>
                  <a:pt x="285064" y="95068"/>
                  <a:pt x="285064" y="130932"/>
                </a:cubicBezTo>
                <a:cubicBezTo>
                  <a:pt x="285064" y="145163"/>
                  <a:pt x="276529" y="157118"/>
                  <a:pt x="240114" y="157118"/>
                </a:cubicBezTo>
                <a:cubicBezTo>
                  <a:pt x="208819" y="157118"/>
                  <a:pt x="198578" y="149717"/>
                  <a:pt x="198578" y="137763"/>
                </a:cubicBezTo>
                <a:cubicBezTo>
                  <a:pt x="198578" y="131501"/>
                  <a:pt x="201991" y="126377"/>
                  <a:pt x="207681" y="122962"/>
                </a:cubicBezTo>
                <a:cubicBezTo>
                  <a:pt x="203129" y="120115"/>
                  <a:pt x="200284" y="116131"/>
                  <a:pt x="200284" y="109869"/>
                </a:cubicBezTo>
                <a:cubicBezTo>
                  <a:pt x="200284" y="102468"/>
                  <a:pt x="203698" y="96206"/>
                  <a:pt x="212802" y="91652"/>
                </a:cubicBezTo>
                <a:cubicBezTo>
                  <a:pt x="207112" y="85959"/>
                  <a:pt x="204267" y="78559"/>
                  <a:pt x="204267" y="69451"/>
                </a:cubicBezTo>
                <a:cubicBezTo>
                  <a:pt x="204267" y="50665"/>
                  <a:pt x="216785" y="38141"/>
                  <a:pt x="238976" y="38141"/>
                </a:cubicBezTo>
                <a:cubicBezTo>
                  <a:pt x="243528" y="38141"/>
                  <a:pt x="247511" y="38710"/>
                  <a:pt x="251494" y="39849"/>
                </a:cubicBezTo>
                <a:lnTo>
                  <a:pt x="287340" y="39849"/>
                </a:lnTo>
                <a:close/>
                <a:moveTo>
                  <a:pt x="222475" y="127516"/>
                </a:moveTo>
                <a:cubicBezTo>
                  <a:pt x="219630" y="129793"/>
                  <a:pt x="219061" y="132070"/>
                  <a:pt x="219061" y="133778"/>
                </a:cubicBezTo>
                <a:cubicBezTo>
                  <a:pt x="219061" y="138901"/>
                  <a:pt x="223044" y="141748"/>
                  <a:pt x="241821" y="141748"/>
                </a:cubicBezTo>
                <a:cubicBezTo>
                  <a:pt x="257183" y="141748"/>
                  <a:pt x="261735" y="137193"/>
                  <a:pt x="261735" y="133778"/>
                </a:cubicBezTo>
                <a:cubicBezTo>
                  <a:pt x="261735" y="125808"/>
                  <a:pt x="239545" y="129793"/>
                  <a:pt x="222475" y="127516"/>
                </a:cubicBezTo>
                <a:close/>
                <a:moveTo>
                  <a:pt x="251494" y="69451"/>
                </a:moveTo>
                <a:cubicBezTo>
                  <a:pt x="251494" y="59773"/>
                  <a:pt x="248080" y="54080"/>
                  <a:pt x="239545" y="54080"/>
                </a:cubicBezTo>
                <a:cubicBezTo>
                  <a:pt x="231010" y="54080"/>
                  <a:pt x="227596" y="59773"/>
                  <a:pt x="227596" y="69451"/>
                </a:cubicBezTo>
                <a:cubicBezTo>
                  <a:pt x="227596" y="79128"/>
                  <a:pt x="231010" y="84821"/>
                  <a:pt x="239545" y="84821"/>
                </a:cubicBezTo>
                <a:cubicBezTo>
                  <a:pt x="247511" y="84821"/>
                  <a:pt x="251494" y="79128"/>
                  <a:pt x="251494" y="69451"/>
                </a:cubicBezTo>
                <a:close/>
                <a:moveTo>
                  <a:pt x="299858" y="14232"/>
                </a:moveTo>
                <a:cubicBezTo>
                  <a:pt x="299858" y="5693"/>
                  <a:pt x="304979" y="0"/>
                  <a:pt x="314082" y="0"/>
                </a:cubicBezTo>
                <a:cubicBezTo>
                  <a:pt x="322617" y="0"/>
                  <a:pt x="328876" y="5693"/>
                  <a:pt x="328876" y="14232"/>
                </a:cubicBezTo>
                <a:cubicBezTo>
                  <a:pt x="328876" y="22771"/>
                  <a:pt x="323186" y="28463"/>
                  <a:pt x="314082" y="28463"/>
                </a:cubicBezTo>
                <a:cubicBezTo>
                  <a:pt x="304979" y="28463"/>
                  <a:pt x="299858" y="22771"/>
                  <a:pt x="299858" y="14232"/>
                </a:cubicBezTo>
                <a:close/>
                <a:moveTo>
                  <a:pt x="301565" y="39279"/>
                </a:moveTo>
                <a:lnTo>
                  <a:pt x="326600" y="39279"/>
                </a:lnTo>
                <a:lnTo>
                  <a:pt x="326600" y="124670"/>
                </a:lnTo>
                <a:lnTo>
                  <a:pt x="301565" y="124670"/>
                </a:lnTo>
                <a:lnTo>
                  <a:pt x="301565" y="39279"/>
                </a:lnTo>
                <a:close/>
                <a:moveTo>
                  <a:pt x="347653" y="39279"/>
                </a:moveTo>
                <a:lnTo>
                  <a:pt x="372688" y="39279"/>
                </a:lnTo>
                <a:lnTo>
                  <a:pt x="372688" y="52942"/>
                </a:lnTo>
                <a:lnTo>
                  <a:pt x="373258" y="52942"/>
                </a:lnTo>
                <a:cubicBezTo>
                  <a:pt x="378947" y="43264"/>
                  <a:pt x="386913" y="37572"/>
                  <a:pt x="401138" y="37572"/>
                </a:cubicBezTo>
                <a:cubicBezTo>
                  <a:pt x="421622" y="37572"/>
                  <a:pt x="429018" y="48957"/>
                  <a:pt x="429018" y="68881"/>
                </a:cubicBezTo>
                <a:lnTo>
                  <a:pt x="429018" y="124670"/>
                </a:lnTo>
                <a:lnTo>
                  <a:pt x="403983" y="124670"/>
                </a:lnTo>
                <a:lnTo>
                  <a:pt x="403983" y="75713"/>
                </a:lnTo>
                <a:cubicBezTo>
                  <a:pt x="403983" y="64896"/>
                  <a:pt x="400569" y="59204"/>
                  <a:pt x="390327" y="59204"/>
                </a:cubicBezTo>
                <a:cubicBezTo>
                  <a:pt x="379516" y="59204"/>
                  <a:pt x="372688" y="66604"/>
                  <a:pt x="372688" y="77420"/>
                </a:cubicBezTo>
                <a:lnTo>
                  <a:pt x="372688" y="124670"/>
                </a:lnTo>
                <a:lnTo>
                  <a:pt x="347653" y="124670"/>
                </a:lnTo>
                <a:lnTo>
                  <a:pt x="347653" y="39279"/>
                </a:lnTo>
                <a:close/>
                <a:moveTo>
                  <a:pt x="526316" y="93360"/>
                </a:moveTo>
                <a:cubicBezTo>
                  <a:pt x="525178" y="111007"/>
                  <a:pt x="512660" y="126377"/>
                  <a:pt x="487055" y="126377"/>
                </a:cubicBezTo>
                <a:cubicBezTo>
                  <a:pt x="457468" y="126377"/>
                  <a:pt x="445519" y="108730"/>
                  <a:pt x="445519" y="81975"/>
                </a:cubicBezTo>
                <a:cubicBezTo>
                  <a:pt x="445519" y="55219"/>
                  <a:pt x="459744" y="37572"/>
                  <a:pt x="487624" y="37572"/>
                </a:cubicBezTo>
                <a:cubicBezTo>
                  <a:pt x="515505" y="37572"/>
                  <a:pt x="526316" y="54650"/>
                  <a:pt x="526316" y="83113"/>
                </a:cubicBezTo>
                <a:lnTo>
                  <a:pt x="526316" y="86529"/>
                </a:lnTo>
                <a:lnTo>
                  <a:pt x="470555" y="86529"/>
                </a:lnTo>
                <a:cubicBezTo>
                  <a:pt x="471123" y="99622"/>
                  <a:pt x="475676" y="107022"/>
                  <a:pt x="486486" y="107022"/>
                </a:cubicBezTo>
                <a:cubicBezTo>
                  <a:pt x="496159" y="107022"/>
                  <a:pt x="501280" y="100760"/>
                  <a:pt x="501280" y="93360"/>
                </a:cubicBezTo>
                <a:lnTo>
                  <a:pt x="526316" y="93360"/>
                </a:lnTo>
                <a:close/>
                <a:moveTo>
                  <a:pt x="501280" y="72866"/>
                </a:moveTo>
                <a:cubicBezTo>
                  <a:pt x="500711" y="64327"/>
                  <a:pt x="496728" y="56357"/>
                  <a:pt x="486486" y="56357"/>
                </a:cubicBezTo>
                <a:cubicBezTo>
                  <a:pt x="476813" y="56357"/>
                  <a:pt x="472262" y="62050"/>
                  <a:pt x="471123" y="72866"/>
                </a:cubicBezTo>
                <a:lnTo>
                  <a:pt x="501280" y="72866"/>
                </a:lnTo>
                <a:close/>
                <a:moveTo>
                  <a:pt x="619630" y="93360"/>
                </a:moveTo>
                <a:cubicBezTo>
                  <a:pt x="618492" y="111007"/>
                  <a:pt x="605974" y="126377"/>
                  <a:pt x="580370" y="126377"/>
                </a:cubicBezTo>
                <a:cubicBezTo>
                  <a:pt x="550782" y="126377"/>
                  <a:pt x="538833" y="108730"/>
                  <a:pt x="538833" y="81975"/>
                </a:cubicBezTo>
                <a:cubicBezTo>
                  <a:pt x="538833" y="55219"/>
                  <a:pt x="553058" y="37572"/>
                  <a:pt x="580939" y="37572"/>
                </a:cubicBezTo>
                <a:cubicBezTo>
                  <a:pt x="608819" y="37572"/>
                  <a:pt x="619630" y="54650"/>
                  <a:pt x="619630" y="83113"/>
                </a:cubicBezTo>
                <a:lnTo>
                  <a:pt x="619630" y="86529"/>
                </a:lnTo>
                <a:lnTo>
                  <a:pt x="564438" y="86529"/>
                </a:lnTo>
                <a:cubicBezTo>
                  <a:pt x="565007" y="99622"/>
                  <a:pt x="569559" y="107022"/>
                  <a:pt x="580370" y="107022"/>
                </a:cubicBezTo>
                <a:cubicBezTo>
                  <a:pt x="590042" y="107022"/>
                  <a:pt x="595164" y="100760"/>
                  <a:pt x="595164" y="93360"/>
                </a:cubicBezTo>
                <a:lnTo>
                  <a:pt x="619630" y="93360"/>
                </a:lnTo>
                <a:close/>
                <a:moveTo>
                  <a:pt x="594594" y="72866"/>
                </a:moveTo>
                <a:cubicBezTo>
                  <a:pt x="594025" y="64327"/>
                  <a:pt x="590042" y="56357"/>
                  <a:pt x="579801" y="56357"/>
                </a:cubicBezTo>
                <a:cubicBezTo>
                  <a:pt x="570128" y="56357"/>
                  <a:pt x="565576" y="62050"/>
                  <a:pt x="564438" y="72866"/>
                </a:cubicBezTo>
                <a:lnTo>
                  <a:pt x="594594" y="72866"/>
                </a:lnTo>
                <a:close/>
                <a:moveTo>
                  <a:pt x="636700" y="39279"/>
                </a:moveTo>
                <a:lnTo>
                  <a:pt x="661735" y="39279"/>
                </a:lnTo>
                <a:lnTo>
                  <a:pt x="661735" y="52942"/>
                </a:lnTo>
                <a:lnTo>
                  <a:pt x="662304" y="52942"/>
                </a:lnTo>
                <a:cubicBezTo>
                  <a:pt x="667994" y="43264"/>
                  <a:pt x="675391" y="37572"/>
                  <a:pt x="683926" y="37572"/>
                </a:cubicBezTo>
                <a:cubicBezTo>
                  <a:pt x="686202" y="37572"/>
                  <a:pt x="688478" y="38141"/>
                  <a:pt x="691323" y="38710"/>
                </a:cubicBezTo>
                <a:lnTo>
                  <a:pt x="691323" y="64896"/>
                </a:lnTo>
                <a:cubicBezTo>
                  <a:pt x="688478" y="63758"/>
                  <a:pt x="685064" y="63189"/>
                  <a:pt x="680512" y="63189"/>
                </a:cubicBezTo>
                <a:cubicBezTo>
                  <a:pt x="669701" y="63189"/>
                  <a:pt x="662304" y="70020"/>
                  <a:pt x="662304" y="81975"/>
                </a:cubicBezTo>
                <a:lnTo>
                  <a:pt x="662304" y="124670"/>
                </a:lnTo>
                <a:lnTo>
                  <a:pt x="637269" y="124670"/>
                </a:lnTo>
                <a:lnTo>
                  <a:pt x="637269" y="39279"/>
                </a:lnTo>
                <a:close/>
                <a:moveTo>
                  <a:pt x="702702" y="14232"/>
                </a:moveTo>
                <a:cubicBezTo>
                  <a:pt x="702702" y="5693"/>
                  <a:pt x="707823" y="0"/>
                  <a:pt x="716927" y="0"/>
                </a:cubicBezTo>
                <a:cubicBezTo>
                  <a:pt x="725462" y="0"/>
                  <a:pt x="731721" y="5693"/>
                  <a:pt x="731721" y="14232"/>
                </a:cubicBezTo>
                <a:cubicBezTo>
                  <a:pt x="731721" y="22771"/>
                  <a:pt x="726031" y="28463"/>
                  <a:pt x="716927" y="28463"/>
                </a:cubicBezTo>
                <a:cubicBezTo>
                  <a:pt x="707823" y="28463"/>
                  <a:pt x="702702" y="22771"/>
                  <a:pt x="702702" y="14232"/>
                </a:cubicBezTo>
                <a:close/>
                <a:moveTo>
                  <a:pt x="704409" y="39279"/>
                </a:moveTo>
                <a:lnTo>
                  <a:pt x="729445" y="39279"/>
                </a:lnTo>
                <a:lnTo>
                  <a:pt x="729445" y="124670"/>
                </a:lnTo>
                <a:lnTo>
                  <a:pt x="704409" y="124670"/>
                </a:lnTo>
                <a:lnTo>
                  <a:pt x="704409" y="39279"/>
                </a:lnTo>
                <a:close/>
                <a:moveTo>
                  <a:pt x="750498" y="39279"/>
                </a:moveTo>
                <a:lnTo>
                  <a:pt x="775533" y="39279"/>
                </a:lnTo>
                <a:lnTo>
                  <a:pt x="775533" y="52942"/>
                </a:lnTo>
                <a:lnTo>
                  <a:pt x="776102" y="52942"/>
                </a:lnTo>
                <a:cubicBezTo>
                  <a:pt x="781792" y="43264"/>
                  <a:pt x="789758" y="37572"/>
                  <a:pt x="803982" y="37572"/>
                </a:cubicBezTo>
                <a:cubicBezTo>
                  <a:pt x="824466" y="37572"/>
                  <a:pt x="831863" y="48957"/>
                  <a:pt x="831863" y="68881"/>
                </a:cubicBezTo>
                <a:lnTo>
                  <a:pt x="831863" y="124670"/>
                </a:lnTo>
                <a:lnTo>
                  <a:pt x="806827" y="124670"/>
                </a:lnTo>
                <a:lnTo>
                  <a:pt x="806827" y="75713"/>
                </a:lnTo>
                <a:cubicBezTo>
                  <a:pt x="806827" y="64896"/>
                  <a:pt x="803414" y="59204"/>
                  <a:pt x="793172" y="59204"/>
                </a:cubicBezTo>
                <a:cubicBezTo>
                  <a:pt x="782361" y="59204"/>
                  <a:pt x="775533" y="66604"/>
                  <a:pt x="775533" y="77420"/>
                </a:cubicBezTo>
                <a:lnTo>
                  <a:pt x="775533" y="124670"/>
                </a:lnTo>
                <a:lnTo>
                  <a:pt x="750498" y="124670"/>
                </a:lnTo>
                <a:lnTo>
                  <a:pt x="750498" y="39279"/>
                </a:lnTo>
                <a:close/>
                <a:moveTo>
                  <a:pt x="932574" y="39279"/>
                </a:moveTo>
                <a:lnTo>
                  <a:pt x="932574" y="58065"/>
                </a:lnTo>
                <a:lnTo>
                  <a:pt x="917212" y="58065"/>
                </a:lnTo>
                <a:cubicBezTo>
                  <a:pt x="918918" y="61481"/>
                  <a:pt x="919488" y="65466"/>
                  <a:pt x="919488" y="69451"/>
                </a:cubicBezTo>
                <a:cubicBezTo>
                  <a:pt x="919488" y="87667"/>
                  <a:pt x="906970" y="100760"/>
                  <a:pt x="885348" y="100760"/>
                </a:cubicBezTo>
                <a:cubicBezTo>
                  <a:pt x="880227" y="100760"/>
                  <a:pt x="875106" y="100191"/>
                  <a:pt x="871124" y="98483"/>
                </a:cubicBezTo>
                <a:cubicBezTo>
                  <a:pt x="869416" y="100191"/>
                  <a:pt x="868847" y="101899"/>
                  <a:pt x="868847" y="103607"/>
                </a:cubicBezTo>
                <a:cubicBezTo>
                  <a:pt x="868847" y="114992"/>
                  <a:pt x="930867" y="95068"/>
                  <a:pt x="930867" y="130932"/>
                </a:cubicBezTo>
                <a:cubicBezTo>
                  <a:pt x="930867" y="145163"/>
                  <a:pt x="922333" y="157118"/>
                  <a:pt x="885917" y="157118"/>
                </a:cubicBezTo>
                <a:cubicBezTo>
                  <a:pt x="854623" y="157118"/>
                  <a:pt x="844381" y="149717"/>
                  <a:pt x="844381" y="137763"/>
                </a:cubicBezTo>
                <a:cubicBezTo>
                  <a:pt x="844381" y="131501"/>
                  <a:pt x="847795" y="126377"/>
                  <a:pt x="853485" y="122962"/>
                </a:cubicBezTo>
                <a:cubicBezTo>
                  <a:pt x="848933" y="120115"/>
                  <a:pt x="846088" y="116131"/>
                  <a:pt x="846088" y="109869"/>
                </a:cubicBezTo>
                <a:cubicBezTo>
                  <a:pt x="846088" y="102468"/>
                  <a:pt x="849502" y="96206"/>
                  <a:pt x="858606" y="91652"/>
                </a:cubicBezTo>
                <a:cubicBezTo>
                  <a:pt x="852916" y="85959"/>
                  <a:pt x="850071" y="78559"/>
                  <a:pt x="850071" y="69451"/>
                </a:cubicBezTo>
                <a:cubicBezTo>
                  <a:pt x="850071" y="50665"/>
                  <a:pt x="862589" y="38141"/>
                  <a:pt x="884779" y="38141"/>
                </a:cubicBezTo>
                <a:cubicBezTo>
                  <a:pt x="889331" y="38141"/>
                  <a:pt x="893314" y="38710"/>
                  <a:pt x="897297" y="39849"/>
                </a:cubicBezTo>
                <a:lnTo>
                  <a:pt x="932574" y="39849"/>
                </a:lnTo>
                <a:close/>
                <a:moveTo>
                  <a:pt x="867709" y="127516"/>
                </a:moveTo>
                <a:cubicBezTo>
                  <a:pt x="864864" y="129793"/>
                  <a:pt x="864296" y="132070"/>
                  <a:pt x="864296" y="133778"/>
                </a:cubicBezTo>
                <a:cubicBezTo>
                  <a:pt x="864296" y="138901"/>
                  <a:pt x="868279" y="141748"/>
                  <a:pt x="887055" y="141748"/>
                </a:cubicBezTo>
                <a:cubicBezTo>
                  <a:pt x="902418" y="141748"/>
                  <a:pt x="906970" y="137193"/>
                  <a:pt x="906970" y="133778"/>
                </a:cubicBezTo>
                <a:cubicBezTo>
                  <a:pt x="907539" y="125808"/>
                  <a:pt x="885348" y="129793"/>
                  <a:pt x="867709" y="127516"/>
                </a:cubicBezTo>
                <a:close/>
                <a:moveTo>
                  <a:pt x="896728" y="69451"/>
                </a:moveTo>
                <a:cubicBezTo>
                  <a:pt x="896728" y="59773"/>
                  <a:pt x="893314" y="54080"/>
                  <a:pt x="884779" y="54080"/>
                </a:cubicBezTo>
                <a:cubicBezTo>
                  <a:pt x="876244" y="54080"/>
                  <a:pt x="872830" y="59773"/>
                  <a:pt x="872830" y="69451"/>
                </a:cubicBezTo>
                <a:cubicBezTo>
                  <a:pt x="872830" y="79128"/>
                  <a:pt x="876244" y="84821"/>
                  <a:pt x="884779" y="84821"/>
                </a:cubicBezTo>
                <a:cubicBezTo>
                  <a:pt x="893314" y="84821"/>
                  <a:pt x="896728" y="79128"/>
                  <a:pt x="896728" y="69451"/>
                </a:cubicBezTo>
                <a:close/>
                <a:moveTo>
                  <a:pt x="569" y="159964"/>
                </a:moveTo>
                <a:lnTo>
                  <a:pt x="82504" y="159964"/>
                </a:lnTo>
                <a:lnTo>
                  <a:pt x="82504" y="181596"/>
                </a:lnTo>
                <a:lnTo>
                  <a:pt x="27311" y="181596"/>
                </a:lnTo>
                <a:lnTo>
                  <a:pt x="27311" y="208921"/>
                </a:lnTo>
                <a:lnTo>
                  <a:pt x="79090" y="208921"/>
                </a:lnTo>
                <a:lnTo>
                  <a:pt x="79090" y="229984"/>
                </a:lnTo>
                <a:lnTo>
                  <a:pt x="27311" y="229984"/>
                </a:lnTo>
                <a:lnTo>
                  <a:pt x="27311" y="277803"/>
                </a:lnTo>
                <a:lnTo>
                  <a:pt x="569" y="277803"/>
                </a:lnTo>
                <a:lnTo>
                  <a:pt x="569" y="159964"/>
                </a:lnTo>
                <a:close/>
                <a:moveTo>
                  <a:pt x="99573" y="167365"/>
                </a:moveTo>
                <a:cubicBezTo>
                  <a:pt x="99573" y="158826"/>
                  <a:pt x="104694" y="153133"/>
                  <a:pt x="113798" y="153133"/>
                </a:cubicBezTo>
                <a:cubicBezTo>
                  <a:pt x="122333" y="153133"/>
                  <a:pt x="128592" y="158826"/>
                  <a:pt x="128592" y="167365"/>
                </a:cubicBezTo>
                <a:cubicBezTo>
                  <a:pt x="128592" y="175904"/>
                  <a:pt x="122902" y="181596"/>
                  <a:pt x="113798" y="181596"/>
                </a:cubicBezTo>
                <a:cubicBezTo>
                  <a:pt x="104694" y="181596"/>
                  <a:pt x="99573" y="175904"/>
                  <a:pt x="99573" y="167365"/>
                </a:cubicBezTo>
                <a:close/>
                <a:moveTo>
                  <a:pt x="101280" y="192412"/>
                </a:moveTo>
                <a:lnTo>
                  <a:pt x="126316" y="192412"/>
                </a:lnTo>
                <a:lnTo>
                  <a:pt x="126316" y="277803"/>
                </a:lnTo>
                <a:lnTo>
                  <a:pt x="101280" y="277803"/>
                </a:lnTo>
                <a:lnTo>
                  <a:pt x="101280" y="192412"/>
                </a:lnTo>
                <a:close/>
                <a:moveTo>
                  <a:pt x="147368" y="192412"/>
                </a:moveTo>
                <a:lnTo>
                  <a:pt x="172404" y="192412"/>
                </a:lnTo>
                <a:lnTo>
                  <a:pt x="172404" y="206075"/>
                </a:lnTo>
                <a:lnTo>
                  <a:pt x="172973" y="206075"/>
                </a:lnTo>
                <a:cubicBezTo>
                  <a:pt x="178663" y="196397"/>
                  <a:pt x="186060" y="190705"/>
                  <a:pt x="194595" y="190705"/>
                </a:cubicBezTo>
                <a:cubicBezTo>
                  <a:pt x="196871" y="190705"/>
                  <a:pt x="199146" y="191274"/>
                  <a:pt x="201991" y="191843"/>
                </a:cubicBezTo>
                <a:lnTo>
                  <a:pt x="201991" y="218029"/>
                </a:lnTo>
                <a:cubicBezTo>
                  <a:pt x="199146" y="216891"/>
                  <a:pt x="195733" y="216322"/>
                  <a:pt x="191181" y="216322"/>
                </a:cubicBezTo>
                <a:cubicBezTo>
                  <a:pt x="180370" y="216322"/>
                  <a:pt x="172973" y="223153"/>
                  <a:pt x="172973" y="235107"/>
                </a:cubicBezTo>
                <a:lnTo>
                  <a:pt x="172973" y="277803"/>
                </a:lnTo>
                <a:lnTo>
                  <a:pt x="147937" y="277803"/>
                </a:lnTo>
                <a:lnTo>
                  <a:pt x="147937" y="192412"/>
                </a:lnTo>
                <a:close/>
                <a:moveTo>
                  <a:pt x="234993" y="249339"/>
                </a:moveTo>
                <a:cubicBezTo>
                  <a:pt x="235562" y="259017"/>
                  <a:pt x="242390" y="261863"/>
                  <a:pt x="250355" y="261863"/>
                </a:cubicBezTo>
                <a:cubicBezTo>
                  <a:pt x="258890" y="261863"/>
                  <a:pt x="262304" y="259017"/>
                  <a:pt x="262304" y="254463"/>
                </a:cubicBezTo>
                <a:cubicBezTo>
                  <a:pt x="262304" y="240231"/>
                  <a:pt x="213371" y="251047"/>
                  <a:pt x="213371" y="218029"/>
                </a:cubicBezTo>
                <a:cubicBezTo>
                  <a:pt x="213371" y="202659"/>
                  <a:pt x="224182" y="190705"/>
                  <a:pt x="248649" y="190705"/>
                </a:cubicBezTo>
                <a:cubicBezTo>
                  <a:pt x="272546" y="190705"/>
                  <a:pt x="285064" y="201521"/>
                  <a:pt x="285633" y="219737"/>
                </a:cubicBezTo>
                <a:lnTo>
                  <a:pt x="261735" y="219737"/>
                </a:lnTo>
                <a:cubicBezTo>
                  <a:pt x="261735" y="211767"/>
                  <a:pt x="256045" y="208352"/>
                  <a:pt x="248649" y="208352"/>
                </a:cubicBezTo>
                <a:cubicBezTo>
                  <a:pt x="240683" y="208352"/>
                  <a:pt x="238407" y="212337"/>
                  <a:pt x="238407" y="215183"/>
                </a:cubicBezTo>
                <a:cubicBezTo>
                  <a:pt x="238407" y="229415"/>
                  <a:pt x="287340" y="218599"/>
                  <a:pt x="287340" y="252185"/>
                </a:cubicBezTo>
                <a:cubicBezTo>
                  <a:pt x="287340" y="268125"/>
                  <a:pt x="276529" y="278941"/>
                  <a:pt x="250925" y="278941"/>
                </a:cubicBezTo>
                <a:cubicBezTo>
                  <a:pt x="226458" y="278941"/>
                  <a:pt x="211664" y="271541"/>
                  <a:pt x="210526" y="248770"/>
                </a:cubicBezTo>
                <a:lnTo>
                  <a:pt x="234993" y="248770"/>
                </a:lnTo>
                <a:close/>
                <a:moveTo>
                  <a:pt x="308393" y="212337"/>
                </a:moveTo>
                <a:lnTo>
                  <a:pt x="297013" y="212337"/>
                </a:lnTo>
                <a:lnTo>
                  <a:pt x="297013" y="192412"/>
                </a:lnTo>
                <a:lnTo>
                  <a:pt x="308393" y="192412"/>
                </a:lnTo>
                <a:lnTo>
                  <a:pt x="308393" y="170211"/>
                </a:lnTo>
                <a:lnTo>
                  <a:pt x="333428" y="170211"/>
                </a:lnTo>
                <a:lnTo>
                  <a:pt x="333428" y="192412"/>
                </a:lnTo>
                <a:lnTo>
                  <a:pt x="353343" y="192412"/>
                </a:lnTo>
                <a:lnTo>
                  <a:pt x="353343" y="212337"/>
                </a:lnTo>
                <a:lnTo>
                  <a:pt x="333428" y="212337"/>
                </a:lnTo>
                <a:lnTo>
                  <a:pt x="333428" y="244785"/>
                </a:lnTo>
                <a:cubicBezTo>
                  <a:pt x="333428" y="252755"/>
                  <a:pt x="337411" y="256170"/>
                  <a:pt x="346515" y="256170"/>
                </a:cubicBezTo>
                <a:cubicBezTo>
                  <a:pt x="348791" y="256170"/>
                  <a:pt x="351067" y="256170"/>
                  <a:pt x="355050" y="255601"/>
                </a:cubicBezTo>
                <a:lnTo>
                  <a:pt x="355050" y="277803"/>
                </a:lnTo>
                <a:cubicBezTo>
                  <a:pt x="351636" y="278372"/>
                  <a:pt x="347084" y="279510"/>
                  <a:pt x="341963" y="279510"/>
                </a:cubicBezTo>
                <a:cubicBezTo>
                  <a:pt x="319772" y="279510"/>
                  <a:pt x="308393" y="269833"/>
                  <a:pt x="308393" y="245354"/>
                </a:cubicBezTo>
                <a:lnTo>
                  <a:pt x="308393" y="212337"/>
                </a:lnTo>
                <a:close/>
              </a:path>
            </a:pathLst>
          </a:custGeom>
          <a:solidFill>
            <a:schemeClr val="bg2"/>
          </a:solidFill>
          <a:ln w="569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B9B12F56-2157-1C67-F03C-DE57E89E94D5}"/>
              </a:ext>
            </a:extLst>
          </p:cNvPr>
          <p:cNvSpPr/>
          <p:nvPr userDrawn="1"/>
        </p:nvSpPr>
        <p:spPr>
          <a:xfrm>
            <a:off x="9821208" y="6370064"/>
            <a:ext cx="867321" cy="201757"/>
          </a:xfrm>
          <a:custGeom>
            <a:avLst/>
            <a:gdLst>
              <a:gd name="connsiteX0" fmla="*/ 1063442 w 1250639"/>
              <a:gd name="connsiteY0" fmla="*/ 223153 h 290924"/>
              <a:gd name="connsiteX1" fmla="*/ 1155049 w 1250639"/>
              <a:gd name="connsiteY1" fmla="*/ 149717 h 290924"/>
              <a:gd name="connsiteX2" fmla="*/ 1188051 w 1250639"/>
              <a:gd name="connsiteY2" fmla="*/ 154272 h 290924"/>
              <a:gd name="connsiteX3" fmla="*/ 1188620 w 1250639"/>
              <a:gd name="connsiteY3" fmla="*/ 154272 h 290924"/>
              <a:gd name="connsiteX4" fmla="*/ 1190327 w 1250639"/>
              <a:gd name="connsiteY4" fmla="*/ 154841 h 290924"/>
              <a:gd name="connsiteX5" fmla="*/ 1192033 w 1250639"/>
              <a:gd name="connsiteY5" fmla="*/ 155410 h 290924"/>
              <a:gd name="connsiteX6" fmla="*/ 1193171 w 1250639"/>
              <a:gd name="connsiteY6" fmla="*/ 155410 h 290924"/>
              <a:gd name="connsiteX7" fmla="*/ 1194310 w 1250639"/>
              <a:gd name="connsiteY7" fmla="*/ 155979 h 290924"/>
              <a:gd name="connsiteX8" fmla="*/ 1199431 w 1250639"/>
              <a:gd name="connsiteY8" fmla="*/ 157687 h 290924"/>
              <a:gd name="connsiteX9" fmla="*/ 1199431 w 1250639"/>
              <a:gd name="connsiteY9" fmla="*/ 157687 h 290924"/>
              <a:gd name="connsiteX10" fmla="*/ 1202276 w 1250639"/>
              <a:gd name="connsiteY10" fmla="*/ 158826 h 290924"/>
              <a:gd name="connsiteX11" fmla="*/ 1202276 w 1250639"/>
              <a:gd name="connsiteY11" fmla="*/ 146871 h 290924"/>
              <a:gd name="connsiteX12" fmla="*/ 1156187 w 1250639"/>
              <a:gd name="connsiteY12" fmla="*/ 106453 h 290924"/>
              <a:gd name="connsiteX13" fmla="*/ 1103840 w 1250639"/>
              <a:gd name="connsiteY13" fmla="*/ 138332 h 290924"/>
              <a:gd name="connsiteX14" fmla="*/ 1069701 w 1250639"/>
              <a:gd name="connsiteY14" fmla="*/ 105884 h 290924"/>
              <a:gd name="connsiteX15" fmla="*/ 1156756 w 1250639"/>
              <a:gd name="connsiteY15" fmla="*/ 60342 h 290924"/>
              <a:gd name="connsiteX16" fmla="*/ 1250640 w 1250639"/>
              <a:gd name="connsiteY16" fmla="*/ 143455 h 290924"/>
              <a:gd name="connsiteX17" fmla="*/ 1250640 w 1250639"/>
              <a:gd name="connsiteY17" fmla="*/ 285772 h 290924"/>
              <a:gd name="connsiteX18" fmla="*/ 1202276 w 1250639"/>
              <a:gd name="connsiteY18" fmla="*/ 285772 h 290924"/>
              <a:gd name="connsiteX19" fmla="*/ 1202276 w 1250639"/>
              <a:gd name="connsiteY19" fmla="*/ 266986 h 290924"/>
              <a:gd name="connsiteX20" fmla="*/ 1199999 w 1250639"/>
              <a:gd name="connsiteY20" fmla="*/ 268694 h 290924"/>
              <a:gd name="connsiteX21" fmla="*/ 1137411 w 1250639"/>
              <a:gd name="connsiteY21" fmla="*/ 290896 h 290924"/>
              <a:gd name="connsiteX22" fmla="*/ 1063442 w 1250639"/>
              <a:gd name="connsiteY22" fmla="*/ 223153 h 290924"/>
              <a:gd name="connsiteX23" fmla="*/ 1111237 w 1250639"/>
              <a:gd name="connsiteY23" fmla="*/ 219737 h 290924"/>
              <a:gd name="connsiteX24" fmla="*/ 1146514 w 1250639"/>
              <a:gd name="connsiteY24" fmla="*/ 247062 h 290924"/>
              <a:gd name="connsiteX25" fmla="*/ 1201706 w 1250639"/>
              <a:gd name="connsiteY25" fmla="*/ 227138 h 290924"/>
              <a:gd name="connsiteX26" fmla="*/ 1201706 w 1250639"/>
              <a:gd name="connsiteY26" fmla="*/ 200382 h 290924"/>
              <a:gd name="connsiteX27" fmla="*/ 1152773 w 1250639"/>
              <a:gd name="connsiteY27" fmla="*/ 190705 h 290924"/>
              <a:gd name="connsiteX28" fmla="*/ 1111237 w 1250639"/>
              <a:gd name="connsiteY28" fmla="*/ 219737 h 290924"/>
              <a:gd name="connsiteX29" fmla="*/ 1111237 w 1250639"/>
              <a:gd name="connsiteY29" fmla="*/ 219737 h 290924"/>
              <a:gd name="connsiteX30" fmla="*/ 862589 w 1250639"/>
              <a:gd name="connsiteY30" fmla="*/ 247631 h 290924"/>
              <a:gd name="connsiteX31" fmla="*/ 894452 w 1250639"/>
              <a:gd name="connsiteY31" fmla="*/ 214614 h 290924"/>
              <a:gd name="connsiteX32" fmla="*/ 958179 w 1250639"/>
              <a:gd name="connsiteY32" fmla="*/ 246493 h 290924"/>
              <a:gd name="connsiteX33" fmla="*/ 992318 w 1250639"/>
              <a:gd name="connsiteY33" fmla="*/ 223722 h 290924"/>
              <a:gd name="connsiteX34" fmla="*/ 976386 w 1250639"/>
              <a:gd name="connsiteY34" fmla="*/ 204936 h 290924"/>
              <a:gd name="connsiteX35" fmla="*/ 966714 w 1250639"/>
              <a:gd name="connsiteY35" fmla="*/ 202090 h 290924"/>
              <a:gd name="connsiteX36" fmla="*/ 937695 w 1250639"/>
              <a:gd name="connsiteY36" fmla="*/ 194689 h 290924"/>
              <a:gd name="connsiteX37" fmla="*/ 871123 w 1250639"/>
              <a:gd name="connsiteY37" fmla="*/ 125239 h 290924"/>
              <a:gd name="connsiteX38" fmla="*/ 951351 w 1250639"/>
              <a:gd name="connsiteY38" fmla="*/ 59773 h 290924"/>
              <a:gd name="connsiteX39" fmla="*/ 1033285 w 1250639"/>
              <a:gd name="connsiteY39" fmla="*/ 96775 h 290924"/>
              <a:gd name="connsiteX40" fmla="*/ 1001422 w 1250639"/>
              <a:gd name="connsiteY40" fmla="*/ 131501 h 290924"/>
              <a:gd name="connsiteX41" fmla="*/ 949644 w 1250639"/>
              <a:gd name="connsiteY41" fmla="*/ 103607 h 290924"/>
              <a:gd name="connsiteX42" fmla="*/ 919488 w 1250639"/>
              <a:gd name="connsiteY42" fmla="*/ 124100 h 290924"/>
              <a:gd name="connsiteX43" fmla="*/ 936557 w 1250639"/>
              <a:gd name="connsiteY43" fmla="*/ 143455 h 290924"/>
              <a:gd name="connsiteX44" fmla="*/ 941109 w 1250639"/>
              <a:gd name="connsiteY44" fmla="*/ 144594 h 290924"/>
              <a:gd name="connsiteX45" fmla="*/ 975817 w 1250639"/>
              <a:gd name="connsiteY45" fmla="*/ 152564 h 290924"/>
              <a:gd name="connsiteX46" fmla="*/ 1041251 w 1250639"/>
              <a:gd name="connsiteY46" fmla="*/ 221445 h 290924"/>
              <a:gd name="connsiteX47" fmla="*/ 953627 w 1250639"/>
              <a:gd name="connsiteY47" fmla="*/ 289757 h 290924"/>
              <a:gd name="connsiteX48" fmla="*/ 862589 w 1250639"/>
              <a:gd name="connsiteY48" fmla="*/ 247631 h 290924"/>
              <a:gd name="connsiteX49" fmla="*/ 862589 w 1250639"/>
              <a:gd name="connsiteY49" fmla="*/ 247631 h 290924"/>
              <a:gd name="connsiteX50" fmla="*/ 649786 w 1250639"/>
              <a:gd name="connsiteY50" fmla="*/ 193551 h 290924"/>
              <a:gd name="connsiteX51" fmla="*/ 649786 w 1250639"/>
              <a:gd name="connsiteY51" fmla="*/ 66035 h 290924"/>
              <a:gd name="connsiteX52" fmla="*/ 700995 w 1250639"/>
              <a:gd name="connsiteY52" fmla="*/ 66035 h 290924"/>
              <a:gd name="connsiteX53" fmla="*/ 700995 w 1250639"/>
              <a:gd name="connsiteY53" fmla="*/ 197536 h 290924"/>
              <a:gd name="connsiteX54" fmla="*/ 741963 w 1250639"/>
              <a:gd name="connsiteY54" fmla="*/ 245354 h 290924"/>
              <a:gd name="connsiteX55" fmla="*/ 782930 w 1250639"/>
              <a:gd name="connsiteY55" fmla="*/ 197536 h 290924"/>
              <a:gd name="connsiteX56" fmla="*/ 782930 w 1250639"/>
              <a:gd name="connsiteY56" fmla="*/ 66035 h 290924"/>
              <a:gd name="connsiteX57" fmla="*/ 834139 w 1250639"/>
              <a:gd name="connsiteY57" fmla="*/ 66035 h 290924"/>
              <a:gd name="connsiteX58" fmla="*/ 834139 w 1250639"/>
              <a:gd name="connsiteY58" fmla="*/ 193551 h 290924"/>
              <a:gd name="connsiteX59" fmla="*/ 741394 w 1250639"/>
              <a:gd name="connsiteY59" fmla="*/ 290326 h 290924"/>
              <a:gd name="connsiteX60" fmla="*/ 649786 w 1250639"/>
              <a:gd name="connsiteY60" fmla="*/ 193551 h 290924"/>
              <a:gd name="connsiteX61" fmla="*/ 649786 w 1250639"/>
              <a:gd name="connsiteY61" fmla="*/ 193551 h 290924"/>
              <a:gd name="connsiteX62" fmla="*/ 514367 w 1250639"/>
              <a:gd name="connsiteY62" fmla="*/ 207783 h 290924"/>
              <a:gd name="connsiteX63" fmla="*/ 514367 w 1250639"/>
              <a:gd name="connsiteY63" fmla="*/ 111576 h 290924"/>
              <a:gd name="connsiteX64" fmla="*/ 481934 w 1250639"/>
              <a:gd name="connsiteY64" fmla="*/ 111576 h 290924"/>
              <a:gd name="connsiteX65" fmla="*/ 481934 w 1250639"/>
              <a:gd name="connsiteY65" fmla="*/ 66035 h 290924"/>
              <a:gd name="connsiteX66" fmla="*/ 514367 w 1250639"/>
              <a:gd name="connsiteY66" fmla="*/ 66035 h 290924"/>
              <a:gd name="connsiteX67" fmla="*/ 514367 w 1250639"/>
              <a:gd name="connsiteY67" fmla="*/ 569 h 290924"/>
              <a:gd name="connsiteX68" fmla="*/ 565007 w 1250639"/>
              <a:gd name="connsiteY68" fmla="*/ 569 h 290924"/>
              <a:gd name="connsiteX69" fmla="*/ 565007 w 1250639"/>
              <a:gd name="connsiteY69" fmla="*/ 66035 h 290924"/>
              <a:gd name="connsiteX70" fmla="*/ 617354 w 1250639"/>
              <a:gd name="connsiteY70" fmla="*/ 66035 h 290924"/>
              <a:gd name="connsiteX71" fmla="*/ 617354 w 1250639"/>
              <a:gd name="connsiteY71" fmla="*/ 111576 h 290924"/>
              <a:gd name="connsiteX72" fmla="*/ 565007 w 1250639"/>
              <a:gd name="connsiteY72" fmla="*/ 111576 h 290924"/>
              <a:gd name="connsiteX73" fmla="*/ 565007 w 1250639"/>
              <a:gd name="connsiteY73" fmla="*/ 200382 h 290924"/>
              <a:gd name="connsiteX74" fmla="*/ 600853 w 1250639"/>
              <a:gd name="connsiteY74" fmla="*/ 240231 h 290924"/>
              <a:gd name="connsiteX75" fmla="*/ 600853 w 1250639"/>
              <a:gd name="connsiteY75" fmla="*/ 240231 h 290924"/>
              <a:gd name="connsiteX76" fmla="*/ 617354 w 1250639"/>
              <a:gd name="connsiteY76" fmla="*/ 239092 h 290924"/>
              <a:gd name="connsiteX77" fmla="*/ 617354 w 1250639"/>
              <a:gd name="connsiteY77" fmla="*/ 284634 h 290924"/>
              <a:gd name="connsiteX78" fmla="*/ 590042 w 1250639"/>
              <a:gd name="connsiteY78" fmla="*/ 285772 h 290924"/>
              <a:gd name="connsiteX79" fmla="*/ 514367 w 1250639"/>
              <a:gd name="connsiteY79" fmla="*/ 207783 h 290924"/>
              <a:gd name="connsiteX80" fmla="*/ 514367 w 1250639"/>
              <a:gd name="connsiteY80" fmla="*/ 207783 h 290924"/>
              <a:gd name="connsiteX81" fmla="*/ 344808 w 1250639"/>
              <a:gd name="connsiteY81" fmla="*/ 285203 h 290924"/>
              <a:gd name="connsiteX82" fmla="*/ 344808 w 1250639"/>
              <a:gd name="connsiteY82" fmla="*/ 144025 h 290924"/>
              <a:gd name="connsiteX83" fmla="*/ 423328 w 1250639"/>
              <a:gd name="connsiteY83" fmla="*/ 65466 h 290924"/>
              <a:gd name="connsiteX84" fmla="*/ 452347 w 1250639"/>
              <a:gd name="connsiteY84" fmla="*/ 65466 h 290924"/>
              <a:gd name="connsiteX85" fmla="*/ 452347 w 1250639"/>
              <a:gd name="connsiteY85" fmla="*/ 111576 h 290924"/>
              <a:gd name="connsiteX86" fmla="*/ 434139 w 1250639"/>
              <a:gd name="connsiteY86" fmla="*/ 111576 h 290924"/>
              <a:gd name="connsiteX87" fmla="*/ 394879 w 1250639"/>
              <a:gd name="connsiteY87" fmla="*/ 150856 h 290924"/>
              <a:gd name="connsiteX88" fmla="*/ 394879 w 1250639"/>
              <a:gd name="connsiteY88" fmla="*/ 150856 h 290924"/>
              <a:gd name="connsiteX89" fmla="*/ 394879 w 1250639"/>
              <a:gd name="connsiteY89" fmla="*/ 285203 h 290924"/>
              <a:gd name="connsiteX90" fmla="*/ 344808 w 1250639"/>
              <a:gd name="connsiteY90" fmla="*/ 285203 h 290924"/>
              <a:gd name="connsiteX91" fmla="*/ 246942 w 1250639"/>
              <a:gd name="connsiteY91" fmla="*/ 285203 h 290924"/>
              <a:gd name="connsiteX92" fmla="*/ 246942 w 1250639"/>
              <a:gd name="connsiteY92" fmla="*/ 70589 h 290924"/>
              <a:gd name="connsiteX93" fmla="*/ 298151 w 1250639"/>
              <a:gd name="connsiteY93" fmla="*/ 140609 h 290924"/>
              <a:gd name="connsiteX94" fmla="*/ 298151 w 1250639"/>
              <a:gd name="connsiteY94" fmla="*/ 285203 h 290924"/>
              <a:gd name="connsiteX95" fmla="*/ 246942 w 1250639"/>
              <a:gd name="connsiteY95" fmla="*/ 285203 h 290924"/>
              <a:gd name="connsiteX96" fmla="*/ 77951 w 1250639"/>
              <a:gd name="connsiteY96" fmla="*/ 285203 h 290924"/>
              <a:gd name="connsiteX97" fmla="*/ 0 w 1250639"/>
              <a:gd name="connsiteY97" fmla="*/ 65466 h 290924"/>
              <a:gd name="connsiteX98" fmla="*/ 52347 w 1250639"/>
              <a:gd name="connsiteY98" fmla="*/ 65466 h 290924"/>
              <a:gd name="connsiteX99" fmla="*/ 105832 w 1250639"/>
              <a:gd name="connsiteY99" fmla="*/ 226568 h 290924"/>
              <a:gd name="connsiteX100" fmla="*/ 159317 w 1250639"/>
              <a:gd name="connsiteY100" fmla="*/ 65466 h 290924"/>
              <a:gd name="connsiteX101" fmla="*/ 211664 w 1250639"/>
              <a:gd name="connsiteY101" fmla="*/ 65466 h 290924"/>
              <a:gd name="connsiteX102" fmla="*/ 133713 w 1250639"/>
              <a:gd name="connsiteY102" fmla="*/ 285203 h 290924"/>
              <a:gd name="connsiteX103" fmla="*/ 77951 w 1250639"/>
              <a:gd name="connsiteY103" fmla="*/ 285203 h 290924"/>
              <a:gd name="connsiteX104" fmla="*/ 246942 w 1250639"/>
              <a:gd name="connsiteY104" fmla="*/ 0 h 290924"/>
              <a:gd name="connsiteX105" fmla="*/ 297013 w 1250639"/>
              <a:gd name="connsiteY105" fmla="*/ 0 h 290924"/>
              <a:gd name="connsiteX106" fmla="*/ 246942 w 1250639"/>
              <a:gd name="connsiteY106" fmla="*/ 60342 h 290924"/>
              <a:gd name="connsiteX107" fmla="*/ 246942 w 1250639"/>
              <a:gd name="connsiteY107" fmla="*/ 0 h 290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</a:cxnLst>
            <a:rect l="l" t="t" r="r" b="b"/>
            <a:pathLst>
              <a:path w="1250639" h="290924">
                <a:moveTo>
                  <a:pt x="1063442" y="223153"/>
                </a:moveTo>
                <a:cubicBezTo>
                  <a:pt x="1063442" y="173057"/>
                  <a:pt x="1104409" y="149717"/>
                  <a:pt x="1155049" y="149717"/>
                </a:cubicBezTo>
                <a:cubicBezTo>
                  <a:pt x="1166429" y="149717"/>
                  <a:pt x="1177240" y="151425"/>
                  <a:pt x="1188051" y="154272"/>
                </a:cubicBezTo>
                <a:lnTo>
                  <a:pt x="1188620" y="154272"/>
                </a:lnTo>
                <a:cubicBezTo>
                  <a:pt x="1189188" y="154272"/>
                  <a:pt x="1189758" y="154272"/>
                  <a:pt x="1190327" y="154841"/>
                </a:cubicBezTo>
                <a:cubicBezTo>
                  <a:pt x="1190896" y="155410"/>
                  <a:pt x="1191465" y="154841"/>
                  <a:pt x="1192033" y="155410"/>
                </a:cubicBezTo>
                <a:cubicBezTo>
                  <a:pt x="1192603" y="155410"/>
                  <a:pt x="1192603" y="155410"/>
                  <a:pt x="1193171" y="155410"/>
                </a:cubicBezTo>
                <a:cubicBezTo>
                  <a:pt x="1193741" y="155410"/>
                  <a:pt x="1194310" y="155410"/>
                  <a:pt x="1194310" y="155979"/>
                </a:cubicBezTo>
                <a:cubicBezTo>
                  <a:pt x="1196016" y="156549"/>
                  <a:pt x="1198293" y="157118"/>
                  <a:pt x="1199431" y="157687"/>
                </a:cubicBezTo>
                <a:lnTo>
                  <a:pt x="1199431" y="157687"/>
                </a:lnTo>
                <a:cubicBezTo>
                  <a:pt x="1200568" y="158256"/>
                  <a:pt x="1201706" y="158256"/>
                  <a:pt x="1202276" y="158826"/>
                </a:cubicBezTo>
                <a:lnTo>
                  <a:pt x="1202276" y="146871"/>
                </a:lnTo>
                <a:cubicBezTo>
                  <a:pt x="1202276" y="124100"/>
                  <a:pt x="1183499" y="105884"/>
                  <a:pt x="1156187" y="106453"/>
                </a:cubicBezTo>
                <a:cubicBezTo>
                  <a:pt x="1133997" y="106453"/>
                  <a:pt x="1114082" y="118977"/>
                  <a:pt x="1103840" y="138332"/>
                </a:cubicBezTo>
                <a:lnTo>
                  <a:pt x="1069701" y="105884"/>
                </a:lnTo>
                <a:cubicBezTo>
                  <a:pt x="1087340" y="75143"/>
                  <a:pt x="1123186" y="60342"/>
                  <a:pt x="1156756" y="60342"/>
                </a:cubicBezTo>
                <a:cubicBezTo>
                  <a:pt x="1211379" y="60342"/>
                  <a:pt x="1250640" y="87098"/>
                  <a:pt x="1250640" y="143455"/>
                </a:cubicBezTo>
                <a:lnTo>
                  <a:pt x="1250640" y="285772"/>
                </a:lnTo>
                <a:lnTo>
                  <a:pt x="1202276" y="285772"/>
                </a:lnTo>
                <a:lnTo>
                  <a:pt x="1202276" y="266986"/>
                </a:lnTo>
                <a:cubicBezTo>
                  <a:pt x="1201706" y="267556"/>
                  <a:pt x="1201137" y="268125"/>
                  <a:pt x="1199999" y="268694"/>
                </a:cubicBezTo>
                <a:cubicBezTo>
                  <a:pt x="1182361" y="283495"/>
                  <a:pt x="1160170" y="291465"/>
                  <a:pt x="1137411" y="290896"/>
                </a:cubicBezTo>
                <a:cubicBezTo>
                  <a:pt x="1097012" y="290326"/>
                  <a:pt x="1063442" y="265848"/>
                  <a:pt x="1063442" y="223153"/>
                </a:cubicBezTo>
                <a:close/>
                <a:moveTo>
                  <a:pt x="1111237" y="219737"/>
                </a:moveTo>
                <a:cubicBezTo>
                  <a:pt x="1111237" y="234538"/>
                  <a:pt x="1122617" y="247062"/>
                  <a:pt x="1146514" y="247062"/>
                </a:cubicBezTo>
                <a:cubicBezTo>
                  <a:pt x="1166429" y="247062"/>
                  <a:pt x="1186344" y="240231"/>
                  <a:pt x="1201706" y="227138"/>
                </a:cubicBezTo>
                <a:lnTo>
                  <a:pt x="1201706" y="200382"/>
                </a:lnTo>
                <a:cubicBezTo>
                  <a:pt x="1186344" y="194120"/>
                  <a:pt x="1169843" y="190705"/>
                  <a:pt x="1152773" y="190705"/>
                </a:cubicBezTo>
                <a:cubicBezTo>
                  <a:pt x="1128307" y="190705"/>
                  <a:pt x="1111237" y="200951"/>
                  <a:pt x="1111237" y="219737"/>
                </a:cubicBezTo>
                <a:lnTo>
                  <a:pt x="1111237" y="219737"/>
                </a:lnTo>
                <a:close/>
                <a:moveTo>
                  <a:pt x="862589" y="247631"/>
                </a:moveTo>
                <a:lnTo>
                  <a:pt x="894452" y="214614"/>
                </a:lnTo>
                <a:cubicBezTo>
                  <a:pt x="909246" y="235107"/>
                  <a:pt x="932574" y="247062"/>
                  <a:pt x="958179" y="246493"/>
                </a:cubicBezTo>
                <a:cubicBezTo>
                  <a:pt x="984921" y="246493"/>
                  <a:pt x="992318" y="234538"/>
                  <a:pt x="992318" y="223722"/>
                </a:cubicBezTo>
                <a:cubicBezTo>
                  <a:pt x="992318" y="215752"/>
                  <a:pt x="988335" y="209490"/>
                  <a:pt x="976386" y="204936"/>
                </a:cubicBezTo>
                <a:cubicBezTo>
                  <a:pt x="973542" y="203798"/>
                  <a:pt x="970127" y="202659"/>
                  <a:pt x="966714" y="202090"/>
                </a:cubicBezTo>
                <a:lnTo>
                  <a:pt x="937695" y="194689"/>
                </a:lnTo>
                <a:cubicBezTo>
                  <a:pt x="896728" y="184443"/>
                  <a:pt x="871123" y="163380"/>
                  <a:pt x="871123" y="125239"/>
                </a:cubicBezTo>
                <a:cubicBezTo>
                  <a:pt x="871123" y="84252"/>
                  <a:pt x="905263" y="59773"/>
                  <a:pt x="951351" y="59773"/>
                </a:cubicBezTo>
                <a:cubicBezTo>
                  <a:pt x="988335" y="59773"/>
                  <a:pt x="1013371" y="75713"/>
                  <a:pt x="1033285" y="96775"/>
                </a:cubicBezTo>
                <a:lnTo>
                  <a:pt x="1001422" y="131501"/>
                </a:lnTo>
                <a:cubicBezTo>
                  <a:pt x="989473" y="114423"/>
                  <a:pt x="970127" y="104176"/>
                  <a:pt x="949644" y="103607"/>
                </a:cubicBezTo>
                <a:cubicBezTo>
                  <a:pt x="930867" y="103607"/>
                  <a:pt x="919488" y="113284"/>
                  <a:pt x="919488" y="124100"/>
                </a:cubicBezTo>
                <a:cubicBezTo>
                  <a:pt x="919488" y="133778"/>
                  <a:pt x="926884" y="140040"/>
                  <a:pt x="936557" y="143455"/>
                </a:cubicBezTo>
                <a:cubicBezTo>
                  <a:pt x="938264" y="144025"/>
                  <a:pt x="939402" y="144594"/>
                  <a:pt x="941109" y="144594"/>
                </a:cubicBezTo>
                <a:lnTo>
                  <a:pt x="975817" y="152564"/>
                </a:lnTo>
                <a:cubicBezTo>
                  <a:pt x="1013371" y="161672"/>
                  <a:pt x="1041251" y="182735"/>
                  <a:pt x="1041251" y="221445"/>
                </a:cubicBezTo>
                <a:cubicBezTo>
                  <a:pt x="1041251" y="259586"/>
                  <a:pt x="1011664" y="289757"/>
                  <a:pt x="953627" y="289757"/>
                </a:cubicBezTo>
                <a:cubicBezTo>
                  <a:pt x="908108" y="290326"/>
                  <a:pt x="879658" y="269264"/>
                  <a:pt x="862589" y="247631"/>
                </a:cubicBezTo>
                <a:lnTo>
                  <a:pt x="862589" y="247631"/>
                </a:lnTo>
                <a:close/>
                <a:moveTo>
                  <a:pt x="649786" y="193551"/>
                </a:moveTo>
                <a:lnTo>
                  <a:pt x="649786" y="66035"/>
                </a:lnTo>
                <a:lnTo>
                  <a:pt x="700995" y="66035"/>
                </a:lnTo>
                <a:lnTo>
                  <a:pt x="700995" y="197536"/>
                </a:lnTo>
                <a:cubicBezTo>
                  <a:pt x="700995" y="225999"/>
                  <a:pt x="715789" y="245354"/>
                  <a:pt x="741963" y="245354"/>
                </a:cubicBezTo>
                <a:cubicBezTo>
                  <a:pt x="768136" y="245354"/>
                  <a:pt x="782930" y="226568"/>
                  <a:pt x="782930" y="197536"/>
                </a:cubicBezTo>
                <a:lnTo>
                  <a:pt x="782930" y="66035"/>
                </a:lnTo>
                <a:lnTo>
                  <a:pt x="834139" y="66035"/>
                </a:lnTo>
                <a:lnTo>
                  <a:pt x="834139" y="193551"/>
                </a:lnTo>
                <a:cubicBezTo>
                  <a:pt x="834139" y="255601"/>
                  <a:pt x="790327" y="290326"/>
                  <a:pt x="741394" y="290326"/>
                </a:cubicBezTo>
                <a:cubicBezTo>
                  <a:pt x="692460" y="290326"/>
                  <a:pt x="650355" y="255601"/>
                  <a:pt x="649786" y="193551"/>
                </a:cubicBezTo>
                <a:lnTo>
                  <a:pt x="649786" y="193551"/>
                </a:lnTo>
                <a:close/>
                <a:moveTo>
                  <a:pt x="514367" y="207783"/>
                </a:moveTo>
                <a:lnTo>
                  <a:pt x="514367" y="111576"/>
                </a:lnTo>
                <a:lnTo>
                  <a:pt x="481934" y="111576"/>
                </a:lnTo>
                <a:lnTo>
                  <a:pt x="481934" y="66035"/>
                </a:lnTo>
                <a:lnTo>
                  <a:pt x="514367" y="66035"/>
                </a:lnTo>
                <a:lnTo>
                  <a:pt x="514367" y="569"/>
                </a:lnTo>
                <a:lnTo>
                  <a:pt x="565007" y="569"/>
                </a:lnTo>
                <a:lnTo>
                  <a:pt x="565007" y="66035"/>
                </a:lnTo>
                <a:lnTo>
                  <a:pt x="617354" y="66035"/>
                </a:lnTo>
                <a:lnTo>
                  <a:pt x="617354" y="111576"/>
                </a:lnTo>
                <a:lnTo>
                  <a:pt x="565007" y="111576"/>
                </a:lnTo>
                <a:lnTo>
                  <a:pt x="565007" y="200382"/>
                </a:lnTo>
                <a:cubicBezTo>
                  <a:pt x="565007" y="232261"/>
                  <a:pt x="572404" y="240231"/>
                  <a:pt x="600853" y="240231"/>
                </a:cubicBezTo>
                <a:lnTo>
                  <a:pt x="600853" y="240231"/>
                </a:lnTo>
                <a:cubicBezTo>
                  <a:pt x="605405" y="240231"/>
                  <a:pt x="615647" y="239662"/>
                  <a:pt x="617354" y="239092"/>
                </a:cubicBezTo>
                <a:lnTo>
                  <a:pt x="617354" y="284634"/>
                </a:lnTo>
                <a:cubicBezTo>
                  <a:pt x="616216" y="284634"/>
                  <a:pt x="606543" y="285772"/>
                  <a:pt x="590042" y="285772"/>
                </a:cubicBezTo>
                <a:cubicBezTo>
                  <a:pt x="532574" y="285772"/>
                  <a:pt x="514367" y="263571"/>
                  <a:pt x="514367" y="207783"/>
                </a:cubicBezTo>
                <a:lnTo>
                  <a:pt x="514367" y="207783"/>
                </a:lnTo>
                <a:close/>
                <a:moveTo>
                  <a:pt x="344808" y="285203"/>
                </a:moveTo>
                <a:lnTo>
                  <a:pt x="344808" y="144025"/>
                </a:lnTo>
                <a:cubicBezTo>
                  <a:pt x="344808" y="100760"/>
                  <a:pt x="380085" y="65466"/>
                  <a:pt x="423328" y="65466"/>
                </a:cubicBezTo>
                <a:lnTo>
                  <a:pt x="452347" y="65466"/>
                </a:lnTo>
                <a:lnTo>
                  <a:pt x="452347" y="111576"/>
                </a:lnTo>
                <a:lnTo>
                  <a:pt x="434139" y="111576"/>
                </a:lnTo>
                <a:cubicBezTo>
                  <a:pt x="412518" y="111576"/>
                  <a:pt x="394879" y="129224"/>
                  <a:pt x="394879" y="150856"/>
                </a:cubicBezTo>
                <a:lnTo>
                  <a:pt x="394879" y="150856"/>
                </a:lnTo>
                <a:lnTo>
                  <a:pt x="394879" y="285203"/>
                </a:lnTo>
                <a:lnTo>
                  <a:pt x="344808" y="285203"/>
                </a:lnTo>
                <a:close/>
                <a:moveTo>
                  <a:pt x="246942" y="285203"/>
                </a:moveTo>
                <a:lnTo>
                  <a:pt x="246942" y="70589"/>
                </a:lnTo>
                <a:cubicBezTo>
                  <a:pt x="276529" y="81405"/>
                  <a:pt x="296444" y="109299"/>
                  <a:pt x="298151" y="140609"/>
                </a:cubicBezTo>
                <a:lnTo>
                  <a:pt x="298151" y="285203"/>
                </a:lnTo>
                <a:lnTo>
                  <a:pt x="246942" y="285203"/>
                </a:lnTo>
                <a:close/>
                <a:moveTo>
                  <a:pt x="77951" y="285203"/>
                </a:moveTo>
                <a:lnTo>
                  <a:pt x="0" y="65466"/>
                </a:lnTo>
                <a:lnTo>
                  <a:pt x="52347" y="65466"/>
                </a:lnTo>
                <a:lnTo>
                  <a:pt x="105832" y="226568"/>
                </a:lnTo>
                <a:lnTo>
                  <a:pt x="159317" y="65466"/>
                </a:lnTo>
                <a:lnTo>
                  <a:pt x="211664" y="65466"/>
                </a:lnTo>
                <a:lnTo>
                  <a:pt x="133713" y="285203"/>
                </a:lnTo>
                <a:lnTo>
                  <a:pt x="77951" y="285203"/>
                </a:lnTo>
                <a:close/>
                <a:moveTo>
                  <a:pt x="246942" y="0"/>
                </a:moveTo>
                <a:lnTo>
                  <a:pt x="297013" y="0"/>
                </a:lnTo>
                <a:cubicBezTo>
                  <a:pt x="292461" y="27325"/>
                  <a:pt x="273115" y="50665"/>
                  <a:pt x="246942" y="60342"/>
                </a:cubicBezTo>
                <a:lnTo>
                  <a:pt x="246942" y="0"/>
                </a:lnTo>
                <a:close/>
              </a:path>
            </a:pathLst>
          </a:custGeom>
          <a:solidFill>
            <a:schemeClr val="bg1"/>
          </a:solidFill>
          <a:ln w="569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8367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divider solid (Blue)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CCDBD67-4D24-9B40-93F2-A2B61FFEE7D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0">
                <a:schemeClr val="accent4">
                  <a:lumMod val="50000"/>
                </a:schemeClr>
              </a:gs>
              <a:gs pos="0">
                <a:schemeClr val="tx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ooter Placeholder">
            <a:extLst>
              <a:ext uri="{FF2B5EF4-FFF2-40B4-BE49-F238E27FC236}">
                <a16:creationId xmlns:a16="http://schemas.microsoft.com/office/drawing/2014/main" id="{8658A768-2138-CA43-B547-D9D3E4D4300C}"/>
              </a:ext>
            </a:extLst>
          </p:cNvPr>
          <p:cNvSpPr txBox="1">
            <a:spLocks/>
          </p:cNvSpPr>
          <p:nvPr userDrawn="1"/>
        </p:nvSpPr>
        <p:spPr>
          <a:xfrm>
            <a:off x="1097280" y="6412217"/>
            <a:ext cx="2248454" cy="189231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spc="20" baseline="0">
                <a:solidFill>
                  <a:schemeClr val="bg1">
                    <a:alpha val="40000"/>
                  </a:schemeClr>
                </a:solidFill>
              </a:rPr>
              <a:t>© 2024 Virtusa Corporation. All Rights Reserved.</a:t>
            </a:r>
          </a:p>
        </p:txBody>
      </p:sp>
      <p:sp>
        <p:nvSpPr>
          <p:cNvPr id="18" name="Footer Placeholder">
            <a:extLst>
              <a:ext uri="{FF2B5EF4-FFF2-40B4-BE49-F238E27FC236}">
                <a16:creationId xmlns:a16="http://schemas.microsoft.com/office/drawing/2014/main" id="{5E3771F2-16CB-7E45-AE17-8FA170878258}"/>
              </a:ext>
            </a:extLst>
          </p:cNvPr>
          <p:cNvSpPr txBox="1">
            <a:spLocks/>
          </p:cNvSpPr>
          <p:nvPr userDrawn="1"/>
        </p:nvSpPr>
        <p:spPr>
          <a:xfrm>
            <a:off x="732637" y="6396470"/>
            <a:ext cx="423747" cy="189231"/>
          </a:xfrm>
          <a:prstGeom prst="rect">
            <a:avLst/>
          </a:prstGeom>
        </p:spPr>
        <p:txBody>
          <a:bodyPr lIns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AFB7941B-64BF-9D44-BB48-81CE7C26A230}" type="slidenum">
              <a:rPr lang="en-US" sz="1000" b="1" smtClean="0">
                <a:solidFill>
                  <a:schemeClr val="bg1"/>
                </a:solidFill>
              </a:rPr>
              <a:pPr algn="l"/>
              <a:t>‹#›</a:t>
            </a:fld>
            <a:endParaRPr lang="en-US" sz="1000" b="1">
              <a:solidFill>
                <a:schemeClr val="bg1"/>
              </a:solidFill>
            </a:endParaRP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8E5EF69E-F9A4-7740-9BE5-BE0A2CFC932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4852599 h 6858000"/>
              <a:gd name="connsiteX1" fmla="*/ 137845 w 12192000"/>
              <a:gd name="connsiteY1" fmla="*/ 4936428 h 6858000"/>
              <a:gd name="connsiteX2" fmla="*/ 955010 w 12192000"/>
              <a:gd name="connsiteY2" fmla="*/ 5143502 h 6858000"/>
              <a:gd name="connsiteX3" fmla="*/ 138491 w 12192000"/>
              <a:gd name="connsiteY3" fmla="*/ 5350282 h 6858000"/>
              <a:gd name="connsiteX4" fmla="*/ 0 w 12192000"/>
              <a:gd name="connsiteY4" fmla="*/ 5434411 h 6858000"/>
              <a:gd name="connsiteX5" fmla="*/ 12192000 w 12192000"/>
              <a:gd name="connsiteY5" fmla="*/ 4852594 h 6858000"/>
              <a:gd name="connsiteX6" fmla="*/ 12192000 w 12192000"/>
              <a:gd name="connsiteY6" fmla="*/ 5434020 h 6858000"/>
              <a:gd name="connsiteX7" fmla="*/ 12054158 w 12192000"/>
              <a:gd name="connsiteY7" fmla="*/ 5350282 h 6858000"/>
              <a:gd name="connsiteX8" fmla="*/ 11236993 w 12192000"/>
              <a:gd name="connsiteY8" fmla="*/ 5143502 h 6858000"/>
              <a:gd name="connsiteX9" fmla="*/ 12053512 w 12192000"/>
              <a:gd name="connsiteY9" fmla="*/ 4936721 h 6858000"/>
              <a:gd name="connsiteX10" fmla="*/ 9523329 w 12192000"/>
              <a:gd name="connsiteY10" fmla="*/ 3429000 h 6858000"/>
              <a:gd name="connsiteX11" fmla="*/ 11236993 w 12192000"/>
              <a:gd name="connsiteY11" fmla="*/ 5143502 h 6858000"/>
              <a:gd name="connsiteX12" fmla="*/ 9558174 w 12192000"/>
              <a:gd name="connsiteY12" fmla="*/ 6512256 h 6858000"/>
              <a:gd name="connsiteX13" fmla="*/ 9523329 w 12192000"/>
              <a:gd name="connsiteY13" fmla="*/ 6858000 h 6858000"/>
              <a:gd name="connsiteX14" fmla="*/ 9523329 w 12192000"/>
              <a:gd name="connsiteY14" fmla="*/ 6858000 h 6858000"/>
              <a:gd name="connsiteX15" fmla="*/ 9488544 w 12192000"/>
              <a:gd name="connsiteY15" fmla="*/ 6512256 h 6858000"/>
              <a:gd name="connsiteX16" fmla="*/ 7809665 w 12192000"/>
              <a:gd name="connsiteY16" fmla="*/ 5143502 h 6858000"/>
              <a:gd name="connsiteX17" fmla="*/ 9523329 w 12192000"/>
              <a:gd name="connsiteY17" fmla="*/ 3429000 h 6858000"/>
              <a:gd name="connsiteX18" fmla="*/ 6096001 w 12192000"/>
              <a:gd name="connsiteY18" fmla="*/ 3429000 h 6858000"/>
              <a:gd name="connsiteX19" fmla="*/ 7809665 w 12192000"/>
              <a:gd name="connsiteY19" fmla="*/ 5143502 h 6858000"/>
              <a:gd name="connsiteX20" fmla="*/ 6130846 w 12192000"/>
              <a:gd name="connsiteY20" fmla="*/ 6512256 h 6858000"/>
              <a:gd name="connsiteX21" fmla="*/ 6096001 w 12192000"/>
              <a:gd name="connsiteY21" fmla="*/ 6858000 h 6858000"/>
              <a:gd name="connsiteX22" fmla="*/ 6096001 w 12192000"/>
              <a:gd name="connsiteY22" fmla="*/ 6858000 h 6858000"/>
              <a:gd name="connsiteX23" fmla="*/ 6061216 w 12192000"/>
              <a:gd name="connsiteY23" fmla="*/ 6512256 h 6858000"/>
              <a:gd name="connsiteX24" fmla="*/ 4382338 w 12192000"/>
              <a:gd name="connsiteY24" fmla="*/ 5143502 h 6858000"/>
              <a:gd name="connsiteX25" fmla="*/ 6096001 w 12192000"/>
              <a:gd name="connsiteY25" fmla="*/ 3429000 h 6858000"/>
              <a:gd name="connsiteX26" fmla="*/ 2668674 w 12192000"/>
              <a:gd name="connsiteY26" fmla="*/ 3429000 h 6858000"/>
              <a:gd name="connsiteX27" fmla="*/ 4382338 w 12192000"/>
              <a:gd name="connsiteY27" fmla="*/ 5143502 h 6858000"/>
              <a:gd name="connsiteX28" fmla="*/ 2703519 w 12192000"/>
              <a:gd name="connsiteY28" fmla="*/ 6512256 h 6858000"/>
              <a:gd name="connsiteX29" fmla="*/ 2668674 w 12192000"/>
              <a:gd name="connsiteY29" fmla="*/ 6858000 h 6858000"/>
              <a:gd name="connsiteX30" fmla="*/ 2668674 w 12192000"/>
              <a:gd name="connsiteY30" fmla="*/ 6858000 h 6858000"/>
              <a:gd name="connsiteX31" fmla="*/ 2633829 w 12192000"/>
              <a:gd name="connsiteY31" fmla="*/ 6512256 h 6858000"/>
              <a:gd name="connsiteX32" fmla="*/ 955010 w 12192000"/>
              <a:gd name="connsiteY32" fmla="*/ 5143502 h 6858000"/>
              <a:gd name="connsiteX33" fmla="*/ 2668674 w 12192000"/>
              <a:gd name="connsiteY33" fmla="*/ 3429000 h 6858000"/>
              <a:gd name="connsiteX34" fmla="*/ 0 w 12192000"/>
              <a:gd name="connsiteY34" fmla="*/ 1423599 h 6858000"/>
              <a:gd name="connsiteX35" fmla="*/ 137845 w 12192000"/>
              <a:gd name="connsiteY35" fmla="*/ 1507428 h 6858000"/>
              <a:gd name="connsiteX36" fmla="*/ 955010 w 12192000"/>
              <a:gd name="connsiteY36" fmla="*/ 1714501 h 6858000"/>
              <a:gd name="connsiteX37" fmla="*/ 138491 w 12192000"/>
              <a:gd name="connsiteY37" fmla="*/ 1921281 h 6858000"/>
              <a:gd name="connsiteX38" fmla="*/ 0 w 12192000"/>
              <a:gd name="connsiteY38" fmla="*/ 2005410 h 6858000"/>
              <a:gd name="connsiteX39" fmla="*/ 12192000 w 12192000"/>
              <a:gd name="connsiteY39" fmla="*/ 1423594 h 6858000"/>
              <a:gd name="connsiteX40" fmla="*/ 12192000 w 12192000"/>
              <a:gd name="connsiteY40" fmla="*/ 2005019 h 6858000"/>
              <a:gd name="connsiteX41" fmla="*/ 12054158 w 12192000"/>
              <a:gd name="connsiteY41" fmla="*/ 1921281 h 6858000"/>
              <a:gd name="connsiteX42" fmla="*/ 11236993 w 12192000"/>
              <a:gd name="connsiteY42" fmla="*/ 1714501 h 6858000"/>
              <a:gd name="connsiteX43" fmla="*/ 12053512 w 12192000"/>
              <a:gd name="connsiteY43" fmla="*/ 1507721 h 6858000"/>
              <a:gd name="connsiteX44" fmla="*/ 9523329 w 12192000"/>
              <a:gd name="connsiteY44" fmla="*/ 0 h 6858000"/>
              <a:gd name="connsiteX45" fmla="*/ 11236993 w 12192000"/>
              <a:gd name="connsiteY45" fmla="*/ 1714501 h 6858000"/>
              <a:gd name="connsiteX46" fmla="*/ 9523329 w 12192000"/>
              <a:gd name="connsiteY46" fmla="*/ 3429000 h 6858000"/>
              <a:gd name="connsiteX47" fmla="*/ 7809665 w 12192000"/>
              <a:gd name="connsiteY47" fmla="*/ 1714501 h 6858000"/>
              <a:gd name="connsiteX48" fmla="*/ 9523329 w 12192000"/>
              <a:gd name="connsiteY48" fmla="*/ 0 h 6858000"/>
              <a:gd name="connsiteX49" fmla="*/ 6096001 w 12192000"/>
              <a:gd name="connsiteY49" fmla="*/ 0 h 6858000"/>
              <a:gd name="connsiteX50" fmla="*/ 7809665 w 12192000"/>
              <a:gd name="connsiteY50" fmla="*/ 1714501 h 6858000"/>
              <a:gd name="connsiteX51" fmla="*/ 6096001 w 12192000"/>
              <a:gd name="connsiteY51" fmla="*/ 3429000 h 6858000"/>
              <a:gd name="connsiteX52" fmla="*/ 4382338 w 12192000"/>
              <a:gd name="connsiteY52" fmla="*/ 1714501 h 6858000"/>
              <a:gd name="connsiteX53" fmla="*/ 6096001 w 12192000"/>
              <a:gd name="connsiteY53" fmla="*/ 0 h 6858000"/>
              <a:gd name="connsiteX54" fmla="*/ 2668674 w 12192000"/>
              <a:gd name="connsiteY54" fmla="*/ 0 h 6858000"/>
              <a:gd name="connsiteX55" fmla="*/ 4382338 w 12192000"/>
              <a:gd name="connsiteY55" fmla="*/ 1714501 h 6858000"/>
              <a:gd name="connsiteX56" fmla="*/ 2668674 w 12192000"/>
              <a:gd name="connsiteY56" fmla="*/ 3429000 h 6858000"/>
              <a:gd name="connsiteX57" fmla="*/ 955010 w 12192000"/>
              <a:gd name="connsiteY57" fmla="*/ 1714501 h 6858000"/>
              <a:gd name="connsiteX58" fmla="*/ 2668674 w 12192000"/>
              <a:gd name="connsiteY5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2192000" h="6858000">
                <a:moveTo>
                  <a:pt x="0" y="4852599"/>
                </a:moveTo>
                <a:lnTo>
                  <a:pt x="137845" y="4936428"/>
                </a:lnTo>
                <a:cubicBezTo>
                  <a:pt x="380670" y="5068471"/>
                  <a:pt x="659017" y="5143502"/>
                  <a:pt x="955010" y="5143502"/>
                </a:cubicBezTo>
                <a:cubicBezTo>
                  <a:pt x="659473" y="5143502"/>
                  <a:pt x="381296" y="5218390"/>
                  <a:pt x="138491" y="5350282"/>
                </a:cubicBezTo>
                <a:lnTo>
                  <a:pt x="0" y="5434411"/>
                </a:lnTo>
                <a:close/>
                <a:moveTo>
                  <a:pt x="12192000" y="4852594"/>
                </a:moveTo>
                <a:lnTo>
                  <a:pt x="12192000" y="5434020"/>
                </a:lnTo>
                <a:lnTo>
                  <a:pt x="12054158" y="5350282"/>
                </a:lnTo>
                <a:cubicBezTo>
                  <a:pt x="11811333" y="5218390"/>
                  <a:pt x="11532986" y="5143502"/>
                  <a:pt x="11236993" y="5143502"/>
                </a:cubicBezTo>
                <a:cubicBezTo>
                  <a:pt x="11532530" y="5143502"/>
                  <a:pt x="11810707" y="5068613"/>
                  <a:pt x="12053512" y="4936721"/>
                </a:cubicBezTo>
                <a:close/>
                <a:moveTo>
                  <a:pt x="9523329" y="3429000"/>
                </a:moveTo>
                <a:cubicBezTo>
                  <a:pt x="9523329" y="4375184"/>
                  <a:pt x="10289816" y="5143502"/>
                  <a:pt x="11236993" y="5143502"/>
                </a:cubicBezTo>
                <a:cubicBezTo>
                  <a:pt x="10409485" y="5143502"/>
                  <a:pt x="9718092" y="5730629"/>
                  <a:pt x="9558174" y="6512256"/>
                </a:cubicBezTo>
                <a:lnTo>
                  <a:pt x="9523329" y="6858000"/>
                </a:lnTo>
                <a:lnTo>
                  <a:pt x="9523329" y="6858000"/>
                </a:lnTo>
                <a:lnTo>
                  <a:pt x="9488544" y="6512256"/>
                </a:lnTo>
                <a:cubicBezTo>
                  <a:pt x="9328884" y="5730629"/>
                  <a:pt x="8638445" y="5143502"/>
                  <a:pt x="7809665" y="5143502"/>
                </a:cubicBezTo>
                <a:cubicBezTo>
                  <a:pt x="8755385" y="5143502"/>
                  <a:pt x="9523329" y="4376641"/>
                  <a:pt x="9523329" y="3429000"/>
                </a:cubicBezTo>
                <a:close/>
                <a:moveTo>
                  <a:pt x="6096001" y="3429000"/>
                </a:moveTo>
                <a:cubicBezTo>
                  <a:pt x="6096001" y="4375184"/>
                  <a:pt x="6862485" y="5143502"/>
                  <a:pt x="7809665" y="5143502"/>
                </a:cubicBezTo>
                <a:cubicBezTo>
                  <a:pt x="6982160" y="5143502"/>
                  <a:pt x="6290765" y="5730629"/>
                  <a:pt x="6130846" y="6512256"/>
                </a:cubicBezTo>
                <a:lnTo>
                  <a:pt x="6096001" y="6858000"/>
                </a:lnTo>
                <a:lnTo>
                  <a:pt x="6096001" y="6858000"/>
                </a:lnTo>
                <a:lnTo>
                  <a:pt x="6061216" y="6512256"/>
                </a:lnTo>
                <a:cubicBezTo>
                  <a:pt x="5901556" y="5730629"/>
                  <a:pt x="5211118" y="5143502"/>
                  <a:pt x="4382338" y="5143502"/>
                </a:cubicBezTo>
                <a:cubicBezTo>
                  <a:pt x="5328058" y="5143502"/>
                  <a:pt x="6096001" y="4376641"/>
                  <a:pt x="6096001" y="3429000"/>
                </a:cubicBezTo>
                <a:close/>
                <a:moveTo>
                  <a:pt x="2668674" y="3429000"/>
                </a:moveTo>
                <a:cubicBezTo>
                  <a:pt x="2668674" y="4375184"/>
                  <a:pt x="3435160" y="5143502"/>
                  <a:pt x="4382338" y="5143502"/>
                </a:cubicBezTo>
                <a:cubicBezTo>
                  <a:pt x="3554833" y="5143502"/>
                  <a:pt x="2863438" y="5730629"/>
                  <a:pt x="2703519" y="6512256"/>
                </a:cubicBezTo>
                <a:lnTo>
                  <a:pt x="2668674" y="6858000"/>
                </a:lnTo>
                <a:lnTo>
                  <a:pt x="2668674" y="6858000"/>
                </a:lnTo>
                <a:lnTo>
                  <a:pt x="2633829" y="6512256"/>
                </a:lnTo>
                <a:cubicBezTo>
                  <a:pt x="2473910" y="5730629"/>
                  <a:pt x="1782515" y="5143502"/>
                  <a:pt x="955010" y="5143502"/>
                </a:cubicBezTo>
                <a:cubicBezTo>
                  <a:pt x="1900730" y="5143502"/>
                  <a:pt x="2668674" y="4376641"/>
                  <a:pt x="2668674" y="3429000"/>
                </a:cubicBezTo>
                <a:close/>
                <a:moveTo>
                  <a:pt x="0" y="1423599"/>
                </a:moveTo>
                <a:lnTo>
                  <a:pt x="137845" y="1507428"/>
                </a:lnTo>
                <a:cubicBezTo>
                  <a:pt x="380670" y="1639470"/>
                  <a:pt x="659017" y="1714501"/>
                  <a:pt x="955010" y="1714501"/>
                </a:cubicBezTo>
                <a:cubicBezTo>
                  <a:pt x="659473" y="1714501"/>
                  <a:pt x="381296" y="1789390"/>
                  <a:pt x="138491" y="1921281"/>
                </a:cubicBezTo>
                <a:lnTo>
                  <a:pt x="0" y="2005410"/>
                </a:lnTo>
                <a:close/>
                <a:moveTo>
                  <a:pt x="12192000" y="1423594"/>
                </a:moveTo>
                <a:lnTo>
                  <a:pt x="12192000" y="2005019"/>
                </a:lnTo>
                <a:lnTo>
                  <a:pt x="12054158" y="1921281"/>
                </a:lnTo>
                <a:cubicBezTo>
                  <a:pt x="11811333" y="1789390"/>
                  <a:pt x="11532986" y="1714501"/>
                  <a:pt x="11236993" y="1714501"/>
                </a:cubicBezTo>
                <a:cubicBezTo>
                  <a:pt x="11532530" y="1714501"/>
                  <a:pt x="11810707" y="1639613"/>
                  <a:pt x="12053512" y="1507721"/>
                </a:cubicBezTo>
                <a:close/>
                <a:moveTo>
                  <a:pt x="9523329" y="0"/>
                </a:moveTo>
                <a:cubicBezTo>
                  <a:pt x="9523329" y="946184"/>
                  <a:pt x="10289816" y="1714501"/>
                  <a:pt x="11236993" y="1714501"/>
                </a:cubicBezTo>
                <a:cubicBezTo>
                  <a:pt x="10291270" y="1714501"/>
                  <a:pt x="9523329" y="2481360"/>
                  <a:pt x="9523329" y="3429000"/>
                </a:cubicBezTo>
                <a:cubicBezTo>
                  <a:pt x="9523329" y="2481360"/>
                  <a:pt x="8756842" y="1714501"/>
                  <a:pt x="7809665" y="1714501"/>
                </a:cubicBezTo>
                <a:cubicBezTo>
                  <a:pt x="8755385" y="1714501"/>
                  <a:pt x="9523329" y="947641"/>
                  <a:pt x="9523329" y="0"/>
                </a:cubicBezTo>
                <a:close/>
                <a:moveTo>
                  <a:pt x="6096001" y="0"/>
                </a:moveTo>
                <a:cubicBezTo>
                  <a:pt x="6096001" y="946184"/>
                  <a:pt x="6862485" y="1714501"/>
                  <a:pt x="7809665" y="1714501"/>
                </a:cubicBezTo>
                <a:cubicBezTo>
                  <a:pt x="6863945" y="1714501"/>
                  <a:pt x="6096001" y="2481360"/>
                  <a:pt x="6096001" y="3429000"/>
                </a:cubicBezTo>
                <a:cubicBezTo>
                  <a:pt x="6096001" y="2481360"/>
                  <a:pt x="5329515" y="1714501"/>
                  <a:pt x="4382338" y="1714501"/>
                </a:cubicBezTo>
                <a:cubicBezTo>
                  <a:pt x="5328058" y="1714501"/>
                  <a:pt x="6096001" y="947641"/>
                  <a:pt x="6096001" y="0"/>
                </a:cubicBezTo>
                <a:close/>
                <a:moveTo>
                  <a:pt x="2668674" y="0"/>
                </a:moveTo>
                <a:cubicBezTo>
                  <a:pt x="2668674" y="946184"/>
                  <a:pt x="3435160" y="1714501"/>
                  <a:pt x="4382338" y="1714501"/>
                </a:cubicBezTo>
                <a:cubicBezTo>
                  <a:pt x="3436618" y="1714501"/>
                  <a:pt x="2668674" y="2481360"/>
                  <a:pt x="2668674" y="3429000"/>
                </a:cubicBezTo>
                <a:cubicBezTo>
                  <a:pt x="2668674" y="2481360"/>
                  <a:pt x="1900730" y="1714501"/>
                  <a:pt x="955010" y="1714501"/>
                </a:cubicBezTo>
                <a:cubicBezTo>
                  <a:pt x="1900730" y="1714501"/>
                  <a:pt x="2668674" y="947641"/>
                  <a:pt x="2668674" y="0"/>
                </a:cubicBezTo>
                <a:close/>
              </a:path>
            </a:pathLst>
          </a:custGeom>
          <a:gradFill>
            <a:gsLst>
              <a:gs pos="89000">
                <a:schemeClr val="tx1">
                  <a:alpha val="34852"/>
                </a:schemeClr>
              </a:gs>
              <a:gs pos="0">
                <a:schemeClr val="accent4">
                  <a:lumMod val="75000"/>
                  <a:alpha val="25088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itle">
            <a:extLst>
              <a:ext uri="{FF2B5EF4-FFF2-40B4-BE49-F238E27FC236}">
                <a16:creationId xmlns:a16="http://schemas.microsoft.com/office/drawing/2014/main" id="{4AE9AAE1-6D67-1F49-882A-FD84DE0268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520" y="1694331"/>
            <a:ext cx="10082788" cy="3151124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algn="l">
              <a:spcAft>
                <a:spcPts val="600"/>
              </a:spcAft>
              <a:defRPr sz="5000" b="1">
                <a:solidFill>
                  <a:schemeClr val="bg1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4876A82B-2B93-F95E-AF7D-8F22E63FD486}"/>
              </a:ext>
            </a:extLst>
          </p:cNvPr>
          <p:cNvSpPr/>
          <p:nvPr userDrawn="1"/>
        </p:nvSpPr>
        <p:spPr>
          <a:xfrm>
            <a:off x="10820325" y="6374407"/>
            <a:ext cx="646742" cy="193841"/>
          </a:xfrm>
          <a:custGeom>
            <a:avLst/>
            <a:gdLst>
              <a:gd name="connsiteX0" fmla="*/ 569 w 932574"/>
              <a:gd name="connsiteY0" fmla="*/ 6831 h 279510"/>
              <a:gd name="connsiteX1" fmla="*/ 84210 w 932574"/>
              <a:gd name="connsiteY1" fmla="*/ 6831 h 279510"/>
              <a:gd name="connsiteX2" fmla="*/ 84210 w 932574"/>
              <a:gd name="connsiteY2" fmla="*/ 28463 h 279510"/>
              <a:gd name="connsiteX3" fmla="*/ 27311 w 932574"/>
              <a:gd name="connsiteY3" fmla="*/ 28463 h 279510"/>
              <a:gd name="connsiteX4" fmla="*/ 27311 w 932574"/>
              <a:gd name="connsiteY4" fmla="*/ 53511 h 279510"/>
              <a:gd name="connsiteX5" fmla="*/ 80797 w 932574"/>
              <a:gd name="connsiteY5" fmla="*/ 53511 h 279510"/>
              <a:gd name="connsiteX6" fmla="*/ 80797 w 932574"/>
              <a:gd name="connsiteY6" fmla="*/ 74574 h 279510"/>
              <a:gd name="connsiteX7" fmla="*/ 27311 w 932574"/>
              <a:gd name="connsiteY7" fmla="*/ 74574 h 279510"/>
              <a:gd name="connsiteX8" fmla="*/ 27311 w 932574"/>
              <a:gd name="connsiteY8" fmla="*/ 103037 h 279510"/>
              <a:gd name="connsiteX9" fmla="*/ 85348 w 932574"/>
              <a:gd name="connsiteY9" fmla="*/ 103037 h 279510"/>
              <a:gd name="connsiteX10" fmla="*/ 85348 w 932574"/>
              <a:gd name="connsiteY10" fmla="*/ 124670 h 279510"/>
              <a:gd name="connsiteX11" fmla="*/ 0 w 932574"/>
              <a:gd name="connsiteY11" fmla="*/ 124670 h 279510"/>
              <a:gd name="connsiteX12" fmla="*/ 0 w 932574"/>
              <a:gd name="connsiteY12" fmla="*/ 6831 h 279510"/>
              <a:gd name="connsiteX13" fmla="*/ 104694 w 932574"/>
              <a:gd name="connsiteY13" fmla="*/ 39279 h 279510"/>
              <a:gd name="connsiteX14" fmla="*/ 129730 w 932574"/>
              <a:gd name="connsiteY14" fmla="*/ 39279 h 279510"/>
              <a:gd name="connsiteX15" fmla="*/ 129730 w 932574"/>
              <a:gd name="connsiteY15" fmla="*/ 52942 h 279510"/>
              <a:gd name="connsiteX16" fmla="*/ 130299 w 932574"/>
              <a:gd name="connsiteY16" fmla="*/ 52942 h 279510"/>
              <a:gd name="connsiteX17" fmla="*/ 158179 w 932574"/>
              <a:gd name="connsiteY17" fmla="*/ 37572 h 279510"/>
              <a:gd name="connsiteX18" fmla="*/ 186060 w 932574"/>
              <a:gd name="connsiteY18" fmla="*/ 68881 h 279510"/>
              <a:gd name="connsiteX19" fmla="*/ 186060 w 932574"/>
              <a:gd name="connsiteY19" fmla="*/ 124670 h 279510"/>
              <a:gd name="connsiteX20" fmla="*/ 161024 w 932574"/>
              <a:gd name="connsiteY20" fmla="*/ 124670 h 279510"/>
              <a:gd name="connsiteX21" fmla="*/ 161024 w 932574"/>
              <a:gd name="connsiteY21" fmla="*/ 75713 h 279510"/>
              <a:gd name="connsiteX22" fmla="*/ 147368 w 932574"/>
              <a:gd name="connsiteY22" fmla="*/ 59204 h 279510"/>
              <a:gd name="connsiteX23" fmla="*/ 129730 w 932574"/>
              <a:gd name="connsiteY23" fmla="*/ 77420 h 279510"/>
              <a:gd name="connsiteX24" fmla="*/ 129730 w 932574"/>
              <a:gd name="connsiteY24" fmla="*/ 124670 h 279510"/>
              <a:gd name="connsiteX25" fmla="*/ 104694 w 932574"/>
              <a:gd name="connsiteY25" fmla="*/ 124670 h 279510"/>
              <a:gd name="connsiteX26" fmla="*/ 104694 w 932574"/>
              <a:gd name="connsiteY26" fmla="*/ 39279 h 279510"/>
              <a:gd name="connsiteX27" fmla="*/ 287340 w 932574"/>
              <a:gd name="connsiteY27" fmla="*/ 39279 h 279510"/>
              <a:gd name="connsiteX28" fmla="*/ 287340 w 932574"/>
              <a:gd name="connsiteY28" fmla="*/ 58065 h 279510"/>
              <a:gd name="connsiteX29" fmla="*/ 271408 w 932574"/>
              <a:gd name="connsiteY29" fmla="*/ 58065 h 279510"/>
              <a:gd name="connsiteX30" fmla="*/ 273684 w 932574"/>
              <a:gd name="connsiteY30" fmla="*/ 69451 h 279510"/>
              <a:gd name="connsiteX31" fmla="*/ 239545 w 932574"/>
              <a:gd name="connsiteY31" fmla="*/ 100760 h 279510"/>
              <a:gd name="connsiteX32" fmla="*/ 225320 w 932574"/>
              <a:gd name="connsiteY32" fmla="*/ 98483 h 279510"/>
              <a:gd name="connsiteX33" fmla="*/ 223044 w 932574"/>
              <a:gd name="connsiteY33" fmla="*/ 103607 h 279510"/>
              <a:gd name="connsiteX34" fmla="*/ 285064 w 932574"/>
              <a:gd name="connsiteY34" fmla="*/ 130932 h 279510"/>
              <a:gd name="connsiteX35" fmla="*/ 240114 w 932574"/>
              <a:gd name="connsiteY35" fmla="*/ 157118 h 279510"/>
              <a:gd name="connsiteX36" fmla="*/ 198578 w 932574"/>
              <a:gd name="connsiteY36" fmla="*/ 137763 h 279510"/>
              <a:gd name="connsiteX37" fmla="*/ 207681 w 932574"/>
              <a:gd name="connsiteY37" fmla="*/ 122962 h 279510"/>
              <a:gd name="connsiteX38" fmla="*/ 200284 w 932574"/>
              <a:gd name="connsiteY38" fmla="*/ 109869 h 279510"/>
              <a:gd name="connsiteX39" fmla="*/ 212802 w 932574"/>
              <a:gd name="connsiteY39" fmla="*/ 91652 h 279510"/>
              <a:gd name="connsiteX40" fmla="*/ 204267 w 932574"/>
              <a:gd name="connsiteY40" fmla="*/ 69451 h 279510"/>
              <a:gd name="connsiteX41" fmla="*/ 238976 w 932574"/>
              <a:gd name="connsiteY41" fmla="*/ 38141 h 279510"/>
              <a:gd name="connsiteX42" fmla="*/ 251494 w 932574"/>
              <a:gd name="connsiteY42" fmla="*/ 39849 h 279510"/>
              <a:gd name="connsiteX43" fmla="*/ 287340 w 932574"/>
              <a:gd name="connsiteY43" fmla="*/ 39849 h 279510"/>
              <a:gd name="connsiteX44" fmla="*/ 222475 w 932574"/>
              <a:gd name="connsiteY44" fmla="*/ 127516 h 279510"/>
              <a:gd name="connsiteX45" fmla="*/ 219061 w 932574"/>
              <a:gd name="connsiteY45" fmla="*/ 133778 h 279510"/>
              <a:gd name="connsiteX46" fmla="*/ 241821 w 932574"/>
              <a:gd name="connsiteY46" fmla="*/ 141748 h 279510"/>
              <a:gd name="connsiteX47" fmla="*/ 261735 w 932574"/>
              <a:gd name="connsiteY47" fmla="*/ 133778 h 279510"/>
              <a:gd name="connsiteX48" fmla="*/ 222475 w 932574"/>
              <a:gd name="connsiteY48" fmla="*/ 127516 h 279510"/>
              <a:gd name="connsiteX49" fmla="*/ 251494 w 932574"/>
              <a:gd name="connsiteY49" fmla="*/ 69451 h 279510"/>
              <a:gd name="connsiteX50" fmla="*/ 239545 w 932574"/>
              <a:gd name="connsiteY50" fmla="*/ 54080 h 279510"/>
              <a:gd name="connsiteX51" fmla="*/ 227596 w 932574"/>
              <a:gd name="connsiteY51" fmla="*/ 69451 h 279510"/>
              <a:gd name="connsiteX52" fmla="*/ 239545 w 932574"/>
              <a:gd name="connsiteY52" fmla="*/ 84821 h 279510"/>
              <a:gd name="connsiteX53" fmla="*/ 251494 w 932574"/>
              <a:gd name="connsiteY53" fmla="*/ 69451 h 279510"/>
              <a:gd name="connsiteX54" fmla="*/ 299858 w 932574"/>
              <a:gd name="connsiteY54" fmla="*/ 14232 h 279510"/>
              <a:gd name="connsiteX55" fmla="*/ 314082 w 932574"/>
              <a:gd name="connsiteY55" fmla="*/ 0 h 279510"/>
              <a:gd name="connsiteX56" fmla="*/ 328876 w 932574"/>
              <a:gd name="connsiteY56" fmla="*/ 14232 h 279510"/>
              <a:gd name="connsiteX57" fmla="*/ 314082 w 932574"/>
              <a:gd name="connsiteY57" fmla="*/ 28463 h 279510"/>
              <a:gd name="connsiteX58" fmla="*/ 299858 w 932574"/>
              <a:gd name="connsiteY58" fmla="*/ 14232 h 279510"/>
              <a:gd name="connsiteX59" fmla="*/ 301565 w 932574"/>
              <a:gd name="connsiteY59" fmla="*/ 39279 h 279510"/>
              <a:gd name="connsiteX60" fmla="*/ 326600 w 932574"/>
              <a:gd name="connsiteY60" fmla="*/ 39279 h 279510"/>
              <a:gd name="connsiteX61" fmla="*/ 326600 w 932574"/>
              <a:gd name="connsiteY61" fmla="*/ 124670 h 279510"/>
              <a:gd name="connsiteX62" fmla="*/ 301565 w 932574"/>
              <a:gd name="connsiteY62" fmla="*/ 124670 h 279510"/>
              <a:gd name="connsiteX63" fmla="*/ 301565 w 932574"/>
              <a:gd name="connsiteY63" fmla="*/ 39279 h 279510"/>
              <a:gd name="connsiteX64" fmla="*/ 347653 w 932574"/>
              <a:gd name="connsiteY64" fmla="*/ 39279 h 279510"/>
              <a:gd name="connsiteX65" fmla="*/ 372688 w 932574"/>
              <a:gd name="connsiteY65" fmla="*/ 39279 h 279510"/>
              <a:gd name="connsiteX66" fmla="*/ 372688 w 932574"/>
              <a:gd name="connsiteY66" fmla="*/ 52942 h 279510"/>
              <a:gd name="connsiteX67" fmla="*/ 373258 w 932574"/>
              <a:gd name="connsiteY67" fmla="*/ 52942 h 279510"/>
              <a:gd name="connsiteX68" fmla="*/ 401138 w 932574"/>
              <a:gd name="connsiteY68" fmla="*/ 37572 h 279510"/>
              <a:gd name="connsiteX69" fmla="*/ 429018 w 932574"/>
              <a:gd name="connsiteY69" fmla="*/ 68881 h 279510"/>
              <a:gd name="connsiteX70" fmla="*/ 429018 w 932574"/>
              <a:gd name="connsiteY70" fmla="*/ 124670 h 279510"/>
              <a:gd name="connsiteX71" fmla="*/ 403983 w 932574"/>
              <a:gd name="connsiteY71" fmla="*/ 124670 h 279510"/>
              <a:gd name="connsiteX72" fmla="*/ 403983 w 932574"/>
              <a:gd name="connsiteY72" fmla="*/ 75713 h 279510"/>
              <a:gd name="connsiteX73" fmla="*/ 390327 w 932574"/>
              <a:gd name="connsiteY73" fmla="*/ 59204 h 279510"/>
              <a:gd name="connsiteX74" fmla="*/ 372688 w 932574"/>
              <a:gd name="connsiteY74" fmla="*/ 77420 h 279510"/>
              <a:gd name="connsiteX75" fmla="*/ 372688 w 932574"/>
              <a:gd name="connsiteY75" fmla="*/ 124670 h 279510"/>
              <a:gd name="connsiteX76" fmla="*/ 347653 w 932574"/>
              <a:gd name="connsiteY76" fmla="*/ 124670 h 279510"/>
              <a:gd name="connsiteX77" fmla="*/ 347653 w 932574"/>
              <a:gd name="connsiteY77" fmla="*/ 39279 h 279510"/>
              <a:gd name="connsiteX78" fmla="*/ 526316 w 932574"/>
              <a:gd name="connsiteY78" fmla="*/ 93360 h 279510"/>
              <a:gd name="connsiteX79" fmla="*/ 487055 w 932574"/>
              <a:gd name="connsiteY79" fmla="*/ 126377 h 279510"/>
              <a:gd name="connsiteX80" fmla="*/ 445519 w 932574"/>
              <a:gd name="connsiteY80" fmla="*/ 81975 h 279510"/>
              <a:gd name="connsiteX81" fmla="*/ 487624 w 932574"/>
              <a:gd name="connsiteY81" fmla="*/ 37572 h 279510"/>
              <a:gd name="connsiteX82" fmla="*/ 526316 w 932574"/>
              <a:gd name="connsiteY82" fmla="*/ 83113 h 279510"/>
              <a:gd name="connsiteX83" fmla="*/ 526316 w 932574"/>
              <a:gd name="connsiteY83" fmla="*/ 86529 h 279510"/>
              <a:gd name="connsiteX84" fmla="*/ 470555 w 932574"/>
              <a:gd name="connsiteY84" fmla="*/ 86529 h 279510"/>
              <a:gd name="connsiteX85" fmla="*/ 486486 w 932574"/>
              <a:gd name="connsiteY85" fmla="*/ 107022 h 279510"/>
              <a:gd name="connsiteX86" fmla="*/ 501280 w 932574"/>
              <a:gd name="connsiteY86" fmla="*/ 93360 h 279510"/>
              <a:gd name="connsiteX87" fmla="*/ 526316 w 932574"/>
              <a:gd name="connsiteY87" fmla="*/ 93360 h 279510"/>
              <a:gd name="connsiteX88" fmla="*/ 501280 w 932574"/>
              <a:gd name="connsiteY88" fmla="*/ 72866 h 279510"/>
              <a:gd name="connsiteX89" fmla="*/ 486486 w 932574"/>
              <a:gd name="connsiteY89" fmla="*/ 56357 h 279510"/>
              <a:gd name="connsiteX90" fmla="*/ 471123 w 932574"/>
              <a:gd name="connsiteY90" fmla="*/ 72866 h 279510"/>
              <a:gd name="connsiteX91" fmla="*/ 501280 w 932574"/>
              <a:gd name="connsiteY91" fmla="*/ 72866 h 279510"/>
              <a:gd name="connsiteX92" fmla="*/ 619630 w 932574"/>
              <a:gd name="connsiteY92" fmla="*/ 93360 h 279510"/>
              <a:gd name="connsiteX93" fmla="*/ 580370 w 932574"/>
              <a:gd name="connsiteY93" fmla="*/ 126377 h 279510"/>
              <a:gd name="connsiteX94" fmla="*/ 538833 w 932574"/>
              <a:gd name="connsiteY94" fmla="*/ 81975 h 279510"/>
              <a:gd name="connsiteX95" fmla="*/ 580939 w 932574"/>
              <a:gd name="connsiteY95" fmla="*/ 37572 h 279510"/>
              <a:gd name="connsiteX96" fmla="*/ 619630 w 932574"/>
              <a:gd name="connsiteY96" fmla="*/ 83113 h 279510"/>
              <a:gd name="connsiteX97" fmla="*/ 619630 w 932574"/>
              <a:gd name="connsiteY97" fmla="*/ 86529 h 279510"/>
              <a:gd name="connsiteX98" fmla="*/ 564438 w 932574"/>
              <a:gd name="connsiteY98" fmla="*/ 86529 h 279510"/>
              <a:gd name="connsiteX99" fmla="*/ 580370 w 932574"/>
              <a:gd name="connsiteY99" fmla="*/ 107022 h 279510"/>
              <a:gd name="connsiteX100" fmla="*/ 595164 w 932574"/>
              <a:gd name="connsiteY100" fmla="*/ 93360 h 279510"/>
              <a:gd name="connsiteX101" fmla="*/ 619630 w 932574"/>
              <a:gd name="connsiteY101" fmla="*/ 93360 h 279510"/>
              <a:gd name="connsiteX102" fmla="*/ 594594 w 932574"/>
              <a:gd name="connsiteY102" fmla="*/ 72866 h 279510"/>
              <a:gd name="connsiteX103" fmla="*/ 579801 w 932574"/>
              <a:gd name="connsiteY103" fmla="*/ 56357 h 279510"/>
              <a:gd name="connsiteX104" fmla="*/ 564438 w 932574"/>
              <a:gd name="connsiteY104" fmla="*/ 72866 h 279510"/>
              <a:gd name="connsiteX105" fmla="*/ 594594 w 932574"/>
              <a:gd name="connsiteY105" fmla="*/ 72866 h 279510"/>
              <a:gd name="connsiteX106" fmla="*/ 636700 w 932574"/>
              <a:gd name="connsiteY106" fmla="*/ 39279 h 279510"/>
              <a:gd name="connsiteX107" fmla="*/ 661735 w 932574"/>
              <a:gd name="connsiteY107" fmla="*/ 39279 h 279510"/>
              <a:gd name="connsiteX108" fmla="*/ 661735 w 932574"/>
              <a:gd name="connsiteY108" fmla="*/ 52942 h 279510"/>
              <a:gd name="connsiteX109" fmla="*/ 662304 w 932574"/>
              <a:gd name="connsiteY109" fmla="*/ 52942 h 279510"/>
              <a:gd name="connsiteX110" fmla="*/ 683926 w 932574"/>
              <a:gd name="connsiteY110" fmla="*/ 37572 h 279510"/>
              <a:gd name="connsiteX111" fmla="*/ 691323 w 932574"/>
              <a:gd name="connsiteY111" fmla="*/ 38710 h 279510"/>
              <a:gd name="connsiteX112" fmla="*/ 691323 w 932574"/>
              <a:gd name="connsiteY112" fmla="*/ 64896 h 279510"/>
              <a:gd name="connsiteX113" fmla="*/ 680512 w 932574"/>
              <a:gd name="connsiteY113" fmla="*/ 63189 h 279510"/>
              <a:gd name="connsiteX114" fmla="*/ 662304 w 932574"/>
              <a:gd name="connsiteY114" fmla="*/ 81975 h 279510"/>
              <a:gd name="connsiteX115" fmla="*/ 662304 w 932574"/>
              <a:gd name="connsiteY115" fmla="*/ 124670 h 279510"/>
              <a:gd name="connsiteX116" fmla="*/ 637269 w 932574"/>
              <a:gd name="connsiteY116" fmla="*/ 124670 h 279510"/>
              <a:gd name="connsiteX117" fmla="*/ 637269 w 932574"/>
              <a:gd name="connsiteY117" fmla="*/ 39279 h 279510"/>
              <a:gd name="connsiteX118" fmla="*/ 702702 w 932574"/>
              <a:gd name="connsiteY118" fmla="*/ 14232 h 279510"/>
              <a:gd name="connsiteX119" fmla="*/ 716927 w 932574"/>
              <a:gd name="connsiteY119" fmla="*/ 0 h 279510"/>
              <a:gd name="connsiteX120" fmla="*/ 731721 w 932574"/>
              <a:gd name="connsiteY120" fmla="*/ 14232 h 279510"/>
              <a:gd name="connsiteX121" fmla="*/ 716927 w 932574"/>
              <a:gd name="connsiteY121" fmla="*/ 28463 h 279510"/>
              <a:gd name="connsiteX122" fmla="*/ 702702 w 932574"/>
              <a:gd name="connsiteY122" fmla="*/ 14232 h 279510"/>
              <a:gd name="connsiteX123" fmla="*/ 704409 w 932574"/>
              <a:gd name="connsiteY123" fmla="*/ 39279 h 279510"/>
              <a:gd name="connsiteX124" fmla="*/ 729445 w 932574"/>
              <a:gd name="connsiteY124" fmla="*/ 39279 h 279510"/>
              <a:gd name="connsiteX125" fmla="*/ 729445 w 932574"/>
              <a:gd name="connsiteY125" fmla="*/ 124670 h 279510"/>
              <a:gd name="connsiteX126" fmla="*/ 704409 w 932574"/>
              <a:gd name="connsiteY126" fmla="*/ 124670 h 279510"/>
              <a:gd name="connsiteX127" fmla="*/ 704409 w 932574"/>
              <a:gd name="connsiteY127" fmla="*/ 39279 h 279510"/>
              <a:gd name="connsiteX128" fmla="*/ 750498 w 932574"/>
              <a:gd name="connsiteY128" fmla="*/ 39279 h 279510"/>
              <a:gd name="connsiteX129" fmla="*/ 775533 w 932574"/>
              <a:gd name="connsiteY129" fmla="*/ 39279 h 279510"/>
              <a:gd name="connsiteX130" fmla="*/ 775533 w 932574"/>
              <a:gd name="connsiteY130" fmla="*/ 52942 h 279510"/>
              <a:gd name="connsiteX131" fmla="*/ 776102 w 932574"/>
              <a:gd name="connsiteY131" fmla="*/ 52942 h 279510"/>
              <a:gd name="connsiteX132" fmla="*/ 803982 w 932574"/>
              <a:gd name="connsiteY132" fmla="*/ 37572 h 279510"/>
              <a:gd name="connsiteX133" fmla="*/ 831863 w 932574"/>
              <a:gd name="connsiteY133" fmla="*/ 68881 h 279510"/>
              <a:gd name="connsiteX134" fmla="*/ 831863 w 932574"/>
              <a:gd name="connsiteY134" fmla="*/ 124670 h 279510"/>
              <a:gd name="connsiteX135" fmla="*/ 806827 w 932574"/>
              <a:gd name="connsiteY135" fmla="*/ 124670 h 279510"/>
              <a:gd name="connsiteX136" fmla="*/ 806827 w 932574"/>
              <a:gd name="connsiteY136" fmla="*/ 75713 h 279510"/>
              <a:gd name="connsiteX137" fmla="*/ 793172 w 932574"/>
              <a:gd name="connsiteY137" fmla="*/ 59204 h 279510"/>
              <a:gd name="connsiteX138" fmla="*/ 775533 w 932574"/>
              <a:gd name="connsiteY138" fmla="*/ 77420 h 279510"/>
              <a:gd name="connsiteX139" fmla="*/ 775533 w 932574"/>
              <a:gd name="connsiteY139" fmla="*/ 124670 h 279510"/>
              <a:gd name="connsiteX140" fmla="*/ 750498 w 932574"/>
              <a:gd name="connsiteY140" fmla="*/ 124670 h 279510"/>
              <a:gd name="connsiteX141" fmla="*/ 750498 w 932574"/>
              <a:gd name="connsiteY141" fmla="*/ 39279 h 279510"/>
              <a:gd name="connsiteX142" fmla="*/ 932574 w 932574"/>
              <a:gd name="connsiteY142" fmla="*/ 39279 h 279510"/>
              <a:gd name="connsiteX143" fmla="*/ 932574 w 932574"/>
              <a:gd name="connsiteY143" fmla="*/ 58065 h 279510"/>
              <a:gd name="connsiteX144" fmla="*/ 917212 w 932574"/>
              <a:gd name="connsiteY144" fmla="*/ 58065 h 279510"/>
              <a:gd name="connsiteX145" fmla="*/ 919488 w 932574"/>
              <a:gd name="connsiteY145" fmla="*/ 69451 h 279510"/>
              <a:gd name="connsiteX146" fmla="*/ 885348 w 932574"/>
              <a:gd name="connsiteY146" fmla="*/ 100760 h 279510"/>
              <a:gd name="connsiteX147" fmla="*/ 871124 w 932574"/>
              <a:gd name="connsiteY147" fmla="*/ 98483 h 279510"/>
              <a:gd name="connsiteX148" fmla="*/ 868847 w 932574"/>
              <a:gd name="connsiteY148" fmla="*/ 103607 h 279510"/>
              <a:gd name="connsiteX149" fmla="*/ 930867 w 932574"/>
              <a:gd name="connsiteY149" fmla="*/ 130932 h 279510"/>
              <a:gd name="connsiteX150" fmla="*/ 885917 w 932574"/>
              <a:gd name="connsiteY150" fmla="*/ 157118 h 279510"/>
              <a:gd name="connsiteX151" fmla="*/ 844381 w 932574"/>
              <a:gd name="connsiteY151" fmla="*/ 137763 h 279510"/>
              <a:gd name="connsiteX152" fmla="*/ 853485 w 932574"/>
              <a:gd name="connsiteY152" fmla="*/ 122962 h 279510"/>
              <a:gd name="connsiteX153" fmla="*/ 846088 w 932574"/>
              <a:gd name="connsiteY153" fmla="*/ 109869 h 279510"/>
              <a:gd name="connsiteX154" fmla="*/ 858606 w 932574"/>
              <a:gd name="connsiteY154" fmla="*/ 91652 h 279510"/>
              <a:gd name="connsiteX155" fmla="*/ 850071 w 932574"/>
              <a:gd name="connsiteY155" fmla="*/ 69451 h 279510"/>
              <a:gd name="connsiteX156" fmla="*/ 884779 w 932574"/>
              <a:gd name="connsiteY156" fmla="*/ 38141 h 279510"/>
              <a:gd name="connsiteX157" fmla="*/ 897297 w 932574"/>
              <a:gd name="connsiteY157" fmla="*/ 39849 h 279510"/>
              <a:gd name="connsiteX158" fmla="*/ 932574 w 932574"/>
              <a:gd name="connsiteY158" fmla="*/ 39849 h 279510"/>
              <a:gd name="connsiteX159" fmla="*/ 867709 w 932574"/>
              <a:gd name="connsiteY159" fmla="*/ 127516 h 279510"/>
              <a:gd name="connsiteX160" fmla="*/ 864296 w 932574"/>
              <a:gd name="connsiteY160" fmla="*/ 133778 h 279510"/>
              <a:gd name="connsiteX161" fmla="*/ 887055 w 932574"/>
              <a:gd name="connsiteY161" fmla="*/ 141748 h 279510"/>
              <a:gd name="connsiteX162" fmla="*/ 906970 w 932574"/>
              <a:gd name="connsiteY162" fmla="*/ 133778 h 279510"/>
              <a:gd name="connsiteX163" fmla="*/ 867709 w 932574"/>
              <a:gd name="connsiteY163" fmla="*/ 127516 h 279510"/>
              <a:gd name="connsiteX164" fmla="*/ 896728 w 932574"/>
              <a:gd name="connsiteY164" fmla="*/ 69451 h 279510"/>
              <a:gd name="connsiteX165" fmla="*/ 884779 w 932574"/>
              <a:gd name="connsiteY165" fmla="*/ 54080 h 279510"/>
              <a:gd name="connsiteX166" fmla="*/ 872830 w 932574"/>
              <a:gd name="connsiteY166" fmla="*/ 69451 h 279510"/>
              <a:gd name="connsiteX167" fmla="*/ 884779 w 932574"/>
              <a:gd name="connsiteY167" fmla="*/ 84821 h 279510"/>
              <a:gd name="connsiteX168" fmla="*/ 896728 w 932574"/>
              <a:gd name="connsiteY168" fmla="*/ 69451 h 279510"/>
              <a:gd name="connsiteX169" fmla="*/ 569 w 932574"/>
              <a:gd name="connsiteY169" fmla="*/ 159964 h 279510"/>
              <a:gd name="connsiteX170" fmla="*/ 82504 w 932574"/>
              <a:gd name="connsiteY170" fmla="*/ 159964 h 279510"/>
              <a:gd name="connsiteX171" fmla="*/ 82504 w 932574"/>
              <a:gd name="connsiteY171" fmla="*/ 181596 h 279510"/>
              <a:gd name="connsiteX172" fmla="*/ 27311 w 932574"/>
              <a:gd name="connsiteY172" fmla="*/ 181596 h 279510"/>
              <a:gd name="connsiteX173" fmla="*/ 27311 w 932574"/>
              <a:gd name="connsiteY173" fmla="*/ 208921 h 279510"/>
              <a:gd name="connsiteX174" fmla="*/ 79090 w 932574"/>
              <a:gd name="connsiteY174" fmla="*/ 208921 h 279510"/>
              <a:gd name="connsiteX175" fmla="*/ 79090 w 932574"/>
              <a:gd name="connsiteY175" fmla="*/ 229984 h 279510"/>
              <a:gd name="connsiteX176" fmla="*/ 27311 w 932574"/>
              <a:gd name="connsiteY176" fmla="*/ 229984 h 279510"/>
              <a:gd name="connsiteX177" fmla="*/ 27311 w 932574"/>
              <a:gd name="connsiteY177" fmla="*/ 277803 h 279510"/>
              <a:gd name="connsiteX178" fmla="*/ 569 w 932574"/>
              <a:gd name="connsiteY178" fmla="*/ 277803 h 279510"/>
              <a:gd name="connsiteX179" fmla="*/ 569 w 932574"/>
              <a:gd name="connsiteY179" fmla="*/ 159964 h 279510"/>
              <a:gd name="connsiteX180" fmla="*/ 99573 w 932574"/>
              <a:gd name="connsiteY180" fmla="*/ 167365 h 279510"/>
              <a:gd name="connsiteX181" fmla="*/ 113798 w 932574"/>
              <a:gd name="connsiteY181" fmla="*/ 153133 h 279510"/>
              <a:gd name="connsiteX182" fmla="*/ 128592 w 932574"/>
              <a:gd name="connsiteY182" fmla="*/ 167365 h 279510"/>
              <a:gd name="connsiteX183" fmla="*/ 113798 w 932574"/>
              <a:gd name="connsiteY183" fmla="*/ 181596 h 279510"/>
              <a:gd name="connsiteX184" fmla="*/ 99573 w 932574"/>
              <a:gd name="connsiteY184" fmla="*/ 167365 h 279510"/>
              <a:gd name="connsiteX185" fmla="*/ 101280 w 932574"/>
              <a:gd name="connsiteY185" fmla="*/ 192412 h 279510"/>
              <a:gd name="connsiteX186" fmla="*/ 126316 w 932574"/>
              <a:gd name="connsiteY186" fmla="*/ 192412 h 279510"/>
              <a:gd name="connsiteX187" fmla="*/ 126316 w 932574"/>
              <a:gd name="connsiteY187" fmla="*/ 277803 h 279510"/>
              <a:gd name="connsiteX188" fmla="*/ 101280 w 932574"/>
              <a:gd name="connsiteY188" fmla="*/ 277803 h 279510"/>
              <a:gd name="connsiteX189" fmla="*/ 101280 w 932574"/>
              <a:gd name="connsiteY189" fmla="*/ 192412 h 279510"/>
              <a:gd name="connsiteX190" fmla="*/ 147368 w 932574"/>
              <a:gd name="connsiteY190" fmla="*/ 192412 h 279510"/>
              <a:gd name="connsiteX191" fmla="*/ 172404 w 932574"/>
              <a:gd name="connsiteY191" fmla="*/ 192412 h 279510"/>
              <a:gd name="connsiteX192" fmla="*/ 172404 w 932574"/>
              <a:gd name="connsiteY192" fmla="*/ 206075 h 279510"/>
              <a:gd name="connsiteX193" fmla="*/ 172973 w 932574"/>
              <a:gd name="connsiteY193" fmla="*/ 206075 h 279510"/>
              <a:gd name="connsiteX194" fmla="*/ 194595 w 932574"/>
              <a:gd name="connsiteY194" fmla="*/ 190705 h 279510"/>
              <a:gd name="connsiteX195" fmla="*/ 201991 w 932574"/>
              <a:gd name="connsiteY195" fmla="*/ 191843 h 279510"/>
              <a:gd name="connsiteX196" fmla="*/ 201991 w 932574"/>
              <a:gd name="connsiteY196" fmla="*/ 218029 h 279510"/>
              <a:gd name="connsiteX197" fmla="*/ 191181 w 932574"/>
              <a:gd name="connsiteY197" fmla="*/ 216322 h 279510"/>
              <a:gd name="connsiteX198" fmla="*/ 172973 w 932574"/>
              <a:gd name="connsiteY198" fmla="*/ 235107 h 279510"/>
              <a:gd name="connsiteX199" fmla="*/ 172973 w 932574"/>
              <a:gd name="connsiteY199" fmla="*/ 277803 h 279510"/>
              <a:gd name="connsiteX200" fmla="*/ 147937 w 932574"/>
              <a:gd name="connsiteY200" fmla="*/ 277803 h 279510"/>
              <a:gd name="connsiteX201" fmla="*/ 147937 w 932574"/>
              <a:gd name="connsiteY201" fmla="*/ 192412 h 279510"/>
              <a:gd name="connsiteX202" fmla="*/ 234993 w 932574"/>
              <a:gd name="connsiteY202" fmla="*/ 249339 h 279510"/>
              <a:gd name="connsiteX203" fmla="*/ 250355 w 932574"/>
              <a:gd name="connsiteY203" fmla="*/ 261863 h 279510"/>
              <a:gd name="connsiteX204" fmla="*/ 262304 w 932574"/>
              <a:gd name="connsiteY204" fmla="*/ 254463 h 279510"/>
              <a:gd name="connsiteX205" fmla="*/ 213371 w 932574"/>
              <a:gd name="connsiteY205" fmla="*/ 218029 h 279510"/>
              <a:gd name="connsiteX206" fmla="*/ 248649 w 932574"/>
              <a:gd name="connsiteY206" fmla="*/ 190705 h 279510"/>
              <a:gd name="connsiteX207" fmla="*/ 285633 w 932574"/>
              <a:gd name="connsiteY207" fmla="*/ 219737 h 279510"/>
              <a:gd name="connsiteX208" fmla="*/ 261735 w 932574"/>
              <a:gd name="connsiteY208" fmla="*/ 219737 h 279510"/>
              <a:gd name="connsiteX209" fmla="*/ 248649 w 932574"/>
              <a:gd name="connsiteY209" fmla="*/ 208352 h 279510"/>
              <a:gd name="connsiteX210" fmla="*/ 238407 w 932574"/>
              <a:gd name="connsiteY210" fmla="*/ 215183 h 279510"/>
              <a:gd name="connsiteX211" fmla="*/ 287340 w 932574"/>
              <a:gd name="connsiteY211" fmla="*/ 252185 h 279510"/>
              <a:gd name="connsiteX212" fmla="*/ 250925 w 932574"/>
              <a:gd name="connsiteY212" fmla="*/ 278941 h 279510"/>
              <a:gd name="connsiteX213" fmla="*/ 210526 w 932574"/>
              <a:gd name="connsiteY213" fmla="*/ 248770 h 279510"/>
              <a:gd name="connsiteX214" fmla="*/ 234993 w 932574"/>
              <a:gd name="connsiteY214" fmla="*/ 248770 h 279510"/>
              <a:gd name="connsiteX215" fmla="*/ 308393 w 932574"/>
              <a:gd name="connsiteY215" fmla="*/ 212337 h 279510"/>
              <a:gd name="connsiteX216" fmla="*/ 297013 w 932574"/>
              <a:gd name="connsiteY216" fmla="*/ 212337 h 279510"/>
              <a:gd name="connsiteX217" fmla="*/ 297013 w 932574"/>
              <a:gd name="connsiteY217" fmla="*/ 192412 h 279510"/>
              <a:gd name="connsiteX218" fmla="*/ 308393 w 932574"/>
              <a:gd name="connsiteY218" fmla="*/ 192412 h 279510"/>
              <a:gd name="connsiteX219" fmla="*/ 308393 w 932574"/>
              <a:gd name="connsiteY219" fmla="*/ 170211 h 279510"/>
              <a:gd name="connsiteX220" fmla="*/ 333428 w 932574"/>
              <a:gd name="connsiteY220" fmla="*/ 170211 h 279510"/>
              <a:gd name="connsiteX221" fmla="*/ 333428 w 932574"/>
              <a:gd name="connsiteY221" fmla="*/ 192412 h 279510"/>
              <a:gd name="connsiteX222" fmla="*/ 353343 w 932574"/>
              <a:gd name="connsiteY222" fmla="*/ 192412 h 279510"/>
              <a:gd name="connsiteX223" fmla="*/ 353343 w 932574"/>
              <a:gd name="connsiteY223" fmla="*/ 212337 h 279510"/>
              <a:gd name="connsiteX224" fmla="*/ 333428 w 932574"/>
              <a:gd name="connsiteY224" fmla="*/ 212337 h 279510"/>
              <a:gd name="connsiteX225" fmla="*/ 333428 w 932574"/>
              <a:gd name="connsiteY225" fmla="*/ 244785 h 279510"/>
              <a:gd name="connsiteX226" fmla="*/ 346515 w 932574"/>
              <a:gd name="connsiteY226" fmla="*/ 256170 h 279510"/>
              <a:gd name="connsiteX227" fmla="*/ 355050 w 932574"/>
              <a:gd name="connsiteY227" fmla="*/ 255601 h 279510"/>
              <a:gd name="connsiteX228" fmla="*/ 355050 w 932574"/>
              <a:gd name="connsiteY228" fmla="*/ 277803 h 279510"/>
              <a:gd name="connsiteX229" fmla="*/ 341963 w 932574"/>
              <a:gd name="connsiteY229" fmla="*/ 279510 h 279510"/>
              <a:gd name="connsiteX230" fmla="*/ 308393 w 932574"/>
              <a:gd name="connsiteY230" fmla="*/ 245354 h 279510"/>
              <a:gd name="connsiteX231" fmla="*/ 308393 w 932574"/>
              <a:gd name="connsiteY231" fmla="*/ 212337 h 279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</a:cxnLst>
            <a:rect l="l" t="t" r="r" b="b"/>
            <a:pathLst>
              <a:path w="932574" h="279510">
                <a:moveTo>
                  <a:pt x="569" y="6831"/>
                </a:moveTo>
                <a:lnTo>
                  <a:pt x="84210" y="6831"/>
                </a:lnTo>
                <a:lnTo>
                  <a:pt x="84210" y="28463"/>
                </a:lnTo>
                <a:lnTo>
                  <a:pt x="27311" y="28463"/>
                </a:lnTo>
                <a:lnTo>
                  <a:pt x="27311" y="53511"/>
                </a:lnTo>
                <a:lnTo>
                  <a:pt x="80797" y="53511"/>
                </a:lnTo>
                <a:lnTo>
                  <a:pt x="80797" y="74574"/>
                </a:lnTo>
                <a:lnTo>
                  <a:pt x="27311" y="74574"/>
                </a:lnTo>
                <a:lnTo>
                  <a:pt x="27311" y="103037"/>
                </a:lnTo>
                <a:lnTo>
                  <a:pt x="85348" y="103037"/>
                </a:lnTo>
                <a:lnTo>
                  <a:pt x="85348" y="124670"/>
                </a:lnTo>
                <a:lnTo>
                  <a:pt x="0" y="124670"/>
                </a:lnTo>
                <a:lnTo>
                  <a:pt x="0" y="6831"/>
                </a:lnTo>
                <a:close/>
                <a:moveTo>
                  <a:pt x="104694" y="39279"/>
                </a:moveTo>
                <a:lnTo>
                  <a:pt x="129730" y="39279"/>
                </a:lnTo>
                <a:lnTo>
                  <a:pt x="129730" y="52942"/>
                </a:lnTo>
                <a:lnTo>
                  <a:pt x="130299" y="52942"/>
                </a:lnTo>
                <a:cubicBezTo>
                  <a:pt x="135989" y="43264"/>
                  <a:pt x="143954" y="37572"/>
                  <a:pt x="158179" y="37572"/>
                </a:cubicBezTo>
                <a:cubicBezTo>
                  <a:pt x="178663" y="37572"/>
                  <a:pt x="186060" y="48957"/>
                  <a:pt x="186060" y="68881"/>
                </a:cubicBezTo>
                <a:lnTo>
                  <a:pt x="186060" y="124670"/>
                </a:lnTo>
                <a:lnTo>
                  <a:pt x="161024" y="124670"/>
                </a:lnTo>
                <a:lnTo>
                  <a:pt x="161024" y="75713"/>
                </a:lnTo>
                <a:cubicBezTo>
                  <a:pt x="161024" y="64896"/>
                  <a:pt x="157610" y="59204"/>
                  <a:pt x="147368" y="59204"/>
                </a:cubicBezTo>
                <a:cubicBezTo>
                  <a:pt x="136558" y="59204"/>
                  <a:pt x="129730" y="66604"/>
                  <a:pt x="129730" y="77420"/>
                </a:cubicBezTo>
                <a:lnTo>
                  <a:pt x="129730" y="124670"/>
                </a:lnTo>
                <a:lnTo>
                  <a:pt x="104694" y="124670"/>
                </a:lnTo>
                <a:lnTo>
                  <a:pt x="104694" y="39279"/>
                </a:lnTo>
                <a:close/>
                <a:moveTo>
                  <a:pt x="287340" y="39279"/>
                </a:moveTo>
                <a:lnTo>
                  <a:pt x="287340" y="58065"/>
                </a:lnTo>
                <a:lnTo>
                  <a:pt x="271408" y="58065"/>
                </a:lnTo>
                <a:cubicBezTo>
                  <a:pt x="273115" y="61481"/>
                  <a:pt x="273684" y="65466"/>
                  <a:pt x="273684" y="69451"/>
                </a:cubicBezTo>
                <a:cubicBezTo>
                  <a:pt x="273684" y="87667"/>
                  <a:pt x="261166" y="100760"/>
                  <a:pt x="239545" y="100760"/>
                </a:cubicBezTo>
                <a:cubicBezTo>
                  <a:pt x="234424" y="100760"/>
                  <a:pt x="229303" y="100191"/>
                  <a:pt x="225320" y="98483"/>
                </a:cubicBezTo>
                <a:cubicBezTo>
                  <a:pt x="223613" y="100191"/>
                  <a:pt x="223044" y="101899"/>
                  <a:pt x="223044" y="103607"/>
                </a:cubicBezTo>
                <a:cubicBezTo>
                  <a:pt x="223044" y="114992"/>
                  <a:pt x="285064" y="95068"/>
                  <a:pt x="285064" y="130932"/>
                </a:cubicBezTo>
                <a:cubicBezTo>
                  <a:pt x="285064" y="145163"/>
                  <a:pt x="276529" y="157118"/>
                  <a:pt x="240114" y="157118"/>
                </a:cubicBezTo>
                <a:cubicBezTo>
                  <a:pt x="208819" y="157118"/>
                  <a:pt x="198578" y="149717"/>
                  <a:pt x="198578" y="137763"/>
                </a:cubicBezTo>
                <a:cubicBezTo>
                  <a:pt x="198578" y="131501"/>
                  <a:pt x="201991" y="126377"/>
                  <a:pt x="207681" y="122962"/>
                </a:cubicBezTo>
                <a:cubicBezTo>
                  <a:pt x="203129" y="120115"/>
                  <a:pt x="200284" y="116131"/>
                  <a:pt x="200284" y="109869"/>
                </a:cubicBezTo>
                <a:cubicBezTo>
                  <a:pt x="200284" y="102468"/>
                  <a:pt x="203698" y="96206"/>
                  <a:pt x="212802" y="91652"/>
                </a:cubicBezTo>
                <a:cubicBezTo>
                  <a:pt x="207112" y="85959"/>
                  <a:pt x="204267" y="78559"/>
                  <a:pt x="204267" y="69451"/>
                </a:cubicBezTo>
                <a:cubicBezTo>
                  <a:pt x="204267" y="50665"/>
                  <a:pt x="216785" y="38141"/>
                  <a:pt x="238976" y="38141"/>
                </a:cubicBezTo>
                <a:cubicBezTo>
                  <a:pt x="243528" y="38141"/>
                  <a:pt x="247511" y="38710"/>
                  <a:pt x="251494" y="39849"/>
                </a:cubicBezTo>
                <a:lnTo>
                  <a:pt x="287340" y="39849"/>
                </a:lnTo>
                <a:close/>
                <a:moveTo>
                  <a:pt x="222475" y="127516"/>
                </a:moveTo>
                <a:cubicBezTo>
                  <a:pt x="219630" y="129793"/>
                  <a:pt x="219061" y="132070"/>
                  <a:pt x="219061" y="133778"/>
                </a:cubicBezTo>
                <a:cubicBezTo>
                  <a:pt x="219061" y="138901"/>
                  <a:pt x="223044" y="141748"/>
                  <a:pt x="241821" y="141748"/>
                </a:cubicBezTo>
                <a:cubicBezTo>
                  <a:pt x="257183" y="141748"/>
                  <a:pt x="261735" y="137193"/>
                  <a:pt x="261735" y="133778"/>
                </a:cubicBezTo>
                <a:cubicBezTo>
                  <a:pt x="261735" y="125808"/>
                  <a:pt x="239545" y="129793"/>
                  <a:pt x="222475" y="127516"/>
                </a:cubicBezTo>
                <a:close/>
                <a:moveTo>
                  <a:pt x="251494" y="69451"/>
                </a:moveTo>
                <a:cubicBezTo>
                  <a:pt x="251494" y="59773"/>
                  <a:pt x="248080" y="54080"/>
                  <a:pt x="239545" y="54080"/>
                </a:cubicBezTo>
                <a:cubicBezTo>
                  <a:pt x="231010" y="54080"/>
                  <a:pt x="227596" y="59773"/>
                  <a:pt x="227596" y="69451"/>
                </a:cubicBezTo>
                <a:cubicBezTo>
                  <a:pt x="227596" y="79128"/>
                  <a:pt x="231010" y="84821"/>
                  <a:pt x="239545" y="84821"/>
                </a:cubicBezTo>
                <a:cubicBezTo>
                  <a:pt x="247511" y="84821"/>
                  <a:pt x="251494" y="79128"/>
                  <a:pt x="251494" y="69451"/>
                </a:cubicBezTo>
                <a:close/>
                <a:moveTo>
                  <a:pt x="299858" y="14232"/>
                </a:moveTo>
                <a:cubicBezTo>
                  <a:pt x="299858" y="5693"/>
                  <a:pt x="304979" y="0"/>
                  <a:pt x="314082" y="0"/>
                </a:cubicBezTo>
                <a:cubicBezTo>
                  <a:pt x="322617" y="0"/>
                  <a:pt x="328876" y="5693"/>
                  <a:pt x="328876" y="14232"/>
                </a:cubicBezTo>
                <a:cubicBezTo>
                  <a:pt x="328876" y="22771"/>
                  <a:pt x="323186" y="28463"/>
                  <a:pt x="314082" y="28463"/>
                </a:cubicBezTo>
                <a:cubicBezTo>
                  <a:pt x="304979" y="28463"/>
                  <a:pt x="299858" y="22771"/>
                  <a:pt x="299858" y="14232"/>
                </a:cubicBezTo>
                <a:close/>
                <a:moveTo>
                  <a:pt x="301565" y="39279"/>
                </a:moveTo>
                <a:lnTo>
                  <a:pt x="326600" y="39279"/>
                </a:lnTo>
                <a:lnTo>
                  <a:pt x="326600" y="124670"/>
                </a:lnTo>
                <a:lnTo>
                  <a:pt x="301565" y="124670"/>
                </a:lnTo>
                <a:lnTo>
                  <a:pt x="301565" y="39279"/>
                </a:lnTo>
                <a:close/>
                <a:moveTo>
                  <a:pt x="347653" y="39279"/>
                </a:moveTo>
                <a:lnTo>
                  <a:pt x="372688" y="39279"/>
                </a:lnTo>
                <a:lnTo>
                  <a:pt x="372688" y="52942"/>
                </a:lnTo>
                <a:lnTo>
                  <a:pt x="373258" y="52942"/>
                </a:lnTo>
                <a:cubicBezTo>
                  <a:pt x="378947" y="43264"/>
                  <a:pt x="386913" y="37572"/>
                  <a:pt x="401138" y="37572"/>
                </a:cubicBezTo>
                <a:cubicBezTo>
                  <a:pt x="421622" y="37572"/>
                  <a:pt x="429018" y="48957"/>
                  <a:pt x="429018" y="68881"/>
                </a:cubicBezTo>
                <a:lnTo>
                  <a:pt x="429018" y="124670"/>
                </a:lnTo>
                <a:lnTo>
                  <a:pt x="403983" y="124670"/>
                </a:lnTo>
                <a:lnTo>
                  <a:pt x="403983" y="75713"/>
                </a:lnTo>
                <a:cubicBezTo>
                  <a:pt x="403983" y="64896"/>
                  <a:pt x="400569" y="59204"/>
                  <a:pt x="390327" y="59204"/>
                </a:cubicBezTo>
                <a:cubicBezTo>
                  <a:pt x="379516" y="59204"/>
                  <a:pt x="372688" y="66604"/>
                  <a:pt x="372688" y="77420"/>
                </a:cubicBezTo>
                <a:lnTo>
                  <a:pt x="372688" y="124670"/>
                </a:lnTo>
                <a:lnTo>
                  <a:pt x="347653" y="124670"/>
                </a:lnTo>
                <a:lnTo>
                  <a:pt x="347653" y="39279"/>
                </a:lnTo>
                <a:close/>
                <a:moveTo>
                  <a:pt x="526316" y="93360"/>
                </a:moveTo>
                <a:cubicBezTo>
                  <a:pt x="525178" y="111007"/>
                  <a:pt x="512660" y="126377"/>
                  <a:pt x="487055" y="126377"/>
                </a:cubicBezTo>
                <a:cubicBezTo>
                  <a:pt x="457468" y="126377"/>
                  <a:pt x="445519" y="108730"/>
                  <a:pt x="445519" y="81975"/>
                </a:cubicBezTo>
                <a:cubicBezTo>
                  <a:pt x="445519" y="55219"/>
                  <a:pt x="459744" y="37572"/>
                  <a:pt x="487624" y="37572"/>
                </a:cubicBezTo>
                <a:cubicBezTo>
                  <a:pt x="515505" y="37572"/>
                  <a:pt x="526316" y="54650"/>
                  <a:pt x="526316" y="83113"/>
                </a:cubicBezTo>
                <a:lnTo>
                  <a:pt x="526316" y="86529"/>
                </a:lnTo>
                <a:lnTo>
                  <a:pt x="470555" y="86529"/>
                </a:lnTo>
                <a:cubicBezTo>
                  <a:pt x="471123" y="99622"/>
                  <a:pt x="475676" y="107022"/>
                  <a:pt x="486486" y="107022"/>
                </a:cubicBezTo>
                <a:cubicBezTo>
                  <a:pt x="496159" y="107022"/>
                  <a:pt x="501280" y="100760"/>
                  <a:pt x="501280" y="93360"/>
                </a:cubicBezTo>
                <a:lnTo>
                  <a:pt x="526316" y="93360"/>
                </a:lnTo>
                <a:close/>
                <a:moveTo>
                  <a:pt x="501280" y="72866"/>
                </a:moveTo>
                <a:cubicBezTo>
                  <a:pt x="500711" y="64327"/>
                  <a:pt x="496728" y="56357"/>
                  <a:pt x="486486" y="56357"/>
                </a:cubicBezTo>
                <a:cubicBezTo>
                  <a:pt x="476813" y="56357"/>
                  <a:pt x="472262" y="62050"/>
                  <a:pt x="471123" y="72866"/>
                </a:cubicBezTo>
                <a:lnTo>
                  <a:pt x="501280" y="72866"/>
                </a:lnTo>
                <a:close/>
                <a:moveTo>
                  <a:pt x="619630" y="93360"/>
                </a:moveTo>
                <a:cubicBezTo>
                  <a:pt x="618492" y="111007"/>
                  <a:pt x="605974" y="126377"/>
                  <a:pt x="580370" y="126377"/>
                </a:cubicBezTo>
                <a:cubicBezTo>
                  <a:pt x="550782" y="126377"/>
                  <a:pt x="538833" y="108730"/>
                  <a:pt x="538833" y="81975"/>
                </a:cubicBezTo>
                <a:cubicBezTo>
                  <a:pt x="538833" y="55219"/>
                  <a:pt x="553058" y="37572"/>
                  <a:pt x="580939" y="37572"/>
                </a:cubicBezTo>
                <a:cubicBezTo>
                  <a:pt x="608819" y="37572"/>
                  <a:pt x="619630" y="54650"/>
                  <a:pt x="619630" y="83113"/>
                </a:cubicBezTo>
                <a:lnTo>
                  <a:pt x="619630" y="86529"/>
                </a:lnTo>
                <a:lnTo>
                  <a:pt x="564438" y="86529"/>
                </a:lnTo>
                <a:cubicBezTo>
                  <a:pt x="565007" y="99622"/>
                  <a:pt x="569559" y="107022"/>
                  <a:pt x="580370" y="107022"/>
                </a:cubicBezTo>
                <a:cubicBezTo>
                  <a:pt x="590042" y="107022"/>
                  <a:pt x="595164" y="100760"/>
                  <a:pt x="595164" y="93360"/>
                </a:cubicBezTo>
                <a:lnTo>
                  <a:pt x="619630" y="93360"/>
                </a:lnTo>
                <a:close/>
                <a:moveTo>
                  <a:pt x="594594" y="72866"/>
                </a:moveTo>
                <a:cubicBezTo>
                  <a:pt x="594025" y="64327"/>
                  <a:pt x="590042" y="56357"/>
                  <a:pt x="579801" y="56357"/>
                </a:cubicBezTo>
                <a:cubicBezTo>
                  <a:pt x="570128" y="56357"/>
                  <a:pt x="565576" y="62050"/>
                  <a:pt x="564438" y="72866"/>
                </a:cubicBezTo>
                <a:lnTo>
                  <a:pt x="594594" y="72866"/>
                </a:lnTo>
                <a:close/>
                <a:moveTo>
                  <a:pt x="636700" y="39279"/>
                </a:moveTo>
                <a:lnTo>
                  <a:pt x="661735" y="39279"/>
                </a:lnTo>
                <a:lnTo>
                  <a:pt x="661735" y="52942"/>
                </a:lnTo>
                <a:lnTo>
                  <a:pt x="662304" y="52942"/>
                </a:lnTo>
                <a:cubicBezTo>
                  <a:pt x="667994" y="43264"/>
                  <a:pt x="675391" y="37572"/>
                  <a:pt x="683926" y="37572"/>
                </a:cubicBezTo>
                <a:cubicBezTo>
                  <a:pt x="686202" y="37572"/>
                  <a:pt x="688478" y="38141"/>
                  <a:pt x="691323" y="38710"/>
                </a:cubicBezTo>
                <a:lnTo>
                  <a:pt x="691323" y="64896"/>
                </a:lnTo>
                <a:cubicBezTo>
                  <a:pt x="688478" y="63758"/>
                  <a:pt x="685064" y="63189"/>
                  <a:pt x="680512" y="63189"/>
                </a:cubicBezTo>
                <a:cubicBezTo>
                  <a:pt x="669701" y="63189"/>
                  <a:pt x="662304" y="70020"/>
                  <a:pt x="662304" y="81975"/>
                </a:cubicBezTo>
                <a:lnTo>
                  <a:pt x="662304" y="124670"/>
                </a:lnTo>
                <a:lnTo>
                  <a:pt x="637269" y="124670"/>
                </a:lnTo>
                <a:lnTo>
                  <a:pt x="637269" y="39279"/>
                </a:lnTo>
                <a:close/>
                <a:moveTo>
                  <a:pt x="702702" y="14232"/>
                </a:moveTo>
                <a:cubicBezTo>
                  <a:pt x="702702" y="5693"/>
                  <a:pt x="707823" y="0"/>
                  <a:pt x="716927" y="0"/>
                </a:cubicBezTo>
                <a:cubicBezTo>
                  <a:pt x="725462" y="0"/>
                  <a:pt x="731721" y="5693"/>
                  <a:pt x="731721" y="14232"/>
                </a:cubicBezTo>
                <a:cubicBezTo>
                  <a:pt x="731721" y="22771"/>
                  <a:pt x="726031" y="28463"/>
                  <a:pt x="716927" y="28463"/>
                </a:cubicBezTo>
                <a:cubicBezTo>
                  <a:pt x="707823" y="28463"/>
                  <a:pt x="702702" y="22771"/>
                  <a:pt x="702702" y="14232"/>
                </a:cubicBezTo>
                <a:close/>
                <a:moveTo>
                  <a:pt x="704409" y="39279"/>
                </a:moveTo>
                <a:lnTo>
                  <a:pt x="729445" y="39279"/>
                </a:lnTo>
                <a:lnTo>
                  <a:pt x="729445" y="124670"/>
                </a:lnTo>
                <a:lnTo>
                  <a:pt x="704409" y="124670"/>
                </a:lnTo>
                <a:lnTo>
                  <a:pt x="704409" y="39279"/>
                </a:lnTo>
                <a:close/>
                <a:moveTo>
                  <a:pt x="750498" y="39279"/>
                </a:moveTo>
                <a:lnTo>
                  <a:pt x="775533" y="39279"/>
                </a:lnTo>
                <a:lnTo>
                  <a:pt x="775533" y="52942"/>
                </a:lnTo>
                <a:lnTo>
                  <a:pt x="776102" y="52942"/>
                </a:lnTo>
                <a:cubicBezTo>
                  <a:pt x="781792" y="43264"/>
                  <a:pt x="789758" y="37572"/>
                  <a:pt x="803982" y="37572"/>
                </a:cubicBezTo>
                <a:cubicBezTo>
                  <a:pt x="824466" y="37572"/>
                  <a:pt x="831863" y="48957"/>
                  <a:pt x="831863" y="68881"/>
                </a:cubicBezTo>
                <a:lnTo>
                  <a:pt x="831863" y="124670"/>
                </a:lnTo>
                <a:lnTo>
                  <a:pt x="806827" y="124670"/>
                </a:lnTo>
                <a:lnTo>
                  <a:pt x="806827" y="75713"/>
                </a:lnTo>
                <a:cubicBezTo>
                  <a:pt x="806827" y="64896"/>
                  <a:pt x="803414" y="59204"/>
                  <a:pt x="793172" y="59204"/>
                </a:cubicBezTo>
                <a:cubicBezTo>
                  <a:pt x="782361" y="59204"/>
                  <a:pt x="775533" y="66604"/>
                  <a:pt x="775533" y="77420"/>
                </a:cubicBezTo>
                <a:lnTo>
                  <a:pt x="775533" y="124670"/>
                </a:lnTo>
                <a:lnTo>
                  <a:pt x="750498" y="124670"/>
                </a:lnTo>
                <a:lnTo>
                  <a:pt x="750498" y="39279"/>
                </a:lnTo>
                <a:close/>
                <a:moveTo>
                  <a:pt x="932574" y="39279"/>
                </a:moveTo>
                <a:lnTo>
                  <a:pt x="932574" y="58065"/>
                </a:lnTo>
                <a:lnTo>
                  <a:pt x="917212" y="58065"/>
                </a:lnTo>
                <a:cubicBezTo>
                  <a:pt x="918918" y="61481"/>
                  <a:pt x="919488" y="65466"/>
                  <a:pt x="919488" y="69451"/>
                </a:cubicBezTo>
                <a:cubicBezTo>
                  <a:pt x="919488" y="87667"/>
                  <a:pt x="906970" y="100760"/>
                  <a:pt x="885348" y="100760"/>
                </a:cubicBezTo>
                <a:cubicBezTo>
                  <a:pt x="880227" y="100760"/>
                  <a:pt x="875106" y="100191"/>
                  <a:pt x="871124" y="98483"/>
                </a:cubicBezTo>
                <a:cubicBezTo>
                  <a:pt x="869416" y="100191"/>
                  <a:pt x="868847" y="101899"/>
                  <a:pt x="868847" y="103607"/>
                </a:cubicBezTo>
                <a:cubicBezTo>
                  <a:pt x="868847" y="114992"/>
                  <a:pt x="930867" y="95068"/>
                  <a:pt x="930867" y="130932"/>
                </a:cubicBezTo>
                <a:cubicBezTo>
                  <a:pt x="930867" y="145163"/>
                  <a:pt x="922333" y="157118"/>
                  <a:pt x="885917" y="157118"/>
                </a:cubicBezTo>
                <a:cubicBezTo>
                  <a:pt x="854623" y="157118"/>
                  <a:pt x="844381" y="149717"/>
                  <a:pt x="844381" y="137763"/>
                </a:cubicBezTo>
                <a:cubicBezTo>
                  <a:pt x="844381" y="131501"/>
                  <a:pt x="847795" y="126377"/>
                  <a:pt x="853485" y="122962"/>
                </a:cubicBezTo>
                <a:cubicBezTo>
                  <a:pt x="848933" y="120115"/>
                  <a:pt x="846088" y="116131"/>
                  <a:pt x="846088" y="109869"/>
                </a:cubicBezTo>
                <a:cubicBezTo>
                  <a:pt x="846088" y="102468"/>
                  <a:pt x="849502" y="96206"/>
                  <a:pt x="858606" y="91652"/>
                </a:cubicBezTo>
                <a:cubicBezTo>
                  <a:pt x="852916" y="85959"/>
                  <a:pt x="850071" y="78559"/>
                  <a:pt x="850071" y="69451"/>
                </a:cubicBezTo>
                <a:cubicBezTo>
                  <a:pt x="850071" y="50665"/>
                  <a:pt x="862589" y="38141"/>
                  <a:pt x="884779" y="38141"/>
                </a:cubicBezTo>
                <a:cubicBezTo>
                  <a:pt x="889331" y="38141"/>
                  <a:pt x="893314" y="38710"/>
                  <a:pt x="897297" y="39849"/>
                </a:cubicBezTo>
                <a:lnTo>
                  <a:pt x="932574" y="39849"/>
                </a:lnTo>
                <a:close/>
                <a:moveTo>
                  <a:pt x="867709" y="127516"/>
                </a:moveTo>
                <a:cubicBezTo>
                  <a:pt x="864864" y="129793"/>
                  <a:pt x="864296" y="132070"/>
                  <a:pt x="864296" y="133778"/>
                </a:cubicBezTo>
                <a:cubicBezTo>
                  <a:pt x="864296" y="138901"/>
                  <a:pt x="868279" y="141748"/>
                  <a:pt x="887055" y="141748"/>
                </a:cubicBezTo>
                <a:cubicBezTo>
                  <a:pt x="902418" y="141748"/>
                  <a:pt x="906970" y="137193"/>
                  <a:pt x="906970" y="133778"/>
                </a:cubicBezTo>
                <a:cubicBezTo>
                  <a:pt x="907539" y="125808"/>
                  <a:pt x="885348" y="129793"/>
                  <a:pt x="867709" y="127516"/>
                </a:cubicBezTo>
                <a:close/>
                <a:moveTo>
                  <a:pt x="896728" y="69451"/>
                </a:moveTo>
                <a:cubicBezTo>
                  <a:pt x="896728" y="59773"/>
                  <a:pt x="893314" y="54080"/>
                  <a:pt x="884779" y="54080"/>
                </a:cubicBezTo>
                <a:cubicBezTo>
                  <a:pt x="876244" y="54080"/>
                  <a:pt x="872830" y="59773"/>
                  <a:pt x="872830" y="69451"/>
                </a:cubicBezTo>
                <a:cubicBezTo>
                  <a:pt x="872830" y="79128"/>
                  <a:pt x="876244" y="84821"/>
                  <a:pt x="884779" y="84821"/>
                </a:cubicBezTo>
                <a:cubicBezTo>
                  <a:pt x="893314" y="84821"/>
                  <a:pt x="896728" y="79128"/>
                  <a:pt x="896728" y="69451"/>
                </a:cubicBezTo>
                <a:close/>
                <a:moveTo>
                  <a:pt x="569" y="159964"/>
                </a:moveTo>
                <a:lnTo>
                  <a:pt x="82504" y="159964"/>
                </a:lnTo>
                <a:lnTo>
                  <a:pt x="82504" y="181596"/>
                </a:lnTo>
                <a:lnTo>
                  <a:pt x="27311" y="181596"/>
                </a:lnTo>
                <a:lnTo>
                  <a:pt x="27311" y="208921"/>
                </a:lnTo>
                <a:lnTo>
                  <a:pt x="79090" y="208921"/>
                </a:lnTo>
                <a:lnTo>
                  <a:pt x="79090" y="229984"/>
                </a:lnTo>
                <a:lnTo>
                  <a:pt x="27311" y="229984"/>
                </a:lnTo>
                <a:lnTo>
                  <a:pt x="27311" y="277803"/>
                </a:lnTo>
                <a:lnTo>
                  <a:pt x="569" y="277803"/>
                </a:lnTo>
                <a:lnTo>
                  <a:pt x="569" y="159964"/>
                </a:lnTo>
                <a:close/>
                <a:moveTo>
                  <a:pt x="99573" y="167365"/>
                </a:moveTo>
                <a:cubicBezTo>
                  <a:pt x="99573" y="158826"/>
                  <a:pt x="104694" y="153133"/>
                  <a:pt x="113798" y="153133"/>
                </a:cubicBezTo>
                <a:cubicBezTo>
                  <a:pt x="122333" y="153133"/>
                  <a:pt x="128592" y="158826"/>
                  <a:pt x="128592" y="167365"/>
                </a:cubicBezTo>
                <a:cubicBezTo>
                  <a:pt x="128592" y="175904"/>
                  <a:pt x="122902" y="181596"/>
                  <a:pt x="113798" y="181596"/>
                </a:cubicBezTo>
                <a:cubicBezTo>
                  <a:pt x="104694" y="181596"/>
                  <a:pt x="99573" y="175904"/>
                  <a:pt x="99573" y="167365"/>
                </a:cubicBezTo>
                <a:close/>
                <a:moveTo>
                  <a:pt x="101280" y="192412"/>
                </a:moveTo>
                <a:lnTo>
                  <a:pt x="126316" y="192412"/>
                </a:lnTo>
                <a:lnTo>
                  <a:pt x="126316" y="277803"/>
                </a:lnTo>
                <a:lnTo>
                  <a:pt x="101280" y="277803"/>
                </a:lnTo>
                <a:lnTo>
                  <a:pt x="101280" y="192412"/>
                </a:lnTo>
                <a:close/>
                <a:moveTo>
                  <a:pt x="147368" y="192412"/>
                </a:moveTo>
                <a:lnTo>
                  <a:pt x="172404" y="192412"/>
                </a:lnTo>
                <a:lnTo>
                  <a:pt x="172404" y="206075"/>
                </a:lnTo>
                <a:lnTo>
                  <a:pt x="172973" y="206075"/>
                </a:lnTo>
                <a:cubicBezTo>
                  <a:pt x="178663" y="196397"/>
                  <a:pt x="186060" y="190705"/>
                  <a:pt x="194595" y="190705"/>
                </a:cubicBezTo>
                <a:cubicBezTo>
                  <a:pt x="196871" y="190705"/>
                  <a:pt x="199146" y="191274"/>
                  <a:pt x="201991" y="191843"/>
                </a:cubicBezTo>
                <a:lnTo>
                  <a:pt x="201991" y="218029"/>
                </a:lnTo>
                <a:cubicBezTo>
                  <a:pt x="199146" y="216891"/>
                  <a:pt x="195733" y="216322"/>
                  <a:pt x="191181" y="216322"/>
                </a:cubicBezTo>
                <a:cubicBezTo>
                  <a:pt x="180370" y="216322"/>
                  <a:pt x="172973" y="223153"/>
                  <a:pt x="172973" y="235107"/>
                </a:cubicBezTo>
                <a:lnTo>
                  <a:pt x="172973" y="277803"/>
                </a:lnTo>
                <a:lnTo>
                  <a:pt x="147937" y="277803"/>
                </a:lnTo>
                <a:lnTo>
                  <a:pt x="147937" y="192412"/>
                </a:lnTo>
                <a:close/>
                <a:moveTo>
                  <a:pt x="234993" y="249339"/>
                </a:moveTo>
                <a:cubicBezTo>
                  <a:pt x="235562" y="259017"/>
                  <a:pt x="242390" y="261863"/>
                  <a:pt x="250355" y="261863"/>
                </a:cubicBezTo>
                <a:cubicBezTo>
                  <a:pt x="258890" y="261863"/>
                  <a:pt x="262304" y="259017"/>
                  <a:pt x="262304" y="254463"/>
                </a:cubicBezTo>
                <a:cubicBezTo>
                  <a:pt x="262304" y="240231"/>
                  <a:pt x="213371" y="251047"/>
                  <a:pt x="213371" y="218029"/>
                </a:cubicBezTo>
                <a:cubicBezTo>
                  <a:pt x="213371" y="202659"/>
                  <a:pt x="224182" y="190705"/>
                  <a:pt x="248649" y="190705"/>
                </a:cubicBezTo>
                <a:cubicBezTo>
                  <a:pt x="272546" y="190705"/>
                  <a:pt x="285064" y="201521"/>
                  <a:pt x="285633" y="219737"/>
                </a:cubicBezTo>
                <a:lnTo>
                  <a:pt x="261735" y="219737"/>
                </a:lnTo>
                <a:cubicBezTo>
                  <a:pt x="261735" y="211767"/>
                  <a:pt x="256045" y="208352"/>
                  <a:pt x="248649" y="208352"/>
                </a:cubicBezTo>
                <a:cubicBezTo>
                  <a:pt x="240683" y="208352"/>
                  <a:pt x="238407" y="212337"/>
                  <a:pt x="238407" y="215183"/>
                </a:cubicBezTo>
                <a:cubicBezTo>
                  <a:pt x="238407" y="229415"/>
                  <a:pt x="287340" y="218599"/>
                  <a:pt x="287340" y="252185"/>
                </a:cubicBezTo>
                <a:cubicBezTo>
                  <a:pt x="287340" y="268125"/>
                  <a:pt x="276529" y="278941"/>
                  <a:pt x="250925" y="278941"/>
                </a:cubicBezTo>
                <a:cubicBezTo>
                  <a:pt x="226458" y="278941"/>
                  <a:pt x="211664" y="271541"/>
                  <a:pt x="210526" y="248770"/>
                </a:cubicBezTo>
                <a:lnTo>
                  <a:pt x="234993" y="248770"/>
                </a:lnTo>
                <a:close/>
                <a:moveTo>
                  <a:pt x="308393" y="212337"/>
                </a:moveTo>
                <a:lnTo>
                  <a:pt x="297013" y="212337"/>
                </a:lnTo>
                <a:lnTo>
                  <a:pt x="297013" y="192412"/>
                </a:lnTo>
                <a:lnTo>
                  <a:pt x="308393" y="192412"/>
                </a:lnTo>
                <a:lnTo>
                  <a:pt x="308393" y="170211"/>
                </a:lnTo>
                <a:lnTo>
                  <a:pt x="333428" y="170211"/>
                </a:lnTo>
                <a:lnTo>
                  <a:pt x="333428" y="192412"/>
                </a:lnTo>
                <a:lnTo>
                  <a:pt x="353343" y="192412"/>
                </a:lnTo>
                <a:lnTo>
                  <a:pt x="353343" y="212337"/>
                </a:lnTo>
                <a:lnTo>
                  <a:pt x="333428" y="212337"/>
                </a:lnTo>
                <a:lnTo>
                  <a:pt x="333428" y="244785"/>
                </a:lnTo>
                <a:cubicBezTo>
                  <a:pt x="333428" y="252755"/>
                  <a:pt x="337411" y="256170"/>
                  <a:pt x="346515" y="256170"/>
                </a:cubicBezTo>
                <a:cubicBezTo>
                  <a:pt x="348791" y="256170"/>
                  <a:pt x="351067" y="256170"/>
                  <a:pt x="355050" y="255601"/>
                </a:cubicBezTo>
                <a:lnTo>
                  <a:pt x="355050" y="277803"/>
                </a:lnTo>
                <a:cubicBezTo>
                  <a:pt x="351636" y="278372"/>
                  <a:pt x="347084" y="279510"/>
                  <a:pt x="341963" y="279510"/>
                </a:cubicBezTo>
                <a:cubicBezTo>
                  <a:pt x="319772" y="279510"/>
                  <a:pt x="308393" y="269833"/>
                  <a:pt x="308393" y="245354"/>
                </a:cubicBezTo>
                <a:lnTo>
                  <a:pt x="308393" y="212337"/>
                </a:lnTo>
                <a:close/>
              </a:path>
            </a:pathLst>
          </a:custGeom>
          <a:solidFill>
            <a:schemeClr val="bg2"/>
          </a:solidFill>
          <a:ln w="569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D7D425FF-D396-0E1A-8B61-0EE96E53B262}"/>
              </a:ext>
            </a:extLst>
          </p:cNvPr>
          <p:cNvSpPr/>
          <p:nvPr userDrawn="1"/>
        </p:nvSpPr>
        <p:spPr>
          <a:xfrm>
            <a:off x="9821208" y="6370064"/>
            <a:ext cx="867321" cy="201757"/>
          </a:xfrm>
          <a:custGeom>
            <a:avLst/>
            <a:gdLst>
              <a:gd name="connsiteX0" fmla="*/ 1063442 w 1250639"/>
              <a:gd name="connsiteY0" fmla="*/ 223153 h 290924"/>
              <a:gd name="connsiteX1" fmla="*/ 1155049 w 1250639"/>
              <a:gd name="connsiteY1" fmla="*/ 149717 h 290924"/>
              <a:gd name="connsiteX2" fmla="*/ 1188051 w 1250639"/>
              <a:gd name="connsiteY2" fmla="*/ 154272 h 290924"/>
              <a:gd name="connsiteX3" fmla="*/ 1188620 w 1250639"/>
              <a:gd name="connsiteY3" fmla="*/ 154272 h 290924"/>
              <a:gd name="connsiteX4" fmla="*/ 1190327 w 1250639"/>
              <a:gd name="connsiteY4" fmla="*/ 154841 h 290924"/>
              <a:gd name="connsiteX5" fmla="*/ 1192033 w 1250639"/>
              <a:gd name="connsiteY5" fmla="*/ 155410 h 290924"/>
              <a:gd name="connsiteX6" fmla="*/ 1193171 w 1250639"/>
              <a:gd name="connsiteY6" fmla="*/ 155410 h 290924"/>
              <a:gd name="connsiteX7" fmla="*/ 1194310 w 1250639"/>
              <a:gd name="connsiteY7" fmla="*/ 155979 h 290924"/>
              <a:gd name="connsiteX8" fmla="*/ 1199431 w 1250639"/>
              <a:gd name="connsiteY8" fmla="*/ 157687 h 290924"/>
              <a:gd name="connsiteX9" fmla="*/ 1199431 w 1250639"/>
              <a:gd name="connsiteY9" fmla="*/ 157687 h 290924"/>
              <a:gd name="connsiteX10" fmla="*/ 1202276 w 1250639"/>
              <a:gd name="connsiteY10" fmla="*/ 158826 h 290924"/>
              <a:gd name="connsiteX11" fmla="*/ 1202276 w 1250639"/>
              <a:gd name="connsiteY11" fmla="*/ 146871 h 290924"/>
              <a:gd name="connsiteX12" fmla="*/ 1156187 w 1250639"/>
              <a:gd name="connsiteY12" fmla="*/ 106453 h 290924"/>
              <a:gd name="connsiteX13" fmla="*/ 1103840 w 1250639"/>
              <a:gd name="connsiteY13" fmla="*/ 138332 h 290924"/>
              <a:gd name="connsiteX14" fmla="*/ 1069701 w 1250639"/>
              <a:gd name="connsiteY14" fmla="*/ 105884 h 290924"/>
              <a:gd name="connsiteX15" fmla="*/ 1156756 w 1250639"/>
              <a:gd name="connsiteY15" fmla="*/ 60342 h 290924"/>
              <a:gd name="connsiteX16" fmla="*/ 1250640 w 1250639"/>
              <a:gd name="connsiteY16" fmla="*/ 143455 h 290924"/>
              <a:gd name="connsiteX17" fmla="*/ 1250640 w 1250639"/>
              <a:gd name="connsiteY17" fmla="*/ 285772 h 290924"/>
              <a:gd name="connsiteX18" fmla="*/ 1202276 w 1250639"/>
              <a:gd name="connsiteY18" fmla="*/ 285772 h 290924"/>
              <a:gd name="connsiteX19" fmla="*/ 1202276 w 1250639"/>
              <a:gd name="connsiteY19" fmla="*/ 266986 h 290924"/>
              <a:gd name="connsiteX20" fmla="*/ 1199999 w 1250639"/>
              <a:gd name="connsiteY20" fmla="*/ 268694 h 290924"/>
              <a:gd name="connsiteX21" fmla="*/ 1137411 w 1250639"/>
              <a:gd name="connsiteY21" fmla="*/ 290896 h 290924"/>
              <a:gd name="connsiteX22" fmla="*/ 1063442 w 1250639"/>
              <a:gd name="connsiteY22" fmla="*/ 223153 h 290924"/>
              <a:gd name="connsiteX23" fmla="*/ 1111237 w 1250639"/>
              <a:gd name="connsiteY23" fmla="*/ 219737 h 290924"/>
              <a:gd name="connsiteX24" fmla="*/ 1146514 w 1250639"/>
              <a:gd name="connsiteY24" fmla="*/ 247062 h 290924"/>
              <a:gd name="connsiteX25" fmla="*/ 1201706 w 1250639"/>
              <a:gd name="connsiteY25" fmla="*/ 227138 h 290924"/>
              <a:gd name="connsiteX26" fmla="*/ 1201706 w 1250639"/>
              <a:gd name="connsiteY26" fmla="*/ 200382 h 290924"/>
              <a:gd name="connsiteX27" fmla="*/ 1152773 w 1250639"/>
              <a:gd name="connsiteY27" fmla="*/ 190705 h 290924"/>
              <a:gd name="connsiteX28" fmla="*/ 1111237 w 1250639"/>
              <a:gd name="connsiteY28" fmla="*/ 219737 h 290924"/>
              <a:gd name="connsiteX29" fmla="*/ 1111237 w 1250639"/>
              <a:gd name="connsiteY29" fmla="*/ 219737 h 290924"/>
              <a:gd name="connsiteX30" fmla="*/ 862589 w 1250639"/>
              <a:gd name="connsiteY30" fmla="*/ 247631 h 290924"/>
              <a:gd name="connsiteX31" fmla="*/ 894452 w 1250639"/>
              <a:gd name="connsiteY31" fmla="*/ 214614 h 290924"/>
              <a:gd name="connsiteX32" fmla="*/ 958179 w 1250639"/>
              <a:gd name="connsiteY32" fmla="*/ 246493 h 290924"/>
              <a:gd name="connsiteX33" fmla="*/ 992318 w 1250639"/>
              <a:gd name="connsiteY33" fmla="*/ 223722 h 290924"/>
              <a:gd name="connsiteX34" fmla="*/ 976386 w 1250639"/>
              <a:gd name="connsiteY34" fmla="*/ 204936 h 290924"/>
              <a:gd name="connsiteX35" fmla="*/ 966714 w 1250639"/>
              <a:gd name="connsiteY35" fmla="*/ 202090 h 290924"/>
              <a:gd name="connsiteX36" fmla="*/ 937695 w 1250639"/>
              <a:gd name="connsiteY36" fmla="*/ 194689 h 290924"/>
              <a:gd name="connsiteX37" fmla="*/ 871123 w 1250639"/>
              <a:gd name="connsiteY37" fmla="*/ 125239 h 290924"/>
              <a:gd name="connsiteX38" fmla="*/ 951351 w 1250639"/>
              <a:gd name="connsiteY38" fmla="*/ 59773 h 290924"/>
              <a:gd name="connsiteX39" fmla="*/ 1033285 w 1250639"/>
              <a:gd name="connsiteY39" fmla="*/ 96775 h 290924"/>
              <a:gd name="connsiteX40" fmla="*/ 1001422 w 1250639"/>
              <a:gd name="connsiteY40" fmla="*/ 131501 h 290924"/>
              <a:gd name="connsiteX41" fmla="*/ 949644 w 1250639"/>
              <a:gd name="connsiteY41" fmla="*/ 103607 h 290924"/>
              <a:gd name="connsiteX42" fmla="*/ 919488 w 1250639"/>
              <a:gd name="connsiteY42" fmla="*/ 124100 h 290924"/>
              <a:gd name="connsiteX43" fmla="*/ 936557 w 1250639"/>
              <a:gd name="connsiteY43" fmla="*/ 143455 h 290924"/>
              <a:gd name="connsiteX44" fmla="*/ 941109 w 1250639"/>
              <a:gd name="connsiteY44" fmla="*/ 144594 h 290924"/>
              <a:gd name="connsiteX45" fmla="*/ 975817 w 1250639"/>
              <a:gd name="connsiteY45" fmla="*/ 152564 h 290924"/>
              <a:gd name="connsiteX46" fmla="*/ 1041251 w 1250639"/>
              <a:gd name="connsiteY46" fmla="*/ 221445 h 290924"/>
              <a:gd name="connsiteX47" fmla="*/ 953627 w 1250639"/>
              <a:gd name="connsiteY47" fmla="*/ 289757 h 290924"/>
              <a:gd name="connsiteX48" fmla="*/ 862589 w 1250639"/>
              <a:gd name="connsiteY48" fmla="*/ 247631 h 290924"/>
              <a:gd name="connsiteX49" fmla="*/ 862589 w 1250639"/>
              <a:gd name="connsiteY49" fmla="*/ 247631 h 290924"/>
              <a:gd name="connsiteX50" fmla="*/ 649786 w 1250639"/>
              <a:gd name="connsiteY50" fmla="*/ 193551 h 290924"/>
              <a:gd name="connsiteX51" fmla="*/ 649786 w 1250639"/>
              <a:gd name="connsiteY51" fmla="*/ 66035 h 290924"/>
              <a:gd name="connsiteX52" fmla="*/ 700995 w 1250639"/>
              <a:gd name="connsiteY52" fmla="*/ 66035 h 290924"/>
              <a:gd name="connsiteX53" fmla="*/ 700995 w 1250639"/>
              <a:gd name="connsiteY53" fmla="*/ 197536 h 290924"/>
              <a:gd name="connsiteX54" fmla="*/ 741963 w 1250639"/>
              <a:gd name="connsiteY54" fmla="*/ 245354 h 290924"/>
              <a:gd name="connsiteX55" fmla="*/ 782930 w 1250639"/>
              <a:gd name="connsiteY55" fmla="*/ 197536 h 290924"/>
              <a:gd name="connsiteX56" fmla="*/ 782930 w 1250639"/>
              <a:gd name="connsiteY56" fmla="*/ 66035 h 290924"/>
              <a:gd name="connsiteX57" fmla="*/ 834139 w 1250639"/>
              <a:gd name="connsiteY57" fmla="*/ 66035 h 290924"/>
              <a:gd name="connsiteX58" fmla="*/ 834139 w 1250639"/>
              <a:gd name="connsiteY58" fmla="*/ 193551 h 290924"/>
              <a:gd name="connsiteX59" fmla="*/ 741394 w 1250639"/>
              <a:gd name="connsiteY59" fmla="*/ 290326 h 290924"/>
              <a:gd name="connsiteX60" fmla="*/ 649786 w 1250639"/>
              <a:gd name="connsiteY60" fmla="*/ 193551 h 290924"/>
              <a:gd name="connsiteX61" fmla="*/ 649786 w 1250639"/>
              <a:gd name="connsiteY61" fmla="*/ 193551 h 290924"/>
              <a:gd name="connsiteX62" fmla="*/ 514367 w 1250639"/>
              <a:gd name="connsiteY62" fmla="*/ 207783 h 290924"/>
              <a:gd name="connsiteX63" fmla="*/ 514367 w 1250639"/>
              <a:gd name="connsiteY63" fmla="*/ 111576 h 290924"/>
              <a:gd name="connsiteX64" fmla="*/ 481934 w 1250639"/>
              <a:gd name="connsiteY64" fmla="*/ 111576 h 290924"/>
              <a:gd name="connsiteX65" fmla="*/ 481934 w 1250639"/>
              <a:gd name="connsiteY65" fmla="*/ 66035 h 290924"/>
              <a:gd name="connsiteX66" fmla="*/ 514367 w 1250639"/>
              <a:gd name="connsiteY66" fmla="*/ 66035 h 290924"/>
              <a:gd name="connsiteX67" fmla="*/ 514367 w 1250639"/>
              <a:gd name="connsiteY67" fmla="*/ 569 h 290924"/>
              <a:gd name="connsiteX68" fmla="*/ 565007 w 1250639"/>
              <a:gd name="connsiteY68" fmla="*/ 569 h 290924"/>
              <a:gd name="connsiteX69" fmla="*/ 565007 w 1250639"/>
              <a:gd name="connsiteY69" fmla="*/ 66035 h 290924"/>
              <a:gd name="connsiteX70" fmla="*/ 617354 w 1250639"/>
              <a:gd name="connsiteY70" fmla="*/ 66035 h 290924"/>
              <a:gd name="connsiteX71" fmla="*/ 617354 w 1250639"/>
              <a:gd name="connsiteY71" fmla="*/ 111576 h 290924"/>
              <a:gd name="connsiteX72" fmla="*/ 565007 w 1250639"/>
              <a:gd name="connsiteY72" fmla="*/ 111576 h 290924"/>
              <a:gd name="connsiteX73" fmla="*/ 565007 w 1250639"/>
              <a:gd name="connsiteY73" fmla="*/ 200382 h 290924"/>
              <a:gd name="connsiteX74" fmla="*/ 600853 w 1250639"/>
              <a:gd name="connsiteY74" fmla="*/ 240231 h 290924"/>
              <a:gd name="connsiteX75" fmla="*/ 600853 w 1250639"/>
              <a:gd name="connsiteY75" fmla="*/ 240231 h 290924"/>
              <a:gd name="connsiteX76" fmla="*/ 617354 w 1250639"/>
              <a:gd name="connsiteY76" fmla="*/ 239092 h 290924"/>
              <a:gd name="connsiteX77" fmla="*/ 617354 w 1250639"/>
              <a:gd name="connsiteY77" fmla="*/ 284634 h 290924"/>
              <a:gd name="connsiteX78" fmla="*/ 590042 w 1250639"/>
              <a:gd name="connsiteY78" fmla="*/ 285772 h 290924"/>
              <a:gd name="connsiteX79" fmla="*/ 514367 w 1250639"/>
              <a:gd name="connsiteY79" fmla="*/ 207783 h 290924"/>
              <a:gd name="connsiteX80" fmla="*/ 514367 w 1250639"/>
              <a:gd name="connsiteY80" fmla="*/ 207783 h 290924"/>
              <a:gd name="connsiteX81" fmla="*/ 344808 w 1250639"/>
              <a:gd name="connsiteY81" fmla="*/ 285203 h 290924"/>
              <a:gd name="connsiteX82" fmla="*/ 344808 w 1250639"/>
              <a:gd name="connsiteY82" fmla="*/ 144025 h 290924"/>
              <a:gd name="connsiteX83" fmla="*/ 423328 w 1250639"/>
              <a:gd name="connsiteY83" fmla="*/ 65466 h 290924"/>
              <a:gd name="connsiteX84" fmla="*/ 452347 w 1250639"/>
              <a:gd name="connsiteY84" fmla="*/ 65466 h 290924"/>
              <a:gd name="connsiteX85" fmla="*/ 452347 w 1250639"/>
              <a:gd name="connsiteY85" fmla="*/ 111576 h 290924"/>
              <a:gd name="connsiteX86" fmla="*/ 434139 w 1250639"/>
              <a:gd name="connsiteY86" fmla="*/ 111576 h 290924"/>
              <a:gd name="connsiteX87" fmla="*/ 394879 w 1250639"/>
              <a:gd name="connsiteY87" fmla="*/ 150856 h 290924"/>
              <a:gd name="connsiteX88" fmla="*/ 394879 w 1250639"/>
              <a:gd name="connsiteY88" fmla="*/ 150856 h 290924"/>
              <a:gd name="connsiteX89" fmla="*/ 394879 w 1250639"/>
              <a:gd name="connsiteY89" fmla="*/ 285203 h 290924"/>
              <a:gd name="connsiteX90" fmla="*/ 344808 w 1250639"/>
              <a:gd name="connsiteY90" fmla="*/ 285203 h 290924"/>
              <a:gd name="connsiteX91" fmla="*/ 246942 w 1250639"/>
              <a:gd name="connsiteY91" fmla="*/ 285203 h 290924"/>
              <a:gd name="connsiteX92" fmla="*/ 246942 w 1250639"/>
              <a:gd name="connsiteY92" fmla="*/ 70589 h 290924"/>
              <a:gd name="connsiteX93" fmla="*/ 298151 w 1250639"/>
              <a:gd name="connsiteY93" fmla="*/ 140609 h 290924"/>
              <a:gd name="connsiteX94" fmla="*/ 298151 w 1250639"/>
              <a:gd name="connsiteY94" fmla="*/ 285203 h 290924"/>
              <a:gd name="connsiteX95" fmla="*/ 246942 w 1250639"/>
              <a:gd name="connsiteY95" fmla="*/ 285203 h 290924"/>
              <a:gd name="connsiteX96" fmla="*/ 77951 w 1250639"/>
              <a:gd name="connsiteY96" fmla="*/ 285203 h 290924"/>
              <a:gd name="connsiteX97" fmla="*/ 0 w 1250639"/>
              <a:gd name="connsiteY97" fmla="*/ 65466 h 290924"/>
              <a:gd name="connsiteX98" fmla="*/ 52347 w 1250639"/>
              <a:gd name="connsiteY98" fmla="*/ 65466 h 290924"/>
              <a:gd name="connsiteX99" fmla="*/ 105832 w 1250639"/>
              <a:gd name="connsiteY99" fmla="*/ 226568 h 290924"/>
              <a:gd name="connsiteX100" fmla="*/ 159317 w 1250639"/>
              <a:gd name="connsiteY100" fmla="*/ 65466 h 290924"/>
              <a:gd name="connsiteX101" fmla="*/ 211664 w 1250639"/>
              <a:gd name="connsiteY101" fmla="*/ 65466 h 290924"/>
              <a:gd name="connsiteX102" fmla="*/ 133713 w 1250639"/>
              <a:gd name="connsiteY102" fmla="*/ 285203 h 290924"/>
              <a:gd name="connsiteX103" fmla="*/ 77951 w 1250639"/>
              <a:gd name="connsiteY103" fmla="*/ 285203 h 290924"/>
              <a:gd name="connsiteX104" fmla="*/ 246942 w 1250639"/>
              <a:gd name="connsiteY104" fmla="*/ 0 h 290924"/>
              <a:gd name="connsiteX105" fmla="*/ 297013 w 1250639"/>
              <a:gd name="connsiteY105" fmla="*/ 0 h 290924"/>
              <a:gd name="connsiteX106" fmla="*/ 246942 w 1250639"/>
              <a:gd name="connsiteY106" fmla="*/ 60342 h 290924"/>
              <a:gd name="connsiteX107" fmla="*/ 246942 w 1250639"/>
              <a:gd name="connsiteY107" fmla="*/ 0 h 290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</a:cxnLst>
            <a:rect l="l" t="t" r="r" b="b"/>
            <a:pathLst>
              <a:path w="1250639" h="290924">
                <a:moveTo>
                  <a:pt x="1063442" y="223153"/>
                </a:moveTo>
                <a:cubicBezTo>
                  <a:pt x="1063442" y="173057"/>
                  <a:pt x="1104409" y="149717"/>
                  <a:pt x="1155049" y="149717"/>
                </a:cubicBezTo>
                <a:cubicBezTo>
                  <a:pt x="1166429" y="149717"/>
                  <a:pt x="1177240" y="151425"/>
                  <a:pt x="1188051" y="154272"/>
                </a:cubicBezTo>
                <a:lnTo>
                  <a:pt x="1188620" y="154272"/>
                </a:lnTo>
                <a:cubicBezTo>
                  <a:pt x="1189188" y="154272"/>
                  <a:pt x="1189758" y="154272"/>
                  <a:pt x="1190327" y="154841"/>
                </a:cubicBezTo>
                <a:cubicBezTo>
                  <a:pt x="1190896" y="155410"/>
                  <a:pt x="1191465" y="154841"/>
                  <a:pt x="1192033" y="155410"/>
                </a:cubicBezTo>
                <a:cubicBezTo>
                  <a:pt x="1192603" y="155410"/>
                  <a:pt x="1192603" y="155410"/>
                  <a:pt x="1193171" y="155410"/>
                </a:cubicBezTo>
                <a:cubicBezTo>
                  <a:pt x="1193741" y="155410"/>
                  <a:pt x="1194310" y="155410"/>
                  <a:pt x="1194310" y="155979"/>
                </a:cubicBezTo>
                <a:cubicBezTo>
                  <a:pt x="1196016" y="156549"/>
                  <a:pt x="1198293" y="157118"/>
                  <a:pt x="1199431" y="157687"/>
                </a:cubicBezTo>
                <a:lnTo>
                  <a:pt x="1199431" y="157687"/>
                </a:lnTo>
                <a:cubicBezTo>
                  <a:pt x="1200568" y="158256"/>
                  <a:pt x="1201706" y="158256"/>
                  <a:pt x="1202276" y="158826"/>
                </a:cubicBezTo>
                <a:lnTo>
                  <a:pt x="1202276" y="146871"/>
                </a:lnTo>
                <a:cubicBezTo>
                  <a:pt x="1202276" y="124100"/>
                  <a:pt x="1183499" y="105884"/>
                  <a:pt x="1156187" y="106453"/>
                </a:cubicBezTo>
                <a:cubicBezTo>
                  <a:pt x="1133997" y="106453"/>
                  <a:pt x="1114082" y="118977"/>
                  <a:pt x="1103840" y="138332"/>
                </a:cubicBezTo>
                <a:lnTo>
                  <a:pt x="1069701" y="105884"/>
                </a:lnTo>
                <a:cubicBezTo>
                  <a:pt x="1087340" y="75143"/>
                  <a:pt x="1123186" y="60342"/>
                  <a:pt x="1156756" y="60342"/>
                </a:cubicBezTo>
                <a:cubicBezTo>
                  <a:pt x="1211379" y="60342"/>
                  <a:pt x="1250640" y="87098"/>
                  <a:pt x="1250640" y="143455"/>
                </a:cubicBezTo>
                <a:lnTo>
                  <a:pt x="1250640" y="285772"/>
                </a:lnTo>
                <a:lnTo>
                  <a:pt x="1202276" y="285772"/>
                </a:lnTo>
                <a:lnTo>
                  <a:pt x="1202276" y="266986"/>
                </a:lnTo>
                <a:cubicBezTo>
                  <a:pt x="1201706" y="267556"/>
                  <a:pt x="1201137" y="268125"/>
                  <a:pt x="1199999" y="268694"/>
                </a:cubicBezTo>
                <a:cubicBezTo>
                  <a:pt x="1182361" y="283495"/>
                  <a:pt x="1160170" y="291465"/>
                  <a:pt x="1137411" y="290896"/>
                </a:cubicBezTo>
                <a:cubicBezTo>
                  <a:pt x="1097012" y="290326"/>
                  <a:pt x="1063442" y="265848"/>
                  <a:pt x="1063442" y="223153"/>
                </a:cubicBezTo>
                <a:close/>
                <a:moveTo>
                  <a:pt x="1111237" y="219737"/>
                </a:moveTo>
                <a:cubicBezTo>
                  <a:pt x="1111237" y="234538"/>
                  <a:pt x="1122617" y="247062"/>
                  <a:pt x="1146514" y="247062"/>
                </a:cubicBezTo>
                <a:cubicBezTo>
                  <a:pt x="1166429" y="247062"/>
                  <a:pt x="1186344" y="240231"/>
                  <a:pt x="1201706" y="227138"/>
                </a:cubicBezTo>
                <a:lnTo>
                  <a:pt x="1201706" y="200382"/>
                </a:lnTo>
                <a:cubicBezTo>
                  <a:pt x="1186344" y="194120"/>
                  <a:pt x="1169843" y="190705"/>
                  <a:pt x="1152773" y="190705"/>
                </a:cubicBezTo>
                <a:cubicBezTo>
                  <a:pt x="1128307" y="190705"/>
                  <a:pt x="1111237" y="200951"/>
                  <a:pt x="1111237" y="219737"/>
                </a:cubicBezTo>
                <a:lnTo>
                  <a:pt x="1111237" y="219737"/>
                </a:lnTo>
                <a:close/>
                <a:moveTo>
                  <a:pt x="862589" y="247631"/>
                </a:moveTo>
                <a:lnTo>
                  <a:pt x="894452" y="214614"/>
                </a:lnTo>
                <a:cubicBezTo>
                  <a:pt x="909246" y="235107"/>
                  <a:pt x="932574" y="247062"/>
                  <a:pt x="958179" y="246493"/>
                </a:cubicBezTo>
                <a:cubicBezTo>
                  <a:pt x="984921" y="246493"/>
                  <a:pt x="992318" y="234538"/>
                  <a:pt x="992318" y="223722"/>
                </a:cubicBezTo>
                <a:cubicBezTo>
                  <a:pt x="992318" y="215752"/>
                  <a:pt x="988335" y="209490"/>
                  <a:pt x="976386" y="204936"/>
                </a:cubicBezTo>
                <a:cubicBezTo>
                  <a:pt x="973542" y="203798"/>
                  <a:pt x="970127" y="202659"/>
                  <a:pt x="966714" y="202090"/>
                </a:cubicBezTo>
                <a:lnTo>
                  <a:pt x="937695" y="194689"/>
                </a:lnTo>
                <a:cubicBezTo>
                  <a:pt x="896728" y="184443"/>
                  <a:pt x="871123" y="163380"/>
                  <a:pt x="871123" y="125239"/>
                </a:cubicBezTo>
                <a:cubicBezTo>
                  <a:pt x="871123" y="84252"/>
                  <a:pt x="905263" y="59773"/>
                  <a:pt x="951351" y="59773"/>
                </a:cubicBezTo>
                <a:cubicBezTo>
                  <a:pt x="988335" y="59773"/>
                  <a:pt x="1013371" y="75713"/>
                  <a:pt x="1033285" y="96775"/>
                </a:cubicBezTo>
                <a:lnTo>
                  <a:pt x="1001422" y="131501"/>
                </a:lnTo>
                <a:cubicBezTo>
                  <a:pt x="989473" y="114423"/>
                  <a:pt x="970127" y="104176"/>
                  <a:pt x="949644" y="103607"/>
                </a:cubicBezTo>
                <a:cubicBezTo>
                  <a:pt x="930867" y="103607"/>
                  <a:pt x="919488" y="113284"/>
                  <a:pt x="919488" y="124100"/>
                </a:cubicBezTo>
                <a:cubicBezTo>
                  <a:pt x="919488" y="133778"/>
                  <a:pt x="926884" y="140040"/>
                  <a:pt x="936557" y="143455"/>
                </a:cubicBezTo>
                <a:cubicBezTo>
                  <a:pt x="938264" y="144025"/>
                  <a:pt x="939402" y="144594"/>
                  <a:pt x="941109" y="144594"/>
                </a:cubicBezTo>
                <a:lnTo>
                  <a:pt x="975817" y="152564"/>
                </a:lnTo>
                <a:cubicBezTo>
                  <a:pt x="1013371" y="161672"/>
                  <a:pt x="1041251" y="182735"/>
                  <a:pt x="1041251" y="221445"/>
                </a:cubicBezTo>
                <a:cubicBezTo>
                  <a:pt x="1041251" y="259586"/>
                  <a:pt x="1011664" y="289757"/>
                  <a:pt x="953627" y="289757"/>
                </a:cubicBezTo>
                <a:cubicBezTo>
                  <a:pt x="908108" y="290326"/>
                  <a:pt x="879658" y="269264"/>
                  <a:pt x="862589" y="247631"/>
                </a:cubicBezTo>
                <a:lnTo>
                  <a:pt x="862589" y="247631"/>
                </a:lnTo>
                <a:close/>
                <a:moveTo>
                  <a:pt x="649786" y="193551"/>
                </a:moveTo>
                <a:lnTo>
                  <a:pt x="649786" y="66035"/>
                </a:lnTo>
                <a:lnTo>
                  <a:pt x="700995" y="66035"/>
                </a:lnTo>
                <a:lnTo>
                  <a:pt x="700995" y="197536"/>
                </a:lnTo>
                <a:cubicBezTo>
                  <a:pt x="700995" y="225999"/>
                  <a:pt x="715789" y="245354"/>
                  <a:pt x="741963" y="245354"/>
                </a:cubicBezTo>
                <a:cubicBezTo>
                  <a:pt x="768136" y="245354"/>
                  <a:pt x="782930" y="226568"/>
                  <a:pt x="782930" y="197536"/>
                </a:cubicBezTo>
                <a:lnTo>
                  <a:pt x="782930" y="66035"/>
                </a:lnTo>
                <a:lnTo>
                  <a:pt x="834139" y="66035"/>
                </a:lnTo>
                <a:lnTo>
                  <a:pt x="834139" y="193551"/>
                </a:lnTo>
                <a:cubicBezTo>
                  <a:pt x="834139" y="255601"/>
                  <a:pt x="790327" y="290326"/>
                  <a:pt x="741394" y="290326"/>
                </a:cubicBezTo>
                <a:cubicBezTo>
                  <a:pt x="692460" y="290326"/>
                  <a:pt x="650355" y="255601"/>
                  <a:pt x="649786" y="193551"/>
                </a:cubicBezTo>
                <a:lnTo>
                  <a:pt x="649786" y="193551"/>
                </a:lnTo>
                <a:close/>
                <a:moveTo>
                  <a:pt x="514367" y="207783"/>
                </a:moveTo>
                <a:lnTo>
                  <a:pt x="514367" y="111576"/>
                </a:lnTo>
                <a:lnTo>
                  <a:pt x="481934" y="111576"/>
                </a:lnTo>
                <a:lnTo>
                  <a:pt x="481934" y="66035"/>
                </a:lnTo>
                <a:lnTo>
                  <a:pt x="514367" y="66035"/>
                </a:lnTo>
                <a:lnTo>
                  <a:pt x="514367" y="569"/>
                </a:lnTo>
                <a:lnTo>
                  <a:pt x="565007" y="569"/>
                </a:lnTo>
                <a:lnTo>
                  <a:pt x="565007" y="66035"/>
                </a:lnTo>
                <a:lnTo>
                  <a:pt x="617354" y="66035"/>
                </a:lnTo>
                <a:lnTo>
                  <a:pt x="617354" y="111576"/>
                </a:lnTo>
                <a:lnTo>
                  <a:pt x="565007" y="111576"/>
                </a:lnTo>
                <a:lnTo>
                  <a:pt x="565007" y="200382"/>
                </a:lnTo>
                <a:cubicBezTo>
                  <a:pt x="565007" y="232261"/>
                  <a:pt x="572404" y="240231"/>
                  <a:pt x="600853" y="240231"/>
                </a:cubicBezTo>
                <a:lnTo>
                  <a:pt x="600853" y="240231"/>
                </a:lnTo>
                <a:cubicBezTo>
                  <a:pt x="605405" y="240231"/>
                  <a:pt x="615647" y="239662"/>
                  <a:pt x="617354" y="239092"/>
                </a:cubicBezTo>
                <a:lnTo>
                  <a:pt x="617354" y="284634"/>
                </a:lnTo>
                <a:cubicBezTo>
                  <a:pt x="616216" y="284634"/>
                  <a:pt x="606543" y="285772"/>
                  <a:pt x="590042" y="285772"/>
                </a:cubicBezTo>
                <a:cubicBezTo>
                  <a:pt x="532574" y="285772"/>
                  <a:pt x="514367" y="263571"/>
                  <a:pt x="514367" y="207783"/>
                </a:cubicBezTo>
                <a:lnTo>
                  <a:pt x="514367" y="207783"/>
                </a:lnTo>
                <a:close/>
                <a:moveTo>
                  <a:pt x="344808" y="285203"/>
                </a:moveTo>
                <a:lnTo>
                  <a:pt x="344808" y="144025"/>
                </a:lnTo>
                <a:cubicBezTo>
                  <a:pt x="344808" y="100760"/>
                  <a:pt x="380085" y="65466"/>
                  <a:pt x="423328" y="65466"/>
                </a:cubicBezTo>
                <a:lnTo>
                  <a:pt x="452347" y="65466"/>
                </a:lnTo>
                <a:lnTo>
                  <a:pt x="452347" y="111576"/>
                </a:lnTo>
                <a:lnTo>
                  <a:pt x="434139" y="111576"/>
                </a:lnTo>
                <a:cubicBezTo>
                  <a:pt x="412518" y="111576"/>
                  <a:pt x="394879" y="129224"/>
                  <a:pt x="394879" y="150856"/>
                </a:cubicBezTo>
                <a:lnTo>
                  <a:pt x="394879" y="150856"/>
                </a:lnTo>
                <a:lnTo>
                  <a:pt x="394879" y="285203"/>
                </a:lnTo>
                <a:lnTo>
                  <a:pt x="344808" y="285203"/>
                </a:lnTo>
                <a:close/>
                <a:moveTo>
                  <a:pt x="246942" y="285203"/>
                </a:moveTo>
                <a:lnTo>
                  <a:pt x="246942" y="70589"/>
                </a:lnTo>
                <a:cubicBezTo>
                  <a:pt x="276529" y="81405"/>
                  <a:pt x="296444" y="109299"/>
                  <a:pt x="298151" y="140609"/>
                </a:cubicBezTo>
                <a:lnTo>
                  <a:pt x="298151" y="285203"/>
                </a:lnTo>
                <a:lnTo>
                  <a:pt x="246942" y="285203"/>
                </a:lnTo>
                <a:close/>
                <a:moveTo>
                  <a:pt x="77951" y="285203"/>
                </a:moveTo>
                <a:lnTo>
                  <a:pt x="0" y="65466"/>
                </a:lnTo>
                <a:lnTo>
                  <a:pt x="52347" y="65466"/>
                </a:lnTo>
                <a:lnTo>
                  <a:pt x="105832" y="226568"/>
                </a:lnTo>
                <a:lnTo>
                  <a:pt x="159317" y="65466"/>
                </a:lnTo>
                <a:lnTo>
                  <a:pt x="211664" y="65466"/>
                </a:lnTo>
                <a:lnTo>
                  <a:pt x="133713" y="285203"/>
                </a:lnTo>
                <a:lnTo>
                  <a:pt x="77951" y="285203"/>
                </a:lnTo>
                <a:close/>
                <a:moveTo>
                  <a:pt x="246942" y="0"/>
                </a:moveTo>
                <a:lnTo>
                  <a:pt x="297013" y="0"/>
                </a:lnTo>
                <a:cubicBezTo>
                  <a:pt x="292461" y="27325"/>
                  <a:pt x="273115" y="50665"/>
                  <a:pt x="246942" y="60342"/>
                </a:cubicBezTo>
                <a:lnTo>
                  <a:pt x="246942" y="0"/>
                </a:lnTo>
                <a:close/>
              </a:path>
            </a:pathLst>
          </a:custGeom>
          <a:solidFill>
            <a:schemeClr val="bg1"/>
          </a:solidFill>
          <a:ln w="569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8349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Spark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CC0BD062-E276-7343-B444-AEA1C01B0237}"/>
              </a:ext>
            </a:extLst>
          </p:cNvPr>
          <p:cNvSpPr/>
          <p:nvPr userDrawn="1"/>
        </p:nvSpPr>
        <p:spPr>
          <a:xfrm flipH="1">
            <a:off x="5366191" y="0"/>
            <a:ext cx="6858001" cy="6858001"/>
          </a:xfrm>
          <a:custGeom>
            <a:avLst/>
            <a:gdLst>
              <a:gd name="connsiteX0" fmla="*/ 1714501 w 6858001"/>
              <a:gd name="connsiteY0" fmla="*/ 4286417 h 6858001"/>
              <a:gd name="connsiteX1" fmla="*/ 1801518 w 6858001"/>
              <a:gd name="connsiteY1" fmla="*/ 4292077 h 6858001"/>
              <a:gd name="connsiteX2" fmla="*/ 2551949 w 6858001"/>
              <a:gd name="connsiteY2" fmla="*/ 4971997 h 6858001"/>
              <a:gd name="connsiteX3" fmla="*/ 2571584 w 6858001"/>
              <a:gd name="connsiteY3" fmla="*/ 5143501 h 6858001"/>
              <a:gd name="connsiteX4" fmla="*/ 2554136 w 6858001"/>
              <a:gd name="connsiteY4" fmla="*/ 5304596 h 6858001"/>
              <a:gd name="connsiteX5" fmla="*/ 1801518 w 6858001"/>
              <a:gd name="connsiteY5" fmla="*/ 5994924 h 6858001"/>
              <a:gd name="connsiteX6" fmla="*/ 1714500 w 6858001"/>
              <a:gd name="connsiteY6" fmla="*/ 6000584 h 6858001"/>
              <a:gd name="connsiteX7" fmla="*/ 1627483 w 6858001"/>
              <a:gd name="connsiteY7" fmla="*/ 5994924 h 6858001"/>
              <a:gd name="connsiteX8" fmla="*/ 874865 w 6858001"/>
              <a:gd name="connsiteY8" fmla="*/ 5304596 h 6858001"/>
              <a:gd name="connsiteX9" fmla="*/ 857417 w 6858001"/>
              <a:gd name="connsiteY9" fmla="*/ 5143501 h 6858001"/>
              <a:gd name="connsiteX10" fmla="*/ 877052 w 6858001"/>
              <a:gd name="connsiteY10" fmla="*/ 4971997 h 6858001"/>
              <a:gd name="connsiteX11" fmla="*/ 1563858 w 6858001"/>
              <a:gd name="connsiteY11" fmla="*/ 4301802 h 6858001"/>
              <a:gd name="connsiteX12" fmla="*/ 3429001 w 6858001"/>
              <a:gd name="connsiteY12" fmla="*/ 4286417 h 6858001"/>
              <a:gd name="connsiteX13" fmla="*/ 3516018 w 6858001"/>
              <a:gd name="connsiteY13" fmla="*/ 4292077 h 6858001"/>
              <a:gd name="connsiteX14" fmla="*/ 4266449 w 6858001"/>
              <a:gd name="connsiteY14" fmla="*/ 4971997 h 6858001"/>
              <a:gd name="connsiteX15" fmla="*/ 4286084 w 6858001"/>
              <a:gd name="connsiteY15" fmla="*/ 5143501 h 6858001"/>
              <a:gd name="connsiteX16" fmla="*/ 4268636 w 6858001"/>
              <a:gd name="connsiteY16" fmla="*/ 5304596 h 6858001"/>
              <a:gd name="connsiteX17" fmla="*/ 3516018 w 6858001"/>
              <a:gd name="connsiteY17" fmla="*/ 5994924 h 6858001"/>
              <a:gd name="connsiteX18" fmla="*/ 3429000 w 6858001"/>
              <a:gd name="connsiteY18" fmla="*/ 6000584 h 6858001"/>
              <a:gd name="connsiteX19" fmla="*/ 3341983 w 6858001"/>
              <a:gd name="connsiteY19" fmla="*/ 5994924 h 6858001"/>
              <a:gd name="connsiteX20" fmla="*/ 2589365 w 6858001"/>
              <a:gd name="connsiteY20" fmla="*/ 5304596 h 6858001"/>
              <a:gd name="connsiteX21" fmla="*/ 2571917 w 6858001"/>
              <a:gd name="connsiteY21" fmla="*/ 5143501 h 6858001"/>
              <a:gd name="connsiteX22" fmla="*/ 2591552 w 6858001"/>
              <a:gd name="connsiteY22" fmla="*/ 4971997 h 6858001"/>
              <a:gd name="connsiteX23" fmla="*/ 3278358 w 6858001"/>
              <a:gd name="connsiteY23" fmla="*/ 4301802 h 6858001"/>
              <a:gd name="connsiteX24" fmla="*/ 5143501 w 6858001"/>
              <a:gd name="connsiteY24" fmla="*/ 4286417 h 6858001"/>
              <a:gd name="connsiteX25" fmla="*/ 5230518 w 6858001"/>
              <a:gd name="connsiteY25" fmla="*/ 4292077 h 6858001"/>
              <a:gd name="connsiteX26" fmla="*/ 5980949 w 6858001"/>
              <a:gd name="connsiteY26" fmla="*/ 4971997 h 6858001"/>
              <a:gd name="connsiteX27" fmla="*/ 6000584 w 6858001"/>
              <a:gd name="connsiteY27" fmla="*/ 5143501 h 6858001"/>
              <a:gd name="connsiteX28" fmla="*/ 5983136 w 6858001"/>
              <a:gd name="connsiteY28" fmla="*/ 5304596 h 6858001"/>
              <a:gd name="connsiteX29" fmla="*/ 5230518 w 6858001"/>
              <a:gd name="connsiteY29" fmla="*/ 5994924 h 6858001"/>
              <a:gd name="connsiteX30" fmla="*/ 5143501 w 6858001"/>
              <a:gd name="connsiteY30" fmla="*/ 6000584 h 6858001"/>
              <a:gd name="connsiteX31" fmla="*/ 5056483 w 6858001"/>
              <a:gd name="connsiteY31" fmla="*/ 5994924 h 6858001"/>
              <a:gd name="connsiteX32" fmla="*/ 4303865 w 6858001"/>
              <a:gd name="connsiteY32" fmla="*/ 5304596 h 6858001"/>
              <a:gd name="connsiteX33" fmla="*/ 4286418 w 6858001"/>
              <a:gd name="connsiteY33" fmla="*/ 5143501 h 6858001"/>
              <a:gd name="connsiteX34" fmla="*/ 4306053 w 6858001"/>
              <a:gd name="connsiteY34" fmla="*/ 4971997 h 6858001"/>
              <a:gd name="connsiteX35" fmla="*/ 4992859 w 6858001"/>
              <a:gd name="connsiteY35" fmla="*/ 4301802 h 6858001"/>
              <a:gd name="connsiteX36" fmla="*/ 5143501 w 6858001"/>
              <a:gd name="connsiteY36" fmla="*/ 2571917 h 6858001"/>
              <a:gd name="connsiteX37" fmla="*/ 5230518 w 6858001"/>
              <a:gd name="connsiteY37" fmla="*/ 2577577 h 6858001"/>
              <a:gd name="connsiteX38" fmla="*/ 5980949 w 6858001"/>
              <a:gd name="connsiteY38" fmla="*/ 3257497 h 6858001"/>
              <a:gd name="connsiteX39" fmla="*/ 6000584 w 6858001"/>
              <a:gd name="connsiteY39" fmla="*/ 3429000 h 6858001"/>
              <a:gd name="connsiteX40" fmla="*/ 5983136 w 6858001"/>
              <a:gd name="connsiteY40" fmla="*/ 3590096 h 6858001"/>
              <a:gd name="connsiteX41" fmla="*/ 5230518 w 6858001"/>
              <a:gd name="connsiteY41" fmla="*/ 4280423 h 6858001"/>
              <a:gd name="connsiteX42" fmla="*/ 5143501 w 6858001"/>
              <a:gd name="connsiteY42" fmla="*/ 4286083 h 6858001"/>
              <a:gd name="connsiteX43" fmla="*/ 5056483 w 6858001"/>
              <a:gd name="connsiteY43" fmla="*/ 4280423 h 6858001"/>
              <a:gd name="connsiteX44" fmla="*/ 4303865 w 6858001"/>
              <a:gd name="connsiteY44" fmla="*/ 3590096 h 6858001"/>
              <a:gd name="connsiteX45" fmla="*/ 4286418 w 6858001"/>
              <a:gd name="connsiteY45" fmla="*/ 3429000 h 6858001"/>
              <a:gd name="connsiteX46" fmla="*/ 4306053 w 6858001"/>
              <a:gd name="connsiteY46" fmla="*/ 3257497 h 6858001"/>
              <a:gd name="connsiteX47" fmla="*/ 4992859 w 6858001"/>
              <a:gd name="connsiteY47" fmla="*/ 2587302 h 6858001"/>
              <a:gd name="connsiteX48" fmla="*/ 3429001 w 6858001"/>
              <a:gd name="connsiteY48" fmla="*/ 857418 h 6858001"/>
              <a:gd name="connsiteX49" fmla="*/ 3516018 w 6858001"/>
              <a:gd name="connsiteY49" fmla="*/ 863077 h 6858001"/>
              <a:gd name="connsiteX50" fmla="*/ 4280424 w 6858001"/>
              <a:gd name="connsiteY50" fmla="*/ 1627483 h 6858001"/>
              <a:gd name="connsiteX51" fmla="*/ 4286084 w 6858001"/>
              <a:gd name="connsiteY51" fmla="*/ 1714501 h 6858001"/>
              <a:gd name="connsiteX52" fmla="*/ 4280424 w 6858001"/>
              <a:gd name="connsiteY52" fmla="*/ 1801519 h 6858001"/>
              <a:gd name="connsiteX53" fmla="*/ 3429000 w 6858001"/>
              <a:gd name="connsiteY53" fmla="*/ 2571583 h 6858001"/>
              <a:gd name="connsiteX54" fmla="*/ 3429000 w 6858001"/>
              <a:gd name="connsiteY54" fmla="*/ 2571917 h 6858001"/>
              <a:gd name="connsiteX55" fmla="*/ 4266449 w 6858001"/>
              <a:gd name="connsiteY55" fmla="*/ 3257497 h 6858001"/>
              <a:gd name="connsiteX56" fmla="*/ 4286084 w 6858001"/>
              <a:gd name="connsiteY56" fmla="*/ 3429000 h 6858001"/>
              <a:gd name="connsiteX57" fmla="*/ 4268636 w 6858001"/>
              <a:gd name="connsiteY57" fmla="*/ 3590096 h 6858001"/>
              <a:gd name="connsiteX58" fmla="*/ 3516018 w 6858001"/>
              <a:gd name="connsiteY58" fmla="*/ 4280423 h 6858001"/>
              <a:gd name="connsiteX59" fmla="*/ 3429000 w 6858001"/>
              <a:gd name="connsiteY59" fmla="*/ 4286083 h 6858001"/>
              <a:gd name="connsiteX60" fmla="*/ 3341983 w 6858001"/>
              <a:gd name="connsiteY60" fmla="*/ 4280423 h 6858001"/>
              <a:gd name="connsiteX61" fmla="*/ 2571917 w 6858001"/>
              <a:gd name="connsiteY61" fmla="*/ 3429000 h 6858001"/>
              <a:gd name="connsiteX62" fmla="*/ 2571584 w 6858001"/>
              <a:gd name="connsiteY62" fmla="*/ 3429000 h 6858001"/>
              <a:gd name="connsiteX63" fmla="*/ 1801518 w 6858001"/>
              <a:gd name="connsiteY63" fmla="*/ 4280423 h 6858001"/>
              <a:gd name="connsiteX64" fmla="*/ 1714501 w 6858001"/>
              <a:gd name="connsiteY64" fmla="*/ 4286083 h 6858001"/>
              <a:gd name="connsiteX65" fmla="*/ 1627483 w 6858001"/>
              <a:gd name="connsiteY65" fmla="*/ 4280423 h 6858001"/>
              <a:gd name="connsiteX66" fmla="*/ 874865 w 6858001"/>
              <a:gd name="connsiteY66" fmla="*/ 3590096 h 6858001"/>
              <a:gd name="connsiteX67" fmla="*/ 857417 w 6858001"/>
              <a:gd name="connsiteY67" fmla="*/ 3429000 h 6858001"/>
              <a:gd name="connsiteX68" fmla="*/ 877052 w 6858001"/>
              <a:gd name="connsiteY68" fmla="*/ 3257497 h 6858001"/>
              <a:gd name="connsiteX69" fmla="*/ 1714501 w 6858001"/>
              <a:gd name="connsiteY69" fmla="*/ 2571917 h 6858001"/>
              <a:gd name="connsiteX70" fmla="*/ 1714501 w 6858001"/>
              <a:gd name="connsiteY70" fmla="*/ 2571583 h 6858001"/>
              <a:gd name="connsiteX71" fmla="*/ 863077 w 6858001"/>
              <a:gd name="connsiteY71" fmla="*/ 1801519 h 6858001"/>
              <a:gd name="connsiteX72" fmla="*/ 857417 w 6858001"/>
              <a:gd name="connsiteY72" fmla="*/ 1714501 h 6858001"/>
              <a:gd name="connsiteX73" fmla="*/ 863077 w 6858001"/>
              <a:gd name="connsiteY73" fmla="*/ 1627483 h 6858001"/>
              <a:gd name="connsiteX74" fmla="*/ 1714501 w 6858001"/>
              <a:gd name="connsiteY74" fmla="*/ 857418 h 6858001"/>
              <a:gd name="connsiteX75" fmla="*/ 1801518 w 6858001"/>
              <a:gd name="connsiteY75" fmla="*/ 863078 h 6858001"/>
              <a:gd name="connsiteX76" fmla="*/ 2571584 w 6858001"/>
              <a:gd name="connsiteY76" fmla="*/ 1714501 h 6858001"/>
              <a:gd name="connsiteX77" fmla="*/ 2571917 w 6858001"/>
              <a:gd name="connsiteY77" fmla="*/ 1714501 h 6858001"/>
              <a:gd name="connsiteX78" fmla="*/ 3429001 w 6858001"/>
              <a:gd name="connsiteY78" fmla="*/ 857418 h 6858001"/>
              <a:gd name="connsiteX79" fmla="*/ 5143501 w 6858001"/>
              <a:gd name="connsiteY79" fmla="*/ 857417 h 6858001"/>
              <a:gd name="connsiteX80" fmla="*/ 5230518 w 6858001"/>
              <a:gd name="connsiteY80" fmla="*/ 863077 h 6858001"/>
              <a:gd name="connsiteX81" fmla="*/ 5994924 w 6858001"/>
              <a:gd name="connsiteY81" fmla="*/ 1627483 h 6858001"/>
              <a:gd name="connsiteX82" fmla="*/ 6000584 w 6858001"/>
              <a:gd name="connsiteY82" fmla="*/ 1714501 h 6858001"/>
              <a:gd name="connsiteX83" fmla="*/ 5995525 w 6858001"/>
              <a:gd name="connsiteY83" fmla="*/ 1796150 h 6858001"/>
              <a:gd name="connsiteX84" fmla="*/ 5230518 w 6858001"/>
              <a:gd name="connsiteY84" fmla="*/ 2565924 h 6858001"/>
              <a:gd name="connsiteX85" fmla="*/ 5143501 w 6858001"/>
              <a:gd name="connsiteY85" fmla="*/ 2571583 h 6858001"/>
              <a:gd name="connsiteX86" fmla="*/ 5056483 w 6858001"/>
              <a:gd name="connsiteY86" fmla="*/ 2565924 h 6858001"/>
              <a:gd name="connsiteX87" fmla="*/ 4291476 w 6858001"/>
              <a:gd name="connsiteY87" fmla="*/ 1796150 h 6858001"/>
              <a:gd name="connsiteX88" fmla="*/ 4286418 w 6858001"/>
              <a:gd name="connsiteY88" fmla="*/ 1714501 h 6858001"/>
              <a:gd name="connsiteX89" fmla="*/ 4292078 w 6858001"/>
              <a:gd name="connsiteY89" fmla="*/ 1627483 h 6858001"/>
              <a:gd name="connsiteX90" fmla="*/ 5143501 w 6858001"/>
              <a:gd name="connsiteY90" fmla="*/ 857417 h 6858001"/>
              <a:gd name="connsiteX91" fmla="*/ 6000918 w 6858001"/>
              <a:gd name="connsiteY91" fmla="*/ 0 h 6858001"/>
              <a:gd name="connsiteX92" fmla="*/ 6000584 w 6858001"/>
              <a:gd name="connsiteY92" fmla="*/ 0 h 6858001"/>
              <a:gd name="connsiteX93" fmla="*/ 5143500 w 6858001"/>
              <a:gd name="connsiteY93" fmla="*/ 857084 h 6858001"/>
              <a:gd name="connsiteX94" fmla="*/ 5143500 w 6858001"/>
              <a:gd name="connsiteY94" fmla="*/ 857084 h 6858001"/>
              <a:gd name="connsiteX95" fmla="*/ 5056483 w 6858001"/>
              <a:gd name="connsiteY95" fmla="*/ 851424 h 6858001"/>
              <a:gd name="connsiteX96" fmla="*/ 4286418 w 6858001"/>
              <a:gd name="connsiteY96" fmla="*/ 0 h 6858001"/>
              <a:gd name="connsiteX97" fmla="*/ 4286084 w 6858001"/>
              <a:gd name="connsiteY97" fmla="*/ 0 h 6858001"/>
              <a:gd name="connsiteX98" fmla="*/ 3429000 w 6858001"/>
              <a:gd name="connsiteY98" fmla="*/ 857084 h 6858001"/>
              <a:gd name="connsiteX99" fmla="*/ 3341983 w 6858001"/>
              <a:gd name="connsiteY99" fmla="*/ 851424 h 6858001"/>
              <a:gd name="connsiteX100" fmla="*/ 2571917 w 6858001"/>
              <a:gd name="connsiteY100" fmla="*/ 0 h 6858001"/>
              <a:gd name="connsiteX101" fmla="*/ 2571584 w 6858001"/>
              <a:gd name="connsiteY101" fmla="*/ 0 h 6858001"/>
              <a:gd name="connsiteX102" fmla="*/ 1714500 w 6858001"/>
              <a:gd name="connsiteY102" fmla="*/ 857084 h 6858001"/>
              <a:gd name="connsiteX103" fmla="*/ 1627483 w 6858001"/>
              <a:gd name="connsiteY103" fmla="*/ 851424 h 6858001"/>
              <a:gd name="connsiteX104" fmla="*/ 857417 w 6858001"/>
              <a:gd name="connsiteY104" fmla="*/ 0 h 6858001"/>
              <a:gd name="connsiteX105" fmla="*/ 857084 w 6858001"/>
              <a:gd name="connsiteY105" fmla="*/ 0 h 6858001"/>
              <a:gd name="connsiteX106" fmla="*/ 0 w 6858001"/>
              <a:gd name="connsiteY106" fmla="*/ 857084 h 6858001"/>
              <a:gd name="connsiteX107" fmla="*/ 0 w 6858001"/>
              <a:gd name="connsiteY107" fmla="*/ 857418 h 6858001"/>
              <a:gd name="connsiteX108" fmla="*/ 851424 w 6858001"/>
              <a:gd name="connsiteY108" fmla="*/ 1627483 h 6858001"/>
              <a:gd name="connsiteX109" fmla="*/ 857084 w 6858001"/>
              <a:gd name="connsiteY109" fmla="*/ 1714501 h 6858001"/>
              <a:gd name="connsiteX110" fmla="*/ 851424 w 6858001"/>
              <a:gd name="connsiteY110" fmla="*/ 1801519 h 6858001"/>
              <a:gd name="connsiteX111" fmla="*/ 0 w 6858001"/>
              <a:gd name="connsiteY111" fmla="*/ 2571583 h 6858001"/>
              <a:gd name="connsiteX112" fmla="*/ 0 w 6858001"/>
              <a:gd name="connsiteY112" fmla="*/ 2571917 h 6858001"/>
              <a:gd name="connsiteX113" fmla="*/ 837449 w 6858001"/>
              <a:gd name="connsiteY113" fmla="*/ 3257497 h 6858001"/>
              <a:gd name="connsiteX114" fmla="*/ 857084 w 6858001"/>
              <a:gd name="connsiteY114" fmla="*/ 3429000 h 6858001"/>
              <a:gd name="connsiteX115" fmla="*/ 837449 w 6858001"/>
              <a:gd name="connsiteY115" fmla="*/ 3600504 h 6858001"/>
              <a:gd name="connsiteX116" fmla="*/ 0 w 6858001"/>
              <a:gd name="connsiteY116" fmla="*/ 4286083 h 6858001"/>
              <a:gd name="connsiteX117" fmla="*/ 0 w 6858001"/>
              <a:gd name="connsiteY117" fmla="*/ 4286417 h 6858001"/>
              <a:gd name="connsiteX118" fmla="*/ 837449 w 6858001"/>
              <a:gd name="connsiteY118" fmla="*/ 4971997 h 6858001"/>
              <a:gd name="connsiteX119" fmla="*/ 857084 w 6858001"/>
              <a:gd name="connsiteY119" fmla="*/ 5143501 h 6858001"/>
              <a:gd name="connsiteX120" fmla="*/ 837449 w 6858001"/>
              <a:gd name="connsiteY120" fmla="*/ 5315004 h 6858001"/>
              <a:gd name="connsiteX121" fmla="*/ 0 w 6858001"/>
              <a:gd name="connsiteY121" fmla="*/ 6000584 h 6858001"/>
              <a:gd name="connsiteX122" fmla="*/ 0 w 6858001"/>
              <a:gd name="connsiteY122" fmla="*/ 6000918 h 6858001"/>
              <a:gd name="connsiteX123" fmla="*/ 857084 w 6858001"/>
              <a:gd name="connsiteY123" fmla="*/ 6858001 h 6858001"/>
              <a:gd name="connsiteX124" fmla="*/ 857417 w 6858001"/>
              <a:gd name="connsiteY124" fmla="*/ 6858001 h 6858001"/>
              <a:gd name="connsiteX125" fmla="*/ 1627483 w 6858001"/>
              <a:gd name="connsiteY125" fmla="*/ 6006578 h 6858001"/>
              <a:gd name="connsiteX126" fmla="*/ 1714500 w 6858001"/>
              <a:gd name="connsiteY126" fmla="*/ 6000918 h 6858001"/>
              <a:gd name="connsiteX127" fmla="*/ 1801518 w 6858001"/>
              <a:gd name="connsiteY127" fmla="*/ 6006578 h 6858001"/>
              <a:gd name="connsiteX128" fmla="*/ 2571584 w 6858001"/>
              <a:gd name="connsiteY128" fmla="*/ 6858001 h 6858001"/>
              <a:gd name="connsiteX129" fmla="*/ 2571917 w 6858001"/>
              <a:gd name="connsiteY129" fmla="*/ 6858001 h 6858001"/>
              <a:gd name="connsiteX130" fmla="*/ 3341983 w 6858001"/>
              <a:gd name="connsiteY130" fmla="*/ 6006578 h 6858001"/>
              <a:gd name="connsiteX131" fmla="*/ 3429000 w 6858001"/>
              <a:gd name="connsiteY131" fmla="*/ 6000918 h 6858001"/>
              <a:gd name="connsiteX132" fmla="*/ 3516018 w 6858001"/>
              <a:gd name="connsiteY132" fmla="*/ 6006578 h 6858001"/>
              <a:gd name="connsiteX133" fmla="*/ 4286084 w 6858001"/>
              <a:gd name="connsiteY133" fmla="*/ 6858001 h 6858001"/>
              <a:gd name="connsiteX134" fmla="*/ 4286418 w 6858001"/>
              <a:gd name="connsiteY134" fmla="*/ 6858001 h 6858001"/>
              <a:gd name="connsiteX135" fmla="*/ 5056483 w 6858001"/>
              <a:gd name="connsiteY135" fmla="*/ 6006578 h 6858001"/>
              <a:gd name="connsiteX136" fmla="*/ 5143501 w 6858001"/>
              <a:gd name="connsiteY136" fmla="*/ 6000918 h 6858001"/>
              <a:gd name="connsiteX137" fmla="*/ 5230518 w 6858001"/>
              <a:gd name="connsiteY137" fmla="*/ 6006578 h 6858001"/>
              <a:gd name="connsiteX138" fmla="*/ 6000584 w 6858001"/>
              <a:gd name="connsiteY138" fmla="*/ 6858001 h 6858001"/>
              <a:gd name="connsiteX139" fmla="*/ 6000918 w 6858001"/>
              <a:gd name="connsiteY139" fmla="*/ 6858001 h 6858001"/>
              <a:gd name="connsiteX140" fmla="*/ 6858001 w 6858001"/>
              <a:gd name="connsiteY140" fmla="*/ 6000918 h 6858001"/>
              <a:gd name="connsiteX141" fmla="*/ 6858001 w 6858001"/>
              <a:gd name="connsiteY141" fmla="*/ 6000584 h 6858001"/>
              <a:gd name="connsiteX142" fmla="*/ 6020553 w 6858001"/>
              <a:gd name="connsiteY142" fmla="*/ 5315004 h 6858001"/>
              <a:gd name="connsiteX143" fmla="*/ 6000918 w 6858001"/>
              <a:gd name="connsiteY143" fmla="*/ 5143501 h 6858001"/>
              <a:gd name="connsiteX144" fmla="*/ 6020553 w 6858001"/>
              <a:gd name="connsiteY144" fmla="*/ 4971997 h 6858001"/>
              <a:gd name="connsiteX145" fmla="*/ 6858001 w 6858001"/>
              <a:gd name="connsiteY145" fmla="*/ 4286417 h 6858001"/>
              <a:gd name="connsiteX146" fmla="*/ 6858001 w 6858001"/>
              <a:gd name="connsiteY146" fmla="*/ 4286083 h 6858001"/>
              <a:gd name="connsiteX147" fmla="*/ 6020553 w 6858001"/>
              <a:gd name="connsiteY147" fmla="*/ 3600504 h 6858001"/>
              <a:gd name="connsiteX148" fmla="*/ 6000918 w 6858001"/>
              <a:gd name="connsiteY148" fmla="*/ 3429000 h 6858001"/>
              <a:gd name="connsiteX149" fmla="*/ 6020553 w 6858001"/>
              <a:gd name="connsiteY149" fmla="*/ 3257497 h 6858001"/>
              <a:gd name="connsiteX150" fmla="*/ 6858001 w 6858001"/>
              <a:gd name="connsiteY150" fmla="*/ 2571917 h 6858001"/>
              <a:gd name="connsiteX151" fmla="*/ 6858001 w 6858001"/>
              <a:gd name="connsiteY151" fmla="*/ 2571583 h 6858001"/>
              <a:gd name="connsiteX152" fmla="*/ 6006578 w 6858001"/>
              <a:gd name="connsiteY152" fmla="*/ 1801519 h 6858001"/>
              <a:gd name="connsiteX153" fmla="*/ 6000918 w 6858001"/>
              <a:gd name="connsiteY153" fmla="*/ 1714501 h 6858001"/>
              <a:gd name="connsiteX154" fmla="*/ 6006578 w 6858001"/>
              <a:gd name="connsiteY154" fmla="*/ 1627483 h 6858001"/>
              <a:gd name="connsiteX155" fmla="*/ 6858001 w 6858001"/>
              <a:gd name="connsiteY155" fmla="*/ 857417 h 6858001"/>
              <a:gd name="connsiteX156" fmla="*/ 6858001 w 6858001"/>
              <a:gd name="connsiteY156" fmla="*/ 857084 h 6858001"/>
              <a:gd name="connsiteX157" fmla="*/ 6000918 w 6858001"/>
              <a:gd name="connsiteY157" fmla="*/ 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</a:cxnLst>
            <a:rect l="l" t="t" r="r" b="b"/>
            <a:pathLst>
              <a:path w="6858001" h="6858001">
                <a:moveTo>
                  <a:pt x="1714501" y="4286417"/>
                </a:moveTo>
                <a:lnTo>
                  <a:pt x="1801518" y="4292077"/>
                </a:lnTo>
                <a:cubicBezTo>
                  <a:pt x="2173409" y="4334918"/>
                  <a:pt x="2473969" y="4611975"/>
                  <a:pt x="2551949" y="4971997"/>
                </a:cubicBezTo>
                <a:lnTo>
                  <a:pt x="2571584" y="5143501"/>
                </a:lnTo>
                <a:lnTo>
                  <a:pt x="2554136" y="5304596"/>
                </a:lnTo>
                <a:cubicBezTo>
                  <a:pt x="2479742" y="5669676"/>
                  <a:pt x="2176984" y="5951671"/>
                  <a:pt x="1801518" y="5994924"/>
                </a:cubicBezTo>
                <a:lnTo>
                  <a:pt x="1714500" y="6000584"/>
                </a:lnTo>
                <a:lnTo>
                  <a:pt x="1627483" y="5994924"/>
                </a:lnTo>
                <a:cubicBezTo>
                  <a:pt x="1252016" y="5951671"/>
                  <a:pt x="949258" y="5669676"/>
                  <a:pt x="874865" y="5304596"/>
                </a:cubicBezTo>
                <a:lnTo>
                  <a:pt x="857417" y="5143501"/>
                </a:lnTo>
                <a:lnTo>
                  <a:pt x="877052" y="4971997"/>
                </a:lnTo>
                <a:cubicBezTo>
                  <a:pt x="950533" y="4632746"/>
                  <a:pt x="1221653" y="4367163"/>
                  <a:pt x="1563858" y="4301802"/>
                </a:cubicBezTo>
                <a:close/>
                <a:moveTo>
                  <a:pt x="3429001" y="4286417"/>
                </a:moveTo>
                <a:lnTo>
                  <a:pt x="3516018" y="4292077"/>
                </a:lnTo>
                <a:cubicBezTo>
                  <a:pt x="3887909" y="4334918"/>
                  <a:pt x="4188469" y="4611975"/>
                  <a:pt x="4266449" y="4971997"/>
                </a:cubicBezTo>
                <a:lnTo>
                  <a:pt x="4286084" y="5143501"/>
                </a:lnTo>
                <a:lnTo>
                  <a:pt x="4268636" y="5304596"/>
                </a:lnTo>
                <a:cubicBezTo>
                  <a:pt x="4194242" y="5669676"/>
                  <a:pt x="3891485" y="5951671"/>
                  <a:pt x="3516018" y="5994924"/>
                </a:cubicBezTo>
                <a:lnTo>
                  <a:pt x="3429000" y="6000584"/>
                </a:lnTo>
                <a:lnTo>
                  <a:pt x="3341983" y="5994924"/>
                </a:lnTo>
                <a:cubicBezTo>
                  <a:pt x="2966516" y="5951671"/>
                  <a:pt x="2663758" y="5669676"/>
                  <a:pt x="2589365" y="5304596"/>
                </a:cubicBezTo>
                <a:lnTo>
                  <a:pt x="2571917" y="5143501"/>
                </a:lnTo>
                <a:lnTo>
                  <a:pt x="2591552" y="4971997"/>
                </a:lnTo>
                <a:cubicBezTo>
                  <a:pt x="2665033" y="4632746"/>
                  <a:pt x="2936153" y="4367163"/>
                  <a:pt x="3278358" y="4301802"/>
                </a:cubicBezTo>
                <a:close/>
                <a:moveTo>
                  <a:pt x="5143501" y="4286417"/>
                </a:moveTo>
                <a:lnTo>
                  <a:pt x="5230518" y="4292077"/>
                </a:lnTo>
                <a:cubicBezTo>
                  <a:pt x="5602409" y="4334918"/>
                  <a:pt x="5902969" y="4611975"/>
                  <a:pt x="5980949" y="4971997"/>
                </a:cubicBezTo>
                <a:lnTo>
                  <a:pt x="6000584" y="5143501"/>
                </a:lnTo>
                <a:lnTo>
                  <a:pt x="5983136" y="5304596"/>
                </a:lnTo>
                <a:cubicBezTo>
                  <a:pt x="5908742" y="5669676"/>
                  <a:pt x="5605985" y="5951671"/>
                  <a:pt x="5230518" y="5994924"/>
                </a:cubicBezTo>
                <a:lnTo>
                  <a:pt x="5143501" y="6000584"/>
                </a:lnTo>
                <a:lnTo>
                  <a:pt x="5056483" y="5994924"/>
                </a:lnTo>
                <a:cubicBezTo>
                  <a:pt x="4681017" y="5951671"/>
                  <a:pt x="4378259" y="5669676"/>
                  <a:pt x="4303865" y="5304596"/>
                </a:cubicBezTo>
                <a:lnTo>
                  <a:pt x="4286418" y="5143501"/>
                </a:lnTo>
                <a:lnTo>
                  <a:pt x="4306053" y="4971997"/>
                </a:lnTo>
                <a:cubicBezTo>
                  <a:pt x="4379533" y="4632746"/>
                  <a:pt x="4650653" y="4367163"/>
                  <a:pt x="4992859" y="4301802"/>
                </a:cubicBezTo>
                <a:close/>
                <a:moveTo>
                  <a:pt x="5143501" y="2571917"/>
                </a:moveTo>
                <a:lnTo>
                  <a:pt x="5230518" y="2577577"/>
                </a:lnTo>
                <a:cubicBezTo>
                  <a:pt x="5602409" y="2620418"/>
                  <a:pt x="5902969" y="2897475"/>
                  <a:pt x="5980949" y="3257497"/>
                </a:cubicBezTo>
                <a:lnTo>
                  <a:pt x="6000584" y="3429000"/>
                </a:lnTo>
                <a:lnTo>
                  <a:pt x="5983136" y="3590096"/>
                </a:lnTo>
                <a:cubicBezTo>
                  <a:pt x="5908742" y="3955176"/>
                  <a:pt x="5605985" y="4237170"/>
                  <a:pt x="5230518" y="4280423"/>
                </a:cubicBezTo>
                <a:lnTo>
                  <a:pt x="5143501" y="4286083"/>
                </a:lnTo>
                <a:lnTo>
                  <a:pt x="5056483" y="4280423"/>
                </a:lnTo>
                <a:cubicBezTo>
                  <a:pt x="4681017" y="4237170"/>
                  <a:pt x="4378259" y="3955176"/>
                  <a:pt x="4303865" y="3590096"/>
                </a:cubicBezTo>
                <a:lnTo>
                  <a:pt x="4286418" y="3429000"/>
                </a:lnTo>
                <a:lnTo>
                  <a:pt x="4306053" y="3257497"/>
                </a:lnTo>
                <a:cubicBezTo>
                  <a:pt x="4379533" y="2918246"/>
                  <a:pt x="4650653" y="2652663"/>
                  <a:pt x="4992859" y="2587302"/>
                </a:cubicBezTo>
                <a:close/>
                <a:moveTo>
                  <a:pt x="3429001" y="857418"/>
                </a:moveTo>
                <a:lnTo>
                  <a:pt x="3516018" y="863077"/>
                </a:lnTo>
                <a:cubicBezTo>
                  <a:pt x="3916516" y="909214"/>
                  <a:pt x="4234287" y="1226986"/>
                  <a:pt x="4280424" y="1627483"/>
                </a:cubicBezTo>
                <a:lnTo>
                  <a:pt x="4286084" y="1714501"/>
                </a:lnTo>
                <a:lnTo>
                  <a:pt x="4280424" y="1801519"/>
                </a:lnTo>
                <a:cubicBezTo>
                  <a:pt x="4230992" y="2230622"/>
                  <a:pt x="3869734" y="2564761"/>
                  <a:pt x="3429000" y="2571583"/>
                </a:cubicBezTo>
                <a:lnTo>
                  <a:pt x="3429000" y="2571917"/>
                </a:lnTo>
                <a:cubicBezTo>
                  <a:pt x="3840352" y="2578285"/>
                  <a:pt x="4182471" y="2869781"/>
                  <a:pt x="4266449" y="3257497"/>
                </a:cubicBezTo>
                <a:lnTo>
                  <a:pt x="4286084" y="3429000"/>
                </a:lnTo>
                <a:lnTo>
                  <a:pt x="4268636" y="3590096"/>
                </a:lnTo>
                <a:cubicBezTo>
                  <a:pt x="4194243" y="3955176"/>
                  <a:pt x="3891485" y="4237170"/>
                  <a:pt x="3516018" y="4280423"/>
                </a:cubicBezTo>
                <a:lnTo>
                  <a:pt x="3429000" y="4286083"/>
                </a:lnTo>
                <a:lnTo>
                  <a:pt x="3341983" y="4280423"/>
                </a:lnTo>
                <a:cubicBezTo>
                  <a:pt x="2912878" y="4230991"/>
                  <a:pt x="2578740" y="3869734"/>
                  <a:pt x="2571917" y="3429000"/>
                </a:cubicBezTo>
                <a:lnTo>
                  <a:pt x="2571584" y="3429000"/>
                </a:lnTo>
                <a:cubicBezTo>
                  <a:pt x="2564761" y="3869734"/>
                  <a:pt x="2230622" y="4230991"/>
                  <a:pt x="1801518" y="4280423"/>
                </a:cubicBezTo>
                <a:lnTo>
                  <a:pt x="1714501" y="4286083"/>
                </a:lnTo>
                <a:lnTo>
                  <a:pt x="1627483" y="4280423"/>
                </a:lnTo>
                <a:cubicBezTo>
                  <a:pt x="1252016" y="4237170"/>
                  <a:pt x="949258" y="3955176"/>
                  <a:pt x="874865" y="3590096"/>
                </a:cubicBezTo>
                <a:lnTo>
                  <a:pt x="857417" y="3429000"/>
                </a:lnTo>
                <a:lnTo>
                  <a:pt x="877052" y="3257497"/>
                </a:lnTo>
                <a:cubicBezTo>
                  <a:pt x="961030" y="2869781"/>
                  <a:pt x="1303149" y="2578285"/>
                  <a:pt x="1714501" y="2571917"/>
                </a:cubicBezTo>
                <a:lnTo>
                  <a:pt x="1714501" y="2571583"/>
                </a:lnTo>
                <a:cubicBezTo>
                  <a:pt x="1273767" y="2564761"/>
                  <a:pt x="912510" y="2230622"/>
                  <a:pt x="863077" y="1801519"/>
                </a:cubicBezTo>
                <a:lnTo>
                  <a:pt x="857417" y="1714501"/>
                </a:lnTo>
                <a:lnTo>
                  <a:pt x="863077" y="1627483"/>
                </a:lnTo>
                <a:cubicBezTo>
                  <a:pt x="912510" y="1198379"/>
                  <a:pt x="1273767" y="864241"/>
                  <a:pt x="1714501" y="857418"/>
                </a:cubicBezTo>
                <a:lnTo>
                  <a:pt x="1801518" y="863078"/>
                </a:lnTo>
                <a:cubicBezTo>
                  <a:pt x="2230622" y="912510"/>
                  <a:pt x="2564761" y="1273767"/>
                  <a:pt x="2571584" y="1714501"/>
                </a:cubicBezTo>
                <a:lnTo>
                  <a:pt x="2571917" y="1714501"/>
                </a:lnTo>
                <a:cubicBezTo>
                  <a:pt x="2579195" y="1244385"/>
                  <a:pt x="2958885" y="864695"/>
                  <a:pt x="3429001" y="857418"/>
                </a:cubicBezTo>
                <a:close/>
                <a:moveTo>
                  <a:pt x="5143501" y="857417"/>
                </a:moveTo>
                <a:lnTo>
                  <a:pt x="5230518" y="863077"/>
                </a:lnTo>
                <a:cubicBezTo>
                  <a:pt x="5631016" y="909214"/>
                  <a:pt x="5948787" y="1226985"/>
                  <a:pt x="5994924" y="1627483"/>
                </a:cubicBezTo>
                <a:lnTo>
                  <a:pt x="6000584" y="1714501"/>
                </a:lnTo>
                <a:lnTo>
                  <a:pt x="5995525" y="1796150"/>
                </a:lnTo>
                <a:cubicBezTo>
                  <a:pt x="5951622" y="2199173"/>
                  <a:pt x="5632804" y="2519581"/>
                  <a:pt x="5230518" y="2565924"/>
                </a:cubicBezTo>
                <a:lnTo>
                  <a:pt x="5143501" y="2571583"/>
                </a:lnTo>
                <a:lnTo>
                  <a:pt x="5056483" y="2565924"/>
                </a:lnTo>
                <a:cubicBezTo>
                  <a:pt x="4654198" y="2519581"/>
                  <a:pt x="4335378" y="2199173"/>
                  <a:pt x="4291476" y="1796150"/>
                </a:cubicBezTo>
                <a:lnTo>
                  <a:pt x="4286418" y="1714501"/>
                </a:lnTo>
                <a:lnTo>
                  <a:pt x="4292078" y="1627483"/>
                </a:lnTo>
                <a:cubicBezTo>
                  <a:pt x="4341510" y="1198379"/>
                  <a:pt x="4702767" y="864240"/>
                  <a:pt x="5143501" y="857417"/>
                </a:cubicBezTo>
                <a:close/>
                <a:moveTo>
                  <a:pt x="6000918" y="0"/>
                </a:moveTo>
                <a:lnTo>
                  <a:pt x="6000584" y="0"/>
                </a:lnTo>
                <a:cubicBezTo>
                  <a:pt x="5993306" y="470116"/>
                  <a:pt x="5613616" y="849806"/>
                  <a:pt x="5143500" y="857084"/>
                </a:cubicBezTo>
                <a:lnTo>
                  <a:pt x="5143500" y="857084"/>
                </a:lnTo>
                <a:lnTo>
                  <a:pt x="5056483" y="851424"/>
                </a:lnTo>
                <a:cubicBezTo>
                  <a:pt x="4627379" y="801991"/>
                  <a:pt x="4293240" y="440734"/>
                  <a:pt x="4286418" y="0"/>
                </a:cubicBezTo>
                <a:lnTo>
                  <a:pt x="4286084" y="0"/>
                </a:lnTo>
                <a:cubicBezTo>
                  <a:pt x="4278806" y="470116"/>
                  <a:pt x="3899116" y="849806"/>
                  <a:pt x="3429000" y="857084"/>
                </a:cubicBezTo>
                <a:lnTo>
                  <a:pt x="3341983" y="851424"/>
                </a:lnTo>
                <a:cubicBezTo>
                  <a:pt x="2912878" y="801992"/>
                  <a:pt x="2578740" y="440734"/>
                  <a:pt x="2571917" y="0"/>
                </a:cubicBezTo>
                <a:lnTo>
                  <a:pt x="2571584" y="0"/>
                </a:lnTo>
                <a:cubicBezTo>
                  <a:pt x="2564306" y="470116"/>
                  <a:pt x="2184616" y="849806"/>
                  <a:pt x="1714500" y="857084"/>
                </a:cubicBezTo>
                <a:lnTo>
                  <a:pt x="1627483" y="851424"/>
                </a:lnTo>
                <a:cubicBezTo>
                  <a:pt x="1198378" y="801992"/>
                  <a:pt x="864240" y="440734"/>
                  <a:pt x="857417" y="0"/>
                </a:cubicBezTo>
                <a:lnTo>
                  <a:pt x="857084" y="0"/>
                </a:lnTo>
                <a:cubicBezTo>
                  <a:pt x="849806" y="470116"/>
                  <a:pt x="470116" y="849806"/>
                  <a:pt x="0" y="857084"/>
                </a:cubicBezTo>
                <a:lnTo>
                  <a:pt x="0" y="857418"/>
                </a:lnTo>
                <a:cubicBezTo>
                  <a:pt x="440734" y="864241"/>
                  <a:pt x="801992" y="1198379"/>
                  <a:pt x="851424" y="1627483"/>
                </a:cubicBezTo>
                <a:lnTo>
                  <a:pt x="857084" y="1714501"/>
                </a:lnTo>
                <a:lnTo>
                  <a:pt x="851424" y="1801519"/>
                </a:lnTo>
                <a:cubicBezTo>
                  <a:pt x="801992" y="2230622"/>
                  <a:pt x="440734" y="2564761"/>
                  <a:pt x="0" y="2571583"/>
                </a:cubicBezTo>
                <a:lnTo>
                  <a:pt x="0" y="2571917"/>
                </a:lnTo>
                <a:cubicBezTo>
                  <a:pt x="411352" y="2578285"/>
                  <a:pt x="753471" y="2869781"/>
                  <a:pt x="837449" y="3257497"/>
                </a:cubicBezTo>
                <a:lnTo>
                  <a:pt x="857084" y="3429000"/>
                </a:lnTo>
                <a:lnTo>
                  <a:pt x="837449" y="3600504"/>
                </a:lnTo>
                <a:cubicBezTo>
                  <a:pt x="753471" y="3988219"/>
                  <a:pt x="411352" y="4279715"/>
                  <a:pt x="0" y="4286083"/>
                </a:cubicBezTo>
                <a:lnTo>
                  <a:pt x="0" y="4286417"/>
                </a:lnTo>
                <a:cubicBezTo>
                  <a:pt x="411352" y="4292785"/>
                  <a:pt x="753471" y="4584281"/>
                  <a:pt x="837449" y="4971997"/>
                </a:cubicBezTo>
                <a:lnTo>
                  <a:pt x="857084" y="5143501"/>
                </a:lnTo>
                <a:lnTo>
                  <a:pt x="837449" y="5315004"/>
                </a:lnTo>
                <a:cubicBezTo>
                  <a:pt x="753471" y="5702720"/>
                  <a:pt x="411352" y="5994216"/>
                  <a:pt x="0" y="6000584"/>
                </a:cubicBezTo>
                <a:lnTo>
                  <a:pt x="0" y="6000918"/>
                </a:lnTo>
                <a:cubicBezTo>
                  <a:pt x="470116" y="6008195"/>
                  <a:pt x="849806" y="6387885"/>
                  <a:pt x="857084" y="6858001"/>
                </a:cubicBezTo>
                <a:lnTo>
                  <a:pt x="857417" y="6858001"/>
                </a:lnTo>
                <a:cubicBezTo>
                  <a:pt x="864240" y="6417268"/>
                  <a:pt x="1198378" y="6056010"/>
                  <a:pt x="1627483" y="6006578"/>
                </a:cubicBezTo>
                <a:lnTo>
                  <a:pt x="1714500" y="6000918"/>
                </a:lnTo>
                <a:lnTo>
                  <a:pt x="1801518" y="6006578"/>
                </a:lnTo>
                <a:cubicBezTo>
                  <a:pt x="2230622" y="6056010"/>
                  <a:pt x="2564761" y="6417268"/>
                  <a:pt x="2571584" y="6858001"/>
                </a:cubicBezTo>
                <a:lnTo>
                  <a:pt x="2571917" y="6858001"/>
                </a:lnTo>
                <a:cubicBezTo>
                  <a:pt x="2578740" y="6417268"/>
                  <a:pt x="2912878" y="6056010"/>
                  <a:pt x="3341983" y="6006578"/>
                </a:cubicBezTo>
                <a:lnTo>
                  <a:pt x="3429000" y="6000918"/>
                </a:lnTo>
                <a:lnTo>
                  <a:pt x="3516018" y="6006578"/>
                </a:lnTo>
                <a:cubicBezTo>
                  <a:pt x="3945123" y="6056010"/>
                  <a:pt x="4279261" y="6417268"/>
                  <a:pt x="4286084" y="6858001"/>
                </a:cubicBezTo>
                <a:lnTo>
                  <a:pt x="4286418" y="6858001"/>
                </a:lnTo>
                <a:cubicBezTo>
                  <a:pt x="4293240" y="6417268"/>
                  <a:pt x="4627379" y="6056010"/>
                  <a:pt x="5056483" y="6006578"/>
                </a:cubicBezTo>
                <a:lnTo>
                  <a:pt x="5143501" y="6000918"/>
                </a:lnTo>
                <a:lnTo>
                  <a:pt x="5230518" y="6006578"/>
                </a:lnTo>
                <a:cubicBezTo>
                  <a:pt x="5659623" y="6056010"/>
                  <a:pt x="5993761" y="6417268"/>
                  <a:pt x="6000584" y="6858001"/>
                </a:cubicBezTo>
                <a:lnTo>
                  <a:pt x="6000918" y="6858001"/>
                </a:lnTo>
                <a:cubicBezTo>
                  <a:pt x="6008195" y="6387885"/>
                  <a:pt x="6387885" y="6008195"/>
                  <a:pt x="6858001" y="6000918"/>
                </a:cubicBezTo>
                <a:lnTo>
                  <a:pt x="6858001" y="6000584"/>
                </a:lnTo>
                <a:cubicBezTo>
                  <a:pt x="6446650" y="5994216"/>
                  <a:pt x="6104531" y="5702720"/>
                  <a:pt x="6020553" y="5315004"/>
                </a:cubicBezTo>
                <a:lnTo>
                  <a:pt x="6000918" y="5143501"/>
                </a:lnTo>
                <a:lnTo>
                  <a:pt x="6020553" y="4971997"/>
                </a:lnTo>
                <a:cubicBezTo>
                  <a:pt x="6104531" y="4584281"/>
                  <a:pt x="6446650" y="4292785"/>
                  <a:pt x="6858001" y="4286417"/>
                </a:cubicBezTo>
                <a:lnTo>
                  <a:pt x="6858001" y="4286083"/>
                </a:lnTo>
                <a:cubicBezTo>
                  <a:pt x="6446650" y="4279715"/>
                  <a:pt x="6104531" y="3988219"/>
                  <a:pt x="6020553" y="3600504"/>
                </a:cubicBezTo>
                <a:lnTo>
                  <a:pt x="6000918" y="3429000"/>
                </a:lnTo>
                <a:lnTo>
                  <a:pt x="6020553" y="3257497"/>
                </a:lnTo>
                <a:cubicBezTo>
                  <a:pt x="6104531" y="2869781"/>
                  <a:pt x="6446650" y="2578285"/>
                  <a:pt x="6858001" y="2571917"/>
                </a:cubicBezTo>
                <a:lnTo>
                  <a:pt x="6858001" y="2571583"/>
                </a:lnTo>
                <a:cubicBezTo>
                  <a:pt x="6417267" y="2564761"/>
                  <a:pt x="6056010" y="2230622"/>
                  <a:pt x="6006578" y="1801519"/>
                </a:cubicBezTo>
                <a:lnTo>
                  <a:pt x="6000918" y="1714501"/>
                </a:lnTo>
                <a:lnTo>
                  <a:pt x="6006578" y="1627483"/>
                </a:lnTo>
                <a:cubicBezTo>
                  <a:pt x="6056010" y="1198379"/>
                  <a:pt x="6417267" y="864240"/>
                  <a:pt x="6858001" y="857417"/>
                </a:cubicBezTo>
                <a:lnTo>
                  <a:pt x="6858001" y="857084"/>
                </a:lnTo>
                <a:cubicBezTo>
                  <a:pt x="6387885" y="849806"/>
                  <a:pt x="6008195" y="470116"/>
                  <a:pt x="6000918" y="0"/>
                </a:cubicBezTo>
                <a:close/>
              </a:path>
            </a:pathLst>
          </a:custGeom>
          <a:gradFill flip="none" rotWithShape="1">
            <a:gsLst>
              <a:gs pos="2300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13500000" scaled="1"/>
            <a:tileRect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9" name="Graphic 5">
            <a:extLst>
              <a:ext uri="{FF2B5EF4-FFF2-40B4-BE49-F238E27FC236}">
                <a16:creationId xmlns:a16="http://schemas.microsoft.com/office/drawing/2014/main" id="{F1299FF8-AB12-7B48-B13E-47C347C41EA4}"/>
              </a:ext>
            </a:extLst>
          </p:cNvPr>
          <p:cNvSpPr/>
          <p:nvPr userDrawn="1"/>
        </p:nvSpPr>
        <p:spPr>
          <a:xfrm flipH="1">
            <a:off x="8795192" y="1714500"/>
            <a:ext cx="1714500" cy="1714500"/>
          </a:xfrm>
          <a:custGeom>
            <a:avLst/>
            <a:gdLst>
              <a:gd name="connsiteX0" fmla="*/ 1952244 w 1952243"/>
              <a:gd name="connsiteY0" fmla="*/ 975932 h 1952243"/>
              <a:gd name="connsiteX1" fmla="*/ 976312 w 1952243"/>
              <a:gd name="connsiteY1" fmla="*/ 0 h 1952243"/>
              <a:gd name="connsiteX2" fmla="*/ 975932 w 1952243"/>
              <a:gd name="connsiteY2" fmla="*/ 0 h 1952243"/>
              <a:gd name="connsiteX3" fmla="*/ 0 w 1952243"/>
              <a:gd name="connsiteY3" fmla="*/ 975932 h 1952243"/>
              <a:gd name="connsiteX4" fmla="*/ 0 w 1952243"/>
              <a:gd name="connsiteY4" fmla="*/ 976312 h 1952243"/>
              <a:gd name="connsiteX5" fmla="*/ 975932 w 1952243"/>
              <a:gd name="connsiteY5" fmla="*/ 1952244 h 1952243"/>
              <a:gd name="connsiteX6" fmla="*/ 976312 w 1952243"/>
              <a:gd name="connsiteY6" fmla="*/ 1952244 h 1952243"/>
              <a:gd name="connsiteX7" fmla="*/ 1952244 w 1952243"/>
              <a:gd name="connsiteY7" fmla="*/ 976312 h 1952243"/>
              <a:gd name="connsiteX8" fmla="*/ 1952244 w 1952243"/>
              <a:gd name="connsiteY8" fmla="*/ 975932 h 1952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52243" h="1952243">
                <a:moveTo>
                  <a:pt x="1952244" y="975932"/>
                </a:moveTo>
                <a:cubicBezTo>
                  <a:pt x="1416939" y="967645"/>
                  <a:pt x="984599" y="535305"/>
                  <a:pt x="976312" y="0"/>
                </a:cubicBezTo>
                <a:lnTo>
                  <a:pt x="975932" y="0"/>
                </a:lnTo>
                <a:cubicBezTo>
                  <a:pt x="967645" y="535305"/>
                  <a:pt x="535305" y="967645"/>
                  <a:pt x="0" y="975932"/>
                </a:cubicBezTo>
                <a:lnTo>
                  <a:pt x="0" y="976312"/>
                </a:lnTo>
                <a:cubicBezTo>
                  <a:pt x="535305" y="984599"/>
                  <a:pt x="967645" y="1416939"/>
                  <a:pt x="975932" y="1952244"/>
                </a:cubicBezTo>
                <a:lnTo>
                  <a:pt x="976312" y="1952244"/>
                </a:lnTo>
                <a:cubicBezTo>
                  <a:pt x="984599" y="1416939"/>
                  <a:pt x="1416939" y="984599"/>
                  <a:pt x="1952244" y="976312"/>
                </a:cubicBezTo>
                <a:lnTo>
                  <a:pt x="1952244" y="975932"/>
                </a:lnTo>
                <a:close/>
              </a:path>
            </a:pathLst>
          </a:custGeom>
          <a:solidFill>
            <a:schemeClr val="bg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8A280C6D-2815-85C7-C134-C22FBD843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457200"/>
            <a:ext cx="7479226" cy="940079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5E8FEA5A-FFA5-5D05-410C-CA1515E9DCB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31518" y="1737360"/>
            <a:ext cx="7479225" cy="448056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  <a:buNone/>
              <a:defRPr sz="1200"/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  <a:defRPr sz="1200"/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  <a:defRPr sz="1200"/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  <a:defRPr sz="12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36312D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796F3BE-F184-5948-4DBD-586B5F8AB872}"/>
              </a:ext>
            </a:extLst>
          </p:cNvPr>
          <p:cNvGrpSpPr/>
          <p:nvPr userDrawn="1"/>
        </p:nvGrpSpPr>
        <p:grpSpPr>
          <a:xfrm>
            <a:off x="9821208" y="6370064"/>
            <a:ext cx="1645859" cy="201757"/>
            <a:chOff x="3487075" y="6411984"/>
            <a:chExt cx="2373256" cy="290924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E75288CF-AAC7-6B3F-7E34-0C68A2548545}"/>
                </a:ext>
              </a:extLst>
            </p:cNvPr>
            <p:cNvSpPr/>
            <p:nvPr/>
          </p:nvSpPr>
          <p:spPr>
            <a:xfrm>
              <a:off x="4927757" y="6418246"/>
              <a:ext cx="932574" cy="279510"/>
            </a:xfrm>
            <a:custGeom>
              <a:avLst/>
              <a:gdLst>
                <a:gd name="connsiteX0" fmla="*/ 569 w 932574"/>
                <a:gd name="connsiteY0" fmla="*/ 6831 h 279510"/>
                <a:gd name="connsiteX1" fmla="*/ 84210 w 932574"/>
                <a:gd name="connsiteY1" fmla="*/ 6831 h 279510"/>
                <a:gd name="connsiteX2" fmla="*/ 84210 w 932574"/>
                <a:gd name="connsiteY2" fmla="*/ 28463 h 279510"/>
                <a:gd name="connsiteX3" fmla="*/ 27311 w 932574"/>
                <a:gd name="connsiteY3" fmla="*/ 28463 h 279510"/>
                <a:gd name="connsiteX4" fmla="*/ 27311 w 932574"/>
                <a:gd name="connsiteY4" fmla="*/ 53511 h 279510"/>
                <a:gd name="connsiteX5" fmla="*/ 80797 w 932574"/>
                <a:gd name="connsiteY5" fmla="*/ 53511 h 279510"/>
                <a:gd name="connsiteX6" fmla="*/ 80797 w 932574"/>
                <a:gd name="connsiteY6" fmla="*/ 74574 h 279510"/>
                <a:gd name="connsiteX7" fmla="*/ 27311 w 932574"/>
                <a:gd name="connsiteY7" fmla="*/ 74574 h 279510"/>
                <a:gd name="connsiteX8" fmla="*/ 27311 w 932574"/>
                <a:gd name="connsiteY8" fmla="*/ 103037 h 279510"/>
                <a:gd name="connsiteX9" fmla="*/ 85348 w 932574"/>
                <a:gd name="connsiteY9" fmla="*/ 103037 h 279510"/>
                <a:gd name="connsiteX10" fmla="*/ 85348 w 932574"/>
                <a:gd name="connsiteY10" fmla="*/ 124670 h 279510"/>
                <a:gd name="connsiteX11" fmla="*/ 0 w 932574"/>
                <a:gd name="connsiteY11" fmla="*/ 124670 h 279510"/>
                <a:gd name="connsiteX12" fmla="*/ 0 w 932574"/>
                <a:gd name="connsiteY12" fmla="*/ 6831 h 279510"/>
                <a:gd name="connsiteX13" fmla="*/ 104694 w 932574"/>
                <a:gd name="connsiteY13" fmla="*/ 39279 h 279510"/>
                <a:gd name="connsiteX14" fmla="*/ 129730 w 932574"/>
                <a:gd name="connsiteY14" fmla="*/ 39279 h 279510"/>
                <a:gd name="connsiteX15" fmla="*/ 129730 w 932574"/>
                <a:gd name="connsiteY15" fmla="*/ 52942 h 279510"/>
                <a:gd name="connsiteX16" fmla="*/ 130299 w 932574"/>
                <a:gd name="connsiteY16" fmla="*/ 52942 h 279510"/>
                <a:gd name="connsiteX17" fmla="*/ 158179 w 932574"/>
                <a:gd name="connsiteY17" fmla="*/ 37572 h 279510"/>
                <a:gd name="connsiteX18" fmla="*/ 186060 w 932574"/>
                <a:gd name="connsiteY18" fmla="*/ 68881 h 279510"/>
                <a:gd name="connsiteX19" fmla="*/ 186060 w 932574"/>
                <a:gd name="connsiteY19" fmla="*/ 124670 h 279510"/>
                <a:gd name="connsiteX20" fmla="*/ 161024 w 932574"/>
                <a:gd name="connsiteY20" fmla="*/ 124670 h 279510"/>
                <a:gd name="connsiteX21" fmla="*/ 161024 w 932574"/>
                <a:gd name="connsiteY21" fmla="*/ 75713 h 279510"/>
                <a:gd name="connsiteX22" fmla="*/ 147368 w 932574"/>
                <a:gd name="connsiteY22" fmla="*/ 59204 h 279510"/>
                <a:gd name="connsiteX23" fmla="*/ 129730 w 932574"/>
                <a:gd name="connsiteY23" fmla="*/ 77420 h 279510"/>
                <a:gd name="connsiteX24" fmla="*/ 129730 w 932574"/>
                <a:gd name="connsiteY24" fmla="*/ 124670 h 279510"/>
                <a:gd name="connsiteX25" fmla="*/ 104694 w 932574"/>
                <a:gd name="connsiteY25" fmla="*/ 124670 h 279510"/>
                <a:gd name="connsiteX26" fmla="*/ 104694 w 932574"/>
                <a:gd name="connsiteY26" fmla="*/ 39279 h 279510"/>
                <a:gd name="connsiteX27" fmla="*/ 287340 w 932574"/>
                <a:gd name="connsiteY27" fmla="*/ 39279 h 279510"/>
                <a:gd name="connsiteX28" fmla="*/ 287340 w 932574"/>
                <a:gd name="connsiteY28" fmla="*/ 58065 h 279510"/>
                <a:gd name="connsiteX29" fmla="*/ 271408 w 932574"/>
                <a:gd name="connsiteY29" fmla="*/ 58065 h 279510"/>
                <a:gd name="connsiteX30" fmla="*/ 273684 w 932574"/>
                <a:gd name="connsiteY30" fmla="*/ 69451 h 279510"/>
                <a:gd name="connsiteX31" fmla="*/ 239545 w 932574"/>
                <a:gd name="connsiteY31" fmla="*/ 100760 h 279510"/>
                <a:gd name="connsiteX32" fmla="*/ 225320 w 932574"/>
                <a:gd name="connsiteY32" fmla="*/ 98483 h 279510"/>
                <a:gd name="connsiteX33" fmla="*/ 223044 w 932574"/>
                <a:gd name="connsiteY33" fmla="*/ 103607 h 279510"/>
                <a:gd name="connsiteX34" fmla="*/ 285064 w 932574"/>
                <a:gd name="connsiteY34" fmla="*/ 130932 h 279510"/>
                <a:gd name="connsiteX35" fmla="*/ 240114 w 932574"/>
                <a:gd name="connsiteY35" fmla="*/ 157118 h 279510"/>
                <a:gd name="connsiteX36" fmla="*/ 198578 w 932574"/>
                <a:gd name="connsiteY36" fmla="*/ 137763 h 279510"/>
                <a:gd name="connsiteX37" fmla="*/ 207681 w 932574"/>
                <a:gd name="connsiteY37" fmla="*/ 122962 h 279510"/>
                <a:gd name="connsiteX38" fmla="*/ 200284 w 932574"/>
                <a:gd name="connsiteY38" fmla="*/ 109869 h 279510"/>
                <a:gd name="connsiteX39" fmla="*/ 212802 w 932574"/>
                <a:gd name="connsiteY39" fmla="*/ 91652 h 279510"/>
                <a:gd name="connsiteX40" fmla="*/ 204267 w 932574"/>
                <a:gd name="connsiteY40" fmla="*/ 69451 h 279510"/>
                <a:gd name="connsiteX41" fmla="*/ 238976 w 932574"/>
                <a:gd name="connsiteY41" fmla="*/ 38141 h 279510"/>
                <a:gd name="connsiteX42" fmla="*/ 251494 w 932574"/>
                <a:gd name="connsiteY42" fmla="*/ 39849 h 279510"/>
                <a:gd name="connsiteX43" fmla="*/ 287340 w 932574"/>
                <a:gd name="connsiteY43" fmla="*/ 39849 h 279510"/>
                <a:gd name="connsiteX44" fmla="*/ 222475 w 932574"/>
                <a:gd name="connsiteY44" fmla="*/ 127516 h 279510"/>
                <a:gd name="connsiteX45" fmla="*/ 219061 w 932574"/>
                <a:gd name="connsiteY45" fmla="*/ 133778 h 279510"/>
                <a:gd name="connsiteX46" fmla="*/ 241821 w 932574"/>
                <a:gd name="connsiteY46" fmla="*/ 141748 h 279510"/>
                <a:gd name="connsiteX47" fmla="*/ 261735 w 932574"/>
                <a:gd name="connsiteY47" fmla="*/ 133778 h 279510"/>
                <a:gd name="connsiteX48" fmla="*/ 222475 w 932574"/>
                <a:gd name="connsiteY48" fmla="*/ 127516 h 279510"/>
                <a:gd name="connsiteX49" fmla="*/ 251494 w 932574"/>
                <a:gd name="connsiteY49" fmla="*/ 69451 h 279510"/>
                <a:gd name="connsiteX50" fmla="*/ 239545 w 932574"/>
                <a:gd name="connsiteY50" fmla="*/ 54080 h 279510"/>
                <a:gd name="connsiteX51" fmla="*/ 227596 w 932574"/>
                <a:gd name="connsiteY51" fmla="*/ 69451 h 279510"/>
                <a:gd name="connsiteX52" fmla="*/ 239545 w 932574"/>
                <a:gd name="connsiteY52" fmla="*/ 84821 h 279510"/>
                <a:gd name="connsiteX53" fmla="*/ 251494 w 932574"/>
                <a:gd name="connsiteY53" fmla="*/ 69451 h 279510"/>
                <a:gd name="connsiteX54" fmla="*/ 299858 w 932574"/>
                <a:gd name="connsiteY54" fmla="*/ 14232 h 279510"/>
                <a:gd name="connsiteX55" fmla="*/ 314082 w 932574"/>
                <a:gd name="connsiteY55" fmla="*/ 0 h 279510"/>
                <a:gd name="connsiteX56" fmla="*/ 328876 w 932574"/>
                <a:gd name="connsiteY56" fmla="*/ 14232 h 279510"/>
                <a:gd name="connsiteX57" fmla="*/ 314082 w 932574"/>
                <a:gd name="connsiteY57" fmla="*/ 28463 h 279510"/>
                <a:gd name="connsiteX58" fmla="*/ 299858 w 932574"/>
                <a:gd name="connsiteY58" fmla="*/ 14232 h 279510"/>
                <a:gd name="connsiteX59" fmla="*/ 301565 w 932574"/>
                <a:gd name="connsiteY59" fmla="*/ 39279 h 279510"/>
                <a:gd name="connsiteX60" fmla="*/ 326600 w 932574"/>
                <a:gd name="connsiteY60" fmla="*/ 39279 h 279510"/>
                <a:gd name="connsiteX61" fmla="*/ 326600 w 932574"/>
                <a:gd name="connsiteY61" fmla="*/ 124670 h 279510"/>
                <a:gd name="connsiteX62" fmla="*/ 301565 w 932574"/>
                <a:gd name="connsiteY62" fmla="*/ 124670 h 279510"/>
                <a:gd name="connsiteX63" fmla="*/ 301565 w 932574"/>
                <a:gd name="connsiteY63" fmla="*/ 39279 h 279510"/>
                <a:gd name="connsiteX64" fmla="*/ 347653 w 932574"/>
                <a:gd name="connsiteY64" fmla="*/ 39279 h 279510"/>
                <a:gd name="connsiteX65" fmla="*/ 372688 w 932574"/>
                <a:gd name="connsiteY65" fmla="*/ 39279 h 279510"/>
                <a:gd name="connsiteX66" fmla="*/ 372688 w 932574"/>
                <a:gd name="connsiteY66" fmla="*/ 52942 h 279510"/>
                <a:gd name="connsiteX67" fmla="*/ 373258 w 932574"/>
                <a:gd name="connsiteY67" fmla="*/ 52942 h 279510"/>
                <a:gd name="connsiteX68" fmla="*/ 401138 w 932574"/>
                <a:gd name="connsiteY68" fmla="*/ 37572 h 279510"/>
                <a:gd name="connsiteX69" fmla="*/ 429018 w 932574"/>
                <a:gd name="connsiteY69" fmla="*/ 68881 h 279510"/>
                <a:gd name="connsiteX70" fmla="*/ 429018 w 932574"/>
                <a:gd name="connsiteY70" fmla="*/ 124670 h 279510"/>
                <a:gd name="connsiteX71" fmla="*/ 403983 w 932574"/>
                <a:gd name="connsiteY71" fmla="*/ 124670 h 279510"/>
                <a:gd name="connsiteX72" fmla="*/ 403983 w 932574"/>
                <a:gd name="connsiteY72" fmla="*/ 75713 h 279510"/>
                <a:gd name="connsiteX73" fmla="*/ 390327 w 932574"/>
                <a:gd name="connsiteY73" fmla="*/ 59204 h 279510"/>
                <a:gd name="connsiteX74" fmla="*/ 372688 w 932574"/>
                <a:gd name="connsiteY74" fmla="*/ 77420 h 279510"/>
                <a:gd name="connsiteX75" fmla="*/ 372688 w 932574"/>
                <a:gd name="connsiteY75" fmla="*/ 124670 h 279510"/>
                <a:gd name="connsiteX76" fmla="*/ 347653 w 932574"/>
                <a:gd name="connsiteY76" fmla="*/ 124670 h 279510"/>
                <a:gd name="connsiteX77" fmla="*/ 347653 w 932574"/>
                <a:gd name="connsiteY77" fmla="*/ 39279 h 279510"/>
                <a:gd name="connsiteX78" fmla="*/ 526316 w 932574"/>
                <a:gd name="connsiteY78" fmla="*/ 93360 h 279510"/>
                <a:gd name="connsiteX79" fmla="*/ 487055 w 932574"/>
                <a:gd name="connsiteY79" fmla="*/ 126377 h 279510"/>
                <a:gd name="connsiteX80" fmla="*/ 445519 w 932574"/>
                <a:gd name="connsiteY80" fmla="*/ 81975 h 279510"/>
                <a:gd name="connsiteX81" fmla="*/ 487624 w 932574"/>
                <a:gd name="connsiteY81" fmla="*/ 37572 h 279510"/>
                <a:gd name="connsiteX82" fmla="*/ 526316 w 932574"/>
                <a:gd name="connsiteY82" fmla="*/ 83113 h 279510"/>
                <a:gd name="connsiteX83" fmla="*/ 526316 w 932574"/>
                <a:gd name="connsiteY83" fmla="*/ 86529 h 279510"/>
                <a:gd name="connsiteX84" fmla="*/ 470555 w 932574"/>
                <a:gd name="connsiteY84" fmla="*/ 86529 h 279510"/>
                <a:gd name="connsiteX85" fmla="*/ 486486 w 932574"/>
                <a:gd name="connsiteY85" fmla="*/ 107022 h 279510"/>
                <a:gd name="connsiteX86" fmla="*/ 501280 w 932574"/>
                <a:gd name="connsiteY86" fmla="*/ 93360 h 279510"/>
                <a:gd name="connsiteX87" fmla="*/ 526316 w 932574"/>
                <a:gd name="connsiteY87" fmla="*/ 93360 h 279510"/>
                <a:gd name="connsiteX88" fmla="*/ 501280 w 932574"/>
                <a:gd name="connsiteY88" fmla="*/ 72866 h 279510"/>
                <a:gd name="connsiteX89" fmla="*/ 486486 w 932574"/>
                <a:gd name="connsiteY89" fmla="*/ 56357 h 279510"/>
                <a:gd name="connsiteX90" fmla="*/ 471123 w 932574"/>
                <a:gd name="connsiteY90" fmla="*/ 72866 h 279510"/>
                <a:gd name="connsiteX91" fmla="*/ 501280 w 932574"/>
                <a:gd name="connsiteY91" fmla="*/ 72866 h 279510"/>
                <a:gd name="connsiteX92" fmla="*/ 619630 w 932574"/>
                <a:gd name="connsiteY92" fmla="*/ 93360 h 279510"/>
                <a:gd name="connsiteX93" fmla="*/ 580370 w 932574"/>
                <a:gd name="connsiteY93" fmla="*/ 126377 h 279510"/>
                <a:gd name="connsiteX94" fmla="*/ 538833 w 932574"/>
                <a:gd name="connsiteY94" fmla="*/ 81975 h 279510"/>
                <a:gd name="connsiteX95" fmla="*/ 580939 w 932574"/>
                <a:gd name="connsiteY95" fmla="*/ 37572 h 279510"/>
                <a:gd name="connsiteX96" fmla="*/ 619630 w 932574"/>
                <a:gd name="connsiteY96" fmla="*/ 83113 h 279510"/>
                <a:gd name="connsiteX97" fmla="*/ 619630 w 932574"/>
                <a:gd name="connsiteY97" fmla="*/ 86529 h 279510"/>
                <a:gd name="connsiteX98" fmla="*/ 564438 w 932574"/>
                <a:gd name="connsiteY98" fmla="*/ 86529 h 279510"/>
                <a:gd name="connsiteX99" fmla="*/ 580370 w 932574"/>
                <a:gd name="connsiteY99" fmla="*/ 107022 h 279510"/>
                <a:gd name="connsiteX100" fmla="*/ 595164 w 932574"/>
                <a:gd name="connsiteY100" fmla="*/ 93360 h 279510"/>
                <a:gd name="connsiteX101" fmla="*/ 619630 w 932574"/>
                <a:gd name="connsiteY101" fmla="*/ 93360 h 279510"/>
                <a:gd name="connsiteX102" fmla="*/ 594594 w 932574"/>
                <a:gd name="connsiteY102" fmla="*/ 72866 h 279510"/>
                <a:gd name="connsiteX103" fmla="*/ 579801 w 932574"/>
                <a:gd name="connsiteY103" fmla="*/ 56357 h 279510"/>
                <a:gd name="connsiteX104" fmla="*/ 564438 w 932574"/>
                <a:gd name="connsiteY104" fmla="*/ 72866 h 279510"/>
                <a:gd name="connsiteX105" fmla="*/ 594594 w 932574"/>
                <a:gd name="connsiteY105" fmla="*/ 72866 h 279510"/>
                <a:gd name="connsiteX106" fmla="*/ 636700 w 932574"/>
                <a:gd name="connsiteY106" fmla="*/ 39279 h 279510"/>
                <a:gd name="connsiteX107" fmla="*/ 661735 w 932574"/>
                <a:gd name="connsiteY107" fmla="*/ 39279 h 279510"/>
                <a:gd name="connsiteX108" fmla="*/ 661735 w 932574"/>
                <a:gd name="connsiteY108" fmla="*/ 52942 h 279510"/>
                <a:gd name="connsiteX109" fmla="*/ 662304 w 932574"/>
                <a:gd name="connsiteY109" fmla="*/ 52942 h 279510"/>
                <a:gd name="connsiteX110" fmla="*/ 683926 w 932574"/>
                <a:gd name="connsiteY110" fmla="*/ 37572 h 279510"/>
                <a:gd name="connsiteX111" fmla="*/ 691323 w 932574"/>
                <a:gd name="connsiteY111" fmla="*/ 38710 h 279510"/>
                <a:gd name="connsiteX112" fmla="*/ 691323 w 932574"/>
                <a:gd name="connsiteY112" fmla="*/ 64896 h 279510"/>
                <a:gd name="connsiteX113" fmla="*/ 680512 w 932574"/>
                <a:gd name="connsiteY113" fmla="*/ 63189 h 279510"/>
                <a:gd name="connsiteX114" fmla="*/ 662304 w 932574"/>
                <a:gd name="connsiteY114" fmla="*/ 81975 h 279510"/>
                <a:gd name="connsiteX115" fmla="*/ 662304 w 932574"/>
                <a:gd name="connsiteY115" fmla="*/ 124670 h 279510"/>
                <a:gd name="connsiteX116" fmla="*/ 637269 w 932574"/>
                <a:gd name="connsiteY116" fmla="*/ 124670 h 279510"/>
                <a:gd name="connsiteX117" fmla="*/ 637269 w 932574"/>
                <a:gd name="connsiteY117" fmla="*/ 39279 h 279510"/>
                <a:gd name="connsiteX118" fmla="*/ 702702 w 932574"/>
                <a:gd name="connsiteY118" fmla="*/ 14232 h 279510"/>
                <a:gd name="connsiteX119" fmla="*/ 716927 w 932574"/>
                <a:gd name="connsiteY119" fmla="*/ 0 h 279510"/>
                <a:gd name="connsiteX120" fmla="*/ 731721 w 932574"/>
                <a:gd name="connsiteY120" fmla="*/ 14232 h 279510"/>
                <a:gd name="connsiteX121" fmla="*/ 716927 w 932574"/>
                <a:gd name="connsiteY121" fmla="*/ 28463 h 279510"/>
                <a:gd name="connsiteX122" fmla="*/ 702702 w 932574"/>
                <a:gd name="connsiteY122" fmla="*/ 14232 h 279510"/>
                <a:gd name="connsiteX123" fmla="*/ 704409 w 932574"/>
                <a:gd name="connsiteY123" fmla="*/ 39279 h 279510"/>
                <a:gd name="connsiteX124" fmla="*/ 729445 w 932574"/>
                <a:gd name="connsiteY124" fmla="*/ 39279 h 279510"/>
                <a:gd name="connsiteX125" fmla="*/ 729445 w 932574"/>
                <a:gd name="connsiteY125" fmla="*/ 124670 h 279510"/>
                <a:gd name="connsiteX126" fmla="*/ 704409 w 932574"/>
                <a:gd name="connsiteY126" fmla="*/ 124670 h 279510"/>
                <a:gd name="connsiteX127" fmla="*/ 704409 w 932574"/>
                <a:gd name="connsiteY127" fmla="*/ 39279 h 279510"/>
                <a:gd name="connsiteX128" fmla="*/ 750498 w 932574"/>
                <a:gd name="connsiteY128" fmla="*/ 39279 h 279510"/>
                <a:gd name="connsiteX129" fmla="*/ 775533 w 932574"/>
                <a:gd name="connsiteY129" fmla="*/ 39279 h 279510"/>
                <a:gd name="connsiteX130" fmla="*/ 775533 w 932574"/>
                <a:gd name="connsiteY130" fmla="*/ 52942 h 279510"/>
                <a:gd name="connsiteX131" fmla="*/ 776102 w 932574"/>
                <a:gd name="connsiteY131" fmla="*/ 52942 h 279510"/>
                <a:gd name="connsiteX132" fmla="*/ 803982 w 932574"/>
                <a:gd name="connsiteY132" fmla="*/ 37572 h 279510"/>
                <a:gd name="connsiteX133" fmla="*/ 831863 w 932574"/>
                <a:gd name="connsiteY133" fmla="*/ 68881 h 279510"/>
                <a:gd name="connsiteX134" fmla="*/ 831863 w 932574"/>
                <a:gd name="connsiteY134" fmla="*/ 124670 h 279510"/>
                <a:gd name="connsiteX135" fmla="*/ 806827 w 932574"/>
                <a:gd name="connsiteY135" fmla="*/ 124670 h 279510"/>
                <a:gd name="connsiteX136" fmla="*/ 806827 w 932574"/>
                <a:gd name="connsiteY136" fmla="*/ 75713 h 279510"/>
                <a:gd name="connsiteX137" fmla="*/ 793172 w 932574"/>
                <a:gd name="connsiteY137" fmla="*/ 59204 h 279510"/>
                <a:gd name="connsiteX138" fmla="*/ 775533 w 932574"/>
                <a:gd name="connsiteY138" fmla="*/ 77420 h 279510"/>
                <a:gd name="connsiteX139" fmla="*/ 775533 w 932574"/>
                <a:gd name="connsiteY139" fmla="*/ 124670 h 279510"/>
                <a:gd name="connsiteX140" fmla="*/ 750498 w 932574"/>
                <a:gd name="connsiteY140" fmla="*/ 124670 h 279510"/>
                <a:gd name="connsiteX141" fmla="*/ 750498 w 932574"/>
                <a:gd name="connsiteY141" fmla="*/ 39279 h 279510"/>
                <a:gd name="connsiteX142" fmla="*/ 932574 w 932574"/>
                <a:gd name="connsiteY142" fmla="*/ 39279 h 279510"/>
                <a:gd name="connsiteX143" fmla="*/ 932574 w 932574"/>
                <a:gd name="connsiteY143" fmla="*/ 58065 h 279510"/>
                <a:gd name="connsiteX144" fmla="*/ 917212 w 932574"/>
                <a:gd name="connsiteY144" fmla="*/ 58065 h 279510"/>
                <a:gd name="connsiteX145" fmla="*/ 919488 w 932574"/>
                <a:gd name="connsiteY145" fmla="*/ 69451 h 279510"/>
                <a:gd name="connsiteX146" fmla="*/ 885348 w 932574"/>
                <a:gd name="connsiteY146" fmla="*/ 100760 h 279510"/>
                <a:gd name="connsiteX147" fmla="*/ 871124 w 932574"/>
                <a:gd name="connsiteY147" fmla="*/ 98483 h 279510"/>
                <a:gd name="connsiteX148" fmla="*/ 868847 w 932574"/>
                <a:gd name="connsiteY148" fmla="*/ 103607 h 279510"/>
                <a:gd name="connsiteX149" fmla="*/ 930867 w 932574"/>
                <a:gd name="connsiteY149" fmla="*/ 130932 h 279510"/>
                <a:gd name="connsiteX150" fmla="*/ 885917 w 932574"/>
                <a:gd name="connsiteY150" fmla="*/ 157118 h 279510"/>
                <a:gd name="connsiteX151" fmla="*/ 844381 w 932574"/>
                <a:gd name="connsiteY151" fmla="*/ 137763 h 279510"/>
                <a:gd name="connsiteX152" fmla="*/ 853485 w 932574"/>
                <a:gd name="connsiteY152" fmla="*/ 122962 h 279510"/>
                <a:gd name="connsiteX153" fmla="*/ 846088 w 932574"/>
                <a:gd name="connsiteY153" fmla="*/ 109869 h 279510"/>
                <a:gd name="connsiteX154" fmla="*/ 858606 w 932574"/>
                <a:gd name="connsiteY154" fmla="*/ 91652 h 279510"/>
                <a:gd name="connsiteX155" fmla="*/ 850071 w 932574"/>
                <a:gd name="connsiteY155" fmla="*/ 69451 h 279510"/>
                <a:gd name="connsiteX156" fmla="*/ 884779 w 932574"/>
                <a:gd name="connsiteY156" fmla="*/ 38141 h 279510"/>
                <a:gd name="connsiteX157" fmla="*/ 897297 w 932574"/>
                <a:gd name="connsiteY157" fmla="*/ 39849 h 279510"/>
                <a:gd name="connsiteX158" fmla="*/ 932574 w 932574"/>
                <a:gd name="connsiteY158" fmla="*/ 39849 h 279510"/>
                <a:gd name="connsiteX159" fmla="*/ 867709 w 932574"/>
                <a:gd name="connsiteY159" fmla="*/ 127516 h 279510"/>
                <a:gd name="connsiteX160" fmla="*/ 864296 w 932574"/>
                <a:gd name="connsiteY160" fmla="*/ 133778 h 279510"/>
                <a:gd name="connsiteX161" fmla="*/ 887055 w 932574"/>
                <a:gd name="connsiteY161" fmla="*/ 141748 h 279510"/>
                <a:gd name="connsiteX162" fmla="*/ 906970 w 932574"/>
                <a:gd name="connsiteY162" fmla="*/ 133778 h 279510"/>
                <a:gd name="connsiteX163" fmla="*/ 867709 w 932574"/>
                <a:gd name="connsiteY163" fmla="*/ 127516 h 279510"/>
                <a:gd name="connsiteX164" fmla="*/ 896728 w 932574"/>
                <a:gd name="connsiteY164" fmla="*/ 69451 h 279510"/>
                <a:gd name="connsiteX165" fmla="*/ 884779 w 932574"/>
                <a:gd name="connsiteY165" fmla="*/ 54080 h 279510"/>
                <a:gd name="connsiteX166" fmla="*/ 872830 w 932574"/>
                <a:gd name="connsiteY166" fmla="*/ 69451 h 279510"/>
                <a:gd name="connsiteX167" fmla="*/ 884779 w 932574"/>
                <a:gd name="connsiteY167" fmla="*/ 84821 h 279510"/>
                <a:gd name="connsiteX168" fmla="*/ 896728 w 932574"/>
                <a:gd name="connsiteY168" fmla="*/ 69451 h 279510"/>
                <a:gd name="connsiteX169" fmla="*/ 569 w 932574"/>
                <a:gd name="connsiteY169" fmla="*/ 159964 h 279510"/>
                <a:gd name="connsiteX170" fmla="*/ 82504 w 932574"/>
                <a:gd name="connsiteY170" fmla="*/ 159964 h 279510"/>
                <a:gd name="connsiteX171" fmla="*/ 82504 w 932574"/>
                <a:gd name="connsiteY171" fmla="*/ 181596 h 279510"/>
                <a:gd name="connsiteX172" fmla="*/ 27311 w 932574"/>
                <a:gd name="connsiteY172" fmla="*/ 181596 h 279510"/>
                <a:gd name="connsiteX173" fmla="*/ 27311 w 932574"/>
                <a:gd name="connsiteY173" fmla="*/ 208921 h 279510"/>
                <a:gd name="connsiteX174" fmla="*/ 79090 w 932574"/>
                <a:gd name="connsiteY174" fmla="*/ 208921 h 279510"/>
                <a:gd name="connsiteX175" fmla="*/ 79090 w 932574"/>
                <a:gd name="connsiteY175" fmla="*/ 229984 h 279510"/>
                <a:gd name="connsiteX176" fmla="*/ 27311 w 932574"/>
                <a:gd name="connsiteY176" fmla="*/ 229984 h 279510"/>
                <a:gd name="connsiteX177" fmla="*/ 27311 w 932574"/>
                <a:gd name="connsiteY177" fmla="*/ 277803 h 279510"/>
                <a:gd name="connsiteX178" fmla="*/ 569 w 932574"/>
                <a:gd name="connsiteY178" fmla="*/ 277803 h 279510"/>
                <a:gd name="connsiteX179" fmla="*/ 569 w 932574"/>
                <a:gd name="connsiteY179" fmla="*/ 159964 h 279510"/>
                <a:gd name="connsiteX180" fmla="*/ 99573 w 932574"/>
                <a:gd name="connsiteY180" fmla="*/ 167365 h 279510"/>
                <a:gd name="connsiteX181" fmla="*/ 113798 w 932574"/>
                <a:gd name="connsiteY181" fmla="*/ 153133 h 279510"/>
                <a:gd name="connsiteX182" fmla="*/ 128592 w 932574"/>
                <a:gd name="connsiteY182" fmla="*/ 167365 h 279510"/>
                <a:gd name="connsiteX183" fmla="*/ 113798 w 932574"/>
                <a:gd name="connsiteY183" fmla="*/ 181596 h 279510"/>
                <a:gd name="connsiteX184" fmla="*/ 99573 w 932574"/>
                <a:gd name="connsiteY184" fmla="*/ 167365 h 279510"/>
                <a:gd name="connsiteX185" fmla="*/ 101280 w 932574"/>
                <a:gd name="connsiteY185" fmla="*/ 192412 h 279510"/>
                <a:gd name="connsiteX186" fmla="*/ 126316 w 932574"/>
                <a:gd name="connsiteY186" fmla="*/ 192412 h 279510"/>
                <a:gd name="connsiteX187" fmla="*/ 126316 w 932574"/>
                <a:gd name="connsiteY187" fmla="*/ 277803 h 279510"/>
                <a:gd name="connsiteX188" fmla="*/ 101280 w 932574"/>
                <a:gd name="connsiteY188" fmla="*/ 277803 h 279510"/>
                <a:gd name="connsiteX189" fmla="*/ 101280 w 932574"/>
                <a:gd name="connsiteY189" fmla="*/ 192412 h 279510"/>
                <a:gd name="connsiteX190" fmla="*/ 147368 w 932574"/>
                <a:gd name="connsiteY190" fmla="*/ 192412 h 279510"/>
                <a:gd name="connsiteX191" fmla="*/ 172404 w 932574"/>
                <a:gd name="connsiteY191" fmla="*/ 192412 h 279510"/>
                <a:gd name="connsiteX192" fmla="*/ 172404 w 932574"/>
                <a:gd name="connsiteY192" fmla="*/ 206075 h 279510"/>
                <a:gd name="connsiteX193" fmla="*/ 172973 w 932574"/>
                <a:gd name="connsiteY193" fmla="*/ 206075 h 279510"/>
                <a:gd name="connsiteX194" fmla="*/ 194595 w 932574"/>
                <a:gd name="connsiteY194" fmla="*/ 190705 h 279510"/>
                <a:gd name="connsiteX195" fmla="*/ 201991 w 932574"/>
                <a:gd name="connsiteY195" fmla="*/ 191843 h 279510"/>
                <a:gd name="connsiteX196" fmla="*/ 201991 w 932574"/>
                <a:gd name="connsiteY196" fmla="*/ 218029 h 279510"/>
                <a:gd name="connsiteX197" fmla="*/ 191181 w 932574"/>
                <a:gd name="connsiteY197" fmla="*/ 216322 h 279510"/>
                <a:gd name="connsiteX198" fmla="*/ 172973 w 932574"/>
                <a:gd name="connsiteY198" fmla="*/ 235107 h 279510"/>
                <a:gd name="connsiteX199" fmla="*/ 172973 w 932574"/>
                <a:gd name="connsiteY199" fmla="*/ 277803 h 279510"/>
                <a:gd name="connsiteX200" fmla="*/ 147937 w 932574"/>
                <a:gd name="connsiteY200" fmla="*/ 277803 h 279510"/>
                <a:gd name="connsiteX201" fmla="*/ 147937 w 932574"/>
                <a:gd name="connsiteY201" fmla="*/ 192412 h 279510"/>
                <a:gd name="connsiteX202" fmla="*/ 234993 w 932574"/>
                <a:gd name="connsiteY202" fmla="*/ 249339 h 279510"/>
                <a:gd name="connsiteX203" fmla="*/ 250355 w 932574"/>
                <a:gd name="connsiteY203" fmla="*/ 261863 h 279510"/>
                <a:gd name="connsiteX204" fmla="*/ 262304 w 932574"/>
                <a:gd name="connsiteY204" fmla="*/ 254463 h 279510"/>
                <a:gd name="connsiteX205" fmla="*/ 213371 w 932574"/>
                <a:gd name="connsiteY205" fmla="*/ 218029 h 279510"/>
                <a:gd name="connsiteX206" fmla="*/ 248649 w 932574"/>
                <a:gd name="connsiteY206" fmla="*/ 190705 h 279510"/>
                <a:gd name="connsiteX207" fmla="*/ 285633 w 932574"/>
                <a:gd name="connsiteY207" fmla="*/ 219737 h 279510"/>
                <a:gd name="connsiteX208" fmla="*/ 261735 w 932574"/>
                <a:gd name="connsiteY208" fmla="*/ 219737 h 279510"/>
                <a:gd name="connsiteX209" fmla="*/ 248649 w 932574"/>
                <a:gd name="connsiteY209" fmla="*/ 208352 h 279510"/>
                <a:gd name="connsiteX210" fmla="*/ 238407 w 932574"/>
                <a:gd name="connsiteY210" fmla="*/ 215183 h 279510"/>
                <a:gd name="connsiteX211" fmla="*/ 287340 w 932574"/>
                <a:gd name="connsiteY211" fmla="*/ 252185 h 279510"/>
                <a:gd name="connsiteX212" fmla="*/ 250925 w 932574"/>
                <a:gd name="connsiteY212" fmla="*/ 278941 h 279510"/>
                <a:gd name="connsiteX213" fmla="*/ 210526 w 932574"/>
                <a:gd name="connsiteY213" fmla="*/ 248770 h 279510"/>
                <a:gd name="connsiteX214" fmla="*/ 234993 w 932574"/>
                <a:gd name="connsiteY214" fmla="*/ 248770 h 279510"/>
                <a:gd name="connsiteX215" fmla="*/ 308393 w 932574"/>
                <a:gd name="connsiteY215" fmla="*/ 212337 h 279510"/>
                <a:gd name="connsiteX216" fmla="*/ 297013 w 932574"/>
                <a:gd name="connsiteY216" fmla="*/ 212337 h 279510"/>
                <a:gd name="connsiteX217" fmla="*/ 297013 w 932574"/>
                <a:gd name="connsiteY217" fmla="*/ 192412 h 279510"/>
                <a:gd name="connsiteX218" fmla="*/ 308393 w 932574"/>
                <a:gd name="connsiteY218" fmla="*/ 192412 h 279510"/>
                <a:gd name="connsiteX219" fmla="*/ 308393 w 932574"/>
                <a:gd name="connsiteY219" fmla="*/ 170211 h 279510"/>
                <a:gd name="connsiteX220" fmla="*/ 333428 w 932574"/>
                <a:gd name="connsiteY220" fmla="*/ 170211 h 279510"/>
                <a:gd name="connsiteX221" fmla="*/ 333428 w 932574"/>
                <a:gd name="connsiteY221" fmla="*/ 192412 h 279510"/>
                <a:gd name="connsiteX222" fmla="*/ 353343 w 932574"/>
                <a:gd name="connsiteY222" fmla="*/ 192412 h 279510"/>
                <a:gd name="connsiteX223" fmla="*/ 353343 w 932574"/>
                <a:gd name="connsiteY223" fmla="*/ 212337 h 279510"/>
                <a:gd name="connsiteX224" fmla="*/ 333428 w 932574"/>
                <a:gd name="connsiteY224" fmla="*/ 212337 h 279510"/>
                <a:gd name="connsiteX225" fmla="*/ 333428 w 932574"/>
                <a:gd name="connsiteY225" fmla="*/ 244785 h 279510"/>
                <a:gd name="connsiteX226" fmla="*/ 346515 w 932574"/>
                <a:gd name="connsiteY226" fmla="*/ 256170 h 279510"/>
                <a:gd name="connsiteX227" fmla="*/ 355050 w 932574"/>
                <a:gd name="connsiteY227" fmla="*/ 255601 h 279510"/>
                <a:gd name="connsiteX228" fmla="*/ 355050 w 932574"/>
                <a:gd name="connsiteY228" fmla="*/ 277803 h 279510"/>
                <a:gd name="connsiteX229" fmla="*/ 341963 w 932574"/>
                <a:gd name="connsiteY229" fmla="*/ 279510 h 279510"/>
                <a:gd name="connsiteX230" fmla="*/ 308393 w 932574"/>
                <a:gd name="connsiteY230" fmla="*/ 245354 h 279510"/>
                <a:gd name="connsiteX231" fmla="*/ 308393 w 932574"/>
                <a:gd name="connsiteY231" fmla="*/ 212337 h 279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</a:cxnLst>
              <a:rect l="l" t="t" r="r" b="b"/>
              <a:pathLst>
                <a:path w="932574" h="279510">
                  <a:moveTo>
                    <a:pt x="569" y="6831"/>
                  </a:moveTo>
                  <a:lnTo>
                    <a:pt x="84210" y="6831"/>
                  </a:lnTo>
                  <a:lnTo>
                    <a:pt x="84210" y="28463"/>
                  </a:lnTo>
                  <a:lnTo>
                    <a:pt x="27311" y="28463"/>
                  </a:lnTo>
                  <a:lnTo>
                    <a:pt x="27311" y="53511"/>
                  </a:lnTo>
                  <a:lnTo>
                    <a:pt x="80797" y="53511"/>
                  </a:lnTo>
                  <a:lnTo>
                    <a:pt x="80797" y="74574"/>
                  </a:lnTo>
                  <a:lnTo>
                    <a:pt x="27311" y="74574"/>
                  </a:lnTo>
                  <a:lnTo>
                    <a:pt x="27311" y="103037"/>
                  </a:lnTo>
                  <a:lnTo>
                    <a:pt x="85348" y="103037"/>
                  </a:lnTo>
                  <a:lnTo>
                    <a:pt x="85348" y="124670"/>
                  </a:lnTo>
                  <a:lnTo>
                    <a:pt x="0" y="124670"/>
                  </a:lnTo>
                  <a:lnTo>
                    <a:pt x="0" y="6831"/>
                  </a:lnTo>
                  <a:close/>
                  <a:moveTo>
                    <a:pt x="104694" y="39279"/>
                  </a:moveTo>
                  <a:lnTo>
                    <a:pt x="129730" y="39279"/>
                  </a:lnTo>
                  <a:lnTo>
                    <a:pt x="129730" y="52942"/>
                  </a:lnTo>
                  <a:lnTo>
                    <a:pt x="130299" y="52942"/>
                  </a:lnTo>
                  <a:cubicBezTo>
                    <a:pt x="135989" y="43264"/>
                    <a:pt x="143954" y="37572"/>
                    <a:pt x="158179" y="37572"/>
                  </a:cubicBezTo>
                  <a:cubicBezTo>
                    <a:pt x="178663" y="37572"/>
                    <a:pt x="186060" y="48957"/>
                    <a:pt x="186060" y="68881"/>
                  </a:cubicBezTo>
                  <a:lnTo>
                    <a:pt x="186060" y="124670"/>
                  </a:lnTo>
                  <a:lnTo>
                    <a:pt x="161024" y="124670"/>
                  </a:lnTo>
                  <a:lnTo>
                    <a:pt x="161024" y="75713"/>
                  </a:lnTo>
                  <a:cubicBezTo>
                    <a:pt x="161024" y="64896"/>
                    <a:pt x="157610" y="59204"/>
                    <a:pt x="147368" y="59204"/>
                  </a:cubicBezTo>
                  <a:cubicBezTo>
                    <a:pt x="136558" y="59204"/>
                    <a:pt x="129730" y="66604"/>
                    <a:pt x="129730" y="77420"/>
                  </a:cubicBezTo>
                  <a:lnTo>
                    <a:pt x="129730" y="124670"/>
                  </a:lnTo>
                  <a:lnTo>
                    <a:pt x="104694" y="124670"/>
                  </a:lnTo>
                  <a:lnTo>
                    <a:pt x="104694" y="39279"/>
                  </a:lnTo>
                  <a:close/>
                  <a:moveTo>
                    <a:pt x="287340" y="39279"/>
                  </a:moveTo>
                  <a:lnTo>
                    <a:pt x="287340" y="58065"/>
                  </a:lnTo>
                  <a:lnTo>
                    <a:pt x="271408" y="58065"/>
                  </a:lnTo>
                  <a:cubicBezTo>
                    <a:pt x="273115" y="61481"/>
                    <a:pt x="273684" y="65466"/>
                    <a:pt x="273684" y="69451"/>
                  </a:cubicBezTo>
                  <a:cubicBezTo>
                    <a:pt x="273684" y="87667"/>
                    <a:pt x="261166" y="100760"/>
                    <a:pt x="239545" y="100760"/>
                  </a:cubicBezTo>
                  <a:cubicBezTo>
                    <a:pt x="234424" y="100760"/>
                    <a:pt x="229303" y="100191"/>
                    <a:pt x="225320" y="98483"/>
                  </a:cubicBezTo>
                  <a:cubicBezTo>
                    <a:pt x="223613" y="100191"/>
                    <a:pt x="223044" y="101899"/>
                    <a:pt x="223044" y="103607"/>
                  </a:cubicBezTo>
                  <a:cubicBezTo>
                    <a:pt x="223044" y="114992"/>
                    <a:pt x="285064" y="95068"/>
                    <a:pt x="285064" y="130932"/>
                  </a:cubicBezTo>
                  <a:cubicBezTo>
                    <a:pt x="285064" y="145163"/>
                    <a:pt x="276529" y="157118"/>
                    <a:pt x="240114" y="157118"/>
                  </a:cubicBezTo>
                  <a:cubicBezTo>
                    <a:pt x="208819" y="157118"/>
                    <a:pt x="198578" y="149717"/>
                    <a:pt x="198578" y="137763"/>
                  </a:cubicBezTo>
                  <a:cubicBezTo>
                    <a:pt x="198578" y="131501"/>
                    <a:pt x="201991" y="126377"/>
                    <a:pt x="207681" y="122962"/>
                  </a:cubicBezTo>
                  <a:cubicBezTo>
                    <a:pt x="203129" y="120115"/>
                    <a:pt x="200284" y="116131"/>
                    <a:pt x="200284" y="109869"/>
                  </a:cubicBezTo>
                  <a:cubicBezTo>
                    <a:pt x="200284" y="102468"/>
                    <a:pt x="203698" y="96206"/>
                    <a:pt x="212802" y="91652"/>
                  </a:cubicBezTo>
                  <a:cubicBezTo>
                    <a:pt x="207112" y="85959"/>
                    <a:pt x="204267" y="78559"/>
                    <a:pt x="204267" y="69451"/>
                  </a:cubicBezTo>
                  <a:cubicBezTo>
                    <a:pt x="204267" y="50665"/>
                    <a:pt x="216785" y="38141"/>
                    <a:pt x="238976" y="38141"/>
                  </a:cubicBezTo>
                  <a:cubicBezTo>
                    <a:pt x="243528" y="38141"/>
                    <a:pt x="247511" y="38710"/>
                    <a:pt x="251494" y="39849"/>
                  </a:cubicBezTo>
                  <a:lnTo>
                    <a:pt x="287340" y="39849"/>
                  </a:lnTo>
                  <a:close/>
                  <a:moveTo>
                    <a:pt x="222475" y="127516"/>
                  </a:moveTo>
                  <a:cubicBezTo>
                    <a:pt x="219630" y="129793"/>
                    <a:pt x="219061" y="132070"/>
                    <a:pt x="219061" y="133778"/>
                  </a:cubicBezTo>
                  <a:cubicBezTo>
                    <a:pt x="219061" y="138901"/>
                    <a:pt x="223044" y="141748"/>
                    <a:pt x="241821" y="141748"/>
                  </a:cubicBezTo>
                  <a:cubicBezTo>
                    <a:pt x="257183" y="141748"/>
                    <a:pt x="261735" y="137193"/>
                    <a:pt x="261735" y="133778"/>
                  </a:cubicBezTo>
                  <a:cubicBezTo>
                    <a:pt x="261735" y="125808"/>
                    <a:pt x="239545" y="129793"/>
                    <a:pt x="222475" y="127516"/>
                  </a:cubicBezTo>
                  <a:close/>
                  <a:moveTo>
                    <a:pt x="251494" y="69451"/>
                  </a:moveTo>
                  <a:cubicBezTo>
                    <a:pt x="251494" y="59773"/>
                    <a:pt x="248080" y="54080"/>
                    <a:pt x="239545" y="54080"/>
                  </a:cubicBezTo>
                  <a:cubicBezTo>
                    <a:pt x="231010" y="54080"/>
                    <a:pt x="227596" y="59773"/>
                    <a:pt x="227596" y="69451"/>
                  </a:cubicBezTo>
                  <a:cubicBezTo>
                    <a:pt x="227596" y="79128"/>
                    <a:pt x="231010" y="84821"/>
                    <a:pt x="239545" y="84821"/>
                  </a:cubicBezTo>
                  <a:cubicBezTo>
                    <a:pt x="247511" y="84821"/>
                    <a:pt x="251494" y="79128"/>
                    <a:pt x="251494" y="69451"/>
                  </a:cubicBezTo>
                  <a:close/>
                  <a:moveTo>
                    <a:pt x="299858" y="14232"/>
                  </a:moveTo>
                  <a:cubicBezTo>
                    <a:pt x="299858" y="5693"/>
                    <a:pt x="304979" y="0"/>
                    <a:pt x="314082" y="0"/>
                  </a:cubicBezTo>
                  <a:cubicBezTo>
                    <a:pt x="322617" y="0"/>
                    <a:pt x="328876" y="5693"/>
                    <a:pt x="328876" y="14232"/>
                  </a:cubicBezTo>
                  <a:cubicBezTo>
                    <a:pt x="328876" y="22771"/>
                    <a:pt x="323186" y="28463"/>
                    <a:pt x="314082" y="28463"/>
                  </a:cubicBezTo>
                  <a:cubicBezTo>
                    <a:pt x="304979" y="28463"/>
                    <a:pt x="299858" y="22771"/>
                    <a:pt x="299858" y="14232"/>
                  </a:cubicBezTo>
                  <a:close/>
                  <a:moveTo>
                    <a:pt x="301565" y="39279"/>
                  </a:moveTo>
                  <a:lnTo>
                    <a:pt x="326600" y="39279"/>
                  </a:lnTo>
                  <a:lnTo>
                    <a:pt x="326600" y="124670"/>
                  </a:lnTo>
                  <a:lnTo>
                    <a:pt x="301565" y="124670"/>
                  </a:lnTo>
                  <a:lnTo>
                    <a:pt x="301565" y="39279"/>
                  </a:lnTo>
                  <a:close/>
                  <a:moveTo>
                    <a:pt x="347653" y="39279"/>
                  </a:moveTo>
                  <a:lnTo>
                    <a:pt x="372688" y="39279"/>
                  </a:lnTo>
                  <a:lnTo>
                    <a:pt x="372688" y="52942"/>
                  </a:lnTo>
                  <a:lnTo>
                    <a:pt x="373258" y="52942"/>
                  </a:lnTo>
                  <a:cubicBezTo>
                    <a:pt x="378947" y="43264"/>
                    <a:pt x="386913" y="37572"/>
                    <a:pt x="401138" y="37572"/>
                  </a:cubicBezTo>
                  <a:cubicBezTo>
                    <a:pt x="421622" y="37572"/>
                    <a:pt x="429018" y="48957"/>
                    <a:pt x="429018" y="68881"/>
                  </a:cubicBezTo>
                  <a:lnTo>
                    <a:pt x="429018" y="124670"/>
                  </a:lnTo>
                  <a:lnTo>
                    <a:pt x="403983" y="124670"/>
                  </a:lnTo>
                  <a:lnTo>
                    <a:pt x="403983" y="75713"/>
                  </a:lnTo>
                  <a:cubicBezTo>
                    <a:pt x="403983" y="64896"/>
                    <a:pt x="400569" y="59204"/>
                    <a:pt x="390327" y="59204"/>
                  </a:cubicBezTo>
                  <a:cubicBezTo>
                    <a:pt x="379516" y="59204"/>
                    <a:pt x="372688" y="66604"/>
                    <a:pt x="372688" y="77420"/>
                  </a:cubicBezTo>
                  <a:lnTo>
                    <a:pt x="372688" y="124670"/>
                  </a:lnTo>
                  <a:lnTo>
                    <a:pt x="347653" y="124670"/>
                  </a:lnTo>
                  <a:lnTo>
                    <a:pt x="347653" y="39279"/>
                  </a:lnTo>
                  <a:close/>
                  <a:moveTo>
                    <a:pt x="526316" y="93360"/>
                  </a:moveTo>
                  <a:cubicBezTo>
                    <a:pt x="525178" y="111007"/>
                    <a:pt x="512660" y="126377"/>
                    <a:pt x="487055" y="126377"/>
                  </a:cubicBezTo>
                  <a:cubicBezTo>
                    <a:pt x="457468" y="126377"/>
                    <a:pt x="445519" y="108730"/>
                    <a:pt x="445519" y="81975"/>
                  </a:cubicBezTo>
                  <a:cubicBezTo>
                    <a:pt x="445519" y="55219"/>
                    <a:pt x="459744" y="37572"/>
                    <a:pt x="487624" y="37572"/>
                  </a:cubicBezTo>
                  <a:cubicBezTo>
                    <a:pt x="515505" y="37572"/>
                    <a:pt x="526316" y="54650"/>
                    <a:pt x="526316" y="83113"/>
                  </a:cubicBezTo>
                  <a:lnTo>
                    <a:pt x="526316" y="86529"/>
                  </a:lnTo>
                  <a:lnTo>
                    <a:pt x="470555" y="86529"/>
                  </a:lnTo>
                  <a:cubicBezTo>
                    <a:pt x="471123" y="99622"/>
                    <a:pt x="475676" y="107022"/>
                    <a:pt x="486486" y="107022"/>
                  </a:cubicBezTo>
                  <a:cubicBezTo>
                    <a:pt x="496159" y="107022"/>
                    <a:pt x="501280" y="100760"/>
                    <a:pt x="501280" y="93360"/>
                  </a:cubicBezTo>
                  <a:lnTo>
                    <a:pt x="526316" y="93360"/>
                  </a:lnTo>
                  <a:close/>
                  <a:moveTo>
                    <a:pt x="501280" y="72866"/>
                  </a:moveTo>
                  <a:cubicBezTo>
                    <a:pt x="500711" y="64327"/>
                    <a:pt x="496728" y="56357"/>
                    <a:pt x="486486" y="56357"/>
                  </a:cubicBezTo>
                  <a:cubicBezTo>
                    <a:pt x="476813" y="56357"/>
                    <a:pt x="472262" y="62050"/>
                    <a:pt x="471123" y="72866"/>
                  </a:cubicBezTo>
                  <a:lnTo>
                    <a:pt x="501280" y="72866"/>
                  </a:lnTo>
                  <a:close/>
                  <a:moveTo>
                    <a:pt x="619630" y="93360"/>
                  </a:moveTo>
                  <a:cubicBezTo>
                    <a:pt x="618492" y="111007"/>
                    <a:pt x="605974" y="126377"/>
                    <a:pt x="580370" y="126377"/>
                  </a:cubicBezTo>
                  <a:cubicBezTo>
                    <a:pt x="550782" y="126377"/>
                    <a:pt x="538833" y="108730"/>
                    <a:pt x="538833" y="81975"/>
                  </a:cubicBezTo>
                  <a:cubicBezTo>
                    <a:pt x="538833" y="55219"/>
                    <a:pt x="553058" y="37572"/>
                    <a:pt x="580939" y="37572"/>
                  </a:cubicBezTo>
                  <a:cubicBezTo>
                    <a:pt x="608819" y="37572"/>
                    <a:pt x="619630" y="54650"/>
                    <a:pt x="619630" y="83113"/>
                  </a:cubicBezTo>
                  <a:lnTo>
                    <a:pt x="619630" y="86529"/>
                  </a:lnTo>
                  <a:lnTo>
                    <a:pt x="564438" y="86529"/>
                  </a:lnTo>
                  <a:cubicBezTo>
                    <a:pt x="565007" y="99622"/>
                    <a:pt x="569559" y="107022"/>
                    <a:pt x="580370" y="107022"/>
                  </a:cubicBezTo>
                  <a:cubicBezTo>
                    <a:pt x="590042" y="107022"/>
                    <a:pt x="595164" y="100760"/>
                    <a:pt x="595164" y="93360"/>
                  </a:cubicBezTo>
                  <a:lnTo>
                    <a:pt x="619630" y="93360"/>
                  </a:lnTo>
                  <a:close/>
                  <a:moveTo>
                    <a:pt x="594594" y="72866"/>
                  </a:moveTo>
                  <a:cubicBezTo>
                    <a:pt x="594025" y="64327"/>
                    <a:pt x="590042" y="56357"/>
                    <a:pt x="579801" y="56357"/>
                  </a:cubicBezTo>
                  <a:cubicBezTo>
                    <a:pt x="570128" y="56357"/>
                    <a:pt x="565576" y="62050"/>
                    <a:pt x="564438" y="72866"/>
                  </a:cubicBezTo>
                  <a:lnTo>
                    <a:pt x="594594" y="72866"/>
                  </a:lnTo>
                  <a:close/>
                  <a:moveTo>
                    <a:pt x="636700" y="39279"/>
                  </a:moveTo>
                  <a:lnTo>
                    <a:pt x="661735" y="39279"/>
                  </a:lnTo>
                  <a:lnTo>
                    <a:pt x="661735" y="52942"/>
                  </a:lnTo>
                  <a:lnTo>
                    <a:pt x="662304" y="52942"/>
                  </a:lnTo>
                  <a:cubicBezTo>
                    <a:pt x="667994" y="43264"/>
                    <a:pt x="675391" y="37572"/>
                    <a:pt x="683926" y="37572"/>
                  </a:cubicBezTo>
                  <a:cubicBezTo>
                    <a:pt x="686202" y="37572"/>
                    <a:pt x="688478" y="38141"/>
                    <a:pt x="691323" y="38710"/>
                  </a:cubicBezTo>
                  <a:lnTo>
                    <a:pt x="691323" y="64896"/>
                  </a:lnTo>
                  <a:cubicBezTo>
                    <a:pt x="688478" y="63758"/>
                    <a:pt x="685064" y="63189"/>
                    <a:pt x="680512" y="63189"/>
                  </a:cubicBezTo>
                  <a:cubicBezTo>
                    <a:pt x="669701" y="63189"/>
                    <a:pt x="662304" y="70020"/>
                    <a:pt x="662304" y="81975"/>
                  </a:cubicBezTo>
                  <a:lnTo>
                    <a:pt x="662304" y="124670"/>
                  </a:lnTo>
                  <a:lnTo>
                    <a:pt x="637269" y="124670"/>
                  </a:lnTo>
                  <a:lnTo>
                    <a:pt x="637269" y="39279"/>
                  </a:lnTo>
                  <a:close/>
                  <a:moveTo>
                    <a:pt x="702702" y="14232"/>
                  </a:moveTo>
                  <a:cubicBezTo>
                    <a:pt x="702702" y="5693"/>
                    <a:pt x="707823" y="0"/>
                    <a:pt x="716927" y="0"/>
                  </a:cubicBezTo>
                  <a:cubicBezTo>
                    <a:pt x="725462" y="0"/>
                    <a:pt x="731721" y="5693"/>
                    <a:pt x="731721" y="14232"/>
                  </a:cubicBezTo>
                  <a:cubicBezTo>
                    <a:pt x="731721" y="22771"/>
                    <a:pt x="726031" y="28463"/>
                    <a:pt x="716927" y="28463"/>
                  </a:cubicBezTo>
                  <a:cubicBezTo>
                    <a:pt x="707823" y="28463"/>
                    <a:pt x="702702" y="22771"/>
                    <a:pt x="702702" y="14232"/>
                  </a:cubicBezTo>
                  <a:close/>
                  <a:moveTo>
                    <a:pt x="704409" y="39279"/>
                  </a:moveTo>
                  <a:lnTo>
                    <a:pt x="729445" y="39279"/>
                  </a:lnTo>
                  <a:lnTo>
                    <a:pt x="729445" y="124670"/>
                  </a:lnTo>
                  <a:lnTo>
                    <a:pt x="704409" y="124670"/>
                  </a:lnTo>
                  <a:lnTo>
                    <a:pt x="704409" y="39279"/>
                  </a:lnTo>
                  <a:close/>
                  <a:moveTo>
                    <a:pt x="750498" y="39279"/>
                  </a:moveTo>
                  <a:lnTo>
                    <a:pt x="775533" y="39279"/>
                  </a:lnTo>
                  <a:lnTo>
                    <a:pt x="775533" y="52942"/>
                  </a:lnTo>
                  <a:lnTo>
                    <a:pt x="776102" y="52942"/>
                  </a:lnTo>
                  <a:cubicBezTo>
                    <a:pt x="781792" y="43264"/>
                    <a:pt x="789758" y="37572"/>
                    <a:pt x="803982" y="37572"/>
                  </a:cubicBezTo>
                  <a:cubicBezTo>
                    <a:pt x="824466" y="37572"/>
                    <a:pt x="831863" y="48957"/>
                    <a:pt x="831863" y="68881"/>
                  </a:cubicBezTo>
                  <a:lnTo>
                    <a:pt x="831863" y="124670"/>
                  </a:lnTo>
                  <a:lnTo>
                    <a:pt x="806827" y="124670"/>
                  </a:lnTo>
                  <a:lnTo>
                    <a:pt x="806827" y="75713"/>
                  </a:lnTo>
                  <a:cubicBezTo>
                    <a:pt x="806827" y="64896"/>
                    <a:pt x="803414" y="59204"/>
                    <a:pt x="793172" y="59204"/>
                  </a:cubicBezTo>
                  <a:cubicBezTo>
                    <a:pt x="782361" y="59204"/>
                    <a:pt x="775533" y="66604"/>
                    <a:pt x="775533" y="77420"/>
                  </a:cubicBezTo>
                  <a:lnTo>
                    <a:pt x="775533" y="124670"/>
                  </a:lnTo>
                  <a:lnTo>
                    <a:pt x="750498" y="124670"/>
                  </a:lnTo>
                  <a:lnTo>
                    <a:pt x="750498" y="39279"/>
                  </a:lnTo>
                  <a:close/>
                  <a:moveTo>
                    <a:pt x="932574" y="39279"/>
                  </a:moveTo>
                  <a:lnTo>
                    <a:pt x="932574" y="58065"/>
                  </a:lnTo>
                  <a:lnTo>
                    <a:pt x="917212" y="58065"/>
                  </a:lnTo>
                  <a:cubicBezTo>
                    <a:pt x="918918" y="61481"/>
                    <a:pt x="919488" y="65466"/>
                    <a:pt x="919488" y="69451"/>
                  </a:cubicBezTo>
                  <a:cubicBezTo>
                    <a:pt x="919488" y="87667"/>
                    <a:pt x="906970" y="100760"/>
                    <a:pt x="885348" y="100760"/>
                  </a:cubicBezTo>
                  <a:cubicBezTo>
                    <a:pt x="880227" y="100760"/>
                    <a:pt x="875106" y="100191"/>
                    <a:pt x="871124" y="98483"/>
                  </a:cubicBezTo>
                  <a:cubicBezTo>
                    <a:pt x="869416" y="100191"/>
                    <a:pt x="868847" y="101899"/>
                    <a:pt x="868847" y="103607"/>
                  </a:cubicBezTo>
                  <a:cubicBezTo>
                    <a:pt x="868847" y="114992"/>
                    <a:pt x="930867" y="95068"/>
                    <a:pt x="930867" y="130932"/>
                  </a:cubicBezTo>
                  <a:cubicBezTo>
                    <a:pt x="930867" y="145163"/>
                    <a:pt x="922333" y="157118"/>
                    <a:pt x="885917" y="157118"/>
                  </a:cubicBezTo>
                  <a:cubicBezTo>
                    <a:pt x="854623" y="157118"/>
                    <a:pt x="844381" y="149717"/>
                    <a:pt x="844381" y="137763"/>
                  </a:cubicBezTo>
                  <a:cubicBezTo>
                    <a:pt x="844381" y="131501"/>
                    <a:pt x="847795" y="126377"/>
                    <a:pt x="853485" y="122962"/>
                  </a:cubicBezTo>
                  <a:cubicBezTo>
                    <a:pt x="848933" y="120115"/>
                    <a:pt x="846088" y="116131"/>
                    <a:pt x="846088" y="109869"/>
                  </a:cubicBezTo>
                  <a:cubicBezTo>
                    <a:pt x="846088" y="102468"/>
                    <a:pt x="849502" y="96206"/>
                    <a:pt x="858606" y="91652"/>
                  </a:cubicBezTo>
                  <a:cubicBezTo>
                    <a:pt x="852916" y="85959"/>
                    <a:pt x="850071" y="78559"/>
                    <a:pt x="850071" y="69451"/>
                  </a:cubicBezTo>
                  <a:cubicBezTo>
                    <a:pt x="850071" y="50665"/>
                    <a:pt x="862589" y="38141"/>
                    <a:pt x="884779" y="38141"/>
                  </a:cubicBezTo>
                  <a:cubicBezTo>
                    <a:pt x="889331" y="38141"/>
                    <a:pt x="893314" y="38710"/>
                    <a:pt x="897297" y="39849"/>
                  </a:cubicBezTo>
                  <a:lnTo>
                    <a:pt x="932574" y="39849"/>
                  </a:lnTo>
                  <a:close/>
                  <a:moveTo>
                    <a:pt x="867709" y="127516"/>
                  </a:moveTo>
                  <a:cubicBezTo>
                    <a:pt x="864864" y="129793"/>
                    <a:pt x="864296" y="132070"/>
                    <a:pt x="864296" y="133778"/>
                  </a:cubicBezTo>
                  <a:cubicBezTo>
                    <a:pt x="864296" y="138901"/>
                    <a:pt x="868279" y="141748"/>
                    <a:pt x="887055" y="141748"/>
                  </a:cubicBezTo>
                  <a:cubicBezTo>
                    <a:pt x="902418" y="141748"/>
                    <a:pt x="906970" y="137193"/>
                    <a:pt x="906970" y="133778"/>
                  </a:cubicBezTo>
                  <a:cubicBezTo>
                    <a:pt x="907539" y="125808"/>
                    <a:pt x="885348" y="129793"/>
                    <a:pt x="867709" y="127516"/>
                  </a:cubicBezTo>
                  <a:close/>
                  <a:moveTo>
                    <a:pt x="896728" y="69451"/>
                  </a:moveTo>
                  <a:cubicBezTo>
                    <a:pt x="896728" y="59773"/>
                    <a:pt x="893314" y="54080"/>
                    <a:pt x="884779" y="54080"/>
                  </a:cubicBezTo>
                  <a:cubicBezTo>
                    <a:pt x="876244" y="54080"/>
                    <a:pt x="872830" y="59773"/>
                    <a:pt x="872830" y="69451"/>
                  </a:cubicBezTo>
                  <a:cubicBezTo>
                    <a:pt x="872830" y="79128"/>
                    <a:pt x="876244" y="84821"/>
                    <a:pt x="884779" y="84821"/>
                  </a:cubicBezTo>
                  <a:cubicBezTo>
                    <a:pt x="893314" y="84821"/>
                    <a:pt x="896728" y="79128"/>
                    <a:pt x="896728" y="69451"/>
                  </a:cubicBezTo>
                  <a:close/>
                  <a:moveTo>
                    <a:pt x="569" y="159964"/>
                  </a:moveTo>
                  <a:lnTo>
                    <a:pt x="82504" y="159964"/>
                  </a:lnTo>
                  <a:lnTo>
                    <a:pt x="82504" y="181596"/>
                  </a:lnTo>
                  <a:lnTo>
                    <a:pt x="27311" y="181596"/>
                  </a:lnTo>
                  <a:lnTo>
                    <a:pt x="27311" y="208921"/>
                  </a:lnTo>
                  <a:lnTo>
                    <a:pt x="79090" y="208921"/>
                  </a:lnTo>
                  <a:lnTo>
                    <a:pt x="79090" y="229984"/>
                  </a:lnTo>
                  <a:lnTo>
                    <a:pt x="27311" y="229984"/>
                  </a:lnTo>
                  <a:lnTo>
                    <a:pt x="27311" y="277803"/>
                  </a:lnTo>
                  <a:lnTo>
                    <a:pt x="569" y="277803"/>
                  </a:lnTo>
                  <a:lnTo>
                    <a:pt x="569" y="159964"/>
                  </a:lnTo>
                  <a:close/>
                  <a:moveTo>
                    <a:pt x="99573" y="167365"/>
                  </a:moveTo>
                  <a:cubicBezTo>
                    <a:pt x="99573" y="158826"/>
                    <a:pt x="104694" y="153133"/>
                    <a:pt x="113798" y="153133"/>
                  </a:cubicBezTo>
                  <a:cubicBezTo>
                    <a:pt x="122333" y="153133"/>
                    <a:pt x="128592" y="158826"/>
                    <a:pt x="128592" y="167365"/>
                  </a:cubicBezTo>
                  <a:cubicBezTo>
                    <a:pt x="128592" y="175904"/>
                    <a:pt x="122902" y="181596"/>
                    <a:pt x="113798" y="181596"/>
                  </a:cubicBezTo>
                  <a:cubicBezTo>
                    <a:pt x="104694" y="181596"/>
                    <a:pt x="99573" y="175904"/>
                    <a:pt x="99573" y="167365"/>
                  </a:cubicBezTo>
                  <a:close/>
                  <a:moveTo>
                    <a:pt x="101280" y="192412"/>
                  </a:moveTo>
                  <a:lnTo>
                    <a:pt x="126316" y="192412"/>
                  </a:lnTo>
                  <a:lnTo>
                    <a:pt x="126316" y="277803"/>
                  </a:lnTo>
                  <a:lnTo>
                    <a:pt x="101280" y="277803"/>
                  </a:lnTo>
                  <a:lnTo>
                    <a:pt x="101280" y="192412"/>
                  </a:lnTo>
                  <a:close/>
                  <a:moveTo>
                    <a:pt x="147368" y="192412"/>
                  </a:moveTo>
                  <a:lnTo>
                    <a:pt x="172404" y="192412"/>
                  </a:lnTo>
                  <a:lnTo>
                    <a:pt x="172404" y="206075"/>
                  </a:lnTo>
                  <a:lnTo>
                    <a:pt x="172973" y="206075"/>
                  </a:lnTo>
                  <a:cubicBezTo>
                    <a:pt x="178663" y="196397"/>
                    <a:pt x="186060" y="190705"/>
                    <a:pt x="194595" y="190705"/>
                  </a:cubicBezTo>
                  <a:cubicBezTo>
                    <a:pt x="196871" y="190705"/>
                    <a:pt x="199146" y="191274"/>
                    <a:pt x="201991" y="191843"/>
                  </a:cubicBezTo>
                  <a:lnTo>
                    <a:pt x="201991" y="218029"/>
                  </a:lnTo>
                  <a:cubicBezTo>
                    <a:pt x="199146" y="216891"/>
                    <a:pt x="195733" y="216322"/>
                    <a:pt x="191181" y="216322"/>
                  </a:cubicBezTo>
                  <a:cubicBezTo>
                    <a:pt x="180370" y="216322"/>
                    <a:pt x="172973" y="223153"/>
                    <a:pt x="172973" y="235107"/>
                  </a:cubicBezTo>
                  <a:lnTo>
                    <a:pt x="172973" y="277803"/>
                  </a:lnTo>
                  <a:lnTo>
                    <a:pt x="147937" y="277803"/>
                  </a:lnTo>
                  <a:lnTo>
                    <a:pt x="147937" y="192412"/>
                  </a:lnTo>
                  <a:close/>
                  <a:moveTo>
                    <a:pt x="234993" y="249339"/>
                  </a:moveTo>
                  <a:cubicBezTo>
                    <a:pt x="235562" y="259017"/>
                    <a:pt x="242390" y="261863"/>
                    <a:pt x="250355" y="261863"/>
                  </a:cubicBezTo>
                  <a:cubicBezTo>
                    <a:pt x="258890" y="261863"/>
                    <a:pt x="262304" y="259017"/>
                    <a:pt x="262304" y="254463"/>
                  </a:cubicBezTo>
                  <a:cubicBezTo>
                    <a:pt x="262304" y="240231"/>
                    <a:pt x="213371" y="251047"/>
                    <a:pt x="213371" y="218029"/>
                  </a:cubicBezTo>
                  <a:cubicBezTo>
                    <a:pt x="213371" y="202659"/>
                    <a:pt x="224182" y="190705"/>
                    <a:pt x="248649" y="190705"/>
                  </a:cubicBezTo>
                  <a:cubicBezTo>
                    <a:pt x="272546" y="190705"/>
                    <a:pt x="285064" y="201521"/>
                    <a:pt x="285633" y="219737"/>
                  </a:cubicBezTo>
                  <a:lnTo>
                    <a:pt x="261735" y="219737"/>
                  </a:lnTo>
                  <a:cubicBezTo>
                    <a:pt x="261735" y="211767"/>
                    <a:pt x="256045" y="208352"/>
                    <a:pt x="248649" y="208352"/>
                  </a:cubicBezTo>
                  <a:cubicBezTo>
                    <a:pt x="240683" y="208352"/>
                    <a:pt x="238407" y="212337"/>
                    <a:pt x="238407" y="215183"/>
                  </a:cubicBezTo>
                  <a:cubicBezTo>
                    <a:pt x="238407" y="229415"/>
                    <a:pt x="287340" y="218599"/>
                    <a:pt x="287340" y="252185"/>
                  </a:cubicBezTo>
                  <a:cubicBezTo>
                    <a:pt x="287340" y="268125"/>
                    <a:pt x="276529" y="278941"/>
                    <a:pt x="250925" y="278941"/>
                  </a:cubicBezTo>
                  <a:cubicBezTo>
                    <a:pt x="226458" y="278941"/>
                    <a:pt x="211664" y="271541"/>
                    <a:pt x="210526" y="248770"/>
                  </a:cubicBezTo>
                  <a:lnTo>
                    <a:pt x="234993" y="248770"/>
                  </a:lnTo>
                  <a:close/>
                  <a:moveTo>
                    <a:pt x="308393" y="212337"/>
                  </a:moveTo>
                  <a:lnTo>
                    <a:pt x="297013" y="212337"/>
                  </a:lnTo>
                  <a:lnTo>
                    <a:pt x="297013" y="192412"/>
                  </a:lnTo>
                  <a:lnTo>
                    <a:pt x="308393" y="192412"/>
                  </a:lnTo>
                  <a:lnTo>
                    <a:pt x="308393" y="170211"/>
                  </a:lnTo>
                  <a:lnTo>
                    <a:pt x="333428" y="170211"/>
                  </a:lnTo>
                  <a:lnTo>
                    <a:pt x="333428" y="192412"/>
                  </a:lnTo>
                  <a:lnTo>
                    <a:pt x="353343" y="192412"/>
                  </a:lnTo>
                  <a:lnTo>
                    <a:pt x="353343" y="212337"/>
                  </a:lnTo>
                  <a:lnTo>
                    <a:pt x="333428" y="212337"/>
                  </a:lnTo>
                  <a:lnTo>
                    <a:pt x="333428" y="244785"/>
                  </a:lnTo>
                  <a:cubicBezTo>
                    <a:pt x="333428" y="252755"/>
                    <a:pt x="337411" y="256170"/>
                    <a:pt x="346515" y="256170"/>
                  </a:cubicBezTo>
                  <a:cubicBezTo>
                    <a:pt x="348791" y="256170"/>
                    <a:pt x="351067" y="256170"/>
                    <a:pt x="355050" y="255601"/>
                  </a:cubicBezTo>
                  <a:lnTo>
                    <a:pt x="355050" y="277803"/>
                  </a:lnTo>
                  <a:cubicBezTo>
                    <a:pt x="351636" y="278372"/>
                    <a:pt x="347084" y="279510"/>
                    <a:pt x="341963" y="279510"/>
                  </a:cubicBezTo>
                  <a:cubicBezTo>
                    <a:pt x="319772" y="279510"/>
                    <a:pt x="308393" y="269833"/>
                    <a:pt x="308393" y="245354"/>
                  </a:cubicBezTo>
                  <a:lnTo>
                    <a:pt x="308393" y="212337"/>
                  </a:lnTo>
                  <a:close/>
                </a:path>
              </a:pathLst>
            </a:custGeom>
            <a:solidFill>
              <a:srgbClr val="858381"/>
            </a:solidFill>
            <a:ln w="5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DAC9389B-5ECF-9B00-93E6-C8787CAD8878}"/>
                </a:ext>
              </a:extLst>
            </p:cNvPr>
            <p:cNvSpPr/>
            <p:nvPr/>
          </p:nvSpPr>
          <p:spPr>
            <a:xfrm>
              <a:off x="3487075" y="6411984"/>
              <a:ext cx="1250639" cy="290924"/>
            </a:xfrm>
            <a:custGeom>
              <a:avLst/>
              <a:gdLst>
                <a:gd name="connsiteX0" fmla="*/ 1063442 w 1250639"/>
                <a:gd name="connsiteY0" fmla="*/ 223153 h 290924"/>
                <a:gd name="connsiteX1" fmla="*/ 1155049 w 1250639"/>
                <a:gd name="connsiteY1" fmla="*/ 149717 h 290924"/>
                <a:gd name="connsiteX2" fmla="*/ 1188051 w 1250639"/>
                <a:gd name="connsiteY2" fmla="*/ 154272 h 290924"/>
                <a:gd name="connsiteX3" fmla="*/ 1188620 w 1250639"/>
                <a:gd name="connsiteY3" fmla="*/ 154272 h 290924"/>
                <a:gd name="connsiteX4" fmla="*/ 1190327 w 1250639"/>
                <a:gd name="connsiteY4" fmla="*/ 154841 h 290924"/>
                <a:gd name="connsiteX5" fmla="*/ 1192033 w 1250639"/>
                <a:gd name="connsiteY5" fmla="*/ 155410 h 290924"/>
                <a:gd name="connsiteX6" fmla="*/ 1193171 w 1250639"/>
                <a:gd name="connsiteY6" fmla="*/ 155410 h 290924"/>
                <a:gd name="connsiteX7" fmla="*/ 1194310 w 1250639"/>
                <a:gd name="connsiteY7" fmla="*/ 155979 h 290924"/>
                <a:gd name="connsiteX8" fmla="*/ 1199431 w 1250639"/>
                <a:gd name="connsiteY8" fmla="*/ 157687 h 290924"/>
                <a:gd name="connsiteX9" fmla="*/ 1199431 w 1250639"/>
                <a:gd name="connsiteY9" fmla="*/ 157687 h 290924"/>
                <a:gd name="connsiteX10" fmla="*/ 1202276 w 1250639"/>
                <a:gd name="connsiteY10" fmla="*/ 158826 h 290924"/>
                <a:gd name="connsiteX11" fmla="*/ 1202276 w 1250639"/>
                <a:gd name="connsiteY11" fmla="*/ 146871 h 290924"/>
                <a:gd name="connsiteX12" fmla="*/ 1156187 w 1250639"/>
                <a:gd name="connsiteY12" fmla="*/ 106453 h 290924"/>
                <a:gd name="connsiteX13" fmla="*/ 1103840 w 1250639"/>
                <a:gd name="connsiteY13" fmla="*/ 138332 h 290924"/>
                <a:gd name="connsiteX14" fmla="*/ 1069701 w 1250639"/>
                <a:gd name="connsiteY14" fmla="*/ 105884 h 290924"/>
                <a:gd name="connsiteX15" fmla="*/ 1156756 w 1250639"/>
                <a:gd name="connsiteY15" fmla="*/ 60342 h 290924"/>
                <a:gd name="connsiteX16" fmla="*/ 1250640 w 1250639"/>
                <a:gd name="connsiteY16" fmla="*/ 143455 h 290924"/>
                <a:gd name="connsiteX17" fmla="*/ 1250640 w 1250639"/>
                <a:gd name="connsiteY17" fmla="*/ 285772 h 290924"/>
                <a:gd name="connsiteX18" fmla="*/ 1202276 w 1250639"/>
                <a:gd name="connsiteY18" fmla="*/ 285772 h 290924"/>
                <a:gd name="connsiteX19" fmla="*/ 1202276 w 1250639"/>
                <a:gd name="connsiteY19" fmla="*/ 266986 h 290924"/>
                <a:gd name="connsiteX20" fmla="*/ 1199999 w 1250639"/>
                <a:gd name="connsiteY20" fmla="*/ 268694 h 290924"/>
                <a:gd name="connsiteX21" fmla="*/ 1137411 w 1250639"/>
                <a:gd name="connsiteY21" fmla="*/ 290896 h 290924"/>
                <a:gd name="connsiteX22" fmla="*/ 1063442 w 1250639"/>
                <a:gd name="connsiteY22" fmla="*/ 223153 h 290924"/>
                <a:gd name="connsiteX23" fmla="*/ 1111237 w 1250639"/>
                <a:gd name="connsiteY23" fmla="*/ 219737 h 290924"/>
                <a:gd name="connsiteX24" fmla="*/ 1146514 w 1250639"/>
                <a:gd name="connsiteY24" fmla="*/ 247062 h 290924"/>
                <a:gd name="connsiteX25" fmla="*/ 1201706 w 1250639"/>
                <a:gd name="connsiteY25" fmla="*/ 227138 h 290924"/>
                <a:gd name="connsiteX26" fmla="*/ 1201706 w 1250639"/>
                <a:gd name="connsiteY26" fmla="*/ 200382 h 290924"/>
                <a:gd name="connsiteX27" fmla="*/ 1152773 w 1250639"/>
                <a:gd name="connsiteY27" fmla="*/ 190705 h 290924"/>
                <a:gd name="connsiteX28" fmla="*/ 1111237 w 1250639"/>
                <a:gd name="connsiteY28" fmla="*/ 219737 h 290924"/>
                <a:gd name="connsiteX29" fmla="*/ 1111237 w 1250639"/>
                <a:gd name="connsiteY29" fmla="*/ 219737 h 290924"/>
                <a:gd name="connsiteX30" fmla="*/ 862589 w 1250639"/>
                <a:gd name="connsiteY30" fmla="*/ 247631 h 290924"/>
                <a:gd name="connsiteX31" fmla="*/ 894452 w 1250639"/>
                <a:gd name="connsiteY31" fmla="*/ 214614 h 290924"/>
                <a:gd name="connsiteX32" fmla="*/ 958179 w 1250639"/>
                <a:gd name="connsiteY32" fmla="*/ 246493 h 290924"/>
                <a:gd name="connsiteX33" fmla="*/ 992318 w 1250639"/>
                <a:gd name="connsiteY33" fmla="*/ 223722 h 290924"/>
                <a:gd name="connsiteX34" fmla="*/ 976386 w 1250639"/>
                <a:gd name="connsiteY34" fmla="*/ 204936 h 290924"/>
                <a:gd name="connsiteX35" fmla="*/ 966714 w 1250639"/>
                <a:gd name="connsiteY35" fmla="*/ 202090 h 290924"/>
                <a:gd name="connsiteX36" fmla="*/ 937695 w 1250639"/>
                <a:gd name="connsiteY36" fmla="*/ 194689 h 290924"/>
                <a:gd name="connsiteX37" fmla="*/ 871123 w 1250639"/>
                <a:gd name="connsiteY37" fmla="*/ 125239 h 290924"/>
                <a:gd name="connsiteX38" fmla="*/ 951351 w 1250639"/>
                <a:gd name="connsiteY38" fmla="*/ 59773 h 290924"/>
                <a:gd name="connsiteX39" fmla="*/ 1033285 w 1250639"/>
                <a:gd name="connsiteY39" fmla="*/ 96775 h 290924"/>
                <a:gd name="connsiteX40" fmla="*/ 1001422 w 1250639"/>
                <a:gd name="connsiteY40" fmla="*/ 131501 h 290924"/>
                <a:gd name="connsiteX41" fmla="*/ 949644 w 1250639"/>
                <a:gd name="connsiteY41" fmla="*/ 103607 h 290924"/>
                <a:gd name="connsiteX42" fmla="*/ 919488 w 1250639"/>
                <a:gd name="connsiteY42" fmla="*/ 124100 h 290924"/>
                <a:gd name="connsiteX43" fmla="*/ 936557 w 1250639"/>
                <a:gd name="connsiteY43" fmla="*/ 143455 h 290924"/>
                <a:gd name="connsiteX44" fmla="*/ 941109 w 1250639"/>
                <a:gd name="connsiteY44" fmla="*/ 144594 h 290924"/>
                <a:gd name="connsiteX45" fmla="*/ 975817 w 1250639"/>
                <a:gd name="connsiteY45" fmla="*/ 152564 h 290924"/>
                <a:gd name="connsiteX46" fmla="*/ 1041251 w 1250639"/>
                <a:gd name="connsiteY46" fmla="*/ 221445 h 290924"/>
                <a:gd name="connsiteX47" fmla="*/ 953627 w 1250639"/>
                <a:gd name="connsiteY47" fmla="*/ 289757 h 290924"/>
                <a:gd name="connsiteX48" fmla="*/ 862589 w 1250639"/>
                <a:gd name="connsiteY48" fmla="*/ 247631 h 290924"/>
                <a:gd name="connsiteX49" fmla="*/ 862589 w 1250639"/>
                <a:gd name="connsiteY49" fmla="*/ 247631 h 290924"/>
                <a:gd name="connsiteX50" fmla="*/ 649786 w 1250639"/>
                <a:gd name="connsiteY50" fmla="*/ 193551 h 290924"/>
                <a:gd name="connsiteX51" fmla="*/ 649786 w 1250639"/>
                <a:gd name="connsiteY51" fmla="*/ 66035 h 290924"/>
                <a:gd name="connsiteX52" fmla="*/ 700995 w 1250639"/>
                <a:gd name="connsiteY52" fmla="*/ 66035 h 290924"/>
                <a:gd name="connsiteX53" fmla="*/ 700995 w 1250639"/>
                <a:gd name="connsiteY53" fmla="*/ 197536 h 290924"/>
                <a:gd name="connsiteX54" fmla="*/ 741963 w 1250639"/>
                <a:gd name="connsiteY54" fmla="*/ 245354 h 290924"/>
                <a:gd name="connsiteX55" fmla="*/ 782930 w 1250639"/>
                <a:gd name="connsiteY55" fmla="*/ 197536 h 290924"/>
                <a:gd name="connsiteX56" fmla="*/ 782930 w 1250639"/>
                <a:gd name="connsiteY56" fmla="*/ 66035 h 290924"/>
                <a:gd name="connsiteX57" fmla="*/ 834139 w 1250639"/>
                <a:gd name="connsiteY57" fmla="*/ 66035 h 290924"/>
                <a:gd name="connsiteX58" fmla="*/ 834139 w 1250639"/>
                <a:gd name="connsiteY58" fmla="*/ 193551 h 290924"/>
                <a:gd name="connsiteX59" fmla="*/ 741394 w 1250639"/>
                <a:gd name="connsiteY59" fmla="*/ 290326 h 290924"/>
                <a:gd name="connsiteX60" fmla="*/ 649786 w 1250639"/>
                <a:gd name="connsiteY60" fmla="*/ 193551 h 290924"/>
                <a:gd name="connsiteX61" fmla="*/ 649786 w 1250639"/>
                <a:gd name="connsiteY61" fmla="*/ 193551 h 290924"/>
                <a:gd name="connsiteX62" fmla="*/ 514367 w 1250639"/>
                <a:gd name="connsiteY62" fmla="*/ 207783 h 290924"/>
                <a:gd name="connsiteX63" fmla="*/ 514367 w 1250639"/>
                <a:gd name="connsiteY63" fmla="*/ 111576 h 290924"/>
                <a:gd name="connsiteX64" fmla="*/ 481934 w 1250639"/>
                <a:gd name="connsiteY64" fmla="*/ 111576 h 290924"/>
                <a:gd name="connsiteX65" fmla="*/ 481934 w 1250639"/>
                <a:gd name="connsiteY65" fmla="*/ 66035 h 290924"/>
                <a:gd name="connsiteX66" fmla="*/ 514367 w 1250639"/>
                <a:gd name="connsiteY66" fmla="*/ 66035 h 290924"/>
                <a:gd name="connsiteX67" fmla="*/ 514367 w 1250639"/>
                <a:gd name="connsiteY67" fmla="*/ 569 h 290924"/>
                <a:gd name="connsiteX68" fmla="*/ 565007 w 1250639"/>
                <a:gd name="connsiteY68" fmla="*/ 569 h 290924"/>
                <a:gd name="connsiteX69" fmla="*/ 565007 w 1250639"/>
                <a:gd name="connsiteY69" fmla="*/ 66035 h 290924"/>
                <a:gd name="connsiteX70" fmla="*/ 617354 w 1250639"/>
                <a:gd name="connsiteY70" fmla="*/ 66035 h 290924"/>
                <a:gd name="connsiteX71" fmla="*/ 617354 w 1250639"/>
                <a:gd name="connsiteY71" fmla="*/ 111576 h 290924"/>
                <a:gd name="connsiteX72" fmla="*/ 565007 w 1250639"/>
                <a:gd name="connsiteY72" fmla="*/ 111576 h 290924"/>
                <a:gd name="connsiteX73" fmla="*/ 565007 w 1250639"/>
                <a:gd name="connsiteY73" fmla="*/ 200382 h 290924"/>
                <a:gd name="connsiteX74" fmla="*/ 600853 w 1250639"/>
                <a:gd name="connsiteY74" fmla="*/ 240231 h 290924"/>
                <a:gd name="connsiteX75" fmla="*/ 600853 w 1250639"/>
                <a:gd name="connsiteY75" fmla="*/ 240231 h 290924"/>
                <a:gd name="connsiteX76" fmla="*/ 617354 w 1250639"/>
                <a:gd name="connsiteY76" fmla="*/ 239092 h 290924"/>
                <a:gd name="connsiteX77" fmla="*/ 617354 w 1250639"/>
                <a:gd name="connsiteY77" fmla="*/ 284634 h 290924"/>
                <a:gd name="connsiteX78" fmla="*/ 590042 w 1250639"/>
                <a:gd name="connsiteY78" fmla="*/ 285772 h 290924"/>
                <a:gd name="connsiteX79" fmla="*/ 514367 w 1250639"/>
                <a:gd name="connsiteY79" fmla="*/ 207783 h 290924"/>
                <a:gd name="connsiteX80" fmla="*/ 514367 w 1250639"/>
                <a:gd name="connsiteY80" fmla="*/ 207783 h 290924"/>
                <a:gd name="connsiteX81" fmla="*/ 344808 w 1250639"/>
                <a:gd name="connsiteY81" fmla="*/ 285203 h 290924"/>
                <a:gd name="connsiteX82" fmla="*/ 344808 w 1250639"/>
                <a:gd name="connsiteY82" fmla="*/ 144025 h 290924"/>
                <a:gd name="connsiteX83" fmla="*/ 423328 w 1250639"/>
                <a:gd name="connsiteY83" fmla="*/ 65466 h 290924"/>
                <a:gd name="connsiteX84" fmla="*/ 452347 w 1250639"/>
                <a:gd name="connsiteY84" fmla="*/ 65466 h 290924"/>
                <a:gd name="connsiteX85" fmla="*/ 452347 w 1250639"/>
                <a:gd name="connsiteY85" fmla="*/ 111576 h 290924"/>
                <a:gd name="connsiteX86" fmla="*/ 434139 w 1250639"/>
                <a:gd name="connsiteY86" fmla="*/ 111576 h 290924"/>
                <a:gd name="connsiteX87" fmla="*/ 394879 w 1250639"/>
                <a:gd name="connsiteY87" fmla="*/ 150856 h 290924"/>
                <a:gd name="connsiteX88" fmla="*/ 394879 w 1250639"/>
                <a:gd name="connsiteY88" fmla="*/ 150856 h 290924"/>
                <a:gd name="connsiteX89" fmla="*/ 394879 w 1250639"/>
                <a:gd name="connsiteY89" fmla="*/ 285203 h 290924"/>
                <a:gd name="connsiteX90" fmla="*/ 344808 w 1250639"/>
                <a:gd name="connsiteY90" fmla="*/ 285203 h 290924"/>
                <a:gd name="connsiteX91" fmla="*/ 246942 w 1250639"/>
                <a:gd name="connsiteY91" fmla="*/ 285203 h 290924"/>
                <a:gd name="connsiteX92" fmla="*/ 246942 w 1250639"/>
                <a:gd name="connsiteY92" fmla="*/ 70589 h 290924"/>
                <a:gd name="connsiteX93" fmla="*/ 298151 w 1250639"/>
                <a:gd name="connsiteY93" fmla="*/ 140609 h 290924"/>
                <a:gd name="connsiteX94" fmla="*/ 298151 w 1250639"/>
                <a:gd name="connsiteY94" fmla="*/ 285203 h 290924"/>
                <a:gd name="connsiteX95" fmla="*/ 246942 w 1250639"/>
                <a:gd name="connsiteY95" fmla="*/ 285203 h 290924"/>
                <a:gd name="connsiteX96" fmla="*/ 77951 w 1250639"/>
                <a:gd name="connsiteY96" fmla="*/ 285203 h 290924"/>
                <a:gd name="connsiteX97" fmla="*/ 0 w 1250639"/>
                <a:gd name="connsiteY97" fmla="*/ 65466 h 290924"/>
                <a:gd name="connsiteX98" fmla="*/ 52347 w 1250639"/>
                <a:gd name="connsiteY98" fmla="*/ 65466 h 290924"/>
                <a:gd name="connsiteX99" fmla="*/ 105832 w 1250639"/>
                <a:gd name="connsiteY99" fmla="*/ 226568 h 290924"/>
                <a:gd name="connsiteX100" fmla="*/ 159317 w 1250639"/>
                <a:gd name="connsiteY100" fmla="*/ 65466 h 290924"/>
                <a:gd name="connsiteX101" fmla="*/ 211664 w 1250639"/>
                <a:gd name="connsiteY101" fmla="*/ 65466 h 290924"/>
                <a:gd name="connsiteX102" fmla="*/ 133713 w 1250639"/>
                <a:gd name="connsiteY102" fmla="*/ 285203 h 290924"/>
                <a:gd name="connsiteX103" fmla="*/ 77951 w 1250639"/>
                <a:gd name="connsiteY103" fmla="*/ 285203 h 290924"/>
                <a:gd name="connsiteX104" fmla="*/ 246942 w 1250639"/>
                <a:gd name="connsiteY104" fmla="*/ 0 h 290924"/>
                <a:gd name="connsiteX105" fmla="*/ 297013 w 1250639"/>
                <a:gd name="connsiteY105" fmla="*/ 0 h 290924"/>
                <a:gd name="connsiteX106" fmla="*/ 246942 w 1250639"/>
                <a:gd name="connsiteY106" fmla="*/ 60342 h 290924"/>
                <a:gd name="connsiteX107" fmla="*/ 246942 w 1250639"/>
                <a:gd name="connsiteY107" fmla="*/ 0 h 290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</a:cxnLst>
              <a:rect l="l" t="t" r="r" b="b"/>
              <a:pathLst>
                <a:path w="1250639" h="290924">
                  <a:moveTo>
                    <a:pt x="1063442" y="223153"/>
                  </a:moveTo>
                  <a:cubicBezTo>
                    <a:pt x="1063442" y="173057"/>
                    <a:pt x="1104409" y="149717"/>
                    <a:pt x="1155049" y="149717"/>
                  </a:cubicBezTo>
                  <a:cubicBezTo>
                    <a:pt x="1166429" y="149717"/>
                    <a:pt x="1177240" y="151425"/>
                    <a:pt x="1188051" y="154272"/>
                  </a:cubicBezTo>
                  <a:lnTo>
                    <a:pt x="1188620" y="154272"/>
                  </a:lnTo>
                  <a:cubicBezTo>
                    <a:pt x="1189188" y="154272"/>
                    <a:pt x="1189758" y="154272"/>
                    <a:pt x="1190327" y="154841"/>
                  </a:cubicBezTo>
                  <a:cubicBezTo>
                    <a:pt x="1190896" y="155410"/>
                    <a:pt x="1191465" y="154841"/>
                    <a:pt x="1192033" y="155410"/>
                  </a:cubicBezTo>
                  <a:cubicBezTo>
                    <a:pt x="1192603" y="155410"/>
                    <a:pt x="1192603" y="155410"/>
                    <a:pt x="1193171" y="155410"/>
                  </a:cubicBezTo>
                  <a:cubicBezTo>
                    <a:pt x="1193741" y="155410"/>
                    <a:pt x="1194310" y="155410"/>
                    <a:pt x="1194310" y="155979"/>
                  </a:cubicBezTo>
                  <a:cubicBezTo>
                    <a:pt x="1196016" y="156549"/>
                    <a:pt x="1198293" y="157118"/>
                    <a:pt x="1199431" y="157687"/>
                  </a:cubicBezTo>
                  <a:lnTo>
                    <a:pt x="1199431" y="157687"/>
                  </a:lnTo>
                  <a:cubicBezTo>
                    <a:pt x="1200568" y="158256"/>
                    <a:pt x="1201706" y="158256"/>
                    <a:pt x="1202276" y="158826"/>
                  </a:cubicBezTo>
                  <a:lnTo>
                    <a:pt x="1202276" y="146871"/>
                  </a:lnTo>
                  <a:cubicBezTo>
                    <a:pt x="1202276" y="124100"/>
                    <a:pt x="1183499" y="105884"/>
                    <a:pt x="1156187" y="106453"/>
                  </a:cubicBezTo>
                  <a:cubicBezTo>
                    <a:pt x="1133997" y="106453"/>
                    <a:pt x="1114082" y="118977"/>
                    <a:pt x="1103840" y="138332"/>
                  </a:cubicBezTo>
                  <a:lnTo>
                    <a:pt x="1069701" y="105884"/>
                  </a:lnTo>
                  <a:cubicBezTo>
                    <a:pt x="1087340" y="75143"/>
                    <a:pt x="1123186" y="60342"/>
                    <a:pt x="1156756" y="60342"/>
                  </a:cubicBezTo>
                  <a:cubicBezTo>
                    <a:pt x="1211379" y="60342"/>
                    <a:pt x="1250640" y="87098"/>
                    <a:pt x="1250640" y="143455"/>
                  </a:cubicBezTo>
                  <a:lnTo>
                    <a:pt x="1250640" y="285772"/>
                  </a:lnTo>
                  <a:lnTo>
                    <a:pt x="1202276" y="285772"/>
                  </a:lnTo>
                  <a:lnTo>
                    <a:pt x="1202276" y="266986"/>
                  </a:lnTo>
                  <a:cubicBezTo>
                    <a:pt x="1201706" y="267556"/>
                    <a:pt x="1201137" y="268125"/>
                    <a:pt x="1199999" y="268694"/>
                  </a:cubicBezTo>
                  <a:cubicBezTo>
                    <a:pt x="1182361" y="283495"/>
                    <a:pt x="1160170" y="291465"/>
                    <a:pt x="1137411" y="290896"/>
                  </a:cubicBezTo>
                  <a:cubicBezTo>
                    <a:pt x="1097012" y="290326"/>
                    <a:pt x="1063442" y="265848"/>
                    <a:pt x="1063442" y="223153"/>
                  </a:cubicBezTo>
                  <a:close/>
                  <a:moveTo>
                    <a:pt x="1111237" y="219737"/>
                  </a:moveTo>
                  <a:cubicBezTo>
                    <a:pt x="1111237" y="234538"/>
                    <a:pt x="1122617" y="247062"/>
                    <a:pt x="1146514" y="247062"/>
                  </a:cubicBezTo>
                  <a:cubicBezTo>
                    <a:pt x="1166429" y="247062"/>
                    <a:pt x="1186344" y="240231"/>
                    <a:pt x="1201706" y="227138"/>
                  </a:cubicBezTo>
                  <a:lnTo>
                    <a:pt x="1201706" y="200382"/>
                  </a:lnTo>
                  <a:cubicBezTo>
                    <a:pt x="1186344" y="194120"/>
                    <a:pt x="1169843" y="190705"/>
                    <a:pt x="1152773" y="190705"/>
                  </a:cubicBezTo>
                  <a:cubicBezTo>
                    <a:pt x="1128307" y="190705"/>
                    <a:pt x="1111237" y="200951"/>
                    <a:pt x="1111237" y="219737"/>
                  </a:cubicBezTo>
                  <a:lnTo>
                    <a:pt x="1111237" y="219737"/>
                  </a:lnTo>
                  <a:close/>
                  <a:moveTo>
                    <a:pt x="862589" y="247631"/>
                  </a:moveTo>
                  <a:lnTo>
                    <a:pt x="894452" y="214614"/>
                  </a:lnTo>
                  <a:cubicBezTo>
                    <a:pt x="909246" y="235107"/>
                    <a:pt x="932574" y="247062"/>
                    <a:pt x="958179" y="246493"/>
                  </a:cubicBezTo>
                  <a:cubicBezTo>
                    <a:pt x="984921" y="246493"/>
                    <a:pt x="992318" y="234538"/>
                    <a:pt x="992318" y="223722"/>
                  </a:cubicBezTo>
                  <a:cubicBezTo>
                    <a:pt x="992318" y="215752"/>
                    <a:pt x="988335" y="209490"/>
                    <a:pt x="976386" y="204936"/>
                  </a:cubicBezTo>
                  <a:cubicBezTo>
                    <a:pt x="973542" y="203798"/>
                    <a:pt x="970127" y="202659"/>
                    <a:pt x="966714" y="202090"/>
                  </a:cubicBezTo>
                  <a:lnTo>
                    <a:pt x="937695" y="194689"/>
                  </a:lnTo>
                  <a:cubicBezTo>
                    <a:pt x="896728" y="184443"/>
                    <a:pt x="871123" y="163380"/>
                    <a:pt x="871123" y="125239"/>
                  </a:cubicBezTo>
                  <a:cubicBezTo>
                    <a:pt x="871123" y="84252"/>
                    <a:pt x="905263" y="59773"/>
                    <a:pt x="951351" y="59773"/>
                  </a:cubicBezTo>
                  <a:cubicBezTo>
                    <a:pt x="988335" y="59773"/>
                    <a:pt x="1013371" y="75713"/>
                    <a:pt x="1033285" y="96775"/>
                  </a:cubicBezTo>
                  <a:lnTo>
                    <a:pt x="1001422" y="131501"/>
                  </a:lnTo>
                  <a:cubicBezTo>
                    <a:pt x="989473" y="114423"/>
                    <a:pt x="970127" y="104176"/>
                    <a:pt x="949644" y="103607"/>
                  </a:cubicBezTo>
                  <a:cubicBezTo>
                    <a:pt x="930867" y="103607"/>
                    <a:pt x="919488" y="113284"/>
                    <a:pt x="919488" y="124100"/>
                  </a:cubicBezTo>
                  <a:cubicBezTo>
                    <a:pt x="919488" y="133778"/>
                    <a:pt x="926884" y="140040"/>
                    <a:pt x="936557" y="143455"/>
                  </a:cubicBezTo>
                  <a:cubicBezTo>
                    <a:pt x="938264" y="144025"/>
                    <a:pt x="939402" y="144594"/>
                    <a:pt x="941109" y="144594"/>
                  </a:cubicBezTo>
                  <a:lnTo>
                    <a:pt x="975817" y="152564"/>
                  </a:lnTo>
                  <a:cubicBezTo>
                    <a:pt x="1013371" y="161672"/>
                    <a:pt x="1041251" y="182735"/>
                    <a:pt x="1041251" y="221445"/>
                  </a:cubicBezTo>
                  <a:cubicBezTo>
                    <a:pt x="1041251" y="259586"/>
                    <a:pt x="1011664" y="289757"/>
                    <a:pt x="953627" y="289757"/>
                  </a:cubicBezTo>
                  <a:cubicBezTo>
                    <a:pt x="908108" y="290326"/>
                    <a:pt x="879658" y="269264"/>
                    <a:pt x="862589" y="247631"/>
                  </a:cubicBezTo>
                  <a:lnTo>
                    <a:pt x="862589" y="247631"/>
                  </a:lnTo>
                  <a:close/>
                  <a:moveTo>
                    <a:pt x="649786" y="193551"/>
                  </a:moveTo>
                  <a:lnTo>
                    <a:pt x="649786" y="66035"/>
                  </a:lnTo>
                  <a:lnTo>
                    <a:pt x="700995" y="66035"/>
                  </a:lnTo>
                  <a:lnTo>
                    <a:pt x="700995" y="197536"/>
                  </a:lnTo>
                  <a:cubicBezTo>
                    <a:pt x="700995" y="225999"/>
                    <a:pt x="715789" y="245354"/>
                    <a:pt x="741963" y="245354"/>
                  </a:cubicBezTo>
                  <a:cubicBezTo>
                    <a:pt x="768136" y="245354"/>
                    <a:pt x="782930" y="226568"/>
                    <a:pt x="782930" y="197536"/>
                  </a:cubicBezTo>
                  <a:lnTo>
                    <a:pt x="782930" y="66035"/>
                  </a:lnTo>
                  <a:lnTo>
                    <a:pt x="834139" y="66035"/>
                  </a:lnTo>
                  <a:lnTo>
                    <a:pt x="834139" y="193551"/>
                  </a:lnTo>
                  <a:cubicBezTo>
                    <a:pt x="834139" y="255601"/>
                    <a:pt x="790327" y="290326"/>
                    <a:pt x="741394" y="290326"/>
                  </a:cubicBezTo>
                  <a:cubicBezTo>
                    <a:pt x="692460" y="290326"/>
                    <a:pt x="650355" y="255601"/>
                    <a:pt x="649786" y="193551"/>
                  </a:cubicBezTo>
                  <a:lnTo>
                    <a:pt x="649786" y="193551"/>
                  </a:lnTo>
                  <a:close/>
                  <a:moveTo>
                    <a:pt x="514367" y="207783"/>
                  </a:moveTo>
                  <a:lnTo>
                    <a:pt x="514367" y="111576"/>
                  </a:lnTo>
                  <a:lnTo>
                    <a:pt x="481934" y="111576"/>
                  </a:lnTo>
                  <a:lnTo>
                    <a:pt x="481934" y="66035"/>
                  </a:lnTo>
                  <a:lnTo>
                    <a:pt x="514367" y="66035"/>
                  </a:lnTo>
                  <a:lnTo>
                    <a:pt x="514367" y="569"/>
                  </a:lnTo>
                  <a:lnTo>
                    <a:pt x="565007" y="569"/>
                  </a:lnTo>
                  <a:lnTo>
                    <a:pt x="565007" y="66035"/>
                  </a:lnTo>
                  <a:lnTo>
                    <a:pt x="617354" y="66035"/>
                  </a:lnTo>
                  <a:lnTo>
                    <a:pt x="617354" y="111576"/>
                  </a:lnTo>
                  <a:lnTo>
                    <a:pt x="565007" y="111576"/>
                  </a:lnTo>
                  <a:lnTo>
                    <a:pt x="565007" y="200382"/>
                  </a:lnTo>
                  <a:cubicBezTo>
                    <a:pt x="565007" y="232261"/>
                    <a:pt x="572404" y="240231"/>
                    <a:pt x="600853" y="240231"/>
                  </a:cubicBezTo>
                  <a:lnTo>
                    <a:pt x="600853" y="240231"/>
                  </a:lnTo>
                  <a:cubicBezTo>
                    <a:pt x="605405" y="240231"/>
                    <a:pt x="615647" y="239662"/>
                    <a:pt x="617354" y="239092"/>
                  </a:cubicBezTo>
                  <a:lnTo>
                    <a:pt x="617354" y="284634"/>
                  </a:lnTo>
                  <a:cubicBezTo>
                    <a:pt x="616216" y="284634"/>
                    <a:pt x="606543" y="285772"/>
                    <a:pt x="590042" y="285772"/>
                  </a:cubicBezTo>
                  <a:cubicBezTo>
                    <a:pt x="532574" y="285772"/>
                    <a:pt x="514367" y="263571"/>
                    <a:pt x="514367" y="207783"/>
                  </a:cubicBezTo>
                  <a:lnTo>
                    <a:pt x="514367" y="207783"/>
                  </a:lnTo>
                  <a:close/>
                  <a:moveTo>
                    <a:pt x="344808" y="285203"/>
                  </a:moveTo>
                  <a:lnTo>
                    <a:pt x="344808" y="144025"/>
                  </a:lnTo>
                  <a:cubicBezTo>
                    <a:pt x="344808" y="100760"/>
                    <a:pt x="380085" y="65466"/>
                    <a:pt x="423328" y="65466"/>
                  </a:cubicBezTo>
                  <a:lnTo>
                    <a:pt x="452347" y="65466"/>
                  </a:lnTo>
                  <a:lnTo>
                    <a:pt x="452347" y="111576"/>
                  </a:lnTo>
                  <a:lnTo>
                    <a:pt x="434139" y="111576"/>
                  </a:lnTo>
                  <a:cubicBezTo>
                    <a:pt x="412518" y="111576"/>
                    <a:pt x="394879" y="129224"/>
                    <a:pt x="394879" y="150856"/>
                  </a:cubicBezTo>
                  <a:lnTo>
                    <a:pt x="394879" y="150856"/>
                  </a:lnTo>
                  <a:lnTo>
                    <a:pt x="394879" y="285203"/>
                  </a:lnTo>
                  <a:lnTo>
                    <a:pt x="344808" y="285203"/>
                  </a:lnTo>
                  <a:close/>
                  <a:moveTo>
                    <a:pt x="246942" y="285203"/>
                  </a:moveTo>
                  <a:lnTo>
                    <a:pt x="246942" y="70589"/>
                  </a:lnTo>
                  <a:cubicBezTo>
                    <a:pt x="276529" y="81405"/>
                    <a:pt x="296444" y="109299"/>
                    <a:pt x="298151" y="140609"/>
                  </a:cubicBezTo>
                  <a:lnTo>
                    <a:pt x="298151" y="285203"/>
                  </a:lnTo>
                  <a:lnTo>
                    <a:pt x="246942" y="285203"/>
                  </a:lnTo>
                  <a:close/>
                  <a:moveTo>
                    <a:pt x="77951" y="285203"/>
                  </a:moveTo>
                  <a:lnTo>
                    <a:pt x="0" y="65466"/>
                  </a:lnTo>
                  <a:lnTo>
                    <a:pt x="52347" y="65466"/>
                  </a:lnTo>
                  <a:lnTo>
                    <a:pt x="105832" y="226568"/>
                  </a:lnTo>
                  <a:lnTo>
                    <a:pt x="159317" y="65466"/>
                  </a:lnTo>
                  <a:lnTo>
                    <a:pt x="211664" y="65466"/>
                  </a:lnTo>
                  <a:lnTo>
                    <a:pt x="133713" y="285203"/>
                  </a:lnTo>
                  <a:lnTo>
                    <a:pt x="77951" y="285203"/>
                  </a:lnTo>
                  <a:close/>
                  <a:moveTo>
                    <a:pt x="246942" y="0"/>
                  </a:moveTo>
                  <a:lnTo>
                    <a:pt x="297013" y="0"/>
                  </a:lnTo>
                  <a:cubicBezTo>
                    <a:pt x="292461" y="27325"/>
                    <a:pt x="273115" y="50665"/>
                    <a:pt x="246942" y="60342"/>
                  </a:cubicBezTo>
                  <a:lnTo>
                    <a:pt x="246942" y="0"/>
                  </a:lnTo>
                  <a:close/>
                </a:path>
              </a:pathLst>
            </a:custGeom>
            <a:solidFill>
              <a:srgbClr val="858381"/>
            </a:solidFill>
            <a:ln w="5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7338102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Spark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FFF8D0A2-5B88-C547-B40A-F8C85F19573C}"/>
              </a:ext>
            </a:extLst>
          </p:cNvPr>
          <p:cNvSpPr/>
          <p:nvPr userDrawn="1"/>
        </p:nvSpPr>
        <p:spPr>
          <a:xfrm>
            <a:off x="9484743" y="1354127"/>
            <a:ext cx="2091713" cy="4481084"/>
          </a:xfrm>
          <a:custGeom>
            <a:avLst/>
            <a:gdLst>
              <a:gd name="connsiteX0" fmla="*/ 2234479 w 2407652"/>
              <a:gd name="connsiteY0" fmla="*/ 4813439 h 5157922"/>
              <a:gd name="connsiteX1" fmla="*/ 2236342 w 2407652"/>
              <a:gd name="connsiteY1" fmla="*/ 4813439 h 5157922"/>
              <a:gd name="connsiteX2" fmla="*/ 2407652 w 2407652"/>
              <a:gd name="connsiteY2" fmla="*/ 4984749 h 5157922"/>
              <a:gd name="connsiteX3" fmla="*/ 2236342 w 2407652"/>
              <a:gd name="connsiteY3" fmla="*/ 5157922 h 5157922"/>
              <a:gd name="connsiteX4" fmla="*/ 2234479 w 2407652"/>
              <a:gd name="connsiteY4" fmla="*/ 5157922 h 5157922"/>
              <a:gd name="connsiteX5" fmla="*/ 2063169 w 2407652"/>
              <a:gd name="connsiteY5" fmla="*/ 4986612 h 5157922"/>
              <a:gd name="connsiteX6" fmla="*/ 2063169 w 2407652"/>
              <a:gd name="connsiteY6" fmla="*/ 4984749 h 5157922"/>
              <a:gd name="connsiteX7" fmla="*/ 2234479 w 2407652"/>
              <a:gd name="connsiteY7" fmla="*/ 4813439 h 5157922"/>
              <a:gd name="connsiteX8" fmla="*/ 1549241 w 2407652"/>
              <a:gd name="connsiteY8" fmla="*/ 4813439 h 5157922"/>
              <a:gd name="connsiteX9" fmla="*/ 1720551 w 2407652"/>
              <a:gd name="connsiteY9" fmla="*/ 4984749 h 5157922"/>
              <a:gd name="connsiteX10" fmla="*/ 1720551 w 2407652"/>
              <a:gd name="connsiteY10" fmla="*/ 4986612 h 5157922"/>
              <a:gd name="connsiteX11" fmla="*/ 1549241 w 2407652"/>
              <a:gd name="connsiteY11" fmla="*/ 5157922 h 5157922"/>
              <a:gd name="connsiteX12" fmla="*/ 1547378 w 2407652"/>
              <a:gd name="connsiteY12" fmla="*/ 5157922 h 5157922"/>
              <a:gd name="connsiteX13" fmla="*/ 1376068 w 2407652"/>
              <a:gd name="connsiteY13" fmla="*/ 4986612 h 5157922"/>
              <a:gd name="connsiteX14" fmla="*/ 1376068 w 2407652"/>
              <a:gd name="connsiteY14" fmla="*/ 4984749 h 5157922"/>
              <a:gd name="connsiteX15" fmla="*/ 1549241 w 2407652"/>
              <a:gd name="connsiteY15" fmla="*/ 4813439 h 5157922"/>
              <a:gd name="connsiteX16" fmla="*/ 858413 w 2407652"/>
              <a:gd name="connsiteY16" fmla="*/ 4813439 h 5157922"/>
              <a:gd name="connsiteX17" fmla="*/ 860276 w 2407652"/>
              <a:gd name="connsiteY17" fmla="*/ 4813439 h 5157922"/>
              <a:gd name="connsiteX18" fmla="*/ 1031586 w 2407652"/>
              <a:gd name="connsiteY18" fmla="*/ 4984749 h 5157922"/>
              <a:gd name="connsiteX19" fmla="*/ 860276 w 2407652"/>
              <a:gd name="connsiteY19" fmla="*/ 5157922 h 5157922"/>
              <a:gd name="connsiteX20" fmla="*/ 858413 w 2407652"/>
              <a:gd name="connsiteY20" fmla="*/ 5157922 h 5157922"/>
              <a:gd name="connsiteX21" fmla="*/ 687103 w 2407652"/>
              <a:gd name="connsiteY21" fmla="*/ 4986612 h 5157922"/>
              <a:gd name="connsiteX22" fmla="*/ 687103 w 2407652"/>
              <a:gd name="connsiteY22" fmla="*/ 4984749 h 5157922"/>
              <a:gd name="connsiteX23" fmla="*/ 858413 w 2407652"/>
              <a:gd name="connsiteY23" fmla="*/ 4813439 h 5157922"/>
              <a:gd name="connsiteX24" fmla="*/ 173173 w 2407652"/>
              <a:gd name="connsiteY24" fmla="*/ 4813439 h 5157922"/>
              <a:gd name="connsiteX25" fmla="*/ 344483 w 2407652"/>
              <a:gd name="connsiteY25" fmla="*/ 4984749 h 5157922"/>
              <a:gd name="connsiteX26" fmla="*/ 344483 w 2407652"/>
              <a:gd name="connsiteY26" fmla="*/ 4986612 h 5157922"/>
              <a:gd name="connsiteX27" fmla="*/ 173173 w 2407652"/>
              <a:gd name="connsiteY27" fmla="*/ 5157922 h 5157922"/>
              <a:gd name="connsiteX28" fmla="*/ 171310 w 2407652"/>
              <a:gd name="connsiteY28" fmla="*/ 5157922 h 5157922"/>
              <a:gd name="connsiteX29" fmla="*/ 0 w 2407652"/>
              <a:gd name="connsiteY29" fmla="*/ 4986612 h 5157922"/>
              <a:gd name="connsiteX30" fmla="*/ 0 w 2407652"/>
              <a:gd name="connsiteY30" fmla="*/ 4984749 h 5157922"/>
              <a:gd name="connsiteX31" fmla="*/ 173173 w 2407652"/>
              <a:gd name="connsiteY31" fmla="*/ 4813439 h 5157922"/>
              <a:gd name="connsiteX32" fmla="*/ 1549241 w 2407652"/>
              <a:gd name="connsiteY32" fmla="*/ 4126338 h 5157922"/>
              <a:gd name="connsiteX33" fmla="*/ 1720551 w 2407652"/>
              <a:gd name="connsiteY33" fmla="*/ 4297648 h 5157922"/>
              <a:gd name="connsiteX34" fmla="*/ 1720551 w 2407652"/>
              <a:gd name="connsiteY34" fmla="*/ 4299509 h 5157922"/>
              <a:gd name="connsiteX35" fmla="*/ 1549241 w 2407652"/>
              <a:gd name="connsiteY35" fmla="*/ 4470821 h 5157922"/>
              <a:gd name="connsiteX36" fmla="*/ 1547378 w 2407652"/>
              <a:gd name="connsiteY36" fmla="*/ 4470821 h 5157922"/>
              <a:gd name="connsiteX37" fmla="*/ 1376068 w 2407652"/>
              <a:gd name="connsiteY37" fmla="*/ 4299509 h 5157922"/>
              <a:gd name="connsiteX38" fmla="*/ 1376068 w 2407652"/>
              <a:gd name="connsiteY38" fmla="*/ 4297648 h 5157922"/>
              <a:gd name="connsiteX39" fmla="*/ 1549241 w 2407652"/>
              <a:gd name="connsiteY39" fmla="*/ 4126338 h 5157922"/>
              <a:gd name="connsiteX40" fmla="*/ 173173 w 2407652"/>
              <a:gd name="connsiteY40" fmla="*/ 4126338 h 5157922"/>
              <a:gd name="connsiteX41" fmla="*/ 344483 w 2407652"/>
              <a:gd name="connsiteY41" fmla="*/ 4297648 h 5157922"/>
              <a:gd name="connsiteX42" fmla="*/ 344483 w 2407652"/>
              <a:gd name="connsiteY42" fmla="*/ 4299509 h 5157922"/>
              <a:gd name="connsiteX43" fmla="*/ 173173 w 2407652"/>
              <a:gd name="connsiteY43" fmla="*/ 4470821 h 5157922"/>
              <a:gd name="connsiteX44" fmla="*/ 171310 w 2407652"/>
              <a:gd name="connsiteY44" fmla="*/ 4470821 h 5157922"/>
              <a:gd name="connsiteX45" fmla="*/ 0 w 2407652"/>
              <a:gd name="connsiteY45" fmla="*/ 4299509 h 5157922"/>
              <a:gd name="connsiteX46" fmla="*/ 0 w 2407652"/>
              <a:gd name="connsiteY46" fmla="*/ 4297648 h 5157922"/>
              <a:gd name="connsiteX47" fmla="*/ 173173 w 2407652"/>
              <a:gd name="connsiteY47" fmla="*/ 4126338 h 5157922"/>
              <a:gd name="connsiteX48" fmla="*/ 2234479 w 2407652"/>
              <a:gd name="connsiteY48" fmla="*/ 4124475 h 5157922"/>
              <a:gd name="connsiteX49" fmla="*/ 2236342 w 2407652"/>
              <a:gd name="connsiteY49" fmla="*/ 4124475 h 5157922"/>
              <a:gd name="connsiteX50" fmla="*/ 2407652 w 2407652"/>
              <a:gd name="connsiteY50" fmla="*/ 4295785 h 5157922"/>
              <a:gd name="connsiteX51" fmla="*/ 2236342 w 2407652"/>
              <a:gd name="connsiteY51" fmla="*/ 4468958 h 5157922"/>
              <a:gd name="connsiteX52" fmla="*/ 2234479 w 2407652"/>
              <a:gd name="connsiteY52" fmla="*/ 4468958 h 5157922"/>
              <a:gd name="connsiteX53" fmla="*/ 2063169 w 2407652"/>
              <a:gd name="connsiteY53" fmla="*/ 4297648 h 5157922"/>
              <a:gd name="connsiteX54" fmla="*/ 2063169 w 2407652"/>
              <a:gd name="connsiteY54" fmla="*/ 4295785 h 5157922"/>
              <a:gd name="connsiteX55" fmla="*/ 2234479 w 2407652"/>
              <a:gd name="connsiteY55" fmla="*/ 4124475 h 5157922"/>
              <a:gd name="connsiteX56" fmla="*/ 858413 w 2407652"/>
              <a:gd name="connsiteY56" fmla="*/ 4124475 h 5157922"/>
              <a:gd name="connsiteX57" fmla="*/ 860276 w 2407652"/>
              <a:gd name="connsiteY57" fmla="*/ 4124475 h 5157922"/>
              <a:gd name="connsiteX58" fmla="*/ 1031586 w 2407652"/>
              <a:gd name="connsiteY58" fmla="*/ 4295785 h 5157922"/>
              <a:gd name="connsiteX59" fmla="*/ 860276 w 2407652"/>
              <a:gd name="connsiteY59" fmla="*/ 4468958 h 5157922"/>
              <a:gd name="connsiteX60" fmla="*/ 858413 w 2407652"/>
              <a:gd name="connsiteY60" fmla="*/ 4468958 h 5157922"/>
              <a:gd name="connsiteX61" fmla="*/ 687103 w 2407652"/>
              <a:gd name="connsiteY61" fmla="*/ 4297648 h 5157922"/>
              <a:gd name="connsiteX62" fmla="*/ 687103 w 2407652"/>
              <a:gd name="connsiteY62" fmla="*/ 4295785 h 5157922"/>
              <a:gd name="connsiteX63" fmla="*/ 858413 w 2407652"/>
              <a:gd name="connsiteY63" fmla="*/ 4124475 h 5157922"/>
              <a:gd name="connsiteX64" fmla="*/ 2236342 w 2407652"/>
              <a:gd name="connsiteY64" fmla="*/ 3437373 h 5157922"/>
              <a:gd name="connsiteX65" fmla="*/ 2407652 w 2407652"/>
              <a:gd name="connsiteY65" fmla="*/ 3608683 h 5157922"/>
              <a:gd name="connsiteX66" fmla="*/ 2236342 w 2407652"/>
              <a:gd name="connsiteY66" fmla="*/ 3781857 h 5157922"/>
              <a:gd name="connsiteX67" fmla="*/ 2065032 w 2407652"/>
              <a:gd name="connsiteY67" fmla="*/ 3610545 h 5157922"/>
              <a:gd name="connsiteX68" fmla="*/ 2065032 w 2407652"/>
              <a:gd name="connsiteY68" fmla="*/ 3608683 h 5157922"/>
              <a:gd name="connsiteX69" fmla="*/ 2236342 w 2407652"/>
              <a:gd name="connsiteY69" fmla="*/ 3437373 h 5157922"/>
              <a:gd name="connsiteX70" fmla="*/ 1549241 w 2407652"/>
              <a:gd name="connsiteY70" fmla="*/ 3437373 h 5157922"/>
              <a:gd name="connsiteX71" fmla="*/ 1720551 w 2407652"/>
              <a:gd name="connsiteY71" fmla="*/ 3608683 h 5157922"/>
              <a:gd name="connsiteX72" fmla="*/ 1720551 w 2407652"/>
              <a:gd name="connsiteY72" fmla="*/ 3610545 h 5157922"/>
              <a:gd name="connsiteX73" fmla="*/ 1549241 w 2407652"/>
              <a:gd name="connsiteY73" fmla="*/ 3781857 h 5157922"/>
              <a:gd name="connsiteX74" fmla="*/ 1547378 w 2407652"/>
              <a:gd name="connsiteY74" fmla="*/ 3781857 h 5157922"/>
              <a:gd name="connsiteX75" fmla="*/ 1376068 w 2407652"/>
              <a:gd name="connsiteY75" fmla="*/ 3610545 h 5157922"/>
              <a:gd name="connsiteX76" fmla="*/ 1376068 w 2407652"/>
              <a:gd name="connsiteY76" fmla="*/ 3608683 h 5157922"/>
              <a:gd name="connsiteX77" fmla="*/ 1549241 w 2407652"/>
              <a:gd name="connsiteY77" fmla="*/ 3437373 h 5157922"/>
              <a:gd name="connsiteX78" fmla="*/ 860274 w 2407652"/>
              <a:gd name="connsiteY78" fmla="*/ 3437373 h 5157922"/>
              <a:gd name="connsiteX79" fmla="*/ 1031584 w 2407652"/>
              <a:gd name="connsiteY79" fmla="*/ 3608683 h 5157922"/>
              <a:gd name="connsiteX80" fmla="*/ 860274 w 2407652"/>
              <a:gd name="connsiteY80" fmla="*/ 3781857 h 5157922"/>
              <a:gd name="connsiteX81" fmla="*/ 688964 w 2407652"/>
              <a:gd name="connsiteY81" fmla="*/ 3610545 h 5157922"/>
              <a:gd name="connsiteX82" fmla="*/ 688964 w 2407652"/>
              <a:gd name="connsiteY82" fmla="*/ 3608683 h 5157922"/>
              <a:gd name="connsiteX83" fmla="*/ 860274 w 2407652"/>
              <a:gd name="connsiteY83" fmla="*/ 3437373 h 5157922"/>
              <a:gd name="connsiteX84" fmla="*/ 173173 w 2407652"/>
              <a:gd name="connsiteY84" fmla="*/ 3437373 h 5157922"/>
              <a:gd name="connsiteX85" fmla="*/ 344483 w 2407652"/>
              <a:gd name="connsiteY85" fmla="*/ 3608683 h 5157922"/>
              <a:gd name="connsiteX86" fmla="*/ 344483 w 2407652"/>
              <a:gd name="connsiteY86" fmla="*/ 3610545 h 5157922"/>
              <a:gd name="connsiteX87" fmla="*/ 173173 w 2407652"/>
              <a:gd name="connsiteY87" fmla="*/ 3781857 h 5157922"/>
              <a:gd name="connsiteX88" fmla="*/ 171310 w 2407652"/>
              <a:gd name="connsiteY88" fmla="*/ 3781857 h 5157922"/>
              <a:gd name="connsiteX89" fmla="*/ 0 w 2407652"/>
              <a:gd name="connsiteY89" fmla="*/ 3610545 h 5157922"/>
              <a:gd name="connsiteX90" fmla="*/ 0 w 2407652"/>
              <a:gd name="connsiteY90" fmla="*/ 3608683 h 5157922"/>
              <a:gd name="connsiteX91" fmla="*/ 173173 w 2407652"/>
              <a:gd name="connsiteY91" fmla="*/ 3437373 h 5157922"/>
              <a:gd name="connsiteX92" fmla="*/ 2234479 w 2407652"/>
              <a:gd name="connsiteY92" fmla="*/ 2750270 h 5157922"/>
              <a:gd name="connsiteX93" fmla="*/ 2236342 w 2407652"/>
              <a:gd name="connsiteY93" fmla="*/ 2750270 h 5157922"/>
              <a:gd name="connsiteX94" fmla="*/ 2407652 w 2407652"/>
              <a:gd name="connsiteY94" fmla="*/ 2921580 h 5157922"/>
              <a:gd name="connsiteX95" fmla="*/ 2236342 w 2407652"/>
              <a:gd name="connsiteY95" fmla="*/ 3092890 h 5157922"/>
              <a:gd name="connsiteX96" fmla="*/ 2234479 w 2407652"/>
              <a:gd name="connsiteY96" fmla="*/ 3092890 h 5157922"/>
              <a:gd name="connsiteX97" fmla="*/ 2063169 w 2407652"/>
              <a:gd name="connsiteY97" fmla="*/ 2921580 h 5157922"/>
              <a:gd name="connsiteX98" fmla="*/ 2234479 w 2407652"/>
              <a:gd name="connsiteY98" fmla="*/ 2750270 h 5157922"/>
              <a:gd name="connsiteX99" fmla="*/ 1549241 w 2407652"/>
              <a:gd name="connsiteY99" fmla="*/ 2750270 h 5157922"/>
              <a:gd name="connsiteX100" fmla="*/ 1720551 w 2407652"/>
              <a:gd name="connsiteY100" fmla="*/ 2921580 h 5157922"/>
              <a:gd name="connsiteX101" fmla="*/ 1720551 w 2407652"/>
              <a:gd name="connsiteY101" fmla="*/ 2923441 h 5157922"/>
              <a:gd name="connsiteX102" fmla="*/ 1549241 w 2407652"/>
              <a:gd name="connsiteY102" fmla="*/ 3094753 h 5157922"/>
              <a:gd name="connsiteX103" fmla="*/ 1547378 w 2407652"/>
              <a:gd name="connsiteY103" fmla="*/ 3094753 h 5157922"/>
              <a:gd name="connsiteX104" fmla="*/ 1376068 w 2407652"/>
              <a:gd name="connsiteY104" fmla="*/ 2923441 h 5157922"/>
              <a:gd name="connsiteX105" fmla="*/ 1376068 w 2407652"/>
              <a:gd name="connsiteY105" fmla="*/ 2921580 h 5157922"/>
              <a:gd name="connsiteX106" fmla="*/ 1549241 w 2407652"/>
              <a:gd name="connsiteY106" fmla="*/ 2750270 h 5157922"/>
              <a:gd name="connsiteX107" fmla="*/ 858413 w 2407652"/>
              <a:gd name="connsiteY107" fmla="*/ 2750270 h 5157922"/>
              <a:gd name="connsiteX108" fmla="*/ 860276 w 2407652"/>
              <a:gd name="connsiteY108" fmla="*/ 2750270 h 5157922"/>
              <a:gd name="connsiteX109" fmla="*/ 1031586 w 2407652"/>
              <a:gd name="connsiteY109" fmla="*/ 2921580 h 5157922"/>
              <a:gd name="connsiteX110" fmla="*/ 860276 w 2407652"/>
              <a:gd name="connsiteY110" fmla="*/ 3094753 h 5157922"/>
              <a:gd name="connsiteX111" fmla="*/ 858413 w 2407652"/>
              <a:gd name="connsiteY111" fmla="*/ 3094753 h 5157922"/>
              <a:gd name="connsiteX112" fmla="*/ 687103 w 2407652"/>
              <a:gd name="connsiteY112" fmla="*/ 2923441 h 5157922"/>
              <a:gd name="connsiteX113" fmla="*/ 687103 w 2407652"/>
              <a:gd name="connsiteY113" fmla="*/ 2921580 h 5157922"/>
              <a:gd name="connsiteX114" fmla="*/ 858413 w 2407652"/>
              <a:gd name="connsiteY114" fmla="*/ 2750270 h 5157922"/>
              <a:gd name="connsiteX115" fmla="*/ 173173 w 2407652"/>
              <a:gd name="connsiteY115" fmla="*/ 2750270 h 5157922"/>
              <a:gd name="connsiteX116" fmla="*/ 344483 w 2407652"/>
              <a:gd name="connsiteY116" fmla="*/ 2921580 h 5157922"/>
              <a:gd name="connsiteX117" fmla="*/ 344483 w 2407652"/>
              <a:gd name="connsiteY117" fmla="*/ 2923441 h 5157922"/>
              <a:gd name="connsiteX118" fmla="*/ 173173 w 2407652"/>
              <a:gd name="connsiteY118" fmla="*/ 3094753 h 5157922"/>
              <a:gd name="connsiteX119" fmla="*/ 171310 w 2407652"/>
              <a:gd name="connsiteY119" fmla="*/ 3094753 h 5157922"/>
              <a:gd name="connsiteX120" fmla="*/ 0 w 2407652"/>
              <a:gd name="connsiteY120" fmla="*/ 2923441 h 5157922"/>
              <a:gd name="connsiteX121" fmla="*/ 0 w 2407652"/>
              <a:gd name="connsiteY121" fmla="*/ 2921580 h 5157922"/>
              <a:gd name="connsiteX122" fmla="*/ 173173 w 2407652"/>
              <a:gd name="connsiteY122" fmla="*/ 2750270 h 5157922"/>
              <a:gd name="connsiteX123" fmla="*/ 2234479 w 2407652"/>
              <a:gd name="connsiteY123" fmla="*/ 2063167 h 5157922"/>
              <a:gd name="connsiteX124" fmla="*/ 2236342 w 2407652"/>
              <a:gd name="connsiteY124" fmla="*/ 2063167 h 5157922"/>
              <a:gd name="connsiteX125" fmla="*/ 2407652 w 2407652"/>
              <a:gd name="connsiteY125" fmla="*/ 2234477 h 5157922"/>
              <a:gd name="connsiteX126" fmla="*/ 2234479 w 2407652"/>
              <a:gd name="connsiteY126" fmla="*/ 2405787 h 5157922"/>
              <a:gd name="connsiteX127" fmla="*/ 2063169 w 2407652"/>
              <a:gd name="connsiteY127" fmla="*/ 2234477 h 5157922"/>
              <a:gd name="connsiteX128" fmla="*/ 2234479 w 2407652"/>
              <a:gd name="connsiteY128" fmla="*/ 2063167 h 5157922"/>
              <a:gd name="connsiteX129" fmla="*/ 1549241 w 2407652"/>
              <a:gd name="connsiteY129" fmla="*/ 2063167 h 5157922"/>
              <a:gd name="connsiteX130" fmla="*/ 1720551 w 2407652"/>
              <a:gd name="connsiteY130" fmla="*/ 2234477 h 5157922"/>
              <a:gd name="connsiteX131" fmla="*/ 1720551 w 2407652"/>
              <a:gd name="connsiteY131" fmla="*/ 2236340 h 5157922"/>
              <a:gd name="connsiteX132" fmla="*/ 1549241 w 2407652"/>
              <a:gd name="connsiteY132" fmla="*/ 2407650 h 5157922"/>
              <a:gd name="connsiteX133" fmla="*/ 1547378 w 2407652"/>
              <a:gd name="connsiteY133" fmla="*/ 2407650 h 5157922"/>
              <a:gd name="connsiteX134" fmla="*/ 1376068 w 2407652"/>
              <a:gd name="connsiteY134" fmla="*/ 2236340 h 5157922"/>
              <a:gd name="connsiteX135" fmla="*/ 1376068 w 2407652"/>
              <a:gd name="connsiteY135" fmla="*/ 2234477 h 5157922"/>
              <a:gd name="connsiteX136" fmla="*/ 1549241 w 2407652"/>
              <a:gd name="connsiteY136" fmla="*/ 2063167 h 5157922"/>
              <a:gd name="connsiteX137" fmla="*/ 858413 w 2407652"/>
              <a:gd name="connsiteY137" fmla="*/ 2063167 h 5157922"/>
              <a:gd name="connsiteX138" fmla="*/ 860276 w 2407652"/>
              <a:gd name="connsiteY138" fmla="*/ 2063167 h 5157922"/>
              <a:gd name="connsiteX139" fmla="*/ 1031586 w 2407652"/>
              <a:gd name="connsiteY139" fmla="*/ 2234477 h 5157922"/>
              <a:gd name="connsiteX140" fmla="*/ 858413 w 2407652"/>
              <a:gd name="connsiteY140" fmla="*/ 2407650 h 5157922"/>
              <a:gd name="connsiteX141" fmla="*/ 687103 w 2407652"/>
              <a:gd name="connsiteY141" fmla="*/ 2236340 h 5157922"/>
              <a:gd name="connsiteX142" fmla="*/ 687103 w 2407652"/>
              <a:gd name="connsiteY142" fmla="*/ 2234477 h 5157922"/>
              <a:gd name="connsiteX143" fmla="*/ 858413 w 2407652"/>
              <a:gd name="connsiteY143" fmla="*/ 2063167 h 5157922"/>
              <a:gd name="connsiteX144" fmla="*/ 173173 w 2407652"/>
              <a:gd name="connsiteY144" fmla="*/ 2063167 h 5157922"/>
              <a:gd name="connsiteX145" fmla="*/ 344483 w 2407652"/>
              <a:gd name="connsiteY145" fmla="*/ 2234477 h 5157922"/>
              <a:gd name="connsiteX146" fmla="*/ 344483 w 2407652"/>
              <a:gd name="connsiteY146" fmla="*/ 2236340 h 5157922"/>
              <a:gd name="connsiteX147" fmla="*/ 173173 w 2407652"/>
              <a:gd name="connsiteY147" fmla="*/ 2407650 h 5157922"/>
              <a:gd name="connsiteX148" fmla="*/ 171310 w 2407652"/>
              <a:gd name="connsiteY148" fmla="*/ 2407650 h 5157922"/>
              <a:gd name="connsiteX149" fmla="*/ 0 w 2407652"/>
              <a:gd name="connsiteY149" fmla="*/ 2236340 h 5157922"/>
              <a:gd name="connsiteX150" fmla="*/ 0 w 2407652"/>
              <a:gd name="connsiteY150" fmla="*/ 2234477 h 5157922"/>
              <a:gd name="connsiteX151" fmla="*/ 173173 w 2407652"/>
              <a:gd name="connsiteY151" fmla="*/ 2063167 h 5157922"/>
              <a:gd name="connsiteX152" fmla="*/ 1549241 w 2407652"/>
              <a:gd name="connsiteY152" fmla="*/ 1376066 h 5157922"/>
              <a:gd name="connsiteX153" fmla="*/ 1720551 w 2407652"/>
              <a:gd name="connsiteY153" fmla="*/ 1547376 h 5157922"/>
              <a:gd name="connsiteX154" fmla="*/ 1720551 w 2407652"/>
              <a:gd name="connsiteY154" fmla="*/ 1549239 h 5157922"/>
              <a:gd name="connsiteX155" fmla="*/ 1549241 w 2407652"/>
              <a:gd name="connsiteY155" fmla="*/ 1720549 h 5157922"/>
              <a:gd name="connsiteX156" fmla="*/ 1547378 w 2407652"/>
              <a:gd name="connsiteY156" fmla="*/ 1720549 h 5157922"/>
              <a:gd name="connsiteX157" fmla="*/ 1376068 w 2407652"/>
              <a:gd name="connsiteY157" fmla="*/ 1549239 h 5157922"/>
              <a:gd name="connsiteX158" fmla="*/ 1376068 w 2407652"/>
              <a:gd name="connsiteY158" fmla="*/ 1547376 h 5157922"/>
              <a:gd name="connsiteX159" fmla="*/ 1549241 w 2407652"/>
              <a:gd name="connsiteY159" fmla="*/ 1376066 h 5157922"/>
              <a:gd name="connsiteX160" fmla="*/ 173173 w 2407652"/>
              <a:gd name="connsiteY160" fmla="*/ 1376066 h 5157922"/>
              <a:gd name="connsiteX161" fmla="*/ 344483 w 2407652"/>
              <a:gd name="connsiteY161" fmla="*/ 1547376 h 5157922"/>
              <a:gd name="connsiteX162" fmla="*/ 344483 w 2407652"/>
              <a:gd name="connsiteY162" fmla="*/ 1549239 h 5157922"/>
              <a:gd name="connsiteX163" fmla="*/ 173173 w 2407652"/>
              <a:gd name="connsiteY163" fmla="*/ 1720549 h 5157922"/>
              <a:gd name="connsiteX164" fmla="*/ 171310 w 2407652"/>
              <a:gd name="connsiteY164" fmla="*/ 1720549 h 5157922"/>
              <a:gd name="connsiteX165" fmla="*/ 0 w 2407652"/>
              <a:gd name="connsiteY165" fmla="*/ 1549239 h 5157922"/>
              <a:gd name="connsiteX166" fmla="*/ 0 w 2407652"/>
              <a:gd name="connsiteY166" fmla="*/ 1547376 h 5157922"/>
              <a:gd name="connsiteX167" fmla="*/ 173173 w 2407652"/>
              <a:gd name="connsiteY167" fmla="*/ 1376066 h 5157922"/>
              <a:gd name="connsiteX168" fmla="*/ 2234479 w 2407652"/>
              <a:gd name="connsiteY168" fmla="*/ 1374203 h 5157922"/>
              <a:gd name="connsiteX169" fmla="*/ 2236342 w 2407652"/>
              <a:gd name="connsiteY169" fmla="*/ 1374203 h 5157922"/>
              <a:gd name="connsiteX170" fmla="*/ 2407652 w 2407652"/>
              <a:gd name="connsiteY170" fmla="*/ 1545513 h 5157922"/>
              <a:gd name="connsiteX171" fmla="*/ 2236342 w 2407652"/>
              <a:gd name="connsiteY171" fmla="*/ 1716823 h 5157922"/>
              <a:gd name="connsiteX172" fmla="*/ 2234479 w 2407652"/>
              <a:gd name="connsiteY172" fmla="*/ 1716823 h 5157922"/>
              <a:gd name="connsiteX173" fmla="*/ 2063169 w 2407652"/>
              <a:gd name="connsiteY173" fmla="*/ 1545513 h 5157922"/>
              <a:gd name="connsiteX174" fmla="*/ 2234479 w 2407652"/>
              <a:gd name="connsiteY174" fmla="*/ 1374203 h 5157922"/>
              <a:gd name="connsiteX175" fmla="*/ 858413 w 2407652"/>
              <a:gd name="connsiteY175" fmla="*/ 1374203 h 5157922"/>
              <a:gd name="connsiteX176" fmla="*/ 860276 w 2407652"/>
              <a:gd name="connsiteY176" fmla="*/ 1374203 h 5157922"/>
              <a:gd name="connsiteX177" fmla="*/ 1031586 w 2407652"/>
              <a:gd name="connsiteY177" fmla="*/ 1545513 h 5157922"/>
              <a:gd name="connsiteX178" fmla="*/ 860276 w 2407652"/>
              <a:gd name="connsiteY178" fmla="*/ 1718686 h 5157922"/>
              <a:gd name="connsiteX179" fmla="*/ 858413 w 2407652"/>
              <a:gd name="connsiteY179" fmla="*/ 1718686 h 5157922"/>
              <a:gd name="connsiteX180" fmla="*/ 687103 w 2407652"/>
              <a:gd name="connsiteY180" fmla="*/ 1547376 h 5157922"/>
              <a:gd name="connsiteX181" fmla="*/ 687103 w 2407652"/>
              <a:gd name="connsiteY181" fmla="*/ 1545513 h 5157922"/>
              <a:gd name="connsiteX182" fmla="*/ 858413 w 2407652"/>
              <a:gd name="connsiteY182" fmla="*/ 1374203 h 5157922"/>
              <a:gd name="connsiteX183" fmla="*/ 2234479 w 2407652"/>
              <a:gd name="connsiteY183" fmla="*/ 687101 h 5157922"/>
              <a:gd name="connsiteX184" fmla="*/ 2236342 w 2407652"/>
              <a:gd name="connsiteY184" fmla="*/ 687101 h 5157922"/>
              <a:gd name="connsiteX185" fmla="*/ 2407652 w 2407652"/>
              <a:gd name="connsiteY185" fmla="*/ 858412 h 5157922"/>
              <a:gd name="connsiteX186" fmla="*/ 2234479 w 2407652"/>
              <a:gd name="connsiteY186" fmla="*/ 1029722 h 5157922"/>
              <a:gd name="connsiteX187" fmla="*/ 2063169 w 2407652"/>
              <a:gd name="connsiteY187" fmla="*/ 858412 h 5157922"/>
              <a:gd name="connsiteX188" fmla="*/ 2234479 w 2407652"/>
              <a:gd name="connsiteY188" fmla="*/ 687101 h 5157922"/>
              <a:gd name="connsiteX189" fmla="*/ 1549241 w 2407652"/>
              <a:gd name="connsiteY189" fmla="*/ 687101 h 5157922"/>
              <a:gd name="connsiteX190" fmla="*/ 1720551 w 2407652"/>
              <a:gd name="connsiteY190" fmla="*/ 858412 h 5157922"/>
              <a:gd name="connsiteX191" fmla="*/ 1720551 w 2407652"/>
              <a:gd name="connsiteY191" fmla="*/ 860273 h 5157922"/>
              <a:gd name="connsiteX192" fmla="*/ 1549241 w 2407652"/>
              <a:gd name="connsiteY192" fmla="*/ 1031587 h 5157922"/>
              <a:gd name="connsiteX193" fmla="*/ 1547378 w 2407652"/>
              <a:gd name="connsiteY193" fmla="*/ 1031587 h 5157922"/>
              <a:gd name="connsiteX194" fmla="*/ 1376068 w 2407652"/>
              <a:gd name="connsiteY194" fmla="*/ 860273 h 5157922"/>
              <a:gd name="connsiteX195" fmla="*/ 1376068 w 2407652"/>
              <a:gd name="connsiteY195" fmla="*/ 858412 h 5157922"/>
              <a:gd name="connsiteX196" fmla="*/ 1549241 w 2407652"/>
              <a:gd name="connsiteY196" fmla="*/ 687101 h 5157922"/>
              <a:gd name="connsiteX197" fmla="*/ 858413 w 2407652"/>
              <a:gd name="connsiteY197" fmla="*/ 687101 h 5157922"/>
              <a:gd name="connsiteX198" fmla="*/ 860276 w 2407652"/>
              <a:gd name="connsiteY198" fmla="*/ 687101 h 5157922"/>
              <a:gd name="connsiteX199" fmla="*/ 1031586 w 2407652"/>
              <a:gd name="connsiteY199" fmla="*/ 858412 h 5157922"/>
              <a:gd name="connsiteX200" fmla="*/ 858413 w 2407652"/>
              <a:gd name="connsiteY200" fmla="*/ 1031587 h 5157922"/>
              <a:gd name="connsiteX201" fmla="*/ 687103 w 2407652"/>
              <a:gd name="connsiteY201" fmla="*/ 860273 h 5157922"/>
              <a:gd name="connsiteX202" fmla="*/ 687103 w 2407652"/>
              <a:gd name="connsiteY202" fmla="*/ 858412 h 5157922"/>
              <a:gd name="connsiteX203" fmla="*/ 858413 w 2407652"/>
              <a:gd name="connsiteY203" fmla="*/ 687101 h 5157922"/>
              <a:gd name="connsiteX204" fmla="*/ 173173 w 2407652"/>
              <a:gd name="connsiteY204" fmla="*/ 687101 h 5157922"/>
              <a:gd name="connsiteX205" fmla="*/ 344483 w 2407652"/>
              <a:gd name="connsiteY205" fmla="*/ 858412 h 5157922"/>
              <a:gd name="connsiteX206" fmla="*/ 344483 w 2407652"/>
              <a:gd name="connsiteY206" fmla="*/ 860273 h 5157922"/>
              <a:gd name="connsiteX207" fmla="*/ 173173 w 2407652"/>
              <a:gd name="connsiteY207" fmla="*/ 1031587 h 5157922"/>
              <a:gd name="connsiteX208" fmla="*/ 171310 w 2407652"/>
              <a:gd name="connsiteY208" fmla="*/ 1031587 h 5157922"/>
              <a:gd name="connsiteX209" fmla="*/ 0 w 2407652"/>
              <a:gd name="connsiteY209" fmla="*/ 860273 h 5157922"/>
              <a:gd name="connsiteX210" fmla="*/ 0 w 2407652"/>
              <a:gd name="connsiteY210" fmla="*/ 858412 h 5157922"/>
              <a:gd name="connsiteX211" fmla="*/ 173173 w 2407652"/>
              <a:gd name="connsiteY211" fmla="*/ 687101 h 5157922"/>
              <a:gd name="connsiteX212" fmla="*/ 2236342 w 2407652"/>
              <a:gd name="connsiteY212" fmla="*/ 2 h 5157922"/>
              <a:gd name="connsiteX213" fmla="*/ 2407652 w 2407652"/>
              <a:gd name="connsiteY213" fmla="*/ 171310 h 5157922"/>
              <a:gd name="connsiteX214" fmla="*/ 2236342 w 2407652"/>
              <a:gd name="connsiteY214" fmla="*/ 342622 h 5157922"/>
              <a:gd name="connsiteX215" fmla="*/ 2234479 w 2407652"/>
              <a:gd name="connsiteY215" fmla="*/ 342622 h 5157922"/>
              <a:gd name="connsiteX216" fmla="*/ 2063169 w 2407652"/>
              <a:gd name="connsiteY216" fmla="*/ 171310 h 5157922"/>
              <a:gd name="connsiteX217" fmla="*/ 2236342 w 2407652"/>
              <a:gd name="connsiteY217" fmla="*/ 2 h 5157922"/>
              <a:gd name="connsiteX218" fmla="*/ 173173 w 2407652"/>
              <a:gd name="connsiteY218" fmla="*/ 2 h 5157922"/>
              <a:gd name="connsiteX219" fmla="*/ 344483 w 2407652"/>
              <a:gd name="connsiteY219" fmla="*/ 171310 h 5157922"/>
              <a:gd name="connsiteX220" fmla="*/ 344483 w 2407652"/>
              <a:gd name="connsiteY220" fmla="*/ 173171 h 5157922"/>
              <a:gd name="connsiteX221" fmla="*/ 173173 w 2407652"/>
              <a:gd name="connsiteY221" fmla="*/ 344483 h 5157922"/>
              <a:gd name="connsiteX222" fmla="*/ 171310 w 2407652"/>
              <a:gd name="connsiteY222" fmla="*/ 344483 h 5157922"/>
              <a:gd name="connsiteX223" fmla="*/ 0 w 2407652"/>
              <a:gd name="connsiteY223" fmla="*/ 173171 h 5157922"/>
              <a:gd name="connsiteX224" fmla="*/ 0 w 2407652"/>
              <a:gd name="connsiteY224" fmla="*/ 171310 h 5157922"/>
              <a:gd name="connsiteX225" fmla="*/ 173173 w 2407652"/>
              <a:gd name="connsiteY225" fmla="*/ 2 h 5157922"/>
              <a:gd name="connsiteX226" fmla="*/ 1549241 w 2407652"/>
              <a:gd name="connsiteY226" fmla="*/ 0 h 5157922"/>
              <a:gd name="connsiteX227" fmla="*/ 1720551 w 2407652"/>
              <a:gd name="connsiteY227" fmla="*/ 171310 h 5157922"/>
              <a:gd name="connsiteX228" fmla="*/ 1720551 w 2407652"/>
              <a:gd name="connsiteY228" fmla="*/ 173171 h 5157922"/>
              <a:gd name="connsiteX229" fmla="*/ 1549241 w 2407652"/>
              <a:gd name="connsiteY229" fmla="*/ 344483 h 5157922"/>
              <a:gd name="connsiteX230" fmla="*/ 1547378 w 2407652"/>
              <a:gd name="connsiteY230" fmla="*/ 344483 h 5157922"/>
              <a:gd name="connsiteX231" fmla="*/ 1376068 w 2407652"/>
              <a:gd name="connsiteY231" fmla="*/ 173171 h 5157922"/>
              <a:gd name="connsiteX232" fmla="*/ 1376068 w 2407652"/>
              <a:gd name="connsiteY232" fmla="*/ 171310 h 5157922"/>
              <a:gd name="connsiteX233" fmla="*/ 1549241 w 2407652"/>
              <a:gd name="connsiteY233" fmla="*/ 0 h 5157922"/>
              <a:gd name="connsiteX234" fmla="*/ 860274 w 2407652"/>
              <a:gd name="connsiteY234" fmla="*/ 0 h 5157922"/>
              <a:gd name="connsiteX235" fmla="*/ 1031584 w 2407652"/>
              <a:gd name="connsiteY235" fmla="*/ 171310 h 5157922"/>
              <a:gd name="connsiteX236" fmla="*/ 862137 w 2407652"/>
              <a:gd name="connsiteY236" fmla="*/ 344483 h 5157922"/>
              <a:gd name="connsiteX237" fmla="*/ 860274 w 2407652"/>
              <a:gd name="connsiteY237" fmla="*/ 344483 h 5157922"/>
              <a:gd name="connsiteX238" fmla="*/ 688964 w 2407652"/>
              <a:gd name="connsiteY238" fmla="*/ 173171 h 5157922"/>
              <a:gd name="connsiteX239" fmla="*/ 688964 w 2407652"/>
              <a:gd name="connsiteY239" fmla="*/ 171310 h 5157922"/>
              <a:gd name="connsiteX240" fmla="*/ 860274 w 2407652"/>
              <a:gd name="connsiteY240" fmla="*/ 0 h 515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2407652" h="5157922">
                <a:moveTo>
                  <a:pt x="2234479" y="4813439"/>
                </a:moveTo>
                <a:lnTo>
                  <a:pt x="2236342" y="4813439"/>
                </a:lnTo>
                <a:cubicBezTo>
                  <a:pt x="2236342" y="4908405"/>
                  <a:pt x="2312686" y="4984749"/>
                  <a:pt x="2407652" y="4984749"/>
                </a:cubicBezTo>
                <a:cubicBezTo>
                  <a:pt x="2312686" y="4986612"/>
                  <a:pt x="2236342" y="5062956"/>
                  <a:pt x="2236342" y="5157922"/>
                </a:cubicBezTo>
                <a:lnTo>
                  <a:pt x="2234479" y="5157922"/>
                </a:lnTo>
                <a:cubicBezTo>
                  <a:pt x="2234479" y="5062956"/>
                  <a:pt x="2158135" y="4986612"/>
                  <a:pt x="2063169" y="4986612"/>
                </a:cubicBezTo>
                <a:lnTo>
                  <a:pt x="2063169" y="4984749"/>
                </a:lnTo>
                <a:cubicBezTo>
                  <a:pt x="2158135" y="4984749"/>
                  <a:pt x="2234479" y="4908405"/>
                  <a:pt x="2234479" y="4813439"/>
                </a:cubicBezTo>
                <a:close/>
                <a:moveTo>
                  <a:pt x="1549241" y="4813439"/>
                </a:moveTo>
                <a:cubicBezTo>
                  <a:pt x="1549241" y="4906542"/>
                  <a:pt x="1625584" y="4984749"/>
                  <a:pt x="1720551" y="4984749"/>
                </a:cubicBezTo>
                <a:lnTo>
                  <a:pt x="1720551" y="4986612"/>
                </a:lnTo>
                <a:cubicBezTo>
                  <a:pt x="1625584" y="4986612"/>
                  <a:pt x="1549241" y="5062956"/>
                  <a:pt x="1549241" y="5157922"/>
                </a:cubicBezTo>
                <a:lnTo>
                  <a:pt x="1547378" y="5157922"/>
                </a:lnTo>
                <a:cubicBezTo>
                  <a:pt x="1547378" y="5062956"/>
                  <a:pt x="1471034" y="4986612"/>
                  <a:pt x="1376068" y="4986612"/>
                </a:cubicBezTo>
                <a:lnTo>
                  <a:pt x="1376068" y="4984749"/>
                </a:lnTo>
                <a:cubicBezTo>
                  <a:pt x="1471034" y="4984749"/>
                  <a:pt x="1547378" y="4908405"/>
                  <a:pt x="1549241" y="4813439"/>
                </a:cubicBezTo>
                <a:close/>
                <a:moveTo>
                  <a:pt x="858413" y="4813439"/>
                </a:moveTo>
                <a:lnTo>
                  <a:pt x="860276" y="4813439"/>
                </a:lnTo>
                <a:cubicBezTo>
                  <a:pt x="860276" y="4908405"/>
                  <a:pt x="936620" y="4984749"/>
                  <a:pt x="1031586" y="4984749"/>
                </a:cubicBezTo>
                <a:cubicBezTo>
                  <a:pt x="938483" y="4986612"/>
                  <a:pt x="860276" y="5062956"/>
                  <a:pt x="860276" y="5157922"/>
                </a:cubicBezTo>
                <a:lnTo>
                  <a:pt x="858413" y="5157922"/>
                </a:lnTo>
                <a:cubicBezTo>
                  <a:pt x="858413" y="5062956"/>
                  <a:pt x="782068" y="4986612"/>
                  <a:pt x="687103" y="4986612"/>
                </a:cubicBezTo>
                <a:lnTo>
                  <a:pt x="687103" y="4984749"/>
                </a:lnTo>
                <a:cubicBezTo>
                  <a:pt x="782068" y="4984749"/>
                  <a:pt x="858413" y="4908405"/>
                  <a:pt x="858413" y="4813439"/>
                </a:cubicBezTo>
                <a:close/>
                <a:moveTo>
                  <a:pt x="173173" y="4813439"/>
                </a:moveTo>
                <a:cubicBezTo>
                  <a:pt x="173173" y="4906542"/>
                  <a:pt x="249517" y="4984749"/>
                  <a:pt x="344483" y="4984749"/>
                </a:cubicBezTo>
                <a:lnTo>
                  <a:pt x="344483" y="4986612"/>
                </a:lnTo>
                <a:cubicBezTo>
                  <a:pt x="249517" y="4986612"/>
                  <a:pt x="173173" y="5062956"/>
                  <a:pt x="173173" y="5157922"/>
                </a:cubicBezTo>
                <a:lnTo>
                  <a:pt x="171310" y="5157922"/>
                </a:lnTo>
                <a:cubicBezTo>
                  <a:pt x="171310" y="5062956"/>
                  <a:pt x="94964" y="4986612"/>
                  <a:pt x="0" y="4986612"/>
                </a:cubicBezTo>
                <a:lnTo>
                  <a:pt x="0" y="4984749"/>
                </a:lnTo>
                <a:cubicBezTo>
                  <a:pt x="94964" y="4984749"/>
                  <a:pt x="171310" y="4908405"/>
                  <a:pt x="173173" y="4813439"/>
                </a:cubicBezTo>
                <a:close/>
                <a:moveTo>
                  <a:pt x="1549241" y="4126338"/>
                </a:moveTo>
                <a:cubicBezTo>
                  <a:pt x="1549241" y="4219441"/>
                  <a:pt x="1625584" y="4295787"/>
                  <a:pt x="1720551" y="4297648"/>
                </a:cubicBezTo>
                <a:lnTo>
                  <a:pt x="1720551" y="4299509"/>
                </a:lnTo>
                <a:cubicBezTo>
                  <a:pt x="1625584" y="4299509"/>
                  <a:pt x="1549241" y="4375855"/>
                  <a:pt x="1549241" y="4470821"/>
                </a:cubicBezTo>
                <a:lnTo>
                  <a:pt x="1547378" y="4470821"/>
                </a:lnTo>
                <a:cubicBezTo>
                  <a:pt x="1547378" y="4375855"/>
                  <a:pt x="1471034" y="4299509"/>
                  <a:pt x="1376068" y="4299509"/>
                </a:cubicBezTo>
                <a:lnTo>
                  <a:pt x="1376068" y="4297648"/>
                </a:lnTo>
                <a:cubicBezTo>
                  <a:pt x="1471034" y="4297648"/>
                  <a:pt x="1547378" y="4221304"/>
                  <a:pt x="1549241" y="4126338"/>
                </a:cubicBezTo>
                <a:close/>
                <a:moveTo>
                  <a:pt x="173173" y="4126338"/>
                </a:moveTo>
                <a:cubicBezTo>
                  <a:pt x="173173" y="4219441"/>
                  <a:pt x="249517" y="4295787"/>
                  <a:pt x="344483" y="4297648"/>
                </a:cubicBezTo>
                <a:lnTo>
                  <a:pt x="344483" y="4299509"/>
                </a:lnTo>
                <a:cubicBezTo>
                  <a:pt x="249517" y="4299509"/>
                  <a:pt x="173173" y="4375855"/>
                  <a:pt x="173173" y="4470821"/>
                </a:cubicBezTo>
                <a:lnTo>
                  <a:pt x="171310" y="4470821"/>
                </a:lnTo>
                <a:cubicBezTo>
                  <a:pt x="171310" y="4375855"/>
                  <a:pt x="94964" y="4299509"/>
                  <a:pt x="0" y="4299509"/>
                </a:cubicBezTo>
                <a:lnTo>
                  <a:pt x="0" y="4297648"/>
                </a:lnTo>
                <a:cubicBezTo>
                  <a:pt x="94964" y="4297648"/>
                  <a:pt x="171310" y="4221304"/>
                  <a:pt x="173173" y="4126338"/>
                </a:cubicBezTo>
                <a:close/>
                <a:moveTo>
                  <a:pt x="2234479" y="4124475"/>
                </a:moveTo>
                <a:lnTo>
                  <a:pt x="2236342" y="4124475"/>
                </a:lnTo>
                <a:cubicBezTo>
                  <a:pt x="2236342" y="4219441"/>
                  <a:pt x="2312686" y="4295785"/>
                  <a:pt x="2407652" y="4295785"/>
                </a:cubicBezTo>
                <a:cubicBezTo>
                  <a:pt x="2312686" y="4297648"/>
                  <a:pt x="2236342" y="4375855"/>
                  <a:pt x="2236342" y="4468958"/>
                </a:cubicBezTo>
                <a:lnTo>
                  <a:pt x="2234479" y="4468958"/>
                </a:lnTo>
                <a:cubicBezTo>
                  <a:pt x="2234479" y="4373992"/>
                  <a:pt x="2158135" y="4297648"/>
                  <a:pt x="2063169" y="4297648"/>
                </a:cubicBezTo>
                <a:lnTo>
                  <a:pt x="2063169" y="4295785"/>
                </a:lnTo>
                <a:cubicBezTo>
                  <a:pt x="2158135" y="4295785"/>
                  <a:pt x="2234479" y="4219441"/>
                  <a:pt x="2234479" y="4124475"/>
                </a:cubicBezTo>
                <a:close/>
                <a:moveTo>
                  <a:pt x="858413" y="4124475"/>
                </a:moveTo>
                <a:lnTo>
                  <a:pt x="860276" y="4124475"/>
                </a:lnTo>
                <a:cubicBezTo>
                  <a:pt x="860276" y="4219441"/>
                  <a:pt x="936620" y="4295785"/>
                  <a:pt x="1031586" y="4295785"/>
                </a:cubicBezTo>
                <a:cubicBezTo>
                  <a:pt x="938483" y="4297648"/>
                  <a:pt x="860276" y="4375855"/>
                  <a:pt x="860276" y="4468958"/>
                </a:cubicBezTo>
                <a:lnTo>
                  <a:pt x="858413" y="4468958"/>
                </a:lnTo>
                <a:cubicBezTo>
                  <a:pt x="858413" y="4373992"/>
                  <a:pt x="782068" y="4297648"/>
                  <a:pt x="687103" y="4297648"/>
                </a:cubicBezTo>
                <a:lnTo>
                  <a:pt x="687103" y="4295785"/>
                </a:lnTo>
                <a:cubicBezTo>
                  <a:pt x="782068" y="4295785"/>
                  <a:pt x="858413" y="4219441"/>
                  <a:pt x="858413" y="4124475"/>
                </a:cubicBezTo>
                <a:close/>
                <a:moveTo>
                  <a:pt x="2236342" y="3437373"/>
                </a:moveTo>
                <a:cubicBezTo>
                  <a:pt x="2236342" y="3532340"/>
                  <a:pt x="2312688" y="3608683"/>
                  <a:pt x="2407652" y="3608683"/>
                </a:cubicBezTo>
                <a:cubicBezTo>
                  <a:pt x="2312688" y="3610545"/>
                  <a:pt x="2236342" y="3686890"/>
                  <a:pt x="2236342" y="3781857"/>
                </a:cubicBezTo>
                <a:cubicBezTo>
                  <a:pt x="2236342" y="3686890"/>
                  <a:pt x="2159998" y="3610545"/>
                  <a:pt x="2065032" y="3610545"/>
                </a:cubicBezTo>
                <a:lnTo>
                  <a:pt x="2065032" y="3608683"/>
                </a:lnTo>
                <a:cubicBezTo>
                  <a:pt x="2159998" y="3608683"/>
                  <a:pt x="2236342" y="3532340"/>
                  <a:pt x="2236342" y="3437373"/>
                </a:cubicBezTo>
                <a:close/>
                <a:moveTo>
                  <a:pt x="1549241" y="3437373"/>
                </a:moveTo>
                <a:cubicBezTo>
                  <a:pt x="1549241" y="3532340"/>
                  <a:pt x="1625584" y="3608683"/>
                  <a:pt x="1720551" y="3608683"/>
                </a:cubicBezTo>
                <a:lnTo>
                  <a:pt x="1720551" y="3610545"/>
                </a:lnTo>
                <a:cubicBezTo>
                  <a:pt x="1625584" y="3610545"/>
                  <a:pt x="1549241" y="3686890"/>
                  <a:pt x="1549241" y="3781857"/>
                </a:cubicBezTo>
                <a:lnTo>
                  <a:pt x="1547378" y="3781857"/>
                </a:lnTo>
                <a:cubicBezTo>
                  <a:pt x="1547378" y="3686890"/>
                  <a:pt x="1471034" y="3610545"/>
                  <a:pt x="1376068" y="3610545"/>
                </a:cubicBezTo>
                <a:lnTo>
                  <a:pt x="1376068" y="3608683"/>
                </a:lnTo>
                <a:cubicBezTo>
                  <a:pt x="1471034" y="3608683"/>
                  <a:pt x="1547378" y="3532340"/>
                  <a:pt x="1549241" y="3437373"/>
                </a:cubicBezTo>
                <a:close/>
                <a:moveTo>
                  <a:pt x="860274" y="3437373"/>
                </a:moveTo>
                <a:cubicBezTo>
                  <a:pt x="860274" y="3532340"/>
                  <a:pt x="936618" y="3608683"/>
                  <a:pt x="1031584" y="3608683"/>
                </a:cubicBezTo>
                <a:cubicBezTo>
                  <a:pt x="938481" y="3610545"/>
                  <a:pt x="860274" y="3686890"/>
                  <a:pt x="860274" y="3781857"/>
                </a:cubicBezTo>
                <a:cubicBezTo>
                  <a:pt x="860274" y="3686890"/>
                  <a:pt x="783929" y="3610545"/>
                  <a:pt x="688964" y="3610545"/>
                </a:cubicBezTo>
                <a:lnTo>
                  <a:pt x="688964" y="3608683"/>
                </a:lnTo>
                <a:cubicBezTo>
                  <a:pt x="783929" y="3608683"/>
                  <a:pt x="860274" y="3532340"/>
                  <a:pt x="860274" y="3437373"/>
                </a:cubicBezTo>
                <a:close/>
                <a:moveTo>
                  <a:pt x="173173" y="3437373"/>
                </a:moveTo>
                <a:cubicBezTo>
                  <a:pt x="173173" y="3532340"/>
                  <a:pt x="249517" y="3608683"/>
                  <a:pt x="344483" y="3608683"/>
                </a:cubicBezTo>
                <a:lnTo>
                  <a:pt x="344483" y="3610545"/>
                </a:lnTo>
                <a:cubicBezTo>
                  <a:pt x="249517" y="3610545"/>
                  <a:pt x="173173" y="3686890"/>
                  <a:pt x="173173" y="3781857"/>
                </a:cubicBezTo>
                <a:lnTo>
                  <a:pt x="171310" y="3781857"/>
                </a:lnTo>
                <a:cubicBezTo>
                  <a:pt x="171310" y="3686890"/>
                  <a:pt x="94964" y="3610545"/>
                  <a:pt x="0" y="3610545"/>
                </a:cubicBezTo>
                <a:lnTo>
                  <a:pt x="0" y="3608683"/>
                </a:lnTo>
                <a:cubicBezTo>
                  <a:pt x="94964" y="3608683"/>
                  <a:pt x="171310" y="3532340"/>
                  <a:pt x="173173" y="3437373"/>
                </a:cubicBezTo>
                <a:close/>
                <a:moveTo>
                  <a:pt x="2234479" y="2750270"/>
                </a:moveTo>
                <a:lnTo>
                  <a:pt x="2236342" y="2750270"/>
                </a:lnTo>
                <a:cubicBezTo>
                  <a:pt x="2236342" y="2845235"/>
                  <a:pt x="2312686" y="2921580"/>
                  <a:pt x="2407652" y="2921580"/>
                </a:cubicBezTo>
                <a:cubicBezTo>
                  <a:pt x="2312686" y="2923441"/>
                  <a:pt x="2236342" y="2999787"/>
                  <a:pt x="2236342" y="3092890"/>
                </a:cubicBezTo>
                <a:lnTo>
                  <a:pt x="2234479" y="3092890"/>
                </a:lnTo>
                <a:cubicBezTo>
                  <a:pt x="2234479" y="2997924"/>
                  <a:pt x="2158135" y="2921580"/>
                  <a:pt x="2063169" y="2921580"/>
                </a:cubicBezTo>
                <a:cubicBezTo>
                  <a:pt x="2158135" y="2921580"/>
                  <a:pt x="2234479" y="2845235"/>
                  <a:pt x="2234479" y="2750270"/>
                </a:cubicBezTo>
                <a:close/>
                <a:moveTo>
                  <a:pt x="1549241" y="2750270"/>
                </a:moveTo>
                <a:cubicBezTo>
                  <a:pt x="1549241" y="2845235"/>
                  <a:pt x="1625584" y="2921580"/>
                  <a:pt x="1720551" y="2921580"/>
                </a:cubicBezTo>
                <a:lnTo>
                  <a:pt x="1720551" y="2923441"/>
                </a:lnTo>
                <a:cubicBezTo>
                  <a:pt x="1625584" y="2923441"/>
                  <a:pt x="1549241" y="2999787"/>
                  <a:pt x="1549241" y="3094753"/>
                </a:cubicBezTo>
                <a:lnTo>
                  <a:pt x="1547378" y="3094753"/>
                </a:lnTo>
                <a:cubicBezTo>
                  <a:pt x="1547378" y="2999787"/>
                  <a:pt x="1471034" y="2923441"/>
                  <a:pt x="1376068" y="2923441"/>
                </a:cubicBezTo>
                <a:lnTo>
                  <a:pt x="1376068" y="2921580"/>
                </a:lnTo>
                <a:cubicBezTo>
                  <a:pt x="1471034" y="2921580"/>
                  <a:pt x="1547378" y="2845235"/>
                  <a:pt x="1549241" y="2750270"/>
                </a:cubicBezTo>
                <a:close/>
                <a:moveTo>
                  <a:pt x="858413" y="2750270"/>
                </a:moveTo>
                <a:lnTo>
                  <a:pt x="860276" y="2750270"/>
                </a:lnTo>
                <a:cubicBezTo>
                  <a:pt x="860276" y="2845235"/>
                  <a:pt x="936620" y="2921580"/>
                  <a:pt x="1031586" y="2921580"/>
                </a:cubicBezTo>
                <a:cubicBezTo>
                  <a:pt x="938483" y="2923441"/>
                  <a:pt x="860276" y="2999787"/>
                  <a:pt x="860276" y="3094753"/>
                </a:cubicBezTo>
                <a:lnTo>
                  <a:pt x="858413" y="3094753"/>
                </a:lnTo>
                <a:cubicBezTo>
                  <a:pt x="858413" y="2999787"/>
                  <a:pt x="782068" y="2923441"/>
                  <a:pt x="687103" y="2923441"/>
                </a:cubicBezTo>
                <a:lnTo>
                  <a:pt x="687103" y="2921580"/>
                </a:lnTo>
                <a:cubicBezTo>
                  <a:pt x="782068" y="2921580"/>
                  <a:pt x="858413" y="2845235"/>
                  <a:pt x="858413" y="2750270"/>
                </a:cubicBezTo>
                <a:close/>
                <a:moveTo>
                  <a:pt x="173173" y="2750270"/>
                </a:moveTo>
                <a:cubicBezTo>
                  <a:pt x="173173" y="2845235"/>
                  <a:pt x="249517" y="2921580"/>
                  <a:pt x="344483" y="2921580"/>
                </a:cubicBezTo>
                <a:lnTo>
                  <a:pt x="344483" y="2923441"/>
                </a:lnTo>
                <a:cubicBezTo>
                  <a:pt x="249517" y="2923441"/>
                  <a:pt x="173173" y="2999787"/>
                  <a:pt x="173173" y="3094753"/>
                </a:cubicBezTo>
                <a:lnTo>
                  <a:pt x="171310" y="3094753"/>
                </a:lnTo>
                <a:cubicBezTo>
                  <a:pt x="171310" y="2999787"/>
                  <a:pt x="94964" y="2923441"/>
                  <a:pt x="0" y="2923441"/>
                </a:cubicBezTo>
                <a:lnTo>
                  <a:pt x="0" y="2921580"/>
                </a:lnTo>
                <a:cubicBezTo>
                  <a:pt x="94964" y="2921580"/>
                  <a:pt x="171310" y="2845235"/>
                  <a:pt x="173173" y="2750270"/>
                </a:cubicBezTo>
                <a:close/>
                <a:moveTo>
                  <a:pt x="2234479" y="2063167"/>
                </a:moveTo>
                <a:lnTo>
                  <a:pt x="2236342" y="2063167"/>
                </a:lnTo>
                <a:cubicBezTo>
                  <a:pt x="2236342" y="2158134"/>
                  <a:pt x="2312686" y="2234477"/>
                  <a:pt x="2407652" y="2234477"/>
                </a:cubicBezTo>
                <a:cubicBezTo>
                  <a:pt x="2312686" y="2236340"/>
                  <a:pt x="2236342" y="2312684"/>
                  <a:pt x="2234479" y="2405787"/>
                </a:cubicBezTo>
                <a:cubicBezTo>
                  <a:pt x="2234479" y="2310823"/>
                  <a:pt x="2158135" y="2234477"/>
                  <a:pt x="2063169" y="2234477"/>
                </a:cubicBezTo>
                <a:cubicBezTo>
                  <a:pt x="2158135" y="2234477"/>
                  <a:pt x="2234479" y="2158134"/>
                  <a:pt x="2234479" y="2063167"/>
                </a:cubicBezTo>
                <a:close/>
                <a:moveTo>
                  <a:pt x="1549241" y="2063167"/>
                </a:moveTo>
                <a:cubicBezTo>
                  <a:pt x="1549241" y="2156270"/>
                  <a:pt x="1625584" y="2234477"/>
                  <a:pt x="1720551" y="2234477"/>
                </a:cubicBezTo>
                <a:lnTo>
                  <a:pt x="1720551" y="2236340"/>
                </a:lnTo>
                <a:cubicBezTo>
                  <a:pt x="1625584" y="2236340"/>
                  <a:pt x="1549241" y="2312684"/>
                  <a:pt x="1549241" y="2407650"/>
                </a:cubicBezTo>
                <a:lnTo>
                  <a:pt x="1547378" y="2407650"/>
                </a:lnTo>
                <a:cubicBezTo>
                  <a:pt x="1547378" y="2312684"/>
                  <a:pt x="1471034" y="2236340"/>
                  <a:pt x="1376068" y="2236340"/>
                </a:cubicBezTo>
                <a:lnTo>
                  <a:pt x="1376068" y="2234477"/>
                </a:lnTo>
                <a:cubicBezTo>
                  <a:pt x="1471034" y="2234477"/>
                  <a:pt x="1547378" y="2158134"/>
                  <a:pt x="1549241" y="2063167"/>
                </a:cubicBezTo>
                <a:close/>
                <a:moveTo>
                  <a:pt x="858413" y="2063167"/>
                </a:moveTo>
                <a:lnTo>
                  <a:pt x="860276" y="2063167"/>
                </a:lnTo>
                <a:cubicBezTo>
                  <a:pt x="860276" y="2158134"/>
                  <a:pt x="936620" y="2234477"/>
                  <a:pt x="1031586" y="2234477"/>
                </a:cubicBezTo>
                <a:cubicBezTo>
                  <a:pt x="938483" y="2236340"/>
                  <a:pt x="860276" y="2312684"/>
                  <a:pt x="858413" y="2407650"/>
                </a:cubicBezTo>
                <a:cubicBezTo>
                  <a:pt x="858413" y="2312684"/>
                  <a:pt x="782068" y="2236340"/>
                  <a:pt x="687103" y="2236340"/>
                </a:cubicBezTo>
                <a:lnTo>
                  <a:pt x="687103" y="2234477"/>
                </a:lnTo>
                <a:cubicBezTo>
                  <a:pt x="782068" y="2234477"/>
                  <a:pt x="858413" y="2158134"/>
                  <a:pt x="858413" y="2063167"/>
                </a:cubicBezTo>
                <a:close/>
                <a:moveTo>
                  <a:pt x="173173" y="2063167"/>
                </a:moveTo>
                <a:cubicBezTo>
                  <a:pt x="173173" y="2156270"/>
                  <a:pt x="249517" y="2234477"/>
                  <a:pt x="344483" y="2234477"/>
                </a:cubicBezTo>
                <a:lnTo>
                  <a:pt x="344483" y="2236340"/>
                </a:lnTo>
                <a:cubicBezTo>
                  <a:pt x="249517" y="2236340"/>
                  <a:pt x="173173" y="2312684"/>
                  <a:pt x="173173" y="2407650"/>
                </a:cubicBezTo>
                <a:lnTo>
                  <a:pt x="171310" y="2407650"/>
                </a:lnTo>
                <a:cubicBezTo>
                  <a:pt x="171310" y="2312684"/>
                  <a:pt x="94964" y="2236340"/>
                  <a:pt x="0" y="2236340"/>
                </a:cubicBezTo>
                <a:lnTo>
                  <a:pt x="0" y="2234477"/>
                </a:lnTo>
                <a:cubicBezTo>
                  <a:pt x="94964" y="2234477"/>
                  <a:pt x="171310" y="2158134"/>
                  <a:pt x="173173" y="2063167"/>
                </a:cubicBezTo>
                <a:close/>
                <a:moveTo>
                  <a:pt x="1549241" y="1376066"/>
                </a:moveTo>
                <a:cubicBezTo>
                  <a:pt x="1549241" y="1469169"/>
                  <a:pt x="1625584" y="1545513"/>
                  <a:pt x="1720551" y="1547376"/>
                </a:cubicBezTo>
                <a:lnTo>
                  <a:pt x="1720551" y="1549239"/>
                </a:lnTo>
                <a:cubicBezTo>
                  <a:pt x="1625584" y="1549239"/>
                  <a:pt x="1549241" y="1625583"/>
                  <a:pt x="1549241" y="1720549"/>
                </a:cubicBezTo>
                <a:lnTo>
                  <a:pt x="1547378" y="1720549"/>
                </a:lnTo>
                <a:cubicBezTo>
                  <a:pt x="1547378" y="1625583"/>
                  <a:pt x="1471034" y="1549239"/>
                  <a:pt x="1376068" y="1549239"/>
                </a:cubicBezTo>
                <a:lnTo>
                  <a:pt x="1376068" y="1547376"/>
                </a:lnTo>
                <a:cubicBezTo>
                  <a:pt x="1471034" y="1547376"/>
                  <a:pt x="1547378" y="1471030"/>
                  <a:pt x="1549241" y="1376066"/>
                </a:cubicBezTo>
                <a:close/>
                <a:moveTo>
                  <a:pt x="173173" y="1376066"/>
                </a:moveTo>
                <a:cubicBezTo>
                  <a:pt x="173173" y="1469169"/>
                  <a:pt x="249517" y="1545513"/>
                  <a:pt x="344483" y="1547376"/>
                </a:cubicBezTo>
                <a:lnTo>
                  <a:pt x="344483" y="1549239"/>
                </a:lnTo>
                <a:cubicBezTo>
                  <a:pt x="249517" y="1549239"/>
                  <a:pt x="173173" y="1625583"/>
                  <a:pt x="173173" y="1720549"/>
                </a:cubicBezTo>
                <a:lnTo>
                  <a:pt x="171310" y="1720549"/>
                </a:lnTo>
                <a:cubicBezTo>
                  <a:pt x="171310" y="1625583"/>
                  <a:pt x="94964" y="1549239"/>
                  <a:pt x="0" y="1549239"/>
                </a:cubicBezTo>
                <a:lnTo>
                  <a:pt x="0" y="1547376"/>
                </a:lnTo>
                <a:cubicBezTo>
                  <a:pt x="94964" y="1547376"/>
                  <a:pt x="171310" y="1471030"/>
                  <a:pt x="173173" y="1376066"/>
                </a:cubicBezTo>
                <a:close/>
                <a:moveTo>
                  <a:pt x="2234479" y="1374203"/>
                </a:moveTo>
                <a:lnTo>
                  <a:pt x="2236342" y="1374203"/>
                </a:lnTo>
                <a:cubicBezTo>
                  <a:pt x="2236342" y="1469169"/>
                  <a:pt x="2312686" y="1545513"/>
                  <a:pt x="2407652" y="1545513"/>
                </a:cubicBezTo>
                <a:cubicBezTo>
                  <a:pt x="2312686" y="1547376"/>
                  <a:pt x="2236342" y="1625583"/>
                  <a:pt x="2236342" y="1716823"/>
                </a:cubicBezTo>
                <a:lnTo>
                  <a:pt x="2234479" y="1716823"/>
                </a:lnTo>
                <a:cubicBezTo>
                  <a:pt x="2234479" y="1621859"/>
                  <a:pt x="2158135" y="1545513"/>
                  <a:pt x="2063169" y="1545513"/>
                </a:cubicBezTo>
                <a:cubicBezTo>
                  <a:pt x="2158135" y="1545513"/>
                  <a:pt x="2234479" y="1469169"/>
                  <a:pt x="2234479" y="1374203"/>
                </a:cubicBezTo>
                <a:close/>
                <a:moveTo>
                  <a:pt x="858413" y="1374203"/>
                </a:moveTo>
                <a:lnTo>
                  <a:pt x="860276" y="1374203"/>
                </a:lnTo>
                <a:cubicBezTo>
                  <a:pt x="860276" y="1469169"/>
                  <a:pt x="936620" y="1545513"/>
                  <a:pt x="1031586" y="1545513"/>
                </a:cubicBezTo>
                <a:cubicBezTo>
                  <a:pt x="938483" y="1547376"/>
                  <a:pt x="860276" y="1625583"/>
                  <a:pt x="860276" y="1718686"/>
                </a:cubicBezTo>
                <a:lnTo>
                  <a:pt x="858413" y="1718686"/>
                </a:lnTo>
                <a:cubicBezTo>
                  <a:pt x="858413" y="1623720"/>
                  <a:pt x="782068" y="1547376"/>
                  <a:pt x="687103" y="1547376"/>
                </a:cubicBezTo>
                <a:lnTo>
                  <a:pt x="687103" y="1545513"/>
                </a:lnTo>
                <a:cubicBezTo>
                  <a:pt x="782068" y="1545513"/>
                  <a:pt x="858413" y="1469169"/>
                  <a:pt x="858413" y="1374203"/>
                </a:cubicBezTo>
                <a:close/>
                <a:moveTo>
                  <a:pt x="2234479" y="687101"/>
                </a:moveTo>
                <a:lnTo>
                  <a:pt x="2236342" y="687101"/>
                </a:lnTo>
                <a:cubicBezTo>
                  <a:pt x="2236342" y="782068"/>
                  <a:pt x="2312686" y="858412"/>
                  <a:pt x="2407652" y="858412"/>
                </a:cubicBezTo>
                <a:cubicBezTo>
                  <a:pt x="2312686" y="860273"/>
                  <a:pt x="2236342" y="936618"/>
                  <a:pt x="2234479" y="1029722"/>
                </a:cubicBezTo>
                <a:cubicBezTo>
                  <a:pt x="2234479" y="934755"/>
                  <a:pt x="2158135" y="858412"/>
                  <a:pt x="2063169" y="858412"/>
                </a:cubicBezTo>
                <a:cubicBezTo>
                  <a:pt x="2158135" y="858412"/>
                  <a:pt x="2234479" y="782068"/>
                  <a:pt x="2234479" y="687101"/>
                </a:cubicBezTo>
                <a:close/>
                <a:moveTo>
                  <a:pt x="1549241" y="687101"/>
                </a:moveTo>
                <a:cubicBezTo>
                  <a:pt x="1549241" y="782068"/>
                  <a:pt x="1625584" y="858412"/>
                  <a:pt x="1720551" y="858412"/>
                </a:cubicBezTo>
                <a:lnTo>
                  <a:pt x="1720551" y="860273"/>
                </a:lnTo>
                <a:cubicBezTo>
                  <a:pt x="1625584" y="860273"/>
                  <a:pt x="1549241" y="936618"/>
                  <a:pt x="1549241" y="1031587"/>
                </a:cubicBezTo>
                <a:lnTo>
                  <a:pt x="1547378" y="1031587"/>
                </a:lnTo>
                <a:cubicBezTo>
                  <a:pt x="1547378" y="936618"/>
                  <a:pt x="1471034" y="860273"/>
                  <a:pt x="1376068" y="860273"/>
                </a:cubicBezTo>
                <a:lnTo>
                  <a:pt x="1376068" y="858412"/>
                </a:lnTo>
                <a:cubicBezTo>
                  <a:pt x="1471034" y="858412"/>
                  <a:pt x="1547378" y="782068"/>
                  <a:pt x="1549241" y="687101"/>
                </a:cubicBezTo>
                <a:close/>
                <a:moveTo>
                  <a:pt x="858413" y="687101"/>
                </a:moveTo>
                <a:lnTo>
                  <a:pt x="860276" y="687101"/>
                </a:lnTo>
                <a:cubicBezTo>
                  <a:pt x="860276" y="782068"/>
                  <a:pt x="936620" y="858412"/>
                  <a:pt x="1031586" y="858412"/>
                </a:cubicBezTo>
                <a:cubicBezTo>
                  <a:pt x="938483" y="860273"/>
                  <a:pt x="860276" y="936618"/>
                  <a:pt x="858413" y="1031587"/>
                </a:cubicBezTo>
                <a:cubicBezTo>
                  <a:pt x="858413" y="936618"/>
                  <a:pt x="782068" y="860273"/>
                  <a:pt x="687103" y="860273"/>
                </a:cubicBezTo>
                <a:lnTo>
                  <a:pt x="687103" y="858412"/>
                </a:lnTo>
                <a:cubicBezTo>
                  <a:pt x="782068" y="858412"/>
                  <a:pt x="858413" y="782068"/>
                  <a:pt x="858413" y="687101"/>
                </a:cubicBezTo>
                <a:close/>
                <a:moveTo>
                  <a:pt x="173173" y="687101"/>
                </a:moveTo>
                <a:cubicBezTo>
                  <a:pt x="173173" y="782068"/>
                  <a:pt x="249517" y="858412"/>
                  <a:pt x="344483" y="858412"/>
                </a:cubicBezTo>
                <a:lnTo>
                  <a:pt x="344483" y="860273"/>
                </a:lnTo>
                <a:cubicBezTo>
                  <a:pt x="249517" y="860273"/>
                  <a:pt x="173173" y="936618"/>
                  <a:pt x="173173" y="1031587"/>
                </a:cubicBezTo>
                <a:lnTo>
                  <a:pt x="171310" y="1031587"/>
                </a:lnTo>
                <a:cubicBezTo>
                  <a:pt x="171310" y="936618"/>
                  <a:pt x="94964" y="860273"/>
                  <a:pt x="0" y="860273"/>
                </a:cubicBezTo>
                <a:lnTo>
                  <a:pt x="0" y="858412"/>
                </a:lnTo>
                <a:cubicBezTo>
                  <a:pt x="94964" y="858412"/>
                  <a:pt x="171310" y="782068"/>
                  <a:pt x="173173" y="687101"/>
                </a:cubicBezTo>
                <a:close/>
                <a:moveTo>
                  <a:pt x="2236342" y="2"/>
                </a:moveTo>
                <a:cubicBezTo>
                  <a:pt x="2236342" y="94965"/>
                  <a:pt x="2312686" y="171310"/>
                  <a:pt x="2407652" y="171310"/>
                </a:cubicBezTo>
                <a:cubicBezTo>
                  <a:pt x="2312686" y="171310"/>
                  <a:pt x="2236342" y="247654"/>
                  <a:pt x="2236342" y="342622"/>
                </a:cubicBezTo>
                <a:lnTo>
                  <a:pt x="2234479" y="342622"/>
                </a:lnTo>
                <a:cubicBezTo>
                  <a:pt x="2234479" y="249517"/>
                  <a:pt x="2158135" y="171310"/>
                  <a:pt x="2063169" y="171310"/>
                </a:cubicBezTo>
                <a:cubicBezTo>
                  <a:pt x="2158135" y="171310"/>
                  <a:pt x="2234479" y="94965"/>
                  <a:pt x="2236342" y="2"/>
                </a:cubicBezTo>
                <a:close/>
                <a:moveTo>
                  <a:pt x="173173" y="2"/>
                </a:moveTo>
                <a:cubicBezTo>
                  <a:pt x="173173" y="94965"/>
                  <a:pt x="249517" y="171310"/>
                  <a:pt x="344483" y="171310"/>
                </a:cubicBezTo>
                <a:lnTo>
                  <a:pt x="344483" y="173171"/>
                </a:lnTo>
                <a:cubicBezTo>
                  <a:pt x="249517" y="173171"/>
                  <a:pt x="173173" y="249517"/>
                  <a:pt x="173173" y="344483"/>
                </a:cubicBezTo>
                <a:lnTo>
                  <a:pt x="171310" y="344483"/>
                </a:lnTo>
                <a:cubicBezTo>
                  <a:pt x="171310" y="249517"/>
                  <a:pt x="94964" y="173171"/>
                  <a:pt x="0" y="173171"/>
                </a:cubicBezTo>
                <a:lnTo>
                  <a:pt x="0" y="171310"/>
                </a:lnTo>
                <a:cubicBezTo>
                  <a:pt x="94964" y="171310"/>
                  <a:pt x="171310" y="94965"/>
                  <a:pt x="173173" y="2"/>
                </a:cubicBezTo>
                <a:close/>
                <a:moveTo>
                  <a:pt x="1549241" y="0"/>
                </a:moveTo>
                <a:cubicBezTo>
                  <a:pt x="1549241" y="94965"/>
                  <a:pt x="1625584" y="171310"/>
                  <a:pt x="1720551" y="171310"/>
                </a:cubicBezTo>
                <a:lnTo>
                  <a:pt x="1720551" y="173171"/>
                </a:lnTo>
                <a:cubicBezTo>
                  <a:pt x="1625584" y="173171"/>
                  <a:pt x="1549241" y="249517"/>
                  <a:pt x="1549241" y="344483"/>
                </a:cubicBezTo>
                <a:lnTo>
                  <a:pt x="1547378" y="344483"/>
                </a:lnTo>
                <a:cubicBezTo>
                  <a:pt x="1547378" y="249517"/>
                  <a:pt x="1471034" y="173171"/>
                  <a:pt x="1376068" y="173171"/>
                </a:cubicBezTo>
                <a:lnTo>
                  <a:pt x="1376068" y="171310"/>
                </a:lnTo>
                <a:cubicBezTo>
                  <a:pt x="1471034" y="171310"/>
                  <a:pt x="1547378" y="94965"/>
                  <a:pt x="1549241" y="0"/>
                </a:cubicBezTo>
                <a:close/>
                <a:moveTo>
                  <a:pt x="860274" y="0"/>
                </a:moveTo>
                <a:cubicBezTo>
                  <a:pt x="860274" y="94965"/>
                  <a:pt x="936618" y="171310"/>
                  <a:pt x="1031584" y="171310"/>
                </a:cubicBezTo>
                <a:cubicBezTo>
                  <a:pt x="938481" y="173171"/>
                  <a:pt x="860274" y="249517"/>
                  <a:pt x="862137" y="344483"/>
                </a:cubicBezTo>
                <a:lnTo>
                  <a:pt x="860274" y="344483"/>
                </a:lnTo>
                <a:cubicBezTo>
                  <a:pt x="860274" y="249517"/>
                  <a:pt x="783929" y="173171"/>
                  <a:pt x="688964" y="173171"/>
                </a:cubicBezTo>
                <a:lnTo>
                  <a:pt x="688964" y="171310"/>
                </a:lnTo>
                <a:cubicBezTo>
                  <a:pt x="783929" y="171310"/>
                  <a:pt x="860274" y="94965"/>
                  <a:pt x="860274" y="0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81F6C2E7-CF46-0FE2-7449-291599BCCFA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31519" y="1737360"/>
            <a:ext cx="8080270" cy="409785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  <a:buNone/>
              <a:defRPr sz="1200"/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  <a:defRPr sz="1200"/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  <a:defRPr sz="1200"/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  <a:defRPr sz="12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36312D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Title">
            <a:extLst>
              <a:ext uri="{FF2B5EF4-FFF2-40B4-BE49-F238E27FC236}">
                <a16:creationId xmlns:a16="http://schemas.microsoft.com/office/drawing/2014/main" id="{ACE2B849-E8E1-295F-5674-F8EABF2E4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19" y="457200"/>
            <a:ext cx="10735547" cy="940079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CC5DF52-7BE8-2F69-C7E3-3371D17D3105}"/>
              </a:ext>
            </a:extLst>
          </p:cNvPr>
          <p:cNvGrpSpPr/>
          <p:nvPr userDrawn="1"/>
        </p:nvGrpSpPr>
        <p:grpSpPr>
          <a:xfrm>
            <a:off x="9821208" y="6370064"/>
            <a:ext cx="1645859" cy="201757"/>
            <a:chOff x="3487075" y="6411984"/>
            <a:chExt cx="2373256" cy="290924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F1F4D1B8-E302-684A-C5C1-4DA1DD87C747}"/>
                </a:ext>
              </a:extLst>
            </p:cNvPr>
            <p:cNvSpPr/>
            <p:nvPr/>
          </p:nvSpPr>
          <p:spPr>
            <a:xfrm>
              <a:off x="4927757" y="6418246"/>
              <a:ext cx="932574" cy="279510"/>
            </a:xfrm>
            <a:custGeom>
              <a:avLst/>
              <a:gdLst>
                <a:gd name="connsiteX0" fmla="*/ 569 w 932574"/>
                <a:gd name="connsiteY0" fmla="*/ 6831 h 279510"/>
                <a:gd name="connsiteX1" fmla="*/ 84210 w 932574"/>
                <a:gd name="connsiteY1" fmla="*/ 6831 h 279510"/>
                <a:gd name="connsiteX2" fmla="*/ 84210 w 932574"/>
                <a:gd name="connsiteY2" fmla="*/ 28463 h 279510"/>
                <a:gd name="connsiteX3" fmla="*/ 27311 w 932574"/>
                <a:gd name="connsiteY3" fmla="*/ 28463 h 279510"/>
                <a:gd name="connsiteX4" fmla="*/ 27311 w 932574"/>
                <a:gd name="connsiteY4" fmla="*/ 53511 h 279510"/>
                <a:gd name="connsiteX5" fmla="*/ 80797 w 932574"/>
                <a:gd name="connsiteY5" fmla="*/ 53511 h 279510"/>
                <a:gd name="connsiteX6" fmla="*/ 80797 w 932574"/>
                <a:gd name="connsiteY6" fmla="*/ 74574 h 279510"/>
                <a:gd name="connsiteX7" fmla="*/ 27311 w 932574"/>
                <a:gd name="connsiteY7" fmla="*/ 74574 h 279510"/>
                <a:gd name="connsiteX8" fmla="*/ 27311 w 932574"/>
                <a:gd name="connsiteY8" fmla="*/ 103037 h 279510"/>
                <a:gd name="connsiteX9" fmla="*/ 85348 w 932574"/>
                <a:gd name="connsiteY9" fmla="*/ 103037 h 279510"/>
                <a:gd name="connsiteX10" fmla="*/ 85348 w 932574"/>
                <a:gd name="connsiteY10" fmla="*/ 124670 h 279510"/>
                <a:gd name="connsiteX11" fmla="*/ 0 w 932574"/>
                <a:gd name="connsiteY11" fmla="*/ 124670 h 279510"/>
                <a:gd name="connsiteX12" fmla="*/ 0 w 932574"/>
                <a:gd name="connsiteY12" fmla="*/ 6831 h 279510"/>
                <a:gd name="connsiteX13" fmla="*/ 104694 w 932574"/>
                <a:gd name="connsiteY13" fmla="*/ 39279 h 279510"/>
                <a:gd name="connsiteX14" fmla="*/ 129730 w 932574"/>
                <a:gd name="connsiteY14" fmla="*/ 39279 h 279510"/>
                <a:gd name="connsiteX15" fmla="*/ 129730 w 932574"/>
                <a:gd name="connsiteY15" fmla="*/ 52942 h 279510"/>
                <a:gd name="connsiteX16" fmla="*/ 130299 w 932574"/>
                <a:gd name="connsiteY16" fmla="*/ 52942 h 279510"/>
                <a:gd name="connsiteX17" fmla="*/ 158179 w 932574"/>
                <a:gd name="connsiteY17" fmla="*/ 37572 h 279510"/>
                <a:gd name="connsiteX18" fmla="*/ 186060 w 932574"/>
                <a:gd name="connsiteY18" fmla="*/ 68881 h 279510"/>
                <a:gd name="connsiteX19" fmla="*/ 186060 w 932574"/>
                <a:gd name="connsiteY19" fmla="*/ 124670 h 279510"/>
                <a:gd name="connsiteX20" fmla="*/ 161024 w 932574"/>
                <a:gd name="connsiteY20" fmla="*/ 124670 h 279510"/>
                <a:gd name="connsiteX21" fmla="*/ 161024 w 932574"/>
                <a:gd name="connsiteY21" fmla="*/ 75713 h 279510"/>
                <a:gd name="connsiteX22" fmla="*/ 147368 w 932574"/>
                <a:gd name="connsiteY22" fmla="*/ 59204 h 279510"/>
                <a:gd name="connsiteX23" fmla="*/ 129730 w 932574"/>
                <a:gd name="connsiteY23" fmla="*/ 77420 h 279510"/>
                <a:gd name="connsiteX24" fmla="*/ 129730 w 932574"/>
                <a:gd name="connsiteY24" fmla="*/ 124670 h 279510"/>
                <a:gd name="connsiteX25" fmla="*/ 104694 w 932574"/>
                <a:gd name="connsiteY25" fmla="*/ 124670 h 279510"/>
                <a:gd name="connsiteX26" fmla="*/ 104694 w 932574"/>
                <a:gd name="connsiteY26" fmla="*/ 39279 h 279510"/>
                <a:gd name="connsiteX27" fmla="*/ 287340 w 932574"/>
                <a:gd name="connsiteY27" fmla="*/ 39279 h 279510"/>
                <a:gd name="connsiteX28" fmla="*/ 287340 w 932574"/>
                <a:gd name="connsiteY28" fmla="*/ 58065 h 279510"/>
                <a:gd name="connsiteX29" fmla="*/ 271408 w 932574"/>
                <a:gd name="connsiteY29" fmla="*/ 58065 h 279510"/>
                <a:gd name="connsiteX30" fmla="*/ 273684 w 932574"/>
                <a:gd name="connsiteY30" fmla="*/ 69451 h 279510"/>
                <a:gd name="connsiteX31" fmla="*/ 239545 w 932574"/>
                <a:gd name="connsiteY31" fmla="*/ 100760 h 279510"/>
                <a:gd name="connsiteX32" fmla="*/ 225320 w 932574"/>
                <a:gd name="connsiteY32" fmla="*/ 98483 h 279510"/>
                <a:gd name="connsiteX33" fmla="*/ 223044 w 932574"/>
                <a:gd name="connsiteY33" fmla="*/ 103607 h 279510"/>
                <a:gd name="connsiteX34" fmla="*/ 285064 w 932574"/>
                <a:gd name="connsiteY34" fmla="*/ 130932 h 279510"/>
                <a:gd name="connsiteX35" fmla="*/ 240114 w 932574"/>
                <a:gd name="connsiteY35" fmla="*/ 157118 h 279510"/>
                <a:gd name="connsiteX36" fmla="*/ 198578 w 932574"/>
                <a:gd name="connsiteY36" fmla="*/ 137763 h 279510"/>
                <a:gd name="connsiteX37" fmla="*/ 207681 w 932574"/>
                <a:gd name="connsiteY37" fmla="*/ 122962 h 279510"/>
                <a:gd name="connsiteX38" fmla="*/ 200284 w 932574"/>
                <a:gd name="connsiteY38" fmla="*/ 109869 h 279510"/>
                <a:gd name="connsiteX39" fmla="*/ 212802 w 932574"/>
                <a:gd name="connsiteY39" fmla="*/ 91652 h 279510"/>
                <a:gd name="connsiteX40" fmla="*/ 204267 w 932574"/>
                <a:gd name="connsiteY40" fmla="*/ 69451 h 279510"/>
                <a:gd name="connsiteX41" fmla="*/ 238976 w 932574"/>
                <a:gd name="connsiteY41" fmla="*/ 38141 h 279510"/>
                <a:gd name="connsiteX42" fmla="*/ 251494 w 932574"/>
                <a:gd name="connsiteY42" fmla="*/ 39849 h 279510"/>
                <a:gd name="connsiteX43" fmla="*/ 287340 w 932574"/>
                <a:gd name="connsiteY43" fmla="*/ 39849 h 279510"/>
                <a:gd name="connsiteX44" fmla="*/ 222475 w 932574"/>
                <a:gd name="connsiteY44" fmla="*/ 127516 h 279510"/>
                <a:gd name="connsiteX45" fmla="*/ 219061 w 932574"/>
                <a:gd name="connsiteY45" fmla="*/ 133778 h 279510"/>
                <a:gd name="connsiteX46" fmla="*/ 241821 w 932574"/>
                <a:gd name="connsiteY46" fmla="*/ 141748 h 279510"/>
                <a:gd name="connsiteX47" fmla="*/ 261735 w 932574"/>
                <a:gd name="connsiteY47" fmla="*/ 133778 h 279510"/>
                <a:gd name="connsiteX48" fmla="*/ 222475 w 932574"/>
                <a:gd name="connsiteY48" fmla="*/ 127516 h 279510"/>
                <a:gd name="connsiteX49" fmla="*/ 251494 w 932574"/>
                <a:gd name="connsiteY49" fmla="*/ 69451 h 279510"/>
                <a:gd name="connsiteX50" fmla="*/ 239545 w 932574"/>
                <a:gd name="connsiteY50" fmla="*/ 54080 h 279510"/>
                <a:gd name="connsiteX51" fmla="*/ 227596 w 932574"/>
                <a:gd name="connsiteY51" fmla="*/ 69451 h 279510"/>
                <a:gd name="connsiteX52" fmla="*/ 239545 w 932574"/>
                <a:gd name="connsiteY52" fmla="*/ 84821 h 279510"/>
                <a:gd name="connsiteX53" fmla="*/ 251494 w 932574"/>
                <a:gd name="connsiteY53" fmla="*/ 69451 h 279510"/>
                <a:gd name="connsiteX54" fmla="*/ 299858 w 932574"/>
                <a:gd name="connsiteY54" fmla="*/ 14232 h 279510"/>
                <a:gd name="connsiteX55" fmla="*/ 314082 w 932574"/>
                <a:gd name="connsiteY55" fmla="*/ 0 h 279510"/>
                <a:gd name="connsiteX56" fmla="*/ 328876 w 932574"/>
                <a:gd name="connsiteY56" fmla="*/ 14232 h 279510"/>
                <a:gd name="connsiteX57" fmla="*/ 314082 w 932574"/>
                <a:gd name="connsiteY57" fmla="*/ 28463 h 279510"/>
                <a:gd name="connsiteX58" fmla="*/ 299858 w 932574"/>
                <a:gd name="connsiteY58" fmla="*/ 14232 h 279510"/>
                <a:gd name="connsiteX59" fmla="*/ 301565 w 932574"/>
                <a:gd name="connsiteY59" fmla="*/ 39279 h 279510"/>
                <a:gd name="connsiteX60" fmla="*/ 326600 w 932574"/>
                <a:gd name="connsiteY60" fmla="*/ 39279 h 279510"/>
                <a:gd name="connsiteX61" fmla="*/ 326600 w 932574"/>
                <a:gd name="connsiteY61" fmla="*/ 124670 h 279510"/>
                <a:gd name="connsiteX62" fmla="*/ 301565 w 932574"/>
                <a:gd name="connsiteY62" fmla="*/ 124670 h 279510"/>
                <a:gd name="connsiteX63" fmla="*/ 301565 w 932574"/>
                <a:gd name="connsiteY63" fmla="*/ 39279 h 279510"/>
                <a:gd name="connsiteX64" fmla="*/ 347653 w 932574"/>
                <a:gd name="connsiteY64" fmla="*/ 39279 h 279510"/>
                <a:gd name="connsiteX65" fmla="*/ 372688 w 932574"/>
                <a:gd name="connsiteY65" fmla="*/ 39279 h 279510"/>
                <a:gd name="connsiteX66" fmla="*/ 372688 w 932574"/>
                <a:gd name="connsiteY66" fmla="*/ 52942 h 279510"/>
                <a:gd name="connsiteX67" fmla="*/ 373258 w 932574"/>
                <a:gd name="connsiteY67" fmla="*/ 52942 h 279510"/>
                <a:gd name="connsiteX68" fmla="*/ 401138 w 932574"/>
                <a:gd name="connsiteY68" fmla="*/ 37572 h 279510"/>
                <a:gd name="connsiteX69" fmla="*/ 429018 w 932574"/>
                <a:gd name="connsiteY69" fmla="*/ 68881 h 279510"/>
                <a:gd name="connsiteX70" fmla="*/ 429018 w 932574"/>
                <a:gd name="connsiteY70" fmla="*/ 124670 h 279510"/>
                <a:gd name="connsiteX71" fmla="*/ 403983 w 932574"/>
                <a:gd name="connsiteY71" fmla="*/ 124670 h 279510"/>
                <a:gd name="connsiteX72" fmla="*/ 403983 w 932574"/>
                <a:gd name="connsiteY72" fmla="*/ 75713 h 279510"/>
                <a:gd name="connsiteX73" fmla="*/ 390327 w 932574"/>
                <a:gd name="connsiteY73" fmla="*/ 59204 h 279510"/>
                <a:gd name="connsiteX74" fmla="*/ 372688 w 932574"/>
                <a:gd name="connsiteY74" fmla="*/ 77420 h 279510"/>
                <a:gd name="connsiteX75" fmla="*/ 372688 w 932574"/>
                <a:gd name="connsiteY75" fmla="*/ 124670 h 279510"/>
                <a:gd name="connsiteX76" fmla="*/ 347653 w 932574"/>
                <a:gd name="connsiteY76" fmla="*/ 124670 h 279510"/>
                <a:gd name="connsiteX77" fmla="*/ 347653 w 932574"/>
                <a:gd name="connsiteY77" fmla="*/ 39279 h 279510"/>
                <a:gd name="connsiteX78" fmla="*/ 526316 w 932574"/>
                <a:gd name="connsiteY78" fmla="*/ 93360 h 279510"/>
                <a:gd name="connsiteX79" fmla="*/ 487055 w 932574"/>
                <a:gd name="connsiteY79" fmla="*/ 126377 h 279510"/>
                <a:gd name="connsiteX80" fmla="*/ 445519 w 932574"/>
                <a:gd name="connsiteY80" fmla="*/ 81975 h 279510"/>
                <a:gd name="connsiteX81" fmla="*/ 487624 w 932574"/>
                <a:gd name="connsiteY81" fmla="*/ 37572 h 279510"/>
                <a:gd name="connsiteX82" fmla="*/ 526316 w 932574"/>
                <a:gd name="connsiteY82" fmla="*/ 83113 h 279510"/>
                <a:gd name="connsiteX83" fmla="*/ 526316 w 932574"/>
                <a:gd name="connsiteY83" fmla="*/ 86529 h 279510"/>
                <a:gd name="connsiteX84" fmla="*/ 470555 w 932574"/>
                <a:gd name="connsiteY84" fmla="*/ 86529 h 279510"/>
                <a:gd name="connsiteX85" fmla="*/ 486486 w 932574"/>
                <a:gd name="connsiteY85" fmla="*/ 107022 h 279510"/>
                <a:gd name="connsiteX86" fmla="*/ 501280 w 932574"/>
                <a:gd name="connsiteY86" fmla="*/ 93360 h 279510"/>
                <a:gd name="connsiteX87" fmla="*/ 526316 w 932574"/>
                <a:gd name="connsiteY87" fmla="*/ 93360 h 279510"/>
                <a:gd name="connsiteX88" fmla="*/ 501280 w 932574"/>
                <a:gd name="connsiteY88" fmla="*/ 72866 h 279510"/>
                <a:gd name="connsiteX89" fmla="*/ 486486 w 932574"/>
                <a:gd name="connsiteY89" fmla="*/ 56357 h 279510"/>
                <a:gd name="connsiteX90" fmla="*/ 471123 w 932574"/>
                <a:gd name="connsiteY90" fmla="*/ 72866 h 279510"/>
                <a:gd name="connsiteX91" fmla="*/ 501280 w 932574"/>
                <a:gd name="connsiteY91" fmla="*/ 72866 h 279510"/>
                <a:gd name="connsiteX92" fmla="*/ 619630 w 932574"/>
                <a:gd name="connsiteY92" fmla="*/ 93360 h 279510"/>
                <a:gd name="connsiteX93" fmla="*/ 580370 w 932574"/>
                <a:gd name="connsiteY93" fmla="*/ 126377 h 279510"/>
                <a:gd name="connsiteX94" fmla="*/ 538833 w 932574"/>
                <a:gd name="connsiteY94" fmla="*/ 81975 h 279510"/>
                <a:gd name="connsiteX95" fmla="*/ 580939 w 932574"/>
                <a:gd name="connsiteY95" fmla="*/ 37572 h 279510"/>
                <a:gd name="connsiteX96" fmla="*/ 619630 w 932574"/>
                <a:gd name="connsiteY96" fmla="*/ 83113 h 279510"/>
                <a:gd name="connsiteX97" fmla="*/ 619630 w 932574"/>
                <a:gd name="connsiteY97" fmla="*/ 86529 h 279510"/>
                <a:gd name="connsiteX98" fmla="*/ 564438 w 932574"/>
                <a:gd name="connsiteY98" fmla="*/ 86529 h 279510"/>
                <a:gd name="connsiteX99" fmla="*/ 580370 w 932574"/>
                <a:gd name="connsiteY99" fmla="*/ 107022 h 279510"/>
                <a:gd name="connsiteX100" fmla="*/ 595164 w 932574"/>
                <a:gd name="connsiteY100" fmla="*/ 93360 h 279510"/>
                <a:gd name="connsiteX101" fmla="*/ 619630 w 932574"/>
                <a:gd name="connsiteY101" fmla="*/ 93360 h 279510"/>
                <a:gd name="connsiteX102" fmla="*/ 594594 w 932574"/>
                <a:gd name="connsiteY102" fmla="*/ 72866 h 279510"/>
                <a:gd name="connsiteX103" fmla="*/ 579801 w 932574"/>
                <a:gd name="connsiteY103" fmla="*/ 56357 h 279510"/>
                <a:gd name="connsiteX104" fmla="*/ 564438 w 932574"/>
                <a:gd name="connsiteY104" fmla="*/ 72866 h 279510"/>
                <a:gd name="connsiteX105" fmla="*/ 594594 w 932574"/>
                <a:gd name="connsiteY105" fmla="*/ 72866 h 279510"/>
                <a:gd name="connsiteX106" fmla="*/ 636700 w 932574"/>
                <a:gd name="connsiteY106" fmla="*/ 39279 h 279510"/>
                <a:gd name="connsiteX107" fmla="*/ 661735 w 932574"/>
                <a:gd name="connsiteY107" fmla="*/ 39279 h 279510"/>
                <a:gd name="connsiteX108" fmla="*/ 661735 w 932574"/>
                <a:gd name="connsiteY108" fmla="*/ 52942 h 279510"/>
                <a:gd name="connsiteX109" fmla="*/ 662304 w 932574"/>
                <a:gd name="connsiteY109" fmla="*/ 52942 h 279510"/>
                <a:gd name="connsiteX110" fmla="*/ 683926 w 932574"/>
                <a:gd name="connsiteY110" fmla="*/ 37572 h 279510"/>
                <a:gd name="connsiteX111" fmla="*/ 691323 w 932574"/>
                <a:gd name="connsiteY111" fmla="*/ 38710 h 279510"/>
                <a:gd name="connsiteX112" fmla="*/ 691323 w 932574"/>
                <a:gd name="connsiteY112" fmla="*/ 64896 h 279510"/>
                <a:gd name="connsiteX113" fmla="*/ 680512 w 932574"/>
                <a:gd name="connsiteY113" fmla="*/ 63189 h 279510"/>
                <a:gd name="connsiteX114" fmla="*/ 662304 w 932574"/>
                <a:gd name="connsiteY114" fmla="*/ 81975 h 279510"/>
                <a:gd name="connsiteX115" fmla="*/ 662304 w 932574"/>
                <a:gd name="connsiteY115" fmla="*/ 124670 h 279510"/>
                <a:gd name="connsiteX116" fmla="*/ 637269 w 932574"/>
                <a:gd name="connsiteY116" fmla="*/ 124670 h 279510"/>
                <a:gd name="connsiteX117" fmla="*/ 637269 w 932574"/>
                <a:gd name="connsiteY117" fmla="*/ 39279 h 279510"/>
                <a:gd name="connsiteX118" fmla="*/ 702702 w 932574"/>
                <a:gd name="connsiteY118" fmla="*/ 14232 h 279510"/>
                <a:gd name="connsiteX119" fmla="*/ 716927 w 932574"/>
                <a:gd name="connsiteY119" fmla="*/ 0 h 279510"/>
                <a:gd name="connsiteX120" fmla="*/ 731721 w 932574"/>
                <a:gd name="connsiteY120" fmla="*/ 14232 h 279510"/>
                <a:gd name="connsiteX121" fmla="*/ 716927 w 932574"/>
                <a:gd name="connsiteY121" fmla="*/ 28463 h 279510"/>
                <a:gd name="connsiteX122" fmla="*/ 702702 w 932574"/>
                <a:gd name="connsiteY122" fmla="*/ 14232 h 279510"/>
                <a:gd name="connsiteX123" fmla="*/ 704409 w 932574"/>
                <a:gd name="connsiteY123" fmla="*/ 39279 h 279510"/>
                <a:gd name="connsiteX124" fmla="*/ 729445 w 932574"/>
                <a:gd name="connsiteY124" fmla="*/ 39279 h 279510"/>
                <a:gd name="connsiteX125" fmla="*/ 729445 w 932574"/>
                <a:gd name="connsiteY125" fmla="*/ 124670 h 279510"/>
                <a:gd name="connsiteX126" fmla="*/ 704409 w 932574"/>
                <a:gd name="connsiteY126" fmla="*/ 124670 h 279510"/>
                <a:gd name="connsiteX127" fmla="*/ 704409 w 932574"/>
                <a:gd name="connsiteY127" fmla="*/ 39279 h 279510"/>
                <a:gd name="connsiteX128" fmla="*/ 750498 w 932574"/>
                <a:gd name="connsiteY128" fmla="*/ 39279 h 279510"/>
                <a:gd name="connsiteX129" fmla="*/ 775533 w 932574"/>
                <a:gd name="connsiteY129" fmla="*/ 39279 h 279510"/>
                <a:gd name="connsiteX130" fmla="*/ 775533 w 932574"/>
                <a:gd name="connsiteY130" fmla="*/ 52942 h 279510"/>
                <a:gd name="connsiteX131" fmla="*/ 776102 w 932574"/>
                <a:gd name="connsiteY131" fmla="*/ 52942 h 279510"/>
                <a:gd name="connsiteX132" fmla="*/ 803982 w 932574"/>
                <a:gd name="connsiteY132" fmla="*/ 37572 h 279510"/>
                <a:gd name="connsiteX133" fmla="*/ 831863 w 932574"/>
                <a:gd name="connsiteY133" fmla="*/ 68881 h 279510"/>
                <a:gd name="connsiteX134" fmla="*/ 831863 w 932574"/>
                <a:gd name="connsiteY134" fmla="*/ 124670 h 279510"/>
                <a:gd name="connsiteX135" fmla="*/ 806827 w 932574"/>
                <a:gd name="connsiteY135" fmla="*/ 124670 h 279510"/>
                <a:gd name="connsiteX136" fmla="*/ 806827 w 932574"/>
                <a:gd name="connsiteY136" fmla="*/ 75713 h 279510"/>
                <a:gd name="connsiteX137" fmla="*/ 793172 w 932574"/>
                <a:gd name="connsiteY137" fmla="*/ 59204 h 279510"/>
                <a:gd name="connsiteX138" fmla="*/ 775533 w 932574"/>
                <a:gd name="connsiteY138" fmla="*/ 77420 h 279510"/>
                <a:gd name="connsiteX139" fmla="*/ 775533 w 932574"/>
                <a:gd name="connsiteY139" fmla="*/ 124670 h 279510"/>
                <a:gd name="connsiteX140" fmla="*/ 750498 w 932574"/>
                <a:gd name="connsiteY140" fmla="*/ 124670 h 279510"/>
                <a:gd name="connsiteX141" fmla="*/ 750498 w 932574"/>
                <a:gd name="connsiteY141" fmla="*/ 39279 h 279510"/>
                <a:gd name="connsiteX142" fmla="*/ 932574 w 932574"/>
                <a:gd name="connsiteY142" fmla="*/ 39279 h 279510"/>
                <a:gd name="connsiteX143" fmla="*/ 932574 w 932574"/>
                <a:gd name="connsiteY143" fmla="*/ 58065 h 279510"/>
                <a:gd name="connsiteX144" fmla="*/ 917212 w 932574"/>
                <a:gd name="connsiteY144" fmla="*/ 58065 h 279510"/>
                <a:gd name="connsiteX145" fmla="*/ 919488 w 932574"/>
                <a:gd name="connsiteY145" fmla="*/ 69451 h 279510"/>
                <a:gd name="connsiteX146" fmla="*/ 885348 w 932574"/>
                <a:gd name="connsiteY146" fmla="*/ 100760 h 279510"/>
                <a:gd name="connsiteX147" fmla="*/ 871124 w 932574"/>
                <a:gd name="connsiteY147" fmla="*/ 98483 h 279510"/>
                <a:gd name="connsiteX148" fmla="*/ 868847 w 932574"/>
                <a:gd name="connsiteY148" fmla="*/ 103607 h 279510"/>
                <a:gd name="connsiteX149" fmla="*/ 930867 w 932574"/>
                <a:gd name="connsiteY149" fmla="*/ 130932 h 279510"/>
                <a:gd name="connsiteX150" fmla="*/ 885917 w 932574"/>
                <a:gd name="connsiteY150" fmla="*/ 157118 h 279510"/>
                <a:gd name="connsiteX151" fmla="*/ 844381 w 932574"/>
                <a:gd name="connsiteY151" fmla="*/ 137763 h 279510"/>
                <a:gd name="connsiteX152" fmla="*/ 853485 w 932574"/>
                <a:gd name="connsiteY152" fmla="*/ 122962 h 279510"/>
                <a:gd name="connsiteX153" fmla="*/ 846088 w 932574"/>
                <a:gd name="connsiteY153" fmla="*/ 109869 h 279510"/>
                <a:gd name="connsiteX154" fmla="*/ 858606 w 932574"/>
                <a:gd name="connsiteY154" fmla="*/ 91652 h 279510"/>
                <a:gd name="connsiteX155" fmla="*/ 850071 w 932574"/>
                <a:gd name="connsiteY155" fmla="*/ 69451 h 279510"/>
                <a:gd name="connsiteX156" fmla="*/ 884779 w 932574"/>
                <a:gd name="connsiteY156" fmla="*/ 38141 h 279510"/>
                <a:gd name="connsiteX157" fmla="*/ 897297 w 932574"/>
                <a:gd name="connsiteY157" fmla="*/ 39849 h 279510"/>
                <a:gd name="connsiteX158" fmla="*/ 932574 w 932574"/>
                <a:gd name="connsiteY158" fmla="*/ 39849 h 279510"/>
                <a:gd name="connsiteX159" fmla="*/ 867709 w 932574"/>
                <a:gd name="connsiteY159" fmla="*/ 127516 h 279510"/>
                <a:gd name="connsiteX160" fmla="*/ 864296 w 932574"/>
                <a:gd name="connsiteY160" fmla="*/ 133778 h 279510"/>
                <a:gd name="connsiteX161" fmla="*/ 887055 w 932574"/>
                <a:gd name="connsiteY161" fmla="*/ 141748 h 279510"/>
                <a:gd name="connsiteX162" fmla="*/ 906970 w 932574"/>
                <a:gd name="connsiteY162" fmla="*/ 133778 h 279510"/>
                <a:gd name="connsiteX163" fmla="*/ 867709 w 932574"/>
                <a:gd name="connsiteY163" fmla="*/ 127516 h 279510"/>
                <a:gd name="connsiteX164" fmla="*/ 896728 w 932574"/>
                <a:gd name="connsiteY164" fmla="*/ 69451 h 279510"/>
                <a:gd name="connsiteX165" fmla="*/ 884779 w 932574"/>
                <a:gd name="connsiteY165" fmla="*/ 54080 h 279510"/>
                <a:gd name="connsiteX166" fmla="*/ 872830 w 932574"/>
                <a:gd name="connsiteY166" fmla="*/ 69451 h 279510"/>
                <a:gd name="connsiteX167" fmla="*/ 884779 w 932574"/>
                <a:gd name="connsiteY167" fmla="*/ 84821 h 279510"/>
                <a:gd name="connsiteX168" fmla="*/ 896728 w 932574"/>
                <a:gd name="connsiteY168" fmla="*/ 69451 h 279510"/>
                <a:gd name="connsiteX169" fmla="*/ 569 w 932574"/>
                <a:gd name="connsiteY169" fmla="*/ 159964 h 279510"/>
                <a:gd name="connsiteX170" fmla="*/ 82504 w 932574"/>
                <a:gd name="connsiteY170" fmla="*/ 159964 h 279510"/>
                <a:gd name="connsiteX171" fmla="*/ 82504 w 932574"/>
                <a:gd name="connsiteY171" fmla="*/ 181596 h 279510"/>
                <a:gd name="connsiteX172" fmla="*/ 27311 w 932574"/>
                <a:gd name="connsiteY172" fmla="*/ 181596 h 279510"/>
                <a:gd name="connsiteX173" fmla="*/ 27311 w 932574"/>
                <a:gd name="connsiteY173" fmla="*/ 208921 h 279510"/>
                <a:gd name="connsiteX174" fmla="*/ 79090 w 932574"/>
                <a:gd name="connsiteY174" fmla="*/ 208921 h 279510"/>
                <a:gd name="connsiteX175" fmla="*/ 79090 w 932574"/>
                <a:gd name="connsiteY175" fmla="*/ 229984 h 279510"/>
                <a:gd name="connsiteX176" fmla="*/ 27311 w 932574"/>
                <a:gd name="connsiteY176" fmla="*/ 229984 h 279510"/>
                <a:gd name="connsiteX177" fmla="*/ 27311 w 932574"/>
                <a:gd name="connsiteY177" fmla="*/ 277803 h 279510"/>
                <a:gd name="connsiteX178" fmla="*/ 569 w 932574"/>
                <a:gd name="connsiteY178" fmla="*/ 277803 h 279510"/>
                <a:gd name="connsiteX179" fmla="*/ 569 w 932574"/>
                <a:gd name="connsiteY179" fmla="*/ 159964 h 279510"/>
                <a:gd name="connsiteX180" fmla="*/ 99573 w 932574"/>
                <a:gd name="connsiteY180" fmla="*/ 167365 h 279510"/>
                <a:gd name="connsiteX181" fmla="*/ 113798 w 932574"/>
                <a:gd name="connsiteY181" fmla="*/ 153133 h 279510"/>
                <a:gd name="connsiteX182" fmla="*/ 128592 w 932574"/>
                <a:gd name="connsiteY182" fmla="*/ 167365 h 279510"/>
                <a:gd name="connsiteX183" fmla="*/ 113798 w 932574"/>
                <a:gd name="connsiteY183" fmla="*/ 181596 h 279510"/>
                <a:gd name="connsiteX184" fmla="*/ 99573 w 932574"/>
                <a:gd name="connsiteY184" fmla="*/ 167365 h 279510"/>
                <a:gd name="connsiteX185" fmla="*/ 101280 w 932574"/>
                <a:gd name="connsiteY185" fmla="*/ 192412 h 279510"/>
                <a:gd name="connsiteX186" fmla="*/ 126316 w 932574"/>
                <a:gd name="connsiteY186" fmla="*/ 192412 h 279510"/>
                <a:gd name="connsiteX187" fmla="*/ 126316 w 932574"/>
                <a:gd name="connsiteY187" fmla="*/ 277803 h 279510"/>
                <a:gd name="connsiteX188" fmla="*/ 101280 w 932574"/>
                <a:gd name="connsiteY188" fmla="*/ 277803 h 279510"/>
                <a:gd name="connsiteX189" fmla="*/ 101280 w 932574"/>
                <a:gd name="connsiteY189" fmla="*/ 192412 h 279510"/>
                <a:gd name="connsiteX190" fmla="*/ 147368 w 932574"/>
                <a:gd name="connsiteY190" fmla="*/ 192412 h 279510"/>
                <a:gd name="connsiteX191" fmla="*/ 172404 w 932574"/>
                <a:gd name="connsiteY191" fmla="*/ 192412 h 279510"/>
                <a:gd name="connsiteX192" fmla="*/ 172404 w 932574"/>
                <a:gd name="connsiteY192" fmla="*/ 206075 h 279510"/>
                <a:gd name="connsiteX193" fmla="*/ 172973 w 932574"/>
                <a:gd name="connsiteY193" fmla="*/ 206075 h 279510"/>
                <a:gd name="connsiteX194" fmla="*/ 194595 w 932574"/>
                <a:gd name="connsiteY194" fmla="*/ 190705 h 279510"/>
                <a:gd name="connsiteX195" fmla="*/ 201991 w 932574"/>
                <a:gd name="connsiteY195" fmla="*/ 191843 h 279510"/>
                <a:gd name="connsiteX196" fmla="*/ 201991 w 932574"/>
                <a:gd name="connsiteY196" fmla="*/ 218029 h 279510"/>
                <a:gd name="connsiteX197" fmla="*/ 191181 w 932574"/>
                <a:gd name="connsiteY197" fmla="*/ 216322 h 279510"/>
                <a:gd name="connsiteX198" fmla="*/ 172973 w 932574"/>
                <a:gd name="connsiteY198" fmla="*/ 235107 h 279510"/>
                <a:gd name="connsiteX199" fmla="*/ 172973 w 932574"/>
                <a:gd name="connsiteY199" fmla="*/ 277803 h 279510"/>
                <a:gd name="connsiteX200" fmla="*/ 147937 w 932574"/>
                <a:gd name="connsiteY200" fmla="*/ 277803 h 279510"/>
                <a:gd name="connsiteX201" fmla="*/ 147937 w 932574"/>
                <a:gd name="connsiteY201" fmla="*/ 192412 h 279510"/>
                <a:gd name="connsiteX202" fmla="*/ 234993 w 932574"/>
                <a:gd name="connsiteY202" fmla="*/ 249339 h 279510"/>
                <a:gd name="connsiteX203" fmla="*/ 250355 w 932574"/>
                <a:gd name="connsiteY203" fmla="*/ 261863 h 279510"/>
                <a:gd name="connsiteX204" fmla="*/ 262304 w 932574"/>
                <a:gd name="connsiteY204" fmla="*/ 254463 h 279510"/>
                <a:gd name="connsiteX205" fmla="*/ 213371 w 932574"/>
                <a:gd name="connsiteY205" fmla="*/ 218029 h 279510"/>
                <a:gd name="connsiteX206" fmla="*/ 248649 w 932574"/>
                <a:gd name="connsiteY206" fmla="*/ 190705 h 279510"/>
                <a:gd name="connsiteX207" fmla="*/ 285633 w 932574"/>
                <a:gd name="connsiteY207" fmla="*/ 219737 h 279510"/>
                <a:gd name="connsiteX208" fmla="*/ 261735 w 932574"/>
                <a:gd name="connsiteY208" fmla="*/ 219737 h 279510"/>
                <a:gd name="connsiteX209" fmla="*/ 248649 w 932574"/>
                <a:gd name="connsiteY209" fmla="*/ 208352 h 279510"/>
                <a:gd name="connsiteX210" fmla="*/ 238407 w 932574"/>
                <a:gd name="connsiteY210" fmla="*/ 215183 h 279510"/>
                <a:gd name="connsiteX211" fmla="*/ 287340 w 932574"/>
                <a:gd name="connsiteY211" fmla="*/ 252185 h 279510"/>
                <a:gd name="connsiteX212" fmla="*/ 250925 w 932574"/>
                <a:gd name="connsiteY212" fmla="*/ 278941 h 279510"/>
                <a:gd name="connsiteX213" fmla="*/ 210526 w 932574"/>
                <a:gd name="connsiteY213" fmla="*/ 248770 h 279510"/>
                <a:gd name="connsiteX214" fmla="*/ 234993 w 932574"/>
                <a:gd name="connsiteY214" fmla="*/ 248770 h 279510"/>
                <a:gd name="connsiteX215" fmla="*/ 308393 w 932574"/>
                <a:gd name="connsiteY215" fmla="*/ 212337 h 279510"/>
                <a:gd name="connsiteX216" fmla="*/ 297013 w 932574"/>
                <a:gd name="connsiteY216" fmla="*/ 212337 h 279510"/>
                <a:gd name="connsiteX217" fmla="*/ 297013 w 932574"/>
                <a:gd name="connsiteY217" fmla="*/ 192412 h 279510"/>
                <a:gd name="connsiteX218" fmla="*/ 308393 w 932574"/>
                <a:gd name="connsiteY218" fmla="*/ 192412 h 279510"/>
                <a:gd name="connsiteX219" fmla="*/ 308393 w 932574"/>
                <a:gd name="connsiteY219" fmla="*/ 170211 h 279510"/>
                <a:gd name="connsiteX220" fmla="*/ 333428 w 932574"/>
                <a:gd name="connsiteY220" fmla="*/ 170211 h 279510"/>
                <a:gd name="connsiteX221" fmla="*/ 333428 w 932574"/>
                <a:gd name="connsiteY221" fmla="*/ 192412 h 279510"/>
                <a:gd name="connsiteX222" fmla="*/ 353343 w 932574"/>
                <a:gd name="connsiteY222" fmla="*/ 192412 h 279510"/>
                <a:gd name="connsiteX223" fmla="*/ 353343 w 932574"/>
                <a:gd name="connsiteY223" fmla="*/ 212337 h 279510"/>
                <a:gd name="connsiteX224" fmla="*/ 333428 w 932574"/>
                <a:gd name="connsiteY224" fmla="*/ 212337 h 279510"/>
                <a:gd name="connsiteX225" fmla="*/ 333428 w 932574"/>
                <a:gd name="connsiteY225" fmla="*/ 244785 h 279510"/>
                <a:gd name="connsiteX226" fmla="*/ 346515 w 932574"/>
                <a:gd name="connsiteY226" fmla="*/ 256170 h 279510"/>
                <a:gd name="connsiteX227" fmla="*/ 355050 w 932574"/>
                <a:gd name="connsiteY227" fmla="*/ 255601 h 279510"/>
                <a:gd name="connsiteX228" fmla="*/ 355050 w 932574"/>
                <a:gd name="connsiteY228" fmla="*/ 277803 h 279510"/>
                <a:gd name="connsiteX229" fmla="*/ 341963 w 932574"/>
                <a:gd name="connsiteY229" fmla="*/ 279510 h 279510"/>
                <a:gd name="connsiteX230" fmla="*/ 308393 w 932574"/>
                <a:gd name="connsiteY230" fmla="*/ 245354 h 279510"/>
                <a:gd name="connsiteX231" fmla="*/ 308393 w 932574"/>
                <a:gd name="connsiteY231" fmla="*/ 212337 h 279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</a:cxnLst>
              <a:rect l="l" t="t" r="r" b="b"/>
              <a:pathLst>
                <a:path w="932574" h="279510">
                  <a:moveTo>
                    <a:pt x="569" y="6831"/>
                  </a:moveTo>
                  <a:lnTo>
                    <a:pt x="84210" y="6831"/>
                  </a:lnTo>
                  <a:lnTo>
                    <a:pt x="84210" y="28463"/>
                  </a:lnTo>
                  <a:lnTo>
                    <a:pt x="27311" y="28463"/>
                  </a:lnTo>
                  <a:lnTo>
                    <a:pt x="27311" y="53511"/>
                  </a:lnTo>
                  <a:lnTo>
                    <a:pt x="80797" y="53511"/>
                  </a:lnTo>
                  <a:lnTo>
                    <a:pt x="80797" y="74574"/>
                  </a:lnTo>
                  <a:lnTo>
                    <a:pt x="27311" y="74574"/>
                  </a:lnTo>
                  <a:lnTo>
                    <a:pt x="27311" y="103037"/>
                  </a:lnTo>
                  <a:lnTo>
                    <a:pt x="85348" y="103037"/>
                  </a:lnTo>
                  <a:lnTo>
                    <a:pt x="85348" y="124670"/>
                  </a:lnTo>
                  <a:lnTo>
                    <a:pt x="0" y="124670"/>
                  </a:lnTo>
                  <a:lnTo>
                    <a:pt x="0" y="6831"/>
                  </a:lnTo>
                  <a:close/>
                  <a:moveTo>
                    <a:pt x="104694" y="39279"/>
                  </a:moveTo>
                  <a:lnTo>
                    <a:pt x="129730" y="39279"/>
                  </a:lnTo>
                  <a:lnTo>
                    <a:pt x="129730" y="52942"/>
                  </a:lnTo>
                  <a:lnTo>
                    <a:pt x="130299" y="52942"/>
                  </a:lnTo>
                  <a:cubicBezTo>
                    <a:pt x="135989" y="43264"/>
                    <a:pt x="143954" y="37572"/>
                    <a:pt x="158179" y="37572"/>
                  </a:cubicBezTo>
                  <a:cubicBezTo>
                    <a:pt x="178663" y="37572"/>
                    <a:pt x="186060" y="48957"/>
                    <a:pt x="186060" y="68881"/>
                  </a:cubicBezTo>
                  <a:lnTo>
                    <a:pt x="186060" y="124670"/>
                  </a:lnTo>
                  <a:lnTo>
                    <a:pt x="161024" y="124670"/>
                  </a:lnTo>
                  <a:lnTo>
                    <a:pt x="161024" y="75713"/>
                  </a:lnTo>
                  <a:cubicBezTo>
                    <a:pt x="161024" y="64896"/>
                    <a:pt x="157610" y="59204"/>
                    <a:pt x="147368" y="59204"/>
                  </a:cubicBezTo>
                  <a:cubicBezTo>
                    <a:pt x="136558" y="59204"/>
                    <a:pt x="129730" y="66604"/>
                    <a:pt x="129730" y="77420"/>
                  </a:cubicBezTo>
                  <a:lnTo>
                    <a:pt x="129730" y="124670"/>
                  </a:lnTo>
                  <a:lnTo>
                    <a:pt x="104694" y="124670"/>
                  </a:lnTo>
                  <a:lnTo>
                    <a:pt x="104694" y="39279"/>
                  </a:lnTo>
                  <a:close/>
                  <a:moveTo>
                    <a:pt x="287340" y="39279"/>
                  </a:moveTo>
                  <a:lnTo>
                    <a:pt x="287340" y="58065"/>
                  </a:lnTo>
                  <a:lnTo>
                    <a:pt x="271408" y="58065"/>
                  </a:lnTo>
                  <a:cubicBezTo>
                    <a:pt x="273115" y="61481"/>
                    <a:pt x="273684" y="65466"/>
                    <a:pt x="273684" y="69451"/>
                  </a:cubicBezTo>
                  <a:cubicBezTo>
                    <a:pt x="273684" y="87667"/>
                    <a:pt x="261166" y="100760"/>
                    <a:pt x="239545" y="100760"/>
                  </a:cubicBezTo>
                  <a:cubicBezTo>
                    <a:pt x="234424" y="100760"/>
                    <a:pt x="229303" y="100191"/>
                    <a:pt x="225320" y="98483"/>
                  </a:cubicBezTo>
                  <a:cubicBezTo>
                    <a:pt x="223613" y="100191"/>
                    <a:pt x="223044" y="101899"/>
                    <a:pt x="223044" y="103607"/>
                  </a:cubicBezTo>
                  <a:cubicBezTo>
                    <a:pt x="223044" y="114992"/>
                    <a:pt x="285064" y="95068"/>
                    <a:pt x="285064" y="130932"/>
                  </a:cubicBezTo>
                  <a:cubicBezTo>
                    <a:pt x="285064" y="145163"/>
                    <a:pt x="276529" y="157118"/>
                    <a:pt x="240114" y="157118"/>
                  </a:cubicBezTo>
                  <a:cubicBezTo>
                    <a:pt x="208819" y="157118"/>
                    <a:pt x="198578" y="149717"/>
                    <a:pt x="198578" y="137763"/>
                  </a:cubicBezTo>
                  <a:cubicBezTo>
                    <a:pt x="198578" y="131501"/>
                    <a:pt x="201991" y="126377"/>
                    <a:pt x="207681" y="122962"/>
                  </a:cubicBezTo>
                  <a:cubicBezTo>
                    <a:pt x="203129" y="120115"/>
                    <a:pt x="200284" y="116131"/>
                    <a:pt x="200284" y="109869"/>
                  </a:cubicBezTo>
                  <a:cubicBezTo>
                    <a:pt x="200284" y="102468"/>
                    <a:pt x="203698" y="96206"/>
                    <a:pt x="212802" y="91652"/>
                  </a:cubicBezTo>
                  <a:cubicBezTo>
                    <a:pt x="207112" y="85959"/>
                    <a:pt x="204267" y="78559"/>
                    <a:pt x="204267" y="69451"/>
                  </a:cubicBezTo>
                  <a:cubicBezTo>
                    <a:pt x="204267" y="50665"/>
                    <a:pt x="216785" y="38141"/>
                    <a:pt x="238976" y="38141"/>
                  </a:cubicBezTo>
                  <a:cubicBezTo>
                    <a:pt x="243528" y="38141"/>
                    <a:pt x="247511" y="38710"/>
                    <a:pt x="251494" y="39849"/>
                  </a:cubicBezTo>
                  <a:lnTo>
                    <a:pt x="287340" y="39849"/>
                  </a:lnTo>
                  <a:close/>
                  <a:moveTo>
                    <a:pt x="222475" y="127516"/>
                  </a:moveTo>
                  <a:cubicBezTo>
                    <a:pt x="219630" y="129793"/>
                    <a:pt x="219061" y="132070"/>
                    <a:pt x="219061" y="133778"/>
                  </a:cubicBezTo>
                  <a:cubicBezTo>
                    <a:pt x="219061" y="138901"/>
                    <a:pt x="223044" y="141748"/>
                    <a:pt x="241821" y="141748"/>
                  </a:cubicBezTo>
                  <a:cubicBezTo>
                    <a:pt x="257183" y="141748"/>
                    <a:pt x="261735" y="137193"/>
                    <a:pt x="261735" y="133778"/>
                  </a:cubicBezTo>
                  <a:cubicBezTo>
                    <a:pt x="261735" y="125808"/>
                    <a:pt x="239545" y="129793"/>
                    <a:pt x="222475" y="127516"/>
                  </a:cubicBezTo>
                  <a:close/>
                  <a:moveTo>
                    <a:pt x="251494" y="69451"/>
                  </a:moveTo>
                  <a:cubicBezTo>
                    <a:pt x="251494" y="59773"/>
                    <a:pt x="248080" y="54080"/>
                    <a:pt x="239545" y="54080"/>
                  </a:cubicBezTo>
                  <a:cubicBezTo>
                    <a:pt x="231010" y="54080"/>
                    <a:pt x="227596" y="59773"/>
                    <a:pt x="227596" y="69451"/>
                  </a:cubicBezTo>
                  <a:cubicBezTo>
                    <a:pt x="227596" y="79128"/>
                    <a:pt x="231010" y="84821"/>
                    <a:pt x="239545" y="84821"/>
                  </a:cubicBezTo>
                  <a:cubicBezTo>
                    <a:pt x="247511" y="84821"/>
                    <a:pt x="251494" y="79128"/>
                    <a:pt x="251494" y="69451"/>
                  </a:cubicBezTo>
                  <a:close/>
                  <a:moveTo>
                    <a:pt x="299858" y="14232"/>
                  </a:moveTo>
                  <a:cubicBezTo>
                    <a:pt x="299858" y="5693"/>
                    <a:pt x="304979" y="0"/>
                    <a:pt x="314082" y="0"/>
                  </a:cubicBezTo>
                  <a:cubicBezTo>
                    <a:pt x="322617" y="0"/>
                    <a:pt x="328876" y="5693"/>
                    <a:pt x="328876" y="14232"/>
                  </a:cubicBezTo>
                  <a:cubicBezTo>
                    <a:pt x="328876" y="22771"/>
                    <a:pt x="323186" y="28463"/>
                    <a:pt x="314082" y="28463"/>
                  </a:cubicBezTo>
                  <a:cubicBezTo>
                    <a:pt x="304979" y="28463"/>
                    <a:pt x="299858" y="22771"/>
                    <a:pt x="299858" y="14232"/>
                  </a:cubicBezTo>
                  <a:close/>
                  <a:moveTo>
                    <a:pt x="301565" y="39279"/>
                  </a:moveTo>
                  <a:lnTo>
                    <a:pt x="326600" y="39279"/>
                  </a:lnTo>
                  <a:lnTo>
                    <a:pt x="326600" y="124670"/>
                  </a:lnTo>
                  <a:lnTo>
                    <a:pt x="301565" y="124670"/>
                  </a:lnTo>
                  <a:lnTo>
                    <a:pt x="301565" y="39279"/>
                  </a:lnTo>
                  <a:close/>
                  <a:moveTo>
                    <a:pt x="347653" y="39279"/>
                  </a:moveTo>
                  <a:lnTo>
                    <a:pt x="372688" y="39279"/>
                  </a:lnTo>
                  <a:lnTo>
                    <a:pt x="372688" y="52942"/>
                  </a:lnTo>
                  <a:lnTo>
                    <a:pt x="373258" y="52942"/>
                  </a:lnTo>
                  <a:cubicBezTo>
                    <a:pt x="378947" y="43264"/>
                    <a:pt x="386913" y="37572"/>
                    <a:pt x="401138" y="37572"/>
                  </a:cubicBezTo>
                  <a:cubicBezTo>
                    <a:pt x="421622" y="37572"/>
                    <a:pt x="429018" y="48957"/>
                    <a:pt x="429018" y="68881"/>
                  </a:cubicBezTo>
                  <a:lnTo>
                    <a:pt x="429018" y="124670"/>
                  </a:lnTo>
                  <a:lnTo>
                    <a:pt x="403983" y="124670"/>
                  </a:lnTo>
                  <a:lnTo>
                    <a:pt x="403983" y="75713"/>
                  </a:lnTo>
                  <a:cubicBezTo>
                    <a:pt x="403983" y="64896"/>
                    <a:pt x="400569" y="59204"/>
                    <a:pt x="390327" y="59204"/>
                  </a:cubicBezTo>
                  <a:cubicBezTo>
                    <a:pt x="379516" y="59204"/>
                    <a:pt x="372688" y="66604"/>
                    <a:pt x="372688" y="77420"/>
                  </a:cubicBezTo>
                  <a:lnTo>
                    <a:pt x="372688" y="124670"/>
                  </a:lnTo>
                  <a:lnTo>
                    <a:pt x="347653" y="124670"/>
                  </a:lnTo>
                  <a:lnTo>
                    <a:pt x="347653" y="39279"/>
                  </a:lnTo>
                  <a:close/>
                  <a:moveTo>
                    <a:pt x="526316" y="93360"/>
                  </a:moveTo>
                  <a:cubicBezTo>
                    <a:pt x="525178" y="111007"/>
                    <a:pt x="512660" y="126377"/>
                    <a:pt x="487055" y="126377"/>
                  </a:cubicBezTo>
                  <a:cubicBezTo>
                    <a:pt x="457468" y="126377"/>
                    <a:pt x="445519" y="108730"/>
                    <a:pt x="445519" y="81975"/>
                  </a:cubicBezTo>
                  <a:cubicBezTo>
                    <a:pt x="445519" y="55219"/>
                    <a:pt x="459744" y="37572"/>
                    <a:pt x="487624" y="37572"/>
                  </a:cubicBezTo>
                  <a:cubicBezTo>
                    <a:pt x="515505" y="37572"/>
                    <a:pt x="526316" y="54650"/>
                    <a:pt x="526316" y="83113"/>
                  </a:cubicBezTo>
                  <a:lnTo>
                    <a:pt x="526316" y="86529"/>
                  </a:lnTo>
                  <a:lnTo>
                    <a:pt x="470555" y="86529"/>
                  </a:lnTo>
                  <a:cubicBezTo>
                    <a:pt x="471123" y="99622"/>
                    <a:pt x="475676" y="107022"/>
                    <a:pt x="486486" y="107022"/>
                  </a:cubicBezTo>
                  <a:cubicBezTo>
                    <a:pt x="496159" y="107022"/>
                    <a:pt x="501280" y="100760"/>
                    <a:pt x="501280" y="93360"/>
                  </a:cubicBezTo>
                  <a:lnTo>
                    <a:pt x="526316" y="93360"/>
                  </a:lnTo>
                  <a:close/>
                  <a:moveTo>
                    <a:pt x="501280" y="72866"/>
                  </a:moveTo>
                  <a:cubicBezTo>
                    <a:pt x="500711" y="64327"/>
                    <a:pt x="496728" y="56357"/>
                    <a:pt x="486486" y="56357"/>
                  </a:cubicBezTo>
                  <a:cubicBezTo>
                    <a:pt x="476813" y="56357"/>
                    <a:pt x="472262" y="62050"/>
                    <a:pt x="471123" y="72866"/>
                  </a:cubicBezTo>
                  <a:lnTo>
                    <a:pt x="501280" y="72866"/>
                  </a:lnTo>
                  <a:close/>
                  <a:moveTo>
                    <a:pt x="619630" y="93360"/>
                  </a:moveTo>
                  <a:cubicBezTo>
                    <a:pt x="618492" y="111007"/>
                    <a:pt x="605974" y="126377"/>
                    <a:pt x="580370" y="126377"/>
                  </a:cubicBezTo>
                  <a:cubicBezTo>
                    <a:pt x="550782" y="126377"/>
                    <a:pt x="538833" y="108730"/>
                    <a:pt x="538833" y="81975"/>
                  </a:cubicBezTo>
                  <a:cubicBezTo>
                    <a:pt x="538833" y="55219"/>
                    <a:pt x="553058" y="37572"/>
                    <a:pt x="580939" y="37572"/>
                  </a:cubicBezTo>
                  <a:cubicBezTo>
                    <a:pt x="608819" y="37572"/>
                    <a:pt x="619630" y="54650"/>
                    <a:pt x="619630" y="83113"/>
                  </a:cubicBezTo>
                  <a:lnTo>
                    <a:pt x="619630" y="86529"/>
                  </a:lnTo>
                  <a:lnTo>
                    <a:pt x="564438" y="86529"/>
                  </a:lnTo>
                  <a:cubicBezTo>
                    <a:pt x="565007" y="99622"/>
                    <a:pt x="569559" y="107022"/>
                    <a:pt x="580370" y="107022"/>
                  </a:cubicBezTo>
                  <a:cubicBezTo>
                    <a:pt x="590042" y="107022"/>
                    <a:pt x="595164" y="100760"/>
                    <a:pt x="595164" y="93360"/>
                  </a:cubicBezTo>
                  <a:lnTo>
                    <a:pt x="619630" y="93360"/>
                  </a:lnTo>
                  <a:close/>
                  <a:moveTo>
                    <a:pt x="594594" y="72866"/>
                  </a:moveTo>
                  <a:cubicBezTo>
                    <a:pt x="594025" y="64327"/>
                    <a:pt x="590042" y="56357"/>
                    <a:pt x="579801" y="56357"/>
                  </a:cubicBezTo>
                  <a:cubicBezTo>
                    <a:pt x="570128" y="56357"/>
                    <a:pt x="565576" y="62050"/>
                    <a:pt x="564438" y="72866"/>
                  </a:cubicBezTo>
                  <a:lnTo>
                    <a:pt x="594594" y="72866"/>
                  </a:lnTo>
                  <a:close/>
                  <a:moveTo>
                    <a:pt x="636700" y="39279"/>
                  </a:moveTo>
                  <a:lnTo>
                    <a:pt x="661735" y="39279"/>
                  </a:lnTo>
                  <a:lnTo>
                    <a:pt x="661735" y="52942"/>
                  </a:lnTo>
                  <a:lnTo>
                    <a:pt x="662304" y="52942"/>
                  </a:lnTo>
                  <a:cubicBezTo>
                    <a:pt x="667994" y="43264"/>
                    <a:pt x="675391" y="37572"/>
                    <a:pt x="683926" y="37572"/>
                  </a:cubicBezTo>
                  <a:cubicBezTo>
                    <a:pt x="686202" y="37572"/>
                    <a:pt x="688478" y="38141"/>
                    <a:pt x="691323" y="38710"/>
                  </a:cubicBezTo>
                  <a:lnTo>
                    <a:pt x="691323" y="64896"/>
                  </a:lnTo>
                  <a:cubicBezTo>
                    <a:pt x="688478" y="63758"/>
                    <a:pt x="685064" y="63189"/>
                    <a:pt x="680512" y="63189"/>
                  </a:cubicBezTo>
                  <a:cubicBezTo>
                    <a:pt x="669701" y="63189"/>
                    <a:pt x="662304" y="70020"/>
                    <a:pt x="662304" y="81975"/>
                  </a:cubicBezTo>
                  <a:lnTo>
                    <a:pt x="662304" y="124670"/>
                  </a:lnTo>
                  <a:lnTo>
                    <a:pt x="637269" y="124670"/>
                  </a:lnTo>
                  <a:lnTo>
                    <a:pt x="637269" y="39279"/>
                  </a:lnTo>
                  <a:close/>
                  <a:moveTo>
                    <a:pt x="702702" y="14232"/>
                  </a:moveTo>
                  <a:cubicBezTo>
                    <a:pt x="702702" y="5693"/>
                    <a:pt x="707823" y="0"/>
                    <a:pt x="716927" y="0"/>
                  </a:cubicBezTo>
                  <a:cubicBezTo>
                    <a:pt x="725462" y="0"/>
                    <a:pt x="731721" y="5693"/>
                    <a:pt x="731721" y="14232"/>
                  </a:cubicBezTo>
                  <a:cubicBezTo>
                    <a:pt x="731721" y="22771"/>
                    <a:pt x="726031" y="28463"/>
                    <a:pt x="716927" y="28463"/>
                  </a:cubicBezTo>
                  <a:cubicBezTo>
                    <a:pt x="707823" y="28463"/>
                    <a:pt x="702702" y="22771"/>
                    <a:pt x="702702" y="14232"/>
                  </a:cubicBezTo>
                  <a:close/>
                  <a:moveTo>
                    <a:pt x="704409" y="39279"/>
                  </a:moveTo>
                  <a:lnTo>
                    <a:pt x="729445" y="39279"/>
                  </a:lnTo>
                  <a:lnTo>
                    <a:pt x="729445" y="124670"/>
                  </a:lnTo>
                  <a:lnTo>
                    <a:pt x="704409" y="124670"/>
                  </a:lnTo>
                  <a:lnTo>
                    <a:pt x="704409" y="39279"/>
                  </a:lnTo>
                  <a:close/>
                  <a:moveTo>
                    <a:pt x="750498" y="39279"/>
                  </a:moveTo>
                  <a:lnTo>
                    <a:pt x="775533" y="39279"/>
                  </a:lnTo>
                  <a:lnTo>
                    <a:pt x="775533" y="52942"/>
                  </a:lnTo>
                  <a:lnTo>
                    <a:pt x="776102" y="52942"/>
                  </a:lnTo>
                  <a:cubicBezTo>
                    <a:pt x="781792" y="43264"/>
                    <a:pt x="789758" y="37572"/>
                    <a:pt x="803982" y="37572"/>
                  </a:cubicBezTo>
                  <a:cubicBezTo>
                    <a:pt x="824466" y="37572"/>
                    <a:pt x="831863" y="48957"/>
                    <a:pt x="831863" y="68881"/>
                  </a:cubicBezTo>
                  <a:lnTo>
                    <a:pt x="831863" y="124670"/>
                  </a:lnTo>
                  <a:lnTo>
                    <a:pt x="806827" y="124670"/>
                  </a:lnTo>
                  <a:lnTo>
                    <a:pt x="806827" y="75713"/>
                  </a:lnTo>
                  <a:cubicBezTo>
                    <a:pt x="806827" y="64896"/>
                    <a:pt x="803414" y="59204"/>
                    <a:pt x="793172" y="59204"/>
                  </a:cubicBezTo>
                  <a:cubicBezTo>
                    <a:pt x="782361" y="59204"/>
                    <a:pt x="775533" y="66604"/>
                    <a:pt x="775533" y="77420"/>
                  </a:cubicBezTo>
                  <a:lnTo>
                    <a:pt x="775533" y="124670"/>
                  </a:lnTo>
                  <a:lnTo>
                    <a:pt x="750498" y="124670"/>
                  </a:lnTo>
                  <a:lnTo>
                    <a:pt x="750498" y="39279"/>
                  </a:lnTo>
                  <a:close/>
                  <a:moveTo>
                    <a:pt x="932574" y="39279"/>
                  </a:moveTo>
                  <a:lnTo>
                    <a:pt x="932574" y="58065"/>
                  </a:lnTo>
                  <a:lnTo>
                    <a:pt x="917212" y="58065"/>
                  </a:lnTo>
                  <a:cubicBezTo>
                    <a:pt x="918918" y="61481"/>
                    <a:pt x="919488" y="65466"/>
                    <a:pt x="919488" y="69451"/>
                  </a:cubicBezTo>
                  <a:cubicBezTo>
                    <a:pt x="919488" y="87667"/>
                    <a:pt x="906970" y="100760"/>
                    <a:pt x="885348" y="100760"/>
                  </a:cubicBezTo>
                  <a:cubicBezTo>
                    <a:pt x="880227" y="100760"/>
                    <a:pt x="875106" y="100191"/>
                    <a:pt x="871124" y="98483"/>
                  </a:cubicBezTo>
                  <a:cubicBezTo>
                    <a:pt x="869416" y="100191"/>
                    <a:pt x="868847" y="101899"/>
                    <a:pt x="868847" y="103607"/>
                  </a:cubicBezTo>
                  <a:cubicBezTo>
                    <a:pt x="868847" y="114992"/>
                    <a:pt x="930867" y="95068"/>
                    <a:pt x="930867" y="130932"/>
                  </a:cubicBezTo>
                  <a:cubicBezTo>
                    <a:pt x="930867" y="145163"/>
                    <a:pt x="922333" y="157118"/>
                    <a:pt x="885917" y="157118"/>
                  </a:cubicBezTo>
                  <a:cubicBezTo>
                    <a:pt x="854623" y="157118"/>
                    <a:pt x="844381" y="149717"/>
                    <a:pt x="844381" y="137763"/>
                  </a:cubicBezTo>
                  <a:cubicBezTo>
                    <a:pt x="844381" y="131501"/>
                    <a:pt x="847795" y="126377"/>
                    <a:pt x="853485" y="122962"/>
                  </a:cubicBezTo>
                  <a:cubicBezTo>
                    <a:pt x="848933" y="120115"/>
                    <a:pt x="846088" y="116131"/>
                    <a:pt x="846088" y="109869"/>
                  </a:cubicBezTo>
                  <a:cubicBezTo>
                    <a:pt x="846088" y="102468"/>
                    <a:pt x="849502" y="96206"/>
                    <a:pt x="858606" y="91652"/>
                  </a:cubicBezTo>
                  <a:cubicBezTo>
                    <a:pt x="852916" y="85959"/>
                    <a:pt x="850071" y="78559"/>
                    <a:pt x="850071" y="69451"/>
                  </a:cubicBezTo>
                  <a:cubicBezTo>
                    <a:pt x="850071" y="50665"/>
                    <a:pt x="862589" y="38141"/>
                    <a:pt x="884779" y="38141"/>
                  </a:cubicBezTo>
                  <a:cubicBezTo>
                    <a:pt x="889331" y="38141"/>
                    <a:pt x="893314" y="38710"/>
                    <a:pt x="897297" y="39849"/>
                  </a:cubicBezTo>
                  <a:lnTo>
                    <a:pt x="932574" y="39849"/>
                  </a:lnTo>
                  <a:close/>
                  <a:moveTo>
                    <a:pt x="867709" y="127516"/>
                  </a:moveTo>
                  <a:cubicBezTo>
                    <a:pt x="864864" y="129793"/>
                    <a:pt x="864296" y="132070"/>
                    <a:pt x="864296" y="133778"/>
                  </a:cubicBezTo>
                  <a:cubicBezTo>
                    <a:pt x="864296" y="138901"/>
                    <a:pt x="868279" y="141748"/>
                    <a:pt x="887055" y="141748"/>
                  </a:cubicBezTo>
                  <a:cubicBezTo>
                    <a:pt x="902418" y="141748"/>
                    <a:pt x="906970" y="137193"/>
                    <a:pt x="906970" y="133778"/>
                  </a:cubicBezTo>
                  <a:cubicBezTo>
                    <a:pt x="907539" y="125808"/>
                    <a:pt x="885348" y="129793"/>
                    <a:pt x="867709" y="127516"/>
                  </a:cubicBezTo>
                  <a:close/>
                  <a:moveTo>
                    <a:pt x="896728" y="69451"/>
                  </a:moveTo>
                  <a:cubicBezTo>
                    <a:pt x="896728" y="59773"/>
                    <a:pt x="893314" y="54080"/>
                    <a:pt x="884779" y="54080"/>
                  </a:cubicBezTo>
                  <a:cubicBezTo>
                    <a:pt x="876244" y="54080"/>
                    <a:pt x="872830" y="59773"/>
                    <a:pt x="872830" y="69451"/>
                  </a:cubicBezTo>
                  <a:cubicBezTo>
                    <a:pt x="872830" y="79128"/>
                    <a:pt x="876244" y="84821"/>
                    <a:pt x="884779" y="84821"/>
                  </a:cubicBezTo>
                  <a:cubicBezTo>
                    <a:pt x="893314" y="84821"/>
                    <a:pt x="896728" y="79128"/>
                    <a:pt x="896728" y="69451"/>
                  </a:cubicBezTo>
                  <a:close/>
                  <a:moveTo>
                    <a:pt x="569" y="159964"/>
                  </a:moveTo>
                  <a:lnTo>
                    <a:pt x="82504" y="159964"/>
                  </a:lnTo>
                  <a:lnTo>
                    <a:pt x="82504" y="181596"/>
                  </a:lnTo>
                  <a:lnTo>
                    <a:pt x="27311" y="181596"/>
                  </a:lnTo>
                  <a:lnTo>
                    <a:pt x="27311" y="208921"/>
                  </a:lnTo>
                  <a:lnTo>
                    <a:pt x="79090" y="208921"/>
                  </a:lnTo>
                  <a:lnTo>
                    <a:pt x="79090" y="229984"/>
                  </a:lnTo>
                  <a:lnTo>
                    <a:pt x="27311" y="229984"/>
                  </a:lnTo>
                  <a:lnTo>
                    <a:pt x="27311" y="277803"/>
                  </a:lnTo>
                  <a:lnTo>
                    <a:pt x="569" y="277803"/>
                  </a:lnTo>
                  <a:lnTo>
                    <a:pt x="569" y="159964"/>
                  </a:lnTo>
                  <a:close/>
                  <a:moveTo>
                    <a:pt x="99573" y="167365"/>
                  </a:moveTo>
                  <a:cubicBezTo>
                    <a:pt x="99573" y="158826"/>
                    <a:pt x="104694" y="153133"/>
                    <a:pt x="113798" y="153133"/>
                  </a:cubicBezTo>
                  <a:cubicBezTo>
                    <a:pt x="122333" y="153133"/>
                    <a:pt x="128592" y="158826"/>
                    <a:pt x="128592" y="167365"/>
                  </a:cubicBezTo>
                  <a:cubicBezTo>
                    <a:pt x="128592" y="175904"/>
                    <a:pt x="122902" y="181596"/>
                    <a:pt x="113798" y="181596"/>
                  </a:cubicBezTo>
                  <a:cubicBezTo>
                    <a:pt x="104694" y="181596"/>
                    <a:pt x="99573" y="175904"/>
                    <a:pt x="99573" y="167365"/>
                  </a:cubicBezTo>
                  <a:close/>
                  <a:moveTo>
                    <a:pt x="101280" y="192412"/>
                  </a:moveTo>
                  <a:lnTo>
                    <a:pt x="126316" y="192412"/>
                  </a:lnTo>
                  <a:lnTo>
                    <a:pt x="126316" y="277803"/>
                  </a:lnTo>
                  <a:lnTo>
                    <a:pt x="101280" y="277803"/>
                  </a:lnTo>
                  <a:lnTo>
                    <a:pt x="101280" y="192412"/>
                  </a:lnTo>
                  <a:close/>
                  <a:moveTo>
                    <a:pt x="147368" y="192412"/>
                  </a:moveTo>
                  <a:lnTo>
                    <a:pt x="172404" y="192412"/>
                  </a:lnTo>
                  <a:lnTo>
                    <a:pt x="172404" y="206075"/>
                  </a:lnTo>
                  <a:lnTo>
                    <a:pt x="172973" y="206075"/>
                  </a:lnTo>
                  <a:cubicBezTo>
                    <a:pt x="178663" y="196397"/>
                    <a:pt x="186060" y="190705"/>
                    <a:pt x="194595" y="190705"/>
                  </a:cubicBezTo>
                  <a:cubicBezTo>
                    <a:pt x="196871" y="190705"/>
                    <a:pt x="199146" y="191274"/>
                    <a:pt x="201991" y="191843"/>
                  </a:cubicBezTo>
                  <a:lnTo>
                    <a:pt x="201991" y="218029"/>
                  </a:lnTo>
                  <a:cubicBezTo>
                    <a:pt x="199146" y="216891"/>
                    <a:pt x="195733" y="216322"/>
                    <a:pt x="191181" y="216322"/>
                  </a:cubicBezTo>
                  <a:cubicBezTo>
                    <a:pt x="180370" y="216322"/>
                    <a:pt x="172973" y="223153"/>
                    <a:pt x="172973" y="235107"/>
                  </a:cubicBezTo>
                  <a:lnTo>
                    <a:pt x="172973" y="277803"/>
                  </a:lnTo>
                  <a:lnTo>
                    <a:pt x="147937" y="277803"/>
                  </a:lnTo>
                  <a:lnTo>
                    <a:pt x="147937" y="192412"/>
                  </a:lnTo>
                  <a:close/>
                  <a:moveTo>
                    <a:pt x="234993" y="249339"/>
                  </a:moveTo>
                  <a:cubicBezTo>
                    <a:pt x="235562" y="259017"/>
                    <a:pt x="242390" y="261863"/>
                    <a:pt x="250355" y="261863"/>
                  </a:cubicBezTo>
                  <a:cubicBezTo>
                    <a:pt x="258890" y="261863"/>
                    <a:pt x="262304" y="259017"/>
                    <a:pt x="262304" y="254463"/>
                  </a:cubicBezTo>
                  <a:cubicBezTo>
                    <a:pt x="262304" y="240231"/>
                    <a:pt x="213371" y="251047"/>
                    <a:pt x="213371" y="218029"/>
                  </a:cubicBezTo>
                  <a:cubicBezTo>
                    <a:pt x="213371" y="202659"/>
                    <a:pt x="224182" y="190705"/>
                    <a:pt x="248649" y="190705"/>
                  </a:cubicBezTo>
                  <a:cubicBezTo>
                    <a:pt x="272546" y="190705"/>
                    <a:pt x="285064" y="201521"/>
                    <a:pt x="285633" y="219737"/>
                  </a:cubicBezTo>
                  <a:lnTo>
                    <a:pt x="261735" y="219737"/>
                  </a:lnTo>
                  <a:cubicBezTo>
                    <a:pt x="261735" y="211767"/>
                    <a:pt x="256045" y="208352"/>
                    <a:pt x="248649" y="208352"/>
                  </a:cubicBezTo>
                  <a:cubicBezTo>
                    <a:pt x="240683" y="208352"/>
                    <a:pt x="238407" y="212337"/>
                    <a:pt x="238407" y="215183"/>
                  </a:cubicBezTo>
                  <a:cubicBezTo>
                    <a:pt x="238407" y="229415"/>
                    <a:pt x="287340" y="218599"/>
                    <a:pt x="287340" y="252185"/>
                  </a:cubicBezTo>
                  <a:cubicBezTo>
                    <a:pt x="287340" y="268125"/>
                    <a:pt x="276529" y="278941"/>
                    <a:pt x="250925" y="278941"/>
                  </a:cubicBezTo>
                  <a:cubicBezTo>
                    <a:pt x="226458" y="278941"/>
                    <a:pt x="211664" y="271541"/>
                    <a:pt x="210526" y="248770"/>
                  </a:cubicBezTo>
                  <a:lnTo>
                    <a:pt x="234993" y="248770"/>
                  </a:lnTo>
                  <a:close/>
                  <a:moveTo>
                    <a:pt x="308393" y="212337"/>
                  </a:moveTo>
                  <a:lnTo>
                    <a:pt x="297013" y="212337"/>
                  </a:lnTo>
                  <a:lnTo>
                    <a:pt x="297013" y="192412"/>
                  </a:lnTo>
                  <a:lnTo>
                    <a:pt x="308393" y="192412"/>
                  </a:lnTo>
                  <a:lnTo>
                    <a:pt x="308393" y="170211"/>
                  </a:lnTo>
                  <a:lnTo>
                    <a:pt x="333428" y="170211"/>
                  </a:lnTo>
                  <a:lnTo>
                    <a:pt x="333428" y="192412"/>
                  </a:lnTo>
                  <a:lnTo>
                    <a:pt x="353343" y="192412"/>
                  </a:lnTo>
                  <a:lnTo>
                    <a:pt x="353343" y="212337"/>
                  </a:lnTo>
                  <a:lnTo>
                    <a:pt x="333428" y="212337"/>
                  </a:lnTo>
                  <a:lnTo>
                    <a:pt x="333428" y="244785"/>
                  </a:lnTo>
                  <a:cubicBezTo>
                    <a:pt x="333428" y="252755"/>
                    <a:pt x="337411" y="256170"/>
                    <a:pt x="346515" y="256170"/>
                  </a:cubicBezTo>
                  <a:cubicBezTo>
                    <a:pt x="348791" y="256170"/>
                    <a:pt x="351067" y="256170"/>
                    <a:pt x="355050" y="255601"/>
                  </a:cubicBezTo>
                  <a:lnTo>
                    <a:pt x="355050" y="277803"/>
                  </a:lnTo>
                  <a:cubicBezTo>
                    <a:pt x="351636" y="278372"/>
                    <a:pt x="347084" y="279510"/>
                    <a:pt x="341963" y="279510"/>
                  </a:cubicBezTo>
                  <a:cubicBezTo>
                    <a:pt x="319772" y="279510"/>
                    <a:pt x="308393" y="269833"/>
                    <a:pt x="308393" y="245354"/>
                  </a:cubicBezTo>
                  <a:lnTo>
                    <a:pt x="308393" y="212337"/>
                  </a:lnTo>
                  <a:close/>
                </a:path>
              </a:pathLst>
            </a:custGeom>
            <a:solidFill>
              <a:srgbClr val="858381"/>
            </a:solidFill>
            <a:ln w="5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FBB2F994-6837-4F1E-7252-20C35075911A}"/>
                </a:ext>
              </a:extLst>
            </p:cNvPr>
            <p:cNvSpPr/>
            <p:nvPr/>
          </p:nvSpPr>
          <p:spPr>
            <a:xfrm>
              <a:off x="3487075" y="6411984"/>
              <a:ext cx="1250639" cy="290924"/>
            </a:xfrm>
            <a:custGeom>
              <a:avLst/>
              <a:gdLst>
                <a:gd name="connsiteX0" fmla="*/ 1063442 w 1250639"/>
                <a:gd name="connsiteY0" fmla="*/ 223153 h 290924"/>
                <a:gd name="connsiteX1" fmla="*/ 1155049 w 1250639"/>
                <a:gd name="connsiteY1" fmla="*/ 149717 h 290924"/>
                <a:gd name="connsiteX2" fmla="*/ 1188051 w 1250639"/>
                <a:gd name="connsiteY2" fmla="*/ 154272 h 290924"/>
                <a:gd name="connsiteX3" fmla="*/ 1188620 w 1250639"/>
                <a:gd name="connsiteY3" fmla="*/ 154272 h 290924"/>
                <a:gd name="connsiteX4" fmla="*/ 1190327 w 1250639"/>
                <a:gd name="connsiteY4" fmla="*/ 154841 h 290924"/>
                <a:gd name="connsiteX5" fmla="*/ 1192033 w 1250639"/>
                <a:gd name="connsiteY5" fmla="*/ 155410 h 290924"/>
                <a:gd name="connsiteX6" fmla="*/ 1193171 w 1250639"/>
                <a:gd name="connsiteY6" fmla="*/ 155410 h 290924"/>
                <a:gd name="connsiteX7" fmla="*/ 1194310 w 1250639"/>
                <a:gd name="connsiteY7" fmla="*/ 155979 h 290924"/>
                <a:gd name="connsiteX8" fmla="*/ 1199431 w 1250639"/>
                <a:gd name="connsiteY8" fmla="*/ 157687 h 290924"/>
                <a:gd name="connsiteX9" fmla="*/ 1199431 w 1250639"/>
                <a:gd name="connsiteY9" fmla="*/ 157687 h 290924"/>
                <a:gd name="connsiteX10" fmla="*/ 1202276 w 1250639"/>
                <a:gd name="connsiteY10" fmla="*/ 158826 h 290924"/>
                <a:gd name="connsiteX11" fmla="*/ 1202276 w 1250639"/>
                <a:gd name="connsiteY11" fmla="*/ 146871 h 290924"/>
                <a:gd name="connsiteX12" fmla="*/ 1156187 w 1250639"/>
                <a:gd name="connsiteY12" fmla="*/ 106453 h 290924"/>
                <a:gd name="connsiteX13" fmla="*/ 1103840 w 1250639"/>
                <a:gd name="connsiteY13" fmla="*/ 138332 h 290924"/>
                <a:gd name="connsiteX14" fmla="*/ 1069701 w 1250639"/>
                <a:gd name="connsiteY14" fmla="*/ 105884 h 290924"/>
                <a:gd name="connsiteX15" fmla="*/ 1156756 w 1250639"/>
                <a:gd name="connsiteY15" fmla="*/ 60342 h 290924"/>
                <a:gd name="connsiteX16" fmla="*/ 1250640 w 1250639"/>
                <a:gd name="connsiteY16" fmla="*/ 143455 h 290924"/>
                <a:gd name="connsiteX17" fmla="*/ 1250640 w 1250639"/>
                <a:gd name="connsiteY17" fmla="*/ 285772 h 290924"/>
                <a:gd name="connsiteX18" fmla="*/ 1202276 w 1250639"/>
                <a:gd name="connsiteY18" fmla="*/ 285772 h 290924"/>
                <a:gd name="connsiteX19" fmla="*/ 1202276 w 1250639"/>
                <a:gd name="connsiteY19" fmla="*/ 266986 h 290924"/>
                <a:gd name="connsiteX20" fmla="*/ 1199999 w 1250639"/>
                <a:gd name="connsiteY20" fmla="*/ 268694 h 290924"/>
                <a:gd name="connsiteX21" fmla="*/ 1137411 w 1250639"/>
                <a:gd name="connsiteY21" fmla="*/ 290896 h 290924"/>
                <a:gd name="connsiteX22" fmla="*/ 1063442 w 1250639"/>
                <a:gd name="connsiteY22" fmla="*/ 223153 h 290924"/>
                <a:gd name="connsiteX23" fmla="*/ 1111237 w 1250639"/>
                <a:gd name="connsiteY23" fmla="*/ 219737 h 290924"/>
                <a:gd name="connsiteX24" fmla="*/ 1146514 w 1250639"/>
                <a:gd name="connsiteY24" fmla="*/ 247062 h 290924"/>
                <a:gd name="connsiteX25" fmla="*/ 1201706 w 1250639"/>
                <a:gd name="connsiteY25" fmla="*/ 227138 h 290924"/>
                <a:gd name="connsiteX26" fmla="*/ 1201706 w 1250639"/>
                <a:gd name="connsiteY26" fmla="*/ 200382 h 290924"/>
                <a:gd name="connsiteX27" fmla="*/ 1152773 w 1250639"/>
                <a:gd name="connsiteY27" fmla="*/ 190705 h 290924"/>
                <a:gd name="connsiteX28" fmla="*/ 1111237 w 1250639"/>
                <a:gd name="connsiteY28" fmla="*/ 219737 h 290924"/>
                <a:gd name="connsiteX29" fmla="*/ 1111237 w 1250639"/>
                <a:gd name="connsiteY29" fmla="*/ 219737 h 290924"/>
                <a:gd name="connsiteX30" fmla="*/ 862589 w 1250639"/>
                <a:gd name="connsiteY30" fmla="*/ 247631 h 290924"/>
                <a:gd name="connsiteX31" fmla="*/ 894452 w 1250639"/>
                <a:gd name="connsiteY31" fmla="*/ 214614 h 290924"/>
                <a:gd name="connsiteX32" fmla="*/ 958179 w 1250639"/>
                <a:gd name="connsiteY32" fmla="*/ 246493 h 290924"/>
                <a:gd name="connsiteX33" fmla="*/ 992318 w 1250639"/>
                <a:gd name="connsiteY33" fmla="*/ 223722 h 290924"/>
                <a:gd name="connsiteX34" fmla="*/ 976386 w 1250639"/>
                <a:gd name="connsiteY34" fmla="*/ 204936 h 290924"/>
                <a:gd name="connsiteX35" fmla="*/ 966714 w 1250639"/>
                <a:gd name="connsiteY35" fmla="*/ 202090 h 290924"/>
                <a:gd name="connsiteX36" fmla="*/ 937695 w 1250639"/>
                <a:gd name="connsiteY36" fmla="*/ 194689 h 290924"/>
                <a:gd name="connsiteX37" fmla="*/ 871123 w 1250639"/>
                <a:gd name="connsiteY37" fmla="*/ 125239 h 290924"/>
                <a:gd name="connsiteX38" fmla="*/ 951351 w 1250639"/>
                <a:gd name="connsiteY38" fmla="*/ 59773 h 290924"/>
                <a:gd name="connsiteX39" fmla="*/ 1033285 w 1250639"/>
                <a:gd name="connsiteY39" fmla="*/ 96775 h 290924"/>
                <a:gd name="connsiteX40" fmla="*/ 1001422 w 1250639"/>
                <a:gd name="connsiteY40" fmla="*/ 131501 h 290924"/>
                <a:gd name="connsiteX41" fmla="*/ 949644 w 1250639"/>
                <a:gd name="connsiteY41" fmla="*/ 103607 h 290924"/>
                <a:gd name="connsiteX42" fmla="*/ 919488 w 1250639"/>
                <a:gd name="connsiteY42" fmla="*/ 124100 h 290924"/>
                <a:gd name="connsiteX43" fmla="*/ 936557 w 1250639"/>
                <a:gd name="connsiteY43" fmla="*/ 143455 h 290924"/>
                <a:gd name="connsiteX44" fmla="*/ 941109 w 1250639"/>
                <a:gd name="connsiteY44" fmla="*/ 144594 h 290924"/>
                <a:gd name="connsiteX45" fmla="*/ 975817 w 1250639"/>
                <a:gd name="connsiteY45" fmla="*/ 152564 h 290924"/>
                <a:gd name="connsiteX46" fmla="*/ 1041251 w 1250639"/>
                <a:gd name="connsiteY46" fmla="*/ 221445 h 290924"/>
                <a:gd name="connsiteX47" fmla="*/ 953627 w 1250639"/>
                <a:gd name="connsiteY47" fmla="*/ 289757 h 290924"/>
                <a:gd name="connsiteX48" fmla="*/ 862589 w 1250639"/>
                <a:gd name="connsiteY48" fmla="*/ 247631 h 290924"/>
                <a:gd name="connsiteX49" fmla="*/ 862589 w 1250639"/>
                <a:gd name="connsiteY49" fmla="*/ 247631 h 290924"/>
                <a:gd name="connsiteX50" fmla="*/ 649786 w 1250639"/>
                <a:gd name="connsiteY50" fmla="*/ 193551 h 290924"/>
                <a:gd name="connsiteX51" fmla="*/ 649786 w 1250639"/>
                <a:gd name="connsiteY51" fmla="*/ 66035 h 290924"/>
                <a:gd name="connsiteX52" fmla="*/ 700995 w 1250639"/>
                <a:gd name="connsiteY52" fmla="*/ 66035 h 290924"/>
                <a:gd name="connsiteX53" fmla="*/ 700995 w 1250639"/>
                <a:gd name="connsiteY53" fmla="*/ 197536 h 290924"/>
                <a:gd name="connsiteX54" fmla="*/ 741963 w 1250639"/>
                <a:gd name="connsiteY54" fmla="*/ 245354 h 290924"/>
                <a:gd name="connsiteX55" fmla="*/ 782930 w 1250639"/>
                <a:gd name="connsiteY55" fmla="*/ 197536 h 290924"/>
                <a:gd name="connsiteX56" fmla="*/ 782930 w 1250639"/>
                <a:gd name="connsiteY56" fmla="*/ 66035 h 290924"/>
                <a:gd name="connsiteX57" fmla="*/ 834139 w 1250639"/>
                <a:gd name="connsiteY57" fmla="*/ 66035 h 290924"/>
                <a:gd name="connsiteX58" fmla="*/ 834139 w 1250639"/>
                <a:gd name="connsiteY58" fmla="*/ 193551 h 290924"/>
                <a:gd name="connsiteX59" fmla="*/ 741394 w 1250639"/>
                <a:gd name="connsiteY59" fmla="*/ 290326 h 290924"/>
                <a:gd name="connsiteX60" fmla="*/ 649786 w 1250639"/>
                <a:gd name="connsiteY60" fmla="*/ 193551 h 290924"/>
                <a:gd name="connsiteX61" fmla="*/ 649786 w 1250639"/>
                <a:gd name="connsiteY61" fmla="*/ 193551 h 290924"/>
                <a:gd name="connsiteX62" fmla="*/ 514367 w 1250639"/>
                <a:gd name="connsiteY62" fmla="*/ 207783 h 290924"/>
                <a:gd name="connsiteX63" fmla="*/ 514367 w 1250639"/>
                <a:gd name="connsiteY63" fmla="*/ 111576 h 290924"/>
                <a:gd name="connsiteX64" fmla="*/ 481934 w 1250639"/>
                <a:gd name="connsiteY64" fmla="*/ 111576 h 290924"/>
                <a:gd name="connsiteX65" fmla="*/ 481934 w 1250639"/>
                <a:gd name="connsiteY65" fmla="*/ 66035 h 290924"/>
                <a:gd name="connsiteX66" fmla="*/ 514367 w 1250639"/>
                <a:gd name="connsiteY66" fmla="*/ 66035 h 290924"/>
                <a:gd name="connsiteX67" fmla="*/ 514367 w 1250639"/>
                <a:gd name="connsiteY67" fmla="*/ 569 h 290924"/>
                <a:gd name="connsiteX68" fmla="*/ 565007 w 1250639"/>
                <a:gd name="connsiteY68" fmla="*/ 569 h 290924"/>
                <a:gd name="connsiteX69" fmla="*/ 565007 w 1250639"/>
                <a:gd name="connsiteY69" fmla="*/ 66035 h 290924"/>
                <a:gd name="connsiteX70" fmla="*/ 617354 w 1250639"/>
                <a:gd name="connsiteY70" fmla="*/ 66035 h 290924"/>
                <a:gd name="connsiteX71" fmla="*/ 617354 w 1250639"/>
                <a:gd name="connsiteY71" fmla="*/ 111576 h 290924"/>
                <a:gd name="connsiteX72" fmla="*/ 565007 w 1250639"/>
                <a:gd name="connsiteY72" fmla="*/ 111576 h 290924"/>
                <a:gd name="connsiteX73" fmla="*/ 565007 w 1250639"/>
                <a:gd name="connsiteY73" fmla="*/ 200382 h 290924"/>
                <a:gd name="connsiteX74" fmla="*/ 600853 w 1250639"/>
                <a:gd name="connsiteY74" fmla="*/ 240231 h 290924"/>
                <a:gd name="connsiteX75" fmla="*/ 600853 w 1250639"/>
                <a:gd name="connsiteY75" fmla="*/ 240231 h 290924"/>
                <a:gd name="connsiteX76" fmla="*/ 617354 w 1250639"/>
                <a:gd name="connsiteY76" fmla="*/ 239092 h 290924"/>
                <a:gd name="connsiteX77" fmla="*/ 617354 w 1250639"/>
                <a:gd name="connsiteY77" fmla="*/ 284634 h 290924"/>
                <a:gd name="connsiteX78" fmla="*/ 590042 w 1250639"/>
                <a:gd name="connsiteY78" fmla="*/ 285772 h 290924"/>
                <a:gd name="connsiteX79" fmla="*/ 514367 w 1250639"/>
                <a:gd name="connsiteY79" fmla="*/ 207783 h 290924"/>
                <a:gd name="connsiteX80" fmla="*/ 514367 w 1250639"/>
                <a:gd name="connsiteY80" fmla="*/ 207783 h 290924"/>
                <a:gd name="connsiteX81" fmla="*/ 344808 w 1250639"/>
                <a:gd name="connsiteY81" fmla="*/ 285203 h 290924"/>
                <a:gd name="connsiteX82" fmla="*/ 344808 w 1250639"/>
                <a:gd name="connsiteY82" fmla="*/ 144025 h 290924"/>
                <a:gd name="connsiteX83" fmla="*/ 423328 w 1250639"/>
                <a:gd name="connsiteY83" fmla="*/ 65466 h 290924"/>
                <a:gd name="connsiteX84" fmla="*/ 452347 w 1250639"/>
                <a:gd name="connsiteY84" fmla="*/ 65466 h 290924"/>
                <a:gd name="connsiteX85" fmla="*/ 452347 w 1250639"/>
                <a:gd name="connsiteY85" fmla="*/ 111576 h 290924"/>
                <a:gd name="connsiteX86" fmla="*/ 434139 w 1250639"/>
                <a:gd name="connsiteY86" fmla="*/ 111576 h 290924"/>
                <a:gd name="connsiteX87" fmla="*/ 394879 w 1250639"/>
                <a:gd name="connsiteY87" fmla="*/ 150856 h 290924"/>
                <a:gd name="connsiteX88" fmla="*/ 394879 w 1250639"/>
                <a:gd name="connsiteY88" fmla="*/ 150856 h 290924"/>
                <a:gd name="connsiteX89" fmla="*/ 394879 w 1250639"/>
                <a:gd name="connsiteY89" fmla="*/ 285203 h 290924"/>
                <a:gd name="connsiteX90" fmla="*/ 344808 w 1250639"/>
                <a:gd name="connsiteY90" fmla="*/ 285203 h 290924"/>
                <a:gd name="connsiteX91" fmla="*/ 246942 w 1250639"/>
                <a:gd name="connsiteY91" fmla="*/ 285203 h 290924"/>
                <a:gd name="connsiteX92" fmla="*/ 246942 w 1250639"/>
                <a:gd name="connsiteY92" fmla="*/ 70589 h 290924"/>
                <a:gd name="connsiteX93" fmla="*/ 298151 w 1250639"/>
                <a:gd name="connsiteY93" fmla="*/ 140609 h 290924"/>
                <a:gd name="connsiteX94" fmla="*/ 298151 w 1250639"/>
                <a:gd name="connsiteY94" fmla="*/ 285203 h 290924"/>
                <a:gd name="connsiteX95" fmla="*/ 246942 w 1250639"/>
                <a:gd name="connsiteY95" fmla="*/ 285203 h 290924"/>
                <a:gd name="connsiteX96" fmla="*/ 77951 w 1250639"/>
                <a:gd name="connsiteY96" fmla="*/ 285203 h 290924"/>
                <a:gd name="connsiteX97" fmla="*/ 0 w 1250639"/>
                <a:gd name="connsiteY97" fmla="*/ 65466 h 290924"/>
                <a:gd name="connsiteX98" fmla="*/ 52347 w 1250639"/>
                <a:gd name="connsiteY98" fmla="*/ 65466 h 290924"/>
                <a:gd name="connsiteX99" fmla="*/ 105832 w 1250639"/>
                <a:gd name="connsiteY99" fmla="*/ 226568 h 290924"/>
                <a:gd name="connsiteX100" fmla="*/ 159317 w 1250639"/>
                <a:gd name="connsiteY100" fmla="*/ 65466 h 290924"/>
                <a:gd name="connsiteX101" fmla="*/ 211664 w 1250639"/>
                <a:gd name="connsiteY101" fmla="*/ 65466 h 290924"/>
                <a:gd name="connsiteX102" fmla="*/ 133713 w 1250639"/>
                <a:gd name="connsiteY102" fmla="*/ 285203 h 290924"/>
                <a:gd name="connsiteX103" fmla="*/ 77951 w 1250639"/>
                <a:gd name="connsiteY103" fmla="*/ 285203 h 290924"/>
                <a:gd name="connsiteX104" fmla="*/ 246942 w 1250639"/>
                <a:gd name="connsiteY104" fmla="*/ 0 h 290924"/>
                <a:gd name="connsiteX105" fmla="*/ 297013 w 1250639"/>
                <a:gd name="connsiteY105" fmla="*/ 0 h 290924"/>
                <a:gd name="connsiteX106" fmla="*/ 246942 w 1250639"/>
                <a:gd name="connsiteY106" fmla="*/ 60342 h 290924"/>
                <a:gd name="connsiteX107" fmla="*/ 246942 w 1250639"/>
                <a:gd name="connsiteY107" fmla="*/ 0 h 290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</a:cxnLst>
              <a:rect l="l" t="t" r="r" b="b"/>
              <a:pathLst>
                <a:path w="1250639" h="290924">
                  <a:moveTo>
                    <a:pt x="1063442" y="223153"/>
                  </a:moveTo>
                  <a:cubicBezTo>
                    <a:pt x="1063442" y="173057"/>
                    <a:pt x="1104409" y="149717"/>
                    <a:pt x="1155049" y="149717"/>
                  </a:cubicBezTo>
                  <a:cubicBezTo>
                    <a:pt x="1166429" y="149717"/>
                    <a:pt x="1177240" y="151425"/>
                    <a:pt x="1188051" y="154272"/>
                  </a:cubicBezTo>
                  <a:lnTo>
                    <a:pt x="1188620" y="154272"/>
                  </a:lnTo>
                  <a:cubicBezTo>
                    <a:pt x="1189188" y="154272"/>
                    <a:pt x="1189758" y="154272"/>
                    <a:pt x="1190327" y="154841"/>
                  </a:cubicBezTo>
                  <a:cubicBezTo>
                    <a:pt x="1190896" y="155410"/>
                    <a:pt x="1191465" y="154841"/>
                    <a:pt x="1192033" y="155410"/>
                  </a:cubicBezTo>
                  <a:cubicBezTo>
                    <a:pt x="1192603" y="155410"/>
                    <a:pt x="1192603" y="155410"/>
                    <a:pt x="1193171" y="155410"/>
                  </a:cubicBezTo>
                  <a:cubicBezTo>
                    <a:pt x="1193741" y="155410"/>
                    <a:pt x="1194310" y="155410"/>
                    <a:pt x="1194310" y="155979"/>
                  </a:cubicBezTo>
                  <a:cubicBezTo>
                    <a:pt x="1196016" y="156549"/>
                    <a:pt x="1198293" y="157118"/>
                    <a:pt x="1199431" y="157687"/>
                  </a:cubicBezTo>
                  <a:lnTo>
                    <a:pt x="1199431" y="157687"/>
                  </a:lnTo>
                  <a:cubicBezTo>
                    <a:pt x="1200568" y="158256"/>
                    <a:pt x="1201706" y="158256"/>
                    <a:pt x="1202276" y="158826"/>
                  </a:cubicBezTo>
                  <a:lnTo>
                    <a:pt x="1202276" y="146871"/>
                  </a:lnTo>
                  <a:cubicBezTo>
                    <a:pt x="1202276" y="124100"/>
                    <a:pt x="1183499" y="105884"/>
                    <a:pt x="1156187" y="106453"/>
                  </a:cubicBezTo>
                  <a:cubicBezTo>
                    <a:pt x="1133997" y="106453"/>
                    <a:pt x="1114082" y="118977"/>
                    <a:pt x="1103840" y="138332"/>
                  </a:cubicBezTo>
                  <a:lnTo>
                    <a:pt x="1069701" y="105884"/>
                  </a:lnTo>
                  <a:cubicBezTo>
                    <a:pt x="1087340" y="75143"/>
                    <a:pt x="1123186" y="60342"/>
                    <a:pt x="1156756" y="60342"/>
                  </a:cubicBezTo>
                  <a:cubicBezTo>
                    <a:pt x="1211379" y="60342"/>
                    <a:pt x="1250640" y="87098"/>
                    <a:pt x="1250640" y="143455"/>
                  </a:cubicBezTo>
                  <a:lnTo>
                    <a:pt x="1250640" y="285772"/>
                  </a:lnTo>
                  <a:lnTo>
                    <a:pt x="1202276" y="285772"/>
                  </a:lnTo>
                  <a:lnTo>
                    <a:pt x="1202276" y="266986"/>
                  </a:lnTo>
                  <a:cubicBezTo>
                    <a:pt x="1201706" y="267556"/>
                    <a:pt x="1201137" y="268125"/>
                    <a:pt x="1199999" y="268694"/>
                  </a:cubicBezTo>
                  <a:cubicBezTo>
                    <a:pt x="1182361" y="283495"/>
                    <a:pt x="1160170" y="291465"/>
                    <a:pt x="1137411" y="290896"/>
                  </a:cubicBezTo>
                  <a:cubicBezTo>
                    <a:pt x="1097012" y="290326"/>
                    <a:pt x="1063442" y="265848"/>
                    <a:pt x="1063442" y="223153"/>
                  </a:cubicBezTo>
                  <a:close/>
                  <a:moveTo>
                    <a:pt x="1111237" y="219737"/>
                  </a:moveTo>
                  <a:cubicBezTo>
                    <a:pt x="1111237" y="234538"/>
                    <a:pt x="1122617" y="247062"/>
                    <a:pt x="1146514" y="247062"/>
                  </a:cubicBezTo>
                  <a:cubicBezTo>
                    <a:pt x="1166429" y="247062"/>
                    <a:pt x="1186344" y="240231"/>
                    <a:pt x="1201706" y="227138"/>
                  </a:cubicBezTo>
                  <a:lnTo>
                    <a:pt x="1201706" y="200382"/>
                  </a:lnTo>
                  <a:cubicBezTo>
                    <a:pt x="1186344" y="194120"/>
                    <a:pt x="1169843" y="190705"/>
                    <a:pt x="1152773" y="190705"/>
                  </a:cubicBezTo>
                  <a:cubicBezTo>
                    <a:pt x="1128307" y="190705"/>
                    <a:pt x="1111237" y="200951"/>
                    <a:pt x="1111237" y="219737"/>
                  </a:cubicBezTo>
                  <a:lnTo>
                    <a:pt x="1111237" y="219737"/>
                  </a:lnTo>
                  <a:close/>
                  <a:moveTo>
                    <a:pt x="862589" y="247631"/>
                  </a:moveTo>
                  <a:lnTo>
                    <a:pt x="894452" y="214614"/>
                  </a:lnTo>
                  <a:cubicBezTo>
                    <a:pt x="909246" y="235107"/>
                    <a:pt x="932574" y="247062"/>
                    <a:pt x="958179" y="246493"/>
                  </a:cubicBezTo>
                  <a:cubicBezTo>
                    <a:pt x="984921" y="246493"/>
                    <a:pt x="992318" y="234538"/>
                    <a:pt x="992318" y="223722"/>
                  </a:cubicBezTo>
                  <a:cubicBezTo>
                    <a:pt x="992318" y="215752"/>
                    <a:pt x="988335" y="209490"/>
                    <a:pt x="976386" y="204936"/>
                  </a:cubicBezTo>
                  <a:cubicBezTo>
                    <a:pt x="973542" y="203798"/>
                    <a:pt x="970127" y="202659"/>
                    <a:pt x="966714" y="202090"/>
                  </a:cubicBezTo>
                  <a:lnTo>
                    <a:pt x="937695" y="194689"/>
                  </a:lnTo>
                  <a:cubicBezTo>
                    <a:pt x="896728" y="184443"/>
                    <a:pt x="871123" y="163380"/>
                    <a:pt x="871123" y="125239"/>
                  </a:cubicBezTo>
                  <a:cubicBezTo>
                    <a:pt x="871123" y="84252"/>
                    <a:pt x="905263" y="59773"/>
                    <a:pt x="951351" y="59773"/>
                  </a:cubicBezTo>
                  <a:cubicBezTo>
                    <a:pt x="988335" y="59773"/>
                    <a:pt x="1013371" y="75713"/>
                    <a:pt x="1033285" y="96775"/>
                  </a:cubicBezTo>
                  <a:lnTo>
                    <a:pt x="1001422" y="131501"/>
                  </a:lnTo>
                  <a:cubicBezTo>
                    <a:pt x="989473" y="114423"/>
                    <a:pt x="970127" y="104176"/>
                    <a:pt x="949644" y="103607"/>
                  </a:cubicBezTo>
                  <a:cubicBezTo>
                    <a:pt x="930867" y="103607"/>
                    <a:pt x="919488" y="113284"/>
                    <a:pt x="919488" y="124100"/>
                  </a:cubicBezTo>
                  <a:cubicBezTo>
                    <a:pt x="919488" y="133778"/>
                    <a:pt x="926884" y="140040"/>
                    <a:pt x="936557" y="143455"/>
                  </a:cubicBezTo>
                  <a:cubicBezTo>
                    <a:pt x="938264" y="144025"/>
                    <a:pt x="939402" y="144594"/>
                    <a:pt x="941109" y="144594"/>
                  </a:cubicBezTo>
                  <a:lnTo>
                    <a:pt x="975817" y="152564"/>
                  </a:lnTo>
                  <a:cubicBezTo>
                    <a:pt x="1013371" y="161672"/>
                    <a:pt x="1041251" y="182735"/>
                    <a:pt x="1041251" y="221445"/>
                  </a:cubicBezTo>
                  <a:cubicBezTo>
                    <a:pt x="1041251" y="259586"/>
                    <a:pt x="1011664" y="289757"/>
                    <a:pt x="953627" y="289757"/>
                  </a:cubicBezTo>
                  <a:cubicBezTo>
                    <a:pt x="908108" y="290326"/>
                    <a:pt x="879658" y="269264"/>
                    <a:pt x="862589" y="247631"/>
                  </a:cubicBezTo>
                  <a:lnTo>
                    <a:pt x="862589" y="247631"/>
                  </a:lnTo>
                  <a:close/>
                  <a:moveTo>
                    <a:pt x="649786" y="193551"/>
                  </a:moveTo>
                  <a:lnTo>
                    <a:pt x="649786" y="66035"/>
                  </a:lnTo>
                  <a:lnTo>
                    <a:pt x="700995" y="66035"/>
                  </a:lnTo>
                  <a:lnTo>
                    <a:pt x="700995" y="197536"/>
                  </a:lnTo>
                  <a:cubicBezTo>
                    <a:pt x="700995" y="225999"/>
                    <a:pt x="715789" y="245354"/>
                    <a:pt x="741963" y="245354"/>
                  </a:cubicBezTo>
                  <a:cubicBezTo>
                    <a:pt x="768136" y="245354"/>
                    <a:pt x="782930" y="226568"/>
                    <a:pt x="782930" y="197536"/>
                  </a:cubicBezTo>
                  <a:lnTo>
                    <a:pt x="782930" y="66035"/>
                  </a:lnTo>
                  <a:lnTo>
                    <a:pt x="834139" y="66035"/>
                  </a:lnTo>
                  <a:lnTo>
                    <a:pt x="834139" y="193551"/>
                  </a:lnTo>
                  <a:cubicBezTo>
                    <a:pt x="834139" y="255601"/>
                    <a:pt x="790327" y="290326"/>
                    <a:pt x="741394" y="290326"/>
                  </a:cubicBezTo>
                  <a:cubicBezTo>
                    <a:pt x="692460" y="290326"/>
                    <a:pt x="650355" y="255601"/>
                    <a:pt x="649786" y="193551"/>
                  </a:cubicBezTo>
                  <a:lnTo>
                    <a:pt x="649786" y="193551"/>
                  </a:lnTo>
                  <a:close/>
                  <a:moveTo>
                    <a:pt x="514367" y="207783"/>
                  </a:moveTo>
                  <a:lnTo>
                    <a:pt x="514367" y="111576"/>
                  </a:lnTo>
                  <a:lnTo>
                    <a:pt x="481934" y="111576"/>
                  </a:lnTo>
                  <a:lnTo>
                    <a:pt x="481934" y="66035"/>
                  </a:lnTo>
                  <a:lnTo>
                    <a:pt x="514367" y="66035"/>
                  </a:lnTo>
                  <a:lnTo>
                    <a:pt x="514367" y="569"/>
                  </a:lnTo>
                  <a:lnTo>
                    <a:pt x="565007" y="569"/>
                  </a:lnTo>
                  <a:lnTo>
                    <a:pt x="565007" y="66035"/>
                  </a:lnTo>
                  <a:lnTo>
                    <a:pt x="617354" y="66035"/>
                  </a:lnTo>
                  <a:lnTo>
                    <a:pt x="617354" y="111576"/>
                  </a:lnTo>
                  <a:lnTo>
                    <a:pt x="565007" y="111576"/>
                  </a:lnTo>
                  <a:lnTo>
                    <a:pt x="565007" y="200382"/>
                  </a:lnTo>
                  <a:cubicBezTo>
                    <a:pt x="565007" y="232261"/>
                    <a:pt x="572404" y="240231"/>
                    <a:pt x="600853" y="240231"/>
                  </a:cubicBezTo>
                  <a:lnTo>
                    <a:pt x="600853" y="240231"/>
                  </a:lnTo>
                  <a:cubicBezTo>
                    <a:pt x="605405" y="240231"/>
                    <a:pt x="615647" y="239662"/>
                    <a:pt x="617354" y="239092"/>
                  </a:cubicBezTo>
                  <a:lnTo>
                    <a:pt x="617354" y="284634"/>
                  </a:lnTo>
                  <a:cubicBezTo>
                    <a:pt x="616216" y="284634"/>
                    <a:pt x="606543" y="285772"/>
                    <a:pt x="590042" y="285772"/>
                  </a:cubicBezTo>
                  <a:cubicBezTo>
                    <a:pt x="532574" y="285772"/>
                    <a:pt x="514367" y="263571"/>
                    <a:pt x="514367" y="207783"/>
                  </a:cubicBezTo>
                  <a:lnTo>
                    <a:pt x="514367" y="207783"/>
                  </a:lnTo>
                  <a:close/>
                  <a:moveTo>
                    <a:pt x="344808" y="285203"/>
                  </a:moveTo>
                  <a:lnTo>
                    <a:pt x="344808" y="144025"/>
                  </a:lnTo>
                  <a:cubicBezTo>
                    <a:pt x="344808" y="100760"/>
                    <a:pt x="380085" y="65466"/>
                    <a:pt x="423328" y="65466"/>
                  </a:cubicBezTo>
                  <a:lnTo>
                    <a:pt x="452347" y="65466"/>
                  </a:lnTo>
                  <a:lnTo>
                    <a:pt x="452347" y="111576"/>
                  </a:lnTo>
                  <a:lnTo>
                    <a:pt x="434139" y="111576"/>
                  </a:lnTo>
                  <a:cubicBezTo>
                    <a:pt x="412518" y="111576"/>
                    <a:pt x="394879" y="129224"/>
                    <a:pt x="394879" y="150856"/>
                  </a:cubicBezTo>
                  <a:lnTo>
                    <a:pt x="394879" y="150856"/>
                  </a:lnTo>
                  <a:lnTo>
                    <a:pt x="394879" y="285203"/>
                  </a:lnTo>
                  <a:lnTo>
                    <a:pt x="344808" y="285203"/>
                  </a:lnTo>
                  <a:close/>
                  <a:moveTo>
                    <a:pt x="246942" y="285203"/>
                  </a:moveTo>
                  <a:lnTo>
                    <a:pt x="246942" y="70589"/>
                  </a:lnTo>
                  <a:cubicBezTo>
                    <a:pt x="276529" y="81405"/>
                    <a:pt x="296444" y="109299"/>
                    <a:pt x="298151" y="140609"/>
                  </a:cubicBezTo>
                  <a:lnTo>
                    <a:pt x="298151" y="285203"/>
                  </a:lnTo>
                  <a:lnTo>
                    <a:pt x="246942" y="285203"/>
                  </a:lnTo>
                  <a:close/>
                  <a:moveTo>
                    <a:pt x="77951" y="285203"/>
                  </a:moveTo>
                  <a:lnTo>
                    <a:pt x="0" y="65466"/>
                  </a:lnTo>
                  <a:lnTo>
                    <a:pt x="52347" y="65466"/>
                  </a:lnTo>
                  <a:lnTo>
                    <a:pt x="105832" y="226568"/>
                  </a:lnTo>
                  <a:lnTo>
                    <a:pt x="159317" y="65466"/>
                  </a:lnTo>
                  <a:lnTo>
                    <a:pt x="211664" y="65466"/>
                  </a:lnTo>
                  <a:lnTo>
                    <a:pt x="133713" y="285203"/>
                  </a:lnTo>
                  <a:lnTo>
                    <a:pt x="77951" y="285203"/>
                  </a:lnTo>
                  <a:close/>
                  <a:moveTo>
                    <a:pt x="246942" y="0"/>
                  </a:moveTo>
                  <a:lnTo>
                    <a:pt x="297013" y="0"/>
                  </a:lnTo>
                  <a:cubicBezTo>
                    <a:pt x="292461" y="27325"/>
                    <a:pt x="273115" y="50665"/>
                    <a:pt x="246942" y="60342"/>
                  </a:cubicBezTo>
                  <a:lnTo>
                    <a:pt x="246942" y="0"/>
                  </a:lnTo>
                  <a:close/>
                </a:path>
              </a:pathLst>
            </a:custGeom>
            <a:solidFill>
              <a:srgbClr val="858381"/>
            </a:solidFill>
            <a:ln w="5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4646648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Spark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0">
            <a:extLst>
              <a:ext uri="{FF2B5EF4-FFF2-40B4-BE49-F238E27FC236}">
                <a16:creationId xmlns:a16="http://schemas.microsoft.com/office/drawing/2014/main" id="{4478E160-0802-E042-B5D0-3D7C22D00DCF}"/>
              </a:ext>
            </a:extLst>
          </p:cNvPr>
          <p:cNvSpPr/>
          <p:nvPr userDrawn="1"/>
        </p:nvSpPr>
        <p:spPr>
          <a:xfrm rot="16200000">
            <a:off x="5688646" y="310175"/>
            <a:ext cx="6819581" cy="6187126"/>
          </a:xfrm>
          <a:custGeom>
            <a:avLst/>
            <a:gdLst>
              <a:gd name="connsiteX0" fmla="*/ 47517 w 7429287"/>
              <a:gd name="connsiteY0" fmla="*/ 6231856 h 6740287"/>
              <a:gd name="connsiteX1" fmla="*/ 52269 w 7429287"/>
              <a:gd name="connsiteY1" fmla="*/ 6231856 h 6740287"/>
              <a:gd name="connsiteX2" fmla="*/ 99786 w 7429287"/>
              <a:gd name="connsiteY2" fmla="*/ 6279373 h 6740287"/>
              <a:gd name="connsiteX3" fmla="*/ 99786 w 7429287"/>
              <a:gd name="connsiteY3" fmla="*/ 6284125 h 6740287"/>
              <a:gd name="connsiteX4" fmla="*/ 52269 w 7429287"/>
              <a:gd name="connsiteY4" fmla="*/ 6331642 h 6740287"/>
              <a:gd name="connsiteX5" fmla="*/ 47517 w 7429287"/>
              <a:gd name="connsiteY5" fmla="*/ 6331642 h 6740287"/>
              <a:gd name="connsiteX6" fmla="*/ 0 w 7429287"/>
              <a:gd name="connsiteY6" fmla="*/ 6284125 h 6740287"/>
              <a:gd name="connsiteX7" fmla="*/ 0 w 7429287"/>
              <a:gd name="connsiteY7" fmla="*/ 6279373 h 6740287"/>
              <a:gd name="connsiteX8" fmla="*/ 47517 w 7429287"/>
              <a:gd name="connsiteY8" fmla="*/ 6231856 h 6740287"/>
              <a:gd name="connsiteX9" fmla="*/ 912327 w 7429287"/>
              <a:gd name="connsiteY9" fmla="*/ 6181965 h 6740287"/>
              <a:gd name="connsiteX10" fmla="*/ 917079 w 7429287"/>
              <a:gd name="connsiteY10" fmla="*/ 6181965 h 6740287"/>
              <a:gd name="connsiteX11" fmla="*/ 1014490 w 7429287"/>
              <a:gd name="connsiteY11" fmla="*/ 6279376 h 6740287"/>
              <a:gd name="connsiteX12" fmla="*/ 1014490 w 7429287"/>
              <a:gd name="connsiteY12" fmla="*/ 6284127 h 6740287"/>
              <a:gd name="connsiteX13" fmla="*/ 917079 w 7429287"/>
              <a:gd name="connsiteY13" fmla="*/ 6381536 h 6740287"/>
              <a:gd name="connsiteX14" fmla="*/ 914704 w 7429287"/>
              <a:gd name="connsiteY14" fmla="*/ 6381536 h 6740287"/>
              <a:gd name="connsiteX15" fmla="*/ 912327 w 7429287"/>
              <a:gd name="connsiteY15" fmla="*/ 6381536 h 6740287"/>
              <a:gd name="connsiteX16" fmla="*/ 814918 w 7429287"/>
              <a:gd name="connsiteY16" fmla="*/ 6284127 h 6740287"/>
              <a:gd name="connsiteX17" fmla="*/ 814918 w 7429287"/>
              <a:gd name="connsiteY17" fmla="*/ 6281750 h 6740287"/>
              <a:gd name="connsiteX18" fmla="*/ 814918 w 7429287"/>
              <a:gd name="connsiteY18" fmla="*/ 6279376 h 6740287"/>
              <a:gd name="connsiteX19" fmla="*/ 912327 w 7429287"/>
              <a:gd name="connsiteY19" fmla="*/ 6181965 h 6740287"/>
              <a:gd name="connsiteX20" fmla="*/ 1777139 w 7429287"/>
              <a:gd name="connsiteY20" fmla="*/ 6132073 h 6740287"/>
              <a:gd name="connsiteX21" fmla="*/ 1779514 w 7429287"/>
              <a:gd name="connsiteY21" fmla="*/ 6132073 h 6740287"/>
              <a:gd name="connsiteX22" fmla="*/ 1781891 w 7429287"/>
              <a:gd name="connsiteY22" fmla="*/ 6132073 h 6740287"/>
              <a:gd name="connsiteX23" fmla="*/ 1931568 w 7429287"/>
              <a:gd name="connsiteY23" fmla="*/ 6281750 h 6740287"/>
              <a:gd name="connsiteX24" fmla="*/ 1931568 w 7429287"/>
              <a:gd name="connsiteY24" fmla="*/ 6284127 h 6740287"/>
              <a:gd name="connsiteX25" fmla="*/ 1931568 w 7429287"/>
              <a:gd name="connsiteY25" fmla="*/ 6286504 h 6740287"/>
              <a:gd name="connsiteX26" fmla="*/ 1781891 w 7429287"/>
              <a:gd name="connsiteY26" fmla="*/ 6436182 h 6740287"/>
              <a:gd name="connsiteX27" fmla="*/ 1777139 w 7429287"/>
              <a:gd name="connsiteY27" fmla="*/ 6436182 h 6740287"/>
              <a:gd name="connsiteX28" fmla="*/ 1627460 w 7429287"/>
              <a:gd name="connsiteY28" fmla="*/ 6286504 h 6740287"/>
              <a:gd name="connsiteX29" fmla="*/ 1627460 w 7429287"/>
              <a:gd name="connsiteY29" fmla="*/ 6284127 h 6740287"/>
              <a:gd name="connsiteX30" fmla="*/ 1627460 w 7429287"/>
              <a:gd name="connsiteY30" fmla="*/ 6281750 h 6740287"/>
              <a:gd name="connsiteX31" fmla="*/ 1777139 w 7429287"/>
              <a:gd name="connsiteY31" fmla="*/ 6132073 h 6740287"/>
              <a:gd name="connsiteX32" fmla="*/ 2644321 w 7429287"/>
              <a:gd name="connsiteY32" fmla="*/ 6082179 h 6740287"/>
              <a:gd name="connsiteX33" fmla="*/ 2646698 w 7429287"/>
              <a:gd name="connsiteY33" fmla="*/ 6082179 h 6740287"/>
              <a:gd name="connsiteX34" fmla="*/ 2649073 w 7429287"/>
              <a:gd name="connsiteY34" fmla="*/ 6082179 h 6740287"/>
              <a:gd name="connsiteX35" fmla="*/ 2848644 w 7429287"/>
              <a:gd name="connsiteY35" fmla="*/ 6281750 h 6740287"/>
              <a:gd name="connsiteX36" fmla="*/ 2848644 w 7429287"/>
              <a:gd name="connsiteY36" fmla="*/ 6284127 h 6740287"/>
              <a:gd name="connsiteX37" fmla="*/ 2848644 w 7429287"/>
              <a:gd name="connsiteY37" fmla="*/ 6286502 h 6740287"/>
              <a:gd name="connsiteX38" fmla="*/ 2649073 w 7429287"/>
              <a:gd name="connsiteY38" fmla="*/ 6486073 h 6740287"/>
              <a:gd name="connsiteX39" fmla="*/ 2644321 w 7429287"/>
              <a:gd name="connsiteY39" fmla="*/ 6486073 h 6740287"/>
              <a:gd name="connsiteX40" fmla="*/ 2444750 w 7429287"/>
              <a:gd name="connsiteY40" fmla="*/ 6286502 h 6740287"/>
              <a:gd name="connsiteX41" fmla="*/ 2444750 w 7429287"/>
              <a:gd name="connsiteY41" fmla="*/ 6281750 h 6740287"/>
              <a:gd name="connsiteX42" fmla="*/ 2644321 w 7429287"/>
              <a:gd name="connsiteY42" fmla="*/ 6082179 h 6740287"/>
              <a:gd name="connsiteX43" fmla="*/ 3511511 w 7429287"/>
              <a:gd name="connsiteY43" fmla="*/ 6032287 h 6740287"/>
              <a:gd name="connsiteX44" fmla="*/ 3516260 w 7429287"/>
              <a:gd name="connsiteY44" fmla="*/ 6032287 h 6740287"/>
              <a:gd name="connsiteX45" fmla="*/ 3765725 w 7429287"/>
              <a:gd name="connsiteY45" fmla="*/ 6281753 h 6740287"/>
              <a:gd name="connsiteX46" fmla="*/ 3765725 w 7429287"/>
              <a:gd name="connsiteY46" fmla="*/ 6284127 h 6740287"/>
              <a:gd name="connsiteX47" fmla="*/ 3765725 w 7429287"/>
              <a:gd name="connsiteY47" fmla="*/ 6286504 h 6740287"/>
              <a:gd name="connsiteX48" fmla="*/ 3516260 w 7429287"/>
              <a:gd name="connsiteY48" fmla="*/ 6535968 h 6740287"/>
              <a:gd name="connsiteX49" fmla="*/ 3511511 w 7429287"/>
              <a:gd name="connsiteY49" fmla="*/ 6535968 h 6740287"/>
              <a:gd name="connsiteX50" fmla="*/ 3262045 w 7429287"/>
              <a:gd name="connsiteY50" fmla="*/ 6286504 h 6740287"/>
              <a:gd name="connsiteX51" fmla="*/ 3262045 w 7429287"/>
              <a:gd name="connsiteY51" fmla="*/ 6284127 h 6740287"/>
              <a:gd name="connsiteX52" fmla="*/ 3262045 w 7429287"/>
              <a:gd name="connsiteY52" fmla="*/ 6281753 h 6740287"/>
              <a:gd name="connsiteX53" fmla="*/ 3511511 w 7429287"/>
              <a:gd name="connsiteY53" fmla="*/ 6032287 h 6740287"/>
              <a:gd name="connsiteX54" fmla="*/ 4373943 w 7429287"/>
              <a:gd name="connsiteY54" fmla="*/ 5980016 h 6740287"/>
              <a:gd name="connsiteX55" fmla="*/ 4378695 w 7429287"/>
              <a:gd name="connsiteY55" fmla="*/ 5980016 h 6740287"/>
              <a:gd name="connsiteX56" fmla="*/ 4680427 w 7429287"/>
              <a:gd name="connsiteY56" fmla="*/ 6281750 h 6740287"/>
              <a:gd name="connsiteX57" fmla="*/ 4680427 w 7429287"/>
              <a:gd name="connsiteY57" fmla="*/ 6284125 h 6740287"/>
              <a:gd name="connsiteX58" fmla="*/ 4680427 w 7429287"/>
              <a:gd name="connsiteY58" fmla="*/ 6286502 h 6740287"/>
              <a:gd name="connsiteX59" fmla="*/ 4378695 w 7429287"/>
              <a:gd name="connsiteY59" fmla="*/ 6588234 h 6740287"/>
              <a:gd name="connsiteX60" fmla="*/ 4376318 w 7429287"/>
              <a:gd name="connsiteY60" fmla="*/ 6588234 h 6740287"/>
              <a:gd name="connsiteX61" fmla="*/ 4373943 w 7429287"/>
              <a:gd name="connsiteY61" fmla="*/ 6588234 h 6740287"/>
              <a:gd name="connsiteX62" fmla="*/ 4072209 w 7429287"/>
              <a:gd name="connsiteY62" fmla="*/ 6286502 h 6740287"/>
              <a:gd name="connsiteX63" fmla="*/ 4072209 w 7429287"/>
              <a:gd name="connsiteY63" fmla="*/ 6284125 h 6740287"/>
              <a:gd name="connsiteX64" fmla="*/ 4072209 w 7429287"/>
              <a:gd name="connsiteY64" fmla="*/ 6281750 h 6740287"/>
              <a:gd name="connsiteX65" fmla="*/ 4373943 w 7429287"/>
              <a:gd name="connsiteY65" fmla="*/ 5980016 h 6740287"/>
              <a:gd name="connsiteX66" fmla="*/ 5241128 w 7429287"/>
              <a:gd name="connsiteY66" fmla="*/ 5930124 h 6740287"/>
              <a:gd name="connsiteX67" fmla="*/ 5245879 w 7429287"/>
              <a:gd name="connsiteY67" fmla="*/ 5930124 h 6740287"/>
              <a:gd name="connsiteX68" fmla="*/ 5597505 w 7429287"/>
              <a:gd name="connsiteY68" fmla="*/ 6281750 h 6740287"/>
              <a:gd name="connsiteX69" fmla="*/ 5597505 w 7429287"/>
              <a:gd name="connsiteY69" fmla="*/ 6286502 h 6740287"/>
              <a:gd name="connsiteX70" fmla="*/ 5245879 w 7429287"/>
              <a:gd name="connsiteY70" fmla="*/ 6638128 h 6740287"/>
              <a:gd name="connsiteX71" fmla="*/ 5243505 w 7429287"/>
              <a:gd name="connsiteY71" fmla="*/ 6638128 h 6740287"/>
              <a:gd name="connsiteX72" fmla="*/ 5241128 w 7429287"/>
              <a:gd name="connsiteY72" fmla="*/ 6638128 h 6740287"/>
              <a:gd name="connsiteX73" fmla="*/ 4889502 w 7429287"/>
              <a:gd name="connsiteY73" fmla="*/ 6286502 h 6740287"/>
              <a:gd name="connsiteX74" fmla="*/ 4889502 w 7429287"/>
              <a:gd name="connsiteY74" fmla="*/ 6281750 h 6740287"/>
              <a:gd name="connsiteX75" fmla="*/ 5241128 w 7429287"/>
              <a:gd name="connsiteY75" fmla="*/ 5930124 h 6740287"/>
              <a:gd name="connsiteX76" fmla="*/ 6105937 w 7429287"/>
              <a:gd name="connsiteY76" fmla="*/ 5877856 h 6740287"/>
              <a:gd name="connsiteX77" fmla="*/ 6108315 w 7429287"/>
              <a:gd name="connsiteY77" fmla="*/ 5877856 h 6740287"/>
              <a:gd name="connsiteX78" fmla="*/ 6110692 w 7429287"/>
              <a:gd name="connsiteY78" fmla="*/ 5877856 h 6740287"/>
              <a:gd name="connsiteX79" fmla="*/ 6512209 w 7429287"/>
              <a:gd name="connsiteY79" fmla="*/ 6279373 h 6740287"/>
              <a:gd name="connsiteX80" fmla="*/ 6512209 w 7429287"/>
              <a:gd name="connsiteY80" fmla="*/ 6284127 h 6740287"/>
              <a:gd name="connsiteX81" fmla="*/ 6110692 w 7429287"/>
              <a:gd name="connsiteY81" fmla="*/ 6685645 h 6740287"/>
              <a:gd name="connsiteX82" fmla="*/ 6105937 w 7429287"/>
              <a:gd name="connsiteY82" fmla="*/ 6685645 h 6740287"/>
              <a:gd name="connsiteX83" fmla="*/ 5704420 w 7429287"/>
              <a:gd name="connsiteY83" fmla="*/ 6284127 h 6740287"/>
              <a:gd name="connsiteX84" fmla="*/ 5704420 w 7429287"/>
              <a:gd name="connsiteY84" fmla="*/ 6281750 h 6740287"/>
              <a:gd name="connsiteX85" fmla="*/ 5704420 w 7429287"/>
              <a:gd name="connsiteY85" fmla="*/ 6279373 h 6740287"/>
              <a:gd name="connsiteX86" fmla="*/ 6105937 w 7429287"/>
              <a:gd name="connsiteY86" fmla="*/ 5877856 h 6740287"/>
              <a:gd name="connsiteX87" fmla="*/ 6973125 w 7429287"/>
              <a:gd name="connsiteY87" fmla="*/ 5827961 h 6740287"/>
              <a:gd name="connsiteX88" fmla="*/ 6975501 w 7429287"/>
              <a:gd name="connsiteY88" fmla="*/ 5827961 h 6740287"/>
              <a:gd name="connsiteX89" fmla="*/ 6977877 w 7429287"/>
              <a:gd name="connsiteY89" fmla="*/ 5827961 h 6740287"/>
              <a:gd name="connsiteX90" fmla="*/ 7338268 w 7429287"/>
              <a:gd name="connsiteY90" fmla="*/ 6271801 h 6740287"/>
              <a:gd name="connsiteX91" fmla="*/ 7429287 w 7429287"/>
              <a:gd name="connsiteY91" fmla="*/ 6281750 h 6740287"/>
              <a:gd name="connsiteX92" fmla="*/ 7429287 w 7429287"/>
              <a:gd name="connsiteY92" fmla="*/ 6286502 h 6740287"/>
              <a:gd name="connsiteX93" fmla="*/ 7338268 w 7429287"/>
              <a:gd name="connsiteY93" fmla="*/ 6295768 h 6740287"/>
              <a:gd name="connsiteX94" fmla="*/ 6987042 w 7429287"/>
              <a:gd name="connsiteY94" fmla="*/ 6649166 h 6740287"/>
              <a:gd name="connsiteX95" fmla="*/ 6977877 w 7429287"/>
              <a:gd name="connsiteY95" fmla="*/ 6740287 h 6740287"/>
              <a:gd name="connsiteX96" fmla="*/ 6973125 w 7429287"/>
              <a:gd name="connsiteY96" fmla="*/ 6740287 h 6740287"/>
              <a:gd name="connsiteX97" fmla="*/ 6963960 w 7429287"/>
              <a:gd name="connsiteY97" fmla="*/ 6648484 h 6740287"/>
              <a:gd name="connsiteX98" fmla="*/ 6521713 w 7429287"/>
              <a:gd name="connsiteY98" fmla="*/ 6286502 h 6740287"/>
              <a:gd name="connsiteX99" fmla="*/ 6521713 w 7429287"/>
              <a:gd name="connsiteY99" fmla="*/ 6284125 h 6740287"/>
              <a:gd name="connsiteX100" fmla="*/ 6521713 w 7429287"/>
              <a:gd name="connsiteY100" fmla="*/ 6281750 h 6740287"/>
              <a:gd name="connsiteX101" fmla="*/ 6973125 w 7429287"/>
              <a:gd name="connsiteY101" fmla="*/ 5827961 h 6740287"/>
              <a:gd name="connsiteX102" fmla="*/ 47517 w 7429287"/>
              <a:gd name="connsiteY102" fmla="*/ 5276766 h 6740287"/>
              <a:gd name="connsiteX103" fmla="*/ 49892 w 7429287"/>
              <a:gd name="connsiteY103" fmla="*/ 5276766 h 6740287"/>
              <a:gd name="connsiteX104" fmla="*/ 52269 w 7429287"/>
              <a:gd name="connsiteY104" fmla="*/ 5276766 h 6740287"/>
              <a:gd name="connsiteX105" fmla="*/ 95034 w 7429287"/>
              <a:gd name="connsiteY105" fmla="*/ 5319532 h 6740287"/>
              <a:gd name="connsiteX106" fmla="*/ 95034 w 7429287"/>
              <a:gd name="connsiteY106" fmla="*/ 5324284 h 6740287"/>
              <a:gd name="connsiteX107" fmla="*/ 52269 w 7429287"/>
              <a:gd name="connsiteY107" fmla="*/ 5367049 h 6740287"/>
              <a:gd name="connsiteX108" fmla="*/ 47517 w 7429287"/>
              <a:gd name="connsiteY108" fmla="*/ 5367049 h 6740287"/>
              <a:gd name="connsiteX109" fmla="*/ 4752 w 7429287"/>
              <a:gd name="connsiteY109" fmla="*/ 5324284 h 6740287"/>
              <a:gd name="connsiteX110" fmla="*/ 4752 w 7429287"/>
              <a:gd name="connsiteY110" fmla="*/ 5319532 h 6740287"/>
              <a:gd name="connsiteX111" fmla="*/ 47517 w 7429287"/>
              <a:gd name="connsiteY111" fmla="*/ 5276766 h 6740287"/>
              <a:gd name="connsiteX112" fmla="*/ 912327 w 7429287"/>
              <a:gd name="connsiteY112" fmla="*/ 5231624 h 6740287"/>
              <a:gd name="connsiteX113" fmla="*/ 917079 w 7429287"/>
              <a:gd name="connsiteY113" fmla="*/ 5231624 h 6740287"/>
              <a:gd name="connsiteX114" fmla="*/ 1004984 w 7429287"/>
              <a:gd name="connsiteY114" fmla="*/ 5319532 h 6740287"/>
              <a:gd name="connsiteX115" fmla="*/ 1004984 w 7429287"/>
              <a:gd name="connsiteY115" fmla="*/ 5324284 h 6740287"/>
              <a:gd name="connsiteX116" fmla="*/ 917079 w 7429287"/>
              <a:gd name="connsiteY116" fmla="*/ 5412189 h 6740287"/>
              <a:gd name="connsiteX117" fmla="*/ 912327 w 7429287"/>
              <a:gd name="connsiteY117" fmla="*/ 5412189 h 6740287"/>
              <a:gd name="connsiteX118" fmla="*/ 824419 w 7429287"/>
              <a:gd name="connsiteY118" fmla="*/ 5324284 h 6740287"/>
              <a:gd name="connsiteX119" fmla="*/ 824419 w 7429287"/>
              <a:gd name="connsiteY119" fmla="*/ 5319532 h 6740287"/>
              <a:gd name="connsiteX120" fmla="*/ 912327 w 7429287"/>
              <a:gd name="connsiteY120" fmla="*/ 5231624 h 6740287"/>
              <a:gd name="connsiteX121" fmla="*/ 1777137 w 7429287"/>
              <a:gd name="connsiteY121" fmla="*/ 5186482 h 6740287"/>
              <a:gd name="connsiteX122" fmla="*/ 1779514 w 7429287"/>
              <a:gd name="connsiteY122" fmla="*/ 5186482 h 6740287"/>
              <a:gd name="connsiteX123" fmla="*/ 1781889 w 7429287"/>
              <a:gd name="connsiteY123" fmla="*/ 5186482 h 6740287"/>
              <a:gd name="connsiteX124" fmla="*/ 1914936 w 7429287"/>
              <a:gd name="connsiteY124" fmla="*/ 5319529 h 6740287"/>
              <a:gd name="connsiteX125" fmla="*/ 1914936 w 7429287"/>
              <a:gd name="connsiteY125" fmla="*/ 5324281 h 6740287"/>
              <a:gd name="connsiteX126" fmla="*/ 1781889 w 7429287"/>
              <a:gd name="connsiteY126" fmla="*/ 5457329 h 6740287"/>
              <a:gd name="connsiteX127" fmla="*/ 1779514 w 7429287"/>
              <a:gd name="connsiteY127" fmla="*/ 5457329 h 6740287"/>
              <a:gd name="connsiteX128" fmla="*/ 1777137 w 7429287"/>
              <a:gd name="connsiteY128" fmla="*/ 5457329 h 6740287"/>
              <a:gd name="connsiteX129" fmla="*/ 1644089 w 7429287"/>
              <a:gd name="connsiteY129" fmla="*/ 5324281 h 6740287"/>
              <a:gd name="connsiteX130" fmla="*/ 1644089 w 7429287"/>
              <a:gd name="connsiteY130" fmla="*/ 5319529 h 6740287"/>
              <a:gd name="connsiteX131" fmla="*/ 1777137 w 7429287"/>
              <a:gd name="connsiteY131" fmla="*/ 5186482 h 6740287"/>
              <a:gd name="connsiteX132" fmla="*/ 2644324 w 7429287"/>
              <a:gd name="connsiteY132" fmla="*/ 5141342 h 6740287"/>
              <a:gd name="connsiteX133" fmla="*/ 2649073 w 7429287"/>
              <a:gd name="connsiteY133" fmla="*/ 5141342 h 6740287"/>
              <a:gd name="connsiteX134" fmla="*/ 2827263 w 7429287"/>
              <a:gd name="connsiteY134" fmla="*/ 5319532 h 6740287"/>
              <a:gd name="connsiteX135" fmla="*/ 2827263 w 7429287"/>
              <a:gd name="connsiteY135" fmla="*/ 5326658 h 6740287"/>
              <a:gd name="connsiteX136" fmla="*/ 2649073 w 7429287"/>
              <a:gd name="connsiteY136" fmla="*/ 5504846 h 6740287"/>
              <a:gd name="connsiteX137" fmla="*/ 2644324 w 7429287"/>
              <a:gd name="connsiteY137" fmla="*/ 5504846 h 6740287"/>
              <a:gd name="connsiteX138" fmla="*/ 2466134 w 7429287"/>
              <a:gd name="connsiteY138" fmla="*/ 5324284 h 6740287"/>
              <a:gd name="connsiteX139" fmla="*/ 2466134 w 7429287"/>
              <a:gd name="connsiteY139" fmla="*/ 5319532 h 6740287"/>
              <a:gd name="connsiteX140" fmla="*/ 2644324 w 7429287"/>
              <a:gd name="connsiteY140" fmla="*/ 5141342 h 6740287"/>
              <a:gd name="connsiteX141" fmla="*/ 3509134 w 7429287"/>
              <a:gd name="connsiteY141" fmla="*/ 5093825 h 6740287"/>
              <a:gd name="connsiteX142" fmla="*/ 3513883 w 7429287"/>
              <a:gd name="connsiteY142" fmla="*/ 5093825 h 6740287"/>
              <a:gd name="connsiteX143" fmla="*/ 3739590 w 7429287"/>
              <a:gd name="connsiteY143" fmla="*/ 5319532 h 6740287"/>
              <a:gd name="connsiteX144" fmla="*/ 3739590 w 7429287"/>
              <a:gd name="connsiteY144" fmla="*/ 5324284 h 6740287"/>
              <a:gd name="connsiteX145" fmla="*/ 3513883 w 7429287"/>
              <a:gd name="connsiteY145" fmla="*/ 5549988 h 6740287"/>
              <a:gd name="connsiteX146" fmla="*/ 3511508 w 7429287"/>
              <a:gd name="connsiteY146" fmla="*/ 5549988 h 6740287"/>
              <a:gd name="connsiteX147" fmla="*/ 3509134 w 7429287"/>
              <a:gd name="connsiteY147" fmla="*/ 5549988 h 6740287"/>
              <a:gd name="connsiteX148" fmla="*/ 3283427 w 7429287"/>
              <a:gd name="connsiteY148" fmla="*/ 5324284 h 6740287"/>
              <a:gd name="connsiteX149" fmla="*/ 3283427 w 7429287"/>
              <a:gd name="connsiteY149" fmla="*/ 5321906 h 6740287"/>
              <a:gd name="connsiteX150" fmla="*/ 3283427 w 7429287"/>
              <a:gd name="connsiteY150" fmla="*/ 5319532 h 6740287"/>
              <a:gd name="connsiteX151" fmla="*/ 3509134 w 7429287"/>
              <a:gd name="connsiteY151" fmla="*/ 5093825 h 6740287"/>
              <a:gd name="connsiteX152" fmla="*/ 4373941 w 7429287"/>
              <a:gd name="connsiteY152" fmla="*/ 5048685 h 6740287"/>
              <a:gd name="connsiteX153" fmla="*/ 4376318 w 7429287"/>
              <a:gd name="connsiteY153" fmla="*/ 5048685 h 6740287"/>
              <a:gd name="connsiteX154" fmla="*/ 4378693 w 7429287"/>
              <a:gd name="connsiteY154" fmla="*/ 5048685 h 6740287"/>
              <a:gd name="connsiteX155" fmla="*/ 4649539 w 7429287"/>
              <a:gd name="connsiteY155" fmla="*/ 5319532 h 6740287"/>
              <a:gd name="connsiteX156" fmla="*/ 4649539 w 7429287"/>
              <a:gd name="connsiteY156" fmla="*/ 5324284 h 6740287"/>
              <a:gd name="connsiteX157" fmla="*/ 4378693 w 7429287"/>
              <a:gd name="connsiteY157" fmla="*/ 5595131 h 6740287"/>
              <a:gd name="connsiteX158" fmla="*/ 4373941 w 7429287"/>
              <a:gd name="connsiteY158" fmla="*/ 5595131 h 6740287"/>
              <a:gd name="connsiteX159" fmla="*/ 4103094 w 7429287"/>
              <a:gd name="connsiteY159" fmla="*/ 5324284 h 6740287"/>
              <a:gd name="connsiteX160" fmla="*/ 4103094 w 7429287"/>
              <a:gd name="connsiteY160" fmla="*/ 5319532 h 6740287"/>
              <a:gd name="connsiteX161" fmla="*/ 4373941 w 7429287"/>
              <a:gd name="connsiteY161" fmla="*/ 5048685 h 6740287"/>
              <a:gd name="connsiteX162" fmla="*/ 5241131 w 7429287"/>
              <a:gd name="connsiteY162" fmla="*/ 5003542 h 6740287"/>
              <a:gd name="connsiteX163" fmla="*/ 5245879 w 7429287"/>
              <a:gd name="connsiteY163" fmla="*/ 5003542 h 6740287"/>
              <a:gd name="connsiteX164" fmla="*/ 5561869 w 7429287"/>
              <a:gd name="connsiteY164" fmla="*/ 5319529 h 6740287"/>
              <a:gd name="connsiteX165" fmla="*/ 5561869 w 7429287"/>
              <a:gd name="connsiteY165" fmla="*/ 5324284 h 6740287"/>
              <a:gd name="connsiteX166" fmla="*/ 5245879 w 7429287"/>
              <a:gd name="connsiteY166" fmla="*/ 5640270 h 6740287"/>
              <a:gd name="connsiteX167" fmla="*/ 5243505 w 7429287"/>
              <a:gd name="connsiteY167" fmla="*/ 5640270 h 6740287"/>
              <a:gd name="connsiteX168" fmla="*/ 5241131 w 7429287"/>
              <a:gd name="connsiteY168" fmla="*/ 5640270 h 6740287"/>
              <a:gd name="connsiteX169" fmla="*/ 4925141 w 7429287"/>
              <a:gd name="connsiteY169" fmla="*/ 5324284 h 6740287"/>
              <a:gd name="connsiteX170" fmla="*/ 4925141 w 7429287"/>
              <a:gd name="connsiteY170" fmla="*/ 5321906 h 6740287"/>
              <a:gd name="connsiteX171" fmla="*/ 4925141 w 7429287"/>
              <a:gd name="connsiteY171" fmla="*/ 5319529 h 6740287"/>
              <a:gd name="connsiteX172" fmla="*/ 5241131 w 7429287"/>
              <a:gd name="connsiteY172" fmla="*/ 5003542 h 6740287"/>
              <a:gd name="connsiteX173" fmla="*/ 6105937 w 7429287"/>
              <a:gd name="connsiteY173" fmla="*/ 4958400 h 6740287"/>
              <a:gd name="connsiteX174" fmla="*/ 6108315 w 7429287"/>
              <a:gd name="connsiteY174" fmla="*/ 4958400 h 6740287"/>
              <a:gd name="connsiteX175" fmla="*/ 6110689 w 7429287"/>
              <a:gd name="connsiteY175" fmla="*/ 4958400 h 6740287"/>
              <a:gd name="connsiteX176" fmla="*/ 6471819 w 7429287"/>
              <a:gd name="connsiteY176" fmla="*/ 5319529 h 6740287"/>
              <a:gd name="connsiteX177" fmla="*/ 6471819 w 7429287"/>
              <a:gd name="connsiteY177" fmla="*/ 5324281 h 6740287"/>
              <a:gd name="connsiteX178" fmla="*/ 6110689 w 7429287"/>
              <a:gd name="connsiteY178" fmla="*/ 5685410 h 6740287"/>
              <a:gd name="connsiteX179" fmla="*/ 6105937 w 7429287"/>
              <a:gd name="connsiteY179" fmla="*/ 5685410 h 6740287"/>
              <a:gd name="connsiteX180" fmla="*/ 5744808 w 7429287"/>
              <a:gd name="connsiteY180" fmla="*/ 5324281 h 6740287"/>
              <a:gd name="connsiteX181" fmla="*/ 5744808 w 7429287"/>
              <a:gd name="connsiteY181" fmla="*/ 5319529 h 6740287"/>
              <a:gd name="connsiteX182" fmla="*/ 6105937 w 7429287"/>
              <a:gd name="connsiteY182" fmla="*/ 4958400 h 6740287"/>
              <a:gd name="connsiteX183" fmla="*/ 6970747 w 7429287"/>
              <a:gd name="connsiteY183" fmla="*/ 4913260 h 6740287"/>
              <a:gd name="connsiteX184" fmla="*/ 6975499 w 7429287"/>
              <a:gd name="connsiteY184" fmla="*/ 4913260 h 6740287"/>
              <a:gd name="connsiteX185" fmla="*/ 7381769 w 7429287"/>
              <a:gd name="connsiteY185" fmla="*/ 5319532 h 6740287"/>
              <a:gd name="connsiteX186" fmla="*/ 7381769 w 7429287"/>
              <a:gd name="connsiteY186" fmla="*/ 5324284 h 6740287"/>
              <a:gd name="connsiteX187" fmla="*/ 6975499 w 7429287"/>
              <a:gd name="connsiteY187" fmla="*/ 5730553 h 6740287"/>
              <a:gd name="connsiteX188" fmla="*/ 6970747 w 7429287"/>
              <a:gd name="connsiteY188" fmla="*/ 5730553 h 6740287"/>
              <a:gd name="connsiteX189" fmla="*/ 6564475 w 7429287"/>
              <a:gd name="connsiteY189" fmla="*/ 5324284 h 6740287"/>
              <a:gd name="connsiteX190" fmla="*/ 6564475 w 7429287"/>
              <a:gd name="connsiteY190" fmla="*/ 5321906 h 6740287"/>
              <a:gd name="connsiteX191" fmla="*/ 6564475 w 7429287"/>
              <a:gd name="connsiteY191" fmla="*/ 5319532 h 6740287"/>
              <a:gd name="connsiteX192" fmla="*/ 6970747 w 7429287"/>
              <a:gd name="connsiteY192" fmla="*/ 4913260 h 6740287"/>
              <a:gd name="connsiteX193" fmla="*/ 47517 w 7429287"/>
              <a:gd name="connsiteY193" fmla="*/ 4416708 h 6740287"/>
              <a:gd name="connsiteX194" fmla="*/ 52269 w 7429287"/>
              <a:gd name="connsiteY194" fmla="*/ 4416708 h 6740287"/>
              <a:gd name="connsiteX195" fmla="*/ 90283 w 7429287"/>
              <a:gd name="connsiteY195" fmla="*/ 4454722 h 6740287"/>
              <a:gd name="connsiteX196" fmla="*/ 90283 w 7429287"/>
              <a:gd name="connsiteY196" fmla="*/ 4457099 h 6740287"/>
              <a:gd name="connsiteX197" fmla="*/ 90283 w 7429287"/>
              <a:gd name="connsiteY197" fmla="*/ 4459474 h 6740287"/>
              <a:gd name="connsiteX198" fmla="*/ 52269 w 7429287"/>
              <a:gd name="connsiteY198" fmla="*/ 4497487 h 6740287"/>
              <a:gd name="connsiteX199" fmla="*/ 47517 w 7429287"/>
              <a:gd name="connsiteY199" fmla="*/ 4497487 h 6740287"/>
              <a:gd name="connsiteX200" fmla="*/ 9504 w 7429287"/>
              <a:gd name="connsiteY200" fmla="*/ 4459474 h 6740287"/>
              <a:gd name="connsiteX201" fmla="*/ 9504 w 7429287"/>
              <a:gd name="connsiteY201" fmla="*/ 4457099 h 6740287"/>
              <a:gd name="connsiteX202" fmla="*/ 9504 w 7429287"/>
              <a:gd name="connsiteY202" fmla="*/ 4454722 h 6740287"/>
              <a:gd name="connsiteX203" fmla="*/ 47517 w 7429287"/>
              <a:gd name="connsiteY203" fmla="*/ 4416708 h 6740287"/>
              <a:gd name="connsiteX204" fmla="*/ 912327 w 7429287"/>
              <a:gd name="connsiteY204" fmla="*/ 4376318 h 6740287"/>
              <a:gd name="connsiteX205" fmla="*/ 914702 w 7429287"/>
              <a:gd name="connsiteY205" fmla="*/ 4376318 h 6740287"/>
              <a:gd name="connsiteX206" fmla="*/ 917079 w 7429287"/>
              <a:gd name="connsiteY206" fmla="*/ 4376318 h 6740287"/>
              <a:gd name="connsiteX207" fmla="*/ 995481 w 7429287"/>
              <a:gd name="connsiteY207" fmla="*/ 4454722 h 6740287"/>
              <a:gd name="connsiteX208" fmla="*/ 995481 w 7429287"/>
              <a:gd name="connsiteY208" fmla="*/ 4457097 h 6740287"/>
              <a:gd name="connsiteX209" fmla="*/ 995481 w 7429287"/>
              <a:gd name="connsiteY209" fmla="*/ 4459474 h 6740287"/>
              <a:gd name="connsiteX210" fmla="*/ 917079 w 7429287"/>
              <a:gd name="connsiteY210" fmla="*/ 4537876 h 6740287"/>
              <a:gd name="connsiteX211" fmla="*/ 914702 w 7429287"/>
              <a:gd name="connsiteY211" fmla="*/ 4537876 h 6740287"/>
              <a:gd name="connsiteX212" fmla="*/ 912327 w 7429287"/>
              <a:gd name="connsiteY212" fmla="*/ 4537876 h 6740287"/>
              <a:gd name="connsiteX213" fmla="*/ 833923 w 7429287"/>
              <a:gd name="connsiteY213" fmla="*/ 4459474 h 6740287"/>
              <a:gd name="connsiteX214" fmla="*/ 833923 w 7429287"/>
              <a:gd name="connsiteY214" fmla="*/ 4457097 h 6740287"/>
              <a:gd name="connsiteX215" fmla="*/ 833923 w 7429287"/>
              <a:gd name="connsiteY215" fmla="*/ 4454722 h 6740287"/>
              <a:gd name="connsiteX216" fmla="*/ 912327 w 7429287"/>
              <a:gd name="connsiteY216" fmla="*/ 4376318 h 6740287"/>
              <a:gd name="connsiteX217" fmla="*/ 1777137 w 7429287"/>
              <a:gd name="connsiteY217" fmla="*/ 4335929 h 6740287"/>
              <a:gd name="connsiteX218" fmla="*/ 1781889 w 7429287"/>
              <a:gd name="connsiteY218" fmla="*/ 4335929 h 6740287"/>
              <a:gd name="connsiteX219" fmla="*/ 1900681 w 7429287"/>
              <a:gd name="connsiteY219" fmla="*/ 4454722 h 6740287"/>
              <a:gd name="connsiteX220" fmla="*/ 1900681 w 7429287"/>
              <a:gd name="connsiteY220" fmla="*/ 4457099 h 6740287"/>
              <a:gd name="connsiteX221" fmla="*/ 1900681 w 7429287"/>
              <a:gd name="connsiteY221" fmla="*/ 4459474 h 6740287"/>
              <a:gd name="connsiteX222" fmla="*/ 1781889 w 7429287"/>
              <a:gd name="connsiteY222" fmla="*/ 4578266 h 6740287"/>
              <a:gd name="connsiteX223" fmla="*/ 1777137 w 7429287"/>
              <a:gd name="connsiteY223" fmla="*/ 4578266 h 6740287"/>
              <a:gd name="connsiteX224" fmla="*/ 1658344 w 7429287"/>
              <a:gd name="connsiteY224" fmla="*/ 4459474 h 6740287"/>
              <a:gd name="connsiteX225" fmla="*/ 1658344 w 7429287"/>
              <a:gd name="connsiteY225" fmla="*/ 4457099 h 6740287"/>
              <a:gd name="connsiteX226" fmla="*/ 1658344 w 7429287"/>
              <a:gd name="connsiteY226" fmla="*/ 4454722 h 6740287"/>
              <a:gd name="connsiteX227" fmla="*/ 1777137 w 7429287"/>
              <a:gd name="connsiteY227" fmla="*/ 4335929 h 6740287"/>
              <a:gd name="connsiteX228" fmla="*/ 2644321 w 7429287"/>
              <a:gd name="connsiteY228" fmla="*/ 4295539 h 6740287"/>
              <a:gd name="connsiteX229" fmla="*/ 2646698 w 7429287"/>
              <a:gd name="connsiteY229" fmla="*/ 4295539 h 6740287"/>
              <a:gd name="connsiteX230" fmla="*/ 2649073 w 7429287"/>
              <a:gd name="connsiteY230" fmla="*/ 4295539 h 6740287"/>
              <a:gd name="connsiteX231" fmla="*/ 2808256 w 7429287"/>
              <a:gd name="connsiteY231" fmla="*/ 4454722 h 6740287"/>
              <a:gd name="connsiteX232" fmla="*/ 2808256 w 7429287"/>
              <a:gd name="connsiteY232" fmla="*/ 4459471 h 6740287"/>
              <a:gd name="connsiteX233" fmla="*/ 2649073 w 7429287"/>
              <a:gd name="connsiteY233" fmla="*/ 4618655 h 6740287"/>
              <a:gd name="connsiteX234" fmla="*/ 2644321 w 7429287"/>
              <a:gd name="connsiteY234" fmla="*/ 4618655 h 6740287"/>
              <a:gd name="connsiteX235" fmla="*/ 2485140 w 7429287"/>
              <a:gd name="connsiteY235" fmla="*/ 4459471 h 6740287"/>
              <a:gd name="connsiteX236" fmla="*/ 2485140 w 7429287"/>
              <a:gd name="connsiteY236" fmla="*/ 4457097 h 6740287"/>
              <a:gd name="connsiteX237" fmla="*/ 2485140 w 7429287"/>
              <a:gd name="connsiteY237" fmla="*/ 4454722 h 6740287"/>
              <a:gd name="connsiteX238" fmla="*/ 2644321 w 7429287"/>
              <a:gd name="connsiteY238" fmla="*/ 4295539 h 6740287"/>
              <a:gd name="connsiteX239" fmla="*/ 3509134 w 7429287"/>
              <a:gd name="connsiteY239" fmla="*/ 4255148 h 6740287"/>
              <a:gd name="connsiteX240" fmla="*/ 3513885 w 7429287"/>
              <a:gd name="connsiteY240" fmla="*/ 4255148 h 6740287"/>
              <a:gd name="connsiteX241" fmla="*/ 3713457 w 7429287"/>
              <a:gd name="connsiteY241" fmla="*/ 4454720 h 6740287"/>
              <a:gd name="connsiteX242" fmla="*/ 3713457 w 7429287"/>
              <a:gd name="connsiteY242" fmla="*/ 4457097 h 6740287"/>
              <a:gd name="connsiteX243" fmla="*/ 3713457 w 7429287"/>
              <a:gd name="connsiteY243" fmla="*/ 4459471 h 6740287"/>
              <a:gd name="connsiteX244" fmla="*/ 3513885 w 7429287"/>
              <a:gd name="connsiteY244" fmla="*/ 4659043 h 6740287"/>
              <a:gd name="connsiteX245" fmla="*/ 3511511 w 7429287"/>
              <a:gd name="connsiteY245" fmla="*/ 4659043 h 6740287"/>
              <a:gd name="connsiteX246" fmla="*/ 3509134 w 7429287"/>
              <a:gd name="connsiteY246" fmla="*/ 4659043 h 6740287"/>
              <a:gd name="connsiteX247" fmla="*/ 3309562 w 7429287"/>
              <a:gd name="connsiteY247" fmla="*/ 4459471 h 6740287"/>
              <a:gd name="connsiteX248" fmla="*/ 3309562 w 7429287"/>
              <a:gd name="connsiteY248" fmla="*/ 4454720 h 6740287"/>
              <a:gd name="connsiteX249" fmla="*/ 3509134 w 7429287"/>
              <a:gd name="connsiteY249" fmla="*/ 4255148 h 6740287"/>
              <a:gd name="connsiteX250" fmla="*/ 4373943 w 7429287"/>
              <a:gd name="connsiteY250" fmla="*/ 4214760 h 6740287"/>
              <a:gd name="connsiteX251" fmla="*/ 4378695 w 7429287"/>
              <a:gd name="connsiteY251" fmla="*/ 4214760 h 6740287"/>
              <a:gd name="connsiteX252" fmla="*/ 4618655 w 7429287"/>
              <a:gd name="connsiteY252" fmla="*/ 4454722 h 6740287"/>
              <a:gd name="connsiteX253" fmla="*/ 4618655 w 7429287"/>
              <a:gd name="connsiteY253" fmla="*/ 4457097 h 6740287"/>
              <a:gd name="connsiteX254" fmla="*/ 4618655 w 7429287"/>
              <a:gd name="connsiteY254" fmla="*/ 4459471 h 6740287"/>
              <a:gd name="connsiteX255" fmla="*/ 4378695 w 7429287"/>
              <a:gd name="connsiteY255" fmla="*/ 4699433 h 6740287"/>
              <a:gd name="connsiteX256" fmla="*/ 4373943 w 7429287"/>
              <a:gd name="connsiteY256" fmla="*/ 4699433 h 6740287"/>
              <a:gd name="connsiteX257" fmla="*/ 4133981 w 7429287"/>
              <a:gd name="connsiteY257" fmla="*/ 4459471 h 6740287"/>
              <a:gd name="connsiteX258" fmla="*/ 4133981 w 7429287"/>
              <a:gd name="connsiteY258" fmla="*/ 4457097 h 6740287"/>
              <a:gd name="connsiteX259" fmla="*/ 4133981 w 7429287"/>
              <a:gd name="connsiteY259" fmla="*/ 4454722 h 6740287"/>
              <a:gd name="connsiteX260" fmla="*/ 4373943 w 7429287"/>
              <a:gd name="connsiteY260" fmla="*/ 4214760 h 6740287"/>
              <a:gd name="connsiteX261" fmla="*/ 5241128 w 7429287"/>
              <a:gd name="connsiteY261" fmla="*/ 4174372 h 6740287"/>
              <a:gd name="connsiteX262" fmla="*/ 5243505 w 7429287"/>
              <a:gd name="connsiteY262" fmla="*/ 4174372 h 6740287"/>
              <a:gd name="connsiteX263" fmla="*/ 5245879 w 7429287"/>
              <a:gd name="connsiteY263" fmla="*/ 4174372 h 6740287"/>
              <a:gd name="connsiteX264" fmla="*/ 5526230 w 7429287"/>
              <a:gd name="connsiteY264" fmla="*/ 4454722 h 6740287"/>
              <a:gd name="connsiteX265" fmla="*/ 5526230 w 7429287"/>
              <a:gd name="connsiteY265" fmla="*/ 4457099 h 6740287"/>
              <a:gd name="connsiteX266" fmla="*/ 5526230 w 7429287"/>
              <a:gd name="connsiteY266" fmla="*/ 4459474 h 6740287"/>
              <a:gd name="connsiteX267" fmla="*/ 5245879 w 7429287"/>
              <a:gd name="connsiteY267" fmla="*/ 4739824 h 6740287"/>
              <a:gd name="connsiteX268" fmla="*/ 5243505 w 7429287"/>
              <a:gd name="connsiteY268" fmla="*/ 4739824 h 6740287"/>
              <a:gd name="connsiteX269" fmla="*/ 5241128 w 7429287"/>
              <a:gd name="connsiteY269" fmla="*/ 4739824 h 6740287"/>
              <a:gd name="connsiteX270" fmla="*/ 4960777 w 7429287"/>
              <a:gd name="connsiteY270" fmla="*/ 4459474 h 6740287"/>
              <a:gd name="connsiteX271" fmla="*/ 4960777 w 7429287"/>
              <a:gd name="connsiteY271" fmla="*/ 4454722 h 6740287"/>
              <a:gd name="connsiteX272" fmla="*/ 5241128 w 7429287"/>
              <a:gd name="connsiteY272" fmla="*/ 4174372 h 6740287"/>
              <a:gd name="connsiteX273" fmla="*/ 6105940 w 7429287"/>
              <a:gd name="connsiteY273" fmla="*/ 4133981 h 6740287"/>
              <a:gd name="connsiteX274" fmla="*/ 6110692 w 7429287"/>
              <a:gd name="connsiteY274" fmla="*/ 4133981 h 6740287"/>
              <a:gd name="connsiteX275" fmla="*/ 6431431 w 7429287"/>
              <a:gd name="connsiteY275" fmla="*/ 4454722 h 6740287"/>
              <a:gd name="connsiteX276" fmla="*/ 6431431 w 7429287"/>
              <a:gd name="connsiteY276" fmla="*/ 4457097 h 6740287"/>
              <a:gd name="connsiteX277" fmla="*/ 6431431 w 7429287"/>
              <a:gd name="connsiteY277" fmla="*/ 4459471 h 6740287"/>
              <a:gd name="connsiteX278" fmla="*/ 6110692 w 7429287"/>
              <a:gd name="connsiteY278" fmla="*/ 4780212 h 6740287"/>
              <a:gd name="connsiteX279" fmla="*/ 6105940 w 7429287"/>
              <a:gd name="connsiteY279" fmla="*/ 4780212 h 6740287"/>
              <a:gd name="connsiteX280" fmla="*/ 5785199 w 7429287"/>
              <a:gd name="connsiteY280" fmla="*/ 4459471 h 6740287"/>
              <a:gd name="connsiteX281" fmla="*/ 5785199 w 7429287"/>
              <a:gd name="connsiteY281" fmla="*/ 4457097 h 6740287"/>
              <a:gd name="connsiteX282" fmla="*/ 5785199 w 7429287"/>
              <a:gd name="connsiteY282" fmla="*/ 4454722 h 6740287"/>
              <a:gd name="connsiteX283" fmla="*/ 6105940 w 7429287"/>
              <a:gd name="connsiteY283" fmla="*/ 4133981 h 6740287"/>
              <a:gd name="connsiteX284" fmla="*/ 6970747 w 7429287"/>
              <a:gd name="connsiteY284" fmla="*/ 4093590 h 6740287"/>
              <a:gd name="connsiteX285" fmla="*/ 6973122 w 7429287"/>
              <a:gd name="connsiteY285" fmla="*/ 4093590 h 6740287"/>
              <a:gd name="connsiteX286" fmla="*/ 6975499 w 7429287"/>
              <a:gd name="connsiteY286" fmla="*/ 4093590 h 6740287"/>
              <a:gd name="connsiteX287" fmla="*/ 7336629 w 7429287"/>
              <a:gd name="connsiteY287" fmla="*/ 4454720 h 6740287"/>
              <a:gd name="connsiteX288" fmla="*/ 7336629 w 7429287"/>
              <a:gd name="connsiteY288" fmla="*/ 4457097 h 6740287"/>
              <a:gd name="connsiteX289" fmla="*/ 7336629 w 7429287"/>
              <a:gd name="connsiteY289" fmla="*/ 4459471 h 6740287"/>
              <a:gd name="connsiteX290" fmla="*/ 6975499 w 7429287"/>
              <a:gd name="connsiteY290" fmla="*/ 4820601 h 6740287"/>
              <a:gd name="connsiteX291" fmla="*/ 6973122 w 7429287"/>
              <a:gd name="connsiteY291" fmla="*/ 4820601 h 6740287"/>
              <a:gd name="connsiteX292" fmla="*/ 6970747 w 7429287"/>
              <a:gd name="connsiteY292" fmla="*/ 4820601 h 6740287"/>
              <a:gd name="connsiteX293" fmla="*/ 6609618 w 7429287"/>
              <a:gd name="connsiteY293" fmla="*/ 4459471 h 6740287"/>
              <a:gd name="connsiteX294" fmla="*/ 6609618 w 7429287"/>
              <a:gd name="connsiteY294" fmla="*/ 4454720 h 6740287"/>
              <a:gd name="connsiteX295" fmla="*/ 6970747 w 7429287"/>
              <a:gd name="connsiteY295" fmla="*/ 4093590 h 6740287"/>
              <a:gd name="connsiteX296" fmla="*/ 47517 w 7429287"/>
              <a:gd name="connsiteY296" fmla="*/ 3556650 h 6740287"/>
              <a:gd name="connsiteX297" fmla="*/ 52269 w 7429287"/>
              <a:gd name="connsiteY297" fmla="*/ 3556650 h 6740287"/>
              <a:gd name="connsiteX298" fmla="*/ 85531 w 7429287"/>
              <a:gd name="connsiteY298" fmla="*/ 3589912 h 6740287"/>
              <a:gd name="connsiteX299" fmla="*/ 85531 w 7429287"/>
              <a:gd name="connsiteY299" fmla="*/ 3592289 h 6740287"/>
              <a:gd name="connsiteX300" fmla="*/ 85531 w 7429287"/>
              <a:gd name="connsiteY300" fmla="*/ 3594664 h 6740287"/>
              <a:gd name="connsiteX301" fmla="*/ 52269 w 7429287"/>
              <a:gd name="connsiteY301" fmla="*/ 3627926 h 6740287"/>
              <a:gd name="connsiteX302" fmla="*/ 47517 w 7429287"/>
              <a:gd name="connsiteY302" fmla="*/ 3627926 h 6740287"/>
              <a:gd name="connsiteX303" fmla="*/ 14255 w 7429287"/>
              <a:gd name="connsiteY303" fmla="*/ 3594664 h 6740287"/>
              <a:gd name="connsiteX304" fmla="*/ 14255 w 7429287"/>
              <a:gd name="connsiteY304" fmla="*/ 3592289 h 6740287"/>
              <a:gd name="connsiteX305" fmla="*/ 14255 w 7429287"/>
              <a:gd name="connsiteY305" fmla="*/ 3589912 h 6740287"/>
              <a:gd name="connsiteX306" fmla="*/ 47517 w 7429287"/>
              <a:gd name="connsiteY306" fmla="*/ 3556650 h 6740287"/>
              <a:gd name="connsiteX307" fmla="*/ 912330 w 7429287"/>
              <a:gd name="connsiteY307" fmla="*/ 3521011 h 6740287"/>
              <a:gd name="connsiteX308" fmla="*/ 914704 w 7429287"/>
              <a:gd name="connsiteY308" fmla="*/ 3521011 h 6740287"/>
              <a:gd name="connsiteX309" fmla="*/ 917079 w 7429287"/>
              <a:gd name="connsiteY309" fmla="*/ 3521011 h 6740287"/>
              <a:gd name="connsiteX310" fmla="*/ 985980 w 7429287"/>
              <a:gd name="connsiteY310" fmla="*/ 3589910 h 6740287"/>
              <a:gd name="connsiteX311" fmla="*/ 985980 w 7429287"/>
              <a:gd name="connsiteY311" fmla="*/ 3594661 h 6740287"/>
              <a:gd name="connsiteX312" fmla="*/ 917079 w 7429287"/>
              <a:gd name="connsiteY312" fmla="*/ 3663562 h 6740287"/>
              <a:gd name="connsiteX313" fmla="*/ 912330 w 7429287"/>
              <a:gd name="connsiteY313" fmla="*/ 3663562 h 6740287"/>
              <a:gd name="connsiteX314" fmla="*/ 843429 w 7429287"/>
              <a:gd name="connsiteY314" fmla="*/ 3594661 h 6740287"/>
              <a:gd name="connsiteX315" fmla="*/ 843429 w 7429287"/>
              <a:gd name="connsiteY315" fmla="*/ 3589910 h 6740287"/>
              <a:gd name="connsiteX316" fmla="*/ 912330 w 7429287"/>
              <a:gd name="connsiteY316" fmla="*/ 3521011 h 6740287"/>
              <a:gd name="connsiteX317" fmla="*/ 1777139 w 7429287"/>
              <a:gd name="connsiteY317" fmla="*/ 3490127 h 6740287"/>
              <a:gd name="connsiteX318" fmla="*/ 1779514 w 7429287"/>
              <a:gd name="connsiteY318" fmla="*/ 3490127 h 6740287"/>
              <a:gd name="connsiteX319" fmla="*/ 1781891 w 7429287"/>
              <a:gd name="connsiteY319" fmla="*/ 3490127 h 6740287"/>
              <a:gd name="connsiteX320" fmla="*/ 1884051 w 7429287"/>
              <a:gd name="connsiteY320" fmla="*/ 3592289 h 6740287"/>
              <a:gd name="connsiteX321" fmla="*/ 1884051 w 7429287"/>
              <a:gd name="connsiteY321" fmla="*/ 3597041 h 6740287"/>
              <a:gd name="connsiteX322" fmla="*/ 1781891 w 7429287"/>
              <a:gd name="connsiteY322" fmla="*/ 3699201 h 6740287"/>
              <a:gd name="connsiteX323" fmla="*/ 1779514 w 7429287"/>
              <a:gd name="connsiteY323" fmla="*/ 3699201 h 6740287"/>
              <a:gd name="connsiteX324" fmla="*/ 1777139 w 7429287"/>
              <a:gd name="connsiteY324" fmla="*/ 3699201 h 6740287"/>
              <a:gd name="connsiteX325" fmla="*/ 1674977 w 7429287"/>
              <a:gd name="connsiteY325" fmla="*/ 3597041 h 6740287"/>
              <a:gd name="connsiteX326" fmla="*/ 1674977 w 7429287"/>
              <a:gd name="connsiteY326" fmla="*/ 3592289 h 6740287"/>
              <a:gd name="connsiteX327" fmla="*/ 1777139 w 7429287"/>
              <a:gd name="connsiteY327" fmla="*/ 3490127 h 6740287"/>
              <a:gd name="connsiteX328" fmla="*/ 2644324 w 7429287"/>
              <a:gd name="connsiteY328" fmla="*/ 3454487 h 6740287"/>
              <a:gd name="connsiteX329" fmla="*/ 2646698 w 7429287"/>
              <a:gd name="connsiteY329" fmla="*/ 3454487 h 6740287"/>
              <a:gd name="connsiteX330" fmla="*/ 2649075 w 7429287"/>
              <a:gd name="connsiteY330" fmla="*/ 3454487 h 6740287"/>
              <a:gd name="connsiteX331" fmla="*/ 2786875 w 7429287"/>
              <a:gd name="connsiteY331" fmla="*/ 3592287 h 6740287"/>
              <a:gd name="connsiteX332" fmla="*/ 2786875 w 7429287"/>
              <a:gd name="connsiteY332" fmla="*/ 3594661 h 6740287"/>
              <a:gd name="connsiteX333" fmla="*/ 2786875 w 7429287"/>
              <a:gd name="connsiteY333" fmla="*/ 3597039 h 6740287"/>
              <a:gd name="connsiteX334" fmla="*/ 2649075 w 7429287"/>
              <a:gd name="connsiteY334" fmla="*/ 3734838 h 6740287"/>
              <a:gd name="connsiteX335" fmla="*/ 2646698 w 7429287"/>
              <a:gd name="connsiteY335" fmla="*/ 3734838 h 6740287"/>
              <a:gd name="connsiteX336" fmla="*/ 2644324 w 7429287"/>
              <a:gd name="connsiteY336" fmla="*/ 3734838 h 6740287"/>
              <a:gd name="connsiteX337" fmla="*/ 2506524 w 7429287"/>
              <a:gd name="connsiteY337" fmla="*/ 3597039 h 6740287"/>
              <a:gd name="connsiteX338" fmla="*/ 2506524 w 7429287"/>
              <a:gd name="connsiteY338" fmla="*/ 3592287 h 6740287"/>
              <a:gd name="connsiteX339" fmla="*/ 2644324 w 7429287"/>
              <a:gd name="connsiteY339" fmla="*/ 3454487 h 6740287"/>
              <a:gd name="connsiteX340" fmla="*/ 3509134 w 7429287"/>
              <a:gd name="connsiteY340" fmla="*/ 3416474 h 6740287"/>
              <a:gd name="connsiteX341" fmla="*/ 3513885 w 7429287"/>
              <a:gd name="connsiteY341" fmla="*/ 3416474 h 6740287"/>
              <a:gd name="connsiteX342" fmla="*/ 3687321 w 7429287"/>
              <a:gd name="connsiteY342" fmla="*/ 3589912 h 6740287"/>
              <a:gd name="connsiteX343" fmla="*/ 3687321 w 7429287"/>
              <a:gd name="connsiteY343" fmla="*/ 3594664 h 6740287"/>
              <a:gd name="connsiteX344" fmla="*/ 3513885 w 7429287"/>
              <a:gd name="connsiteY344" fmla="*/ 3768100 h 6740287"/>
              <a:gd name="connsiteX345" fmla="*/ 3509134 w 7429287"/>
              <a:gd name="connsiteY345" fmla="*/ 3768100 h 6740287"/>
              <a:gd name="connsiteX346" fmla="*/ 3335695 w 7429287"/>
              <a:gd name="connsiteY346" fmla="*/ 3594664 h 6740287"/>
              <a:gd name="connsiteX347" fmla="*/ 3335695 w 7429287"/>
              <a:gd name="connsiteY347" fmla="*/ 3592287 h 6740287"/>
              <a:gd name="connsiteX348" fmla="*/ 3335695 w 7429287"/>
              <a:gd name="connsiteY348" fmla="*/ 3589912 h 6740287"/>
              <a:gd name="connsiteX349" fmla="*/ 3509134 w 7429287"/>
              <a:gd name="connsiteY349" fmla="*/ 3416474 h 6740287"/>
              <a:gd name="connsiteX350" fmla="*/ 4373943 w 7429287"/>
              <a:gd name="connsiteY350" fmla="*/ 3383212 h 6740287"/>
              <a:gd name="connsiteX351" fmla="*/ 4378695 w 7429287"/>
              <a:gd name="connsiteY351" fmla="*/ 3383212 h 6740287"/>
              <a:gd name="connsiteX352" fmla="*/ 4587770 w 7429287"/>
              <a:gd name="connsiteY352" fmla="*/ 3592287 h 6740287"/>
              <a:gd name="connsiteX353" fmla="*/ 4587770 w 7429287"/>
              <a:gd name="connsiteY353" fmla="*/ 3597039 h 6740287"/>
              <a:gd name="connsiteX354" fmla="*/ 4378695 w 7429287"/>
              <a:gd name="connsiteY354" fmla="*/ 3806113 h 6740287"/>
              <a:gd name="connsiteX355" fmla="*/ 4373943 w 7429287"/>
              <a:gd name="connsiteY355" fmla="*/ 3806113 h 6740287"/>
              <a:gd name="connsiteX356" fmla="*/ 4164869 w 7429287"/>
              <a:gd name="connsiteY356" fmla="*/ 3597039 h 6740287"/>
              <a:gd name="connsiteX357" fmla="*/ 4164869 w 7429287"/>
              <a:gd name="connsiteY357" fmla="*/ 3592287 h 6740287"/>
              <a:gd name="connsiteX358" fmla="*/ 4373943 w 7429287"/>
              <a:gd name="connsiteY358" fmla="*/ 3383212 h 6740287"/>
              <a:gd name="connsiteX359" fmla="*/ 5241131 w 7429287"/>
              <a:gd name="connsiteY359" fmla="*/ 3345198 h 6740287"/>
              <a:gd name="connsiteX360" fmla="*/ 5243505 w 7429287"/>
              <a:gd name="connsiteY360" fmla="*/ 3345198 h 6740287"/>
              <a:gd name="connsiteX361" fmla="*/ 5245879 w 7429287"/>
              <a:gd name="connsiteY361" fmla="*/ 3345198 h 6740287"/>
              <a:gd name="connsiteX362" fmla="*/ 5490593 w 7429287"/>
              <a:gd name="connsiteY362" fmla="*/ 3589912 h 6740287"/>
              <a:gd name="connsiteX363" fmla="*/ 5490593 w 7429287"/>
              <a:gd name="connsiteY363" fmla="*/ 3594664 h 6740287"/>
              <a:gd name="connsiteX364" fmla="*/ 5245879 w 7429287"/>
              <a:gd name="connsiteY364" fmla="*/ 3839375 h 6740287"/>
              <a:gd name="connsiteX365" fmla="*/ 5241131 w 7429287"/>
              <a:gd name="connsiteY365" fmla="*/ 3839375 h 6740287"/>
              <a:gd name="connsiteX366" fmla="*/ 4996417 w 7429287"/>
              <a:gd name="connsiteY366" fmla="*/ 3594664 h 6740287"/>
              <a:gd name="connsiteX367" fmla="*/ 4996417 w 7429287"/>
              <a:gd name="connsiteY367" fmla="*/ 3589912 h 6740287"/>
              <a:gd name="connsiteX368" fmla="*/ 5241131 w 7429287"/>
              <a:gd name="connsiteY368" fmla="*/ 3345198 h 6740287"/>
              <a:gd name="connsiteX369" fmla="*/ 6105937 w 7429287"/>
              <a:gd name="connsiteY369" fmla="*/ 3309559 h 6740287"/>
              <a:gd name="connsiteX370" fmla="*/ 6108312 w 7429287"/>
              <a:gd name="connsiteY370" fmla="*/ 3309559 h 6740287"/>
              <a:gd name="connsiteX371" fmla="*/ 6110689 w 7429287"/>
              <a:gd name="connsiteY371" fmla="*/ 3309559 h 6740287"/>
              <a:gd name="connsiteX372" fmla="*/ 6391040 w 7429287"/>
              <a:gd name="connsiteY372" fmla="*/ 3589910 h 6740287"/>
              <a:gd name="connsiteX373" fmla="*/ 6391040 w 7429287"/>
              <a:gd name="connsiteY373" fmla="*/ 3592287 h 6740287"/>
              <a:gd name="connsiteX374" fmla="*/ 6391040 w 7429287"/>
              <a:gd name="connsiteY374" fmla="*/ 3594661 h 6740287"/>
              <a:gd name="connsiteX375" fmla="*/ 6110689 w 7429287"/>
              <a:gd name="connsiteY375" fmla="*/ 3875012 h 6740287"/>
              <a:gd name="connsiteX376" fmla="*/ 6108312 w 7429287"/>
              <a:gd name="connsiteY376" fmla="*/ 3875012 h 6740287"/>
              <a:gd name="connsiteX377" fmla="*/ 6105937 w 7429287"/>
              <a:gd name="connsiteY377" fmla="*/ 3875012 h 6740287"/>
              <a:gd name="connsiteX378" fmla="*/ 5825587 w 7429287"/>
              <a:gd name="connsiteY378" fmla="*/ 3594661 h 6740287"/>
              <a:gd name="connsiteX379" fmla="*/ 5825587 w 7429287"/>
              <a:gd name="connsiteY379" fmla="*/ 3592287 h 6740287"/>
              <a:gd name="connsiteX380" fmla="*/ 5825587 w 7429287"/>
              <a:gd name="connsiteY380" fmla="*/ 3589910 h 6740287"/>
              <a:gd name="connsiteX381" fmla="*/ 6105937 w 7429287"/>
              <a:gd name="connsiteY381" fmla="*/ 3309559 h 6740287"/>
              <a:gd name="connsiteX382" fmla="*/ 6970747 w 7429287"/>
              <a:gd name="connsiteY382" fmla="*/ 3273923 h 6740287"/>
              <a:gd name="connsiteX383" fmla="*/ 6975501 w 7429287"/>
              <a:gd name="connsiteY383" fmla="*/ 3273923 h 6740287"/>
              <a:gd name="connsiteX384" fmla="*/ 7291489 w 7429287"/>
              <a:gd name="connsiteY384" fmla="*/ 3589912 h 6740287"/>
              <a:gd name="connsiteX385" fmla="*/ 7291489 w 7429287"/>
              <a:gd name="connsiteY385" fmla="*/ 3592287 h 6740287"/>
              <a:gd name="connsiteX386" fmla="*/ 7291489 w 7429287"/>
              <a:gd name="connsiteY386" fmla="*/ 3594664 h 6740287"/>
              <a:gd name="connsiteX387" fmla="*/ 6975501 w 7429287"/>
              <a:gd name="connsiteY387" fmla="*/ 3910651 h 6740287"/>
              <a:gd name="connsiteX388" fmla="*/ 6973125 w 7429287"/>
              <a:gd name="connsiteY388" fmla="*/ 3910651 h 6740287"/>
              <a:gd name="connsiteX389" fmla="*/ 6970747 w 7429287"/>
              <a:gd name="connsiteY389" fmla="*/ 3910651 h 6740287"/>
              <a:gd name="connsiteX390" fmla="*/ 6654761 w 7429287"/>
              <a:gd name="connsiteY390" fmla="*/ 3594664 h 6740287"/>
              <a:gd name="connsiteX391" fmla="*/ 6654761 w 7429287"/>
              <a:gd name="connsiteY391" fmla="*/ 3589912 h 6740287"/>
              <a:gd name="connsiteX392" fmla="*/ 6970747 w 7429287"/>
              <a:gd name="connsiteY392" fmla="*/ 3273923 h 6740287"/>
              <a:gd name="connsiteX393" fmla="*/ 47517 w 7429287"/>
              <a:gd name="connsiteY393" fmla="*/ 2696592 h 6740287"/>
              <a:gd name="connsiteX394" fmla="*/ 52269 w 7429287"/>
              <a:gd name="connsiteY394" fmla="*/ 2696592 h 6740287"/>
              <a:gd name="connsiteX395" fmla="*/ 80779 w 7429287"/>
              <a:gd name="connsiteY395" fmla="*/ 2725102 h 6740287"/>
              <a:gd name="connsiteX396" fmla="*/ 80779 w 7429287"/>
              <a:gd name="connsiteY396" fmla="*/ 2729854 h 6740287"/>
              <a:gd name="connsiteX397" fmla="*/ 52269 w 7429287"/>
              <a:gd name="connsiteY397" fmla="*/ 2758364 h 6740287"/>
              <a:gd name="connsiteX398" fmla="*/ 49892 w 7429287"/>
              <a:gd name="connsiteY398" fmla="*/ 2758364 h 6740287"/>
              <a:gd name="connsiteX399" fmla="*/ 47517 w 7429287"/>
              <a:gd name="connsiteY399" fmla="*/ 2758364 h 6740287"/>
              <a:gd name="connsiteX400" fmla="*/ 19007 w 7429287"/>
              <a:gd name="connsiteY400" fmla="*/ 2729854 h 6740287"/>
              <a:gd name="connsiteX401" fmla="*/ 19007 w 7429287"/>
              <a:gd name="connsiteY401" fmla="*/ 2727477 h 6740287"/>
              <a:gd name="connsiteX402" fmla="*/ 19007 w 7429287"/>
              <a:gd name="connsiteY402" fmla="*/ 2725102 h 6740287"/>
              <a:gd name="connsiteX403" fmla="*/ 47517 w 7429287"/>
              <a:gd name="connsiteY403" fmla="*/ 2696592 h 6740287"/>
              <a:gd name="connsiteX404" fmla="*/ 912327 w 7429287"/>
              <a:gd name="connsiteY404" fmla="*/ 2670457 h 6740287"/>
              <a:gd name="connsiteX405" fmla="*/ 917079 w 7429287"/>
              <a:gd name="connsiteY405" fmla="*/ 2670457 h 6740287"/>
              <a:gd name="connsiteX406" fmla="*/ 974099 w 7429287"/>
              <a:gd name="connsiteY406" fmla="*/ 2727477 h 6740287"/>
              <a:gd name="connsiteX407" fmla="*/ 974099 w 7429287"/>
              <a:gd name="connsiteY407" fmla="*/ 2732229 h 6740287"/>
              <a:gd name="connsiteX408" fmla="*/ 917079 w 7429287"/>
              <a:gd name="connsiteY408" fmla="*/ 2789249 h 6740287"/>
              <a:gd name="connsiteX409" fmla="*/ 912327 w 7429287"/>
              <a:gd name="connsiteY409" fmla="*/ 2789249 h 6740287"/>
              <a:gd name="connsiteX410" fmla="*/ 855307 w 7429287"/>
              <a:gd name="connsiteY410" fmla="*/ 2732229 h 6740287"/>
              <a:gd name="connsiteX411" fmla="*/ 855307 w 7429287"/>
              <a:gd name="connsiteY411" fmla="*/ 2727477 h 6740287"/>
              <a:gd name="connsiteX412" fmla="*/ 912327 w 7429287"/>
              <a:gd name="connsiteY412" fmla="*/ 2670457 h 6740287"/>
              <a:gd name="connsiteX413" fmla="*/ 1777137 w 7429287"/>
              <a:gd name="connsiteY413" fmla="*/ 2637195 h 6740287"/>
              <a:gd name="connsiteX414" fmla="*/ 1781889 w 7429287"/>
              <a:gd name="connsiteY414" fmla="*/ 2637195 h 6740287"/>
              <a:gd name="connsiteX415" fmla="*/ 1869794 w 7429287"/>
              <a:gd name="connsiteY415" fmla="*/ 2725100 h 6740287"/>
              <a:gd name="connsiteX416" fmla="*/ 1869794 w 7429287"/>
              <a:gd name="connsiteY416" fmla="*/ 2729852 h 6740287"/>
              <a:gd name="connsiteX417" fmla="*/ 1781889 w 7429287"/>
              <a:gd name="connsiteY417" fmla="*/ 2817759 h 6740287"/>
              <a:gd name="connsiteX418" fmla="*/ 1777137 w 7429287"/>
              <a:gd name="connsiteY418" fmla="*/ 2817759 h 6740287"/>
              <a:gd name="connsiteX419" fmla="*/ 1689229 w 7429287"/>
              <a:gd name="connsiteY419" fmla="*/ 2729852 h 6740287"/>
              <a:gd name="connsiteX420" fmla="*/ 1689229 w 7429287"/>
              <a:gd name="connsiteY420" fmla="*/ 2727477 h 6740287"/>
              <a:gd name="connsiteX421" fmla="*/ 1689229 w 7429287"/>
              <a:gd name="connsiteY421" fmla="*/ 2725100 h 6740287"/>
              <a:gd name="connsiteX422" fmla="*/ 1777137 w 7429287"/>
              <a:gd name="connsiteY422" fmla="*/ 2637195 h 6740287"/>
              <a:gd name="connsiteX423" fmla="*/ 2644324 w 7429287"/>
              <a:gd name="connsiteY423" fmla="*/ 2606310 h 6740287"/>
              <a:gd name="connsiteX424" fmla="*/ 2649075 w 7429287"/>
              <a:gd name="connsiteY424" fmla="*/ 2606310 h 6740287"/>
              <a:gd name="connsiteX425" fmla="*/ 2767868 w 7429287"/>
              <a:gd name="connsiteY425" fmla="*/ 2725102 h 6740287"/>
              <a:gd name="connsiteX426" fmla="*/ 2767868 w 7429287"/>
              <a:gd name="connsiteY426" fmla="*/ 2727477 h 6740287"/>
              <a:gd name="connsiteX427" fmla="*/ 2767868 w 7429287"/>
              <a:gd name="connsiteY427" fmla="*/ 2729854 h 6740287"/>
              <a:gd name="connsiteX428" fmla="*/ 2649075 w 7429287"/>
              <a:gd name="connsiteY428" fmla="*/ 2848647 h 6740287"/>
              <a:gd name="connsiteX429" fmla="*/ 2644324 w 7429287"/>
              <a:gd name="connsiteY429" fmla="*/ 2848647 h 6740287"/>
              <a:gd name="connsiteX430" fmla="*/ 2525531 w 7429287"/>
              <a:gd name="connsiteY430" fmla="*/ 2729854 h 6740287"/>
              <a:gd name="connsiteX431" fmla="*/ 2525531 w 7429287"/>
              <a:gd name="connsiteY431" fmla="*/ 2725102 h 6740287"/>
              <a:gd name="connsiteX432" fmla="*/ 2644324 w 7429287"/>
              <a:gd name="connsiteY432" fmla="*/ 2606310 h 6740287"/>
              <a:gd name="connsiteX433" fmla="*/ 3509134 w 7429287"/>
              <a:gd name="connsiteY433" fmla="*/ 2575423 h 6740287"/>
              <a:gd name="connsiteX434" fmla="*/ 3513885 w 7429287"/>
              <a:gd name="connsiteY434" fmla="*/ 2575423 h 6740287"/>
              <a:gd name="connsiteX435" fmla="*/ 3663563 w 7429287"/>
              <a:gd name="connsiteY435" fmla="*/ 2725102 h 6740287"/>
              <a:gd name="connsiteX436" fmla="*/ 3663563 w 7429287"/>
              <a:gd name="connsiteY436" fmla="*/ 2729854 h 6740287"/>
              <a:gd name="connsiteX437" fmla="*/ 3513885 w 7429287"/>
              <a:gd name="connsiteY437" fmla="*/ 2879532 h 6740287"/>
              <a:gd name="connsiteX438" fmla="*/ 3509134 w 7429287"/>
              <a:gd name="connsiteY438" fmla="*/ 2879532 h 6740287"/>
              <a:gd name="connsiteX439" fmla="*/ 3359454 w 7429287"/>
              <a:gd name="connsiteY439" fmla="*/ 2729854 h 6740287"/>
              <a:gd name="connsiteX440" fmla="*/ 3359454 w 7429287"/>
              <a:gd name="connsiteY440" fmla="*/ 2725102 h 6740287"/>
              <a:gd name="connsiteX441" fmla="*/ 3509134 w 7429287"/>
              <a:gd name="connsiteY441" fmla="*/ 2575423 h 6740287"/>
              <a:gd name="connsiteX442" fmla="*/ 4373943 w 7429287"/>
              <a:gd name="connsiteY442" fmla="*/ 2546912 h 6740287"/>
              <a:gd name="connsiteX443" fmla="*/ 4378693 w 7429287"/>
              <a:gd name="connsiteY443" fmla="*/ 2546912 h 6740287"/>
              <a:gd name="connsiteX444" fmla="*/ 4556883 w 7429287"/>
              <a:gd name="connsiteY444" fmla="*/ 2725102 h 6740287"/>
              <a:gd name="connsiteX445" fmla="*/ 4556883 w 7429287"/>
              <a:gd name="connsiteY445" fmla="*/ 2727477 h 6740287"/>
              <a:gd name="connsiteX446" fmla="*/ 4556883 w 7429287"/>
              <a:gd name="connsiteY446" fmla="*/ 2729852 h 6740287"/>
              <a:gd name="connsiteX447" fmla="*/ 4378693 w 7429287"/>
              <a:gd name="connsiteY447" fmla="*/ 2908042 h 6740287"/>
              <a:gd name="connsiteX448" fmla="*/ 4373943 w 7429287"/>
              <a:gd name="connsiteY448" fmla="*/ 2908042 h 6740287"/>
              <a:gd name="connsiteX449" fmla="*/ 4195753 w 7429287"/>
              <a:gd name="connsiteY449" fmla="*/ 2729852 h 6740287"/>
              <a:gd name="connsiteX450" fmla="*/ 4195753 w 7429287"/>
              <a:gd name="connsiteY450" fmla="*/ 2727477 h 6740287"/>
              <a:gd name="connsiteX451" fmla="*/ 4195753 w 7429287"/>
              <a:gd name="connsiteY451" fmla="*/ 2725102 h 6740287"/>
              <a:gd name="connsiteX452" fmla="*/ 4373943 w 7429287"/>
              <a:gd name="connsiteY452" fmla="*/ 2546912 h 6740287"/>
              <a:gd name="connsiteX453" fmla="*/ 5238751 w 7429287"/>
              <a:gd name="connsiteY453" fmla="*/ 2516028 h 6740287"/>
              <a:gd name="connsiteX454" fmla="*/ 5243503 w 7429287"/>
              <a:gd name="connsiteY454" fmla="*/ 2516028 h 6740287"/>
              <a:gd name="connsiteX455" fmla="*/ 5452577 w 7429287"/>
              <a:gd name="connsiteY455" fmla="*/ 2725102 h 6740287"/>
              <a:gd name="connsiteX456" fmla="*/ 5452577 w 7429287"/>
              <a:gd name="connsiteY456" fmla="*/ 2727477 h 6740287"/>
              <a:gd name="connsiteX457" fmla="*/ 5452577 w 7429287"/>
              <a:gd name="connsiteY457" fmla="*/ 2729854 h 6740287"/>
              <a:gd name="connsiteX458" fmla="*/ 5243503 w 7429287"/>
              <a:gd name="connsiteY458" fmla="*/ 2938929 h 6740287"/>
              <a:gd name="connsiteX459" fmla="*/ 5238751 w 7429287"/>
              <a:gd name="connsiteY459" fmla="*/ 2938929 h 6740287"/>
              <a:gd name="connsiteX460" fmla="*/ 5029676 w 7429287"/>
              <a:gd name="connsiteY460" fmla="*/ 2729854 h 6740287"/>
              <a:gd name="connsiteX461" fmla="*/ 5029676 w 7429287"/>
              <a:gd name="connsiteY461" fmla="*/ 2727477 h 6740287"/>
              <a:gd name="connsiteX462" fmla="*/ 5029676 w 7429287"/>
              <a:gd name="connsiteY462" fmla="*/ 2725102 h 6740287"/>
              <a:gd name="connsiteX463" fmla="*/ 5238751 w 7429287"/>
              <a:gd name="connsiteY463" fmla="*/ 2516028 h 6740287"/>
              <a:gd name="connsiteX464" fmla="*/ 6105937 w 7429287"/>
              <a:gd name="connsiteY464" fmla="*/ 2485140 h 6740287"/>
              <a:gd name="connsiteX465" fmla="*/ 6110689 w 7429287"/>
              <a:gd name="connsiteY465" fmla="*/ 2485140 h 6740287"/>
              <a:gd name="connsiteX466" fmla="*/ 6350649 w 7429287"/>
              <a:gd name="connsiteY466" fmla="*/ 2725102 h 6740287"/>
              <a:gd name="connsiteX467" fmla="*/ 6350649 w 7429287"/>
              <a:gd name="connsiteY467" fmla="*/ 2729854 h 6740287"/>
              <a:gd name="connsiteX468" fmla="*/ 6110689 w 7429287"/>
              <a:gd name="connsiteY468" fmla="*/ 2969814 h 6740287"/>
              <a:gd name="connsiteX469" fmla="*/ 6105937 w 7429287"/>
              <a:gd name="connsiteY469" fmla="*/ 2969814 h 6740287"/>
              <a:gd name="connsiteX470" fmla="*/ 5865975 w 7429287"/>
              <a:gd name="connsiteY470" fmla="*/ 2729854 h 6740287"/>
              <a:gd name="connsiteX471" fmla="*/ 5865975 w 7429287"/>
              <a:gd name="connsiteY471" fmla="*/ 2725102 h 6740287"/>
              <a:gd name="connsiteX472" fmla="*/ 6105937 w 7429287"/>
              <a:gd name="connsiteY472" fmla="*/ 2485140 h 6740287"/>
              <a:gd name="connsiteX473" fmla="*/ 6970747 w 7429287"/>
              <a:gd name="connsiteY473" fmla="*/ 2454253 h 6740287"/>
              <a:gd name="connsiteX474" fmla="*/ 6973125 w 7429287"/>
              <a:gd name="connsiteY474" fmla="*/ 2454253 h 6740287"/>
              <a:gd name="connsiteX475" fmla="*/ 6975499 w 7429287"/>
              <a:gd name="connsiteY475" fmla="*/ 2454253 h 6740287"/>
              <a:gd name="connsiteX476" fmla="*/ 7246346 w 7429287"/>
              <a:gd name="connsiteY476" fmla="*/ 2725100 h 6740287"/>
              <a:gd name="connsiteX477" fmla="*/ 7246346 w 7429287"/>
              <a:gd name="connsiteY477" fmla="*/ 2729852 h 6740287"/>
              <a:gd name="connsiteX478" fmla="*/ 6975499 w 7429287"/>
              <a:gd name="connsiteY478" fmla="*/ 3000699 h 6740287"/>
              <a:gd name="connsiteX479" fmla="*/ 6970747 w 7429287"/>
              <a:gd name="connsiteY479" fmla="*/ 3000699 h 6740287"/>
              <a:gd name="connsiteX480" fmla="*/ 6699901 w 7429287"/>
              <a:gd name="connsiteY480" fmla="*/ 2729852 h 6740287"/>
              <a:gd name="connsiteX481" fmla="*/ 6699901 w 7429287"/>
              <a:gd name="connsiteY481" fmla="*/ 2725100 h 6740287"/>
              <a:gd name="connsiteX482" fmla="*/ 6970747 w 7429287"/>
              <a:gd name="connsiteY482" fmla="*/ 2454253 h 6740287"/>
              <a:gd name="connsiteX483" fmla="*/ 47517 w 7429287"/>
              <a:gd name="connsiteY483" fmla="*/ 1841286 h 6740287"/>
              <a:gd name="connsiteX484" fmla="*/ 52269 w 7429287"/>
              <a:gd name="connsiteY484" fmla="*/ 1841286 h 6740287"/>
              <a:gd name="connsiteX485" fmla="*/ 73650 w 7429287"/>
              <a:gd name="connsiteY485" fmla="*/ 1862667 h 6740287"/>
              <a:gd name="connsiteX486" fmla="*/ 73650 w 7429287"/>
              <a:gd name="connsiteY486" fmla="*/ 1867419 h 6740287"/>
              <a:gd name="connsiteX487" fmla="*/ 52269 w 7429287"/>
              <a:gd name="connsiteY487" fmla="*/ 1888803 h 6740287"/>
              <a:gd name="connsiteX488" fmla="*/ 47517 w 7429287"/>
              <a:gd name="connsiteY488" fmla="*/ 1888803 h 6740287"/>
              <a:gd name="connsiteX489" fmla="*/ 26133 w 7429287"/>
              <a:gd name="connsiteY489" fmla="*/ 1867419 h 6740287"/>
              <a:gd name="connsiteX490" fmla="*/ 26133 w 7429287"/>
              <a:gd name="connsiteY490" fmla="*/ 1862667 h 6740287"/>
              <a:gd name="connsiteX491" fmla="*/ 47517 w 7429287"/>
              <a:gd name="connsiteY491" fmla="*/ 1841286 h 6740287"/>
              <a:gd name="connsiteX492" fmla="*/ 912327 w 7429287"/>
              <a:gd name="connsiteY492" fmla="*/ 1812773 h 6740287"/>
              <a:gd name="connsiteX493" fmla="*/ 917079 w 7429287"/>
              <a:gd name="connsiteY493" fmla="*/ 1812773 h 6740287"/>
              <a:gd name="connsiteX494" fmla="*/ 964596 w 7429287"/>
              <a:gd name="connsiteY494" fmla="*/ 1860290 h 6740287"/>
              <a:gd name="connsiteX495" fmla="*/ 964596 w 7429287"/>
              <a:gd name="connsiteY495" fmla="*/ 1862667 h 6740287"/>
              <a:gd name="connsiteX496" fmla="*/ 964596 w 7429287"/>
              <a:gd name="connsiteY496" fmla="*/ 1865042 h 6740287"/>
              <a:gd name="connsiteX497" fmla="*/ 917079 w 7429287"/>
              <a:gd name="connsiteY497" fmla="*/ 1912559 h 6740287"/>
              <a:gd name="connsiteX498" fmla="*/ 914702 w 7429287"/>
              <a:gd name="connsiteY498" fmla="*/ 1912559 h 6740287"/>
              <a:gd name="connsiteX499" fmla="*/ 912327 w 7429287"/>
              <a:gd name="connsiteY499" fmla="*/ 1912559 h 6740287"/>
              <a:gd name="connsiteX500" fmla="*/ 864810 w 7429287"/>
              <a:gd name="connsiteY500" fmla="*/ 1865042 h 6740287"/>
              <a:gd name="connsiteX501" fmla="*/ 864810 w 7429287"/>
              <a:gd name="connsiteY501" fmla="*/ 1862667 h 6740287"/>
              <a:gd name="connsiteX502" fmla="*/ 864810 w 7429287"/>
              <a:gd name="connsiteY502" fmla="*/ 1860290 h 6740287"/>
              <a:gd name="connsiteX503" fmla="*/ 912327 w 7429287"/>
              <a:gd name="connsiteY503" fmla="*/ 1812773 h 6740287"/>
              <a:gd name="connsiteX504" fmla="*/ 1777137 w 7429287"/>
              <a:gd name="connsiteY504" fmla="*/ 1786640 h 6740287"/>
              <a:gd name="connsiteX505" fmla="*/ 1779512 w 7429287"/>
              <a:gd name="connsiteY505" fmla="*/ 1786640 h 6740287"/>
              <a:gd name="connsiteX506" fmla="*/ 1781889 w 7429287"/>
              <a:gd name="connsiteY506" fmla="*/ 1786640 h 6740287"/>
              <a:gd name="connsiteX507" fmla="*/ 1855539 w 7429287"/>
              <a:gd name="connsiteY507" fmla="*/ 1860290 h 6740287"/>
              <a:gd name="connsiteX508" fmla="*/ 1855539 w 7429287"/>
              <a:gd name="connsiteY508" fmla="*/ 1862667 h 6740287"/>
              <a:gd name="connsiteX509" fmla="*/ 1855539 w 7429287"/>
              <a:gd name="connsiteY509" fmla="*/ 1865044 h 6740287"/>
              <a:gd name="connsiteX510" fmla="*/ 1781889 w 7429287"/>
              <a:gd name="connsiteY510" fmla="*/ 1938694 h 6740287"/>
              <a:gd name="connsiteX511" fmla="*/ 1779512 w 7429287"/>
              <a:gd name="connsiteY511" fmla="*/ 1938694 h 6740287"/>
              <a:gd name="connsiteX512" fmla="*/ 1777137 w 7429287"/>
              <a:gd name="connsiteY512" fmla="*/ 1938694 h 6740287"/>
              <a:gd name="connsiteX513" fmla="*/ 1703484 w 7429287"/>
              <a:gd name="connsiteY513" fmla="*/ 1865044 h 6740287"/>
              <a:gd name="connsiteX514" fmla="*/ 1703484 w 7429287"/>
              <a:gd name="connsiteY514" fmla="*/ 1860290 h 6740287"/>
              <a:gd name="connsiteX515" fmla="*/ 1777137 w 7429287"/>
              <a:gd name="connsiteY515" fmla="*/ 1786640 h 6740287"/>
              <a:gd name="connsiteX516" fmla="*/ 2641947 w 7429287"/>
              <a:gd name="connsiteY516" fmla="*/ 1762881 h 6740287"/>
              <a:gd name="connsiteX517" fmla="*/ 2644324 w 7429287"/>
              <a:gd name="connsiteY517" fmla="*/ 1762881 h 6740287"/>
              <a:gd name="connsiteX518" fmla="*/ 2646698 w 7429287"/>
              <a:gd name="connsiteY518" fmla="*/ 1762881 h 6740287"/>
              <a:gd name="connsiteX519" fmla="*/ 2744110 w 7429287"/>
              <a:gd name="connsiteY519" fmla="*/ 1860290 h 6740287"/>
              <a:gd name="connsiteX520" fmla="*/ 2744110 w 7429287"/>
              <a:gd name="connsiteY520" fmla="*/ 1865044 h 6740287"/>
              <a:gd name="connsiteX521" fmla="*/ 2646698 w 7429287"/>
              <a:gd name="connsiteY521" fmla="*/ 1962453 h 6740287"/>
              <a:gd name="connsiteX522" fmla="*/ 2641947 w 7429287"/>
              <a:gd name="connsiteY522" fmla="*/ 1962453 h 6740287"/>
              <a:gd name="connsiteX523" fmla="*/ 2544538 w 7429287"/>
              <a:gd name="connsiteY523" fmla="*/ 1865044 h 6740287"/>
              <a:gd name="connsiteX524" fmla="*/ 2544538 w 7429287"/>
              <a:gd name="connsiteY524" fmla="*/ 1862667 h 6740287"/>
              <a:gd name="connsiteX525" fmla="*/ 2544538 w 7429287"/>
              <a:gd name="connsiteY525" fmla="*/ 1860290 h 6740287"/>
              <a:gd name="connsiteX526" fmla="*/ 2641947 w 7429287"/>
              <a:gd name="connsiteY526" fmla="*/ 1762881 h 6740287"/>
              <a:gd name="connsiteX527" fmla="*/ 3509134 w 7429287"/>
              <a:gd name="connsiteY527" fmla="*/ 1736746 h 6740287"/>
              <a:gd name="connsiteX528" fmla="*/ 3513885 w 7429287"/>
              <a:gd name="connsiteY528" fmla="*/ 1736746 h 6740287"/>
              <a:gd name="connsiteX529" fmla="*/ 3637429 w 7429287"/>
              <a:gd name="connsiteY529" fmla="*/ 1860290 h 6740287"/>
              <a:gd name="connsiteX530" fmla="*/ 3637429 w 7429287"/>
              <a:gd name="connsiteY530" fmla="*/ 1862667 h 6740287"/>
              <a:gd name="connsiteX531" fmla="*/ 3637429 w 7429287"/>
              <a:gd name="connsiteY531" fmla="*/ 1865042 h 6740287"/>
              <a:gd name="connsiteX532" fmla="*/ 3513885 w 7429287"/>
              <a:gd name="connsiteY532" fmla="*/ 1988586 h 6740287"/>
              <a:gd name="connsiteX533" fmla="*/ 3509134 w 7429287"/>
              <a:gd name="connsiteY533" fmla="*/ 1988586 h 6740287"/>
              <a:gd name="connsiteX534" fmla="*/ 3385589 w 7429287"/>
              <a:gd name="connsiteY534" fmla="*/ 1865042 h 6740287"/>
              <a:gd name="connsiteX535" fmla="*/ 3385589 w 7429287"/>
              <a:gd name="connsiteY535" fmla="*/ 1862667 h 6740287"/>
              <a:gd name="connsiteX536" fmla="*/ 3385589 w 7429287"/>
              <a:gd name="connsiteY536" fmla="*/ 1860290 h 6740287"/>
              <a:gd name="connsiteX537" fmla="*/ 3509134 w 7429287"/>
              <a:gd name="connsiteY537" fmla="*/ 1736746 h 6740287"/>
              <a:gd name="connsiteX538" fmla="*/ 4373943 w 7429287"/>
              <a:gd name="connsiteY538" fmla="*/ 1710613 h 6740287"/>
              <a:gd name="connsiteX539" fmla="*/ 4378695 w 7429287"/>
              <a:gd name="connsiteY539" fmla="*/ 1710613 h 6740287"/>
              <a:gd name="connsiteX540" fmla="*/ 4528373 w 7429287"/>
              <a:gd name="connsiteY540" fmla="*/ 1860290 h 6740287"/>
              <a:gd name="connsiteX541" fmla="*/ 4528373 w 7429287"/>
              <a:gd name="connsiteY541" fmla="*/ 1865044 h 6740287"/>
              <a:gd name="connsiteX542" fmla="*/ 4378695 w 7429287"/>
              <a:gd name="connsiteY542" fmla="*/ 2014722 h 6740287"/>
              <a:gd name="connsiteX543" fmla="*/ 4376318 w 7429287"/>
              <a:gd name="connsiteY543" fmla="*/ 2014722 h 6740287"/>
              <a:gd name="connsiteX544" fmla="*/ 4373943 w 7429287"/>
              <a:gd name="connsiteY544" fmla="*/ 2014722 h 6740287"/>
              <a:gd name="connsiteX545" fmla="*/ 4224263 w 7429287"/>
              <a:gd name="connsiteY545" fmla="*/ 1865044 h 6740287"/>
              <a:gd name="connsiteX546" fmla="*/ 4224263 w 7429287"/>
              <a:gd name="connsiteY546" fmla="*/ 1860290 h 6740287"/>
              <a:gd name="connsiteX547" fmla="*/ 4373943 w 7429287"/>
              <a:gd name="connsiteY547" fmla="*/ 1710613 h 6740287"/>
              <a:gd name="connsiteX548" fmla="*/ 5241128 w 7429287"/>
              <a:gd name="connsiteY548" fmla="*/ 1689229 h 6740287"/>
              <a:gd name="connsiteX549" fmla="*/ 5243503 w 7429287"/>
              <a:gd name="connsiteY549" fmla="*/ 1689229 h 6740287"/>
              <a:gd name="connsiteX550" fmla="*/ 5245879 w 7429287"/>
              <a:gd name="connsiteY550" fmla="*/ 1689229 h 6740287"/>
              <a:gd name="connsiteX551" fmla="*/ 5419315 w 7429287"/>
              <a:gd name="connsiteY551" fmla="*/ 1862667 h 6740287"/>
              <a:gd name="connsiteX552" fmla="*/ 5419315 w 7429287"/>
              <a:gd name="connsiteY552" fmla="*/ 1865042 h 6740287"/>
              <a:gd name="connsiteX553" fmla="*/ 5419315 w 7429287"/>
              <a:gd name="connsiteY553" fmla="*/ 1867419 h 6740287"/>
              <a:gd name="connsiteX554" fmla="*/ 5245879 w 7429287"/>
              <a:gd name="connsiteY554" fmla="*/ 2040855 h 6740287"/>
              <a:gd name="connsiteX555" fmla="*/ 5243503 w 7429287"/>
              <a:gd name="connsiteY555" fmla="*/ 2040855 h 6740287"/>
              <a:gd name="connsiteX556" fmla="*/ 5241128 w 7429287"/>
              <a:gd name="connsiteY556" fmla="*/ 2040855 h 6740287"/>
              <a:gd name="connsiteX557" fmla="*/ 5067689 w 7429287"/>
              <a:gd name="connsiteY557" fmla="*/ 1867419 h 6740287"/>
              <a:gd name="connsiteX558" fmla="*/ 5067689 w 7429287"/>
              <a:gd name="connsiteY558" fmla="*/ 1862667 h 6740287"/>
              <a:gd name="connsiteX559" fmla="*/ 5241128 w 7429287"/>
              <a:gd name="connsiteY559" fmla="*/ 1689229 h 6740287"/>
              <a:gd name="connsiteX560" fmla="*/ 6105937 w 7429287"/>
              <a:gd name="connsiteY560" fmla="*/ 1660721 h 6740287"/>
              <a:gd name="connsiteX561" fmla="*/ 6108315 w 7429287"/>
              <a:gd name="connsiteY561" fmla="*/ 1660721 h 6740287"/>
              <a:gd name="connsiteX562" fmla="*/ 6110689 w 7429287"/>
              <a:gd name="connsiteY562" fmla="*/ 1660721 h 6740287"/>
              <a:gd name="connsiteX563" fmla="*/ 6310261 w 7429287"/>
              <a:gd name="connsiteY563" fmla="*/ 1860293 h 6740287"/>
              <a:gd name="connsiteX564" fmla="*/ 6310261 w 7429287"/>
              <a:gd name="connsiteY564" fmla="*/ 1862670 h 6740287"/>
              <a:gd name="connsiteX565" fmla="*/ 6310261 w 7429287"/>
              <a:gd name="connsiteY565" fmla="*/ 1865044 h 6740287"/>
              <a:gd name="connsiteX566" fmla="*/ 6110689 w 7429287"/>
              <a:gd name="connsiteY566" fmla="*/ 2064616 h 6740287"/>
              <a:gd name="connsiteX567" fmla="*/ 6105937 w 7429287"/>
              <a:gd name="connsiteY567" fmla="*/ 2064616 h 6740287"/>
              <a:gd name="connsiteX568" fmla="*/ 5906366 w 7429287"/>
              <a:gd name="connsiteY568" fmla="*/ 1865044 h 6740287"/>
              <a:gd name="connsiteX569" fmla="*/ 5906366 w 7429287"/>
              <a:gd name="connsiteY569" fmla="*/ 1860293 h 6740287"/>
              <a:gd name="connsiteX570" fmla="*/ 6105937 w 7429287"/>
              <a:gd name="connsiteY570" fmla="*/ 1660721 h 6740287"/>
              <a:gd name="connsiteX571" fmla="*/ 6973125 w 7429287"/>
              <a:gd name="connsiteY571" fmla="*/ 1634585 h 6740287"/>
              <a:gd name="connsiteX572" fmla="*/ 6977877 w 7429287"/>
              <a:gd name="connsiteY572" fmla="*/ 1634585 h 6740287"/>
              <a:gd name="connsiteX573" fmla="*/ 7203581 w 7429287"/>
              <a:gd name="connsiteY573" fmla="*/ 1860293 h 6740287"/>
              <a:gd name="connsiteX574" fmla="*/ 7203581 w 7429287"/>
              <a:gd name="connsiteY574" fmla="*/ 1865044 h 6740287"/>
              <a:gd name="connsiteX575" fmla="*/ 6977877 w 7429287"/>
              <a:gd name="connsiteY575" fmla="*/ 2090749 h 6740287"/>
              <a:gd name="connsiteX576" fmla="*/ 6973125 w 7429287"/>
              <a:gd name="connsiteY576" fmla="*/ 2090749 h 6740287"/>
              <a:gd name="connsiteX577" fmla="*/ 6747417 w 7429287"/>
              <a:gd name="connsiteY577" fmla="*/ 1865044 h 6740287"/>
              <a:gd name="connsiteX578" fmla="*/ 6747417 w 7429287"/>
              <a:gd name="connsiteY578" fmla="*/ 1862667 h 6740287"/>
              <a:gd name="connsiteX579" fmla="*/ 6747417 w 7429287"/>
              <a:gd name="connsiteY579" fmla="*/ 1860293 h 6740287"/>
              <a:gd name="connsiteX580" fmla="*/ 6973125 w 7429287"/>
              <a:gd name="connsiteY580" fmla="*/ 1634585 h 6740287"/>
              <a:gd name="connsiteX581" fmla="*/ 47517 w 7429287"/>
              <a:gd name="connsiteY581" fmla="*/ 978851 h 6740287"/>
              <a:gd name="connsiteX582" fmla="*/ 49892 w 7429287"/>
              <a:gd name="connsiteY582" fmla="*/ 978851 h 6740287"/>
              <a:gd name="connsiteX583" fmla="*/ 52269 w 7429287"/>
              <a:gd name="connsiteY583" fmla="*/ 978851 h 6740287"/>
              <a:gd name="connsiteX584" fmla="*/ 68899 w 7429287"/>
              <a:gd name="connsiteY584" fmla="*/ 995480 h 6740287"/>
              <a:gd name="connsiteX585" fmla="*/ 68899 w 7429287"/>
              <a:gd name="connsiteY585" fmla="*/ 1002609 h 6740287"/>
              <a:gd name="connsiteX586" fmla="*/ 52269 w 7429287"/>
              <a:gd name="connsiteY586" fmla="*/ 1019239 h 6740287"/>
              <a:gd name="connsiteX587" fmla="*/ 49892 w 7429287"/>
              <a:gd name="connsiteY587" fmla="*/ 1019239 h 6740287"/>
              <a:gd name="connsiteX588" fmla="*/ 47517 w 7429287"/>
              <a:gd name="connsiteY588" fmla="*/ 1019239 h 6740287"/>
              <a:gd name="connsiteX589" fmla="*/ 30885 w 7429287"/>
              <a:gd name="connsiteY589" fmla="*/ 1000232 h 6740287"/>
              <a:gd name="connsiteX590" fmla="*/ 30885 w 7429287"/>
              <a:gd name="connsiteY590" fmla="*/ 995480 h 6740287"/>
              <a:gd name="connsiteX591" fmla="*/ 47517 w 7429287"/>
              <a:gd name="connsiteY591" fmla="*/ 978851 h 6740287"/>
              <a:gd name="connsiteX592" fmla="*/ 912327 w 7429287"/>
              <a:gd name="connsiteY592" fmla="*/ 957469 h 6740287"/>
              <a:gd name="connsiteX593" fmla="*/ 917079 w 7429287"/>
              <a:gd name="connsiteY593" fmla="*/ 957469 h 6740287"/>
              <a:gd name="connsiteX594" fmla="*/ 955092 w 7429287"/>
              <a:gd name="connsiteY594" fmla="*/ 995483 h 6740287"/>
              <a:gd name="connsiteX595" fmla="*/ 955092 w 7429287"/>
              <a:gd name="connsiteY595" fmla="*/ 1000234 h 6740287"/>
              <a:gd name="connsiteX596" fmla="*/ 917079 w 7429287"/>
              <a:gd name="connsiteY596" fmla="*/ 1038248 h 6740287"/>
              <a:gd name="connsiteX597" fmla="*/ 912327 w 7429287"/>
              <a:gd name="connsiteY597" fmla="*/ 1038248 h 6740287"/>
              <a:gd name="connsiteX598" fmla="*/ 874313 w 7429287"/>
              <a:gd name="connsiteY598" fmla="*/ 1000234 h 6740287"/>
              <a:gd name="connsiteX599" fmla="*/ 874313 w 7429287"/>
              <a:gd name="connsiteY599" fmla="*/ 995483 h 6740287"/>
              <a:gd name="connsiteX600" fmla="*/ 912327 w 7429287"/>
              <a:gd name="connsiteY600" fmla="*/ 957469 h 6740287"/>
              <a:gd name="connsiteX601" fmla="*/ 1777137 w 7429287"/>
              <a:gd name="connsiteY601" fmla="*/ 938460 h 6740287"/>
              <a:gd name="connsiteX602" fmla="*/ 1779514 w 7429287"/>
              <a:gd name="connsiteY602" fmla="*/ 938460 h 6740287"/>
              <a:gd name="connsiteX603" fmla="*/ 1781889 w 7429287"/>
              <a:gd name="connsiteY603" fmla="*/ 938460 h 6740287"/>
              <a:gd name="connsiteX604" fmla="*/ 1838909 w 7429287"/>
              <a:gd name="connsiteY604" fmla="*/ 995480 h 6740287"/>
              <a:gd name="connsiteX605" fmla="*/ 1838909 w 7429287"/>
              <a:gd name="connsiteY605" fmla="*/ 1000232 h 6740287"/>
              <a:gd name="connsiteX606" fmla="*/ 1781889 w 7429287"/>
              <a:gd name="connsiteY606" fmla="*/ 1057252 h 6740287"/>
              <a:gd name="connsiteX607" fmla="*/ 1779514 w 7429287"/>
              <a:gd name="connsiteY607" fmla="*/ 1057252 h 6740287"/>
              <a:gd name="connsiteX608" fmla="*/ 1777137 w 7429287"/>
              <a:gd name="connsiteY608" fmla="*/ 1057252 h 6740287"/>
              <a:gd name="connsiteX609" fmla="*/ 1720116 w 7429287"/>
              <a:gd name="connsiteY609" fmla="*/ 1000232 h 6740287"/>
              <a:gd name="connsiteX610" fmla="*/ 1720116 w 7429287"/>
              <a:gd name="connsiteY610" fmla="*/ 997857 h 6740287"/>
              <a:gd name="connsiteX611" fmla="*/ 1720116 w 7429287"/>
              <a:gd name="connsiteY611" fmla="*/ 995480 h 6740287"/>
              <a:gd name="connsiteX612" fmla="*/ 1777137 w 7429287"/>
              <a:gd name="connsiteY612" fmla="*/ 938460 h 6740287"/>
              <a:gd name="connsiteX613" fmla="*/ 2644324 w 7429287"/>
              <a:gd name="connsiteY613" fmla="*/ 917078 h 6740287"/>
              <a:gd name="connsiteX614" fmla="*/ 2649075 w 7429287"/>
              <a:gd name="connsiteY614" fmla="*/ 917078 h 6740287"/>
              <a:gd name="connsiteX615" fmla="*/ 2727477 w 7429287"/>
              <a:gd name="connsiteY615" fmla="*/ 995483 h 6740287"/>
              <a:gd name="connsiteX616" fmla="*/ 2727477 w 7429287"/>
              <a:gd name="connsiteY616" fmla="*/ 997857 h 6740287"/>
              <a:gd name="connsiteX617" fmla="*/ 2727477 w 7429287"/>
              <a:gd name="connsiteY617" fmla="*/ 1000234 h 6740287"/>
              <a:gd name="connsiteX618" fmla="*/ 2649075 w 7429287"/>
              <a:gd name="connsiteY618" fmla="*/ 1078636 h 6740287"/>
              <a:gd name="connsiteX619" fmla="*/ 2644324 w 7429287"/>
              <a:gd name="connsiteY619" fmla="*/ 1078636 h 6740287"/>
              <a:gd name="connsiteX620" fmla="*/ 2565919 w 7429287"/>
              <a:gd name="connsiteY620" fmla="*/ 1000234 h 6740287"/>
              <a:gd name="connsiteX621" fmla="*/ 2565919 w 7429287"/>
              <a:gd name="connsiteY621" fmla="*/ 995483 h 6740287"/>
              <a:gd name="connsiteX622" fmla="*/ 2644324 w 7429287"/>
              <a:gd name="connsiteY622" fmla="*/ 917078 h 6740287"/>
              <a:gd name="connsiteX623" fmla="*/ 3509131 w 7429287"/>
              <a:gd name="connsiteY623" fmla="*/ 898072 h 6740287"/>
              <a:gd name="connsiteX624" fmla="*/ 3511508 w 7429287"/>
              <a:gd name="connsiteY624" fmla="*/ 898072 h 6740287"/>
              <a:gd name="connsiteX625" fmla="*/ 3513883 w 7429287"/>
              <a:gd name="connsiteY625" fmla="*/ 898072 h 6740287"/>
              <a:gd name="connsiteX626" fmla="*/ 3611294 w 7429287"/>
              <a:gd name="connsiteY626" fmla="*/ 995480 h 6740287"/>
              <a:gd name="connsiteX627" fmla="*/ 3611294 w 7429287"/>
              <a:gd name="connsiteY627" fmla="*/ 1002609 h 6740287"/>
              <a:gd name="connsiteX628" fmla="*/ 3513883 w 7429287"/>
              <a:gd name="connsiteY628" fmla="*/ 1100020 h 6740287"/>
              <a:gd name="connsiteX629" fmla="*/ 3509131 w 7429287"/>
              <a:gd name="connsiteY629" fmla="*/ 1100020 h 6740287"/>
              <a:gd name="connsiteX630" fmla="*/ 3411722 w 7429287"/>
              <a:gd name="connsiteY630" fmla="*/ 1000232 h 6740287"/>
              <a:gd name="connsiteX631" fmla="*/ 3411722 w 7429287"/>
              <a:gd name="connsiteY631" fmla="*/ 995480 h 6740287"/>
              <a:gd name="connsiteX632" fmla="*/ 3509131 w 7429287"/>
              <a:gd name="connsiteY632" fmla="*/ 898072 h 6740287"/>
              <a:gd name="connsiteX633" fmla="*/ 4373943 w 7429287"/>
              <a:gd name="connsiteY633" fmla="*/ 876690 h 6740287"/>
              <a:gd name="connsiteX634" fmla="*/ 4376318 w 7429287"/>
              <a:gd name="connsiteY634" fmla="*/ 876690 h 6740287"/>
              <a:gd name="connsiteX635" fmla="*/ 4378695 w 7429287"/>
              <a:gd name="connsiteY635" fmla="*/ 876690 h 6740287"/>
              <a:gd name="connsiteX636" fmla="*/ 4497487 w 7429287"/>
              <a:gd name="connsiteY636" fmla="*/ 995483 h 6740287"/>
              <a:gd name="connsiteX637" fmla="*/ 4497487 w 7429287"/>
              <a:gd name="connsiteY637" fmla="*/ 997857 h 6740287"/>
              <a:gd name="connsiteX638" fmla="*/ 4497487 w 7429287"/>
              <a:gd name="connsiteY638" fmla="*/ 1000234 h 6740287"/>
              <a:gd name="connsiteX639" fmla="*/ 4378695 w 7429287"/>
              <a:gd name="connsiteY639" fmla="*/ 1119027 h 6740287"/>
              <a:gd name="connsiteX640" fmla="*/ 4376318 w 7429287"/>
              <a:gd name="connsiteY640" fmla="*/ 1119027 h 6740287"/>
              <a:gd name="connsiteX641" fmla="*/ 4373943 w 7429287"/>
              <a:gd name="connsiteY641" fmla="*/ 1119027 h 6740287"/>
              <a:gd name="connsiteX642" fmla="*/ 4255151 w 7429287"/>
              <a:gd name="connsiteY642" fmla="*/ 1000234 h 6740287"/>
              <a:gd name="connsiteX643" fmla="*/ 4255151 w 7429287"/>
              <a:gd name="connsiteY643" fmla="*/ 995483 h 6740287"/>
              <a:gd name="connsiteX644" fmla="*/ 4373943 w 7429287"/>
              <a:gd name="connsiteY644" fmla="*/ 876690 h 6740287"/>
              <a:gd name="connsiteX645" fmla="*/ 5238753 w 7429287"/>
              <a:gd name="connsiteY645" fmla="*/ 857681 h 6740287"/>
              <a:gd name="connsiteX646" fmla="*/ 5243505 w 7429287"/>
              <a:gd name="connsiteY646" fmla="*/ 857681 h 6740287"/>
              <a:gd name="connsiteX647" fmla="*/ 5381305 w 7429287"/>
              <a:gd name="connsiteY647" fmla="*/ 995480 h 6740287"/>
              <a:gd name="connsiteX648" fmla="*/ 5381305 w 7429287"/>
              <a:gd name="connsiteY648" fmla="*/ 1000232 h 6740287"/>
              <a:gd name="connsiteX649" fmla="*/ 5243505 w 7429287"/>
              <a:gd name="connsiteY649" fmla="*/ 1138031 h 6740287"/>
              <a:gd name="connsiteX650" fmla="*/ 5238753 w 7429287"/>
              <a:gd name="connsiteY650" fmla="*/ 1138031 h 6740287"/>
              <a:gd name="connsiteX651" fmla="*/ 5100954 w 7429287"/>
              <a:gd name="connsiteY651" fmla="*/ 1000232 h 6740287"/>
              <a:gd name="connsiteX652" fmla="*/ 5100954 w 7429287"/>
              <a:gd name="connsiteY652" fmla="*/ 997857 h 6740287"/>
              <a:gd name="connsiteX653" fmla="*/ 5100954 w 7429287"/>
              <a:gd name="connsiteY653" fmla="*/ 995480 h 6740287"/>
              <a:gd name="connsiteX654" fmla="*/ 5238753 w 7429287"/>
              <a:gd name="connsiteY654" fmla="*/ 857681 h 6740287"/>
              <a:gd name="connsiteX655" fmla="*/ 6105937 w 7429287"/>
              <a:gd name="connsiteY655" fmla="*/ 836300 h 6740287"/>
              <a:gd name="connsiteX656" fmla="*/ 6108312 w 7429287"/>
              <a:gd name="connsiteY656" fmla="*/ 836300 h 6740287"/>
              <a:gd name="connsiteX657" fmla="*/ 6110689 w 7429287"/>
              <a:gd name="connsiteY657" fmla="*/ 836300 h 6740287"/>
              <a:gd name="connsiteX658" fmla="*/ 6269870 w 7429287"/>
              <a:gd name="connsiteY658" fmla="*/ 995480 h 6740287"/>
              <a:gd name="connsiteX659" fmla="*/ 6269870 w 7429287"/>
              <a:gd name="connsiteY659" fmla="*/ 997857 h 6740287"/>
              <a:gd name="connsiteX660" fmla="*/ 6269870 w 7429287"/>
              <a:gd name="connsiteY660" fmla="*/ 1000232 h 6740287"/>
              <a:gd name="connsiteX661" fmla="*/ 6110689 w 7429287"/>
              <a:gd name="connsiteY661" fmla="*/ 1159415 h 6740287"/>
              <a:gd name="connsiteX662" fmla="*/ 6108312 w 7429287"/>
              <a:gd name="connsiteY662" fmla="*/ 1159415 h 6740287"/>
              <a:gd name="connsiteX663" fmla="*/ 6105937 w 7429287"/>
              <a:gd name="connsiteY663" fmla="*/ 1159415 h 6740287"/>
              <a:gd name="connsiteX664" fmla="*/ 5946755 w 7429287"/>
              <a:gd name="connsiteY664" fmla="*/ 1000232 h 6740287"/>
              <a:gd name="connsiteX665" fmla="*/ 5946755 w 7429287"/>
              <a:gd name="connsiteY665" fmla="*/ 997857 h 6740287"/>
              <a:gd name="connsiteX666" fmla="*/ 5946755 w 7429287"/>
              <a:gd name="connsiteY666" fmla="*/ 995480 h 6740287"/>
              <a:gd name="connsiteX667" fmla="*/ 6105937 w 7429287"/>
              <a:gd name="connsiteY667" fmla="*/ 836300 h 6740287"/>
              <a:gd name="connsiteX668" fmla="*/ 6970747 w 7429287"/>
              <a:gd name="connsiteY668" fmla="*/ 817293 h 6740287"/>
              <a:gd name="connsiteX669" fmla="*/ 6975499 w 7429287"/>
              <a:gd name="connsiteY669" fmla="*/ 817293 h 6740287"/>
              <a:gd name="connsiteX670" fmla="*/ 7153687 w 7429287"/>
              <a:gd name="connsiteY670" fmla="*/ 995483 h 6740287"/>
              <a:gd name="connsiteX671" fmla="*/ 7153687 w 7429287"/>
              <a:gd name="connsiteY671" fmla="*/ 1000232 h 6740287"/>
              <a:gd name="connsiteX672" fmla="*/ 6975499 w 7429287"/>
              <a:gd name="connsiteY672" fmla="*/ 1178422 h 6740287"/>
              <a:gd name="connsiteX673" fmla="*/ 6970747 w 7429287"/>
              <a:gd name="connsiteY673" fmla="*/ 1178422 h 6740287"/>
              <a:gd name="connsiteX674" fmla="*/ 6792557 w 7429287"/>
              <a:gd name="connsiteY674" fmla="*/ 1000232 h 6740287"/>
              <a:gd name="connsiteX675" fmla="*/ 6792557 w 7429287"/>
              <a:gd name="connsiteY675" fmla="*/ 997857 h 6740287"/>
              <a:gd name="connsiteX676" fmla="*/ 6792557 w 7429287"/>
              <a:gd name="connsiteY676" fmla="*/ 995483 h 6740287"/>
              <a:gd name="connsiteX677" fmla="*/ 6970747 w 7429287"/>
              <a:gd name="connsiteY677" fmla="*/ 817293 h 6740287"/>
              <a:gd name="connsiteX678" fmla="*/ 47520 w 7429287"/>
              <a:gd name="connsiteY678" fmla="*/ 121167 h 6740287"/>
              <a:gd name="connsiteX679" fmla="*/ 49894 w 7429287"/>
              <a:gd name="connsiteY679" fmla="*/ 121167 h 6740287"/>
              <a:gd name="connsiteX680" fmla="*/ 52271 w 7429287"/>
              <a:gd name="connsiteY680" fmla="*/ 121167 h 6740287"/>
              <a:gd name="connsiteX681" fmla="*/ 64149 w 7429287"/>
              <a:gd name="connsiteY681" fmla="*/ 133048 h 6740287"/>
              <a:gd name="connsiteX682" fmla="*/ 64149 w 7429287"/>
              <a:gd name="connsiteY682" fmla="*/ 137799 h 6740287"/>
              <a:gd name="connsiteX683" fmla="*/ 52271 w 7429287"/>
              <a:gd name="connsiteY683" fmla="*/ 149677 h 6740287"/>
              <a:gd name="connsiteX684" fmla="*/ 47520 w 7429287"/>
              <a:gd name="connsiteY684" fmla="*/ 149677 h 6740287"/>
              <a:gd name="connsiteX685" fmla="*/ 35639 w 7429287"/>
              <a:gd name="connsiteY685" fmla="*/ 137799 h 6740287"/>
              <a:gd name="connsiteX686" fmla="*/ 35639 w 7429287"/>
              <a:gd name="connsiteY686" fmla="*/ 133048 h 6740287"/>
              <a:gd name="connsiteX687" fmla="*/ 47520 w 7429287"/>
              <a:gd name="connsiteY687" fmla="*/ 121167 h 6740287"/>
              <a:gd name="connsiteX688" fmla="*/ 912327 w 7429287"/>
              <a:gd name="connsiteY688" fmla="*/ 102163 h 6740287"/>
              <a:gd name="connsiteX689" fmla="*/ 914704 w 7429287"/>
              <a:gd name="connsiteY689" fmla="*/ 102163 h 6740287"/>
              <a:gd name="connsiteX690" fmla="*/ 917079 w 7429287"/>
              <a:gd name="connsiteY690" fmla="*/ 102163 h 6740287"/>
              <a:gd name="connsiteX691" fmla="*/ 945589 w 7429287"/>
              <a:gd name="connsiteY691" fmla="*/ 130673 h 6740287"/>
              <a:gd name="connsiteX692" fmla="*/ 945589 w 7429287"/>
              <a:gd name="connsiteY692" fmla="*/ 133048 h 6740287"/>
              <a:gd name="connsiteX693" fmla="*/ 945589 w 7429287"/>
              <a:gd name="connsiteY693" fmla="*/ 135425 h 6740287"/>
              <a:gd name="connsiteX694" fmla="*/ 917079 w 7429287"/>
              <a:gd name="connsiteY694" fmla="*/ 163935 h 6740287"/>
              <a:gd name="connsiteX695" fmla="*/ 912327 w 7429287"/>
              <a:gd name="connsiteY695" fmla="*/ 163935 h 6740287"/>
              <a:gd name="connsiteX696" fmla="*/ 883817 w 7429287"/>
              <a:gd name="connsiteY696" fmla="*/ 135425 h 6740287"/>
              <a:gd name="connsiteX697" fmla="*/ 883817 w 7429287"/>
              <a:gd name="connsiteY697" fmla="*/ 130673 h 6740287"/>
              <a:gd name="connsiteX698" fmla="*/ 912327 w 7429287"/>
              <a:gd name="connsiteY698" fmla="*/ 102163 h 6740287"/>
              <a:gd name="connsiteX699" fmla="*/ 1777137 w 7429287"/>
              <a:gd name="connsiteY699" fmla="*/ 90282 h 6740287"/>
              <a:gd name="connsiteX700" fmla="*/ 1779514 w 7429287"/>
              <a:gd name="connsiteY700" fmla="*/ 90282 h 6740287"/>
              <a:gd name="connsiteX701" fmla="*/ 1781889 w 7429287"/>
              <a:gd name="connsiteY701" fmla="*/ 90282 h 6740287"/>
              <a:gd name="connsiteX702" fmla="*/ 1824654 w 7429287"/>
              <a:gd name="connsiteY702" fmla="*/ 133048 h 6740287"/>
              <a:gd name="connsiteX703" fmla="*/ 1824654 w 7429287"/>
              <a:gd name="connsiteY703" fmla="*/ 135425 h 6740287"/>
              <a:gd name="connsiteX704" fmla="*/ 1824654 w 7429287"/>
              <a:gd name="connsiteY704" fmla="*/ 137799 h 6740287"/>
              <a:gd name="connsiteX705" fmla="*/ 1781889 w 7429287"/>
              <a:gd name="connsiteY705" fmla="*/ 180565 h 6740287"/>
              <a:gd name="connsiteX706" fmla="*/ 1779514 w 7429287"/>
              <a:gd name="connsiteY706" fmla="*/ 180565 h 6740287"/>
              <a:gd name="connsiteX707" fmla="*/ 1777137 w 7429287"/>
              <a:gd name="connsiteY707" fmla="*/ 180565 h 6740287"/>
              <a:gd name="connsiteX708" fmla="*/ 1734372 w 7429287"/>
              <a:gd name="connsiteY708" fmla="*/ 137799 h 6740287"/>
              <a:gd name="connsiteX709" fmla="*/ 1734372 w 7429287"/>
              <a:gd name="connsiteY709" fmla="*/ 133048 h 6740287"/>
              <a:gd name="connsiteX710" fmla="*/ 1777137 w 7429287"/>
              <a:gd name="connsiteY710" fmla="*/ 90282 h 6740287"/>
              <a:gd name="connsiteX711" fmla="*/ 2644321 w 7429287"/>
              <a:gd name="connsiteY711" fmla="*/ 76027 h 6740287"/>
              <a:gd name="connsiteX712" fmla="*/ 2646698 w 7429287"/>
              <a:gd name="connsiteY712" fmla="*/ 76027 h 6740287"/>
              <a:gd name="connsiteX713" fmla="*/ 2649073 w 7429287"/>
              <a:gd name="connsiteY713" fmla="*/ 76027 h 6740287"/>
              <a:gd name="connsiteX714" fmla="*/ 2706093 w 7429287"/>
              <a:gd name="connsiteY714" fmla="*/ 133048 h 6740287"/>
              <a:gd name="connsiteX715" fmla="*/ 2706093 w 7429287"/>
              <a:gd name="connsiteY715" fmla="*/ 135425 h 6740287"/>
              <a:gd name="connsiteX716" fmla="*/ 2706093 w 7429287"/>
              <a:gd name="connsiteY716" fmla="*/ 137799 h 6740287"/>
              <a:gd name="connsiteX717" fmla="*/ 2649073 w 7429287"/>
              <a:gd name="connsiteY717" fmla="*/ 194820 h 6740287"/>
              <a:gd name="connsiteX718" fmla="*/ 2646698 w 7429287"/>
              <a:gd name="connsiteY718" fmla="*/ 194820 h 6740287"/>
              <a:gd name="connsiteX719" fmla="*/ 2644321 w 7429287"/>
              <a:gd name="connsiteY719" fmla="*/ 194820 h 6740287"/>
              <a:gd name="connsiteX720" fmla="*/ 2587301 w 7429287"/>
              <a:gd name="connsiteY720" fmla="*/ 137799 h 6740287"/>
              <a:gd name="connsiteX721" fmla="*/ 2587301 w 7429287"/>
              <a:gd name="connsiteY721" fmla="*/ 133048 h 6740287"/>
              <a:gd name="connsiteX722" fmla="*/ 2644321 w 7429287"/>
              <a:gd name="connsiteY722" fmla="*/ 76027 h 6740287"/>
              <a:gd name="connsiteX723" fmla="*/ 3509131 w 7429287"/>
              <a:gd name="connsiteY723" fmla="*/ 57020 h 6740287"/>
              <a:gd name="connsiteX724" fmla="*/ 3511508 w 7429287"/>
              <a:gd name="connsiteY724" fmla="*/ 57020 h 6740287"/>
              <a:gd name="connsiteX725" fmla="*/ 3513883 w 7429287"/>
              <a:gd name="connsiteY725" fmla="*/ 57020 h 6740287"/>
              <a:gd name="connsiteX726" fmla="*/ 3587535 w 7429287"/>
              <a:gd name="connsiteY726" fmla="*/ 130671 h 6740287"/>
              <a:gd name="connsiteX727" fmla="*/ 3587535 w 7429287"/>
              <a:gd name="connsiteY727" fmla="*/ 133048 h 6740287"/>
              <a:gd name="connsiteX728" fmla="*/ 3587535 w 7429287"/>
              <a:gd name="connsiteY728" fmla="*/ 135425 h 6740287"/>
              <a:gd name="connsiteX729" fmla="*/ 3513883 w 7429287"/>
              <a:gd name="connsiteY729" fmla="*/ 209075 h 6740287"/>
              <a:gd name="connsiteX730" fmla="*/ 3511508 w 7429287"/>
              <a:gd name="connsiteY730" fmla="*/ 209075 h 6740287"/>
              <a:gd name="connsiteX731" fmla="*/ 3509131 w 7429287"/>
              <a:gd name="connsiteY731" fmla="*/ 209075 h 6740287"/>
              <a:gd name="connsiteX732" fmla="*/ 3435481 w 7429287"/>
              <a:gd name="connsiteY732" fmla="*/ 135425 h 6740287"/>
              <a:gd name="connsiteX733" fmla="*/ 3435481 w 7429287"/>
              <a:gd name="connsiteY733" fmla="*/ 133048 h 6740287"/>
              <a:gd name="connsiteX734" fmla="*/ 3435481 w 7429287"/>
              <a:gd name="connsiteY734" fmla="*/ 130671 h 6740287"/>
              <a:gd name="connsiteX735" fmla="*/ 3509131 w 7429287"/>
              <a:gd name="connsiteY735" fmla="*/ 57020 h 6740287"/>
              <a:gd name="connsiteX736" fmla="*/ 4373943 w 7429287"/>
              <a:gd name="connsiteY736" fmla="*/ 42765 h 6740287"/>
              <a:gd name="connsiteX737" fmla="*/ 4376318 w 7429287"/>
              <a:gd name="connsiteY737" fmla="*/ 42765 h 6740287"/>
              <a:gd name="connsiteX738" fmla="*/ 4378695 w 7429287"/>
              <a:gd name="connsiteY738" fmla="*/ 42765 h 6740287"/>
              <a:gd name="connsiteX739" fmla="*/ 4466601 w 7429287"/>
              <a:gd name="connsiteY739" fmla="*/ 130671 h 6740287"/>
              <a:gd name="connsiteX740" fmla="*/ 4466601 w 7429287"/>
              <a:gd name="connsiteY740" fmla="*/ 135425 h 6740287"/>
              <a:gd name="connsiteX741" fmla="*/ 4378695 w 7429287"/>
              <a:gd name="connsiteY741" fmla="*/ 223330 h 6740287"/>
              <a:gd name="connsiteX742" fmla="*/ 4376318 w 7429287"/>
              <a:gd name="connsiteY742" fmla="*/ 223330 h 6740287"/>
              <a:gd name="connsiteX743" fmla="*/ 4373943 w 7429287"/>
              <a:gd name="connsiteY743" fmla="*/ 223330 h 6740287"/>
              <a:gd name="connsiteX744" fmla="*/ 4286035 w 7429287"/>
              <a:gd name="connsiteY744" fmla="*/ 135425 h 6740287"/>
              <a:gd name="connsiteX745" fmla="*/ 4286035 w 7429287"/>
              <a:gd name="connsiteY745" fmla="*/ 133048 h 6740287"/>
              <a:gd name="connsiteX746" fmla="*/ 4286035 w 7429287"/>
              <a:gd name="connsiteY746" fmla="*/ 130671 h 6740287"/>
              <a:gd name="connsiteX747" fmla="*/ 4373943 w 7429287"/>
              <a:gd name="connsiteY747" fmla="*/ 42765 h 6740287"/>
              <a:gd name="connsiteX748" fmla="*/ 5238751 w 7429287"/>
              <a:gd name="connsiteY748" fmla="*/ 28510 h 6740287"/>
              <a:gd name="connsiteX749" fmla="*/ 5241128 w 7429287"/>
              <a:gd name="connsiteY749" fmla="*/ 28510 h 6740287"/>
              <a:gd name="connsiteX750" fmla="*/ 5243505 w 7429287"/>
              <a:gd name="connsiteY750" fmla="*/ 28510 h 6740287"/>
              <a:gd name="connsiteX751" fmla="*/ 5345665 w 7429287"/>
              <a:gd name="connsiteY751" fmla="*/ 130671 h 6740287"/>
              <a:gd name="connsiteX752" fmla="*/ 5345665 w 7429287"/>
              <a:gd name="connsiteY752" fmla="*/ 133048 h 6740287"/>
              <a:gd name="connsiteX753" fmla="*/ 5345665 w 7429287"/>
              <a:gd name="connsiteY753" fmla="*/ 135425 h 6740287"/>
              <a:gd name="connsiteX754" fmla="*/ 5243505 w 7429287"/>
              <a:gd name="connsiteY754" fmla="*/ 237585 h 6740287"/>
              <a:gd name="connsiteX755" fmla="*/ 5241128 w 7429287"/>
              <a:gd name="connsiteY755" fmla="*/ 237585 h 6740287"/>
              <a:gd name="connsiteX756" fmla="*/ 5238751 w 7429287"/>
              <a:gd name="connsiteY756" fmla="*/ 237585 h 6740287"/>
              <a:gd name="connsiteX757" fmla="*/ 5136591 w 7429287"/>
              <a:gd name="connsiteY757" fmla="*/ 135425 h 6740287"/>
              <a:gd name="connsiteX758" fmla="*/ 5136591 w 7429287"/>
              <a:gd name="connsiteY758" fmla="*/ 133048 h 6740287"/>
              <a:gd name="connsiteX759" fmla="*/ 5136591 w 7429287"/>
              <a:gd name="connsiteY759" fmla="*/ 130671 h 6740287"/>
              <a:gd name="connsiteX760" fmla="*/ 5238751 w 7429287"/>
              <a:gd name="connsiteY760" fmla="*/ 28510 h 6740287"/>
              <a:gd name="connsiteX761" fmla="*/ 6105937 w 7429287"/>
              <a:gd name="connsiteY761" fmla="*/ 11878 h 6740287"/>
              <a:gd name="connsiteX762" fmla="*/ 6108315 w 7429287"/>
              <a:gd name="connsiteY762" fmla="*/ 11878 h 6740287"/>
              <a:gd name="connsiteX763" fmla="*/ 6110689 w 7429287"/>
              <a:gd name="connsiteY763" fmla="*/ 11878 h 6740287"/>
              <a:gd name="connsiteX764" fmla="*/ 6229482 w 7429287"/>
              <a:gd name="connsiteY764" fmla="*/ 130671 h 6740287"/>
              <a:gd name="connsiteX765" fmla="*/ 6229482 w 7429287"/>
              <a:gd name="connsiteY765" fmla="*/ 135422 h 6740287"/>
              <a:gd name="connsiteX766" fmla="*/ 6110689 w 7429287"/>
              <a:gd name="connsiteY766" fmla="*/ 254215 h 6740287"/>
              <a:gd name="connsiteX767" fmla="*/ 6108315 w 7429287"/>
              <a:gd name="connsiteY767" fmla="*/ 254215 h 6740287"/>
              <a:gd name="connsiteX768" fmla="*/ 6105937 w 7429287"/>
              <a:gd name="connsiteY768" fmla="*/ 254215 h 6740287"/>
              <a:gd name="connsiteX769" fmla="*/ 5987145 w 7429287"/>
              <a:gd name="connsiteY769" fmla="*/ 135422 h 6740287"/>
              <a:gd name="connsiteX770" fmla="*/ 5987145 w 7429287"/>
              <a:gd name="connsiteY770" fmla="*/ 130671 h 6740287"/>
              <a:gd name="connsiteX771" fmla="*/ 6105937 w 7429287"/>
              <a:gd name="connsiteY771" fmla="*/ 11878 h 6740287"/>
              <a:gd name="connsiteX772" fmla="*/ 6970747 w 7429287"/>
              <a:gd name="connsiteY772" fmla="*/ 0 h 6740287"/>
              <a:gd name="connsiteX773" fmla="*/ 6973125 w 7429287"/>
              <a:gd name="connsiteY773" fmla="*/ 0 h 6740287"/>
              <a:gd name="connsiteX774" fmla="*/ 6975499 w 7429287"/>
              <a:gd name="connsiteY774" fmla="*/ 0 h 6740287"/>
              <a:gd name="connsiteX775" fmla="*/ 7108547 w 7429287"/>
              <a:gd name="connsiteY775" fmla="*/ 133048 h 6740287"/>
              <a:gd name="connsiteX776" fmla="*/ 7108547 w 7429287"/>
              <a:gd name="connsiteY776" fmla="*/ 135425 h 6740287"/>
              <a:gd name="connsiteX777" fmla="*/ 7108547 w 7429287"/>
              <a:gd name="connsiteY777" fmla="*/ 137799 h 6740287"/>
              <a:gd name="connsiteX778" fmla="*/ 6975499 w 7429287"/>
              <a:gd name="connsiteY778" fmla="*/ 270847 h 6740287"/>
              <a:gd name="connsiteX779" fmla="*/ 6973125 w 7429287"/>
              <a:gd name="connsiteY779" fmla="*/ 270847 h 6740287"/>
              <a:gd name="connsiteX780" fmla="*/ 6970747 w 7429287"/>
              <a:gd name="connsiteY780" fmla="*/ 270847 h 6740287"/>
              <a:gd name="connsiteX781" fmla="*/ 6837700 w 7429287"/>
              <a:gd name="connsiteY781" fmla="*/ 137799 h 6740287"/>
              <a:gd name="connsiteX782" fmla="*/ 6837700 w 7429287"/>
              <a:gd name="connsiteY782" fmla="*/ 133048 h 6740287"/>
              <a:gd name="connsiteX783" fmla="*/ 6970747 w 7429287"/>
              <a:gd name="connsiteY783" fmla="*/ 0 h 6740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</a:cxnLst>
            <a:rect l="l" t="t" r="r" b="b"/>
            <a:pathLst>
              <a:path w="7429287" h="6740287">
                <a:moveTo>
                  <a:pt x="47517" y="6231856"/>
                </a:moveTo>
                <a:lnTo>
                  <a:pt x="52269" y="6231856"/>
                </a:lnTo>
                <a:cubicBezTo>
                  <a:pt x="52269" y="6257992"/>
                  <a:pt x="73650" y="6279373"/>
                  <a:pt x="99786" y="6279373"/>
                </a:cubicBezTo>
                <a:lnTo>
                  <a:pt x="99786" y="6284125"/>
                </a:lnTo>
                <a:cubicBezTo>
                  <a:pt x="73650" y="6284125"/>
                  <a:pt x="52269" y="6305509"/>
                  <a:pt x="52269" y="6331642"/>
                </a:cubicBezTo>
                <a:lnTo>
                  <a:pt x="47517" y="6331642"/>
                </a:lnTo>
                <a:cubicBezTo>
                  <a:pt x="47517" y="6305509"/>
                  <a:pt x="26133" y="6284125"/>
                  <a:pt x="0" y="6284125"/>
                </a:cubicBezTo>
                <a:lnTo>
                  <a:pt x="0" y="6279373"/>
                </a:lnTo>
                <a:cubicBezTo>
                  <a:pt x="26133" y="6279373"/>
                  <a:pt x="47517" y="6257992"/>
                  <a:pt x="47517" y="6231856"/>
                </a:cubicBezTo>
                <a:close/>
                <a:moveTo>
                  <a:pt x="912327" y="6181965"/>
                </a:moveTo>
                <a:lnTo>
                  <a:pt x="917079" y="6181965"/>
                </a:lnTo>
                <a:cubicBezTo>
                  <a:pt x="917079" y="6236610"/>
                  <a:pt x="962221" y="6279376"/>
                  <a:pt x="1014490" y="6279376"/>
                </a:cubicBezTo>
                <a:lnTo>
                  <a:pt x="1014490" y="6284127"/>
                </a:lnTo>
                <a:cubicBezTo>
                  <a:pt x="962221" y="6284127"/>
                  <a:pt x="917079" y="6326893"/>
                  <a:pt x="917079" y="6381536"/>
                </a:cubicBezTo>
                <a:lnTo>
                  <a:pt x="914704" y="6381536"/>
                </a:lnTo>
                <a:lnTo>
                  <a:pt x="912327" y="6381536"/>
                </a:lnTo>
                <a:cubicBezTo>
                  <a:pt x="912327" y="6329267"/>
                  <a:pt x="869562" y="6284127"/>
                  <a:pt x="814918" y="6284127"/>
                </a:cubicBezTo>
                <a:lnTo>
                  <a:pt x="814918" y="6281750"/>
                </a:lnTo>
                <a:lnTo>
                  <a:pt x="814918" y="6279376"/>
                </a:lnTo>
                <a:cubicBezTo>
                  <a:pt x="867187" y="6279376"/>
                  <a:pt x="912327" y="6236610"/>
                  <a:pt x="912327" y="6181965"/>
                </a:cubicBezTo>
                <a:close/>
                <a:moveTo>
                  <a:pt x="1777139" y="6132073"/>
                </a:moveTo>
                <a:lnTo>
                  <a:pt x="1779514" y="6132073"/>
                </a:lnTo>
                <a:lnTo>
                  <a:pt x="1781891" y="6132073"/>
                </a:lnTo>
                <a:cubicBezTo>
                  <a:pt x="1781891" y="6215229"/>
                  <a:pt x="1848415" y="6281750"/>
                  <a:pt x="1931568" y="6281750"/>
                </a:cubicBezTo>
                <a:lnTo>
                  <a:pt x="1931568" y="6284127"/>
                </a:lnTo>
                <a:lnTo>
                  <a:pt x="1931568" y="6286504"/>
                </a:lnTo>
                <a:cubicBezTo>
                  <a:pt x="1848415" y="6286504"/>
                  <a:pt x="1781891" y="6353026"/>
                  <a:pt x="1781891" y="6436182"/>
                </a:cubicBezTo>
                <a:lnTo>
                  <a:pt x="1777139" y="6436182"/>
                </a:lnTo>
                <a:cubicBezTo>
                  <a:pt x="1777139" y="6353026"/>
                  <a:pt x="1710616" y="6286504"/>
                  <a:pt x="1627460" y="6286504"/>
                </a:cubicBezTo>
                <a:lnTo>
                  <a:pt x="1627460" y="6284127"/>
                </a:lnTo>
                <a:lnTo>
                  <a:pt x="1627460" y="6281750"/>
                </a:lnTo>
                <a:cubicBezTo>
                  <a:pt x="1710616" y="6281750"/>
                  <a:pt x="1777139" y="6215229"/>
                  <a:pt x="1777139" y="6132073"/>
                </a:cubicBezTo>
                <a:close/>
                <a:moveTo>
                  <a:pt x="2644321" y="6082179"/>
                </a:moveTo>
                <a:lnTo>
                  <a:pt x="2646698" y="6082179"/>
                </a:lnTo>
                <a:lnTo>
                  <a:pt x="2649073" y="6082179"/>
                </a:lnTo>
                <a:cubicBezTo>
                  <a:pt x="2649073" y="6191468"/>
                  <a:pt x="2739355" y="6281750"/>
                  <a:pt x="2848644" y="6281750"/>
                </a:cubicBezTo>
                <a:lnTo>
                  <a:pt x="2848644" y="6284127"/>
                </a:lnTo>
                <a:lnTo>
                  <a:pt x="2848644" y="6286502"/>
                </a:lnTo>
                <a:cubicBezTo>
                  <a:pt x="2739355" y="6286502"/>
                  <a:pt x="2649073" y="6376784"/>
                  <a:pt x="2649073" y="6486073"/>
                </a:cubicBezTo>
                <a:lnTo>
                  <a:pt x="2644321" y="6486073"/>
                </a:lnTo>
                <a:cubicBezTo>
                  <a:pt x="2644321" y="6376784"/>
                  <a:pt x="2554039" y="6286502"/>
                  <a:pt x="2444750" y="6286502"/>
                </a:cubicBezTo>
                <a:lnTo>
                  <a:pt x="2444750" y="6281750"/>
                </a:lnTo>
                <a:cubicBezTo>
                  <a:pt x="2554039" y="6281750"/>
                  <a:pt x="2644321" y="6191468"/>
                  <a:pt x="2644321" y="6082179"/>
                </a:cubicBezTo>
                <a:close/>
                <a:moveTo>
                  <a:pt x="3511511" y="6032287"/>
                </a:moveTo>
                <a:lnTo>
                  <a:pt x="3516260" y="6032287"/>
                </a:lnTo>
                <a:cubicBezTo>
                  <a:pt x="3516260" y="6170086"/>
                  <a:pt x="3627926" y="6281753"/>
                  <a:pt x="3765725" y="6281753"/>
                </a:cubicBezTo>
                <a:lnTo>
                  <a:pt x="3765725" y="6284127"/>
                </a:lnTo>
                <a:lnTo>
                  <a:pt x="3765725" y="6286504"/>
                </a:lnTo>
                <a:cubicBezTo>
                  <a:pt x="3627926" y="6286504"/>
                  <a:pt x="3516260" y="6398168"/>
                  <a:pt x="3516260" y="6535968"/>
                </a:cubicBezTo>
                <a:lnTo>
                  <a:pt x="3511511" y="6535968"/>
                </a:lnTo>
                <a:cubicBezTo>
                  <a:pt x="3511511" y="6398168"/>
                  <a:pt x="3399844" y="6286504"/>
                  <a:pt x="3262045" y="6286504"/>
                </a:cubicBezTo>
                <a:lnTo>
                  <a:pt x="3262045" y="6284127"/>
                </a:lnTo>
                <a:lnTo>
                  <a:pt x="3262045" y="6281753"/>
                </a:lnTo>
                <a:cubicBezTo>
                  <a:pt x="3399844" y="6281753"/>
                  <a:pt x="3511511" y="6170086"/>
                  <a:pt x="3511511" y="6032287"/>
                </a:cubicBezTo>
                <a:close/>
                <a:moveTo>
                  <a:pt x="4373943" y="5980016"/>
                </a:moveTo>
                <a:lnTo>
                  <a:pt x="4378695" y="5980016"/>
                </a:lnTo>
                <a:cubicBezTo>
                  <a:pt x="4378695" y="6146325"/>
                  <a:pt x="4514117" y="6281750"/>
                  <a:pt x="4680427" y="6281750"/>
                </a:cubicBezTo>
                <a:lnTo>
                  <a:pt x="4680427" y="6284125"/>
                </a:lnTo>
                <a:lnTo>
                  <a:pt x="4680427" y="6286502"/>
                </a:lnTo>
                <a:cubicBezTo>
                  <a:pt x="4514117" y="6286502"/>
                  <a:pt x="4378695" y="6421924"/>
                  <a:pt x="4378695" y="6588234"/>
                </a:cubicBezTo>
                <a:lnTo>
                  <a:pt x="4376318" y="6588234"/>
                </a:lnTo>
                <a:lnTo>
                  <a:pt x="4373943" y="6588234"/>
                </a:lnTo>
                <a:cubicBezTo>
                  <a:pt x="4373943" y="6421924"/>
                  <a:pt x="4238519" y="6286502"/>
                  <a:pt x="4072209" y="6286502"/>
                </a:cubicBezTo>
                <a:lnTo>
                  <a:pt x="4072209" y="6284125"/>
                </a:lnTo>
                <a:lnTo>
                  <a:pt x="4072209" y="6281750"/>
                </a:lnTo>
                <a:cubicBezTo>
                  <a:pt x="4238519" y="6281750"/>
                  <a:pt x="4373943" y="6146325"/>
                  <a:pt x="4373943" y="5980016"/>
                </a:cubicBezTo>
                <a:close/>
                <a:moveTo>
                  <a:pt x="5241128" y="5930124"/>
                </a:moveTo>
                <a:lnTo>
                  <a:pt x="5245879" y="5930124"/>
                </a:lnTo>
                <a:cubicBezTo>
                  <a:pt x="5245879" y="6122567"/>
                  <a:pt x="5402685" y="6279373"/>
                  <a:pt x="5597505" y="6281750"/>
                </a:cubicBezTo>
                <a:lnTo>
                  <a:pt x="5597505" y="6286502"/>
                </a:lnTo>
                <a:cubicBezTo>
                  <a:pt x="5402685" y="6286502"/>
                  <a:pt x="5245879" y="6443308"/>
                  <a:pt x="5245879" y="6638128"/>
                </a:cubicBezTo>
                <a:lnTo>
                  <a:pt x="5243505" y="6638128"/>
                </a:lnTo>
                <a:lnTo>
                  <a:pt x="5241128" y="6638128"/>
                </a:lnTo>
                <a:cubicBezTo>
                  <a:pt x="5241128" y="6443308"/>
                  <a:pt x="5084321" y="6286502"/>
                  <a:pt x="4889502" y="6286502"/>
                </a:cubicBezTo>
                <a:lnTo>
                  <a:pt x="4889502" y="6281750"/>
                </a:lnTo>
                <a:cubicBezTo>
                  <a:pt x="5084321" y="6281750"/>
                  <a:pt x="5241128" y="6124944"/>
                  <a:pt x="5241128" y="5930124"/>
                </a:cubicBezTo>
                <a:close/>
                <a:moveTo>
                  <a:pt x="6105937" y="5877856"/>
                </a:moveTo>
                <a:lnTo>
                  <a:pt x="6108315" y="5877856"/>
                </a:lnTo>
                <a:lnTo>
                  <a:pt x="6110692" y="5877856"/>
                </a:lnTo>
                <a:cubicBezTo>
                  <a:pt x="6110692" y="6101186"/>
                  <a:pt x="6291254" y="6279373"/>
                  <a:pt x="6512209" y="6279373"/>
                </a:cubicBezTo>
                <a:lnTo>
                  <a:pt x="6512209" y="6284127"/>
                </a:lnTo>
                <a:cubicBezTo>
                  <a:pt x="6291254" y="6284127"/>
                  <a:pt x="6110692" y="6464692"/>
                  <a:pt x="6110692" y="6685645"/>
                </a:cubicBezTo>
                <a:lnTo>
                  <a:pt x="6105937" y="6685645"/>
                </a:lnTo>
                <a:cubicBezTo>
                  <a:pt x="6105937" y="6464692"/>
                  <a:pt x="5925373" y="6284127"/>
                  <a:pt x="5704420" y="6284127"/>
                </a:cubicBezTo>
                <a:lnTo>
                  <a:pt x="5704420" y="6281750"/>
                </a:lnTo>
                <a:lnTo>
                  <a:pt x="5704420" y="6279373"/>
                </a:lnTo>
                <a:cubicBezTo>
                  <a:pt x="5925373" y="6279373"/>
                  <a:pt x="6105937" y="6098808"/>
                  <a:pt x="6105937" y="5877856"/>
                </a:cubicBezTo>
                <a:close/>
                <a:moveTo>
                  <a:pt x="6973125" y="5827961"/>
                </a:moveTo>
                <a:lnTo>
                  <a:pt x="6975501" y="5827961"/>
                </a:lnTo>
                <a:lnTo>
                  <a:pt x="6977877" y="5827961"/>
                </a:lnTo>
                <a:cubicBezTo>
                  <a:pt x="6977877" y="6046244"/>
                  <a:pt x="7132493" y="6228144"/>
                  <a:pt x="7338268" y="6271801"/>
                </a:cubicBezTo>
                <a:lnTo>
                  <a:pt x="7429287" y="6281750"/>
                </a:lnTo>
                <a:lnTo>
                  <a:pt x="7429287" y="6286502"/>
                </a:lnTo>
                <a:lnTo>
                  <a:pt x="7338268" y="6295768"/>
                </a:lnTo>
                <a:cubicBezTo>
                  <a:pt x="7161890" y="6332213"/>
                  <a:pt x="7023097" y="6472397"/>
                  <a:pt x="6987042" y="6649166"/>
                </a:cubicBezTo>
                <a:lnTo>
                  <a:pt x="6977877" y="6740287"/>
                </a:lnTo>
                <a:lnTo>
                  <a:pt x="6973125" y="6740287"/>
                </a:lnTo>
                <a:lnTo>
                  <a:pt x="6963960" y="6648484"/>
                </a:lnTo>
                <a:cubicBezTo>
                  <a:pt x="6921896" y="6441117"/>
                  <a:pt x="6739996" y="6286502"/>
                  <a:pt x="6521713" y="6286502"/>
                </a:cubicBezTo>
                <a:lnTo>
                  <a:pt x="6521713" y="6284125"/>
                </a:lnTo>
                <a:lnTo>
                  <a:pt x="6521713" y="6281750"/>
                </a:lnTo>
                <a:cubicBezTo>
                  <a:pt x="6771179" y="6281750"/>
                  <a:pt x="6973125" y="6077427"/>
                  <a:pt x="6973125" y="5827961"/>
                </a:cubicBezTo>
                <a:close/>
                <a:moveTo>
                  <a:pt x="47517" y="5276766"/>
                </a:moveTo>
                <a:lnTo>
                  <a:pt x="49892" y="5276766"/>
                </a:lnTo>
                <a:lnTo>
                  <a:pt x="52269" y="5276766"/>
                </a:lnTo>
                <a:cubicBezTo>
                  <a:pt x="52269" y="5300525"/>
                  <a:pt x="71276" y="5319532"/>
                  <a:pt x="95034" y="5319532"/>
                </a:cubicBezTo>
                <a:lnTo>
                  <a:pt x="95034" y="5324284"/>
                </a:lnTo>
                <a:cubicBezTo>
                  <a:pt x="71276" y="5324284"/>
                  <a:pt x="52269" y="5343290"/>
                  <a:pt x="52269" y="5367049"/>
                </a:cubicBezTo>
                <a:lnTo>
                  <a:pt x="47517" y="5367049"/>
                </a:lnTo>
                <a:cubicBezTo>
                  <a:pt x="47517" y="5343290"/>
                  <a:pt x="26133" y="5324284"/>
                  <a:pt x="4752" y="5324284"/>
                </a:cubicBezTo>
                <a:lnTo>
                  <a:pt x="4752" y="5319532"/>
                </a:lnTo>
                <a:cubicBezTo>
                  <a:pt x="28510" y="5319532"/>
                  <a:pt x="47517" y="5300525"/>
                  <a:pt x="47517" y="5276766"/>
                </a:cubicBezTo>
                <a:close/>
                <a:moveTo>
                  <a:pt x="912327" y="5231624"/>
                </a:moveTo>
                <a:lnTo>
                  <a:pt x="917079" y="5231624"/>
                </a:lnTo>
                <a:cubicBezTo>
                  <a:pt x="917079" y="5279141"/>
                  <a:pt x="957467" y="5319532"/>
                  <a:pt x="1004984" y="5319532"/>
                </a:cubicBezTo>
                <a:lnTo>
                  <a:pt x="1004984" y="5324284"/>
                </a:lnTo>
                <a:cubicBezTo>
                  <a:pt x="957467" y="5324284"/>
                  <a:pt x="917079" y="5364672"/>
                  <a:pt x="917079" y="5412189"/>
                </a:cubicBezTo>
                <a:lnTo>
                  <a:pt x="912327" y="5412189"/>
                </a:lnTo>
                <a:cubicBezTo>
                  <a:pt x="912327" y="5364672"/>
                  <a:pt x="871936" y="5324284"/>
                  <a:pt x="824419" y="5324284"/>
                </a:cubicBezTo>
                <a:lnTo>
                  <a:pt x="824419" y="5319532"/>
                </a:lnTo>
                <a:cubicBezTo>
                  <a:pt x="871936" y="5319532"/>
                  <a:pt x="912327" y="5279141"/>
                  <a:pt x="912327" y="5231624"/>
                </a:cubicBezTo>
                <a:close/>
                <a:moveTo>
                  <a:pt x="1777137" y="5186482"/>
                </a:moveTo>
                <a:lnTo>
                  <a:pt x="1779514" y="5186482"/>
                </a:lnTo>
                <a:lnTo>
                  <a:pt x="1781889" y="5186482"/>
                </a:lnTo>
                <a:cubicBezTo>
                  <a:pt x="1781889" y="5260134"/>
                  <a:pt x="1841286" y="5319529"/>
                  <a:pt x="1914936" y="5319529"/>
                </a:cubicBezTo>
                <a:lnTo>
                  <a:pt x="1914936" y="5324281"/>
                </a:lnTo>
                <a:cubicBezTo>
                  <a:pt x="1841286" y="5324281"/>
                  <a:pt x="1781889" y="5383679"/>
                  <a:pt x="1781889" y="5457329"/>
                </a:cubicBezTo>
                <a:lnTo>
                  <a:pt x="1779514" y="5457329"/>
                </a:lnTo>
                <a:lnTo>
                  <a:pt x="1777137" y="5457329"/>
                </a:lnTo>
                <a:cubicBezTo>
                  <a:pt x="1777137" y="5383679"/>
                  <a:pt x="1717742" y="5324281"/>
                  <a:pt x="1644089" y="5324281"/>
                </a:cubicBezTo>
                <a:lnTo>
                  <a:pt x="1644089" y="5319529"/>
                </a:lnTo>
                <a:cubicBezTo>
                  <a:pt x="1717742" y="5319529"/>
                  <a:pt x="1777137" y="5260134"/>
                  <a:pt x="1777137" y="5186482"/>
                </a:cubicBezTo>
                <a:close/>
                <a:moveTo>
                  <a:pt x="2644324" y="5141342"/>
                </a:moveTo>
                <a:lnTo>
                  <a:pt x="2649073" y="5141342"/>
                </a:lnTo>
                <a:cubicBezTo>
                  <a:pt x="2649073" y="5238753"/>
                  <a:pt x="2727477" y="5319532"/>
                  <a:pt x="2827263" y="5319532"/>
                </a:cubicBezTo>
                <a:lnTo>
                  <a:pt x="2827263" y="5326658"/>
                </a:lnTo>
                <a:cubicBezTo>
                  <a:pt x="2729852" y="5326658"/>
                  <a:pt x="2649073" y="5405062"/>
                  <a:pt x="2649073" y="5504846"/>
                </a:cubicBezTo>
                <a:lnTo>
                  <a:pt x="2644324" y="5504846"/>
                </a:lnTo>
                <a:cubicBezTo>
                  <a:pt x="2644324" y="5405062"/>
                  <a:pt x="2563542" y="5324284"/>
                  <a:pt x="2466134" y="5324284"/>
                </a:cubicBezTo>
                <a:lnTo>
                  <a:pt x="2466134" y="5319532"/>
                </a:lnTo>
                <a:cubicBezTo>
                  <a:pt x="2563542" y="5319532"/>
                  <a:pt x="2644324" y="5241127"/>
                  <a:pt x="2644324" y="5141342"/>
                </a:cubicBezTo>
                <a:close/>
                <a:moveTo>
                  <a:pt x="3509134" y="5093825"/>
                </a:moveTo>
                <a:lnTo>
                  <a:pt x="3513883" y="5093825"/>
                </a:lnTo>
                <a:cubicBezTo>
                  <a:pt x="3513883" y="5219744"/>
                  <a:pt x="3616046" y="5319532"/>
                  <a:pt x="3739590" y="5319532"/>
                </a:cubicBezTo>
                <a:lnTo>
                  <a:pt x="3739590" y="5324284"/>
                </a:lnTo>
                <a:cubicBezTo>
                  <a:pt x="3613671" y="5324284"/>
                  <a:pt x="3513883" y="5426444"/>
                  <a:pt x="3513883" y="5549988"/>
                </a:cubicBezTo>
                <a:lnTo>
                  <a:pt x="3511508" y="5549988"/>
                </a:lnTo>
                <a:lnTo>
                  <a:pt x="3509134" y="5549988"/>
                </a:lnTo>
                <a:cubicBezTo>
                  <a:pt x="3509134" y="5424067"/>
                  <a:pt x="3406971" y="5324284"/>
                  <a:pt x="3283427" y="5324284"/>
                </a:cubicBezTo>
                <a:lnTo>
                  <a:pt x="3283427" y="5321906"/>
                </a:lnTo>
                <a:lnTo>
                  <a:pt x="3283427" y="5319532"/>
                </a:lnTo>
                <a:cubicBezTo>
                  <a:pt x="3409348" y="5319532"/>
                  <a:pt x="3509134" y="5217369"/>
                  <a:pt x="3509134" y="5093825"/>
                </a:cubicBezTo>
                <a:close/>
                <a:moveTo>
                  <a:pt x="4373941" y="5048685"/>
                </a:moveTo>
                <a:lnTo>
                  <a:pt x="4376318" y="5048685"/>
                </a:lnTo>
                <a:lnTo>
                  <a:pt x="4378693" y="5048685"/>
                </a:lnTo>
                <a:cubicBezTo>
                  <a:pt x="4378693" y="5198362"/>
                  <a:pt x="4499859" y="5319532"/>
                  <a:pt x="4649539" y="5319532"/>
                </a:cubicBezTo>
                <a:lnTo>
                  <a:pt x="4649539" y="5324284"/>
                </a:lnTo>
                <a:cubicBezTo>
                  <a:pt x="4499859" y="5324284"/>
                  <a:pt x="4378693" y="5445451"/>
                  <a:pt x="4378693" y="5595131"/>
                </a:cubicBezTo>
                <a:lnTo>
                  <a:pt x="4373941" y="5595131"/>
                </a:lnTo>
                <a:cubicBezTo>
                  <a:pt x="4373941" y="5445451"/>
                  <a:pt x="4252773" y="5324284"/>
                  <a:pt x="4103094" y="5324284"/>
                </a:cubicBezTo>
                <a:lnTo>
                  <a:pt x="4103094" y="5319532"/>
                </a:lnTo>
                <a:cubicBezTo>
                  <a:pt x="4252773" y="5319532"/>
                  <a:pt x="4373941" y="5198362"/>
                  <a:pt x="4373941" y="5048685"/>
                </a:cubicBezTo>
                <a:close/>
                <a:moveTo>
                  <a:pt x="5241131" y="5003542"/>
                </a:moveTo>
                <a:lnTo>
                  <a:pt x="5245879" y="5003542"/>
                </a:lnTo>
                <a:cubicBezTo>
                  <a:pt x="5245879" y="5176978"/>
                  <a:pt x="5388431" y="5319529"/>
                  <a:pt x="5561869" y="5319529"/>
                </a:cubicBezTo>
                <a:lnTo>
                  <a:pt x="5561869" y="5324284"/>
                </a:lnTo>
                <a:cubicBezTo>
                  <a:pt x="5388431" y="5324284"/>
                  <a:pt x="5245879" y="5466835"/>
                  <a:pt x="5245879" y="5640270"/>
                </a:cubicBezTo>
                <a:lnTo>
                  <a:pt x="5243505" y="5640270"/>
                </a:lnTo>
                <a:lnTo>
                  <a:pt x="5241131" y="5640270"/>
                </a:lnTo>
                <a:cubicBezTo>
                  <a:pt x="5241131" y="5466835"/>
                  <a:pt x="5098579" y="5324284"/>
                  <a:pt x="4925141" y="5324284"/>
                </a:cubicBezTo>
                <a:lnTo>
                  <a:pt x="4925141" y="5321906"/>
                </a:lnTo>
                <a:lnTo>
                  <a:pt x="4925141" y="5319529"/>
                </a:lnTo>
                <a:cubicBezTo>
                  <a:pt x="5098579" y="5319529"/>
                  <a:pt x="5241131" y="5176978"/>
                  <a:pt x="5241131" y="5003542"/>
                </a:cubicBezTo>
                <a:close/>
                <a:moveTo>
                  <a:pt x="6105937" y="4958400"/>
                </a:moveTo>
                <a:lnTo>
                  <a:pt x="6108315" y="4958400"/>
                </a:lnTo>
                <a:lnTo>
                  <a:pt x="6110689" y="4958400"/>
                </a:lnTo>
                <a:cubicBezTo>
                  <a:pt x="6110689" y="5157971"/>
                  <a:pt x="6272247" y="5319529"/>
                  <a:pt x="6471819" y="5319529"/>
                </a:cubicBezTo>
                <a:lnTo>
                  <a:pt x="6471819" y="5324281"/>
                </a:lnTo>
                <a:cubicBezTo>
                  <a:pt x="6272247" y="5324281"/>
                  <a:pt x="6110689" y="5485839"/>
                  <a:pt x="6110689" y="5685410"/>
                </a:cubicBezTo>
                <a:lnTo>
                  <a:pt x="6105937" y="5685410"/>
                </a:lnTo>
                <a:cubicBezTo>
                  <a:pt x="6105937" y="5485839"/>
                  <a:pt x="5944379" y="5324281"/>
                  <a:pt x="5744808" y="5324281"/>
                </a:cubicBezTo>
                <a:lnTo>
                  <a:pt x="5744808" y="5319529"/>
                </a:lnTo>
                <a:cubicBezTo>
                  <a:pt x="5944379" y="5319529"/>
                  <a:pt x="6105937" y="5157971"/>
                  <a:pt x="6105937" y="4958400"/>
                </a:cubicBezTo>
                <a:close/>
                <a:moveTo>
                  <a:pt x="6970747" y="4913260"/>
                </a:moveTo>
                <a:lnTo>
                  <a:pt x="6975499" y="4913260"/>
                </a:lnTo>
                <a:cubicBezTo>
                  <a:pt x="6975499" y="5136590"/>
                  <a:pt x="7158439" y="5319532"/>
                  <a:pt x="7381769" y="5319532"/>
                </a:cubicBezTo>
                <a:lnTo>
                  <a:pt x="7381769" y="5324284"/>
                </a:lnTo>
                <a:cubicBezTo>
                  <a:pt x="7158439" y="5324284"/>
                  <a:pt x="6975499" y="5507223"/>
                  <a:pt x="6975499" y="5730553"/>
                </a:cubicBezTo>
                <a:lnTo>
                  <a:pt x="6970747" y="5730553"/>
                </a:lnTo>
                <a:cubicBezTo>
                  <a:pt x="6970747" y="5507223"/>
                  <a:pt x="6787805" y="5324284"/>
                  <a:pt x="6564475" y="5324284"/>
                </a:cubicBezTo>
                <a:lnTo>
                  <a:pt x="6564475" y="5321906"/>
                </a:lnTo>
                <a:lnTo>
                  <a:pt x="6564475" y="5319532"/>
                </a:lnTo>
                <a:cubicBezTo>
                  <a:pt x="6787805" y="5319532"/>
                  <a:pt x="6970747" y="5136590"/>
                  <a:pt x="6970747" y="4913260"/>
                </a:cubicBezTo>
                <a:close/>
                <a:moveTo>
                  <a:pt x="47517" y="4416708"/>
                </a:moveTo>
                <a:lnTo>
                  <a:pt x="52269" y="4416708"/>
                </a:lnTo>
                <a:cubicBezTo>
                  <a:pt x="52269" y="4438090"/>
                  <a:pt x="68901" y="4454722"/>
                  <a:pt x="90283" y="4454722"/>
                </a:cubicBezTo>
                <a:lnTo>
                  <a:pt x="90283" y="4457099"/>
                </a:lnTo>
                <a:lnTo>
                  <a:pt x="90283" y="4459474"/>
                </a:lnTo>
                <a:cubicBezTo>
                  <a:pt x="68901" y="4459474"/>
                  <a:pt x="52269" y="4476106"/>
                  <a:pt x="52269" y="4497487"/>
                </a:cubicBezTo>
                <a:lnTo>
                  <a:pt x="47517" y="4497487"/>
                </a:lnTo>
                <a:cubicBezTo>
                  <a:pt x="47517" y="4476106"/>
                  <a:pt x="30885" y="4459474"/>
                  <a:pt x="9504" y="4459474"/>
                </a:cubicBezTo>
                <a:lnTo>
                  <a:pt x="9504" y="4457099"/>
                </a:lnTo>
                <a:lnTo>
                  <a:pt x="9504" y="4454722"/>
                </a:lnTo>
                <a:cubicBezTo>
                  <a:pt x="30885" y="4454722"/>
                  <a:pt x="47517" y="4438090"/>
                  <a:pt x="47517" y="4416708"/>
                </a:cubicBezTo>
                <a:close/>
                <a:moveTo>
                  <a:pt x="912327" y="4376318"/>
                </a:moveTo>
                <a:lnTo>
                  <a:pt x="914702" y="4376318"/>
                </a:lnTo>
                <a:lnTo>
                  <a:pt x="917079" y="4376318"/>
                </a:lnTo>
                <a:cubicBezTo>
                  <a:pt x="917079" y="4419083"/>
                  <a:pt x="952715" y="4454722"/>
                  <a:pt x="995481" y="4454722"/>
                </a:cubicBezTo>
                <a:lnTo>
                  <a:pt x="995481" y="4457097"/>
                </a:lnTo>
                <a:lnTo>
                  <a:pt x="995481" y="4459474"/>
                </a:lnTo>
                <a:cubicBezTo>
                  <a:pt x="952715" y="4459474"/>
                  <a:pt x="917079" y="4495110"/>
                  <a:pt x="917079" y="4537876"/>
                </a:cubicBezTo>
                <a:lnTo>
                  <a:pt x="914702" y="4537876"/>
                </a:lnTo>
                <a:lnTo>
                  <a:pt x="912327" y="4537876"/>
                </a:lnTo>
                <a:cubicBezTo>
                  <a:pt x="912327" y="4495110"/>
                  <a:pt x="876688" y="4459474"/>
                  <a:pt x="833923" y="4459474"/>
                </a:cubicBezTo>
                <a:lnTo>
                  <a:pt x="833923" y="4457097"/>
                </a:lnTo>
                <a:lnTo>
                  <a:pt x="833923" y="4454722"/>
                </a:lnTo>
                <a:cubicBezTo>
                  <a:pt x="876688" y="4454722"/>
                  <a:pt x="912327" y="4419083"/>
                  <a:pt x="912327" y="4376318"/>
                </a:cubicBezTo>
                <a:close/>
                <a:moveTo>
                  <a:pt x="1777137" y="4335929"/>
                </a:moveTo>
                <a:lnTo>
                  <a:pt x="1781889" y="4335929"/>
                </a:lnTo>
                <a:cubicBezTo>
                  <a:pt x="1781889" y="4402453"/>
                  <a:pt x="1836534" y="4454722"/>
                  <a:pt x="1900681" y="4454722"/>
                </a:cubicBezTo>
                <a:lnTo>
                  <a:pt x="1900681" y="4457099"/>
                </a:lnTo>
                <a:lnTo>
                  <a:pt x="1900681" y="4459474"/>
                </a:lnTo>
                <a:cubicBezTo>
                  <a:pt x="1834157" y="4459474"/>
                  <a:pt x="1781889" y="4511742"/>
                  <a:pt x="1781889" y="4578266"/>
                </a:cubicBezTo>
                <a:lnTo>
                  <a:pt x="1777137" y="4578266"/>
                </a:lnTo>
                <a:cubicBezTo>
                  <a:pt x="1777137" y="4511742"/>
                  <a:pt x="1722491" y="4459474"/>
                  <a:pt x="1658344" y="4459474"/>
                </a:cubicBezTo>
                <a:lnTo>
                  <a:pt x="1658344" y="4457099"/>
                </a:lnTo>
                <a:lnTo>
                  <a:pt x="1658344" y="4454722"/>
                </a:lnTo>
                <a:cubicBezTo>
                  <a:pt x="1724868" y="4454722"/>
                  <a:pt x="1777137" y="4402453"/>
                  <a:pt x="1777137" y="4335929"/>
                </a:cubicBezTo>
                <a:close/>
                <a:moveTo>
                  <a:pt x="2644321" y="4295539"/>
                </a:moveTo>
                <a:lnTo>
                  <a:pt x="2646698" y="4295539"/>
                </a:lnTo>
                <a:lnTo>
                  <a:pt x="2649073" y="4295539"/>
                </a:lnTo>
                <a:cubicBezTo>
                  <a:pt x="2649073" y="4383447"/>
                  <a:pt x="2720349" y="4454722"/>
                  <a:pt x="2808256" y="4454722"/>
                </a:cubicBezTo>
                <a:lnTo>
                  <a:pt x="2808256" y="4459471"/>
                </a:lnTo>
                <a:cubicBezTo>
                  <a:pt x="2720349" y="4459471"/>
                  <a:pt x="2649073" y="4530747"/>
                  <a:pt x="2649073" y="4618655"/>
                </a:cubicBezTo>
                <a:lnTo>
                  <a:pt x="2644321" y="4618655"/>
                </a:lnTo>
                <a:cubicBezTo>
                  <a:pt x="2644321" y="4530747"/>
                  <a:pt x="2573046" y="4459471"/>
                  <a:pt x="2485140" y="4459471"/>
                </a:cubicBezTo>
                <a:lnTo>
                  <a:pt x="2485140" y="4457097"/>
                </a:lnTo>
                <a:lnTo>
                  <a:pt x="2485140" y="4454722"/>
                </a:lnTo>
                <a:cubicBezTo>
                  <a:pt x="2573046" y="4454722"/>
                  <a:pt x="2644321" y="4383447"/>
                  <a:pt x="2644321" y="4295539"/>
                </a:cubicBezTo>
                <a:close/>
                <a:moveTo>
                  <a:pt x="3509134" y="4255148"/>
                </a:moveTo>
                <a:lnTo>
                  <a:pt x="3513885" y="4255148"/>
                </a:lnTo>
                <a:cubicBezTo>
                  <a:pt x="3513885" y="4364437"/>
                  <a:pt x="3604168" y="4454720"/>
                  <a:pt x="3713457" y="4454720"/>
                </a:cubicBezTo>
                <a:lnTo>
                  <a:pt x="3713457" y="4457097"/>
                </a:lnTo>
                <a:lnTo>
                  <a:pt x="3713457" y="4459471"/>
                </a:lnTo>
                <a:cubicBezTo>
                  <a:pt x="3604168" y="4459471"/>
                  <a:pt x="3513885" y="4549754"/>
                  <a:pt x="3513885" y="4659043"/>
                </a:cubicBezTo>
                <a:lnTo>
                  <a:pt x="3511511" y="4659043"/>
                </a:lnTo>
                <a:lnTo>
                  <a:pt x="3509134" y="4659043"/>
                </a:lnTo>
                <a:cubicBezTo>
                  <a:pt x="3509134" y="4549754"/>
                  <a:pt x="3418851" y="4459471"/>
                  <a:pt x="3309562" y="4459471"/>
                </a:cubicBezTo>
                <a:lnTo>
                  <a:pt x="3309562" y="4454720"/>
                </a:lnTo>
                <a:cubicBezTo>
                  <a:pt x="3418851" y="4454720"/>
                  <a:pt x="3509134" y="4364437"/>
                  <a:pt x="3509134" y="4255148"/>
                </a:cubicBezTo>
                <a:close/>
                <a:moveTo>
                  <a:pt x="4373943" y="4214760"/>
                </a:moveTo>
                <a:lnTo>
                  <a:pt x="4378695" y="4214760"/>
                </a:lnTo>
                <a:cubicBezTo>
                  <a:pt x="4378695" y="4347807"/>
                  <a:pt x="4485607" y="4454722"/>
                  <a:pt x="4618655" y="4454722"/>
                </a:cubicBezTo>
                <a:lnTo>
                  <a:pt x="4618655" y="4457097"/>
                </a:lnTo>
                <a:lnTo>
                  <a:pt x="4618655" y="4459471"/>
                </a:lnTo>
                <a:cubicBezTo>
                  <a:pt x="4485607" y="4459471"/>
                  <a:pt x="4378695" y="4566386"/>
                  <a:pt x="4378695" y="4699433"/>
                </a:cubicBezTo>
                <a:lnTo>
                  <a:pt x="4373943" y="4699433"/>
                </a:lnTo>
                <a:cubicBezTo>
                  <a:pt x="4373943" y="4566386"/>
                  <a:pt x="4267029" y="4459471"/>
                  <a:pt x="4133981" y="4459471"/>
                </a:cubicBezTo>
                <a:lnTo>
                  <a:pt x="4133981" y="4457097"/>
                </a:lnTo>
                <a:lnTo>
                  <a:pt x="4133981" y="4454722"/>
                </a:lnTo>
                <a:cubicBezTo>
                  <a:pt x="4267029" y="4454722"/>
                  <a:pt x="4373943" y="4347807"/>
                  <a:pt x="4373943" y="4214760"/>
                </a:cubicBezTo>
                <a:close/>
                <a:moveTo>
                  <a:pt x="5241128" y="4174372"/>
                </a:moveTo>
                <a:lnTo>
                  <a:pt x="5243505" y="4174372"/>
                </a:lnTo>
                <a:lnTo>
                  <a:pt x="5245879" y="4174372"/>
                </a:lnTo>
                <a:cubicBezTo>
                  <a:pt x="5245879" y="4328803"/>
                  <a:pt x="5371801" y="4454722"/>
                  <a:pt x="5526230" y="4454722"/>
                </a:cubicBezTo>
                <a:lnTo>
                  <a:pt x="5526230" y="4457099"/>
                </a:lnTo>
                <a:lnTo>
                  <a:pt x="5526230" y="4459474"/>
                </a:lnTo>
                <a:cubicBezTo>
                  <a:pt x="5371801" y="4459474"/>
                  <a:pt x="5245879" y="4585395"/>
                  <a:pt x="5245879" y="4739824"/>
                </a:cubicBezTo>
                <a:lnTo>
                  <a:pt x="5243505" y="4739824"/>
                </a:lnTo>
                <a:lnTo>
                  <a:pt x="5241128" y="4739824"/>
                </a:lnTo>
                <a:cubicBezTo>
                  <a:pt x="5241128" y="4585395"/>
                  <a:pt x="5115207" y="4459474"/>
                  <a:pt x="4960777" y="4459474"/>
                </a:cubicBezTo>
                <a:lnTo>
                  <a:pt x="4960777" y="4454722"/>
                </a:lnTo>
                <a:cubicBezTo>
                  <a:pt x="5115207" y="4454722"/>
                  <a:pt x="5241128" y="4328803"/>
                  <a:pt x="5241128" y="4174372"/>
                </a:cubicBezTo>
                <a:close/>
                <a:moveTo>
                  <a:pt x="6105940" y="4133981"/>
                </a:moveTo>
                <a:lnTo>
                  <a:pt x="6110692" y="4133981"/>
                </a:lnTo>
                <a:cubicBezTo>
                  <a:pt x="6110692" y="4309794"/>
                  <a:pt x="6255617" y="4454722"/>
                  <a:pt x="6431431" y="4454722"/>
                </a:cubicBezTo>
                <a:lnTo>
                  <a:pt x="6431431" y="4457097"/>
                </a:lnTo>
                <a:lnTo>
                  <a:pt x="6431431" y="4459471"/>
                </a:lnTo>
                <a:cubicBezTo>
                  <a:pt x="6255617" y="4459471"/>
                  <a:pt x="6110692" y="4602022"/>
                  <a:pt x="6110692" y="4780212"/>
                </a:cubicBezTo>
                <a:lnTo>
                  <a:pt x="6105940" y="4780212"/>
                </a:lnTo>
                <a:cubicBezTo>
                  <a:pt x="6105940" y="4604399"/>
                  <a:pt x="5961012" y="4459471"/>
                  <a:pt x="5785199" y="4459471"/>
                </a:cubicBezTo>
                <a:lnTo>
                  <a:pt x="5785199" y="4457097"/>
                </a:lnTo>
                <a:lnTo>
                  <a:pt x="5785199" y="4454722"/>
                </a:lnTo>
                <a:cubicBezTo>
                  <a:pt x="5961012" y="4454722"/>
                  <a:pt x="6105940" y="4312171"/>
                  <a:pt x="6105940" y="4133981"/>
                </a:cubicBezTo>
                <a:close/>
                <a:moveTo>
                  <a:pt x="6970747" y="4093590"/>
                </a:moveTo>
                <a:lnTo>
                  <a:pt x="6973122" y="4093590"/>
                </a:lnTo>
                <a:lnTo>
                  <a:pt x="6975499" y="4093590"/>
                </a:lnTo>
                <a:cubicBezTo>
                  <a:pt x="6975499" y="4293162"/>
                  <a:pt x="7137057" y="4454720"/>
                  <a:pt x="7336629" y="4454720"/>
                </a:cubicBezTo>
                <a:lnTo>
                  <a:pt x="7336629" y="4457097"/>
                </a:lnTo>
                <a:lnTo>
                  <a:pt x="7336629" y="4459471"/>
                </a:lnTo>
                <a:cubicBezTo>
                  <a:pt x="7137057" y="4459471"/>
                  <a:pt x="6975499" y="4621029"/>
                  <a:pt x="6975499" y="4820601"/>
                </a:cubicBezTo>
                <a:lnTo>
                  <a:pt x="6973122" y="4820601"/>
                </a:lnTo>
                <a:lnTo>
                  <a:pt x="6970747" y="4820601"/>
                </a:lnTo>
                <a:cubicBezTo>
                  <a:pt x="6970747" y="4621029"/>
                  <a:pt x="6809189" y="4459471"/>
                  <a:pt x="6609618" y="4459471"/>
                </a:cubicBezTo>
                <a:lnTo>
                  <a:pt x="6609618" y="4454720"/>
                </a:lnTo>
                <a:cubicBezTo>
                  <a:pt x="6809189" y="4454720"/>
                  <a:pt x="6970747" y="4293162"/>
                  <a:pt x="6970747" y="4093590"/>
                </a:cubicBezTo>
                <a:close/>
                <a:moveTo>
                  <a:pt x="47517" y="3556650"/>
                </a:moveTo>
                <a:lnTo>
                  <a:pt x="52269" y="3556650"/>
                </a:lnTo>
                <a:cubicBezTo>
                  <a:pt x="52269" y="3575657"/>
                  <a:pt x="66524" y="3589912"/>
                  <a:pt x="85531" y="3589912"/>
                </a:cubicBezTo>
                <a:lnTo>
                  <a:pt x="85531" y="3592289"/>
                </a:lnTo>
                <a:lnTo>
                  <a:pt x="85531" y="3594664"/>
                </a:lnTo>
                <a:cubicBezTo>
                  <a:pt x="66524" y="3594664"/>
                  <a:pt x="52269" y="3608919"/>
                  <a:pt x="52269" y="3627926"/>
                </a:cubicBezTo>
                <a:lnTo>
                  <a:pt x="47517" y="3627926"/>
                </a:lnTo>
                <a:cubicBezTo>
                  <a:pt x="47517" y="3608919"/>
                  <a:pt x="33262" y="3594664"/>
                  <a:pt x="14255" y="3594664"/>
                </a:cubicBezTo>
                <a:lnTo>
                  <a:pt x="14255" y="3592289"/>
                </a:lnTo>
                <a:lnTo>
                  <a:pt x="14255" y="3589912"/>
                </a:lnTo>
                <a:cubicBezTo>
                  <a:pt x="33262" y="3589912"/>
                  <a:pt x="47517" y="3575657"/>
                  <a:pt x="47517" y="3556650"/>
                </a:cubicBezTo>
                <a:close/>
                <a:moveTo>
                  <a:pt x="912330" y="3521011"/>
                </a:moveTo>
                <a:lnTo>
                  <a:pt x="914704" y="3521011"/>
                </a:lnTo>
                <a:lnTo>
                  <a:pt x="917079" y="3521011"/>
                </a:lnTo>
                <a:cubicBezTo>
                  <a:pt x="917079" y="3559025"/>
                  <a:pt x="947966" y="3589910"/>
                  <a:pt x="985980" y="3589910"/>
                </a:cubicBezTo>
                <a:lnTo>
                  <a:pt x="985980" y="3594661"/>
                </a:lnTo>
                <a:cubicBezTo>
                  <a:pt x="947966" y="3594661"/>
                  <a:pt x="917079" y="3625549"/>
                  <a:pt x="917079" y="3663562"/>
                </a:cubicBezTo>
                <a:lnTo>
                  <a:pt x="912330" y="3663562"/>
                </a:lnTo>
                <a:cubicBezTo>
                  <a:pt x="912330" y="3625549"/>
                  <a:pt x="881442" y="3594661"/>
                  <a:pt x="843429" y="3594661"/>
                </a:cubicBezTo>
                <a:lnTo>
                  <a:pt x="843429" y="3589910"/>
                </a:lnTo>
                <a:cubicBezTo>
                  <a:pt x="881442" y="3589910"/>
                  <a:pt x="912330" y="3559025"/>
                  <a:pt x="912330" y="3521011"/>
                </a:cubicBezTo>
                <a:close/>
                <a:moveTo>
                  <a:pt x="1777139" y="3490127"/>
                </a:moveTo>
                <a:lnTo>
                  <a:pt x="1779514" y="3490127"/>
                </a:lnTo>
                <a:lnTo>
                  <a:pt x="1781891" y="3490127"/>
                </a:lnTo>
                <a:cubicBezTo>
                  <a:pt x="1781891" y="3544772"/>
                  <a:pt x="1827031" y="3592289"/>
                  <a:pt x="1884051" y="3592289"/>
                </a:cubicBezTo>
                <a:lnTo>
                  <a:pt x="1884051" y="3597041"/>
                </a:lnTo>
                <a:cubicBezTo>
                  <a:pt x="1829408" y="3597041"/>
                  <a:pt x="1781891" y="3642181"/>
                  <a:pt x="1781891" y="3699201"/>
                </a:cubicBezTo>
                <a:lnTo>
                  <a:pt x="1779514" y="3699201"/>
                </a:lnTo>
                <a:lnTo>
                  <a:pt x="1777139" y="3699201"/>
                </a:lnTo>
                <a:cubicBezTo>
                  <a:pt x="1777139" y="3642181"/>
                  <a:pt x="1731997" y="3594664"/>
                  <a:pt x="1674977" y="3597041"/>
                </a:cubicBezTo>
                <a:lnTo>
                  <a:pt x="1674977" y="3592289"/>
                </a:lnTo>
                <a:cubicBezTo>
                  <a:pt x="1729622" y="3592289"/>
                  <a:pt x="1777139" y="3547147"/>
                  <a:pt x="1777139" y="3490127"/>
                </a:cubicBezTo>
                <a:close/>
                <a:moveTo>
                  <a:pt x="2644324" y="3454487"/>
                </a:moveTo>
                <a:lnTo>
                  <a:pt x="2646698" y="3454487"/>
                </a:lnTo>
                <a:lnTo>
                  <a:pt x="2649075" y="3454487"/>
                </a:lnTo>
                <a:cubicBezTo>
                  <a:pt x="2649075" y="3530515"/>
                  <a:pt x="2710848" y="3592287"/>
                  <a:pt x="2786875" y="3592287"/>
                </a:cubicBezTo>
                <a:lnTo>
                  <a:pt x="2786875" y="3594661"/>
                </a:lnTo>
                <a:lnTo>
                  <a:pt x="2786875" y="3597039"/>
                </a:lnTo>
                <a:cubicBezTo>
                  <a:pt x="2710848" y="3597039"/>
                  <a:pt x="2649075" y="3658811"/>
                  <a:pt x="2649075" y="3734838"/>
                </a:cubicBezTo>
                <a:lnTo>
                  <a:pt x="2646698" y="3734838"/>
                </a:lnTo>
                <a:lnTo>
                  <a:pt x="2644324" y="3734838"/>
                </a:lnTo>
                <a:cubicBezTo>
                  <a:pt x="2644324" y="3656436"/>
                  <a:pt x="2580177" y="3594661"/>
                  <a:pt x="2506524" y="3597039"/>
                </a:cubicBezTo>
                <a:lnTo>
                  <a:pt x="2506524" y="3592287"/>
                </a:lnTo>
                <a:cubicBezTo>
                  <a:pt x="2582552" y="3592287"/>
                  <a:pt x="2644324" y="3530515"/>
                  <a:pt x="2644324" y="3454487"/>
                </a:cubicBezTo>
                <a:close/>
                <a:moveTo>
                  <a:pt x="3509134" y="3416474"/>
                </a:moveTo>
                <a:lnTo>
                  <a:pt x="3513885" y="3416474"/>
                </a:lnTo>
                <a:cubicBezTo>
                  <a:pt x="3513885" y="3511508"/>
                  <a:pt x="3592287" y="3589912"/>
                  <a:pt x="3687321" y="3589912"/>
                </a:cubicBezTo>
                <a:lnTo>
                  <a:pt x="3687321" y="3594664"/>
                </a:lnTo>
                <a:cubicBezTo>
                  <a:pt x="3592287" y="3594664"/>
                  <a:pt x="3513885" y="3673066"/>
                  <a:pt x="3513885" y="3768100"/>
                </a:cubicBezTo>
                <a:lnTo>
                  <a:pt x="3509134" y="3768100"/>
                </a:lnTo>
                <a:cubicBezTo>
                  <a:pt x="3509134" y="3673066"/>
                  <a:pt x="3430729" y="3594664"/>
                  <a:pt x="3335695" y="3594664"/>
                </a:cubicBezTo>
                <a:lnTo>
                  <a:pt x="3335695" y="3592287"/>
                </a:lnTo>
                <a:lnTo>
                  <a:pt x="3335695" y="3589912"/>
                </a:lnTo>
                <a:cubicBezTo>
                  <a:pt x="3430729" y="3589912"/>
                  <a:pt x="3509134" y="3511508"/>
                  <a:pt x="3509134" y="3416474"/>
                </a:cubicBezTo>
                <a:close/>
                <a:moveTo>
                  <a:pt x="4373943" y="3383212"/>
                </a:moveTo>
                <a:lnTo>
                  <a:pt x="4378695" y="3383212"/>
                </a:lnTo>
                <a:cubicBezTo>
                  <a:pt x="4378695" y="3497253"/>
                  <a:pt x="4471352" y="3592287"/>
                  <a:pt x="4587770" y="3592287"/>
                </a:cubicBezTo>
                <a:lnTo>
                  <a:pt x="4587770" y="3597039"/>
                </a:lnTo>
                <a:cubicBezTo>
                  <a:pt x="4473729" y="3597039"/>
                  <a:pt x="4378695" y="3689696"/>
                  <a:pt x="4378695" y="3806113"/>
                </a:cubicBezTo>
                <a:lnTo>
                  <a:pt x="4373943" y="3806113"/>
                </a:lnTo>
                <a:cubicBezTo>
                  <a:pt x="4373943" y="3689696"/>
                  <a:pt x="4281284" y="3594661"/>
                  <a:pt x="4164869" y="3597039"/>
                </a:cubicBezTo>
                <a:lnTo>
                  <a:pt x="4164869" y="3592287"/>
                </a:lnTo>
                <a:cubicBezTo>
                  <a:pt x="4278909" y="3592287"/>
                  <a:pt x="4373943" y="3499627"/>
                  <a:pt x="4373943" y="3383212"/>
                </a:cubicBezTo>
                <a:close/>
                <a:moveTo>
                  <a:pt x="5241131" y="3345198"/>
                </a:moveTo>
                <a:lnTo>
                  <a:pt x="5243505" y="3345198"/>
                </a:lnTo>
                <a:lnTo>
                  <a:pt x="5245879" y="3345198"/>
                </a:lnTo>
                <a:cubicBezTo>
                  <a:pt x="5245879" y="3480623"/>
                  <a:pt x="5355169" y="3589912"/>
                  <a:pt x="5490593" y="3589912"/>
                </a:cubicBezTo>
                <a:lnTo>
                  <a:pt x="5490593" y="3594664"/>
                </a:lnTo>
                <a:cubicBezTo>
                  <a:pt x="5355169" y="3594664"/>
                  <a:pt x="5245879" y="3703953"/>
                  <a:pt x="5245879" y="3839375"/>
                </a:cubicBezTo>
                <a:lnTo>
                  <a:pt x="5241131" y="3839375"/>
                </a:lnTo>
                <a:cubicBezTo>
                  <a:pt x="5241131" y="3706328"/>
                  <a:pt x="5129464" y="3594664"/>
                  <a:pt x="4996417" y="3594664"/>
                </a:cubicBezTo>
                <a:lnTo>
                  <a:pt x="4996417" y="3589912"/>
                </a:lnTo>
                <a:cubicBezTo>
                  <a:pt x="5131839" y="3589912"/>
                  <a:pt x="5241131" y="3480623"/>
                  <a:pt x="5241131" y="3345198"/>
                </a:cubicBezTo>
                <a:close/>
                <a:moveTo>
                  <a:pt x="6105937" y="3309559"/>
                </a:moveTo>
                <a:lnTo>
                  <a:pt x="6108312" y="3309559"/>
                </a:lnTo>
                <a:lnTo>
                  <a:pt x="6110689" y="3309559"/>
                </a:lnTo>
                <a:cubicBezTo>
                  <a:pt x="6110689" y="3463991"/>
                  <a:pt x="6236608" y="3589910"/>
                  <a:pt x="6391040" y="3589910"/>
                </a:cubicBezTo>
                <a:lnTo>
                  <a:pt x="6391040" y="3592287"/>
                </a:lnTo>
                <a:lnTo>
                  <a:pt x="6391040" y="3594661"/>
                </a:lnTo>
                <a:cubicBezTo>
                  <a:pt x="6236608" y="3594661"/>
                  <a:pt x="6110689" y="3720583"/>
                  <a:pt x="6110689" y="3875012"/>
                </a:cubicBezTo>
                <a:lnTo>
                  <a:pt x="6108312" y="3875012"/>
                </a:lnTo>
                <a:lnTo>
                  <a:pt x="6105937" y="3875012"/>
                </a:lnTo>
                <a:cubicBezTo>
                  <a:pt x="6105937" y="3720583"/>
                  <a:pt x="5980019" y="3594661"/>
                  <a:pt x="5825587" y="3594661"/>
                </a:cubicBezTo>
                <a:lnTo>
                  <a:pt x="5825587" y="3592287"/>
                </a:lnTo>
                <a:lnTo>
                  <a:pt x="5825587" y="3589910"/>
                </a:lnTo>
                <a:cubicBezTo>
                  <a:pt x="5980019" y="3589910"/>
                  <a:pt x="6105937" y="3463991"/>
                  <a:pt x="6105937" y="3309559"/>
                </a:cubicBezTo>
                <a:close/>
                <a:moveTo>
                  <a:pt x="6970747" y="3273923"/>
                </a:moveTo>
                <a:lnTo>
                  <a:pt x="6975501" y="3273923"/>
                </a:lnTo>
                <a:cubicBezTo>
                  <a:pt x="6975501" y="3447361"/>
                  <a:pt x="7118053" y="3589912"/>
                  <a:pt x="7291489" y="3589912"/>
                </a:cubicBezTo>
                <a:lnTo>
                  <a:pt x="7291489" y="3592287"/>
                </a:lnTo>
                <a:lnTo>
                  <a:pt x="7291489" y="3594664"/>
                </a:lnTo>
                <a:cubicBezTo>
                  <a:pt x="7118053" y="3594664"/>
                  <a:pt x="6975501" y="3737215"/>
                  <a:pt x="6975501" y="3910651"/>
                </a:cubicBezTo>
                <a:lnTo>
                  <a:pt x="6973125" y="3910651"/>
                </a:lnTo>
                <a:lnTo>
                  <a:pt x="6970747" y="3910651"/>
                </a:lnTo>
                <a:cubicBezTo>
                  <a:pt x="6970747" y="3737215"/>
                  <a:pt x="6830573" y="3594664"/>
                  <a:pt x="6654761" y="3594664"/>
                </a:cubicBezTo>
                <a:lnTo>
                  <a:pt x="6654761" y="3589912"/>
                </a:lnTo>
                <a:cubicBezTo>
                  <a:pt x="6828197" y="3589912"/>
                  <a:pt x="6970747" y="3447361"/>
                  <a:pt x="6970747" y="3273923"/>
                </a:cubicBezTo>
                <a:close/>
                <a:moveTo>
                  <a:pt x="47517" y="2696592"/>
                </a:moveTo>
                <a:lnTo>
                  <a:pt x="52269" y="2696592"/>
                </a:lnTo>
                <a:cubicBezTo>
                  <a:pt x="52269" y="2713222"/>
                  <a:pt x="66524" y="2725102"/>
                  <a:pt x="80779" y="2725102"/>
                </a:cubicBezTo>
                <a:lnTo>
                  <a:pt x="80779" y="2729854"/>
                </a:lnTo>
                <a:cubicBezTo>
                  <a:pt x="64149" y="2729854"/>
                  <a:pt x="52269" y="2744109"/>
                  <a:pt x="52269" y="2758364"/>
                </a:cubicBezTo>
                <a:lnTo>
                  <a:pt x="49892" y="2758364"/>
                </a:lnTo>
                <a:lnTo>
                  <a:pt x="47517" y="2758364"/>
                </a:lnTo>
                <a:cubicBezTo>
                  <a:pt x="47517" y="2741732"/>
                  <a:pt x="33262" y="2729854"/>
                  <a:pt x="19007" y="2729854"/>
                </a:cubicBezTo>
                <a:lnTo>
                  <a:pt x="19007" y="2727477"/>
                </a:lnTo>
                <a:lnTo>
                  <a:pt x="19007" y="2725102"/>
                </a:lnTo>
                <a:cubicBezTo>
                  <a:pt x="35639" y="2725102"/>
                  <a:pt x="47517" y="2710847"/>
                  <a:pt x="47517" y="2696592"/>
                </a:cubicBezTo>
                <a:close/>
                <a:moveTo>
                  <a:pt x="912327" y="2670457"/>
                </a:moveTo>
                <a:lnTo>
                  <a:pt x="917079" y="2670457"/>
                </a:lnTo>
                <a:cubicBezTo>
                  <a:pt x="917079" y="2701344"/>
                  <a:pt x="943212" y="2727477"/>
                  <a:pt x="974099" y="2727477"/>
                </a:cubicBezTo>
                <a:lnTo>
                  <a:pt x="974099" y="2732229"/>
                </a:lnTo>
                <a:cubicBezTo>
                  <a:pt x="943212" y="2732229"/>
                  <a:pt x="917079" y="2758362"/>
                  <a:pt x="917079" y="2789249"/>
                </a:cubicBezTo>
                <a:lnTo>
                  <a:pt x="912327" y="2789249"/>
                </a:lnTo>
                <a:cubicBezTo>
                  <a:pt x="912327" y="2755987"/>
                  <a:pt x="886194" y="2729854"/>
                  <a:pt x="855307" y="2732229"/>
                </a:cubicBezTo>
                <a:lnTo>
                  <a:pt x="855307" y="2727477"/>
                </a:lnTo>
                <a:cubicBezTo>
                  <a:pt x="886194" y="2727477"/>
                  <a:pt x="912327" y="2701344"/>
                  <a:pt x="912327" y="2670457"/>
                </a:cubicBezTo>
                <a:close/>
                <a:moveTo>
                  <a:pt x="1777137" y="2637195"/>
                </a:moveTo>
                <a:lnTo>
                  <a:pt x="1781889" y="2637195"/>
                </a:lnTo>
                <a:cubicBezTo>
                  <a:pt x="1781889" y="2684712"/>
                  <a:pt x="1822277" y="2725100"/>
                  <a:pt x="1869794" y="2725100"/>
                </a:cubicBezTo>
                <a:lnTo>
                  <a:pt x="1869794" y="2729852"/>
                </a:lnTo>
                <a:cubicBezTo>
                  <a:pt x="1822277" y="2729852"/>
                  <a:pt x="1781889" y="2770242"/>
                  <a:pt x="1781889" y="2817759"/>
                </a:cubicBezTo>
                <a:lnTo>
                  <a:pt x="1777137" y="2817759"/>
                </a:lnTo>
                <a:cubicBezTo>
                  <a:pt x="1777137" y="2770242"/>
                  <a:pt x="1736746" y="2729852"/>
                  <a:pt x="1689229" y="2729852"/>
                </a:cubicBezTo>
                <a:lnTo>
                  <a:pt x="1689229" y="2727477"/>
                </a:lnTo>
                <a:lnTo>
                  <a:pt x="1689229" y="2725100"/>
                </a:lnTo>
                <a:cubicBezTo>
                  <a:pt x="1736746" y="2725100"/>
                  <a:pt x="1777137" y="2684712"/>
                  <a:pt x="1777137" y="2637195"/>
                </a:cubicBezTo>
                <a:close/>
                <a:moveTo>
                  <a:pt x="2644324" y="2606310"/>
                </a:moveTo>
                <a:lnTo>
                  <a:pt x="2649075" y="2606310"/>
                </a:lnTo>
                <a:cubicBezTo>
                  <a:pt x="2649075" y="2672834"/>
                  <a:pt x="2703721" y="2725102"/>
                  <a:pt x="2767868" y="2725102"/>
                </a:cubicBezTo>
                <a:lnTo>
                  <a:pt x="2767868" y="2727477"/>
                </a:lnTo>
                <a:lnTo>
                  <a:pt x="2767868" y="2729854"/>
                </a:lnTo>
                <a:cubicBezTo>
                  <a:pt x="2701344" y="2729854"/>
                  <a:pt x="2649075" y="2782123"/>
                  <a:pt x="2649075" y="2848647"/>
                </a:cubicBezTo>
                <a:lnTo>
                  <a:pt x="2644324" y="2848647"/>
                </a:lnTo>
                <a:cubicBezTo>
                  <a:pt x="2644324" y="2784500"/>
                  <a:pt x="2589678" y="2729854"/>
                  <a:pt x="2525531" y="2729854"/>
                </a:cubicBezTo>
                <a:lnTo>
                  <a:pt x="2525531" y="2725102"/>
                </a:lnTo>
                <a:cubicBezTo>
                  <a:pt x="2592055" y="2725102"/>
                  <a:pt x="2644324" y="2672834"/>
                  <a:pt x="2644324" y="2606310"/>
                </a:cubicBezTo>
                <a:close/>
                <a:moveTo>
                  <a:pt x="3509134" y="2575423"/>
                </a:moveTo>
                <a:lnTo>
                  <a:pt x="3513885" y="2575423"/>
                </a:lnTo>
                <a:cubicBezTo>
                  <a:pt x="3513885" y="2658579"/>
                  <a:pt x="3580409" y="2725102"/>
                  <a:pt x="3663563" y="2725102"/>
                </a:cubicBezTo>
                <a:lnTo>
                  <a:pt x="3663563" y="2729854"/>
                </a:lnTo>
                <a:cubicBezTo>
                  <a:pt x="3580409" y="2729854"/>
                  <a:pt x="3513885" y="2796378"/>
                  <a:pt x="3513885" y="2879532"/>
                </a:cubicBezTo>
                <a:lnTo>
                  <a:pt x="3509134" y="2879532"/>
                </a:lnTo>
                <a:cubicBezTo>
                  <a:pt x="3509134" y="2796378"/>
                  <a:pt x="3442610" y="2729854"/>
                  <a:pt x="3359454" y="2729854"/>
                </a:cubicBezTo>
                <a:lnTo>
                  <a:pt x="3359454" y="2725102"/>
                </a:lnTo>
                <a:cubicBezTo>
                  <a:pt x="3442610" y="2725102"/>
                  <a:pt x="3509134" y="2658579"/>
                  <a:pt x="3509134" y="2575423"/>
                </a:cubicBezTo>
                <a:close/>
                <a:moveTo>
                  <a:pt x="4373943" y="2546912"/>
                </a:moveTo>
                <a:lnTo>
                  <a:pt x="4378693" y="2546912"/>
                </a:lnTo>
                <a:cubicBezTo>
                  <a:pt x="4378693" y="2644321"/>
                  <a:pt x="4457097" y="2725102"/>
                  <a:pt x="4556883" y="2725102"/>
                </a:cubicBezTo>
                <a:lnTo>
                  <a:pt x="4556883" y="2727477"/>
                </a:lnTo>
                <a:lnTo>
                  <a:pt x="4556883" y="2729852"/>
                </a:lnTo>
                <a:cubicBezTo>
                  <a:pt x="4459471" y="2729852"/>
                  <a:pt x="4378693" y="2808256"/>
                  <a:pt x="4378693" y="2908042"/>
                </a:cubicBezTo>
                <a:lnTo>
                  <a:pt x="4373943" y="2908042"/>
                </a:lnTo>
                <a:cubicBezTo>
                  <a:pt x="4373943" y="2810631"/>
                  <a:pt x="4295539" y="2729852"/>
                  <a:pt x="4195753" y="2729852"/>
                </a:cubicBezTo>
                <a:lnTo>
                  <a:pt x="4195753" y="2727477"/>
                </a:lnTo>
                <a:lnTo>
                  <a:pt x="4195753" y="2725102"/>
                </a:lnTo>
                <a:cubicBezTo>
                  <a:pt x="4293162" y="2725102"/>
                  <a:pt x="4373943" y="2646698"/>
                  <a:pt x="4373943" y="2546912"/>
                </a:cubicBezTo>
                <a:close/>
                <a:moveTo>
                  <a:pt x="5238751" y="2516028"/>
                </a:moveTo>
                <a:lnTo>
                  <a:pt x="5243503" y="2516028"/>
                </a:lnTo>
                <a:cubicBezTo>
                  <a:pt x="5243503" y="2630068"/>
                  <a:pt x="5336162" y="2725102"/>
                  <a:pt x="5452577" y="2725102"/>
                </a:cubicBezTo>
                <a:lnTo>
                  <a:pt x="5452577" y="2727477"/>
                </a:lnTo>
                <a:lnTo>
                  <a:pt x="5452577" y="2729854"/>
                </a:lnTo>
                <a:cubicBezTo>
                  <a:pt x="5338537" y="2729854"/>
                  <a:pt x="5243503" y="2822511"/>
                  <a:pt x="5243503" y="2938929"/>
                </a:cubicBezTo>
                <a:lnTo>
                  <a:pt x="5238751" y="2938929"/>
                </a:lnTo>
                <a:cubicBezTo>
                  <a:pt x="5238751" y="2824888"/>
                  <a:pt x="5146093" y="2729854"/>
                  <a:pt x="5029676" y="2729854"/>
                </a:cubicBezTo>
                <a:lnTo>
                  <a:pt x="5029676" y="2727477"/>
                </a:lnTo>
                <a:lnTo>
                  <a:pt x="5029676" y="2725102"/>
                </a:lnTo>
                <a:cubicBezTo>
                  <a:pt x="5143717" y="2725102"/>
                  <a:pt x="5238751" y="2632443"/>
                  <a:pt x="5238751" y="2516028"/>
                </a:cubicBezTo>
                <a:close/>
                <a:moveTo>
                  <a:pt x="6105937" y="2485140"/>
                </a:moveTo>
                <a:lnTo>
                  <a:pt x="6110689" y="2485140"/>
                </a:lnTo>
                <a:cubicBezTo>
                  <a:pt x="6110689" y="2618188"/>
                  <a:pt x="6217601" y="2725102"/>
                  <a:pt x="6350649" y="2725102"/>
                </a:cubicBezTo>
                <a:lnTo>
                  <a:pt x="6350649" y="2729854"/>
                </a:lnTo>
                <a:cubicBezTo>
                  <a:pt x="6217601" y="2729854"/>
                  <a:pt x="6110689" y="2836766"/>
                  <a:pt x="6110689" y="2969814"/>
                </a:cubicBezTo>
                <a:lnTo>
                  <a:pt x="6105937" y="2969814"/>
                </a:lnTo>
                <a:cubicBezTo>
                  <a:pt x="6105937" y="2839143"/>
                  <a:pt x="5999023" y="2729854"/>
                  <a:pt x="5865975" y="2729854"/>
                </a:cubicBezTo>
                <a:lnTo>
                  <a:pt x="5865975" y="2725102"/>
                </a:lnTo>
                <a:cubicBezTo>
                  <a:pt x="5999023" y="2725102"/>
                  <a:pt x="6105937" y="2618188"/>
                  <a:pt x="6105937" y="2485140"/>
                </a:cubicBezTo>
                <a:close/>
                <a:moveTo>
                  <a:pt x="6970747" y="2454253"/>
                </a:moveTo>
                <a:lnTo>
                  <a:pt x="6973125" y="2454253"/>
                </a:lnTo>
                <a:lnTo>
                  <a:pt x="6975499" y="2454253"/>
                </a:lnTo>
                <a:cubicBezTo>
                  <a:pt x="6975499" y="2603933"/>
                  <a:pt x="7096669" y="2725100"/>
                  <a:pt x="7246346" y="2725100"/>
                </a:cubicBezTo>
                <a:lnTo>
                  <a:pt x="7246346" y="2729852"/>
                </a:lnTo>
                <a:cubicBezTo>
                  <a:pt x="7096669" y="2729852"/>
                  <a:pt x="6975499" y="2851021"/>
                  <a:pt x="6975499" y="3000699"/>
                </a:cubicBezTo>
                <a:lnTo>
                  <a:pt x="6970747" y="3000699"/>
                </a:lnTo>
                <a:cubicBezTo>
                  <a:pt x="6970747" y="2851021"/>
                  <a:pt x="6849578" y="2729852"/>
                  <a:pt x="6699901" y="2729852"/>
                </a:cubicBezTo>
                <a:lnTo>
                  <a:pt x="6699901" y="2725100"/>
                </a:lnTo>
                <a:cubicBezTo>
                  <a:pt x="6849578" y="2725100"/>
                  <a:pt x="6970747" y="2603933"/>
                  <a:pt x="6970747" y="2454253"/>
                </a:cubicBezTo>
                <a:close/>
                <a:moveTo>
                  <a:pt x="47517" y="1841286"/>
                </a:moveTo>
                <a:lnTo>
                  <a:pt x="52269" y="1841286"/>
                </a:lnTo>
                <a:cubicBezTo>
                  <a:pt x="52269" y="1853166"/>
                  <a:pt x="61772" y="1862667"/>
                  <a:pt x="73650" y="1862667"/>
                </a:cubicBezTo>
                <a:lnTo>
                  <a:pt x="73650" y="1867419"/>
                </a:lnTo>
                <a:cubicBezTo>
                  <a:pt x="61772" y="1867419"/>
                  <a:pt x="52269" y="1876925"/>
                  <a:pt x="52269" y="1888803"/>
                </a:cubicBezTo>
                <a:lnTo>
                  <a:pt x="47517" y="1888803"/>
                </a:lnTo>
                <a:cubicBezTo>
                  <a:pt x="47517" y="1876925"/>
                  <a:pt x="35637" y="1865044"/>
                  <a:pt x="26133" y="1867419"/>
                </a:cubicBezTo>
                <a:lnTo>
                  <a:pt x="26133" y="1862667"/>
                </a:lnTo>
                <a:cubicBezTo>
                  <a:pt x="38014" y="1862667"/>
                  <a:pt x="47517" y="1853166"/>
                  <a:pt x="47517" y="1841286"/>
                </a:cubicBezTo>
                <a:close/>
                <a:moveTo>
                  <a:pt x="912327" y="1812773"/>
                </a:moveTo>
                <a:lnTo>
                  <a:pt x="917079" y="1812773"/>
                </a:lnTo>
                <a:cubicBezTo>
                  <a:pt x="917079" y="1838909"/>
                  <a:pt x="938460" y="1860290"/>
                  <a:pt x="964596" y="1860290"/>
                </a:cubicBezTo>
                <a:lnTo>
                  <a:pt x="964596" y="1862667"/>
                </a:lnTo>
                <a:lnTo>
                  <a:pt x="964596" y="1865042"/>
                </a:lnTo>
                <a:cubicBezTo>
                  <a:pt x="938460" y="1865042"/>
                  <a:pt x="917079" y="1886426"/>
                  <a:pt x="917079" y="1912559"/>
                </a:cubicBezTo>
                <a:lnTo>
                  <a:pt x="914702" y="1912559"/>
                </a:lnTo>
                <a:lnTo>
                  <a:pt x="912327" y="1912559"/>
                </a:lnTo>
                <a:cubicBezTo>
                  <a:pt x="912327" y="1886426"/>
                  <a:pt x="890943" y="1865042"/>
                  <a:pt x="864810" y="1865042"/>
                </a:cubicBezTo>
                <a:lnTo>
                  <a:pt x="864810" y="1862667"/>
                </a:lnTo>
                <a:lnTo>
                  <a:pt x="864810" y="1860290"/>
                </a:lnTo>
                <a:cubicBezTo>
                  <a:pt x="890943" y="1860290"/>
                  <a:pt x="912327" y="1838909"/>
                  <a:pt x="912327" y="1812773"/>
                </a:cubicBezTo>
                <a:close/>
                <a:moveTo>
                  <a:pt x="1777137" y="1786640"/>
                </a:moveTo>
                <a:lnTo>
                  <a:pt x="1779512" y="1786640"/>
                </a:lnTo>
                <a:lnTo>
                  <a:pt x="1781889" y="1786640"/>
                </a:lnTo>
                <a:cubicBezTo>
                  <a:pt x="1781889" y="1827028"/>
                  <a:pt x="1815151" y="1860290"/>
                  <a:pt x="1855539" y="1860290"/>
                </a:cubicBezTo>
                <a:lnTo>
                  <a:pt x="1855539" y="1862667"/>
                </a:lnTo>
                <a:lnTo>
                  <a:pt x="1855539" y="1865044"/>
                </a:lnTo>
                <a:cubicBezTo>
                  <a:pt x="1815151" y="1865044"/>
                  <a:pt x="1781889" y="1898304"/>
                  <a:pt x="1781889" y="1938694"/>
                </a:cubicBezTo>
                <a:lnTo>
                  <a:pt x="1779512" y="1938694"/>
                </a:lnTo>
                <a:lnTo>
                  <a:pt x="1777137" y="1938694"/>
                </a:lnTo>
                <a:cubicBezTo>
                  <a:pt x="1777137" y="1898304"/>
                  <a:pt x="1743875" y="1865044"/>
                  <a:pt x="1703484" y="1865044"/>
                </a:cubicBezTo>
                <a:lnTo>
                  <a:pt x="1703484" y="1860290"/>
                </a:lnTo>
                <a:cubicBezTo>
                  <a:pt x="1743875" y="1860290"/>
                  <a:pt x="1777137" y="1827028"/>
                  <a:pt x="1777137" y="1786640"/>
                </a:cubicBezTo>
                <a:close/>
                <a:moveTo>
                  <a:pt x="2641947" y="1762881"/>
                </a:moveTo>
                <a:lnTo>
                  <a:pt x="2644324" y="1762881"/>
                </a:lnTo>
                <a:lnTo>
                  <a:pt x="2646698" y="1762881"/>
                </a:lnTo>
                <a:cubicBezTo>
                  <a:pt x="2646698" y="1815150"/>
                  <a:pt x="2689464" y="1860290"/>
                  <a:pt x="2744110" y="1860290"/>
                </a:cubicBezTo>
                <a:lnTo>
                  <a:pt x="2744110" y="1865044"/>
                </a:lnTo>
                <a:cubicBezTo>
                  <a:pt x="2691841" y="1865044"/>
                  <a:pt x="2646698" y="1907807"/>
                  <a:pt x="2646698" y="1962453"/>
                </a:cubicBezTo>
                <a:lnTo>
                  <a:pt x="2641947" y="1962453"/>
                </a:lnTo>
                <a:cubicBezTo>
                  <a:pt x="2641947" y="1910184"/>
                  <a:pt x="2599181" y="1865044"/>
                  <a:pt x="2544538" y="1865044"/>
                </a:cubicBezTo>
                <a:lnTo>
                  <a:pt x="2544538" y="1862667"/>
                </a:lnTo>
                <a:lnTo>
                  <a:pt x="2544538" y="1860290"/>
                </a:lnTo>
                <a:cubicBezTo>
                  <a:pt x="2596807" y="1860290"/>
                  <a:pt x="2641947" y="1817527"/>
                  <a:pt x="2641947" y="1762881"/>
                </a:cubicBezTo>
                <a:close/>
                <a:moveTo>
                  <a:pt x="3509134" y="1736746"/>
                </a:moveTo>
                <a:lnTo>
                  <a:pt x="3513885" y="1736746"/>
                </a:lnTo>
                <a:cubicBezTo>
                  <a:pt x="3513885" y="1805647"/>
                  <a:pt x="3568529" y="1860290"/>
                  <a:pt x="3637429" y="1860290"/>
                </a:cubicBezTo>
                <a:lnTo>
                  <a:pt x="3637429" y="1862667"/>
                </a:lnTo>
                <a:lnTo>
                  <a:pt x="3637429" y="1865042"/>
                </a:lnTo>
                <a:cubicBezTo>
                  <a:pt x="3568529" y="1865042"/>
                  <a:pt x="3513885" y="1919685"/>
                  <a:pt x="3513885" y="1988586"/>
                </a:cubicBezTo>
                <a:lnTo>
                  <a:pt x="3509134" y="1988586"/>
                </a:lnTo>
                <a:cubicBezTo>
                  <a:pt x="3509134" y="1919685"/>
                  <a:pt x="3454488" y="1865042"/>
                  <a:pt x="3385589" y="1865042"/>
                </a:cubicBezTo>
                <a:lnTo>
                  <a:pt x="3385589" y="1862667"/>
                </a:lnTo>
                <a:lnTo>
                  <a:pt x="3385589" y="1860290"/>
                </a:lnTo>
                <a:cubicBezTo>
                  <a:pt x="3454488" y="1860290"/>
                  <a:pt x="3509134" y="1805647"/>
                  <a:pt x="3509134" y="1736746"/>
                </a:cubicBezTo>
                <a:close/>
                <a:moveTo>
                  <a:pt x="4373943" y="1710613"/>
                </a:moveTo>
                <a:lnTo>
                  <a:pt x="4378695" y="1710613"/>
                </a:lnTo>
                <a:cubicBezTo>
                  <a:pt x="4378695" y="1793769"/>
                  <a:pt x="4445219" y="1860290"/>
                  <a:pt x="4528373" y="1860290"/>
                </a:cubicBezTo>
                <a:lnTo>
                  <a:pt x="4528373" y="1865044"/>
                </a:lnTo>
                <a:cubicBezTo>
                  <a:pt x="4445219" y="1865044"/>
                  <a:pt x="4378695" y="1931566"/>
                  <a:pt x="4378695" y="2014722"/>
                </a:cubicBezTo>
                <a:lnTo>
                  <a:pt x="4376318" y="2014722"/>
                </a:lnTo>
                <a:lnTo>
                  <a:pt x="4373943" y="2014722"/>
                </a:lnTo>
                <a:cubicBezTo>
                  <a:pt x="4373943" y="1933943"/>
                  <a:pt x="4307419" y="1865044"/>
                  <a:pt x="4224263" y="1865044"/>
                </a:cubicBezTo>
                <a:lnTo>
                  <a:pt x="4224263" y="1860290"/>
                </a:lnTo>
                <a:cubicBezTo>
                  <a:pt x="4307419" y="1860290"/>
                  <a:pt x="4373943" y="1793769"/>
                  <a:pt x="4373943" y="1710613"/>
                </a:cubicBezTo>
                <a:close/>
                <a:moveTo>
                  <a:pt x="5241128" y="1689229"/>
                </a:moveTo>
                <a:lnTo>
                  <a:pt x="5243503" y="1689229"/>
                </a:lnTo>
                <a:lnTo>
                  <a:pt x="5245879" y="1689229"/>
                </a:lnTo>
                <a:cubicBezTo>
                  <a:pt x="5245879" y="1784263"/>
                  <a:pt x="5324281" y="1862667"/>
                  <a:pt x="5419315" y="1862667"/>
                </a:cubicBezTo>
                <a:lnTo>
                  <a:pt x="5419315" y="1865042"/>
                </a:lnTo>
                <a:lnTo>
                  <a:pt x="5419315" y="1867419"/>
                </a:lnTo>
                <a:cubicBezTo>
                  <a:pt x="5324281" y="1867419"/>
                  <a:pt x="5245879" y="1945821"/>
                  <a:pt x="5245879" y="2040855"/>
                </a:cubicBezTo>
                <a:lnTo>
                  <a:pt x="5243503" y="2040855"/>
                </a:lnTo>
                <a:lnTo>
                  <a:pt x="5241128" y="2040855"/>
                </a:lnTo>
                <a:cubicBezTo>
                  <a:pt x="5241128" y="1943444"/>
                  <a:pt x="5162723" y="1865042"/>
                  <a:pt x="5067689" y="1867419"/>
                </a:cubicBezTo>
                <a:lnTo>
                  <a:pt x="5067689" y="1862667"/>
                </a:lnTo>
                <a:cubicBezTo>
                  <a:pt x="5162723" y="1862667"/>
                  <a:pt x="5241128" y="1784263"/>
                  <a:pt x="5241128" y="1689229"/>
                </a:cubicBezTo>
                <a:close/>
                <a:moveTo>
                  <a:pt x="6105937" y="1660721"/>
                </a:moveTo>
                <a:lnTo>
                  <a:pt x="6108315" y="1660721"/>
                </a:lnTo>
                <a:lnTo>
                  <a:pt x="6110689" y="1660721"/>
                </a:lnTo>
                <a:cubicBezTo>
                  <a:pt x="6110689" y="1770010"/>
                  <a:pt x="6200971" y="1860293"/>
                  <a:pt x="6310261" y="1860293"/>
                </a:cubicBezTo>
                <a:lnTo>
                  <a:pt x="6310261" y="1862670"/>
                </a:lnTo>
                <a:lnTo>
                  <a:pt x="6310261" y="1865044"/>
                </a:lnTo>
                <a:cubicBezTo>
                  <a:pt x="6200971" y="1865044"/>
                  <a:pt x="6110689" y="1955327"/>
                  <a:pt x="6110689" y="2064616"/>
                </a:cubicBezTo>
                <a:lnTo>
                  <a:pt x="6105937" y="2064616"/>
                </a:lnTo>
                <a:cubicBezTo>
                  <a:pt x="6105937" y="1955327"/>
                  <a:pt x="6015655" y="1865044"/>
                  <a:pt x="5906366" y="1865044"/>
                </a:cubicBezTo>
                <a:lnTo>
                  <a:pt x="5906366" y="1860293"/>
                </a:lnTo>
                <a:cubicBezTo>
                  <a:pt x="6015655" y="1860293"/>
                  <a:pt x="6105937" y="1770010"/>
                  <a:pt x="6105937" y="1660721"/>
                </a:cubicBezTo>
                <a:close/>
                <a:moveTo>
                  <a:pt x="6973125" y="1634585"/>
                </a:moveTo>
                <a:lnTo>
                  <a:pt x="6977877" y="1634585"/>
                </a:lnTo>
                <a:cubicBezTo>
                  <a:pt x="6977877" y="1760507"/>
                  <a:pt x="7080037" y="1860293"/>
                  <a:pt x="7203581" y="1860293"/>
                </a:cubicBezTo>
                <a:lnTo>
                  <a:pt x="7203581" y="1865044"/>
                </a:lnTo>
                <a:cubicBezTo>
                  <a:pt x="7077659" y="1865044"/>
                  <a:pt x="6977877" y="1967205"/>
                  <a:pt x="6977877" y="2090749"/>
                </a:cubicBezTo>
                <a:lnTo>
                  <a:pt x="6973125" y="2090749"/>
                </a:lnTo>
                <a:cubicBezTo>
                  <a:pt x="6973125" y="1964830"/>
                  <a:pt x="6870961" y="1865044"/>
                  <a:pt x="6747417" y="1865044"/>
                </a:cubicBezTo>
                <a:lnTo>
                  <a:pt x="6747417" y="1862667"/>
                </a:lnTo>
                <a:lnTo>
                  <a:pt x="6747417" y="1860293"/>
                </a:lnTo>
                <a:cubicBezTo>
                  <a:pt x="6873337" y="1860293"/>
                  <a:pt x="6973125" y="1758130"/>
                  <a:pt x="6973125" y="1634585"/>
                </a:cubicBezTo>
                <a:close/>
                <a:moveTo>
                  <a:pt x="47517" y="978851"/>
                </a:moveTo>
                <a:lnTo>
                  <a:pt x="49892" y="978851"/>
                </a:lnTo>
                <a:lnTo>
                  <a:pt x="52269" y="978851"/>
                </a:lnTo>
                <a:cubicBezTo>
                  <a:pt x="52269" y="988354"/>
                  <a:pt x="59395" y="995480"/>
                  <a:pt x="68899" y="995480"/>
                </a:cubicBezTo>
                <a:lnTo>
                  <a:pt x="68899" y="1002609"/>
                </a:lnTo>
                <a:cubicBezTo>
                  <a:pt x="59395" y="1002609"/>
                  <a:pt x="52269" y="1009735"/>
                  <a:pt x="52269" y="1019239"/>
                </a:cubicBezTo>
                <a:lnTo>
                  <a:pt x="49892" y="1019239"/>
                </a:lnTo>
                <a:lnTo>
                  <a:pt x="47517" y="1019239"/>
                </a:lnTo>
                <a:cubicBezTo>
                  <a:pt x="47517" y="1009735"/>
                  <a:pt x="38011" y="1002609"/>
                  <a:pt x="30885" y="1000232"/>
                </a:cubicBezTo>
                <a:lnTo>
                  <a:pt x="30885" y="995480"/>
                </a:lnTo>
                <a:cubicBezTo>
                  <a:pt x="40388" y="995480"/>
                  <a:pt x="47517" y="988354"/>
                  <a:pt x="47517" y="978851"/>
                </a:cubicBezTo>
                <a:close/>
                <a:moveTo>
                  <a:pt x="912327" y="957469"/>
                </a:moveTo>
                <a:lnTo>
                  <a:pt x="917079" y="957469"/>
                </a:lnTo>
                <a:cubicBezTo>
                  <a:pt x="917079" y="978853"/>
                  <a:pt x="933711" y="995483"/>
                  <a:pt x="955092" y="995483"/>
                </a:cubicBezTo>
                <a:lnTo>
                  <a:pt x="955092" y="1000234"/>
                </a:lnTo>
                <a:cubicBezTo>
                  <a:pt x="933711" y="1000234"/>
                  <a:pt x="917079" y="1016867"/>
                  <a:pt x="917079" y="1038248"/>
                </a:cubicBezTo>
                <a:lnTo>
                  <a:pt x="912327" y="1038248"/>
                </a:lnTo>
                <a:cubicBezTo>
                  <a:pt x="912327" y="1019241"/>
                  <a:pt x="895695" y="1002612"/>
                  <a:pt x="874313" y="1000234"/>
                </a:cubicBezTo>
                <a:lnTo>
                  <a:pt x="874313" y="995483"/>
                </a:lnTo>
                <a:cubicBezTo>
                  <a:pt x="895695" y="995483"/>
                  <a:pt x="912327" y="978853"/>
                  <a:pt x="912327" y="957469"/>
                </a:cubicBezTo>
                <a:close/>
                <a:moveTo>
                  <a:pt x="1777137" y="938460"/>
                </a:moveTo>
                <a:lnTo>
                  <a:pt x="1779514" y="938460"/>
                </a:lnTo>
                <a:lnTo>
                  <a:pt x="1781889" y="938460"/>
                </a:lnTo>
                <a:cubicBezTo>
                  <a:pt x="1781889" y="969347"/>
                  <a:pt x="1808022" y="995480"/>
                  <a:pt x="1838909" y="995480"/>
                </a:cubicBezTo>
                <a:lnTo>
                  <a:pt x="1838909" y="1000232"/>
                </a:lnTo>
                <a:cubicBezTo>
                  <a:pt x="1808022" y="1000232"/>
                  <a:pt x="1781889" y="1026368"/>
                  <a:pt x="1781889" y="1057252"/>
                </a:cubicBezTo>
                <a:lnTo>
                  <a:pt x="1779514" y="1057252"/>
                </a:lnTo>
                <a:lnTo>
                  <a:pt x="1777137" y="1057252"/>
                </a:lnTo>
                <a:cubicBezTo>
                  <a:pt x="1777137" y="1026368"/>
                  <a:pt x="1751001" y="1000232"/>
                  <a:pt x="1720116" y="1000232"/>
                </a:cubicBezTo>
                <a:lnTo>
                  <a:pt x="1720116" y="997857"/>
                </a:lnTo>
                <a:lnTo>
                  <a:pt x="1720116" y="995480"/>
                </a:lnTo>
                <a:cubicBezTo>
                  <a:pt x="1751001" y="995480"/>
                  <a:pt x="1777137" y="969347"/>
                  <a:pt x="1777137" y="938460"/>
                </a:cubicBezTo>
                <a:close/>
                <a:moveTo>
                  <a:pt x="2644324" y="917078"/>
                </a:moveTo>
                <a:lnTo>
                  <a:pt x="2649075" y="917078"/>
                </a:lnTo>
                <a:cubicBezTo>
                  <a:pt x="2649075" y="959844"/>
                  <a:pt x="2684712" y="995483"/>
                  <a:pt x="2727477" y="995483"/>
                </a:cubicBezTo>
                <a:lnTo>
                  <a:pt x="2727477" y="997857"/>
                </a:lnTo>
                <a:lnTo>
                  <a:pt x="2727477" y="1000234"/>
                </a:lnTo>
                <a:cubicBezTo>
                  <a:pt x="2684712" y="1000234"/>
                  <a:pt x="2649075" y="1035871"/>
                  <a:pt x="2649075" y="1078636"/>
                </a:cubicBezTo>
                <a:lnTo>
                  <a:pt x="2644324" y="1078636"/>
                </a:lnTo>
                <a:cubicBezTo>
                  <a:pt x="2644324" y="1035871"/>
                  <a:pt x="2608685" y="1002609"/>
                  <a:pt x="2565919" y="1000234"/>
                </a:cubicBezTo>
                <a:lnTo>
                  <a:pt x="2565919" y="995483"/>
                </a:lnTo>
                <a:cubicBezTo>
                  <a:pt x="2608685" y="995483"/>
                  <a:pt x="2644324" y="959844"/>
                  <a:pt x="2644324" y="917078"/>
                </a:cubicBezTo>
                <a:close/>
                <a:moveTo>
                  <a:pt x="3509131" y="898072"/>
                </a:moveTo>
                <a:lnTo>
                  <a:pt x="3511508" y="898072"/>
                </a:lnTo>
                <a:lnTo>
                  <a:pt x="3513883" y="898072"/>
                </a:lnTo>
                <a:cubicBezTo>
                  <a:pt x="3513883" y="950340"/>
                  <a:pt x="3556648" y="995480"/>
                  <a:pt x="3611294" y="995480"/>
                </a:cubicBezTo>
                <a:lnTo>
                  <a:pt x="3611294" y="1002609"/>
                </a:lnTo>
                <a:cubicBezTo>
                  <a:pt x="3559025" y="1002609"/>
                  <a:pt x="3513883" y="1045374"/>
                  <a:pt x="3513883" y="1100020"/>
                </a:cubicBezTo>
                <a:lnTo>
                  <a:pt x="3509131" y="1100020"/>
                </a:lnTo>
                <a:cubicBezTo>
                  <a:pt x="3509131" y="1045374"/>
                  <a:pt x="3463991" y="1002609"/>
                  <a:pt x="3411722" y="1000232"/>
                </a:cubicBezTo>
                <a:lnTo>
                  <a:pt x="3411722" y="995480"/>
                </a:lnTo>
                <a:cubicBezTo>
                  <a:pt x="3463991" y="995480"/>
                  <a:pt x="3509131" y="952715"/>
                  <a:pt x="3509131" y="898072"/>
                </a:cubicBezTo>
                <a:close/>
                <a:moveTo>
                  <a:pt x="4373943" y="876690"/>
                </a:moveTo>
                <a:lnTo>
                  <a:pt x="4376318" y="876690"/>
                </a:lnTo>
                <a:lnTo>
                  <a:pt x="4378695" y="876690"/>
                </a:lnTo>
                <a:cubicBezTo>
                  <a:pt x="4378695" y="943214"/>
                  <a:pt x="4433341" y="995483"/>
                  <a:pt x="4497487" y="995483"/>
                </a:cubicBezTo>
                <a:lnTo>
                  <a:pt x="4497487" y="997857"/>
                </a:lnTo>
                <a:lnTo>
                  <a:pt x="4497487" y="1000234"/>
                </a:lnTo>
                <a:cubicBezTo>
                  <a:pt x="4430964" y="1000234"/>
                  <a:pt x="4378695" y="1052503"/>
                  <a:pt x="4378695" y="1119027"/>
                </a:cubicBezTo>
                <a:lnTo>
                  <a:pt x="4376318" y="1119027"/>
                </a:lnTo>
                <a:lnTo>
                  <a:pt x="4373943" y="1119027"/>
                </a:lnTo>
                <a:cubicBezTo>
                  <a:pt x="4373943" y="1054880"/>
                  <a:pt x="4321675" y="1002612"/>
                  <a:pt x="4255151" y="1000234"/>
                </a:cubicBezTo>
                <a:lnTo>
                  <a:pt x="4255151" y="995483"/>
                </a:lnTo>
                <a:cubicBezTo>
                  <a:pt x="4321675" y="995483"/>
                  <a:pt x="4373943" y="943214"/>
                  <a:pt x="4373943" y="876690"/>
                </a:cubicBezTo>
                <a:close/>
                <a:moveTo>
                  <a:pt x="5238753" y="857681"/>
                </a:moveTo>
                <a:lnTo>
                  <a:pt x="5243505" y="857681"/>
                </a:lnTo>
                <a:cubicBezTo>
                  <a:pt x="5243505" y="933708"/>
                  <a:pt x="5305277" y="995480"/>
                  <a:pt x="5381305" y="995480"/>
                </a:cubicBezTo>
                <a:lnTo>
                  <a:pt x="5381305" y="1000232"/>
                </a:lnTo>
                <a:cubicBezTo>
                  <a:pt x="5305277" y="1000232"/>
                  <a:pt x="5243505" y="1062004"/>
                  <a:pt x="5243505" y="1138031"/>
                </a:cubicBezTo>
                <a:lnTo>
                  <a:pt x="5238753" y="1138031"/>
                </a:lnTo>
                <a:cubicBezTo>
                  <a:pt x="5238753" y="1062004"/>
                  <a:pt x="5176981" y="1000232"/>
                  <a:pt x="5100954" y="1000232"/>
                </a:cubicBezTo>
                <a:lnTo>
                  <a:pt x="5100954" y="997857"/>
                </a:lnTo>
                <a:lnTo>
                  <a:pt x="5100954" y="995480"/>
                </a:lnTo>
                <a:cubicBezTo>
                  <a:pt x="5176981" y="995480"/>
                  <a:pt x="5238753" y="933708"/>
                  <a:pt x="5238753" y="857681"/>
                </a:cubicBezTo>
                <a:close/>
                <a:moveTo>
                  <a:pt x="6105937" y="836300"/>
                </a:moveTo>
                <a:lnTo>
                  <a:pt x="6108312" y="836300"/>
                </a:lnTo>
                <a:lnTo>
                  <a:pt x="6110689" y="836300"/>
                </a:lnTo>
                <a:cubicBezTo>
                  <a:pt x="6110689" y="924205"/>
                  <a:pt x="6181965" y="995480"/>
                  <a:pt x="6269870" y="995480"/>
                </a:cubicBezTo>
                <a:lnTo>
                  <a:pt x="6269870" y="997857"/>
                </a:lnTo>
                <a:lnTo>
                  <a:pt x="6269870" y="1000232"/>
                </a:lnTo>
                <a:cubicBezTo>
                  <a:pt x="6181965" y="1000232"/>
                  <a:pt x="6110689" y="1071508"/>
                  <a:pt x="6110689" y="1159415"/>
                </a:cubicBezTo>
                <a:lnTo>
                  <a:pt x="6108312" y="1159415"/>
                </a:lnTo>
                <a:lnTo>
                  <a:pt x="6105937" y="1159415"/>
                </a:lnTo>
                <a:cubicBezTo>
                  <a:pt x="6105937" y="1071508"/>
                  <a:pt x="6034662" y="1000232"/>
                  <a:pt x="5946755" y="1000232"/>
                </a:cubicBezTo>
                <a:lnTo>
                  <a:pt x="5946755" y="997857"/>
                </a:lnTo>
                <a:lnTo>
                  <a:pt x="5946755" y="995480"/>
                </a:lnTo>
                <a:cubicBezTo>
                  <a:pt x="6034662" y="995480"/>
                  <a:pt x="6105937" y="924205"/>
                  <a:pt x="6105937" y="836300"/>
                </a:cubicBezTo>
                <a:close/>
                <a:moveTo>
                  <a:pt x="6970747" y="817293"/>
                </a:moveTo>
                <a:lnTo>
                  <a:pt x="6975499" y="817293"/>
                </a:lnTo>
                <a:cubicBezTo>
                  <a:pt x="6975499" y="914701"/>
                  <a:pt x="7053901" y="995483"/>
                  <a:pt x="7153687" y="995483"/>
                </a:cubicBezTo>
                <a:lnTo>
                  <a:pt x="7153687" y="1000232"/>
                </a:lnTo>
                <a:cubicBezTo>
                  <a:pt x="7056278" y="1000232"/>
                  <a:pt x="6975499" y="1078636"/>
                  <a:pt x="6975499" y="1178422"/>
                </a:cubicBezTo>
                <a:lnTo>
                  <a:pt x="6970747" y="1178422"/>
                </a:lnTo>
                <a:cubicBezTo>
                  <a:pt x="6970747" y="1081011"/>
                  <a:pt x="6892343" y="1000232"/>
                  <a:pt x="6792557" y="1000232"/>
                </a:cubicBezTo>
                <a:lnTo>
                  <a:pt x="6792557" y="997857"/>
                </a:lnTo>
                <a:lnTo>
                  <a:pt x="6792557" y="995483"/>
                </a:lnTo>
                <a:cubicBezTo>
                  <a:pt x="6889969" y="995483"/>
                  <a:pt x="6970747" y="917078"/>
                  <a:pt x="6970747" y="817293"/>
                </a:cubicBezTo>
                <a:close/>
                <a:moveTo>
                  <a:pt x="47520" y="121167"/>
                </a:moveTo>
                <a:lnTo>
                  <a:pt x="49894" y="121167"/>
                </a:lnTo>
                <a:lnTo>
                  <a:pt x="52271" y="121167"/>
                </a:lnTo>
                <a:cubicBezTo>
                  <a:pt x="52271" y="128296"/>
                  <a:pt x="57023" y="133048"/>
                  <a:pt x="64149" y="133048"/>
                </a:cubicBezTo>
                <a:lnTo>
                  <a:pt x="64149" y="137799"/>
                </a:lnTo>
                <a:cubicBezTo>
                  <a:pt x="57023" y="137799"/>
                  <a:pt x="52271" y="142551"/>
                  <a:pt x="52271" y="149677"/>
                </a:cubicBezTo>
                <a:lnTo>
                  <a:pt x="47520" y="149677"/>
                </a:lnTo>
                <a:cubicBezTo>
                  <a:pt x="47520" y="142551"/>
                  <a:pt x="40391" y="137799"/>
                  <a:pt x="35639" y="137799"/>
                </a:cubicBezTo>
                <a:lnTo>
                  <a:pt x="35639" y="133048"/>
                </a:lnTo>
                <a:cubicBezTo>
                  <a:pt x="42766" y="133048"/>
                  <a:pt x="47520" y="128296"/>
                  <a:pt x="47520" y="121167"/>
                </a:cubicBezTo>
                <a:close/>
                <a:moveTo>
                  <a:pt x="912327" y="102163"/>
                </a:moveTo>
                <a:lnTo>
                  <a:pt x="914704" y="102163"/>
                </a:lnTo>
                <a:lnTo>
                  <a:pt x="917079" y="102163"/>
                </a:lnTo>
                <a:cubicBezTo>
                  <a:pt x="917079" y="118793"/>
                  <a:pt x="931334" y="130673"/>
                  <a:pt x="945589" y="130673"/>
                </a:cubicBezTo>
                <a:lnTo>
                  <a:pt x="945589" y="133048"/>
                </a:lnTo>
                <a:lnTo>
                  <a:pt x="945589" y="135425"/>
                </a:lnTo>
                <a:cubicBezTo>
                  <a:pt x="928959" y="135425"/>
                  <a:pt x="917079" y="149680"/>
                  <a:pt x="917079" y="163935"/>
                </a:cubicBezTo>
                <a:lnTo>
                  <a:pt x="912327" y="163935"/>
                </a:lnTo>
                <a:cubicBezTo>
                  <a:pt x="912327" y="149680"/>
                  <a:pt x="900449" y="137802"/>
                  <a:pt x="883817" y="135425"/>
                </a:cubicBezTo>
                <a:lnTo>
                  <a:pt x="883817" y="130673"/>
                </a:lnTo>
                <a:cubicBezTo>
                  <a:pt x="900449" y="130673"/>
                  <a:pt x="912327" y="116418"/>
                  <a:pt x="912327" y="102163"/>
                </a:cubicBezTo>
                <a:close/>
                <a:moveTo>
                  <a:pt x="1777137" y="90282"/>
                </a:moveTo>
                <a:lnTo>
                  <a:pt x="1779514" y="90282"/>
                </a:lnTo>
                <a:lnTo>
                  <a:pt x="1781889" y="90282"/>
                </a:lnTo>
                <a:cubicBezTo>
                  <a:pt x="1781889" y="114041"/>
                  <a:pt x="1800895" y="133048"/>
                  <a:pt x="1824654" y="133048"/>
                </a:cubicBezTo>
                <a:lnTo>
                  <a:pt x="1824654" y="135425"/>
                </a:lnTo>
                <a:lnTo>
                  <a:pt x="1824654" y="137799"/>
                </a:lnTo>
                <a:cubicBezTo>
                  <a:pt x="1800895" y="137799"/>
                  <a:pt x="1781889" y="156806"/>
                  <a:pt x="1781889" y="180565"/>
                </a:cubicBezTo>
                <a:lnTo>
                  <a:pt x="1779514" y="180565"/>
                </a:lnTo>
                <a:lnTo>
                  <a:pt x="1777137" y="180565"/>
                </a:lnTo>
                <a:cubicBezTo>
                  <a:pt x="1777137" y="156806"/>
                  <a:pt x="1758130" y="137799"/>
                  <a:pt x="1734372" y="137799"/>
                </a:cubicBezTo>
                <a:lnTo>
                  <a:pt x="1734372" y="133048"/>
                </a:lnTo>
                <a:cubicBezTo>
                  <a:pt x="1758130" y="133048"/>
                  <a:pt x="1777137" y="114041"/>
                  <a:pt x="1777137" y="90282"/>
                </a:cubicBezTo>
                <a:close/>
                <a:moveTo>
                  <a:pt x="2644321" y="76027"/>
                </a:moveTo>
                <a:lnTo>
                  <a:pt x="2646698" y="76027"/>
                </a:lnTo>
                <a:lnTo>
                  <a:pt x="2649073" y="76027"/>
                </a:lnTo>
                <a:cubicBezTo>
                  <a:pt x="2649073" y="106912"/>
                  <a:pt x="2675209" y="133048"/>
                  <a:pt x="2706093" y="133048"/>
                </a:cubicBezTo>
                <a:lnTo>
                  <a:pt x="2706093" y="135425"/>
                </a:lnTo>
                <a:lnTo>
                  <a:pt x="2706093" y="137799"/>
                </a:lnTo>
                <a:cubicBezTo>
                  <a:pt x="2675209" y="137799"/>
                  <a:pt x="2649073" y="163932"/>
                  <a:pt x="2649073" y="194820"/>
                </a:cubicBezTo>
                <a:lnTo>
                  <a:pt x="2646698" y="194820"/>
                </a:lnTo>
                <a:lnTo>
                  <a:pt x="2644321" y="194820"/>
                </a:lnTo>
                <a:cubicBezTo>
                  <a:pt x="2644321" y="161558"/>
                  <a:pt x="2618188" y="137799"/>
                  <a:pt x="2587301" y="137799"/>
                </a:cubicBezTo>
                <a:lnTo>
                  <a:pt x="2587301" y="133048"/>
                </a:lnTo>
                <a:cubicBezTo>
                  <a:pt x="2618188" y="133048"/>
                  <a:pt x="2644321" y="106912"/>
                  <a:pt x="2644321" y="76027"/>
                </a:cubicBezTo>
                <a:close/>
                <a:moveTo>
                  <a:pt x="3509131" y="57020"/>
                </a:moveTo>
                <a:lnTo>
                  <a:pt x="3511508" y="57020"/>
                </a:lnTo>
                <a:lnTo>
                  <a:pt x="3513883" y="57020"/>
                </a:lnTo>
                <a:cubicBezTo>
                  <a:pt x="3513883" y="97409"/>
                  <a:pt x="3547145" y="130671"/>
                  <a:pt x="3587535" y="130671"/>
                </a:cubicBezTo>
                <a:lnTo>
                  <a:pt x="3587535" y="133048"/>
                </a:lnTo>
                <a:lnTo>
                  <a:pt x="3587535" y="135425"/>
                </a:lnTo>
                <a:cubicBezTo>
                  <a:pt x="3547145" y="135425"/>
                  <a:pt x="3513883" y="168684"/>
                  <a:pt x="3513883" y="209075"/>
                </a:cubicBezTo>
                <a:lnTo>
                  <a:pt x="3511508" y="209075"/>
                </a:lnTo>
                <a:lnTo>
                  <a:pt x="3509131" y="209075"/>
                </a:lnTo>
                <a:cubicBezTo>
                  <a:pt x="3509131" y="168684"/>
                  <a:pt x="3475869" y="135425"/>
                  <a:pt x="3435481" y="135425"/>
                </a:cubicBezTo>
                <a:lnTo>
                  <a:pt x="3435481" y="133048"/>
                </a:lnTo>
                <a:lnTo>
                  <a:pt x="3435481" y="130671"/>
                </a:lnTo>
                <a:cubicBezTo>
                  <a:pt x="3475869" y="130671"/>
                  <a:pt x="3509131" y="97409"/>
                  <a:pt x="3509131" y="57020"/>
                </a:cubicBezTo>
                <a:close/>
                <a:moveTo>
                  <a:pt x="4373943" y="42765"/>
                </a:moveTo>
                <a:lnTo>
                  <a:pt x="4376318" y="42765"/>
                </a:lnTo>
                <a:lnTo>
                  <a:pt x="4378695" y="42765"/>
                </a:lnTo>
                <a:cubicBezTo>
                  <a:pt x="4378695" y="90282"/>
                  <a:pt x="4419083" y="130671"/>
                  <a:pt x="4466601" y="130671"/>
                </a:cubicBezTo>
                <a:lnTo>
                  <a:pt x="4466601" y="135425"/>
                </a:lnTo>
                <a:cubicBezTo>
                  <a:pt x="4419083" y="135425"/>
                  <a:pt x="4378695" y="175813"/>
                  <a:pt x="4378695" y="223330"/>
                </a:cubicBezTo>
                <a:lnTo>
                  <a:pt x="4376318" y="223330"/>
                </a:lnTo>
                <a:lnTo>
                  <a:pt x="4373943" y="223330"/>
                </a:lnTo>
                <a:cubicBezTo>
                  <a:pt x="4373943" y="175813"/>
                  <a:pt x="4333553" y="135425"/>
                  <a:pt x="4286035" y="135425"/>
                </a:cubicBezTo>
                <a:lnTo>
                  <a:pt x="4286035" y="133048"/>
                </a:lnTo>
                <a:lnTo>
                  <a:pt x="4286035" y="130671"/>
                </a:lnTo>
                <a:cubicBezTo>
                  <a:pt x="4333553" y="130671"/>
                  <a:pt x="4373943" y="90282"/>
                  <a:pt x="4373943" y="42765"/>
                </a:cubicBezTo>
                <a:close/>
                <a:moveTo>
                  <a:pt x="5238751" y="28510"/>
                </a:moveTo>
                <a:lnTo>
                  <a:pt x="5241128" y="28510"/>
                </a:lnTo>
                <a:lnTo>
                  <a:pt x="5243505" y="28510"/>
                </a:lnTo>
                <a:cubicBezTo>
                  <a:pt x="5243505" y="83154"/>
                  <a:pt x="5288645" y="130671"/>
                  <a:pt x="5345665" y="130671"/>
                </a:cubicBezTo>
                <a:lnTo>
                  <a:pt x="5345665" y="133048"/>
                </a:lnTo>
                <a:lnTo>
                  <a:pt x="5345665" y="135425"/>
                </a:lnTo>
                <a:cubicBezTo>
                  <a:pt x="5291022" y="135425"/>
                  <a:pt x="5243505" y="180565"/>
                  <a:pt x="5243505" y="237585"/>
                </a:cubicBezTo>
                <a:lnTo>
                  <a:pt x="5241128" y="237585"/>
                </a:lnTo>
                <a:lnTo>
                  <a:pt x="5238751" y="237585"/>
                </a:lnTo>
                <a:cubicBezTo>
                  <a:pt x="5238751" y="182942"/>
                  <a:pt x="5193611" y="135425"/>
                  <a:pt x="5136591" y="135425"/>
                </a:cubicBezTo>
                <a:lnTo>
                  <a:pt x="5136591" y="133048"/>
                </a:lnTo>
                <a:lnTo>
                  <a:pt x="5136591" y="130671"/>
                </a:lnTo>
                <a:cubicBezTo>
                  <a:pt x="5191233" y="130671"/>
                  <a:pt x="5238751" y="85531"/>
                  <a:pt x="5238751" y="28510"/>
                </a:cubicBezTo>
                <a:close/>
                <a:moveTo>
                  <a:pt x="6105937" y="11878"/>
                </a:moveTo>
                <a:lnTo>
                  <a:pt x="6108315" y="11878"/>
                </a:lnTo>
                <a:lnTo>
                  <a:pt x="6110689" y="11878"/>
                </a:lnTo>
                <a:cubicBezTo>
                  <a:pt x="6110689" y="78402"/>
                  <a:pt x="6165335" y="130671"/>
                  <a:pt x="6229482" y="130671"/>
                </a:cubicBezTo>
                <a:lnTo>
                  <a:pt x="6229482" y="135422"/>
                </a:lnTo>
                <a:cubicBezTo>
                  <a:pt x="6162958" y="135422"/>
                  <a:pt x="6110689" y="187691"/>
                  <a:pt x="6110689" y="254215"/>
                </a:cubicBezTo>
                <a:lnTo>
                  <a:pt x="6108315" y="254215"/>
                </a:lnTo>
                <a:lnTo>
                  <a:pt x="6105937" y="254215"/>
                </a:lnTo>
                <a:cubicBezTo>
                  <a:pt x="6105937" y="190068"/>
                  <a:pt x="6053669" y="137799"/>
                  <a:pt x="5987145" y="135422"/>
                </a:cubicBezTo>
                <a:lnTo>
                  <a:pt x="5987145" y="130671"/>
                </a:lnTo>
                <a:cubicBezTo>
                  <a:pt x="6053669" y="130671"/>
                  <a:pt x="6105937" y="78402"/>
                  <a:pt x="6105937" y="11878"/>
                </a:cubicBezTo>
                <a:close/>
                <a:moveTo>
                  <a:pt x="6970747" y="0"/>
                </a:moveTo>
                <a:lnTo>
                  <a:pt x="6973125" y="0"/>
                </a:lnTo>
                <a:lnTo>
                  <a:pt x="6975499" y="0"/>
                </a:lnTo>
                <a:cubicBezTo>
                  <a:pt x="6975499" y="73650"/>
                  <a:pt x="7034897" y="133048"/>
                  <a:pt x="7108547" y="133048"/>
                </a:cubicBezTo>
                <a:lnTo>
                  <a:pt x="7108547" y="135425"/>
                </a:lnTo>
                <a:lnTo>
                  <a:pt x="7108547" y="137799"/>
                </a:lnTo>
                <a:cubicBezTo>
                  <a:pt x="7034897" y="137799"/>
                  <a:pt x="6975499" y="197197"/>
                  <a:pt x="6975499" y="270847"/>
                </a:cubicBezTo>
                <a:lnTo>
                  <a:pt x="6973125" y="270847"/>
                </a:lnTo>
                <a:lnTo>
                  <a:pt x="6970747" y="270847"/>
                </a:lnTo>
                <a:cubicBezTo>
                  <a:pt x="6970747" y="197197"/>
                  <a:pt x="6911353" y="137799"/>
                  <a:pt x="6837700" y="137799"/>
                </a:cubicBezTo>
                <a:lnTo>
                  <a:pt x="6837700" y="133048"/>
                </a:lnTo>
                <a:cubicBezTo>
                  <a:pt x="6911353" y="133048"/>
                  <a:pt x="6970747" y="73650"/>
                  <a:pt x="6970747" y="0"/>
                </a:cubicBez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chemeClr val="bg1">
                  <a:lumMod val="85000"/>
                  <a:alpha val="50000"/>
                </a:schemeClr>
              </a:gs>
            </a:gsLst>
            <a:lin ang="2700000" scaled="0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950F0F89-3419-92BB-BCF0-14A35277F21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31519" y="1737360"/>
            <a:ext cx="8334270" cy="43407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  <a:buNone/>
              <a:defRPr sz="1200"/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  <a:defRPr sz="1200"/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  <a:defRPr sz="1200"/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  <a:defRPr sz="12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36312D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Title">
            <a:extLst>
              <a:ext uri="{FF2B5EF4-FFF2-40B4-BE49-F238E27FC236}">
                <a16:creationId xmlns:a16="http://schemas.microsoft.com/office/drawing/2014/main" id="{A91B7379-5615-E81D-7E9D-F64DE2B5C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457200"/>
            <a:ext cx="8334270" cy="940079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503A818-2066-C28B-269C-7A1473E6E6AA}"/>
              </a:ext>
            </a:extLst>
          </p:cNvPr>
          <p:cNvGrpSpPr/>
          <p:nvPr userDrawn="1"/>
        </p:nvGrpSpPr>
        <p:grpSpPr>
          <a:xfrm>
            <a:off x="9821208" y="6370064"/>
            <a:ext cx="1645859" cy="201757"/>
            <a:chOff x="3487075" y="6411984"/>
            <a:chExt cx="2373256" cy="290924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DF766BF1-CDAA-587C-74C8-4E58C0850EB5}"/>
                </a:ext>
              </a:extLst>
            </p:cNvPr>
            <p:cNvSpPr/>
            <p:nvPr/>
          </p:nvSpPr>
          <p:spPr>
            <a:xfrm>
              <a:off x="4927757" y="6418246"/>
              <a:ext cx="932574" cy="279510"/>
            </a:xfrm>
            <a:custGeom>
              <a:avLst/>
              <a:gdLst>
                <a:gd name="connsiteX0" fmla="*/ 569 w 932574"/>
                <a:gd name="connsiteY0" fmla="*/ 6831 h 279510"/>
                <a:gd name="connsiteX1" fmla="*/ 84210 w 932574"/>
                <a:gd name="connsiteY1" fmla="*/ 6831 h 279510"/>
                <a:gd name="connsiteX2" fmla="*/ 84210 w 932574"/>
                <a:gd name="connsiteY2" fmla="*/ 28463 h 279510"/>
                <a:gd name="connsiteX3" fmla="*/ 27311 w 932574"/>
                <a:gd name="connsiteY3" fmla="*/ 28463 h 279510"/>
                <a:gd name="connsiteX4" fmla="*/ 27311 w 932574"/>
                <a:gd name="connsiteY4" fmla="*/ 53511 h 279510"/>
                <a:gd name="connsiteX5" fmla="*/ 80797 w 932574"/>
                <a:gd name="connsiteY5" fmla="*/ 53511 h 279510"/>
                <a:gd name="connsiteX6" fmla="*/ 80797 w 932574"/>
                <a:gd name="connsiteY6" fmla="*/ 74574 h 279510"/>
                <a:gd name="connsiteX7" fmla="*/ 27311 w 932574"/>
                <a:gd name="connsiteY7" fmla="*/ 74574 h 279510"/>
                <a:gd name="connsiteX8" fmla="*/ 27311 w 932574"/>
                <a:gd name="connsiteY8" fmla="*/ 103037 h 279510"/>
                <a:gd name="connsiteX9" fmla="*/ 85348 w 932574"/>
                <a:gd name="connsiteY9" fmla="*/ 103037 h 279510"/>
                <a:gd name="connsiteX10" fmla="*/ 85348 w 932574"/>
                <a:gd name="connsiteY10" fmla="*/ 124670 h 279510"/>
                <a:gd name="connsiteX11" fmla="*/ 0 w 932574"/>
                <a:gd name="connsiteY11" fmla="*/ 124670 h 279510"/>
                <a:gd name="connsiteX12" fmla="*/ 0 w 932574"/>
                <a:gd name="connsiteY12" fmla="*/ 6831 h 279510"/>
                <a:gd name="connsiteX13" fmla="*/ 104694 w 932574"/>
                <a:gd name="connsiteY13" fmla="*/ 39279 h 279510"/>
                <a:gd name="connsiteX14" fmla="*/ 129730 w 932574"/>
                <a:gd name="connsiteY14" fmla="*/ 39279 h 279510"/>
                <a:gd name="connsiteX15" fmla="*/ 129730 w 932574"/>
                <a:gd name="connsiteY15" fmla="*/ 52942 h 279510"/>
                <a:gd name="connsiteX16" fmla="*/ 130299 w 932574"/>
                <a:gd name="connsiteY16" fmla="*/ 52942 h 279510"/>
                <a:gd name="connsiteX17" fmla="*/ 158179 w 932574"/>
                <a:gd name="connsiteY17" fmla="*/ 37572 h 279510"/>
                <a:gd name="connsiteX18" fmla="*/ 186060 w 932574"/>
                <a:gd name="connsiteY18" fmla="*/ 68881 h 279510"/>
                <a:gd name="connsiteX19" fmla="*/ 186060 w 932574"/>
                <a:gd name="connsiteY19" fmla="*/ 124670 h 279510"/>
                <a:gd name="connsiteX20" fmla="*/ 161024 w 932574"/>
                <a:gd name="connsiteY20" fmla="*/ 124670 h 279510"/>
                <a:gd name="connsiteX21" fmla="*/ 161024 w 932574"/>
                <a:gd name="connsiteY21" fmla="*/ 75713 h 279510"/>
                <a:gd name="connsiteX22" fmla="*/ 147368 w 932574"/>
                <a:gd name="connsiteY22" fmla="*/ 59204 h 279510"/>
                <a:gd name="connsiteX23" fmla="*/ 129730 w 932574"/>
                <a:gd name="connsiteY23" fmla="*/ 77420 h 279510"/>
                <a:gd name="connsiteX24" fmla="*/ 129730 w 932574"/>
                <a:gd name="connsiteY24" fmla="*/ 124670 h 279510"/>
                <a:gd name="connsiteX25" fmla="*/ 104694 w 932574"/>
                <a:gd name="connsiteY25" fmla="*/ 124670 h 279510"/>
                <a:gd name="connsiteX26" fmla="*/ 104694 w 932574"/>
                <a:gd name="connsiteY26" fmla="*/ 39279 h 279510"/>
                <a:gd name="connsiteX27" fmla="*/ 287340 w 932574"/>
                <a:gd name="connsiteY27" fmla="*/ 39279 h 279510"/>
                <a:gd name="connsiteX28" fmla="*/ 287340 w 932574"/>
                <a:gd name="connsiteY28" fmla="*/ 58065 h 279510"/>
                <a:gd name="connsiteX29" fmla="*/ 271408 w 932574"/>
                <a:gd name="connsiteY29" fmla="*/ 58065 h 279510"/>
                <a:gd name="connsiteX30" fmla="*/ 273684 w 932574"/>
                <a:gd name="connsiteY30" fmla="*/ 69451 h 279510"/>
                <a:gd name="connsiteX31" fmla="*/ 239545 w 932574"/>
                <a:gd name="connsiteY31" fmla="*/ 100760 h 279510"/>
                <a:gd name="connsiteX32" fmla="*/ 225320 w 932574"/>
                <a:gd name="connsiteY32" fmla="*/ 98483 h 279510"/>
                <a:gd name="connsiteX33" fmla="*/ 223044 w 932574"/>
                <a:gd name="connsiteY33" fmla="*/ 103607 h 279510"/>
                <a:gd name="connsiteX34" fmla="*/ 285064 w 932574"/>
                <a:gd name="connsiteY34" fmla="*/ 130932 h 279510"/>
                <a:gd name="connsiteX35" fmla="*/ 240114 w 932574"/>
                <a:gd name="connsiteY35" fmla="*/ 157118 h 279510"/>
                <a:gd name="connsiteX36" fmla="*/ 198578 w 932574"/>
                <a:gd name="connsiteY36" fmla="*/ 137763 h 279510"/>
                <a:gd name="connsiteX37" fmla="*/ 207681 w 932574"/>
                <a:gd name="connsiteY37" fmla="*/ 122962 h 279510"/>
                <a:gd name="connsiteX38" fmla="*/ 200284 w 932574"/>
                <a:gd name="connsiteY38" fmla="*/ 109869 h 279510"/>
                <a:gd name="connsiteX39" fmla="*/ 212802 w 932574"/>
                <a:gd name="connsiteY39" fmla="*/ 91652 h 279510"/>
                <a:gd name="connsiteX40" fmla="*/ 204267 w 932574"/>
                <a:gd name="connsiteY40" fmla="*/ 69451 h 279510"/>
                <a:gd name="connsiteX41" fmla="*/ 238976 w 932574"/>
                <a:gd name="connsiteY41" fmla="*/ 38141 h 279510"/>
                <a:gd name="connsiteX42" fmla="*/ 251494 w 932574"/>
                <a:gd name="connsiteY42" fmla="*/ 39849 h 279510"/>
                <a:gd name="connsiteX43" fmla="*/ 287340 w 932574"/>
                <a:gd name="connsiteY43" fmla="*/ 39849 h 279510"/>
                <a:gd name="connsiteX44" fmla="*/ 222475 w 932574"/>
                <a:gd name="connsiteY44" fmla="*/ 127516 h 279510"/>
                <a:gd name="connsiteX45" fmla="*/ 219061 w 932574"/>
                <a:gd name="connsiteY45" fmla="*/ 133778 h 279510"/>
                <a:gd name="connsiteX46" fmla="*/ 241821 w 932574"/>
                <a:gd name="connsiteY46" fmla="*/ 141748 h 279510"/>
                <a:gd name="connsiteX47" fmla="*/ 261735 w 932574"/>
                <a:gd name="connsiteY47" fmla="*/ 133778 h 279510"/>
                <a:gd name="connsiteX48" fmla="*/ 222475 w 932574"/>
                <a:gd name="connsiteY48" fmla="*/ 127516 h 279510"/>
                <a:gd name="connsiteX49" fmla="*/ 251494 w 932574"/>
                <a:gd name="connsiteY49" fmla="*/ 69451 h 279510"/>
                <a:gd name="connsiteX50" fmla="*/ 239545 w 932574"/>
                <a:gd name="connsiteY50" fmla="*/ 54080 h 279510"/>
                <a:gd name="connsiteX51" fmla="*/ 227596 w 932574"/>
                <a:gd name="connsiteY51" fmla="*/ 69451 h 279510"/>
                <a:gd name="connsiteX52" fmla="*/ 239545 w 932574"/>
                <a:gd name="connsiteY52" fmla="*/ 84821 h 279510"/>
                <a:gd name="connsiteX53" fmla="*/ 251494 w 932574"/>
                <a:gd name="connsiteY53" fmla="*/ 69451 h 279510"/>
                <a:gd name="connsiteX54" fmla="*/ 299858 w 932574"/>
                <a:gd name="connsiteY54" fmla="*/ 14232 h 279510"/>
                <a:gd name="connsiteX55" fmla="*/ 314082 w 932574"/>
                <a:gd name="connsiteY55" fmla="*/ 0 h 279510"/>
                <a:gd name="connsiteX56" fmla="*/ 328876 w 932574"/>
                <a:gd name="connsiteY56" fmla="*/ 14232 h 279510"/>
                <a:gd name="connsiteX57" fmla="*/ 314082 w 932574"/>
                <a:gd name="connsiteY57" fmla="*/ 28463 h 279510"/>
                <a:gd name="connsiteX58" fmla="*/ 299858 w 932574"/>
                <a:gd name="connsiteY58" fmla="*/ 14232 h 279510"/>
                <a:gd name="connsiteX59" fmla="*/ 301565 w 932574"/>
                <a:gd name="connsiteY59" fmla="*/ 39279 h 279510"/>
                <a:gd name="connsiteX60" fmla="*/ 326600 w 932574"/>
                <a:gd name="connsiteY60" fmla="*/ 39279 h 279510"/>
                <a:gd name="connsiteX61" fmla="*/ 326600 w 932574"/>
                <a:gd name="connsiteY61" fmla="*/ 124670 h 279510"/>
                <a:gd name="connsiteX62" fmla="*/ 301565 w 932574"/>
                <a:gd name="connsiteY62" fmla="*/ 124670 h 279510"/>
                <a:gd name="connsiteX63" fmla="*/ 301565 w 932574"/>
                <a:gd name="connsiteY63" fmla="*/ 39279 h 279510"/>
                <a:gd name="connsiteX64" fmla="*/ 347653 w 932574"/>
                <a:gd name="connsiteY64" fmla="*/ 39279 h 279510"/>
                <a:gd name="connsiteX65" fmla="*/ 372688 w 932574"/>
                <a:gd name="connsiteY65" fmla="*/ 39279 h 279510"/>
                <a:gd name="connsiteX66" fmla="*/ 372688 w 932574"/>
                <a:gd name="connsiteY66" fmla="*/ 52942 h 279510"/>
                <a:gd name="connsiteX67" fmla="*/ 373258 w 932574"/>
                <a:gd name="connsiteY67" fmla="*/ 52942 h 279510"/>
                <a:gd name="connsiteX68" fmla="*/ 401138 w 932574"/>
                <a:gd name="connsiteY68" fmla="*/ 37572 h 279510"/>
                <a:gd name="connsiteX69" fmla="*/ 429018 w 932574"/>
                <a:gd name="connsiteY69" fmla="*/ 68881 h 279510"/>
                <a:gd name="connsiteX70" fmla="*/ 429018 w 932574"/>
                <a:gd name="connsiteY70" fmla="*/ 124670 h 279510"/>
                <a:gd name="connsiteX71" fmla="*/ 403983 w 932574"/>
                <a:gd name="connsiteY71" fmla="*/ 124670 h 279510"/>
                <a:gd name="connsiteX72" fmla="*/ 403983 w 932574"/>
                <a:gd name="connsiteY72" fmla="*/ 75713 h 279510"/>
                <a:gd name="connsiteX73" fmla="*/ 390327 w 932574"/>
                <a:gd name="connsiteY73" fmla="*/ 59204 h 279510"/>
                <a:gd name="connsiteX74" fmla="*/ 372688 w 932574"/>
                <a:gd name="connsiteY74" fmla="*/ 77420 h 279510"/>
                <a:gd name="connsiteX75" fmla="*/ 372688 w 932574"/>
                <a:gd name="connsiteY75" fmla="*/ 124670 h 279510"/>
                <a:gd name="connsiteX76" fmla="*/ 347653 w 932574"/>
                <a:gd name="connsiteY76" fmla="*/ 124670 h 279510"/>
                <a:gd name="connsiteX77" fmla="*/ 347653 w 932574"/>
                <a:gd name="connsiteY77" fmla="*/ 39279 h 279510"/>
                <a:gd name="connsiteX78" fmla="*/ 526316 w 932574"/>
                <a:gd name="connsiteY78" fmla="*/ 93360 h 279510"/>
                <a:gd name="connsiteX79" fmla="*/ 487055 w 932574"/>
                <a:gd name="connsiteY79" fmla="*/ 126377 h 279510"/>
                <a:gd name="connsiteX80" fmla="*/ 445519 w 932574"/>
                <a:gd name="connsiteY80" fmla="*/ 81975 h 279510"/>
                <a:gd name="connsiteX81" fmla="*/ 487624 w 932574"/>
                <a:gd name="connsiteY81" fmla="*/ 37572 h 279510"/>
                <a:gd name="connsiteX82" fmla="*/ 526316 w 932574"/>
                <a:gd name="connsiteY82" fmla="*/ 83113 h 279510"/>
                <a:gd name="connsiteX83" fmla="*/ 526316 w 932574"/>
                <a:gd name="connsiteY83" fmla="*/ 86529 h 279510"/>
                <a:gd name="connsiteX84" fmla="*/ 470555 w 932574"/>
                <a:gd name="connsiteY84" fmla="*/ 86529 h 279510"/>
                <a:gd name="connsiteX85" fmla="*/ 486486 w 932574"/>
                <a:gd name="connsiteY85" fmla="*/ 107022 h 279510"/>
                <a:gd name="connsiteX86" fmla="*/ 501280 w 932574"/>
                <a:gd name="connsiteY86" fmla="*/ 93360 h 279510"/>
                <a:gd name="connsiteX87" fmla="*/ 526316 w 932574"/>
                <a:gd name="connsiteY87" fmla="*/ 93360 h 279510"/>
                <a:gd name="connsiteX88" fmla="*/ 501280 w 932574"/>
                <a:gd name="connsiteY88" fmla="*/ 72866 h 279510"/>
                <a:gd name="connsiteX89" fmla="*/ 486486 w 932574"/>
                <a:gd name="connsiteY89" fmla="*/ 56357 h 279510"/>
                <a:gd name="connsiteX90" fmla="*/ 471123 w 932574"/>
                <a:gd name="connsiteY90" fmla="*/ 72866 h 279510"/>
                <a:gd name="connsiteX91" fmla="*/ 501280 w 932574"/>
                <a:gd name="connsiteY91" fmla="*/ 72866 h 279510"/>
                <a:gd name="connsiteX92" fmla="*/ 619630 w 932574"/>
                <a:gd name="connsiteY92" fmla="*/ 93360 h 279510"/>
                <a:gd name="connsiteX93" fmla="*/ 580370 w 932574"/>
                <a:gd name="connsiteY93" fmla="*/ 126377 h 279510"/>
                <a:gd name="connsiteX94" fmla="*/ 538833 w 932574"/>
                <a:gd name="connsiteY94" fmla="*/ 81975 h 279510"/>
                <a:gd name="connsiteX95" fmla="*/ 580939 w 932574"/>
                <a:gd name="connsiteY95" fmla="*/ 37572 h 279510"/>
                <a:gd name="connsiteX96" fmla="*/ 619630 w 932574"/>
                <a:gd name="connsiteY96" fmla="*/ 83113 h 279510"/>
                <a:gd name="connsiteX97" fmla="*/ 619630 w 932574"/>
                <a:gd name="connsiteY97" fmla="*/ 86529 h 279510"/>
                <a:gd name="connsiteX98" fmla="*/ 564438 w 932574"/>
                <a:gd name="connsiteY98" fmla="*/ 86529 h 279510"/>
                <a:gd name="connsiteX99" fmla="*/ 580370 w 932574"/>
                <a:gd name="connsiteY99" fmla="*/ 107022 h 279510"/>
                <a:gd name="connsiteX100" fmla="*/ 595164 w 932574"/>
                <a:gd name="connsiteY100" fmla="*/ 93360 h 279510"/>
                <a:gd name="connsiteX101" fmla="*/ 619630 w 932574"/>
                <a:gd name="connsiteY101" fmla="*/ 93360 h 279510"/>
                <a:gd name="connsiteX102" fmla="*/ 594594 w 932574"/>
                <a:gd name="connsiteY102" fmla="*/ 72866 h 279510"/>
                <a:gd name="connsiteX103" fmla="*/ 579801 w 932574"/>
                <a:gd name="connsiteY103" fmla="*/ 56357 h 279510"/>
                <a:gd name="connsiteX104" fmla="*/ 564438 w 932574"/>
                <a:gd name="connsiteY104" fmla="*/ 72866 h 279510"/>
                <a:gd name="connsiteX105" fmla="*/ 594594 w 932574"/>
                <a:gd name="connsiteY105" fmla="*/ 72866 h 279510"/>
                <a:gd name="connsiteX106" fmla="*/ 636700 w 932574"/>
                <a:gd name="connsiteY106" fmla="*/ 39279 h 279510"/>
                <a:gd name="connsiteX107" fmla="*/ 661735 w 932574"/>
                <a:gd name="connsiteY107" fmla="*/ 39279 h 279510"/>
                <a:gd name="connsiteX108" fmla="*/ 661735 w 932574"/>
                <a:gd name="connsiteY108" fmla="*/ 52942 h 279510"/>
                <a:gd name="connsiteX109" fmla="*/ 662304 w 932574"/>
                <a:gd name="connsiteY109" fmla="*/ 52942 h 279510"/>
                <a:gd name="connsiteX110" fmla="*/ 683926 w 932574"/>
                <a:gd name="connsiteY110" fmla="*/ 37572 h 279510"/>
                <a:gd name="connsiteX111" fmla="*/ 691323 w 932574"/>
                <a:gd name="connsiteY111" fmla="*/ 38710 h 279510"/>
                <a:gd name="connsiteX112" fmla="*/ 691323 w 932574"/>
                <a:gd name="connsiteY112" fmla="*/ 64896 h 279510"/>
                <a:gd name="connsiteX113" fmla="*/ 680512 w 932574"/>
                <a:gd name="connsiteY113" fmla="*/ 63189 h 279510"/>
                <a:gd name="connsiteX114" fmla="*/ 662304 w 932574"/>
                <a:gd name="connsiteY114" fmla="*/ 81975 h 279510"/>
                <a:gd name="connsiteX115" fmla="*/ 662304 w 932574"/>
                <a:gd name="connsiteY115" fmla="*/ 124670 h 279510"/>
                <a:gd name="connsiteX116" fmla="*/ 637269 w 932574"/>
                <a:gd name="connsiteY116" fmla="*/ 124670 h 279510"/>
                <a:gd name="connsiteX117" fmla="*/ 637269 w 932574"/>
                <a:gd name="connsiteY117" fmla="*/ 39279 h 279510"/>
                <a:gd name="connsiteX118" fmla="*/ 702702 w 932574"/>
                <a:gd name="connsiteY118" fmla="*/ 14232 h 279510"/>
                <a:gd name="connsiteX119" fmla="*/ 716927 w 932574"/>
                <a:gd name="connsiteY119" fmla="*/ 0 h 279510"/>
                <a:gd name="connsiteX120" fmla="*/ 731721 w 932574"/>
                <a:gd name="connsiteY120" fmla="*/ 14232 h 279510"/>
                <a:gd name="connsiteX121" fmla="*/ 716927 w 932574"/>
                <a:gd name="connsiteY121" fmla="*/ 28463 h 279510"/>
                <a:gd name="connsiteX122" fmla="*/ 702702 w 932574"/>
                <a:gd name="connsiteY122" fmla="*/ 14232 h 279510"/>
                <a:gd name="connsiteX123" fmla="*/ 704409 w 932574"/>
                <a:gd name="connsiteY123" fmla="*/ 39279 h 279510"/>
                <a:gd name="connsiteX124" fmla="*/ 729445 w 932574"/>
                <a:gd name="connsiteY124" fmla="*/ 39279 h 279510"/>
                <a:gd name="connsiteX125" fmla="*/ 729445 w 932574"/>
                <a:gd name="connsiteY125" fmla="*/ 124670 h 279510"/>
                <a:gd name="connsiteX126" fmla="*/ 704409 w 932574"/>
                <a:gd name="connsiteY126" fmla="*/ 124670 h 279510"/>
                <a:gd name="connsiteX127" fmla="*/ 704409 w 932574"/>
                <a:gd name="connsiteY127" fmla="*/ 39279 h 279510"/>
                <a:gd name="connsiteX128" fmla="*/ 750498 w 932574"/>
                <a:gd name="connsiteY128" fmla="*/ 39279 h 279510"/>
                <a:gd name="connsiteX129" fmla="*/ 775533 w 932574"/>
                <a:gd name="connsiteY129" fmla="*/ 39279 h 279510"/>
                <a:gd name="connsiteX130" fmla="*/ 775533 w 932574"/>
                <a:gd name="connsiteY130" fmla="*/ 52942 h 279510"/>
                <a:gd name="connsiteX131" fmla="*/ 776102 w 932574"/>
                <a:gd name="connsiteY131" fmla="*/ 52942 h 279510"/>
                <a:gd name="connsiteX132" fmla="*/ 803982 w 932574"/>
                <a:gd name="connsiteY132" fmla="*/ 37572 h 279510"/>
                <a:gd name="connsiteX133" fmla="*/ 831863 w 932574"/>
                <a:gd name="connsiteY133" fmla="*/ 68881 h 279510"/>
                <a:gd name="connsiteX134" fmla="*/ 831863 w 932574"/>
                <a:gd name="connsiteY134" fmla="*/ 124670 h 279510"/>
                <a:gd name="connsiteX135" fmla="*/ 806827 w 932574"/>
                <a:gd name="connsiteY135" fmla="*/ 124670 h 279510"/>
                <a:gd name="connsiteX136" fmla="*/ 806827 w 932574"/>
                <a:gd name="connsiteY136" fmla="*/ 75713 h 279510"/>
                <a:gd name="connsiteX137" fmla="*/ 793172 w 932574"/>
                <a:gd name="connsiteY137" fmla="*/ 59204 h 279510"/>
                <a:gd name="connsiteX138" fmla="*/ 775533 w 932574"/>
                <a:gd name="connsiteY138" fmla="*/ 77420 h 279510"/>
                <a:gd name="connsiteX139" fmla="*/ 775533 w 932574"/>
                <a:gd name="connsiteY139" fmla="*/ 124670 h 279510"/>
                <a:gd name="connsiteX140" fmla="*/ 750498 w 932574"/>
                <a:gd name="connsiteY140" fmla="*/ 124670 h 279510"/>
                <a:gd name="connsiteX141" fmla="*/ 750498 w 932574"/>
                <a:gd name="connsiteY141" fmla="*/ 39279 h 279510"/>
                <a:gd name="connsiteX142" fmla="*/ 932574 w 932574"/>
                <a:gd name="connsiteY142" fmla="*/ 39279 h 279510"/>
                <a:gd name="connsiteX143" fmla="*/ 932574 w 932574"/>
                <a:gd name="connsiteY143" fmla="*/ 58065 h 279510"/>
                <a:gd name="connsiteX144" fmla="*/ 917212 w 932574"/>
                <a:gd name="connsiteY144" fmla="*/ 58065 h 279510"/>
                <a:gd name="connsiteX145" fmla="*/ 919488 w 932574"/>
                <a:gd name="connsiteY145" fmla="*/ 69451 h 279510"/>
                <a:gd name="connsiteX146" fmla="*/ 885348 w 932574"/>
                <a:gd name="connsiteY146" fmla="*/ 100760 h 279510"/>
                <a:gd name="connsiteX147" fmla="*/ 871124 w 932574"/>
                <a:gd name="connsiteY147" fmla="*/ 98483 h 279510"/>
                <a:gd name="connsiteX148" fmla="*/ 868847 w 932574"/>
                <a:gd name="connsiteY148" fmla="*/ 103607 h 279510"/>
                <a:gd name="connsiteX149" fmla="*/ 930867 w 932574"/>
                <a:gd name="connsiteY149" fmla="*/ 130932 h 279510"/>
                <a:gd name="connsiteX150" fmla="*/ 885917 w 932574"/>
                <a:gd name="connsiteY150" fmla="*/ 157118 h 279510"/>
                <a:gd name="connsiteX151" fmla="*/ 844381 w 932574"/>
                <a:gd name="connsiteY151" fmla="*/ 137763 h 279510"/>
                <a:gd name="connsiteX152" fmla="*/ 853485 w 932574"/>
                <a:gd name="connsiteY152" fmla="*/ 122962 h 279510"/>
                <a:gd name="connsiteX153" fmla="*/ 846088 w 932574"/>
                <a:gd name="connsiteY153" fmla="*/ 109869 h 279510"/>
                <a:gd name="connsiteX154" fmla="*/ 858606 w 932574"/>
                <a:gd name="connsiteY154" fmla="*/ 91652 h 279510"/>
                <a:gd name="connsiteX155" fmla="*/ 850071 w 932574"/>
                <a:gd name="connsiteY155" fmla="*/ 69451 h 279510"/>
                <a:gd name="connsiteX156" fmla="*/ 884779 w 932574"/>
                <a:gd name="connsiteY156" fmla="*/ 38141 h 279510"/>
                <a:gd name="connsiteX157" fmla="*/ 897297 w 932574"/>
                <a:gd name="connsiteY157" fmla="*/ 39849 h 279510"/>
                <a:gd name="connsiteX158" fmla="*/ 932574 w 932574"/>
                <a:gd name="connsiteY158" fmla="*/ 39849 h 279510"/>
                <a:gd name="connsiteX159" fmla="*/ 867709 w 932574"/>
                <a:gd name="connsiteY159" fmla="*/ 127516 h 279510"/>
                <a:gd name="connsiteX160" fmla="*/ 864296 w 932574"/>
                <a:gd name="connsiteY160" fmla="*/ 133778 h 279510"/>
                <a:gd name="connsiteX161" fmla="*/ 887055 w 932574"/>
                <a:gd name="connsiteY161" fmla="*/ 141748 h 279510"/>
                <a:gd name="connsiteX162" fmla="*/ 906970 w 932574"/>
                <a:gd name="connsiteY162" fmla="*/ 133778 h 279510"/>
                <a:gd name="connsiteX163" fmla="*/ 867709 w 932574"/>
                <a:gd name="connsiteY163" fmla="*/ 127516 h 279510"/>
                <a:gd name="connsiteX164" fmla="*/ 896728 w 932574"/>
                <a:gd name="connsiteY164" fmla="*/ 69451 h 279510"/>
                <a:gd name="connsiteX165" fmla="*/ 884779 w 932574"/>
                <a:gd name="connsiteY165" fmla="*/ 54080 h 279510"/>
                <a:gd name="connsiteX166" fmla="*/ 872830 w 932574"/>
                <a:gd name="connsiteY166" fmla="*/ 69451 h 279510"/>
                <a:gd name="connsiteX167" fmla="*/ 884779 w 932574"/>
                <a:gd name="connsiteY167" fmla="*/ 84821 h 279510"/>
                <a:gd name="connsiteX168" fmla="*/ 896728 w 932574"/>
                <a:gd name="connsiteY168" fmla="*/ 69451 h 279510"/>
                <a:gd name="connsiteX169" fmla="*/ 569 w 932574"/>
                <a:gd name="connsiteY169" fmla="*/ 159964 h 279510"/>
                <a:gd name="connsiteX170" fmla="*/ 82504 w 932574"/>
                <a:gd name="connsiteY170" fmla="*/ 159964 h 279510"/>
                <a:gd name="connsiteX171" fmla="*/ 82504 w 932574"/>
                <a:gd name="connsiteY171" fmla="*/ 181596 h 279510"/>
                <a:gd name="connsiteX172" fmla="*/ 27311 w 932574"/>
                <a:gd name="connsiteY172" fmla="*/ 181596 h 279510"/>
                <a:gd name="connsiteX173" fmla="*/ 27311 w 932574"/>
                <a:gd name="connsiteY173" fmla="*/ 208921 h 279510"/>
                <a:gd name="connsiteX174" fmla="*/ 79090 w 932574"/>
                <a:gd name="connsiteY174" fmla="*/ 208921 h 279510"/>
                <a:gd name="connsiteX175" fmla="*/ 79090 w 932574"/>
                <a:gd name="connsiteY175" fmla="*/ 229984 h 279510"/>
                <a:gd name="connsiteX176" fmla="*/ 27311 w 932574"/>
                <a:gd name="connsiteY176" fmla="*/ 229984 h 279510"/>
                <a:gd name="connsiteX177" fmla="*/ 27311 w 932574"/>
                <a:gd name="connsiteY177" fmla="*/ 277803 h 279510"/>
                <a:gd name="connsiteX178" fmla="*/ 569 w 932574"/>
                <a:gd name="connsiteY178" fmla="*/ 277803 h 279510"/>
                <a:gd name="connsiteX179" fmla="*/ 569 w 932574"/>
                <a:gd name="connsiteY179" fmla="*/ 159964 h 279510"/>
                <a:gd name="connsiteX180" fmla="*/ 99573 w 932574"/>
                <a:gd name="connsiteY180" fmla="*/ 167365 h 279510"/>
                <a:gd name="connsiteX181" fmla="*/ 113798 w 932574"/>
                <a:gd name="connsiteY181" fmla="*/ 153133 h 279510"/>
                <a:gd name="connsiteX182" fmla="*/ 128592 w 932574"/>
                <a:gd name="connsiteY182" fmla="*/ 167365 h 279510"/>
                <a:gd name="connsiteX183" fmla="*/ 113798 w 932574"/>
                <a:gd name="connsiteY183" fmla="*/ 181596 h 279510"/>
                <a:gd name="connsiteX184" fmla="*/ 99573 w 932574"/>
                <a:gd name="connsiteY184" fmla="*/ 167365 h 279510"/>
                <a:gd name="connsiteX185" fmla="*/ 101280 w 932574"/>
                <a:gd name="connsiteY185" fmla="*/ 192412 h 279510"/>
                <a:gd name="connsiteX186" fmla="*/ 126316 w 932574"/>
                <a:gd name="connsiteY186" fmla="*/ 192412 h 279510"/>
                <a:gd name="connsiteX187" fmla="*/ 126316 w 932574"/>
                <a:gd name="connsiteY187" fmla="*/ 277803 h 279510"/>
                <a:gd name="connsiteX188" fmla="*/ 101280 w 932574"/>
                <a:gd name="connsiteY188" fmla="*/ 277803 h 279510"/>
                <a:gd name="connsiteX189" fmla="*/ 101280 w 932574"/>
                <a:gd name="connsiteY189" fmla="*/ 192412 h 279510"/>
                <a:gd name="connsiteX190" fmla="*/ 147368 w 932574"/>
                <a:gd name="connsiteY190" fmla="*/ 192412 h 279510"/>
                <a:gd name="connsiteX191" fmla="*/ 172404 w 932574"/>
                <a:gd name="connsiteY191" fmla="*/ 192412 h 279510"/>
                <a:gd name="connsiteX192" fmla="*/ 172404 w 932574"/>
                <a:gd name="connsiteY192" fmla="*/ 206075 h 279510"/>
                <a:gd name="connsiteX193" fmla="*/ 172973 w 932574"/>
                <a:gd name="connsiteY193" fmla="*/ 206075 h 279510"/>
                <a:gd name="connsiteX194" fmla="*/ 194595 w 932574"/>
                <a:gd name="connsiteY194" fmla="*/ 190705 h 279510"/>
                <a:gd name="connsiteX195" fmla="*/ 201991 w 932574"/>
                <a:gd name="connsiteY195" fmla="*/ 191843 h 279510"/>
                <a:gd name="connsiteX196" fmla="*/ 201991 w 932574"/>
                <a:gd name="connsiteY196" fmla="*/ 218029 h 279510"/>
                <a:gd name="connsiteX197" fmla="*/ 191181 w 932574"/>
                <a:gd name="connsiteY197" fmla="*/ 216322 h 279510"/>
                <a:gd name="connsiteX198" fmla="*/ 172973 w 932574"/>
                <a:gd name="connsiteY198" fmla="*/ 235107 h 279510"/>
                <a:gd name="connsiteX199" fmla="*/ 172973 w 932574"/>
                <a:gd name="connsiteY199" fmla="*/ 277803 h 279510"/>
                <a:gd name="connsiteX200" fmla="*/ 147937 w 932574"/>
                <a:gd name="connsiteY200" fmla="*/ 277803 h 279510"/>
                <a:gd name="connsiteX201" fmla="*/ 147937 w 932574"/>
                <a:gd name="connsiteY201" fmla="*/ 192412 h 279510"/>
                <a:gd name="connsiteX202" fmla="*/ 234993 w 932574"/>
                <a:gd name="connsiteY202" fmla="*/ 249339 h 279510"/>
                <a:gd name="connsiteX203" fmla="*/ 250355 w 932574"/>
                <a:gd name="connsiteY203" fmla="*/ 261863 h 279510"/>
                <a:gd name="connsiteX204" fmla="*/ 262304 w 932574"/>
                <a:gd name="connsiteY204" fmla="*/ 254463 h 279510"/>
                <a:gd name="connsiteX205" fmla="*/ 213371 w 932574"/>
                <a:gd name="connsiteY205" fmla="*/ 218029 h 279510"/>
                <a:gd name="connsiteX206" fmla="*/ 248649 w 932574"/>
                <a:gd name="connsiteY206" fmla="*/ 190705 h 279510"/>
                <a:gd name="connsiteX207" fmla="*/ 285633 w 932574"/>
                <a:gd name="connsiteY207" fmla="*/ 219737 h 279510"/>
                <a:gd name="connsiteX208" fmla="*/ 261735 w 932574"/>
                <a:gd name="connsiteY208" fmla="*/ 219737 h 279510"/>
                <a:gd name="connsiteX209" fmla="*/ 248649 w 932574"/>
                <a:gd name="connsiteY209" fmla="*/ 208352 h 279510"/>
                <a:gd name="connsiteX210" fmla="*/ 238407 w 932574"/>
                <a:gd name="connsiteY210" fmla="*/ 215183 h 279510"/>
                <a:gd name="connsiteX211" fmla="*/ 287340 w 932574"/>
                <a:gd name="connsiteY211" fmla="*/ 252185 h 279510"/>
                <a:gd name="connsiteX212" fmla="*/ 250925 w 932574"/>
                <a:gd name="connsiteY212" fmla="*/ 278941 h 279510"/>
                <a:gd name="connsiteX213" fmla="*/ 210526 w 932574"/>
                <a:gd name="connsiteY213" fmla="*/ 248770 h 279510"/>
                <a:gd name="connsiteX214" fmla="*/ 234993 w 932574"/>
                <a:gd name="connsiteY214" fmla="*/ 248770 h 279510"/>
                <a:gd name="connsiteX215" fmla="*/ 308393 w 932574"/>
                <a:gd name="connsiteY215" fmla="*/ 212337 h 279510"/>
                <a:gd name="connsiteX216" fmla="*/ 297013 w 932574"/>
                <a:gd name="connsiteY216" fmla="*/ 212337 h 279510"/>
                <a:gd name="connsiteX217" fmla="*/ 297013 w 932574"/>
                <a:gd name="connsiteY217" fmla="*/ 192412 h 279510"/>
                <a:gd name="connsiteX218" fmla="*/ 308393 w 932574"/>
                <a:gd name="connsiteY218" fmla="*/ 192412 h 279510"/>
                <a:gd name="connsiteX219" fmla="*/ 308393 w 932574"/>
                <a:gd name="connsiteY219" fmla="*/ 170211 h 279510"/>
                <a:gd name="connsiteX220" fmla="*/ 333428 w 932574"/>
                <a:gd name="connsiteY220" fmla="*/ 170211 h 279510"/>
                <a:gd name="connsiteX221" fmla="*/ 333428 w 932574"/>
                <a:gd name="connsiteY221" fmla="*/ 192412 h 279510"/>
                <a:gd name="connsiteX222" fmla="*/ 353343 w 932574"/>
                <a:gd name="connsiteY222" fmla="*/ 192412 h 279510"/>
                <a:gd name="connsiteX223" fmla="*/ 353343 w 932574"/>
                <a:gd name="connsiteY223" fmla="*/ 212337 h 279510"/>
                <a:gd name="connsiteX224" fmla="*/ 333428 w 932574"/>
                <a:gd name="connsiteY224" fmla="*/ 212337 h 279510"/>
                <a:gd name="connsiteX225" fmla="*/ 333428 w 932574"/>
                <a:gd name="connsiteY225" fmla="*/ 244785 h 279510"/>
                <a:gd name="connsiteX226" fmla="*/ 346515 w 932574"/>
                <a:gd name="connsiteY226" fmla="*/ 256170 h 279510"/>
                <a:gd name="connsiteX227" fmla="*/ 355050 w 932574"/>
                <a:gd name="connsiteY227" fmla="*/ 255601 h 279510"/>
                <a:gd name="connsiteX228" fmla="*/ 355050 w 932574"/>
                <a:gd name="connsiteY228" fmla="*/ 277803 h 279510"/>
                <a:gd name="connsiteX229" fmla="*/ 341963 w 932574"/>
                <a:gd name="connsiteY229" fmla="*/ 279510 h 279510"/>
                <a:gd name="connsiteX230" fmla="*/ 308393 w 932574"/>
                <a:gd name="connsiteY230" fmla="*/ 245354 h 279510"/>
                <a:gd name="connsiteX231" fmla="*/ 308393 w 932574"/>
                <a:gd name="connsiteY231" fmla="*/ 212337 h 279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</a:cxnLst>
              <a:rect l="l" t="t" r="r" b="b"/>
              <a:pathLst>
                <a:path w="932574" h="279510">
                  <a:moveTo>
                    <a:pt x="569" y="6831"/>
                  </a:moveTo>
                  <a:lnTo>
                    <a:pt x="84210" y="6831"/>
                  </a:lnTo>
                  <a:lnTo>
                    <a:pt x="84210" y="28463"/>
                  </a:lnTo>
                  <a:lnTo>
                    <a:pt x="27311" y="28463"/>
                  </a:lnTo>
                  <a:lnTo>
                    <a:pt x="27311" y="53511"/>
                  </a:lnTo>
                  <a:lnTo>
                    <a:pt x="80797" y="53511"/>
                  </a:lnTo>
                  <a:lnTo>
                    <a:pt x="80797" y="74574"/>
                  </a:lnTo>
                  <a:lnTo>
                    <a:pt x="27311" y="74574"/>
                  </a:lnTo>
                  <a:lnTo>
                    <a:pt x="27311" y="103037"/>
                  </a:lnTo>
                  <a:lnTo>
                    <a:pt x="85348" y="103037"/>
                  </a:lnTo>
                  <a:lnTo>
                    <a:pt x="85348" y="124670"/>
                  </a:lnTo>
                  <a:lnTo>
                    <a:pt x="0" y="124670"/>
                  </a:lnTo>
                  <a:lnTo>
                    <a:pt x="0" y="6831"/>
                  </a:lnTo>
                  <a:close/>
                  <a:moveTo>
                    <a:pt x="104694" y="39279"/>
                  </a:moveTo>
                  <a:lnTo>
                    <a:pt x="129730" y="39279"/>
                  </a:lnTo>
                  <a:lnTo>
                    <a:pt x="129730" y="52942"/>
                  </a:lnTo>
                  <a:lnTo>
                    <a:pt x="130299" y="52942"/>
                  </a:lnTo>
                  <a:cubicBezTo>
                    <a:pt x="135989" y="43264"/>
                    <a:pt x="143954" y="37572"/>
                    <a:pt x="158179" y="37572"/>
                  </a:cubicBezTo>
                  <a:cubicBezTo>
                    <a:pt x="178663" y="37572"/>
                    <a:pt x="186060" y="48957"/>
                    <a:pt x="186060" y="68881"/>
                  </a:cubicBezTo>
                  <a:lnTo>
                    <a:pt x="186060" y="124670"/>
                  </a:lnTo>
                  <a:lnTo>
                    <a:pt x="161024" y="124670"/>
                  </a:lnTo>
                  <a:lnTo>
                    <a:pt x="161024" y="75713"/>
                  </a:lnTo>
                  <a:cubicBezTo>
                    <a:pt x="161024" y="64896"/>
                    <a:pt x="157610" y="59204"/>
                    <a:pt x="147368" y="59204"/>
                  </a:cubicBezTo>
                  <a:cubicBezTo>
                    <a:pt x="136558" y="59204"/>
                    <a:pt x="129730" y="66604"/>
                    <a:pt x="129730" y="77420"/>
                  </a:cubicBezTo>
                  <a:lnTo>
                    <a:pt x="129730" y="124670"/>
                  </a:lnTo>
                  <a:lnTo>
                    <a:pt x="104694" y="124670"/>
                  </a:lnTo>
                  <a:lnTo>
                    <a:pt x="104694" y="39279"/>
                  </a:lnTo>
                  <a:close/>
                  <a:moveTo>
                    <a:pt x="287340" y="39279"/>
                  </a:moveTo>
                  <a:lnTo>
                    <a:pt x="287340" y="58065"/>
                  </a:lnTo>
                  <a:lnTo>
                    <a:pt x="271408" y="58065"/>
                  </a:lnTo>
                  <a:cubicBezTo>
                    <a:pt x="273115" y="61481"/>
                    <a:pt x="273684" y="65466"/>
                    <a:pt x="273684" y="69451"/>
                  </a:cubicBezTo>
                  <a:cubicBezTo>
                    <a:pt x="273684" y="87667"/>
                    <a:pt x="261166" y="100760"/>
                    <a:pt x="239545" y="100760"/>
                  </a:cubicBezTo>
                  <a:cubicBezTo>
                    <a:pt x="234424" y="100760"/>
                    <a:pt x="229303" y="100191"/>
                    <a:pt x="225320" y="98483"/>
                  </a:cubicBezTo>
                  <a:cubicBezTo>
                    <a:pt x="223613" y="100191"/>
                    <a:pt x="223044" y="101899"/>
                    <a:pt x="223044" y="103607"/>
                  </a:cubicBezTo>
                  <a:cubicBezTo>
                    <a:pt x="223044" y="114992"/>
                    <a:pt x="285064" y="95068"/>
                    <a:pt x="285064" y="130932"/>
                  </a:cubicBezTo>
                  <a:cubicBezTo>
                    <a:pt x="285064" y="145163"/>
                    <a:pt x="276529" y="157118"/>
                    <a:pt x="240114" y="157118"/>
                  </a:cubicBezTo>
                  <a:cubicBezTo>
                    <a:pt x="208819" y="157118"/>
                    <a:pt x="198578" y="149717"/>
                    <a:pt x="198578" y="137763"/>
                  </a:cubicBezTo>
                  <a:cubicBezTo>
                    <a:pt x="198578" y="131501"/>
                    <a:pt x="201991" y="126377"/>
                    <a:pt x="207681" y="122962"/>
                  </a:cubicBezTo>
                  <a:cubicBezTo>
                    <a:pt x="203129" y="120115"/>
                    <a:pt x="200284" y="116131"/>
                    <a:pt x="200284" y="109869"/>
                  </a:cubicBezTo>
                  <a:cubicBezTo>
                    <a:pt x="200284" y="102468"/>
                    <a:pt x="203698" y="96206"/>
                    <a:pt x="212802" y="91652"/>
                  </a:cubicBezTo>
                  <a:cubicBezTo>
                    <a:pt x="207112" y="85959"/>
                    <a:pt x="204267" y="78559"/>
                    <a:pt x="204267" y="69451"/>
                  </a:cubicBezTo>
                  <a:cubicBezTo>
                    <a:pt x="204267" y="50665"/>
                    <a:pt x="216785" y="38141"/>
                    <a:pt x="238976" y="38141"/>
                  </a:cubicBezTo>
                  <a:cubicBezTo>
                    <a:pt x="243528" y="38141"/>
                    <a:pt x="247511" y="38710"/>
                    <a:pt x="251494" y="39849"/>
                  </a:cubicBezTo>
                  <a:lnTo>
                    <a:pt x="287340" y="39849"/>
                  </a:lnTo>
                  <a:close/>
                  <a:moveTo>
                    <a:pt x="222475" y="127516"/>
                  </a:moveTo>
                  <a:cubicBezTo>
                    <a:pt x="219630" y="129793"/>
                    <a:pt x="219061" y="132070"/>
                    <a:pt x="219061" y="133778"/>
                  </a:cubicBezTo>
                  <a:cubicBezTo>
                    <a:pt x="219061" y="138901"/>
                    <a:pt x="223044" y="141748"/>
                    <a:pt x="241821" y="141748"/>
                  </a:cubicBezTo>
                  <a:cubicBezTo>
                    <a:pt x="257183" y="141748"/>
                    <a:pt x="261735" y="137193"/>
                    <a:pt x="261735" y="133778"/>
                  </a:cubicBezTo>
                  <a:cubicBezTo>
                    <a:pt x="261735" y="125808"/>
                    <a:pt x="239545" y="129793"/>
                    <a:pt x="222475" y="127516"/>
                  </a:cubicBezTo>
                  <a:close/>
                  <a:moveTo>
                    <a:pt x="251494" y="69451"/>
                  </a:moveTo>
                  <a:cubicBezTo>
                    <a:pt x="251494" y="59773"/>
                    <a:pt x="248080" y="54080"/>
                    <a:pt x="239545" y="54080"/>
                  </a:cubicBezTo>
                  <a:cubicBezTo>
                    <a:pt x="231010" y="54080"/>
                    <a:pt x="227596" y="59773"/>
                    <a:pt x="227596" y="69451"/>
                  </a:cubicBezTo>
                  <a:cubicBezTo>
                    <a:pt x="227596" y="79128"/>
                    <a:pt x="231010" y="84821"/>
                    <a:pt x="239545" y="84821"/>
                  </a:cubicBezTo>
                  <a:cubicBezTo>
                    <a:pt x="247511" y="84821"/>
                    <a:pt x="251494" y="79128"/>
                    <a:pt x="251494" y="69451"/>
                  </a:cubicBezTo>
                  <a:close/>
                  <a:moveTo>
                    <a:pt x="299858" y="14232"/>
                  </a:moveTo>
                  <a:cubicBezTo>
                    <a:pt x="299858" y="5693"/>
                    <a:pt x="304979" y="0"/>
                    <a:pt x="314082" y="0"/>
                  </a:cubicBezTo>
                  <a:cubicBezTo>
                    <a:pt x="322617" y="0"/>
                    <a:pt x="328876" y="5693"/>
                    <a:pt x="328876" y="14232"/>
                  </a:cubicBezTo>
                  <a:cubicBezTo>
                    <a:pt x="328876" y="22771"/>
                    <a:pt x="323186" y="28463"/>
                    <a:pt x="314082" y="28463"/>
                  </a:cubicBezTo>
                  <a:cubicBezTo>
                    <a:pt x="304979" y="28463"/>
                    <a:pt x="299858" y="22771"/>
                    <a:pt x="299858" y="14232"/>
                  </a:cubicBezTo>
                  <a:close/>
                  <a:moveTo>
                    <a:pt x="301565" y="39279"/>
                  </a:moveTo>
                  <a:lnTo>
                    <a:pt x="326600" y="39279"/>
                  </a:lnTo>
                  <a:lnTo>
                    <a:pt x="326600" y="124670"/>
                  </a:lnTo>
                  <a:lnTo>
                    <a:pt x="301565" y="124670"/>
                  </a:lnTo>
                  <a:lnTo>
                    <a:pt x="301565" y="39279"/>
                  </a:lnTo>
                  <a:close/>
                  <a:moveTo>
                    <a:pt x="347653" y="39279"/>
                  </a:moveTo>
                  <a:lnTo>
                    <a:pt x="372688" y="39279"/>
                  </a:lnTo>
                  <a:lnTo>
                    <a:pt x="372688" y="52942"/>
                  </a:lnTo>
                  <a:lnTo>
                    <a:pt x="373258" y="52942"/>
                  </a:lnTo>
                  <a:cubicBezTo>
                    <a:pt x="378947" y="43264"/>
                    <a:pt x="386913" y="37572"/>
                    <a:pt x="401138" y="37572"/>
                  </a:cubicBezTo>
                  <a:cubicBezTo>
                    <a:pt x="421622" y="37572"/>
                    <a:pt x="429018" y="48957"/>
                    <a:pt x="429018" y="68881"/>
                  </a:cubicBezTo>
                  <a:lnTo>
                    <a:pt x="429018" y="124670"/>
                  </a:lnTo>
                  <a:lnTo>
                    <a:pt x="403983" y="124670"/>
                  </a:lnTo>
                  <a:lnTo>
                    <a:pt x="403983" y="75713"/>
                  </a:lnTo>
                  <a:cubicBezTo>
                    <a:pt x="403983" y="64896"/>
                    <a:pt x="400569" y="59204"/>
                    <a:pt x="390327" y="59204"/>
                  </a:cubicBezTo>
                  <a:cubicBezTo>
                    <a:pt x="379516" y="59204"/>
                    <a:pt x="372688" y="66604"/>
                    <a:pt x="372688" y="77420"/>
                  </a:cubicBezTo>
                  <a:lnTo>
                    <a:pt x="372688" y="124670"/>
                  </a:lnTo>
                  <a:lnTo>
                    <a:pt x="347653" y="124670"/>
                  </a:lnTo>
                  <a:lnTo>
                    <a:pt x="347653" y="39279"/>
                  </a:lnTo>
                  <a:close/>
                  <a:moveTo>
                    <a:pt x="526316" y="93360"/>
                  </a:moveTo>
                  <a:cubicBezTo>
                    <a:pt x="525178" y="111007"/>
                    <a:pt x="512660" y="126377"/>
                    <a:pt x="487055" y="126377"/>
                  </a:cubicBezTo>
                  <a:cubicBezTo>
                    <a:pt x="457468" y="126377"/>
                    <a:pt x="445519" y="108730"/>
                    <a:pt x="445519" y="81975"/>
                  </a:cubicBezTo>
                  <a:cubicBezTo>
                    <a:pt x="445519" y="55219"/>
                    <a:pt x="459744" y="37572"/>
                    <a:pt x="487624" y="37572"/>
                  </a:cubicBezTo>
                  <a:cubicBezTo>
                    <a:pt x="515505" y="37572"/>
                    <a:pt x="526316" y="54650"/>
                    <a:pt x="526316" y="83113"/>
                  </a:cubicBezTo>
                  <a:lnTo>
                    <a:pt x="526316" y="86529"/>
                  </a:lnTo>
                  <a:lnTo>
                    <a:pt x="470555" y="86529"/>
                  </a:lnTo>
                  <a:cubicBezTo>
                    <a:pt x="471123" y="99622"/>
                    <a:pt x="475676" y="107022"/>
                    <a:pt x="486486" y="107022"/>
                  </a:cubicBezTo>
                  <a:cubicBezTo>
                    <a:pt x="496159" y="107022"/>
                    <a:pt x="501280" y="100760"/>
                    <a:pt x="501280" y="93360"/>
                  </a:cubicBezTo>
                  <a:lnTo>
                    <a:pt x="526316" y="93360"/>
                  </a:lnTo>
                  <a:close/>
                  <a:moveTo>
                    <a:pt x="501280" y="72866"/>
                  </a:moveTo>
                  <a:cubicBezTo>
                    <a:pt x="500711" y="64327"/>
                    <a:pt x="496728" y="56357"/>
                    <a:pt x="486486" y="56357"/>
                  </a:cubicBezTo>
                  <a:cubicBezTo>
                    <a:pt x="476813" y="56357"/>
                    <a:pt x="472262" y="62050"/>
                    <a:pt x="471123" y="72866"/>
                  </a:cubicBezTo>
                  <a:lnTo>
                    <a:pt x="501280" y="72866"/>
                  </a:lnTo>
                  <a:close/>
                  <a:moveTo>
                    <a:pt x="619630" y="93360"/>
                  </a:moveTo>
                  <a:cubicBezTo>
                    <a:pt x="618492" y="111007"/>
                    <a:pt x="605974" y="126377"/>
                    <a:pt x="580370" y="126377"/>
                  </a:cubicBezTo>
                  <a:cubicBezTo>
                    <a:pt x="550782" y="126377"/>
                    <a:pt x="538833" y="108730"/>
                    <a:pt x="538833" y="81975"/>
                  </a:cubicBezTo>
                  <a:cubicBezTo>
                    <a:pt x="538833" y="55219"/>
                    <a:pt x="553058" y="37572"/>
                    <a:pt x="580939" y="37572"/>
                  </a:cubicBezTo>
                  <a:cubicBezTo>
                    <a:pt x="608819" y="37572"/>
                    <a:pt x="619630" y="54650"/>
                    <a:pt x="619630" y="83113"/>
                  </a:cubicBezTo>
                  <a:lnTo>
                    <a:pt x="619630" y="86529"/>
                  </a:lnTo>
                  <a:lnTo>
                    <a:pt x="564438" y="86529"/>
                  </a:lnTo>
                  <a:cubicBezTo>
                    <a:pt x="565007" y="99622"/>
                    <a:pt x="569559" y="107022"/>
                    <a:pt x="580370" y="107022"/>
                  </a:cubicBezTo>
                  <a:cubicBezTo>
                    <a:pt x="590042" y="107022"/>
                    <a:pt x="595164" y="100760"/>
                    <a:pt x="595164" y="93360"/>
                  </a:cubicBezTo>
                  <a:lnTo>
                    <a:pt x="619630" y="93360"/>
                  </a:lnTo>
                  <a:close/>
                  <a:moveTo>
                    <a:pt x="594594" y="72866"/>
                  </a:moveTo>
                  <a:cubicBezTo>
                    <a:pt x="594025" y="64327"/>
                    <a:pt x="590042" y="56357"/>
                    <a:pt x="579801" y="56357"/>
                  </a:cubicBezTo>
                  <a:cubicBezTo>
                    <a:pt x="570128" y="56357"/>
                    <a:pt x="565576" y="62050"/>
                    <a:pt x="564438" y="72866"/>
                  </a:cubicBezTo>
                  <a:lnTo>
                    <a:pt x="594594" y="72866"/>
                  </a:lnTo>
                  <a:close/>
                  <a:moveTo>
                    <a:pt x="636700" y="39279"/>
                  </a:moveTo>
                  <a:lnTo>
                    <a:pt x="661735" y="39279"/>
                  </a:lnTo>
                  <a:lnTo>
                    <a:pt x="661735" y="52942"/>
                  </a:lnTo>
                  <a:lnTo>
                    <a:pt x="662304" y="52942"/>
                  </a:lnTo>
                  <a:cubicBezTo>
                    <a:pt x="667994" y="43264"/>
                    <a:pt x="675391" y="37572"/>
                    <a:pt x="683926" y="37572"/>
                  </a:cubicBezTo>
                  <a:cubicBezTo>
                    <a:pt x="686202" y="37572"/>
                    <a:pt x="688478" y="38141"/>
                    <a:pt x="691323" y="38710"/>
                  </a:cubicBezTo>
                  <a:lnTo>
                    <a:pt x="691323" y="64896"/>
                  </a:lnTo>
                  <a:cubicBezTo>
                    <a:pt x="688478" y="63758"/>
                    <a:pt x="685064" y="63189"/>
                    <a:pt x="680512" y="63189"/>
                  </a:cubicBezTo>
                  <a:cubicBezTo>
                    <a:pt x="669701" y="63189"/>
                    <a:pt x="662304" y="70020"/>
                    <a:pt x="662304" y="81975"/>
                  </a:cubicBezTo>
                  <a:lnTo>
                    <a:pt x="662304" y="124670"/>
                  </a:lnTo>
                  <a:lnTo>
                    <a:pt x="637269" y="124670"/>
                  </a:lnTo>
                  <a:lnTo>
                    <a:pt x="637269" y="39279"/>
                  </a:lnTo>
                  <a:close/>
                  <a:moveTo>
                    <a:pt x="702702" y="14232"/>
                  </a:moveTo>
                  <a:cubicBezTo>
                    <a:pt x="702702" y="5693"/>
                    <a:pt x="707823" y="0"/>
                    <a:pt x="716927" y="0"/>
                  </a:cubicBezTo>
                  <a:cubicBezTo>
                    <a:pt x="725462" y="0"/>
                    <a:pt x="731721" y="5693"/>
                    <a:pt x="731721" y="14232"/>
                  </a:cubicBezTo>
                  <a:cubicBezTo>
                    <a:pt x="731721" y="22771"/>
                    <a:pt x="726031" y="28463"/>
                    <a:pt x="716927" y="28463"/>
                  </a:cubicBezTo>
                  <a:cubicBezTo>
                    <a:pt x="707823" y="28463"/>
                    <a:pt x="702702" y="22771"/>
                    <a:pt x="702702" y="14232"/>
                  </a:cubicBezTo>
                  <a:close/>
                  <a:moveTo>
                    <a:pt x="704409" y="39279"/>
                  </a:moveTo>
                  <a:lnTo>
                    <a:pt x="729445" y="39279"/>
                  </a:lnTo>
                  <a:lnTo>
                    <a:pt x="729445" y="124670"/>
                  </a:lnTo>
                  <a:lnTo>
                    <a:pt x="704409" y="124670"/>
                  </a:lnTo>
                  <a:lnTo>
                    <a:pt x="704409" y="39279"/>
                  </a:lnTo>
                  <a:close/>
                  <a:moveTo>
                    <a:pt x="750498" y="39279"/>
                  </a:moveTo>
                  <a:lnTo>
                    <a:pt x="775533" y="39279"/>
                  </a:lnTo>
                  <a:lnTo>
                    <a:pt x="775533" y="52942"/>
                  </a:lnTo>
                  <a:lnTo>
                    <a:pt x="776102" y="52942"/>
                  </a:lnTo>
                  <a:cubicBezTo>
                    <a:pt x="781792" y="43264"/>
                    <a:pt x="789758" y="37572"/>
                    <a:pt x="803982" y="37572"/>
                  </a:cubicBezTo>
                  <a:cubicBezTo>
                    <a:pt x="824466" y="37572"/>
                    <a:pt x="831863" y="48957"/>
                    <a:pt x="831863" y="68881"/>
                  </a:cubicBezTo>
                  <a:lnTo>
                    <a:pt x="831863" y="124670"/>
                  </a:lnTo>
                  <a:lnTo>
                    <a:pt x="806827" y="124670"/>
                  </a:lnTo>
                  <a:lnTo>
                    <a:pt x="806827" y="75713"/>
                  </a:lnTo>
                  <a:cubicBezTo>
                    <a:pt x="806827" y="64896"/>
                    <a:pt x="803414" y="59204"/>
                    <a:pt x="793172" y="59204"/>
                  </a:cubicBezTo>
                  <a:cubicBezTo>
                    <a:pt x="782361" y="59204"/>
                    <a:pt x="775533" y="66604"/>
                    <a:pt x="775533" y="77420"/>
                  </a:cubicBezTo>
                  <a:lnTo>
                    <a:pt x="775533" y="124670"/>
                  </a:lnTo>
                  <a:lnTo>
                    <a:pt x="750498" y="124670"/>
                  </a:lnTo>
                  <a:lnTo>
                    <a:pt x="750498" y="39279"/>
                  </a:lnTo>
                  <a:close/>
                  <a:moveTo>
                    <a:pt x="932574" y="39279"/>
                  </a:moveTo>
                  <a:lnTo>
                    <a:pt x="932574" y="58065"/>
                  </a:lnTo>
                  <a:lnTo>
                    <a:pt x="917212" y="58065"/>
                  </a:lnTo>
                  <a:cubicBezTo>
                    <a:pt x="918918" y="61481"/>
                    <a:pt x="919488" y="65466"/>
                    <a:pt x="919488" y="69451"/>
                  </a:cubicBezTo>
                  <a:cubicBezTo>
                    <a:pt x="919488" y="87667"/>
                    <a:pt x="906970" y="100760"/>
                    <a:pt x="885348" y="100760"/>
                  </a:cubicBezTo>
                  <a:cubicBezTo>
                    <a:pt x="880227" y="100760"/>
                    <a:pt x="875106" y="100191"/>
                    <a:pt x="871124" y="98483"/>
                  </a:cubicBezTo>
                  <a:cubicBezTo>
                    <a:pt x="869416" y="100191"/>
                    <a:pt x="868847" y="101899"/>
                    <a:pt x="868847" y="103607"/>
                  </a:cubicBezTo>
                  <a:cubicBezTo>
                    <a:pt x="868847" y="114992"/>
                    <a:pt x="930867" y="95068"/>
                    <a:pt x="930867" y="130932"/>
                  </a:cubicBezTo>
                  <a:cubicBezTo>
                    <a:pt x="930867" y="145163"/>
                    <a:pt x="922333" y="157118"/>
                    <a:pt x="885917" y="157118"/>
                  </a:cubicBezTo>
                  <a:cubicBezTo>
                    <a:pt x="854623" y="157118"/>
                    <a:pt x="844381" y="149717"/>
                    <a:pt x="844381" y="137763"/>
                  </a:cubicBezTo>
                  <a:cubicBezTo>
                    <a:pt x="844381" y="131501"/>
                    <a:pt x="847795" y="126377"/>
                    <a:pt x="853485" y="122962"/>
                  </a:cubicBezTo>
                  <a:cubicBezTo>
                    <a:pt x="848933" y="120115"/>
                    <a:pt x="846088" y="116131"/>
                    <a:pt x="846088" y="109869"/>
                  </a:cubicBezTo>
                  <a:cubicBezTo>
                    <a:pt x="846088" y="102468"/>
                    <a:pt x="849502" y="96206"/>
                    <a:pt x="858606" y="91652"/>
                  </a:cubicBezTo>
                  <a:cubicBezTo>
                    <a:pt x="852916" y="85959"/>
                    <a:pt x="850071" y="78559"/>
                    <a:pt x="850071" y="69451"/>
                  </a:cubicBezTo>
                  <a:cubicBezTo>
                    <a:pt x="850071" y="50665"/>
                    <a:pt x="862589" y="38141"/>
                    <a:pt x="884779" y="38141"/>
                  </a:cubicBezTo>
                  <a:cubicBezTo>
                    <a:pt x="889331" y="38141"/>
                    <a:pt x="893314" y="38710"/>
                    <a:pt x="897297" y="39849"/>
                  </a:cubicBezTo>
                  <a:lnTo>
                    <a:pt x="932574" y="39849"/>
                  </a:lnTo>
                  <a:close/>
                  <a:moveTo>
                    <a:pt x="867709" y="127516"/>
                  </a:moveTo>
                  <a:cubicBezTo>
                    <a:pt x="864864" y="129793"/>
                    <a:pt x="864296" y="132070"/>
                    <a:pt x="864296" y="133778"/>
                  </a:cubicBezTo>
                  <a:cubicBezTo>
                    <a:pt x="864296" y="138901"/>
                    <a:pt x="868279" y="141748"/>
                    <a:pt x="887055" y="141748"/>
                  </a:cubicBezTo>
                  <a:cubicBezTo>
                    <a:pt x="902418" y="141748"/>
                    <a:pt x="906970" y="137193"/>
                    <a:pt x="906970" y="133778"/>
                  </a:cubicBezTo>
                  <a:cubicBezTo>
                    <a:pt x="907539" y="125808"/>
                    <a:pt x="885348" y="129793"/>
                    <a:pt x="867709" y="127516"/>
                  </a:cubicBezTo>
                  <a:close/>
                  <a:moveTo>
                    <a:pt x="896728" y="69451"/>
                  </a:moveTo>
                  <a:cubicBezTo>
                    <a:pt x="896728" y="59773"/>
                    <a:pt x="893314" y="54080"/>
                    <a:pt x="884779" y="54080"/>
                  </a:cubicBezTo>
                  <a:cubicBezTo>
                    <a:pt x="876244" y="54080"/>
                    <a:pt x="872830" y="59773"/>
                    <a:pt x="872830" y="69451"/>
                  </a:cubicBezTo>
                  <a:cubicBezTo>
                    <a:pt x="872830" y="79128"/>
                    <a:pt x="876244" y="84821"/>
                    <a:pt x="884779" y="84821"/>
                  </a:cubicBezTo>
                  <a:cubicBezTo>
                    <a:pt x="893314" y="84821"/>
                    <a:pt x="896728" y="79128"/>
                    <a:pt x="896728" y="69451"/>
                  </a:cubicBezTo>
                  <a:close/>
                  <a:moveTo>
                    <a:pt x="569" y="159964"/>
                  </a:moveTo>
                  <a:lnTo>
                    <a:pt x="82504" y="159964"/>
                  </a:lnTo>
                  <a:lnTo>
                    <a:pt x="82504" y="181596"/>
                  </a:lnTo>
                  <a:lnTo>
                    <a:pt x="27311" y="181596"/>
                  </a:lnTo>
                  <a:lnTo>
                    <a:pt x="27311" y="208921"/>
                  </a:lnTo>
                  <a:lnTo>
                    <a:pt x="79090" y="208921"/>
                  </a:lnTo>
                  <a:lnTo>
                    <a:pt x="79090" y="229984"/>
                  </a:lnTo>
                  <a:lnTo>
                    <a:pt x="27311" y="229984"/>
                  </a:lnTo>
                  <a:lnTo>
                    <a:pt x="27311" y="277803"/>
                  </a:lnTo>
                  <a:lnTo>
                    <a:pt x="569" y="277803"/>
                  </a:lnTo>
                  <a:lnTo>
                    <a:pt x="569" y="159964"/>
                  </a:lnTo>
                  <a:close/>
                  <a:moveTo>
                    <a:pt x="99573" y="167365"/>
                  </a:moveTo>
                  <a:cubicBezTo>
                    <a:pt x="99573" y="158826"/>
                    <a:pt x="104694" y="153133"/>
                    <a:pt x="113798" y="153133"/>
                  </a:cubicBezTo>
                  <a:cubicBezTo>
                    <a:pt x="122333" y="153133"/>
                    <a:pt x="128592" y="158826"/>
                    <a:pt x="128592" y="167365"/>
                  </a:cubicBezTo>
                  <a:cubicBezTo>
                    <a:pt x="128592" y="175904"/>
                    <a:pt x="122902" y="181596"/>
                    <a:pt x="113798" y="181596"/>
                  </a:cubicBezTo>
                  <a:cubicBezTo>
                    <a:pt x="104694" y="181596"/>
                    <a:pt x="99573" y="175904"/>
                    <a:pt x="99573" y="167365"/>
                  </a:cubicBezTo>
                  <a:close/>
                  <a:moveTo>
                    <a:pt x="101280" y="192412"/>
                  </a:moveTo>
                  <a:lnTo>
                    <a:pt x="126316" y="192412"/>
                  </a:lnTo>
                  <a:lnTo>
                    <a:pt x="126316" y="277803"/>
                  </a:lnTo>
                  <a:lnTo>
                    <a:pt x="101280" y="277803"/>
                  </a:lnTo>
                  <a:lnTo>
                    <a:pt x="101280" y="192412"/>
                  </a:lnTo>
                  <a:close/>
                  <a:moveTo>
                    <a:pt x="147368" y="192412"/>
                  </a:moveTo>
                  <a:lnTo>
                    <a:pt x="172404" y="192412"/>
                  </a:lnTo>
                  <a:lnTo>
                    <a:pt x="172404" y="206075"/>
                  </a:lnTo>
                  <a:lnTo>
                    <a:pt x="172973" y="206075"/>
                  </a:lnTo>
                  <a:cubicBezTo>
                    <a:pt x="178663" y="196397"/>
                    <a:pt x="186060" y="190705"/>
                    <a:pt x="194595" y="190705"/>
                  </a:cubicBezTo>
                  <a:cubicBezTo>
                    <a:pt x="196871" y="190705"/>
                    <a:pt x="199146" y="191274"/>
                    <a:pt x="201991" y="191843"/>
                  </a:cubicBezTo>
                  <a:lnTo>
                    <a:pt x="201991" y="218029"/>
                  </a:lnTo>
                  <a:cubicBezTo>
                    <a:pt x="199146" y="216891"/>
                    <a:pt x="195733" y="216322"/>
                    <a:pt x="191181" y="216322"/>
                  </a:cubicBezTo>
                  <a:cubicBezTo>
                    <a:pt x="180370" y="216322"/>
                    <a:pt x="172973" y="223153"/>
                    <a:pt x="172973" y="235107"/>
                  </a:cubicBezTo>
                  <a:lnTo>
                    <a:pt x="172973" y="277803"/>
                  </a:lnTo>
                  <a:lnTo>
                    <a:pt x="147937" y="277803"/>
                  </a:lnTo>
                  <a:lnTo>
                    <a:pt x="147937" y="192412"/>
                  </a:lnTo>
                  <a:close/>
                  <a:moveTo>
                    <a:pt x="234993" y="249339"/>
                  </a:moveTo>
                  <a:cubicBezTo>
                    <a:pt x="235562" y="259017"/>
                    <a:pt x="242390" y="261863"/>
                    <a:pt x="250355" y="261863"/>
                  </a:cubicBezTo>
                  <a:cubicBezTo>
                    <a:pt x="258890" y="261863"/>
                    <a:pt x="262304" y="259017"/>
                    <a:pt x="262304" y="254463"/>
                  </a:cubicBezTo>
                  <a:cubicBezTo>
                    <a:pt x="262304" y="240231"/>
                    <a:pt x="213371" y="251047"/>
                    <a:pt x="213371" y="218029"/>
                  </a:cubicBezTo>
                  <a:cubicBezTo>
                    <a:pt x="213371" y="202659"/>
                    <a:pt x="224182" y="190705"/>
                    <a:pt x="248649" y="190705"/>
                  </a:cubicBezTo>
                  <a:cubicBezTo>
                    <a:pt x="272546" y="190705"/>
                    <a:pt x="285064" y="201521"/>
                    <a:pt x="285633" y="219737"/>
                  </a:cubicBezTo>
                  <a:lnTo>
                    <a:pt x="261735" y="219737"/>
                  </a:lnTo>
                  <a:cubicBezTo>
                    <a:pt x="261735" y="211767"/>
                    <a:pt x="256045" y="208352"/>
                    <a:pt x="248649" y="208352"/>
                  </a:cubicBezTo>
                  <a:cubicBezTo>
                    <a:pt x="240683" y="208352"/>
                    <a:pt x="238407" y="212337"/>
                    <a:pt x="238407" y="215183"/>
                  </a:cubicBezTo>
                  <a:cubicBezTo>
                    <a:pt x="238407" y="229415"/>
                    <a:pt x="287340" y="218599"/>
                    <a:pt x="287340" y="252185"/>
                  </a:cubicBezTo>
                  <a:cubicBezTo>
                    <a:pt x="287340" y="268125"/>
                    <a:pt x="276529" y="278941"/>
                    <a:pt x="250925" y="278941"/>
                  </a:cubicBezTo>
                  <a:cubicBezTo>
                    <a:pt x="226458" y="278941"/>
                    <a:pt x="211664" y="271541"/>
                    <a:pt x="210526" y="248770"/>
                  </a:cubicBezTo>
                  <a:lnTo>
                    <a:pt x="234993" y="248770"/>
                  </a:lnTo>
                  <a:close/>
                  <a:moveTo>
                    <a:pt x="308393" y="212337"/>
                  </a:moveTo>
                  <a:lnTo>
                    <a:pt x="297013" y="212337"/>
                  </a:lnTo>
                  <a:lnTo>
                    <a:pt x="297013" y="192412"/>
                  </a:lnTo>
                  <a:lnTo>
                    <a:pt x="308393" y="192412"/>
                  </a:lnTo>
                  <a:lnTo>
                    <a:pt x="308393" y="170211"/>
                  </a:lnTo>
                  <a:lnTo>
                    <a:pt x="333428" y="170211"/>
                  </a:lnTo>
                  <a:lnTo>
                    <a:pt x="333428" y="192412"/>
                  </a:lnTo>
                  <a:lnTo>
                    <a:pt x="353343" y="192412"/>
                  </a:lnTo>
                  <a:lnTo>
                    <a:pt x="353343" y="212337"/>
                  </a:lnTo>
                  <a:lnTo>
                    <a:pt x="333428" y="212337"/>
                  </a:lnTo>
                  <a:lnTo>
                    <a:pt x="333428" y="244785"/>
                  </a:lnTo>
                  <a:cubicBezTo>
                    <a:pt x="333428" y="252755"/>
                    <a:pt x="337411" y="256170"/>
                    <a:pt x="346515" y="256170"/>
                  </a:cubicBezTo>
                  <a:cubicBezTo>
                    <a:pt x="348791" y="256170"/>
                    <a:pt x="351067" y="256170"/>
                    <a:pt x="355050" y="255601"/>
                  </a:cubicBezTo>
                  <a:lnTo>
                    <a:pt x="355050" y="277803"/>
                  </a:lnTo>
                  <a:cubicBezTo>
                    <a:pt x="351636" y="278372"/>
                    <a:pt x="347084" y="279510"/>
                    <a:pt x="341963" y="279510"/>
                  </a:cubicBezTo>
                  <a:cubicBezTo>
                    <a:pt x="319772" y="279510"/>
                    <a:pt x="308393" y="269833"/>
                    <a:pt x="308393" y="245354"/>
                  </a:cubicBezTo>
                  <a:lnTo>
                    <a:pt x="308393" y="212337"/>
                  </a:lnTo>
                  <a:close/>
                </a:path>
              </a:pathLst>
            </a:custGeom>
            <a:solidFill>
              <a:srgbClr val="858381"/>
            </a:solidFill>
            <a:ln w="5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51C25CD1-C241-A555-7CE7-CD1700E8AB7B}"/>
                </a:ext>
              </a:extLst>
            </p:cNvPr>
            <p:cNvSpPr/>
            <p:nvPr/>
          </p:nvSpPr>
          <p:spPr>
            <a:xfrm>
              <a:off x="3487075" y="6411984"/>
              <a:ext cx="1250639" cy="290924"/>
            </a:xfrm>
            <a:custGeom>
              <a:avLst/>
              <a:gdLst>
                <a:gd name="connsiteX0" fmla="*/ 1063442 w 1250639"/>
                <a:gd name="connsiteY0" fmla="*/ 223153 h 290924"/>
                <a:gd name="connsiteX1" fmla="*/ 1155049 w 1250639"/>
                <a:gd name="connsiteY1" fmla="*/ 149717 h 290924"/>
                <a:gd name="connsiteX2" fmla="*/ 1188051 w 1250639"/>
                <a:gd name="connsiteY2" fmla="*/ 154272 h 290924"/>
                <a:gd name="connsiteX3" fmla="*/ 1188620 w 1250639"/>
                <a:gd name="connsiteY3" fmla="*/ 154272 h 290924"/>
                <a:gd name="connsiteX4" fmla="*/ 1190327 w 1250639"/>
                <a:gd name="connsiteY4" fmla="*/ 154841 h 290924"/>
                <a:gd name="connsiteX5" fmla="*/ 1192033 w 1250639"/>
                <a:gd name="connsiteY5" fmla="*/ 155410 h 290924"/>
                <a:gd name="connsiteX6" fmla="*/ 1193171 w 1250639"/>
                <a:gd name="connsiteY6" fmla="*/ 155410 h 290924"/>
                <a:gd name="connsiteX7" fmla="*/ 1194310 w 1250639"/>
                <a:gd name="connsiteY7" fmla="*/ 155979 h 290924"/>
                <a:gd name="connsiteX8" fmla="*/ 1199431 w 1250639"/>
                <a:gd name="connsiteY8" fmla="*/ 157687 h 290924"/>
                <a:gd name="connsiteX9" fmla="*/ 1199431 w 1250639"/>
                <a:gd name="connsiteY9" fmla="*/ 157687 h 290924"/>
                <a:gd name="connsiteX10" fmla="*/ 1202276 w 1250639"/>
                <a:gd name="connsiteY10" fmla="*/ 158826 h 290924"/>
                <a:gd name="connsiteX11" fmla="*/ 1202276 w 1250639"/>
                <a:gd name="connsiteY11" fmla="*/ 146871 h 290924"/>
                <a:gd name="connsiteX12" fmla="*/ 1156187 w 1250639"/>
                <a:gd name="connsiteY12" fmla="*/ 106453 h 290924"/>
                <a:gd name="connsiteX13" fmla="*/ 1103840 w 1250639"/>
                <a:gd name="connsiteY13" fmla="*/ 138332 h 290924"/>
                <a:gd name="connsiteX14" fmla="*/ 1069701 w 1250639"/>
                <a:gd name="connsiteY14" fmla="*/ 105884 h 290924"/>
                <a:gd name="connsiteX15" fmla="*/ 1156756 w 1250639"/>
                <a:gd name="connsiteY15" fmla="*/ 60342 h 290924"/>
                <a:gd name="connsiteX16" fmla="*/ 1250640 w 1250639"/>
                <a:gd name="connsiteY16" fmla="*/ 143455 h 290924"/>
                <a:gd name="connsiteX17" fmla="*/ 1250640 w 1250639"/>
                <a:gd name="connsiteY17" fmla="*/ 285772 h 290924"/>
                <a:gd name="connsiteX18" fmla="*/ 1202276 w 1250639"/>
                <a:gd name="connsiteY18" fmla="*/ 285772 h 290924"/>
                <a:gd name="connsiteX19" fmla="*/ 1202276 w 1250639"/>
                <a:gd name="connsiteY19" fmla="*/ 266986 h 290924"/>
                <a:gd name="connsiteX20" fmla="*/ 1199999 w 1250639"/>
                <a:gd name="connsiteY20" fmla="*/ 268694 h 290924"/>
                <a:gd name="connsiteX21" fmla="*/ 1137411 w 1250639"/>
                <a:gd name="connsiteY21" fmla="*/ 290896 h 290924"/>
                <a:gd name="connsiteX22" fmla="*/ 1063442 w 1250639"/>
                <a:gd name="connsiteY22" fmla="*/ 223153 h 290924"/>
                <a:gd name="connsiteX23" fmla="*/ 1111237 w 1250639"/>
                <a:gd name="connsiteY23" fmla="*/ 219737 h 290924"/>
                <a:gd name="connsiteX24" fmla="*/ 1146514 w 1250639"/>
                <a:gd name="connsiteY24" fmla="*/ 247062 h 290924"/>
                <a:gd name="connsiteX25" fmla="*/ 1201706 w 1250639"/>
                <a:gd name="connsiteY25" fmla="*/ 227138 h 290924"/>
                <a:gd name="connsiteX26" fmla="*/ 1201706 w 1250639"/>
                <a:gd name="connsiteY26" fmla="*/ 200382 h 290924"/>
                <a:gd name="connsiteX27" fmla="*/ 1152773 w 1250639"/>
                <a:gd name="connsiteY27" fmla="*/ 190705 h 290924"/>
                <a:gd name="connsiteX28" fmla="*/ 1111237 w 1250639"/>
                <a:gd name="connsiteY28" fmla="*/ 219737 h 290924"/>
                <a:gd name="connsiteX29" fmla="*/ 1111237 w 1250639"/>
                <a:gd name="connsiteY29" fmla="*/ 219737 h 290924"/>
                <a:gd name="connsiteX30" fmla="*/ 862589 w 1250639"/>
                <a:gd name="connsiteY30" fmla="*/ 247631 h 290924"/>
                <a:gd name="connsiteX31" fmla="*/ 894452 w 1250639"/>
                <a:gd name="connsiteY31" fmla="*/ 214614 h 290924"/>
                <a:gd name="connsiteX32" fmla="*/ 958179 w 1250639"/>
                <a:gd name="connsiteY32" fmla="*/ 246493 h 290924"/>
                <a:gd name="connsiteX33" fmla="*/ 992318 w 1250639"/>
                <a:gd name="connsiteY33" fmla="*/ 223722 h 290924"/>
                <a:gd name="connsiteX34" fmla="*/ 976386 w 1250639"/>
                <a:gd name="connsiteY34" fmla="*/ 204936 h 290924"/>
                <a:gd name="connsiteX35" fmla="*/ 966714 w 1250639"/>
                <a:gd name="connsiteY35" fmla="*/ 202090 h 290924"/>
                <a:gd name="connsiteX36" fmla="*/ 937695 w 1250639"/>
                <a:gd name="connsiteY36" fmla="*/ 194689 h 290924"/>
                <a:gd name="connsiteX37" fmla="*/ 871123 w 1250639"/>
                <a:gd name="connsiteY37" fmla="*/ 125239 h 290924"/>
                <a:gd name="connsiteX38" fmla="*/ 951351 w 1250639"/>
                <a:gd name="connsiteY38" fmla="*/ 59773 h 290924"/>
                <a:gd name="connsiteX39" fmla="*/ 1033285 w 1250639"/>
                <a:gd name="connsiteY39" fmla="*/ 96775 h 290924"/>
                <a:gd name="connsiteX40" fmla="*/ 1001422 w 1250639"/>
                <a:gd name="connsiteY40" fmla="*/ 131501 h 290924"/>
                <a:gd name="connsiteX41" fmla="*/ 949644 w 1250639"/>
                <a:gd name="connsiteY41" fmla="*/ 103607 h 290924"/>
                <a:gd name="connsiteX42" fmla="*/ 919488 w 1250639"/>
                <a:gd name="connsiteY42" fmla="*/ 124100 h 290924"/>
                <a:gd name="connsiteX43" fmla="*/ 936557 w 1250639"/>
                <a:gd name="connsiteY43" fmla="*/ 143455 h 290924"/>
                <a:gd name="connsiteX44" fmla="*/ 941109 w 1250639"/>
                <a:gd name="connsiteY44" fmla="*/ 144594 h 290924"/>
                <a:gd name="connsiteX45" fmla="*/ 975817 w 1250639"/>
                <a:gd name="connsiteY45" fmla="*/ 152564 h 290924"/>
                <a:gd name="connsiteX46" fmla="*/ 1041251 w 1250639"/>
                <a:gd name="connsiteY46" fmla="*/ 221445 h 290924"/>
                <a:gd name="connsiteX47" fmla="*/ 953627 w 1250639"/>
                <a:gd name="connsiteY47" fmla="*/ 289757 h 290924"/>
                <a:gd name="connsiteX48" fmla="*/ 862589 w 1250639"/>
                <a:gd name="connsiteY48" fmla="*/ 247631 h 290924"/>
                <a:gd name="connsiteX49" fmla="*/ 862589 w 1250639"/>
                <a:gd name="connsiteY49" fmla="*/ 247631 h 290924"/>
                <a:gd name="connsiteX50" fmla="*/ 649786 w 1250639"/>
                <a:gd name="connsiteY50" fmla="*/ 193551 h 290924"/>
                <a:gd name="connsiteX51" fmla="*/ 649786 w 1250639"/>
                <a:gd name="connsiteY51" fmla="*/ 66035 h 290924"/>
                <a:gd name="connsiteX52" fmla="*/ 700995 w 1250639"/>
                <a:gd name="connsiteY52" fmla="*/ 66035 h 290924"/>
                <a:gd name="connsiteX53" fmla="*/ 700995 w 1250639"/>
                <a:gd name="connsiteY53" fmla="*/ 197536 h 290924"/>
                <a:gd name="connsiteX54" fmla="*/ 741963 w 1250639"/>
                <a:gd name="connsiteY54" fmla="*/ 245354 h 290924"/>
                <a:gd name="connsiteX55" fmla="*/ 782930 w 1250639"/>
                <a:gd name="connsiteY55" fmla="*/ 197536 h 290924"/>
                <a:gd name="connsiteX56" fmla="*/ 782930 w 1250639"/>
                <a:gd name="connsiteY56" fmla="*/ 66035 h 290924"/>
                <a:gd name="connsiteX57" fmla="*/ 834139 w 1250639"/>
                <a:gd name="connsiteY57" fmla="*/ 66035 h 290924"/>
                <a:gd name="connsiteX58" fmla="*/ 834139 w 1250639"/>
                <a:gd name="connsiteY58" fmla="*/ 193551 h 290924"/>
                <a:gd name="connsiteX59" fmla="*/ 741394 w 1250639"/>
                <a:gd name="connsiteY59" fmla="*/ 290326 h 290924"/>
                <a:gd name="connsiteX60" fmla="*/ 649786 w 1250639"/>
                <a:gd name="connsiteY60" fmla="*/ 193551 h 290924"/>
                <a:gd name="connsiteX61" fmla="*/ 649786 w 1250639"/>
                <a:gd name="connsiteY61" fmla="*/ 193551 h 290924"/>
                <a:gd name="connsiteX62" fmla="*/ 514367 w 1250639"/>
                <a:gd name="connsiteY62" fmla="*/ 207783 h 290924"/>
                <a:gd name="connsiteX63" fmla="*/ 514367 w 1250639"/>
                <a:gd name="connsiteY63" fmla="*/ 111576 h 290924"/>
                <a:gd name="connsiteX64" fmla="*/ 481934 w 1250639"/>
                <a:gd name="connsiteY64" fmla="*/ 111576 h 290924"/>
                <a:gd name="connsiteX65" fmla="*/ 481934 w 1250639"/>
                <a:gd name="connsiteY65" fmla="*/ 66035 h 290924"/>
                <a:gd name="connsiteX66" fmla="*/ 514367 w 1250639"/>
                <a:gd name="connsiteY66" fmla="*/ 66035 h 290924"/>
                <a:gd name="connsiteX67" fmla="*/ 514367 w 1250639"/>
                <a:gd name="connsiteY67" fmla="*/ 569 h 290924"/>
                <a:gd name="connsiteX68" fmla="*/ 565007 w 1250639"/>
                <a:gd name="connsiteY68" fmla="*/ 569 h 290924"/>
                <a:gd name="connsiteX69" fmla="*/ 565007 w 1250639"/>
                <a:gd name="connsiteY69" fmla="*/ 66035 h 290924"/>
                <a:gd name="connsiteX70" fmla="*/ 617354 w 1250639"/>
                <a:gd name="connsiteY70" fmla="*/ 66035 h 290924"/>
                <a:gd name="connsiteX71" fmla="*/ 617354 w 1250639"/>
                <a:gd name="connsiteY71" fmla="*/ 111576 h 290924"/>
                <a:gd name="connsiteX72" fmla="*/ 565007 w 1250639"/>
                <a:gd name="connsiteY72" fmla="*/ 111576 h 290924"/>
                <a:gd name="connsiteX73" fmla="*/ 565007 w 1250639"/>
                <a:gd name="connsiteY73" fmla="*/ 200382 h 290924"/>
                <a:gd name="connsiteX74" fmla="*/ 600853 w 1250639"/>
                <a:gd name="connsiteY74" fmla="*/ 240231 h 290924"/>
                <a:gd name="connsiteX75" fmla="*/ 600853 w 1250639"/>
                <a:gd name="connsiteY75" fmla="*/ 240231 h 290924"/>
                <a:gd name="connsiteX76" fmla="*/ 617354 w 1250639"/>
                <a:gd name="connsiteY76" fmla="*/ 239092 h 290924"/>
                <a:gd name="connsiteX77" fmla="*/ 617354 w 1250639"/>
                <a:gd name="connsiteY77" fmla="*/ 284634 h 290924"/>
                <a:gd name="connsiteX78" fmla="*/ 590042 w 1250639"/>
                <a:gd name="connsiteY78" fmla="*/ 285772 h 290924"/>
                <a:gd name="connsiteX79" fmla="*/ 514367 w 1250639"/>
                <a:gd name="connsiteY79" fmla="*/ 207783 h 290924"/>
                <a:gd name="connsiteX80" fmla="*/ 514367 w 1250639"/>
                <a:gd name="connsiteY80" fmla="*/ 207783 h 290924"/>
                <a:gd name="connsiteX81" fmla="*/ 344808 w 1250639"/>
                <a:gd name="connsiteY81" fmla="*/ 285203 h 290924"/>
                <a:gd name="connsiteX82" fmla="*/ 344808 w 1250639"/>
                <a:gd name="connsiteY82" fmla="*/ 144025 h 290924"/>
                <a:gd name="connsiteX83" fmla="*/ 423328 w 1250639"/>
                <a:gd name="connsiteY83" fmla="*/ 65466 h 290924"/>
                <a:gd name="connsiteX84" fmla="*/ 452347 w 1250639"/>
                <a:gd name="connsiteY84" fmla="*/ 65466 h 290924"/>
                <a:gd name="connsiteX85" fmla="*/ 452347 w 1250639"/>
                <a:gd name="connsiteY85" fmla="*/ 111576 h 290924"/>
                <a:gd name="connsiteX86" fmla="*/ 434139 w 1250639"/>
                <a:gd name="connsiteY86" fmla="*/ 111576 h 290924"/>
                <a:gd name="connsiteX87" fmla="*/ 394879 w 1250639"/>
                <a:gd name="connsiteY87" fmla="*/ 150856 h 290924"/>
                <a:gd name="connsiteX88" fmla="*/ 394879 w 1250639"/>
                <a:gd name="connsiteY88" fmla="*/ 150856 h 290924"/>
                <a:gd name="connsiteX89" fmla="*/ 394879 w 1250639"/>
                <a:gd name="connsiteY89" fmla="*/ 285203 h 290924"/>
                <a:gd name="connsiteX90" fmla="*/ 344808 w 1250639"/>
                <a:gd name="connsiteY90" fmla="*/ 285203 h 290924"/>
                <a:gd name="connsiteX91" fmla="*/ 246942 w 1250639"/>
                <a:gd name="connsiteY91" fmla="*/ 285203 h 290924"/>
                <a:gd name="connsiteX92" fmla="*/ 246942 w 1250639"/>
                <a:gd name="connsiteY92" fmla="*/ 70589 h 290924"/>
                <a:gd name="connsiteX93" fmla="*/ 298151 w 1250639"/>
                <a:gd name="connsiteY93" fmla="*/ 140609 h 290924"/>
                <a:gd name="connsiteX94" fmla="*/ 298151 w 1250639"/>
                <a:gd name="connsiteY94" fmla="*/ 285203 h 290924"/>
                <a:gd name="connsiteX95" fmla="*/ 246942 w 1250639"/>
                <a:gd name="connsiteY95" fmla="*/ 285203 h 290924"/>
                <a:gd name="connsiteX96" fmla="*/ 77951 w 1250639"/>
                <a:gd name="connsiteY96" fmla="*/ 285203 h 290924"/>
                <a:gd name="connsiteX97" fmla="*/ 0 w 1250639"/>
                <a:gd name="connsiteY97" fmla="*/ 65466 h 290924"/>
                <a:gd name="connsiteX98" fmla="*/ 52347 w 1250639"/>
                <a:gd name="connsiteY98" fmla="*/ 65466 h 290924"/>
                <a:gd name="connsiteX99" fmla="*/ 105832 w 1250639"/>
                <a:gd name="connsiteY99" fmla="*/ 226568 h 290924"/>
                <a:gd name="connsiteX100" fmla="*/ 159317 w 1250639"/>
                <a:gd name="connsiteY100" fmla="*/ 65466 h 290924"/>
                <a:gd name="connsiteX101" fmla="*/ 211664 w 1250639"/>
                <a:gd name="connsiteY101" fmla="*/ 65466 h 290924"/>
                <a:gd name="connsiteX102" fmla="*/ 133713 w 1250639"/>
                <a:gd name="connsiteY102" fmla="*/ 285203 h 290924"/>
                <a:gd name="connsiteX103" fmla="*/ 77951 w 1250639"/>
                <a:gd name="connsiteY103" fmla="*/ 285203 h 290924"/>
                <a:gd name="connsiteX104" fmla="*/ 246942 w 1250639"/>
                <a:gd name="connsiteY104" fmla="*/ 0 h 290924"/>
                <a:gd name="connsiteX105" fmla="*/ 297013 w 1250639"/>
                <a:gd name="connsiteY105" fmla="*/ 0 h 290924"/>
                <a:gd name="connsiteX106" fmla="*/ 246942 w 1250639"/>
                <a:gd name="connsiteY106" fmla="*/ 60342 h 290924"/>
                <a:gd name="connsiteX107" fmla="*/ 246942 w 1250639"/>
                <a:gd name="connsiteY107" fmla="*/ 0 h 290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</a:cxnLst>
              <a:rect l="l" t="t" r="r" b="b"/>
              <a:pathLst>
                <a:path w="1250639" h="290924">
                  <a:moveTo>
                    <a:pt x="1063442" y="223153"/>
                  </a:moveTo>
                  <a:cubicBezTo>
                    <a:pt x="1063442" y="173057"/>
                    <a:pt x="1104409" y="149717"/>
                    <a:pt x="1155049" y="149717"/>
                  </a:cubicBezTo>
                  <a:cubicBezTo>
                    <a:pt x="1166429" y="149717"/>
                    <a:pt x="1177240" y="151425"/>
                    <a:pt x="1188051" y="154272"/>
                  </a:cubicBezTo>
                  <a:lnTo>
                    <a:pt x="1188620" y="154272"/>
                  </a:lnTo>
                  <a:cubicBezTo>
                    <a:pt x="1189188" y="154272"/>
                    <a:pt x="1189758" y="154272"/>
                    <a:pt x="1190327" y="154841"/>
                  </a:cubicBezTo>
                  <a:cubicBezTo>
                    <a:pt x="1190896" y="155410"/>
                    <a:pt x="1191465" y="154841"/>
                    <a:pt x="1192033" y="155410"/>
                  </a:cubicBezTo>
                  <a:cubicBezTo>
                    <a:pt x="1192603" y="155410"/>
                    <a:pt x="1192603" y="155410"/>
                    <a:pt x="1193171" y="155410"/>
                  </a:cubicBezTo>
                  <a:cubicBezTo>
                    <a:pt x="1193741" y="155410"/>
                    <a:pt x="1194310" y="155410"/>
                    <a:pt x="1194310" y="155979"/>
                  </a:cubicBezTo>
                  <a:cubicBezTo>
                    <a:pt x="1196016" y="156549"/>
                    <a:pt x="1198293" y="157118"/>
                    <a:pt x="1199431" y="157687"/>
                  </a:cubicBezTo>
                  <a:lnTo>
                    <a:pt x="1199431" y="157687"/>
                  </a:lnTo>
                  <a:cubicBezTo>
                    <a:pt x="1200568" y="158256"/>
                    <a:pt x="1201706" y="158256"/>
                    <a:pt x="1202276" y="158826"/>
                  </a:cubicBezTo>
                  <a:lnTo>
                    <a:pt x="1202276" y="146871"/>
                  </a:lnTo>
                  <a:cubicBezTo>
                    <a:pt x="1202276" y="124100"/>
                    <a:pt x="1183499" y="105884"/>
                    <a:pt x="1156187" y="106453"/>
                  </a:cubicBezTo>
                  <a:cubicBezTo>
                    <a:pt x="1133997" y="106453"/>
                    <a:pt x="1114082" y="118977"/>
                    <a:pt x="1103840" y="138332"/>
                  </a:cubicBezTo>
                  <a:lnTo>
                    <a:pt x="1069701" y="105884"/>
                  </a:lnTo>
                  <a:cubicBezTo>
                    <a:pt x="1087340" y="75143"/>
                    <a:pt x="1123186" y="60342"/>
                    <a:pt x="1156756" y="60342"/>
                  </a:cubicBezTo>
                  <a:cubicBezTo>
                    <a:pt x="1211379" y="60342"/>
                    <a:pt x="1250640" y="87098"/>
                    <a:pt x="1250640" y="143455"/>
                  </a:cubicBezTo>
                  <a:lnTo>
                    <a:pt x="1250640" y="285772"/>
                  </a:lnTo>
                  <a:lnTo>
                    <a:pt x="1202276" y="285772"/>
                  </a:lnTo>
                  <a:lnTo>
                    <a:pt x="1202276" y="266986"/>
                  </a:lnTo>
                  <a:cubicBezTo>
                    <a:pt x="1201706" y="267556"/>
                    <a:pt x="1201137" y="268125"/>
                    <a:pt x="1199999" y="268694"/>
                  </a:cubicBezTo>
                  <a:cubicBezTo>
                    <a:pt x="1182361" y="283495"/>
                    <a:pt x="1160170" y="291465"/>
                    <a:pt x="1137411" y="290896"/>
                  </a:cubicBezTo>
                  <a:cubicBezTo>
                    <a:pt x="1097012" y="290326"/>
                    <a:pt x="1063442" y="265848"/>
                    <a:pt x="1063442" y="223153"/>
                  </a:cubicBezTo>
                  <a:close/>
                  <a:moveTo>
                    <a:pt x="1111237" y="219737"/>
                  </a:moveTo>
                  <a:cubicBezTo>
                    <a:pt x="1111237" y="234538"/>
                    <a:pt x="1122617" y="247062"/>
                    <a:pt x="1146514" y="247062"/>
                  </a:cubicBezTo>
                  <a:cubicBezTo>
                    <a:pt x="1166429" y="247062"/>
                    <a:pt x="1186344" y="240231"/>
                    <a:pt x="1201706" y="227138"/>
                  </a:cubicBezTo>
                  <a:lnTo>
                    <a:pt x="1201706" y="200382"/>
                  </a:lnTo>
                  <a:cubicBezTo>
                    <a:pt x="1186344" y="194120"/>
                    <a:pt x="1169843" y="190705"/>
                    <a:pt x="1152773" y="190705"/>
                  </a:cubicBezTo>
                  <a:cubicBezTo>
                    <a:pt x="1128307" y="190705"/>
                    <a:pt x="1111237" y="200951"/>
                    <a:pt x="1111237" y="219737"/>
                  </a:cubicBezTo>
                  <a:lnTo>
                    <a:pt x="1111237" y="219737"/>
                  </a:lnTo>
                  <a:close/>
                  <a:moveTo>
                    <a:pt x="862589" y="247631"/>
                  </a:moveTo>
                  <a:lnTo>
                    <a:pt x="894452" y="214614"/>
                  </a:lnTo>
                  <a:cubicBezTo>
                    <a:pt x="909246" y="235107"/>
                    <a:pt x="932574" y="247062"/>
                    <a:pt x="958179" y="246493"/>
                  </a:cubicBezTo>
                  <a:cubicBezTo>
                    <a:pt x="984921" y="246493"/>
                    <a:pt x="992318" y="234538"/>
                    <a:pt x="992318" y="223722"/>
                  </a:cubicBezTo>
                  <a:cubicBezTo>
                    <a:pt x="992318" y="215752"/>
                    <a:pt x="988335" y="209490"/>
                    <a:pt x="976386" y="204936"/>
                  </a:cubicBezTo>
                  <a:cubicBezTo>
                    <a:pt x="973542" y="203798"/>
                    <a:pt x="970127" y="202659"/>
                    <a:pt x="966714" y="202090"/>
                  </a:cubicBezTo>
                  <a:lnTo>
                    <a:pt x="937695" y="194689"/>
                  </a:lnTo>
                  <a:cubicBezTo>
                    <a:pt x="896728" y="184443"/>
                    <a:pt x="871123" y="163380"/>
                    <a:pt x="871123" y="125239"/>
                  </a:cubicBezTo>
                  <a:cubicBezTo>
                    <a:pt x="871123" y="84252"/>
                    <a:pt x="905263" y="59773"/>
                    <a:pt x="951351" y="59773"/>
                  </a:cubicBezTo>
                  <a:cubicBezTo>
                    <a:pt x="988335" y="59773"/>
                    <a:pt x="1013371" y="75713"/>
                    <a:pt x="1033285" y="96775"/>
                  </a:cubicBezTo>
                  <a:lnTo>
                    <a:pt x="1001422" y="131501"/>
                  </a:lnTo>
                  <a:cubicBezTo>
                    <a:pt x="989473" y="114423"/>
                    <a:pt x="970127" y="104176"/>
                    <a:pt x="949644" y="103607"/>
                  </a:cubicBezTo>
                  <a:cubicBezTo>
                    <a:pt x="930867" y="103607"/>
                    <a:pt x="919488" y="113284"/>
                    <a:pt x="919488" y="124100"/>
                  </a:cubicBezTo>
                  <a:cubicBezTo>
                    <a:pt x="919488" y="133778"/>
                    <a:pt x="926884" y="140040"/>
                    <a:pt x="936557" y="143455"/>
                  </a:cubicBezTo>
                  <a:cubicBezTo>
                    <a:pt x="938264" y="144025"/>
                    <a:pt x="939402" y="144594"/>
                    <a:pt x="941109" y="144594"/>
                  </a:cubicBezTo>
                  <a:lnTo>
                    <a:pt x="975817" y="152564"/>
                  </a:lnTo>
                  <a:cubicBezTo>
                    <a:pt x="1013371" y="161672"/>
                    <a:pt x="1041251" y="182735"/>
                    <a:pt x="1041251" y="221445"/>
                  </a:cubicBezTo>
                  <a:cubicBezTo>
                    <a:pt x="1041251" y="259586"/>
                    <a:pt x="1011664" y="289757"/>
                    <a:pt x="953627" y="289757"/>
                  </a:cubicBezTo>
                  <a:cubicBezTo>
                    <a:pt x="908108" y="290326"/>
                    <a:pt x="879658" y="269264"/>
                    <a:pt x="862589" y="247631"/>
                  </a:cubicBezTo>
                  <a:lnTo>
                    <a:pt x="862589" y="247631"/>
                  </a:lnTo>
                  <a:close/>
                  <a:moveTo>
                    <a:pt x="649786" y="193551"/>
                  </a:moveTo>
                  <a:lnTo>
                    <a:pt x="649786" y="66035"/>
                  </a:lnTo>
                  <a:lnTo>
                    <a:pt x="700995" y="66035"/>
                  </a:lnTo>
                  <a:lnTo>
                    <a:pt x="700995" y="197536"/>
                  </a:lnTo>
                  <a:cubicBezTo>
                    <a:pt x="700995" y="225999"/>
                    <a:pt x="715789" y="245354"/>
                    <a:pt x="741963" y="245354"/>
                  </a:cubicBezTo>
                  <a:cubicBezTo>
                    <a:pt x="768136" y="245354"/>
                    <a:pt x="782930" y="226568"/>
                    <a:pt x="782930" y="197536"/>
                  </a:cubicBezTo>
                  <a:lnTo>
                    <a:pt x="782930" y="66035"/>
                  </a:lnTo>
                  <a:lnTo>
                    <a:pt x="834139" y="66035"/>
                  </a:lnTo>
                  <a:lnTo>
                    <a:pt x="834139" y="193551"/>
                  </a:lnTo>
                  <a:cubicBezTo>
                    <a:pt x="834139" y="255601"/>
                    <a:pt x="790327" y="290326"/>
                    <a:pt x="741394" y="290326"/>
                  </a:cubicBezTo>
                  <a:cubicBezTo>
                    <a:pt x="692460" y="290326"/>
                    <a:pt x="650355" y="255601"/>
                    <a:pt x="649786" y="193551"/>
                  </a:cubicBezTo>
                  <a:lnTo>
                    <a:pt x="649786" y="193551"/>
                  </a:lnTo>
                  <a:close/>
                  <a:moveTo>
                    <a:pt x="514367" y="207783"/>
                  </a:moveTo>
                  <a:lnTo>
                    <a:pt x="514367" y="111576"/>
                  </a:lnTo>
                  <a:lnTo>
                    <a:pt x="481934" y="111576"/>
                  </a:lnTo>
                  <a:lnTo>
                    <a:pt x="481934" y="66035"/>
                  </a:lnTo>
                  <a:lnTo>
                    <a:pt x="514367" y="66035"/>
                  </a:lnTo>
                  <a:lnTo>
                    <a:pt x="514367" y="569"/>
                  </a:lnTo>
                  <a:lnTo>
                    <a:pt x="565007" y="569"/>
                  </a:lnTo>
                  <a:lnTo>
                    <a:pt x="565007" y="66035"/>
                  </a:lnTo>
                  <a:lnTo>
                    <a:pt x="617354" y="66035"/>
                  </a:lnTo>
                  <a:lnTo>
                    <a:pt x="617354" y="111576"/>
                  </a:lnTo>
                  <a:lnTo>
                    <a:pt x="565007" y="111576"/>
                  </a:lnTo>
                  <a:lnTo>
                    <a:pt x="565007" y="200382"/>
                  </a:lnTo>
                  <a:cubicBezTo>
                    <a:pt x="565007" y="232261"/>
                    <a:pt x="572404" y="240231"/>
                    <a:pt x="600853" y="240231"/>
                  </a:cubicBezTo>
                  <a:lnTo>
                    <a:pt x="600853" y="240231"/>
                  </a:lnTo>
                  <a:cubicBezTo>
                    <a:pt x="605405" y="240231"/>
                    <a:pt x="615647" y="239662"/>
                    <a:pt x="617354" y="239092"/>
                  </a:cubicBezTo>
                  <a:lnTo>
                    <a:pt x="617354" y="284634"/>
                  </a:lnTo>
                  <a:cubicBezTo>
                    <a:pt x="616216" y="284634"/>
                    <a:pt x="606543" y="285772"/>
                    <a:pt x="590042" y="285772"/>
                  </a:cubicBezTo>
                  <a:cubicBezTo>
                    <a:pt x="532574" y="285772"/>
                    <a:pt x="514367" y="263571"/>
                    <a:pt x="514367" y="207783"/>
                  </a:cubicBezTo>
                  <a:lnTo>
                    <a:pt x="514367" y="207783"/>
                  </a:lnTo>
                  <a:close/>
                  <a:moveTo>
                    <a:pt x="344808" y="285203"/>
                  </a:moveTo>
                  <a:lnTo>
                    <a:pt x="344808" y="144025"/>
                  </a:lnTo>
                  <a:cubicBezTo>
                    <a:pt x="344808" y="100760"/>
                    <a:pt x="380085" y="65466"/>
                    <a:pt x="423328" y="65466"/>
                  </a:cubicBezTo>
                  <a:lnTo>
                    <a:pt x="452347" y="65466"/>
                  </a:lnTo>
                  <a:lnTo>
                    <a:pt x="452347" y="111576"/>
                  </a:lnTo>
                  <a:lnTo>
                    <a:pt x="434139" y="111576"/>
                  </a:lnTo>
                  <a:cubicBezTo>
                    <a:pt x="412518" y="111576"/>
                    <a:pt x="394879" y="129224"/>
                    <a:pt x="394879" y="150856"/>
                  </a:cubicBezTo>
                  <a:lnTo>
                    <a:pt x="394879" y="150856"/>
                  </a:lnTo>
                  <a:lnTo>
                    <a:pt x="394879" y="285203"/>
                  </a:lnTo>
                  <a:lnTo>
                    <a:pt x="344808" y="285203"/>
                  </a:lnTo>
                  <a:close/>
                  <a:moveTo>
                    <a:pt x="246942" y="285203"/>
                  </a:moveTo>
                  <a:lnTo>
                    <a:pt x="246942" y="70589"/>
                  </a:lnTo>
                  <a:cubicBezTo>
                    <a:pt x="276529" y="81405"/>
                    <a:pt x="296444" y="109299"/>
                    <a:pt x="298151" y="140609"/>
                  </a:cubicBezTo>
                  <a:lnTo>
                    <a:pt x="298151" y="285203"/>
                  </a:lnTo>
                  <a:lnTo>
                    <a:pt x="246942" y="285203"/>
                  </a:lnTo>
                  <a:close/>
                  <a:moveTo>
                    <a:pt x="77951" y="285203"/>
                  </a:moveTo>
                  <a:lnTo>
                    <a:pt x="0" y="65466"/>
                  </a:lnTo>
                  <a:lnTo>
                    <a:pt x="52347" y="65466"/>
                  </a:lnTo>
                  <a:lnTo>
                    <a:pt x="105832" y="226568"/>
                  </a:lnTo>
                  <a:lnTo>
                    <a:pt x="159317" y="65466"/>
                  </a:lnTo>
                  <a:lnTo>
                    <a:pt x="211664" y="65466"/>
                  </a:lnTo>
                  <a:lnTo>
                    <a:pt x="133713" y="285203"/>
                  </a:lnTo>
                  <a:lnTo>
                    <a:pt x="77951" y="285203"/>
                  </a:lnTo>
                  <a:close/>
                  <a:moveTo>
                    <a:pt x="246942" y="0"/>
                  </a:moveTo>
                  <a:lnTo>
                    <a:pt x="297013" y="0"/>
                  </a:lnTo>
                  <a:cubicBezTo>
                    <a:pt x="292461" y="27325"/>
                    <a:pt x="273115" y="50665"/>
                    <a:pt x="246942" y="60342"/>
                  </a:cubicBezTo>
                  <a:lnTo>
                    <a:pt x="246942" y="0"/>
                  </a:lnTo>
                  <a:close/>
                </a:path>
              </a:pathLst>
            </a:custGeom>
            <a:solidFill>
              <a:srgbClr val="858381"/>
            </a:solidFill>
            <a:ln w="5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6556540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- 5 Member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icture Placeholder 2">
            <a:extLst>
              <a:ext uri="{FF2B5EF4-FFF2-40B4-BE49-F238E27FC236}">
                <a16:creationId xmlns:a16="http://schemas.microsoft.com/office/drawing/2014/main" id="{E7F718D0-5BA4-444C-8FB5-EAA628650FD0}"/>
              </a:ext>
            </a:extLst>
          </p:cNvPr>
          <p:cNvSpPr>
            <a:spLocks noGrp="1" noChangeAspect="1"/>
          </p:cNvSpPr>
          <p:nvPr>
            <p:ph type="pic" sz="quarter" idx="66" hasCustomPrompt="1"/>
          </p:nvPr>
        </p:nvSpPr>
        <p:spPr>
          <a:xfrm>
            <a:off x="9631163" y="2134544"/>
            <a:ext cx="1828800" cy="18288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tIns="365760" anchor="b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Headshot</a:t>
            </a:r>
          </a:p>
        </p:txBody>
      </p:sp>
      <p:sp>
        <p:nvSpPr>
          <p:cNvPr id="39" name="Text Placeholder 30">
            <a:extLst>
              <a:ext uri="{FF2B5EF4-FFF2-40B4-BE49-F238E27FC236}">
                <a16:creationId xmlns:a16="http://schemas.microsoft.com/office/drawing/2014/main" id="{FCE88860-BCE8-BD4E-9041-055B4579BABA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7316376" y="4362395"/>
            <a:ext cx="2016174" cy="330396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0" marR="0" indent="0" algn="ctr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300" b="1">
                <a:solidFill>
                  <a:schemeClr val="tx1"/>
                </a:solidFill>
              </a:defRPr>
            </a:lvl1pPr>
            <a:lvl2pPr marL="609585" indent="0" algn="l">
              <a:buNone/>
              <a:defRPr sz="1500"/>
            </a:lvl2pPr>
            <a:lvl3pPr marL="853419" indent="0" algn="l">
              <a:buNone/>
              <a:defRPr sz="1500"/>
            </a:lvl3pPr>
            <a:lvl4pPr marL="1341086" indent="0" algn="l">
              <a:buNone/>
              <a:defRPr sz="1500"/>
            </a:lvl4pPr>
            <a:lvl5pPr marL="1828754" indent="0" algn="l">
              <a:buNone/>
              <a:defRPr sz="1500"/>
            </a:lvl5pPr>
          </a:lstStyle>
          <a:p>
            <a:pPr marL="0" marR="0" lvl="0" indent="0" algn="ctr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Name</a:t>
            </a:r>
          </a:p>
        </p:txBody>
      </p:sp>
      <p:sp>
        <p:nvSpPr>
          <p:cNvPr id="40" name="Text Placeholder 30">
            <a:extLst>
              <a:ext uri="{FF2B5EF4-FFF2-40B4-BE49-F238E27FC236}">
                <a16:creationId xmlns:a16="http://schemas.microsoft.com/office/drawing/2014/main" id="{8BD5B0B1-5FF1-3642-B01C-4491DF2DE4BE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7316376" y="4692791"/>
            <a:ext cx="2016174" cy="330396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0" marR="0" indent="0" algn="ctr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000" b="0">
                <a:solidFill>
                  <a:schemeClr val="tx1"/>
                </a:solidFill>
              </a:defRPr>
            </a:lvl1pPr>
            <a:lvl2pPr marL="609585" indent="0" algn="l">
              <a:buNone/>
              <a:defRPr sz="1500"/>
            </a:lvl2pPr>
            <a:lvl3pPr marL="853419" indent="0" algn="l">
              <a:buNone/>
              <a:defRPr sz="1500"/>
            </a:lvl3pPr>
            <a:lvl4pPr marL="1341086" indent="0" algn="l">
              <a:buNone/>
              <a:defRPr sz="1500"/>
            </a:lvl4pPr>
            <a:lvl5pPr marL="1828754" indent="0" algn="l">
              <a:buNone/>
              <a:defRPr sz="1500"/>
            </a:lvl5pPr>
          </a:lstStyle>
          <a:p>
            <a:pPr marL="0" marR="0" lvl="0" indent="0" algn="ctr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Title</a:t>
            </a:r>
          </a:p>
        </p:txBody>
      </p:sp>
      <p:sp>
        <p:nvSpPr>
          <p:cNvPr id="41" name="Picture Placeholder 2">
            <a:extLst>
              <a:ext uri="{FF2B5EF4-FFF2-40B4-BE49-F238E27FC236}">
                <a16:creationId xmlns:a16="http://schemas.microsoft.com/office/drawing/2014/main" id="{921D725D-933B-8341-908A-02A487091163}"/>
              </a:ext>
            </a:extLst>
          </p:cNvPr>
          <p:cNvSpPr>
            <a:spLocks noGrp="1" noChangeAspect="1"/>
          </p:cNvSpPr>
          <p:nvPr>
            <p:ph type="pic" sz="quarter" idx="69" hasCustomPrompt="1"/>
          </p:nvPr>
        </p:nvSpPr>
        <p:spPr>
          <a:xfrm>
            <a:off x="5172092" y="2134544"/>
            <a:ext cx="1828800" cy="18288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tIns="365760" anchor="b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Headshot</a:t>
            </a:r>
          </a:p>
        </p:txBody>
      </p:sp>
      <p:sp>
        <p:nvSpPr>
          <p:cNvPr id="42" name="Text Placeholder 30">
            <a:extLst>
              <a:ext uri="{FF2B5EF4-FFF2-40B4-BE49-F238E27FC236}">
                <a16:creationId xmlns:a16="http://schemas.microsoft.com/office/drawing/2014/main" id="{9813D300-7FAF-274A-A280-DAA536886D78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5080784" y="4362395"/>
            <a:ext cx="2016174" cy="330396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0" marR="0" indent="0" algn="ctr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300" b="1">
                <a:solidFill>
                  <a:schemeClr val="tx1"/>
                </a:solidFill>
              </a:defRPr>
            </a:lvl1pPr>
            <a:lvl2pPr marL="609585" indent="0" algn="l">
              <a:buNone/>
              <a:defRPr sz="1500"/>
            </a:lvl2pPr>
            <a:lvl3pPr marL="853419" indent="0" algn="l">
              <a:buNone/>
              <a:defRPr sz="1500"/>
            </a:lvl3pPr>
            <a:lvl4pPr marL="1341086" indent="0" algn="l">
              <a:buNone/>
              <a:defRPr sz="1500"/>
            </a:lvl4pPr>
            <a:lvl5pPr marL="1828754" indent="0" algn="l">
              <a:buNone/>
              <a:defRPr sz="1500"/>
            </a:lvl5pPr>
          </a:lstStyle>
          <a:p>
            <a:pPr marL="0" marR="0" lvl="0" indent="0" algn="ctr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Name</a:t>
            </a:r>
          </a:p>
        </p:txBody>
      </p:sp>
      <p:sp>
        <p:nvSpPr>
          <p:cNvPr id="44" name="Text Placeholder 30">
            <a:extLst>
              <a:ext uri="{FF2B5EF4-FFF2-40B4-BE49-F238E27FC236}">
                <a16:creationId xmlns:a16="http://schemas.microsoft.com/office/drawing/2014/main" id="{33055E6F-E52B-E94B-9C60-AC0555632DC4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5080784" y="4692791"/>
            <a:ext cx="2016174" cy="330396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0" marR="0" indent="0" algn="ctr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000" b="0">
                <a:solidFill>
                  <a:schemeClr val="tx1"/>
                </a:solidFill>
              </a:defRPr>
            </a:lvl1pPr>
            <a:lvl2pPr marL="609585" indent="0" algn="l">
              <a:buNone/>
              <a:defRPr sz="1500"/>
            </a:lvl2pPr>
            <a:lvl3pPr marL="853419" indent="0" algn="l">
              <a:buNone/>
              <a:defRPr sz="1500"/>
            </a:lvl3pPr>
            <a:lvl4pPr marL="1341086" indent="0" algn="l">
              <a:buNone/>
              <a:defRPr sz="1500"/>
            </a:lvl4pPr>
            <a:lvl5pPr marL="1828754" indent="0" algn="l">
              <a:buNone/>
              <a:defRPr sz="1500"/>
            </a:lvl5pPr>
          </a:lstStyle>
          <a:p>
            <a:pPr marL="0" marR="0" lvl="0" indent="0" algn="ctr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Title</a:t>
            </a:r>
          </a:p>
        </p:txBody>
      </p:sp>
      <p:sp>
        <p:nvSpPr>
          <p:cNvPr id="45" name="Picture Placeholder 2">
            <a:extLst>
              <a:ext uri="{FF2B5EF4-FFF2-40B4-BE49-F238E27FC236}">
                <a16:creationId xmlns:a16="http://schemas.microsoft.com/office/drawing/2014/main" id="{29C081A5-9E3E-444F-84C3-1A180731F54C}"/>
              </a:ext>
            </a:extLst>
          </p:cNvPr>
          <p:cNvSpPr>
            <a:spLocks noGrp="1" noChangeAspect="1"/>
          </p:cNvSpPr>
          <p:nvPr>
            <p:ph type="pic" sz="quarter" idx="72" hasCustomPrompt="1"/>
          </p:nvPr>
        </p:nvSpPr>
        <p:spPr>
          <a:xfrm>
            <a:off x="2942556" y="2134544"/>
            <a:ext cx="1828800" cy="18288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tIns="365760" anchor="b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Headshot</a:t>
            </a:r>
          </a:p>
        </p:txBody>
      </p:sp>
      <p:sp>
        <p:nvSpPr>
          <p:cNvPr id="46" name="Text Placeholder 30">
            <a:extLst>
              <a:ext uri="{FF2B5EF4-FFF2-40B4-BE49-F238E27FC236}">
                <a16:creationId xmlns:a16="http://schemas.microsoft.com/office/drawing/2014/main" id="{C2DB86B0-938F-B34B-A349-4B643DD61F52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2845192" y="4362395"/>
            <a:ext cx="2016174" cy="330396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0" marR="0" indent="0" algn="ctr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300" b="1">
                <a:solidFill>
                  <a:schemeClr val="tx1"/>
                </a:solidFill>
              </a:defRPr>
            </a:lvl1pPr>
            <a:lvl2pPr marL="609585" indent="0" algn="l">
              <a:buNone/>
              <a:defRPr sz="1500"/>
            </a:lvl2pPr>
            <a:lvl3pPr marL="853419" indent="0" algn="l">
              <a:buNone/>
              <a:defRPr sz="1500"/>
            </a:lvl3pPr>
            <a:lvl4pPr marL="1341086" indent="0" algn="l">
              <a:buNone/>
              <a:defRPr sz="1500"/>
            </a:lvl4pPr>
            <a:lvl5pPr marL="1828754" indent="0" algn="l">
              <a:buNone/>
              <a:defRPr sz="1500"/>
            </a:lvl5pPr>
          </a:lstStyle>
          <a:p>
            <a:pPr marL="0" marR="0" lvl="0" indent="0" algn="ctr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Name</a:t>
            </a:r>
          </a:p>
        </p:txBody>
      </p:sp>
      <p:sp>
        <p:nvSpPr>
          <p:cNvPr id="47" name="Text Placeholder 30">
            <a:extLst>
              <a:ext uri="{FF2B5EF4-FFF2-40B4-BE49-F238E27FC236}">
                <a16:creationId xmlns:a16="http://schemas.microsoft.com/office/drawing/2014/main" id="{0B0E974C-1087-8742-9B64-5D06D4DF6F8A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2845192" y="4692791"/>
            <a:ext cx="2016174" cy="330396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0" marR="0" indent="0" algn="ctr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000" b="0">
                <a:solidFill>
                  <a:schemeClr val="tx1"/>
                </a:solidFill>
              </a:defRPr>
            </a:lvl1pPr>
            <a:lvl2pPr marL="609585" indent="0" algn="l">
              <a:buNone/>
              <a:defRPr sz="1500"/>
            </a:lvl2pPr>
            <a:lvl3pPr marL="853419" indent="0" algn="l">
              <a:buNone/>
              <a:defRPr sz="1500"/>
            </a:lvl3pPr>
            <a:lvl4pPr marL="1341086" indent="0" algn="l">
              <a:buNone/>
              <a:defRPr sz="1500"/>
            </a:lvl4pPr>
            <a:lvl5pPr marL="1828754" indent="0" algn="l">
              <a:buNone/>
              <a:defRPr sz="1500"/>
            </a:lvl5pPr>
          </a:lstStyle>
          <a:p>
            <a:pPr marL="0" marR="0" lvl="0" indent="0" algn="ctr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Title</a:t>
            </a:r>
          </a:p>
        </p:txBody>
      </p:sp>
      <p:sp>
        <p:nvSpPr>
          <p:cNvPr id="48" name="Picture Placeholder 2">
            <a:extLst>
              <a:ext uri="{FF2B5EF4-FFF2-40B4-BE49-F238E27FC236}">
                <a16:creationId xmlns:a16="http://schemas.microsoft.com/office/drawing/2014/main" id="{43FB7D80-EE6B-3D49-895E-7DD1139AD129}"/>
              </a:ext>
            </a:extLst>
          </p:cNvPr>
          <p:cNvSpPr>
            <a:spLocks noGrp="1" noChangeAspect="1"/>
          </p:cNvSpPr>
          <p:nvPr>
            <p:ph type="pic" sz="quarter" idx="75" hasCustomPrompt="1"/>
          </p:nvPr>
        </p:nvSpPr>
        <p:spPr>
          <a:xfrm>
            <a:off x="713020" y="2134544"/>
            <a:ext cx="1828800" cy="18288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tIns="365760" anchor="b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Headshot</a:t>
            </a:r>
          </a:p>
        </p:txBody>
      </p:sp>
      <p:sp>
        <p:nvSpPr>
          <p:cNvPr id="49" name="Text Placeholder 30">
            <a:extLst>
              <a:ext uri="{FF2B5EF4-FFF2-40B4-BE49-F238E27FC236}">
                <a16:creationId xmlns:a16="http://schemas.microsoft.com/office/drawing/2014/main" id="{F19F30E9-22E1-7A43-B7B5-33D83FEEC24A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609600" y="4362395"/>
            <a:ext cx="2016174" cy="330396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0" marR="0" indent="0" algn="ctr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300" b="1">
                <a:solidFill>
                  <a:schemeClr val="tx1"/>
                </a:solidFill>
              </a:defRPr>
            </a:lvl1pPr>
            <a:lvl2pPr marL="609585" indent="0" algn="l">
              <a:buNone/>
              <a:defRPr sz="1500"/>
            </a:lvl2pPr>
            <a:lvl3pPr marL="853419" indent="0" algn="l">
              <a:buNone/>
              <a:defRPr sz="1500"/>
            </a:lvl3pPr>
            <a:lvl4pPr marL="1341086" indent="0" algn="l">
              <a:buNone/>
              <a:defRPr sz="1500"/>
            </a:lvl4pPr>
            <a:lvl5pPr marL="1828754" indent="0" algn="l">
              <a:buNone/>
              <a:defRPr sz="1500"/>
            </a:lvl5pPr>
          </a:lstStyle>
          <a:p>
            <a:pPr marL="0" marR="0" lvl="0" indent="0" algn="ctr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Name</a:t>
            </a:r>
          </a:p>
        </p:txBody>
      </p:sp>
      <p:sp>
        <p:nvSpPr>
          <p:cNvPr id="50" name="Text Placeholder 30">
            <a:extLst>
              <a:ext uri="{FF2B5EF4-FFF2-40B4-BE49-F238E27FC236}">
                <a16:creationId xmlns:a16="http://schemas.microsoft.com/office/drawing/2014/main" id="{EC0EBDA5-921C-4A46-A11A-7A359C4F338F}"/>
              </a:ext>
            </a:extLst>
          </p:cNvPr>
          <p:cNvSpPr>
            <a:spLocks noGrp="1"/>
          </p:cNvSpPr>
          <p:nvPr>
            <p:ph type="body" sz="quarter" idx="77" hasCustomPrompt="1"/>
          </p:nvPr>
        </p:nvSpPr>
        <p:spPr>
          <a:xfrm>
            <a:off x="609600" y="4692791"/>
            <a:ext cx="2016174" cy="330396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0" marR="0" indent="0" algn="ctr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000" b="0">
                <a:solidFill>
                  <a:schemeClr val="tx1"/>
                </a:solidFill>
              </a:defRPr>
            </a:lvl1pPr>
            <a:lvl2pPr marL="609585" indent="0" algn="l">
              <a:buNone/>
              <a:defRPr sz="1500"/>
            </a:lvl2pPr>
            <a:lvl3pPr marL="853419" indent="0" algn="l">
              <a:buNone/>
              <a:defRPr sz="1500"/>
            </a:lvl3pPr>
            <a:lvl4pPr marL="1341086" indent="0" algn="l">
              <a:buNone/>
              <a:defRPr sz="1500"/>
            </a:lvl4pPr>
            <a:lvl5pPr marL="1828754" indent="0" algn="l">
              <a:buNone/>
              <a:defRPr sz="1500"/>
            </a:lvl5pPr>
          </a:lstStyle>
          <a:p>
            <a:pPr marL="0" marR="0" lvl="0" indent="0" algn="ctr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Title</a:t>
            </a:r>
          </a:p>
        </p:txBody>
      </p:sp>
      <p:sp>
        <p:nvSpPr>
          <p:cNvPr id="78" name="Picture Placeholder 2">
            <a:extLst>
              <a:ext uri="{FF2B5EF4-FFF2-40B4-BE49-F238E27FC236}">
                <a16:creationId xmlns:a16="http://schemas.microsoft.com/office/drawing/2014/main" id="{A08EC71F-27B1-8E4C-99AC-784C3D7A23D5}"/>
              </a:ext>
            </a:extLst>
          </p:cNvPr>
          <p:cNvSpPr>
            <a:spLocks noGrp="1" noChangeAspect="1"/>
          </p:cNvSpPr>
          <p:nvPr>
            <p:ph type="pic" sz="quarter" idx="78" hasCustomPrompt="1"/>
          </p:nvPr>
        </p:nvSpPr>
        <p:spPr>
          <a:xfrm>
            <a:off x="7401628" y="2134544"/>
            <a:ext cx="1828800" cy="182880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tIns="365760" anchor="b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Headshot</a:t>
            </a:r>
          </a:p>
        </p:txBody>
      </p:sp>
      <p:sp>
        <p:nvSpPr>
          <p:cNvPr id="123" name="Text Placeholder 30">
            <a:extLst>
              <a:ext uri="{FF2B5EF4-FFF2-40B4-BE49-F238E27FC236}">
                <a16:creationId xmlns:a16="http://schemas.microsoft.com/office/drawing/2014/main" id="{EC8442A9-B8AF-6342-AE8F-D77E98CFDE6B}"/>
              </a:ext>
            </a:extLst>
          </p:cNvPr>
          <p:cNvSpPr>
            <a:spLocks noGrp="1"/>
          </p:cNvSpPr>
          <p:nvPr>
            <p:ph type="body" sz="quarter" idx="79" hasCustomPrompt="1"/>
          </p:nvPr>
        </p:nvSpPr>
        <p:spPr>
          <a:xfrm>
            <a:off x="9551968" y="4362395"/>
            <a:ext cx="2016174" cy="330396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0" marR="0" indent="0" algn="ctr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300" b="1">
                <a:solidFill>
                  <a:schemeClr val="tx1"/>
                </a:solidFill>
              </a:defRPr>
            </a:lvl1pPr>
            <a:lvl2pPr marL="609585" indent="0" algn="l">
              <a:buNone/>
              <a:defRPr sz="1500"/>
            </a:lvl2pPr>
            <a:lvl3pPr marL="853419" indent="0" algn="l">
              <a:buNone/>
              <a:defRPr sz="1500"/>
            </a:lvl3pPr>
            <a:lvl4pPr marL="1341086" indent="0" algn="l">
              <a:buNone/>
              <a:defRPr sz="1500"/>
            </a:lvl4pPr>
            <a:lvl5pPr marL="1828754" indent="0" algn="l">
              <a:buNone/>
              <a:defRPr sz="1500"/>
            </a:lvl5pPr>
          </a:lstStyle>
          <a:p>
            <a:pPr marL="0" marR="0" lvl="0" indent="0" algn="ctr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Name</a:t>
            </a:r>
          </a:p>
        </p:txBody>
      </p:sp>
      <p:sp>
        <p:nvSpPr>
          <p:cNvPr id="124" name="Text Placeholder 30">
            <a:extLst>
              <a:ext uri="{FF2B5EF4-FFF2-40B4-BE49-F238E27FC236}">
                <a16:creationId xmlns:a16="http://schemas.microsoft.com/office/drawing/2014/main" id="{D26E9021-0DD2-5A4C-8FAC-199A6E2D2CA4}"/>
              </a:ext>
            </a:extLst>
          </p:cNvPr>
          <p:cNvSpPr>
            <a:spLocks noGrp="1"/>
          </p:cNvSpPr>
          <p:nvPr>
            <p:ph type="body" sz="quarter" idx="80" hasCustomPrompt="1"/>
          </p:nvPr>
        </p:nvSpPr>
        <p:spPr>
          <a:xfrm>
            <a:off x="9551968" y="4692791"/>
            <a:ext cx="2016174" cy="330396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0" marR="0" indent="0" algn="ctr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000" b="0">
                <a:solidFill>
                  <a:schemeClr val="tx1"/>
                </a:solidFill>
              </a:defRPr>
            </a:lvl1pPr>
            <a:lvl2pPr marL="609585" indent="0" algn="l">
              <a:buNone/>
              <a:defRPr sz="1500"/>
            </a:lvl2pPr>
            <a:lvl3pPr marL="853419" indent="0" algn="l">
              <a:buNone/>
              <a:defRPr sz="1500"/>
            </a:lvl3pPr>
            <a:lvl4pPr marL="1341086" indent="0" algn="l">
              <a:buNone/>
              <a:defRPr sz="1500"/>
            </a:lvl4pPr>
            <a:lvl5pPr marL="1828754" indent="0" algn="l">
              <a:buNone/>
              <a:defRPr sz="1500"/>
            </a:lvl5pPr>
          </a:lstStyle>
          <a:p>
            <a:pPr marL="0" marR="0" lvl="0" indent="0" algn="ctr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Title</a:t>
            </a:r>
          </a:p>
        </p:txBody>
      </p:sp>
      <p:sp>
        <p:nvSpPr>
          <p:cNvPr id="7" name="Title">
            <a:extLst>
              <a:ext uri="{FF2B5EF4-FFF2-40B4-BE49-F238E27FC236}">
                <a16:creationId xmlns:a16="http://schemas.microsoft.com/office/drawing/2014/main" id="{ED3267FA-20C7-137A-5AB7-1E43DC3D7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19" y="457200"/>
            <a:ext cx="10735547" cy="940079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E2BAA3A-FF98-79DE-F8F2-DDCEBBE7DFA6}"/>
              </a:ext>
            </a:extLst>
          </p:cNvPr>
          <p:cNvGrpSpPr/>
          <p:nvPr userDrawn="1"/>
        </p:nvGrpSpPr>
        <p:grpSpPr>
          <a:xfrm>
            <a:off x="9821208" y="6370064"/>
            <a:ext cx="1645859" cy="201757"/>
            <a:chOff x="3487075" y="6411984"/>
            <a:chExt cx="2373256" cy="290924"/>
          </a:xfrm>
        </p:grpSpPr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1A2F40E-642D-265A-CCD2-ABA3945E27DE}"/>
                </a:ext>
              </a:extLst>
            </p:cNvPr>
            <p:cNvSpPr/>
            <p:nvPr/>
          </p:nvSpPr>
          <p:spPr>
            <a:xfrm>
              <a:off x="4927757" y="6418246"/>
              <a:ext cx="932574" cy="279510"/>
            </a:xfrm>
            <a:custGeom>
              <a:avLst/>
              <a:gdLst>
                <a:gd name="connsiteX0" fmla="*/ 569 w 932574"/>
                <a:gd name="connsiteY0" fmla="*/ 6831 h 279510"/>
                <a:gd name="connsiteX1" fmla="*/ 84210 w 932574"/>
                <a:gd name="connsiteY1" fmla="*/ 6831 h 279510"/>
                <a:gd name="connsiteX2" fmla="*/ 84210 w 932574"/>
                <a:gd name="connsiteY2" fmla="*/ 28463 h 279510"/>
                <a:gd name="connsiteX3" fmla="*/ 27311 w 932574"/>
                <a:gd name="connsiteY3" fmla="*/ 28463 h 279510"/>
                <a:gd name="connsiteX4" fmla="*/ 27311 w 932574"/>
                <a:gd name="connsiteY4" fmla="*/ 53511 h 279510"/>
                <a:gd name="connsiteX5" fmla="*/ 80797 w 932574"/>
                <a:gd name="connsiteY5" fmla="*/ 53511 h 279510"/>
                <a:gd name="connsiteX6" fmla="*/ 80797 w 932574"/>
                <a:gd name="connsiteY6" fmla="*/ 74574 h 279510"/>
                <a:gd name="connsiteX7" fmla="*/ 27311 w 932574"/>
                <a:gd name="connsiteY7" fmla="*/ 74574 h 279510"/>
                <a:gd name="connsiteX8" fmla="*/ 27311 w 932574"/>
                <a:gd name="connsiteY8" fmla="*/ 103037 h 279510"/>
                <a:gd name="connsiteX9" fmla="*/ 85348 w 932574"/>
                <a:gd name="connsiteY9" fmla="*/ 103037 h 279510"/>
                <a:gd name="connsiteX10" fmla="*/ 85348 w 932574"/>
                <a:gd name="connsiteY10" fmla="*/ 124670 h 279510"/>
                <a:gd name="connsiteX11" fmla="*/ 0 w 932574"/>
                <a:gd name="connsiteY11" fmla="*/ 124670 h 279510"/>
                <a:gd name="connsiteX12" fmla="*/ 0 w 932574"/>
                <a:gd name="connsiteY12" fmla="*/ 6831 h 279510"/>
                <a:gd name="connsiteX13" fmla="*/ 104694 w 932574"/>
                <a:gd name="connsiteY13" fmla="*/ 39279 h 279510"/>
                <a:gd name="connsiteX14" fmla="*/ 129730 w 932574"/>
                <a:gd name="connsiteY14" fmla="*/ 39279 h 279510"/>
                <a:gd name="connsiteX15" fmla="*/ 129730 w 932574"/>
                <a:gd name="connsiteY15" fmla="*/ 52942 h 279510"/>
                <a:gd name="connsiteX16" fmla="*/ 130299 w 932574"/>
                <a:gd name="connsiteY16" fmla="*/ 52942 h 279510"/>
                <a:gd name="connsiteX17" fmla="*/ 158179 w 932574"/>
                <a:gd name="connsiteY17" fmla="*/ 37572 h 279510"/>
                <a:gd name="connsiteX18" fmla="*/ 186060 w 932574"/>
                <a:gd name="connsiteY18" fmla="*/ 68881 h 279510"/>
                <a:gd name="connsiteX19" fmla="*/ 186060 w 932574"/>
                <a:gd name="connsiteY19" fmla="*/ 124670 h 279510"/>
                <a:gd name="connsiteX20" fmla="*/ 161024 w 932574"/>
                <a:gd name="connsiteY20" fmla="*/ 124670 h 279510"/>
                <a:gd name="connsiteX21" fmla="*/ 161024 w 932574"/>
                <a:gd name="connsiteY21" fmla="*/ 75713 h 279510"/>
                <a:gd name="connsiteX22" fmla="*/ 147368 w 932574"/>
                <a:gd name="connsiteY22" fmla="*/ 59204 h 279510"/>
                <a:gd name="connsiteX23" fmla="*/ 129730 w 932574"/>
                <a:gd name="connsiteY23" fmla="*/ 77420 h 279510"/>
                <a:gd name="connsiteX24" fmla="*/ 129730 w 932574"/>
                <a:gd name="connsiteY24" fmla="*/ 124670 h 279510"/>
                <a:gd name="connsiteX25" fmla="*/ 104694 w 932574"/>
                <a:gd name="connsiteY25" fmla="*/ 124670 h 279510"/>
                <a:gd name="connsiteX26" fmla="*/ 104694 w 932574"/>
                <a:gd name="connsiteY26" fmla="*/ 39279 h 279510"/>
                <a:gd name="connsiteX27" fmla="*/ 287340 w 932574"/>
                <a:gd name="connsiteY27" fmla="*/ 39279 h 279510"/>
                <a:gd name="connsiteX28" fmla="*/ 287340 w 932574"/>
                <a:gd name="connsiteY28" fmla="*/ 58065 h 279510"/>
                <a:gd name="connsiteX29" fmla="*/ 271408 w 932574"/>
                <a:gd name="connsiteY29" fmla="*/ 58065 h 279510"/>
                <a:gd name="connsiteX30" fmla="*/ 273684 w 932574"/>
                <a:gd name="connsiteY30" fmla="*/ 69451 h 279510"/>
                <a:gd name="connsiteX31" fmla="*/ 239545 w 932574"/>
                <a:gd name="connsiteY31" fmla="*/ 100760 h 279510"/>
                <a:gd name="connsiteX32" fmla="*/ 225320 w 932574"/>
                <a:gd name="connsiteY32" fmla="*/ 98483 h 279510"/>
                <a:gd name="connsiteX33" fmla="*/ 223044 w 932574"/>
                <a:gd name="connsiteY33" fmla="*/ 103607 h 279510"/>
                <a:gd name="connsiteX34" fmla="*/ 285064 w 932574"/>
                <a:gd name="connsiteY34" fmla="*/ 130932 h 279510"/>
                <a:gd name="connsiteX35" fmla="*/ 240114 w 932574"/>
                <a:gd name="connsiteY35" fmla="*/ 157118 h 279510"/>
                <a:gd name="connsiteX36" fmla="*/ 198578 w 932574"/>
                <a:gd name="connsiteY36" fmla="*/ 137763 h 279510"/>
                <a:gd name="connsiteX37" fmla="*/ 207681 w 932574"/>
                <a:gd name="connsiteY37" fmla="*/ 122962 h 279510"/>
                <a:gd name="connsiteX38" fmla="*/ 200284 w 932574"/>
                <a:gd name="connsiteY38" fmla="*/ 109869 h 279510"/>
                <a:gd name="connsiteX39" fmla="*/ 212802 w 932574"/>
                <a:gd name="connsiteY39" fmla="*/ 91652 h 279510"/>
                <a:gd name="connsiteX40" fmla="*/ 204267 w 932574"/>
                <a:gd name="connsiteY40" fmla="*/ 69451 h 279510"/>
                <a:gd name="connsiteX41" fmla="*/ 238976 w 932574"/>
                <a:gd name="connsiteY41" fmla="*/ 38141 h 279510"/>
                <a:gd name="connsiteX42" fmla="*/ 251494 w 932574"/>
                <a:gd name="connsiteY42" fmla="*/ 39849 h 279510"/>
                <a:gd name="connsiteX43" fmla="*/ 287340 w 932574"/>
                <a:gd name="connsiteY43" fmla="*/ 39849 h 279510"/>
                <a:gd name="connsiteX44" fmla="*/ 222475 w 932574"/>
                <a:gd name="connsiteY44" fmla="*/ 127516 h 279510"/>
                <a:gd name="connsiteX45" fmla="*/ 219061 w 932574"/>
                <a:gd name="connsiteY45" fmla="*/ 133778 h 279510"/>
                <a:gd name="connsiteX46" fmla="*/ 241821 w 932574"/>
                <a:gd name="connsiteY46" fmla="*/ 141748 h 279510"/>
                <a:gd name="connsiteX47" fmla="*/ 261735 w 932574"/>
                <a:gd name="connsiteY47" fmla="*/ 133778 h 279510"/>
                <a:gd name="connsiteX48" fmla="*/ 222475 w 932574"/>
                <a:gd name="connsiteY48" fmla="*/ 127516 h 279510"/>
                <a:gd name="connsiteX49" fmla="*/ 251494 w 932574"/>
                <a:gd name="connsiteY49" fmla="*/ 69451 h 279510"/>
                <a:gd name="connsiteX50" fmla="*/ 239545 w 932574"/>
                <a:gd name="connsiteY50" fmla="*/ 54080 h 279510"/>
                <a:gd name="connsiteX51" fmla="*/ 227596 w 932574"/>
                <a:gd name="connsiteY51" fmla="*/ 69451 h 279510"/>
                <a:gd name="connsiteX52" fmla="*/ 239545 w 932574"/>
                <a:gd name="connsiteY52" fmla="*/ 84821 h 279510"/>
                <a:gd name="connsiteX53" fmla="*/ 251494 w 932574"/>
                <a:gd name="connsiteY53" fmla="*/ 69451 h 279510"/>
                <a:gd name="connsiteX54" fmla="*/ 299858 w 932574"/>
                <a:gd name="connsiteY54" fmla="*/ 14232 h 279510"/>
                <a:gd name="connsiteX55" fmla="*/ 314082 w 932574"/>
                <a:gd name="connsiteY55" fmla="*/ 0 h 279510"/>
                <a:gd name="connsiteX56" fmla="*/ 328876 w 932574"/>
                <a:gd name="connsiteY56" fmla="*/ 14232 h 279510"/>
                <a:gd name="connsiteX57" fmla="*/ 314082 w 932574"/>
                <a:gd name="connsiteY57" fmla="*/ 28463 h 279510"/>
                <a:gd name="connsiteX58" fmla="*/ 299858 w 932574"/>
                <a:gd name="connsiteY58" fmla="*/ 14232 h 279510"/>
                <a:gd name="connsiteX59" fmla="*/ 301565 w 932574"/>
                <a:gd name="connsiteY59" fmla="*/ 39279 h 279510"/>
                <a:gd name="connsiteX60" fmla="*/ 326600 w 932574"/>
                <a:gd name="connsiteY60" fmla="*/ 39279 h 279510"/>
                <a:gd name="connsiteX61" fmla="*/ 326600 w 932574"/>
                <a:gd name="connsiteY61" fmla="*/ 124670 h 279510"/>
                <a:gd name="connsiteX62" fmla="*/ 301565 w 932574"/>
                <a:gd name="connsiteY62" fmla="*/ 124670 h 279510"/>
                <a:gd name="connsiteX63" fmla="*/ 301565 w 932574"/>
                <a:gd name="connsiteY63" fmla="*/ 39279 h 279510"/>
                <a:gd name="connsiteX64" fmla="*/ 347653 w 932574"/>
                <a:gd name="connsiteY64" fmla="*/ 39279 h 279510"/>
                <a:gd name="connsiteX65" fmla="*/ 372688 w 932574"/>
                <a:gd name="connsiteY65" fmla="*/ 39279 h 279510"/>
                <a:gd name="connsiteX66" fmla="*/ 372688 w 932574"/>
                <a:gd name="connsiteY66" fmla="*/ 52942 h 279510"/>
                <a:gd name="connsiteX67" fmla="*/ 373258 w 932574"/>
                <a:gd name="connsiteY67" fmla="*/ 52942 h 279510"/>
                <a:gd name="connsiteX68" fmla="*/ 401138 w 932574"/>
                <a:gd name="connsiteY68" fmla="*/ 37572 h 279510"/>
                <a:gd name="connsiteX69" fmla="*/ 429018 w 932574"/>
                <a:gd name="connsiteY69" fmla="*/ 68881 h 279510"/>
                <a:gd name="connsiteX70" fmla="*/ 429018 w 932574"/>
                <a:gd name="connsiteY70" fmla="*/ 124670 h 279510"/>
                <a:gd name="connsiteX71" fmla="*/ 403983 w 932574"/>
                <a:gd name="connsiteY71" fmla="*/ 124670 h 279510"/>
                <a:gd name="connsiteX72" fmla="*/ 403983 w 932574"/>
                <a:gd name="connsiteY72" fmla="*/ 75713 h 279510"/>
                <a:gd name="connsiteX73" fmla="*/ 390327 w 932574"/>
                <a:gd name="connsiteY73" fmla="*/ 59204 h 279510"/>
                <a:gd name="connsiteX74" fmla="*/ 372688 w 932574"/>
                <a:gd name="connsiteY74" fmla="*/ 77420 h 279510"/>
                <a:gd name="connsiteX75" fmla="*/ 372688 w 932574"/>
                <a:gd name="connsiteY75" fmla="*/ 124670 h 279510"/>
                <a:gd name="connsiteX76" fmla="*/ 347653 w 932574"/>
                <a:gd name="connsiteY76" fmla="*/ 124670 h 279510"/>
                <a:gd name="connsiteX77" fmla="*/ 347653 w 932574"/>
                <a:gd name="connsiteY77" fmla="*/ 39279 h 279510"/>
                <a:gd name="connsiteX78" fmla="*/ 526316 w 932574"/>
                <a:gd name="connsiteY78" fmla="*/ 93360 h 279510"/>
                <a:gd name="connsiteX79" fmla="*/ 487055 w 932574"/>
                <a:gd name="connsiteY79" fmla="*/ 126377 h 279510"/>
                <a:gd name="connsiteX80" fmla="*/ 445519 w 932574"/>
                <a:gd name="connsiteY80" fmla="*/ 81975 h 279510"/>
                <a:gd name="connsiteX81" fmla="*/ 487624 w 932574"/>
                <a:gd name="connsiteY81" fmla="*/ 37572 h 279510"/>
                <a:gd name="connsiteX82" fmla="*/ 526316 w 932574"/>
                <a:gd name="connsiteY82" fmla="*/ 83113 h 279510"/>
                <a:gd name="connsiteX83" fmla="*/ 526316 w 932574"/>
                <a:gd name="connsiteY83" fmla="*/ 86529 h 279510"/>
                <a:gd name="connsiteX84" fmla="*/ 470555 w 932574"/>
                <a:gd name="connsiteY84" fmla="*/ 86529 h 279510"/>
                <a:gd name="connsiteX85" fmla="*/ 486486 w 932574"/>
                <a:gd name="connsiteY85" fmla="*/ 107022 h 279510"/>
                <a:gd name="connsiteX86" fmla="*/ 501280 w 932574"/>
                <a:gd name="connsiteY86" fmla="*/ 93360 h 279510"/>
                <a:gd name="connsiteX87" fmla="*/ 526316 w 932574"/>
                <a:gd name="connsiteY87" fmla="*/ 93360 h 279510"/>
                <a:gd name="connsiteX88" fmla="*/ 501280 w 932574"/>
                <a:gd name="connsiteY88" fmla="*/ 72866 h 279510"/>
                <a:gd name="connsiteX89" fmla="*/ 486486 w 932574"/>
                <a:gd name="connsiteY89" fmla="*/ 56357 h 279510"/>
                <a:gd name="connsiteX90" fmla="*/ 471123 w 932574"/>
                <a:gd name="connsiteY90" fmla="*/ 72866 h 279510"/>
                <a:gd name="connsiteX91" fmla="*/ 501280 w 932574"/>
                <a:gd name="connsiteY91" fmla="*/ 72866 h 279510"/>
                <a:gd name="connsiteX92" fmla="*/ 619630 w 932574"/>
                <a:gd name="connsiteY92" fmla="*/ 93360 h 279510"/>
                <a:gd name="connsiteX93" fmla="*/ 580370 w 932574"/>
                <a:gd name="connsiteY93" fmla="*/ 126377 h 279510"/>
                <a:gd name="connsiteX94" fmla="*/ 538833 w 932574"/>
                <a:gd name="connsiteY94" fmla="*/ 81975 h 279510"/>
                <a:gd name="connsiteX95" fmla="*/ 580939 w 932574"/>
                <a:gd name="connsiteY95" fmla="*/ 37572 h 279510"/>
                <a:gd name="connsiteX96" fmla="*/ 619630 w 932574"/>
                <a:gd name="connsiteY96" fmla="*/ 83113 h 279510"/>
                <a:gd name="connsiteX97" fmla="*/ 619630 w 932574"/>
                <a:gd name="connsiteY97" fmla="*/ 86529 h 279510"/>
                <a:gd name="connsiteX98" fmla="*/ 564438 w 932574"/>
                <a:gd name="connsiteY98" fmla="*/ 86529 h 279510"/>
                <a:gd name="connsiteX99" fmla="*/ 580370 w 932574"/>
                <a:gd name="connsiteY99" fmla="*/ 107022 h 279510"/>
                <a:gd name="connsiteX100" fmla="*/ 595164 w 932574"/>
                <a:gd name="connsiteY100" fmla="*/ 93360 h 279510"/>
                <a:gd name="connsiteX101" fmla="*/ 619630 w 932574"/>
                <a:gd name="connsiteY101" fmla="*/ 93360 h 279510"/>
                <a:gd name="connsiteX102" fmla="*/ 594594 w 932574"/>
                <a:gd name="connsiteY102" fmla="*/ 72866 h 279510"/>
                <a:gd name="connsiteX103" fmla="*/ 579801 w 932574"/>
                <a:gd name="connsiteY103" fmla="*/ 56357 h 279510"/>
                <a:gd name="connsiteX104" fmla="*/ 564438 w 932574"/>
                <a:gd name="connsiteY104" fmla="*/ 72866 h 279510"/>
                <a:gd name="connsiteX105" fmla="*/ 594594 w 932574"/>
                <a:gd name="connsiteY105" fmla="*/ 72866 h 279510"/>
                <a:gd name="connsiteX106" fmla="*/ 636700 w 932574"/>
                <a:gd name="connsiteY106" fmla="*/ 39279 h 279510"/>
                <a:gd name="connsiteX107" fmla="*/ 661735 w 932574"/>
                <a:gd name="connsiteY107" fmla="*/ 39279 h 279510"/>
                <a:gd name="connsiteX108" fmla="*/ 661735 w 932574"/>
                <a:gd name="connsiteY108" fmla="*/ 52942 h 279510"/>
                <a:gd name="connsiteX109" fmla="*/ 662304 w 932574"/>
                <a:gd name="connsiteY109" fmla="*/ 52942 h 279510"/>
                <a:gd name="connsiteX110" fmla="*/ 683926 w 932574"/>
                <a:gd name="connsiteY110" fmla="*/ 37572 h 279510"/>
                <a:gd name="connsiteX111" fmla="*/ 691323 w 932574"/>
                <a:gd name="connsiteY111" fmla="*/ 38710 h 279510"/>
                <a:gd name="connsiteX112" fmla="*/ 691323 w 932574"/>
                <a:gd name="connsiteY112" fmla="*/ 64896 h 279510"/>
                <a:gd name="connsiteX113" fmla="*/ 680512 w 932574"/>
                <a:gd name="connsiteY113" fmla="*/ 63189 h 279510"/>
                <a:gd name="connsiteX114" fmla="*/ 662304 w 932574"/>
                <a:gd name="connsiteY114" fmla="*/ 81975 h 279510"/>
                <a:gd name="connsiteX115" fmla="*/ 662304 w 932574"/>
                <a:gd name="connsiteY115" fmla="*/ 124670 h 279510"/>
                <a:gd name="connsiteX116" fmla="*/ 637269 w 932574"/>
                <a:gd name="connsiteY116" fmla="*/ 124670 h 279510"/>
                <a:gd name="connsiteX117" fmla="*/ 637269 w 932574"/>
                <a:gd name="connsiteY117" fmla="*/ 39279 h 279510"/>
                <a:gd name="connsiteX118" fmla="*/ 702702 w 932574"/>
                <a:gd name="connsiteY118" fmla="*/ 14232 h 279510"/>
                <a:gd name="connsiteX119" fmla="*/ 716927 w 932574"/>
                <a:gd name="connsiteY119" fmla="*/ 0 h 279510"/>
                <a:gd name="connsiteX120" fmla="*/ 731721 w 932574"/>
                <a:gd name="connsiteY120" fmla="*/ 14232 h 279510"/>
                <a:gd name="connsiteX121" fmla="*/ 716927 w 932574"/>
                <a:gd name="connsiteY121" fmla="*/ 28463 h 279510"/>
                <a:gd name="connsiteX122" fmla="*/ 702702 w 932574"/>
                <a:gd name="connsiteY122" fmla="*/ 14232 h 279510"/>
                <a:gd name="connsiteX123" fmla="*/ 704409 w 932574"/>
                <a:gd name="connsiteY123" fmla="*/ 39279 h 279510"/>
                <a:gd name="connsiteX124" fmla="*/ 729445 w 932574"/>
                <a:gd name="connsiteY124" fmla="*/ 39279 h 279510"/>
                <a:gd name="connsiteX125" fmla="*/ 729445 w 932574"/>
                <a:gd name="connsiteY125" fmla="*/ 124670 h 279510"/>
                <a:gd name="connsiteX126" fmla="*/ 704409 w 932574"/>
                <a:gd name="connsiteY126" fmla="*/ 124670 h 279510"/>
                <a:gd name="connsiteX127" fmla="*/ 704409 w 932574"/>
                <a:gd name="connsiteY127" fmla="*/ 39279 h 279510"/>
                <a:gd name="connsiteX128" fmla="*/ 750498 w 932574"/>
                <a:gd name="connsiteY128" fmla="*/ 39279 h 279510"/>
                <a:gd name="connsiteX129" fmla="*/ 775533 w 932574"/>
                <a:gd name="connsiteY129" fmla="*/ 39279 h 279510"/>
                <a:gd name="connsiteX130" fmla="*/ 775533 w 932574"/>
                <a:gd name="connsiteY130" fmla="*/ 52942 h 279510"/>
                <a:gd name="connsiteX131" fmla="*/ 776102 w 932574"/>
                <a:gd name="connsiteY131" fmla="*/ 52942 h 279510"/>
                <a:gd name="connsiteX132" fmla="*/ 803982 w 932574"/>
                <a:gd name="connsiteY132" fmla="*/ 37572 h 279510"/>
                <a:gd name="connsiteX133" fmla="*/ 831863 w 932574"/>
                <a:gd name="connsiteY133" fmla="*/ 68881 h 279510"/>
                <a:gd name="connsiteX134" fmla="*/ 831863 w 932574"/>
                <a:gd name="connsiteY134" fmla="*/ 124670 h 279510"/>
                <a:gd name="connsiteX135" fmla="*/ 806827 w 932574"/>
                <a:gd name="connsiteY135" fmla="*/ 124670 h 279510"/>
                <a:gd name="connsiteX136" fmla="*/ 806827 w 932574"/>
                <a:gd name="connsiteY136" fmla="*/ 75713 h 279510"/>
                <a:gd name="connsiteX137" fmla="*/ 793172 w 932574"/>
                <a:gd name="connsiteY137" fmla="*/ 59204 h 279510"/>
                <a:gd name="connsiteX138" fmla="*/ 775533 w 932574"/>
                <a:gd name="connsiteY138" fmla="*/ 77420 h 279510"/>
                <a:gd name="connsiteX139" fmla="*/ 775533 w 932574"/>
                <a:gd name="connsiteY139" fmla="*/ 124670 h 279510"/>
                <a:gd name="connsiteX140" fmla="*/ 750498 w 932574"/>
                <a:gd name="connsiteY140" fmla="*/ 124670 h 279510"/>
                <a:gd name="connsiteX141" fmla="*/ 750498 w 932574"/>
                <a:gd name="connsiteY141" fmla="*/ 39279 h 279510"/>
                <a:gd name="connsiteX142" fmla="*/ 932574 w 932574"/>
                <a:gd name="connsiteY142" fmla="*/ 39279 h 279510"/>
                <a:gd name="connsiteX143" fmla="*/ 932574 w 932574"/>
                <a:gd name="connsiteY143" fmla="*/ 58065 h 279510"/>
                <a:gd name="connsiteX144" fmla="*/ 917212 w 932574"/>
                <a:gd name="connsiteY144" fmla="*/ 58065 h 279510"/>
                <a:gd name="connsiteX145" fmla="*/ 919488 w 932574"/>
                <a:gd name="connsiteY145" fmla="*/ 69451 h 279510"/>
                <a:gd name="connsiteX146" fmla="*/ 885348 w 932574"/>
                <a:gd name="connsiteY146" fmla="*/ 100760 h 279510"/>
                <a:gd name="connsiteX147" fmla="*/ 871124 w 932574"/>
                <a:gd name="connsiteY147" fmla="*/ 98483 h 279510"/>
                <a:gd name="connsiteX148" fmla="*/ 868847 w 932574"/>
                <a:gd name="connsiteY148" fmla="*/ 103607 h 279510"/>
                <a:gd name="connsiteX149" fmla="*/ 930867 w 932574"/>
                <a:gd name="connsiteY149" fmla="*/ 130932 h 279510"/>
                <a:gd name="connsiteX150" fmla="*/ 885917 w 932574"/>
                <a:gd name="connsiteY150" fmla="*/ 157118 h 279510"/>
                <a:gd name="connsiteX151" fmla="*/ 844381 w 932574"/>
                <a:gd name="connsiteY151" fmla="*/ 137763 h 279510"/>
                <a:gd name="connsiteX152" fmla="*/ 853485 w 932574"/>
                <a:gd name="connsiteY152" fmla="*/ 122962 h 279510"/>
                <a:gd name="connsiteX153" fmla="*/ 846088 w 932574"/>
                <a:gd name="connsiteY153" fmla="*/ 109869 h 279510"/>
                <a:gd name="connsiteX154" fmla="*/ 858606 w 932574"/>
                <a:gd name="connsiteY154" fmla="*/ 91652 h 279510"/>
                <a:gd name="connsiteX155" fmla="*/ 850071 w 932574"/>
                <a:gd name="connsiteY155" fmla="*/ 69451 h 279510"/>
                <a:gd name="connsiteX156" fmla="*/ 884779 w 932574"/>
                <a:gd name="connsiteY156" fmla="*/ 38141 h 279510"/>
                <a:gd name="connsiteX157" fmla="*/ 897297 w 932574"/>
                <a:gd name="connsiteY157" fmla="*/ 39849 h 279510"/>
                <a:gd name="connsiteX158" fmla="*/ 932574 w 932574"/>
                <a:gd name="connsiteY158" fmla="*/ 39849 h 279510"/>
                <a:gd name="connsiteX159" fmla="*/ 867709 w 932574"/>
                <a:gd name="connsiteY159" fmla="*/ 127516 h 279510"/>
                <a:gd name="connsiteX160" fmla="*/ 864296 w 932574"/>
                <a:gd name="connsiteY160" fmla="*/ 133778 h 279510"/>
                <a:gd name="connsiteX161" fmla="*/ 887055 w 932574"/>
                <a:gd name="connsiteY161" fmla="*/ 141748 h 279510"/>
                <a:gd name="connsiteX162" fmla="*/ 906970 w 932574"/>
                <a:gd name="connsiteY162" fmla="*/ 133778 h 279510"/>
                <a:gd name="connsiteX163" fmla="*/ 867709 w 932574"/>
                <a:gd name="connsiteY163" fmla="*/ 127516 h 279510"/>
                <a:gd name="connsiteX164" fmla="*/ 896728 w 932574"/>
                <a:gd name="connsiteY164" fmla="*/ 69451 h 279510"/>
                <a:gd name="connsiteX165" fmla="*/ 884779 w 932574"/>
                <a:gd name="connsiteY165" fmla="*/ 54080 h 279510"/>
                <a:gd name="connsiteX166" fmla="*/ 872830 w 932574"/>
                <a:gd name="connsiteY166" fmla="*/ 69451 h 279510"/>
                <a:gd name="connsiteX167" fmla="*/ 884779 w 932574"/>
                <a:gd name="connsiteY167" fmla="*/ 84821 h 279510"/>
                <a:gd name="connsiteX168" fmla="*/ 896728 w 932574"/>
                <a:gd name="connsiteY168" fmla="*/ 69451 h 279510"/>
                <a:gd name="connsiteX169" fmla="*/ 569 w 932574"/>
                <a:gd name="connsiteY169" fmla="*/ 159964 h 279510"/>
                <a:gd name="connsiteX170" fmla="*/ 82504 w 932574"/>
                <a:gd name="connsiteY170" fmla="*/ 159964 h 279510"/>
                <a:gd name="connsiteX171" fmla="*/ 82504 w 932574"/>
                <a:gd name="connsiteY171" fmla="*/ 181596 h 279510"/>
                <a:gd name="connsiteX172" fmla="*/ 27311 w 932574"/>
                <a:gd name="connsiteY172" fmla="*/ 181596 h 279510"/>
                <a:gd name="connsiteX173" fmla="*/ 27311 w 932574"/>
                <a:gd name="connsiteY173" fmla="*/ 208921 h 279510"/>
                <a:gd name="connsiteX174" fmla="*/ 79090 w 932574"/>
                <a:gd name="connsiteY174" fmla="*/ 208921 h 279510"/>
                <a:gd name="connsiteX175" fmla="*/ 79090 w 932574"/>
                <a:gd name="connsiteY175" fmla="*/ 229984 h 279510"/>
                <a:gd name="connsiteX176" fmla="*/ 27311 w 932574"/>
                <a:gd name="connsiteY176" fmla="*/ 229984 h 279510"/>
                <a:gd name="connsiteX177" fmla="*/ 27311 w 932574"/>
                <a:gd name="connsiteY177" fmla="*/ 277803 h 279510"/>
                <a:gd name="connsiteX178" fmla="*/ 569 w 932574"/>
                <a:gd name="connsiteY178" fmla="*/ 277803 h 279510"/>
                <a:gd name="connsiteX179" fmla="*/ 569 w 932574"/>
                <a:gd name="connsiteY179" fmla="*/ 159964 h 279510"/>
                <a:gd name="connsiteX180" fmla="*/ 99573 w 932574"/>
                <a:gd name="connsiteY180" fmla="*/ 167365 h 279510"/>
                <a:gd name="connsiteX181" fmla="*/ 113798 w 932574"/>
                <a:gd name="connsiteY181" fmla="*/ 153133 h 279510"/>
                <a:gd name="connsiteX182" fmla="*/ 128592 w 932574"/>
                <a:gd name="connsiteY182" fmla="*/ 167365 h 279510"/>
                <a:gd name="connsiteX183" fmla="*/ 113798 w 932574"/>
                <a:gd name="connsiteY183" fmla="*/ 181596 h 279510"/>
                <a:gd name="connsiteX184" fmla="*/ 99573 w 932574"/>
                <a:gd name="connsiteY184" fmla="*/ 167365 h 279510"/>
                <a:gd name="connsiteX185" fmla="*/ 101280 w 932574"/>
                <a:gd name="connsiteY185" fmla="*/ 192412 h 279510"/>
                <a:gd name="connsiteX186" fmla="*/ 126316 w 932574"/>
                <a:gd name="connsiteY186" fmla="*/ 192412 h 279510"/>
                <a:gd name="connsiteX187" fmla="*/ 126316 w 932574"/>
                <a:gd name="connsiteY187" fmla="*/ 277803 h 279510"/>
                <a:gd name="connsiteX188" fmla="*/ 101280 w 932574"/>
                <a:gd name="connsiteY188" fmla="*/ 277803 h 279510"/>
                <a:gd name="connsiteX189" fmla="*/ 101280 w 932574"/>
                <a:gd name="connsiteY189" fmla="*/ 192412 h 279510"/>
                <a:gd name="connsiteX190" fmla="*/ 147368 w 932574"/>
                <a:gd name="connsiteY190" fmla="*/ 192412 h 279510"/>
                <a:gd name="connsiteX191" fmla="*/ 172404 w 932574"/>
                <a:gd name="connsiteY191" fmla="*/ 192412 h 279510"/>
                <a:gd name="connsiteX192" fmla="*/ 172404 w 932574"/>
                <a:gd name="connsiteY192" fmla="*/ 206075 h 279510"/>
                <a:gd name="connsiteX193" fmla="*/ 172973 w 932574"/>
                <a:gd name="connsiteY193" fmla="*/ 206075 h 279510"/>
                <a:gd name="connsiteX194" fmla="*/ 194595 w 932574"/>
                <a:gd name="connsiteY194" fmla="*/ 190705 h 279510"/>
                <a:gd name="connsiteX195" fmla="*/ 201991 w 932574"/>
                <a:gd name="connsiteY195" fmla="*/ 191843 h 279510"/>
                <a:gd name="connsiteX196" fmla="*/ 201991 w 932574"/>
                <a:gd name="connsiteY196" fmla="*/ 218029 h 279510"/>
                <a:gd name="connsiteX197" fmla="*/ 191181 w 932574"/>
                <a:gd name="connsiteY197" fmla="*/ 216322 h 279510"/>
                <a:gd name="connsiteX198" fmla="*/ 172973 w 932574"/>
                <a:gd name="connsiteY198" fmla="*/ 235107 h 279510"/>
                <a:gd name="connsiteX199" fmla="*/ 172973 w 932574"/>
                <a:gd name="connsiteY199" fmla="*/ 277803 h 279510"/>
                <a:gd name="connsiteX200" fmla="*/ 147937 w 932574"/>
                <a:gd name="connsiteY200" fmla="*/ 277803 h 279510"/>
                <a:gd name="connsiteX201" fmla="*/ 147937 w 932574"/>
                <a:gd name="connsiteY201" fmla="*/ 192412 h 279510"/>
                <a:gd name="connsiteX202" fmla="*/ 234993 w 932574"/>
                <a:gd name="connsiteY202" fmla="*/ 249339 h 279510"/>
                <a:gd name="connsiteX203" fmla="*/ 250355 w 932574"/>
                <a:gd name="connsiteY203" fmla="*/ 261863 h 279510"/>
                <a:gd name="connsiteX204" fmla="*/ 262304 w 932574"/>
                <a:gd name="connsiteY204" fmla="*/ 254463 h 279510"/>
                <a:gd name="connsiteX205" fmla="*/ 213371 w 932574"/>
                <a:gd name="connsiteY205" fmla="*/ 218029 h 279510"/>
                <a:gd name="connsiteX206" fmla="*/ 248649 w 932574"/>
                <a:gd name="connsiteY206" fmla="*/ 190705 h 279510"/>
                <a:gd name="connsiteX207" fmla="*/ 285633 w 932574"/>
                <a:gd name="connsiteY207" fmla="*/ 219737 h 279510"/>
                <a:gd name="connsiteX208" fmla="*/ 261735 w 932574"/>
                <a:gd name="connsiteY208" fmla="*/ 219737 h 279510"/>
                <a:gd name="connsiteX209" fmla="*/ 248649 w 932574"/>
                <a:gd name="connsiteY209" fmla="*/ 208352 h 279510"/>
                <a:gd name="connsiteX210" fmla="*/ 238407 w 932574"/>
                <a:gd name="connsiteY210" fmla="*/ 215183 h 279510"/>
                <a:gd name="connsiteX211" fmla="*/ 287340 w 932574"/>
                <a:gd name="connsiteY211" fmla="*/ 252185 h 279510"/>
                <a:gd name="connsiteX212" fmla="*/ 250925 w 932574"/>
                <a:gd name="connsiteY212" fmla="*/ 278941 h 279510"/>
                <a:gd name="connsiteX213" fmla="*/ 210526 w 932574"/>
                <a:gd name="connsiteY213" fmla="*/ 248770 h 279510"/>
                <a:gd name="connsiteX214" fmla="*/ 234993 w 932574"/>
                <a:gd name="connsiteY214" fmla="*/ 248770 h 279510"/>
                <a:gd name="connsiteX215" fmla="*/ 308393 w 932574"/>
                <a:gd name="connsiteY215" fmla="*/ 212337 h 279510"/>
                <a:gd name="connsiteX216" fmla="*/ 297013 w 932574"/>
                <a:gd name="connsiteY216" fmla="*/ 212337 h 279510"/>
                <a:gd name="connsiteX217" fmla="*/ 297013 w 932574"/>
                <a:gd name="connsiteY217" fmla="*/ 192412 h 279510"/>
                <a:gd name="connsiteX218" fmla="*/ 308393 w 932574"/>
                <a:gd name="connsiteY218" fmla="*/ 192412 h 279510"/>
                <a:gd name="connsiteX219" fmla="*/ 308393 w 932574"/>
                <a:gd name="connsiteY219" fmla="*/ 170211 h 279510"/>
                <a:gd name="connsiteX220" fmla="*/ 333428 w 932574"/>
                <a:gd name="connsiteY220" fmla="*/ 170211 h 279510"/>
                <a:gd name="connsiteX221" fmla="*/ 333428 w 932574"/>
                <a:gd name="connsiteY221" fmla="*/ 192412 h 279510"/>
                <a:gd name="connsiteX222" fmla="*/ 353343 w 932574"/>
                <a:gd name="connsiteY222" fmla="*/ 192412 h 279510"/>
                <a:gd name="connsiteX223" fmla="*/ 353343 w 932574"/>
                <a:gd name="connsiteY223" fmla="*/ 212337 h 279510"/>
                <a:gd name="connsiteX224" fmla="*/ 333428 w 932574"/>
                <a:gd name="connsiteY224" fmla="*/ 212337 h 279510"/>
                <a:gd name="connsiteX225" fmla="*/ 333428 w 932574"/>
                <a:gd name="connsiteY225" fmla="*/ 244785 h 279510"/>
                <a:gd name="connsiteX226" fmla="*/ 346515 w 932574"/>
                <a:gd name="connsiteY226" fmla="*/ 256170 h 279510"/>
                <a:gd name="connsiteX227" fmla="*/ 355050 w 932574"/>
                <a:gd name="connsiteY227" fmla="*/ 255601 h 279510"/>
                <a:gd name="connsiteX228" fmla="*/ 355050 w 932574"/>
                <a:gd name="connsiteY228" fmla="*/ 277803 h 279510"/>
                <a:gd name="connsiteX229" fmla="*/ 341963 w 932574"/>
                <a:gd name="connsiteY229" fmla="*/ 279510 h 279510"/>
                <a:gd name="connsiteX230" fmla="*/ 308393 w 932574"/>
                <a:gd name="connsiteY230" fmla="*/ 245354 h 279510"/>
                <a:gd name="connsiteX231" fmla="*/ 308393 w 932574"/>
                <a:gd name="connsiteY231" fmla="*/ 212337 h 279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</a:cxnLst>
              <a:rect l="l" t="t" r="r" b="b"/>
              <a:pathLst>
                <a:path w="932574" h="279510">
                  <a:moveTo>
                    <a:pt x="569" y="6831"/>
                  </a:moveTo>
                  <a:lnTo>
                    <a:pt x="84210" y="6831"/>
                  </a:lnTo>
                  <a:lnTo>
                    <a:pt x="84210" y="28463"/>
                  </a:lnTo>
                  <a:lnTo>
                    <a:pt x="27311" y="28463"/>
                  </a:lnTo>
                  <a:lnTo>
                    <a:pt x="27311" y="53511"/>
                  </a:lnTo>
                  <a:lnTo>
                    <a:pt x="80797" y="53511"/>
                  </a:lnTo>
                  <a:lnTo>
                    <a:pt x="80797" y="74574"/>
                  </a:lnTo>
                  <a:lnTo>
                    <a:pt x="27311" y="74574"/>
                  </a:lnTo>
                  <a:lnTo>
                    <a:pt x="27311" y="103037"/>
                  </a:lnTo>
                  <a:lnTo>
                    <a:pt x="85348" y="103037"/>
                  </a:lnTo>
                  <a:lnTo>
                    <a:pt x="85348" y="124670"/>
                  </a:lnTo>
                  <a:lnTo>
                    <a:pt x="0" y="124670"/>
                  </a:lnTo>
                  <a:lnTo>
                    <a:pt x="0" y="6831"/>
                  </a:lnTo>
                  <a:close/>
                  <a:moveTo>
                    <a:pt x="104694" y="39279"/>
                  </a:moveTo>
                  <a:lnTo>
                    <a:pt x="129730" y="39279"/>
                  </a:lnTo>
                  <a:lnTo>
                    <a:pt x="129730" y="52942"/>
                  </a:lnTo>
                  <a:lnTo>
                    <a:pt x="130299" y="52942"/>
                  </a:lnTo>
                  <a:cubicBezTo>
                    <a:pt x="135989" y="43264"/>
                    <a:pt x="143954" y="37572"/>
                    <a:pt x="158179" y="37572"/>
                  </a:cubicBezTo>
                  <a:cubicBezTo>
                    <a:pt x="178663" y="37572"/>
                    <a:pt x="186060" y="48957"/>
                    <a:pt x="186060" y="68881"/>
                  </a:cubicBezTo>
                  <a:lnTo>
                    <a:pt x="186060" y="124670"/>
                  </a:lnTo>
                  <a:lnTo>
                    <a:pt x="161024" y="124670"/>
                  </a:lnTo>
                  <a:lnTo>
                    <a:pt x="161024" y="75713"/>
                  </a:lnTo>
                  <a:cubicBezTo>
                    <a:pt x="161024" y="64896"/>
                    <a:pt x="157610" y="59204"/>
                    <a:pt x="147368" y="59204"/>
                  </a:cubicBezTo>
                  <a:cubicBezTo>
                    <a:pt x="136558" y="59204"/>
                    <a:pt x="129730" y="66604"/>
                    <a:pt x="129730" y="77420"/>
                  </a:cubicBezTo>
                  <a:lnTo>
                    <a:pt x="129730" y="124670"/>
                  </a:lnTo>
                  <a:lnTo>
                    <a:pt x="104694" y="124670"/>
                  </a:lnTo>
                  <a:lnTo>
                    <a:pt x="104694" y="39279"/>
                  </a:lnTo>
                  <a:close/>
                  <a:moveTo>
                    <a:pt x="287340" y="39279"/>
                  </a:moveTo>
                  <a:lnTo>
                    <a:pt x="287340" y="58065"/>
                  </a:lnTo>
                  <a:lnTo>
                    <a:pt x="271408" y="58065"/>
                  </a:lnTo>
                  <a:cubicBezTo>
                    <a:pt x="273115" y="61481"/>
                    <a:pt x="273684" y="65466"/>
                    <a:pt x="273684" y="69451"/>
                  </a:cubicBezTo>
                  <a:cubicBezTo>
                    <a:pt x="273684" y="87667"/>
                    <a:pt x="261166" y="100760"/>
                    <a:pt x="239545" y="100760"/>
                  </a:cubicBezTo>
                  <a:cubicBezTo>
                    <a:pt x="234424" y="100760"/>
                    <a:pt x="229303" y="100191"/>
                    <a:pt x="225320" y="98483"/>
                  </a:cubicBezTo>
                  <a:cubicBezTo>
                    <a:pt x="223613" y="100191"/>
                    <a:pt x="223044" y="101899"/>
                    <a:pt x="223044" y="103607"/>
                  </a:cubicBezTo>
                  <a:cubicBezTo>
                    <a:pt x="223044" y="114992"/>
                    <a:pt x="285064" y="95068"/>
                    <a:pt x="285064" y="130932"/>
                  </a:cubicBezTo>
                  <a:cubicBezTo>
                    <a:pt x="285064" y="145163"/>
                    <a:pt x="276529" y="157118"/>
                    <a:pt x="240114" y="157118"/>
                  </a:cubicBezTo>
                  <a:cubicBezTo>
                    <a:pt x="208819" y="157118"/>
                    <a:pt x="198578" y="149717"/>
                    <a:pt x="198578" y="137763"/>
                  </a:cubicBezTo>
                  <a:cubicBezTo>
                    <a:pt x="198578" y="131501"/>
                    <a:pt x="201991" y="126377"/>
                    <a:pt x="207681" y="122962"/>
                  </a:cubicBezTo>
                  <a:cubicBezTo>
                    <a:pt x="203129" y="120115"/>
                    <a:pt x="200284" y="116131"/>
                    <a:pt x="200284" y="109869"/>
                  </a:cubicBezTo>
                  <a:cubicBezTo>
                    <a:pt x="200284" y="102468"/>
                    <a:pt x="203698" y="96206"/>
                    <a:pt x="212802" y="91652"/>
                  </a:cubicBezTo>
                  <a:cubicBezTo>
                    <a:pt x="207112" y="85959"/>
                    <a:pt x="204267" y="78559"/>
                    <a:pt x="204267" y="69451"/>
                  </a:cubicBezTo>
                  <a:cubicBezTo>
                    <a:pt x="204267" y="50665"/>
                    <a:pt x="216785" y="38141"/>
                    <a:pt x="238976" y="38141"/>
                  </a:cubicBezTo>
                  <a:cubicBezTo>
                    <a:pt x="243528" y="38141"/>
                    <a:pt x="247511" y="38710"/>
                    <a:pt x="251494" y="39849"/>
                  </a:cubicBezTo>
                  <a:lnTo>
                    <a:pt x="287340" y="39849"/>
                  </a:lnTo>
                  <a:close/>
                  <a:moveTo>
                    <a:pt x="222475" y="127516"/>
                  </a:moveTo>
                  <a:cubicBezTo>
                    <a:pt x="219630" y="129793"/>
                    <a:pt x="219061" y="132070"/>
                    <a:pt x="219061" y="133778"/>
                  </a:cubicBezTo>
                  <a:cubicBezTo>
                    <a:pt x="219061" y="138901"/>
                    <a:pt x="223044" y="141748"/>
                    <a:pt x="241821" y="141748"/>
                  </a:cubicBezTo>
                  <a:cubicBezTo>
                    <a:pt x="257183" y="141748"/>
                    <a:pt x="261735" y="137193"/>
                    <a:pt x="261735" y="133778"/>
                  </a:cubicBezTo>
                  <a:cubicBezTo>
                    <a:pt x="261735" y="125808"/>
                    <a:pt x="239545" y="129793"/>
                    <a:pt x="222475" y="127516"/>
                  </a:cubicBezTo>
                  <a:close/>
                  <a:moveTo>
                    <a:pt x="251494" y="69451"/>
                  </a:moveTo>
                  <a:cubicBezTo>
                    <a:pt x="251494" y="59773"/>
                    <a:pt x="248080" y="54080"/>
                    <a:pt x="239545" y="54080"/>
                  </a:cubicBezTo>
                  <a:cubicBezTo>
                    <a:pt x="231010" y="54080"/>
                    <a:pt x="227596" y="59773"/>
                    <a:pt x="227596" y="69451"/>
                  </a:cubicBezTo>
                  <a:cubicBezTo>
                    <a:pt x="227596" y="79128"/>
                    <a:pt x="231010" y="84821"/>
                    <a:pt x="239545" y="84821"/>
                  </a:cubicBezTo>
                  <a:cubicBezTo>
                    <a:pt x="247511" y="84821"/>
                    <a:pt x="251494" y="79128"/>
                    <a:pt x="251494" y="69451"/>
                  </a:cubicBezTo>
                  <a:close/>
                  <a:moveTo>
                    <a:pt x="299858" y="14232"/>
                  </a:moveTo>
                  <a:cubicBezTo>
                    <a:pt x="299858" y="5693"/>
                    <a:pt x="304979" y="0"/>
                    <a:pt x="314082" y="0"/>
                  </a:cubicBezTo>
                  <a:cubicBezTo>
                    <a:pt x="322617" y="0"/>
                    <a:pt x="328876" y="5693"/>
                    <a:pt x="328876" y="14232"/>
                  </a:cubicBezTo>
                  <a:cubicBezTo>
                    <a:pt x="328876" y="22771"/>
                    <a:pt x="323186" y="28463"/>
                    <a:pt x="314082" y="28463"/>
                  </a:cubicBezTo>
                  <a:cubicBezTo>
                    <a:pt x="304979" y="28463"/>
                    <a:pt x="299858" y="22771"/>
                    <a:pt x="299858" y="14232"/>
                  </a:cubicBezTo>
                  <a:close/>
                  <a:moveTo>
                    <a:pt x="301565" y="39279"/>
                  </a:moveTo>
                  <a:lnTo>
                    <a:pt x="326600" y="39279"/>
                  </a:lnTo>
                  <a:lnTo>
                    <a:pt x="326600" y="124670"/>
                  </a:lnTo>
                  <a:lnTo>
                    <a:pt x="301565" y="124670"/>
                  </a:lnTo>
                  <a:lnTo>
                    <a:pt x="301565" y="39279"/>
                  </a:lnTo>
                  <a:close/>
                  <a:moveTo>
                    <a:pt x="347653" y="39279"/>
                  </a:moveTo>
                  <a:lnTo>
                    <a:pt x="372688" y="39279"/>
                  </a:lnTo>
                  <a:lnTo>
                    <a:pt x="372688" y="52942"/>
                  </a:lnTo>
                  <a:lnTo>
                    <a:pt x="373258" y="52942"/>
                  </a:lnTo>
                  <a:cubicBezTo>
                    <a:pt x="378947" y="43264"/>
                    <a:pt x="386913" y="37572"/>
                    <a:pt x="401138" y="37572"/>
                  </a:cubicBezTo>
                  <a:cubicBezTo>
                    <a:pt x="421622" y="37572"/>
                    <a:pt x="429018" y="48957"/>
                    <a:pt x="429018" y="68881"/>
                  </a:cubicBezTo>
                  <a:lnTo>
                    <a:pt x="429018" y="124670"/>
                  </a:lnTo>
                  <a:lnTo>
                    <a:pt x="403983" y="124670"/>
                  </a:lnTo>
                  <a:lnTo>
                    <a:pt x="403983" y="75713"/>
                  </a:lnTo>
                  <a:cubicBezTo>
                    <a:pt x="403983" y="64896"/>
                    <a:pt x="400569" y="59204"/>
                    <a:pt x="390327" y="59204"/>
                  </a:cubicBezTo>
                  <a:cubicBezTo>
                    <a:pt x="379516" y="59204"/>
                    <a:pt x="372688" y="66604"/>
                    <a:pt x="372688" y="77420"/>
                  </a:cubicBezTo>
                  <a:lnTo>
                    <a:pt x="372688" y="124670"/>
                  </a:lnTo>
                  <a:lnTo>
                    <a:pt x="347653" y="124670"/>
                  </a:lnTo>
                  <a:lnTo>
                    <a:pt x="347653" y="39279"/>
                  </a:lnTo>
                  <a:close/>
                  <a:moveTo>
                    <a:pt x="526316" y="93360"/>
                  </a:moveTo>
                  <a:cubicBezTo>
                    <a:pt x="525178" y="111007"/>
                    <a:pt x="512660" y="126377"/>
                    <a:pt x="487055" y="126377"/>
                  </a:cubicBezTo>
                  <a:cubicBezTo>
                    <a:pt x="457468" y="126377"/>
                    <a:pt x="445519" y="108730"/>
                    <a:pt x="445519" y="81975"/>
                  </a:cubicBezTo>
                  <a:cubicBezTo>
                    <a:pt x="445519" y="55219"/>
                    <a:pt x="459744" y="37572"/>
                    <a:pt x="487624" y="37572"/>
                  </a:cubicBezTo>
                  <a:cubicBezTo>
                    <a:pt x="515505" y="37572"/>
                    <a:pt x="526316" y="54650"/>
                    <a:pt x="526316" y="83113"/>
                  </a:cubicBezTo>
                  <a:lnTo>
                    <a:pt x="526316" y="86529"/>
                  </a:lnTo>
                  <a:lnTo>
                    <a:pt x="470555" y="86529"/>
                  </a:lnTo>
                  <a:cubicBezTo>
                    <a:pt x="471123" y="99622"/>
                    <a:pt x="475676" y="107022"/>
                    <a:pt x="486486" y="107022"/>
                  </a:cubicBezTo>
                  <a:cubicBezTo>
                    <a:pt x="496159" y="107022"/>
                    <a:pt x="501280" y="100760"/>
                    <a:pt x="501280" y="93360"/>
                  </a:cubicBezTo>
                  <a:lnTo>
                    <a:pt x="526316" y="93360"/>
                  </a:lnTo>
                  <a:close/>
                  <a:moveTo>
                    <a:pt x="501280" y="72866"/>
                  </a:moveTo>
                  <a:cubicBezTo>
                    <a:pt x="500711" y="64327"/>
                    <a:pt x="496728" y="56357"/>
                    <a:pt x="486486" y="56357"/>
                  </a:cubicBezTo>
                  <a:cubicBezTo>
                    <a:pt x="476813" y="56357"/>
                    <a:pt x="472262" y="62050"/>
                    <a:pt x="471123" y="72866"/>
                  </a:cubicBezTo>
                  <a:lnTo>
                    <a:pt x="501280" y="72866"/>
                  </a:lnTo>
                  <a:close/>
                  <a:moveTo>
                    <a:pt x="619630" y="93360"/>
                  </a:moveTo>
                  <a:cubicBezTo>
                    <a:pt x="618492" y="111007"/>
                    <a:pt x="605974" y="126377"/>
                    <a:pt x="580370" y="126377"/>
                  </a:cubicBezTo>
                  <a:cubicBezTo>
                    <a:pt x="550782" y="126377"/>
                    <a:pt x="538833" y="108730"/>
                    <a:pt x="538833" y="81975"/>
                  </a:cubicBezTo>
                  <a:cubicBezTo>
                    <a:pt x="538833" y="55219"/>
                    <a:pt x="553058" y="37572"/>
                    <a:pt x="580939" y="37572"/>
                  </a:cubicBezTo>
                  <a:cubicBezTo>
                    <a:pt x="608819" y="37572"/>
                    <a:pt x="619630" y="54650"/>
                    <a:pt x="619630" y="83113"/>
                  </a:cubicBezTo>
                  <a:lnTo>
                    <a:pt x="619630" y="86529"/>
                  </a:lnTo>
                  <a:lnTo>
                    <a:pt x="564438" y="86529"/>
                  </a:lnTo>
                  <a:cubicBezTo>
                    <a:pt x="565007" y="99622"/>
                    <a:pt x="569559" y="107022"/>
                    <a:pt x="580370" y="107022"/>
                  </a:cubicBezTo>
                  <a:cubicBezTo>
                    <a:pt x="590042" y="107022"/>
                    <a:pt x="595164" y="100760"/>
                    <a:pt x="595164" y="93360"/>
                  </a:cubicBezTo>
                  <a:lnTo>
                    <a:pt x="619630" y="93360"/>
                  </a:lnTo>
                  <a:close/>
                  <a:moveTo>
                    <a:pt x="594594" y="72866"/>
                  </a:moveTo>
                  <a:cubicBezTo>
                    <a:pt x="594025" y="64327"/>
                    <a:pt x="590042" y="56357"/>
                    <a:pt x="579801" y="56357"/>
                  </a:cubicBezTo>
                  <a:cubicBezTo>
                    <a:pt x="570128" y="56357"/>
                    <a:pt x="565576" y="62050"/>
                    <a:pt x="564438" y="72866"/>
                  </a:cubicBezTo>
                  <a:lnTo>
                    <a:pt x="594594" y="72866"/>
                  </a:lnTo>
                  <a:close/>
                  <a:moveTo>
                    <a:pt x="636700" y="39279"/>
                  </a:moveTo>
                  <a:lnTo>
                    <a:pt x="661735" y="39279"/>
                  </a:lnTo>
                  <a:lnTo>
                    <a:pt x="661735" y="52942"/>
                  </a:lnTo>
                  <a:lnTo>
                    <a:pt x="662304" y="52942"/>
                  </a:lnTo>
                  <a:cubicBezTo>
                    <a:pt x="667994" y="43264"/>
                    <a:pt x="675391" y="37572"/>
                    <a:pt x="683926" y="37572"/>
                  </a:cubicBezTo>
                  <a:cubicBezTo>
                    <a:pt x="686202" y="37572"/>
                    <a:pt x="688478" y="38141"/>
                    <a:pt x="691323" y="38710"/>
                  </a:cubicBezTo>
                  <a:lnTo>
                    <a:pt x="691323" y="64896"/>
                  </a:lnTo>
                  <a:cubicBezTo>
                    <a:pt x="688478" y="63758"/>
                    <a:pt x="685064" y="63189"/>
                    <a:pt x="680512" y="63189"/>
                  </a:cubicBezTo>
                  <a:cubicBezTo>
                    <a:pt x="669701" y="63189"/>
                    <a:pt x="662304" y="70020"/>
                    <a:pt x="662304" y="81975"/>
                  </a:cubicBezTo>
                  <a:lnTo>
                    <a:pt x="662304" y="124670"/>
                  </a:lnTo>
                  <a:lnTo>
                    <a:pt x="637269" y="124670"/>
                  </a:lnTo>
                  <a:lnTo>
                    <a:pt x="637269" y="39279"/>
                  </a:lnTo>
                  <a:close/>
                  <a:moveTo>
                    <a:pt x="702702" y="14232"/>
                  </a:moveTo>
                  <a:cubicBezTo>
                    <a:pt x="702702" y="5693"/>
                    <a:pt x="707823" y="0"/>
                    <a:pt x="716927" y="0"/>
                  </a:cubicBezTo>
                  <a:cubicBezTo>
                    <a:pt x="725462" y="0"/>
                    <a:pt x="731721" y="5693"/>
                    <a:pt x="731721" y="14232"/>
                  </a:cubicBezTo>
                  <a:cubicBezTo>
                    <a:pt x="731721" y="22771"/>
                    <a:pt x="726031" y="28463"/>
                    <a:pt x="716927" y="28463"/>
                  </a:cubicBezTo>
                  <a:cubicBezTo>
                    <a:pt x="707823" y="28463"/>
                    <a:pt x="702702" y="22771"/>
                    <a:pt x="702702" y="14232"/>
                  </a:cubicBezTo>
                  <a:close/>
                  <a:moveTo>
                    <a:pt x="704409" y="39279"/>
                  </a:moveTo>
                  <a:lnTo>
                    <a:pt x="729445" y="39279"/>
                  </a:lnTo>
                  <a:lnTo>
                    <a:pt x="729445" y="124670"/>
                  </a:lnTo>
                  <a:lnTo>
                    <a:pt x="704409" y="124670"/>
                  </a:lnTo>
                  <a:lnTo>
                    <a:pt x="704409" y="39279"/>
                  </a:lnTo>
                  <a:close/>
                  <a:moveTo>
                    <a:pt x="750498" y="39279"/>
                  </a:moveTo>
                  <a:lnTo>
                    <a:pt x="775533" y="39279"/>
                  </a:lnTo>
                  <a:lnTo>
                    <a:pt x="775533" y="52942"/>
                  </a:lnTo>
                  <a:lnTo>
                    <a:pt x="776102" y="52942"/>
                  </a:lnTo>
                  <a:cubicBezTo>
                    <a:pt x="781792" y="43264"/>
                    <a:pt x="789758" y="37572"/>
                    <a:pt x="803982" y="37572"/>
                  </a:cubicBezTo>
                  <a:cubicBezTo>
                    <a:pt x="824466" y="37572"/>
                    <a:pt x="831863" y="48957"/>
                    <a:pt x="831863" y="68881"/>
                  </a:cubicBezTo>
                  <a:lnTo>
                    <a:pt x="831863" y="124670"/>
                  </a:lnTo>
                  <a:lnTo>
                    <a:pt x="806827" y="124670"/>
                  </a:lnTo>
                  <a:lnTo>
                    <a:pt x="806827" y="75713"/>
                  </a:lnTo>
                  <a:cubicBezTo>
                    <a:pt x="806827" y="64896"/>
                    <a:pt x="803414" y="59204"/>
                    <a:pt x="793172" y="59204"/>
                  </a:cubicBezTo>
                  <a:cubicBezTo>
                    <a:pt x="782361" y="59204"/>
                    <a:pt x="775533" y="66604"/>
                    <a:pt x="775533" y="77420"/>
                  </a:cubicBezTo>
                  <a:lnTo>
                    <a:pt x="775533" y="124670"/>
                  </a:lnTo>
                  <a:lnTo>
                    <a:pt x="750498" y="124670"/>
                  </a:lnTo>
                  <a:lnTo>
                    <a:pt x="750498" y="39279"/>
                  </a:lnTo>
                  <a:close/>
                  <a:moveTo>
                    <a:pt x="932574" y="39279"/>
                  </a:moveTo>
                  <a:lnTo>
                    <a:pt x="932574" y="58065"/>
                  </a:lnTo>
                  <a:lnTo>
                    <a:pt x="917212" y="58065"/>
                  </a:lnTo>
                  <a:cubicBezTo>
                    <a:pt x="918918" y="61481"/>
                    <a:pt x="919488" y="65466"/>
                    <a:pt x="919488" y="69451"/>
                  </a:cubicBezTo>
                  <a:cubicBezTo>
                    <a:pt x="919488" y="87667"/>
                    <a:pt x="906970" y="100760"/>
                    <a:pt x="885348" y="100760"/>
                  </a:cubicBezTo>
                  <a:cubicBezTo>
                    <a:pt x="880227" y="100760"/>
                    <a:pt x="875106" y="100191"/>
                    <a:pt x="871124" y="98483"/>
                  </a:cubicBezTo>
                  <a:cubicBezTo>
                    <a:pt x="869416" y="100191"/>
                    <a:pt x="868847" y="101899"/>
                    <a:pt x="868847" y="103607"/>
                  </a:cubicBezTo>
                  <a:cubicBezTo>
                    <a:pt x="868847" y="114992"/>
                    <a:pt x="930867" y="95068"/>
                    <a:pt x="930867" y="130932"/>
                  </a:cubicBezTo>
                  <a:cubicBezTo>
                    <a:pt x="930867" y="145163"/>
                    <a:pt x="922333" y="157118"/>
                    <a:pt x="885917" y="157118"/>
                  </a:cubicBezTo>
                  <a:cubicBezTo>
                    <a:pt x="854623" y="157118"/>
                    <a:pt x="844381" y="149717"/>
                    <a:pt x="844381" y="137763"/>
                  </a:cubicBezTo>
                  <a:cubicBezTo>
                    <a:pt x="844381" y="131501"/>
                    <a:pt x="847795" y="126377"/>
                    <a:pt x="853485" y="122962"/>
                  </a:cubicBezTo>
                  <a:cubicBezTo>
                    <a:pt x="848933" y="120115"/>
                    <a:pt x="846088" y="116131"/>
                    <a:pt x="846088" y="109869"/>
                  </a:cubicBezTo>
                  <a:cubicBezTo>
                    <a:pt x="846088" y="102468"/>
                    <a:pt x="849502" y="96206"/>
                    <a:pt x="858606" y="91652"/>
                  </a:cubicBezTo>
                  <a:cubicBezTo>
                    <a:pt x="852916" y="85959"/>
                    <a:pt x="850071" y="78559"/>
                    <a:pt x="850071" y="69451"/>
                  </a:cubicBezTo>
                  <a:cubicBezTo>
                    <a:pt x="850071" y="50665"/>
                    <a:pt x="862589" y="38141"/>
                    <a:pt x="884779" y="38141"/>
                  </a:cubicBezTo>
                  <a:cubicBezTo>
                    <a:pt x="889331" y="38141"/>
                    <a:pt x="893314" y="38710"/>
                    <a:pt x="897297" y="39849"/>
                  </a:cubicBezTo>
                  <a:lnTo>
                    <a:pt x="932574" y="39849"/>
                  </a:lnTo>
                  <a:close/>
                  <a:moveTo>
                    <a:pt x="867709" y="127516"/>
                  </a:moveTo>
                  <a:cubicBezTo>
                    <a:pt x="864864" y="129793"/>
                    <a:pt x="864296" y="132070"/>
                    <a:pt x="864296" y="133778"/>
                  </a:cubicBezTo>
                  <a:cubicBezTo>
                    <a:pt x="864296" y="138901"/>
                    <a:pt x="868279" y="141748"/>
                    <a:pt x="887055" y="141748"/>
                  </a:cubicBezTo>
                  <a:cubicBezTo>
                    <a:pt x="902418" y="141748"/>
                    <a:pt x="906970" y="137193"/>
                    <a:pt x="906970" y="133778"/>
                  </a:cubicBezTo>
                  <a:cubicBezTo>
                    <a:pt x="907539" y="125808"/>
                    <a:pt x="885348" y="129793"/>
                    <a:pt x="867709" y="127516"/>
                  </a:cubicBezTo>
                  <a:close/>
                  <a:moveTo>
                    <a:pt x="896728" y="69451"/>
                  </a:moveTo>
                  <a:cubicBezTo>
                    <a:pt x="896728" y="59773"/>
                    <a:pt x="893314" y="54080"/>
                    <a:pt x="884779" y="54080"/>
                  </a:cubicBezTo>
                  <a:cubicBezTo>
                    <a:pt x="876244" y="54080"/>
                    <a:pt x="872830" y="59773"/>
                    <a:pt x="872830" y="69451"/>
                  </a:cubicBezTo>
                  <a:cubicBezTo>
                    <a:pt x="872830" y="79128"/>
                    <a:pt x="876244" y="84821"/>
                    <a:pt x="884779" y="84821"/>
                  </a:cubicBezTo>
                  <a:cubicBezTo>
                    <a:pt x="893314" y="84821"/>
                    <a:pt x="896728" y="79128"/>
                    <a:pt x="896728" y="69451"/>
                  </a:cubicBezTo>
                  <a:close/>
                  <a:moveTo>
                    <a:pt x="569" y="159964"/>
                  </a:moveTo>
                  <a:lnTo>
                    <a:pt x="82504" y="159964"/>
                  </a:lnTo>
                  <a:lnTo>
                    <a:pt x="82504" y="181596"/>
                  </a:lnTo>
                  <a:lnTo>
                    <a:pt x="27311" y="181596"/>
                  </a:lnTo>
                  <a:lnTo>
                    <a:pt x="27311" y="208921"/>
                  </a:lnTo>
                  <a:lnTo>
                    <a:pt x="79090" y="208921"/>
                  </a:lnTo>
                  <a:lnTo>
                    <a:pt x="79090" y="229984"/>
                  </a:lnTo>
                  <a:lnTo>
                    <a:pt x="27311" y="229984"/>
                  </a:lnTo>
                  <a:lnTo>
                    <a:pt x="27311" y="277803"/>
                  </a:lnTo>
                  <a:lnTo>
                    <a:pt x="569" y="277803"/>
                  </a:lnTo>
                  <a:lnTo>
                    <a:pt x="569" y="159964"/>
                  </a:lnTo>
                  <a:close/>
                  <a:moveTo>
                    <a:pt x="99573" y="167365"/>
                  </a:moveTo>
                  <a:cubicBezTo>
                    <a:pt x="99573" y="158826"/>
                    <a:pt x="104694" y="153133"/>
                    <a:pt x="113798" y="153133"/>
                  </a:cubicBezTo>
                  <a:cubicBezTo>
                    <a:pt x="122333" y="153133"/>
                    <a:pt x="128592" y="158826"/>
                    <a:pt x="128592" y="167365"/>
                  </a:cubicBezTo>
                  <a:cubicBezTo>
                    <a:pt x="128592" y="175904"/>
                    <a:pt x="122902" y="181596"/>
                    <a:pt x="113798" y="181596"/>
                  </a:cubicBezTo>
                  <a:cubicBezTo>
                    <a:pt x="104694" y="181596"/>
                    <a:pt x="99573" y="175904"/>
                    <a:pt x="99573" y="167365"/>
                  </a:cubicBezTo>
                  <a:close/>
                  <a:moveTo>
                    <a:pt x="101280" y="192412"/>
                  </a:moveTo>
                  <a:lnTo>
                    <a:pt x="126316" y="192412"/>
                  </a:lnTo>
                  <a:lnTo>
                    <a:pt x="126316" y="277803"/>
                  </a:lnTo>
                  <a:lnTo>
                    <a:pt x="101280" y="277803"/>
                  </a:lnTo>
                  <a:lnTo>
                    <a:pt x="101280" y="192412"/>
                  </a:lnTo>
                  <a:close/>
                  <a:moveTo>
                    <a:pt x="147368" y="192412"/>
                  </a:moveTo>
                  <a:lnTo>
                    <a:pt x="172404" y="192412"/>
                  </a:lnTo>
                  <a:lnTo>
                    <a:pt x="172404" y="206075"/>
                  </a:lnTo>
                  <a:lnTo>
                    <a:pt x="172973" y="206075"/>
                  </a:lnTo>
                  <a:cubicBezTo>
                    <a:pt x="178663" y="196397"/>
                    <a:pt x="186060" y="190705"/>
                    <a:pt x="194595" y="190705"/>
                  </a:cubicBezTo>
                  <a:cubicBezTo>
                    <a:pt x="196871" y="190705"/>
                    <a:pt x="199146" y="191274"/>
                    <a:pt x="201991" y="191843"/>
                  </a:cubicBezTo>
                  <a:lnTo>
                    <a:pt x="201991" y="218029"/>
                  </a:lnTo>
                  <a:cubicBezTo>
                    <a:pt x="199146" y="216891"/>
                    <a:pt x="195733" y="216322"/>
                    <a:pt x="191181" y="216322"/>
                  </a:cubicBezTo>
                  <a:cubicBezTo>
                    <a:pt x="180370" y="216322"/>
                    <a:pt x="172973" y="223153"/>
                    <a:pt x="172973" y="235107"/>
                  </a:cubicBezTo>
                  <a:lnTo>
                    <a:pt x="172973" y="277803"/>
                  </a:lnTo>
                  <a:lnTo>
                    <a:pt x="147937" y="277803"/>
                  </a:lnTo>
                  <a:lnTo>
                    <a:pt x="147937" y="192412"/>
                  </a:lnTo>
                  <a:close/>
                  <a:moveTo>
                    <a:pt x="234993" y="249339"/>
                  </a:moveTo>
                  <a:cubicBezTo>
                    <a:pt x="235562" y="259017"/>
                    <a:pt x="242390" y="261863"/>
                    <a:pt x="250355" y="261863"/>
                  </a:cubicBezTo>
                  <a:cubicBezTo>
                    <a:pt x="258890" y="261863"/>
                    <a:pt x="262304" y="259017"/>
                    <a:pt x="262304" y="254463"/>
                  </a:cubicBezTo>
                  <a:cubicBezTo>
                    <a:pt x="262304" y="240231"/>
                    <a:pt x="213371" y="251047"/>
                    <a:pt x="213371" y="218029"/>
                  </a:cubicBezTo>
                  <a:cubicBezTo>
                    <a:pt x="213371" y="202659"/>
                    <a:pt x="224182" y="190705"/>
                    <a:pt x="248649" y="190705"/>
                  </a:cubicBezTo>
                  <a:cubicBezTo>
                    <a:pt x="272546" y="190705"/>
                    <a:pt x="285064" y="201521"/>
                    <a:pt x="285633" y="219737"/>
                  </a:cubicBezTo>
                  <a:lnTo>
                    <a:pt x="261735" y="219737"/>
                  </a:lnTo>
                  <a:cubicBezTo>
                    <a:pt x="261735" y="211767"/>
                    <a:pt x="256045" y="208352"/>
                    <a:pt x="248649" y="208352"/>
                  </a:cubicBezTo>
                  <a:cubicBezTo>
                    <a:pt x="240683" y="208352"/>
                    <a:pt x="238407" y="212337"/>
                    <a:pt x="238407" y="215183"/>
                  </a:cubicBezTo>
                  <a:cubicBezTo>
                    <a:pt x="238407" y="229415"/>
                    <a:pt x="287340" y="218599"/>
                    <a:pt x="287340" y="252185"/>
                  </a:cubicBezTo>
                  <a:cubicBezTo>
                    <a:pt x="287340" y="268125"/>
                    <a:pt x="276529" y="278941"/>
                    <a:pt x="250925" y="278941"/>
                  </a:cubicBezTo>
                  <a:cubicBezTo>
                    <a:pt x="226458" y="278941"/>
                    <a:pt x="211664" y="271541"/>
                    <a:pt x="210526" y="248770"/>
                  </a:cubicBezTo>
                  <a:lnTo>
                    <a:pt x="234993" y="248770"/>
                  </a:lnTo>
                  <a:close/>
                  <a:moveTo>
                    <a:pt x="308393" y="212337"/>
                  </a:moveTo>
                  <a:lnTo>
                    <a:pt x="297013" y="212337"/>
                  </a:lnTo>
                  <a:lnTo>
                    <a:pt x="297013" y="192412"/>
                  </a:lnTo>
                  <a:lnTo>
                    <a:pt x="308393" y="192412"/>
                  </a:lnTo>
                  <a:lnTo>
                    <a:pt x="308393" y="170211"/>
                  </a:lnTo>
                  <a:lnTo>
                    <a:pt x="333428" y="170211"/>
                  </a:lnTo>
                  <a:lnTo>
                    <a:pt x="333428" y="192412"/>
                  </a:lnTo>
                  <a:lnTo>
                    <a:pt x="353343" y="192412"/>
                  </a:lnTo>
                  <a:lnTo>
                    <a:pt x="353343" y="212337"/>
                  </a:lnTo>
                  <a:lnTo>
                    <a:pt x="333428" y="212337"/>
                  </a:lnTo>
                  <a:lnTo>
                    <a:pt x="333428" y="244785"/>
                  </a:lnTo>
                  <a:cubicBezTo>
                    <a:pt x="333428" y="252755"/>
                    <a:pt x="337411" y="256170"/>
                    <a:pt x="346515" y="256170"/>
                  </a:cubicBezTo>
                  <a:cubicBezTo>
                    <a:pt x="348791" y="256170"/>
                    <a:pt x="351067" y="256170"/>
                    <a:pt x="355050" y="255601"/>
                  </a:cubicBezTo>
                  <a:lnTo>
                    <a:pt x="355050" y="277803"/>
                  </a:lnTo>
                  <a:cubicBezTo>
                    <a:pt x="351636" y="278372"/>
                    <a:pt x="347084" y="279510"/>
                    <a:pt x="341963" y="279510"/>
                  </a:cubicBezTo>
                  <a:cubicBezTo>
                    <a:pt x="319772" y="279510"/>
                    <a:pt x="308393" y="269833"/>
                    <a:pt x="308393" y="245354"/>
                  </a:cubicBezTo>
                  <a:lnTo>
                    <a:pt x="308393" y="212337"/>
                  </a:lnTo>
                  <a:close/>
                </a:path>
              </a:pathLst>
            </a:custGeom>
            <a:solidFill>
              <a:srgbClr val="858381"/>
            </a:solidFill>
            <a:ln w="5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10163968-1C75-1B9E-5B91-A6B56CD9BBD1}"/>
                </a:ext>
              </a:extLst>
            </p:cNvPr>
            <p:cNvSpPr/>
            <p:nvPr/>
          </p:nvSpPr>
          <p:spPr>
            <a:xfrm>
              <a:off x="3487075" y="6411984"/>
              <a:ext cx="1250639" cy="290924"/>
            </a:xfrm>
            <a:custGeom>
              <a:avLst/>
              <a:gdLst>
                <a:gd name="connsiteX0" fmla="*/ 1063442 w 1250639"/>
                <a:gd name="connsiteY0" fmla="*/ 223153 h 290924"/>
                <a:gd name="connsiteX1" fmla="*/ 1155049 w 1250639"/>
                <a:gd name="connsiteY1" fmla="*/ 149717 h 290924"/>
                <a:gd name="connsiteX2" fmla="*/ 1188051 w 1250639"/>
                <a:gd name="connsiteY2" fmla="*/ 154272 h 290924"/>
                <a:gd name="connsiteX3" fmla="*/ 1188620 w 1250639"/>
                <a:gd name="connsiteY3" fmla="*/ 154272 h 290924"/>
                <a:gd name="connsiteX4" fmla="*/ 1190327 w 1250639"/>
                <a:gd name="connsiteY4" fmla="*/ 154841 h 290924"/>
                <a:gd name="connsiteX5" fmla="*/ 1192033 w 1250639"/>
                <a:gd name="connsiteY5" fmla="*/ 155410 h 290924"/>
                <a:gd name="connsiteX6" fmla="*/ 1193171 w 1250639"/>
                <a:gd name="connsiteY6" fmla="*/ 155410 h 290924"/>
                <a:gd name="connsiteX7" fmla="*/ 1194310 w 1250639"/>
                <a:gd name="connsiteY7" fmla="*/ 155979 h 290924"/>
                <a:gd name="connsiteX8" fmla="*/ 1199431 w 1250639"/>
                <a:gd name="connsiteY8" fmla="*/ 157687 h 290924"/>
                <a:gd name="connsiteX9" fmla="*/ 1199431 w 1250639"/>
                <a:gd name="connsiteY9" fmla="*/ 157687 h 290924"/>
                <a:gd name="connsiteX10" fmla="*/ 1202276 w 1250639"/>
                <a:gd name="connsiteY10" fmla="*/ 158826 h 290924"/>
                <a:gd name="connsiteX11" fmla="*/ 1202276 w 1250639"/>
                <a:gd name="connsiteY11" fmla="*/ 146871 h 290924"/>
                <a:gd name="connsiteX12" fmla="*/ 1156187 w 1250639"/>
                <a:gd name="connsiteY12" fmla="*/ 106453 h 290924"/>
                <a:gd name="connsiteX13" fmla="*/ 1103840 w 1250639"/>
                <a:gd name="connsiteY13" fmla="*/ 138332 h 290924"/>
                <a:gd name="connsiteX14" fmla="*/ 1069701 w 1250639"/>
                <a:gd name="connsiteY14" fmla="*/ 105884 h 290924"/>
                <a:gd name="connsiteX15" fmla="*/ 1156756 w 1250639"/>
                <a:gd name="connsiteY15" fmla="*/ 60342 h 290924"/>
                <a:gd name="connsiteX16" fmla="*/ 1250640 w 1250639"/>
                <a:gd name="connsiteY16" fmla="*/ 143455 h 290924"/>
                <a:gd name="connsiteX17" fmla="*/ 1250640 w 1250639"/>
                <a:gd name="connsiteY17" fmla="*/ 285772 h 290924"/>
                <a:gd name="connsiteX18" fmla="*/ 1202276 w 1250639"/>
                <a:gd name="connsiteY18" fmla="*/ 285772 h 290924"/>
                <a:gd name="connsiteX19" fmla="*/ 1202276 w 1250639"/>
                <a:gd name="connsiteY19" fmla="*/ 266986 h 290924"/>
                <a:gd name="connsiteX20" fmla="*/ 1199999 w 1250639"/>
                <a:gd name="connsiteY20" fmla="*/ 268694 h 290924"/>
                <a:gd name="connsiteX21" fmla="*/ 1137411 w 1250639"/>
                <a:gd name="connsiteY21" fmla="*/ 290896 h 290924"/>
                <a:gd name="connsiteX22" fmla="*/ 1063442 w 1250639"/>
                <a:gd name="connsiteY22" fmla="*/ 223153 h 290924"/>
                <a:gd name="connsiteX23" fmla="*/ 1111237 w 1250639"/>
                <a:gd name="connsiteY23" fmla="*/ 219737 h 290924"/>
                <a:gd name="connsiteX24" fmla="*/ 1146514 w 1250639"/>
                <a:gd name="connsiteY24" fmla="*/ 247062 h 290924"/>
                <a:gd name="connsiteX25" fmla="*/ 1201706 w 1250639"/>
                <a:gd name="connsiteY25" fmla="*/ 227138 h 290924"/>
                <a:gd name="connsiteX26" fmla="*/ 1201706 w 1250639"/>
                <a:gd name="connsiteY26" fmla="*/ 200382 h 290924"/>
                <a:gd name="connsiteX27" fmla="*/ 1152773 w 1250639"/>
                <a:gd name="connsiteY27" fmla="*/ 190705 h 290924"/>
                <a:gd name="connsiteX28" fmla="*/ 1111237 w 1250639"/>
                <a:gd name="connsiteY28" fmla="*/ 219737 h 290924"/>
                <a:gd name="connsiteX29" fmla="*/ 1111237 w 1250639"/>
                <a:gd name="connsiteY29" fmla="*/ 219737 h 290924"/>
                <a:gd name="connsiteX30" fmla="*/ 862589 w 1250639"/>
                <a:gd name="connsiteY30" fmla="*/ 247631 h 290924"/>
                <a:gd name="connsiteX31" fmla="*/ 894452 w 1250639"/>
                <a:gd name="connsiteY31" fmla="*/ 214614 h 290924"/>
                <a:gd name="connsiteX32" fmla="*/ 958179 w 1250639"/>
                <a:gd name="connsiteY32" fmla="*/ 246493 h 290924"/>
                <a:gd name="connsiteX33" fmla="*/ 992318 w 1250639"/>
                <a:gd name="connsiteY33" fmla="*/ 223722 h 290924"/>
                <a:gd name="connsiteX34" fmla="*/ 976386 w 1250639"/>
                <a:gd name="connsiteY34" fmla="*/ 204936 h 290924"/>
                <a:gd name="connsiteX35" fmla="*/ 966714 w 1250639"/>
                <a:gd name="connsiteY35" fmla="*/ 202090 h 290924"/>
                <a:gd name="connsiteX36" fmla="*/ 937695 w 1250639"/>
                <a:gd name="connsiteY36" fmla="*/ 194689 h 290924"/>
                <a:gd name="connsiteX37" fmla="*/ 871123 w 1250639"/>
                <a:gd name="connsiteY37" fmla="*/ 125239 h 290924"/>
                <a:gd name="connsiteX38" fmla="*/ 951351 w 1250639"/>
                <a:gd name="connsiteY38" fmla="*/ 59773 h 290924"/>
                <a:gd name="connsiteX39" fmla="*/ 1033285 w 1250639"/>
                <a:gd name="connsiteY39" fmla="*/ 96775 h 290924"/>
                <a:gd name="connsiteX40" fmla="*/ 1001422 w 1250639"/>
                <a:gd name="connsiteY40" fmla="*/ 131501 h 290924"/>
                <a:gd name="connsiteX41" fmla="*/ 949644 w 1250639"/>
                <a:gd name="connsiteY41" fmla="*/ 103607 h 290924"/>
                <a:gd name="connsiteX42" fmla="*/ 919488 w 1250639"/>
                <a:gd name="connsiteY42" fmla="*/ 124100 h 290924"/>
                <a:gd name="connsiteX43" fmla="*/ 936557 w 1250639"/>
                <a:gd name="connsiteY43" fmla="*/ 143455 h 290924"/>
                <a:gd name="connsiteX44" fmla="*/ 941109 w 1250639"/>
                <a:gd name="connsiteY44" fmla="*/ 144594 h 290924"/>
                <a:gd name="connsiteX45" fmla="*/ 975817 w 1250639"/>
                <a:gd name="connsiteY45" fmla="*/ 152564 h 290924"/>
                <a:gd name="connsiteX46" fmla="*/ 1041251 w 1250639"/>
                <a:gd name="connsiteY46" fmla="*/ 221445 h 290924"/>
                <a:gd name="connsiteX47" fmla="*/ 953627 w 1250639"/>
                <a:gd name="connsiteY47" fmla="*/ 289757 h 290924"/>
                <a:gd name="connsiteX48" fmla="*/ 862589 w 1250639"/>
                <a:gd name="connsiteY48" fmla="*/ 247631 h 290924"/>
                <a:gd name="connsiteX49" fmla="*/ 862589 w 1250639"/>
                <a:gd name="connsiteY49" fmla="*/ 247631 h 290924"/>
                <a:gd name="connsiteX50" fmla="*/ 649786 w 1250639"/>
                <a:gd name="connsiteY50" fmla="*/ 193551 h 290924"/>
                <a:gd name="connsiteX51" fmla="*/ 649786 w 1250639"/>
                <a:gd name="connsiteY51" fmla="*/ 66035 h 290924"/>
                <a:gd name="connsiteX52" fmla="*/ 700995 w 1250639"/>
                <a:gd name="connsiteY52" fmla="*/ 66035 h 290924"/>
                <a:gd name="connsiteX53" fmla="*/ 700995 w 1250639"/>
                <a:gd name="connsiteY53" fmla="*/ 197536 h 290924"/>
                <a:gd name="connsiteX54" fmla="*/ 741963 w 1250639"/>
                <a:gd name="connsiteY54" fmla="*/ 245354 h 290924"/>
                <a:gd name="connsiteX55" fmla="*/ 782930 w 1250639"/>
                <a:gd name="connsiteY55" fmla="*/ 197536 h 290924"/>
                <a:gd name="connsiteX56" fmla="*/ 782930 w 1250639"/>
                <a:gd name="connsiteY56" fmla="*/ 66035 h 290924"/>
                <a:gd name="connsiteX57" fmla="*/ 834139 w 1250639"/>
                <a:gd name="connsiteY57" fmla="*/ 66035 h 290924"/>
                <a:gd name="connsiteX58" fmla="*/ 834139 w 1250639"/>
                <a:gd name="connsiteY58" fmla="*/ 193551 h 290924"/>
                <a:gd name="connsiteX59" fmla="*/ 741394 w 1250639"/>
                <a:gd name="connsiteY59" fmla="*/ 290326 h 290924"/>
                <a:gd name="connsiteX60" fmla="*/ 649786 w 1250639"/>
                <a:gd name="connsiteY60" fmla="*/ 193551 h 290924"/>
                <a:gd name="connsiteX61" fmla="*/ 649786 w 1250639"/>
                <a:gd name="connsiteY61" fmla="*/ 193551 h 290924"/>
                <a:gd name="connsiteX62" fmla="*/ 514367 w 1250639"/>
                <a:gd name="connsiteY62" fmla="*/ 207783 h 290924"/>
                <a:gd name="connsiteX63" fmla="*/ 514367 w 1250639"/>
                <a:gd name="connsiteY63" fmla="*/ 111576 h 290924"/>
                <a:gd name="connsiteX64" fmla="*/ 481934 w 1250639"/>
                <a:gd name="connsiteY64" fmla="*/ 111576 h 290924"/>
                <a:gd name="connsiteX65" fmla="*/ 481934 w 1250639"/>
                <a:gd name="connsiteY65" fmla="*/ 66035 h 290924"/>
                <a:gd name="connsiteX66" fmla="*/ 514367 w 1250639"/>
                <a:gd name="connsiteY66" fmla="*/ 66035 h 290924"/>
                <a:gd name="connsiteX67" fmla="*/ 514367 w 1250639"/>
                <a:gd name="connsiteY67" fmla="*/ 569 h 290924"/>
                <a:gd name="connsiteX68" fmla="*/ 565007 w 1250639"/>
                <a:gd name="connsiteY68" fmla="*/ 569 h 290924"/>
                <a:gd name="connsiteX69" fmla="*/ 565007 w 1250639"/>
                <a:gd name="connsiteY69" fmla="*/ 66035 h 290924"/>
                <a:gd name="connsiteX70" fmla="*/ 617354 w 1250639"/>
                <a:gd name="connsiteY70" fmla="*/ 66035 h 290924"/>
                <a:gd name="connsiteX71" fmla="*/ 617354 w 1250639"/>
                <a:gd name="connsiteY71" fmla="*/ 111576 h 290924"/>
                <a:gd name="connsiteX72" fmla="*/ 565007 w 1250639"/>
                <a:gd name="connsiteY72" fmla="*/ 111576 h 290924"/>
                <a:gd name="connsiteX73" fmla="*/ 565007 w 1250639"/>
                <a:gd name="connsiteY73" fmla="*/ 200382 h 290924"/>
                <a:gd name="connsiteX74" fmla="*/ 600853 w 1250639"/>
                <a:gd name="connsiteY74" fmla="*/ 240231 h 290924"/>
                <a:gd name="connsiteX75" fmla="*/ 600853 w 1250639"/>
                <a:gd name="connsiteY75" fmla="*/ 240231 h 290924"/>
                <a:gd name="connsiteX76" fmla="*/ 617354 w 1250639"/>
                <a:gd name="connsiteY76" fmla="*/ 239092 h 290924"/>
                <a:gd name="connsiteX77" fmla="*/ 617354 w 1250639"/>
                <a:gd name="connsiteY77" fmla="*/ 284634 h 290924"/>
                <a:gd name="connsiteX78" fmla="*/ 590042 w 1250639"/>
                <a:gd name="connsiteY78" fmla="*/ 285772 h 290924"/>
                <a:gd name="connsiteX79" fmla="*/ 514367 w 1250639"/>
                <a:gd name="connsiteY79" fmla="*/ 207783 h 290924"/>
                <a:gd name="connsiteX80" fmla="*/ 514367 w 1250639"/>
                <a:gd name="connsiteY80" fmla="*/ 207783 h 290924"/>
                <a:gd name="connsiteX81" fmla="*/ 344808 w 1250639"/>
                <a:gd name="connsiteY81" fmla="*/ 285203 h 290924"/>
                <a:gd name="connsiteX82" fmla="*/ 344808 w 1250639"/>
                <a:gd name="connsiteY82" fmla="*/ 144025 h 290924"/>
                <a:gd name="connsiteX83" fmla="*/ 423328 w 1250639"/>
                <a:gd name="connsiteY83" fmla="*/ 65466 h 290924"/>
                <a:gd name="connsiteX84" fmla="*/ 452347 w 1250639"/>
                <a:gd name="connsiteY84" fmla="*/ 65466 h 290924"/>
                <a:gd name="connsiteX85" fmla="*/ 452347 w 1250639"/>
                <a:gd name="connsiteY85" fmla="*/ 111576 h 290924"/>
                <a:gd name="connsiteX86" fmla="*/ 434139 w 1250639"/>
                <a:gd name="connsiteY86" fmla="*/ 111576 h 290924"/>
                <a:gd name="connsiteX87" fmla="*/ 394879 w 1250639"/>
                <a:gd name="connsiteY87" fmla="*/ 150856 h 290924"/>
                <a:gd name="connsiteX88" fmla="*/ 394879 w 1250639"/>
                <a:gd name="connsiteY88" fmla="*/ 150856 h 290924"/>
                <a:gd name="connsiteX89" fmla="*/ 394879 w 1250639"/>
                <a:gd name="connsiteY89" fmla="*/ 285203 h 290924"/>
                <a:gd name="connsiteX90" fmla="*/ 344808 w 1250639"/>
                <a:gd name="connsiteY90" fmla="*/ 285203 h 290924"/>
                <a:gd name="connsiteX91" fmla="*/ 246942 w 1250639"/>
                <a:gd name="connsiteY91" fmla="*/ 285203 h 290924"/>
                <a:gd name="connsiteX92" fmla="*/ 246942 w 1250639"/>
                <a:gd name="connsiteY92" fmla="*/ 70589 h 290924"/>
                <a:gd name="connsiteX93" fmla="*/ 298151 w 1250639"/>
                <a:gd name="connsiteY93" fmla="*/ 140609 h 290924"/>
                <a:gd name="connsiteX94" fmla="*/ 298151 w 1250639"/>
                <a:gd name="connsiteY94" fmla="*/ 285203 h 290924"/>
                <a:gd name="connsiteX95" fmla="*/ 246942 w 1250639"/>
                <a:gd name="connsiteY95" fmla="*/ 285203 h 290924"/>
                <a:gd name="connsiteX96" fmla="*/ 77951 w 1250639"/>
                <a:gd name="connsiteY96" fmla="*/ 285203 h 290924"/>
                <a:gd name="connsiteX97" fmla="*/ 0 w 1250639"/>
                <a:gd name="connsiteY97" fmla="*/ 65466 h 290924"/>
                <a:gd name="connsiteX98" fmla="*/ 52347 w 1250639"/>
                <a:gd name="connsiteY98" fmla="*/ 65466 h 290924"/>
                <a:gd name="connsiteX99" fmla="*/ 105832 w 1250639"/>
                <a:gd name="connsiteY99" fmla="*/ 226568 h 290924"/>
                <a:gd name="connsiteX100" fmla="*/ 159317 w 1250639"/>
                <a:gd name="connsiteY100" fmla="*/ 65466 h 290924"/>
                <a:gd name="connsiteX101" fmla="*/ 211664 w 1250639"/>
                <a:gd name="connsiteY101" fmla="*/ 65466 h 290924"/>
                <a:gd name="connsiteX102" fmla="*/ 133713 w 1250639"/>
                <a:gd name="connsiteY102" fmla="*/ 285203 h 290924"/>
                <a:gd name="connsiteX103" fmla="*/ 77951 w 1250639"/>
                <a:gd name="connsiteY103" fmla="*/ 285203 h 290924"/>
                <a:gd name="connsiteX104" fmla="*/ 246942 w 1250639"/>
                <a:gd name="connsiteY104" fmla="*/ 0 h 290924"/>
                <a:gd name="connsiteX105" fmla="*/ 297013 w 1250639"/>
                <a:gd name="connsiteY105" fmla="*/ 0 h 290924"/>
                <a:gd name="connsiteX106" fmla="*/ 246942 w 1250639"/>
                <a:gd name="connsiteY106" fmla="*/ 60342 h 290924"/>
                <a:gd name="connsiteX107" fmla="*/ 246942 w 1250639"/>
                <a:gd name="connsiteY107" fmla="*/ 0 h 290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</a:cxnLst>
              <a:rect l="l" t="t" r="r" b="b"/>
              <a:pathLst>
                <a:path w="1250639" h="290924">
                  <a:moveTo>
                    <a:pt x="1063442" y="223153"/>
                  </a:moveTo>
                  <a:cubicBezTo>
                    <a:pt x="1063442" y="173057"/>
                    <a:pt x="1104409" y="149717"/>
                    <a:pt x="1155049" y="149717"/>
                  </a:cubicBezTo>
                  <a:cubicBezTo>
                    <a:pt x="1166429" y="149717"/>
                    <a:pt x="1177240" y="151425"/>
                    <a:pt x="1188051" y="154272"/>
                  </a:cubicBezTo>
                  <a:lnTo>
                    <a:pt x="1188620" y="154272"/>
                  </a:lnTo>
                  <a:cubicBezTo>
                    <a:pt x="1189188" y="154272"/>
                    <a:pt x="1189758" y="154272"/>
                    <a:pt x="1190327" y="154841"/>
                  </a:cubicBezTo>
                  <a:cubicBezTo>
                    <a:pt x="1190896" y="155410"/>
                    <a:pt x="1191465" y="154841"/>
                    <a:pt x="1192033" y="155410"/>
                  </a:cubicBezTo>
                  <a:cubicBezTo>
                    <a:pt x="1192603" y="155410"/>
                    <a:pt x="1192603" y="155410"/>
                    <a:pt x="1193171" y="155410"/>
                  </a:cubicBezTo>
                  <a:cubicBezTo>
                    <a:pt x="1193741" y="155410"/>
                    <a:pt x="1194310" y="155410"/>
                    <a:pt x="1194310" y="155979"/>
                  </a:cubicBezTo>
                  <a:cubicBezTo>
                    <a:pt x="1196016" y="156549"/>
                    <a:pt x="1198293" y="157118"/>
                    <a:pt x="1199431" y="157687"/>
                  </a:cubicBezTo>
                  <a:lnTo>
                    <a:pt x="1199431" y="157687"/>
                  </a:lnTo>
                  <a:cubicBezTo>
                    <a:pt x="1200568" y="158256"/>
                    <a:pt x="1201706" y="158256"/>
                    <a:pt x="1202276" y="158826"/>
                  </a:cubicBezTo>
                  <a:lnTo>
                    <a:pt x="1202276" y="146871"/>
                  </a:lnTo>
                  <a:cubicBezTo>
                    <a:pt x="1202276" y="124100"/>
                    <a:pt x="1183499" y="105884"/>
                    <a:pt x="1156187" y="106453"/>
                  </a:cubicBezTo>
                  <a:cubicBezTo>
                    <a:pt x="1133997" y="106453"/>
                    <a:pt x="1114082" y="118977"/>
                    <a:pt x="1103840" y="138332"/>
                  </a:cubicBezTo>
                  <a:lnTo>
                    <a:pt x="1069701" y="105884"/>
                  </a:lnTo>
                  <a:cubicBezTo>
                    <a:pt x="1087340" y="75143"/>
                    <a:pt x="1123186" y="60342"/>
                    <a:pt x="1156756" y="60342"/>
                  </a:cubicBezTo>
                  <a:cubicBezTo>
                    <a:pt x="1211379" y="60342"/>
                    <a:pt x="1250640" y="87098"/>
                    <a:pt x="1250640" y="143455"/>
                  </a:cubicBezTo>
                  <a:lnTo>
                    <a:pt x="1250640" y="285772"/>
                  </a:lnTo>
                  <a:lnTo>
                    <a:pt x="1202276" y="285772"/>
                  </a:lnTo>
                  <a:lnTo>
                    <a:pt x="1202276" y="266986"/>
                  </a:lnTo>
                  <a:cubicBezTo>
                    <a:pt x="1201706" y="267556"/>
                    <a:pt x="1201137" y="268125"/>
                    <a:pt x="1199999" y="268694"/>
                  </a:cubicBezTo>
                  <a:cubicBezTo>
                    <a:pt x="1182361" y="283495"/>
                    <a:pt x="1160170" y="291465"/>
                    <a:pt x="1137411" y="290896"/>
                  </a:cubicBezTo>
                  <a:cubicBezTo>
                    <a:pt x="1097012" y="290326"/>
                    <a:pt x="1063442" y="265848"/>
                    <a:pt x="1063442" y="223153"/>
                  </a:cubicBezTo>
                  <a:close/>
                  <a:moveTo>
                    <a:pt x="1111237" y="219737"/>
                  </a:moveTo>
                  <a:cubicBezTo>
                    <a:pt x="1111237" y="234538"/>
                    <a:pt x="1122617" y="247062"/>
                    <a:pt x="1146514" y="247062"/>
                  </a:cubicBezTo>
                  <a:cubicBezTo>
                    <a:pt x="1166429" y="247062"/>
                    <a:pt x="1186344" y="240231"/>
                    <a:pt x="1201706" y="227138"/>
                  </a:cubicBezTo>
                  <a:lnTo>
                    <a:pt x="1201706" y="200382"/>
                  </a:lnTo>
                  <a:cubicBezTo>
                    <a:pt x="1186344" y="194120"/>
                    <a:pt x="1169843" y="190705"/>
                    <a:pt x="1152773" y="190705"/>
                  </a:cubicBezTo>
                  <a:cubicBezTo>
                    <a:pt x="1128307" y="190705"/>
                    <a:pt x="1111237" y="200951"/>
                    <a:pt x="1111237" y="219737"/>
                  </a:cubicBezTo>
                  <a:lnTo>
                    <a:pt x="1111237" y="219737"/>
                  </a:lnTo>
                  <a:close/>
                  <a:moveTo>
                    <a:pt x="862589" y="247631"/>
                  </a:moveTo>
                  <a:lnTo>
                    <a:pt x="894452" y="214614"/>
                  </a:lnTo>
                  <a:cubicBezTo>
                    <a:pt x="909246" y="235107"/>
                    <a:pt x="932574" y="247062"/>
                    <a:pt x="958179" y="246493"/>
                  </a:cubicBezTo>
                  <a:cubicBezTo>
                    <a:pt x="984921" y="246493"/>
                    <a:pt x="992318" y="234538"/>
                    <a:pt x="992318" y="223722"/>
                  </a:cubicBezTo>
                  <a:cubicBezTo>
                    <a:pt x="992318" y="215752"/>
                    <a:pt x="988335" y="209490"/>
                    <a:pt x="976386" y="204936"/>
                  </a:cubicBezTo>
                  <a:cubicBezTo>
                    <a:pt x="973542" y="203798"/>
                    <a:pt x="970127" y="202659"/>
                    <a:pt x="966714" y="202090"/>
                  </a:cubicBezTo>
                  <a:lnTo>
                    <a:pt x="937695" y="194689"/>
                  </a:lnTo>
                  <a:cubicBezTo>
                    <a:pt x="896728" y="184443"/>
                    <a:pt x="871123" y="163380"/>
                    <a:pt x="871123" y="125239"/>
                  </a:cubicBezTo>
                  <a:cubicBezTo>
                    <a:pt x="871123" y="84252"/>
                    <a:pt x="905263" y="59773"/>
                    <a:pt x="951351" y="59773"/>
                  </a:cubicBezTo>
                  <a:cubicBezTo>
                    <a:pt x="988335" y="59773"/>
                    <a:pt x="1013371" y="75713"/>
                    <a:pt x="1033285" y="96775"/>
                  </a:cubicBezTo>
                  <a:lnTo>
                    <a:pt x="1001422" y="131501"/>
                  </a:lnTo>
                  <a:cubicBezTo>
                    <a:pt x="989473" y="114423"/>
                    <a:pt x="970127" y="104176"/>
                    <a:pt x="949644" y="103607"/>
                  </a:cubicBezTo>
                  <a:cubicBezTo>
                    <a:pt x="930867" y="103607"/>
                    <a:pt x="919488" y="113284"/>
                    <a:pt x="919488" y="124100"/>
                  </a:cubicBezTo>
                  <a:cubicBezTo>
                    <a:pt x="919488" y="133778"/>
                    <a:pt x="926884" y="140040"/>
                    <a:pt x="936557" y="143455"/>
                  </a:cubicBezTo>
                  <a:cubicBezTo>
                    <a:pt x="938264" y="144025"/>
                    <a:pt x="939402" y="144594"/>
                    <a:pt x="941109" y="144594"/>
                  </a:cubicBezTo>
                  <a:lnTo>
                    <a:pt x="975817" y="152564"/>
                  </a:lnTo>
                  <a:cubicBezTo>
                    <a:pt x="1013371" y="161672"/>
                    <a:pt x="1041251" y="182735"/>
                    <a:pt x="1041251" y="221445"/>
                  </a:cubicBezTo>
                  <a:cubicBezTo>
                    <a:pt x="1041251" y="259586"/>
                    <a:pt x="1011664" y="289757"/>
                    <a:pt x="953627" y="289757"/>
                  </a:cubicBezTo>
                  <a:cubicBezTo>
                    <a:pt x="908108" y="290326"/>
                    <a:pt x="879658" y="269264"/>
                    <a:pt x="862589" y="247631"/>
                  </a:cubicBezTo>
                  <a:lnTo>
                    <a:pt x="862589" y="247631"/>
                  </a:lnTo>
                  <a:close/>
                  <a:moveTo>
                    <a:pt x="649786" y="193551"/>
                  </a:moveTo>
                  <a:lnTo>
                    <a:pt x="649786" y="66035"/>
                  </a:lnTo>
                  <a:lnTo>
                    <a:pt x="700995" y="66035"/>
                  </a:lnTo>
                  <a:lnTo>
                    <a:pt x="700995" y="197536"/>
                  </a:lnTo>
                  <a:cubicBezTo>
                    <a:pt x="700995" y="225999"/>
                    <a:pt x="715789" y="245354"/>
                    <a:pt x="741963" y="245354"/>
                  </a:cubicBezTo>
                  <a:cubicBezTo>
                    <a:pt x="768136" y="245354"/>
                    <a:pt x="782930" y="226568"/>
                    <a:pt x="782930" y="197536"/>
                  </a:cubicBezTo>
                  <a:lnTo>
                    <a:pt x="782930" y="66035"/>
                  </a:lnTo>
                  <a:lnTo>
                    <a:pt x="834139" y="66035"/>
                  </a:lnTo>
                  <a:lnTo>
                    <a:pt x="834139" y="193551"/>
                  </a:lnTo>
                  <a:cubicBezTo>
                    <a:pt x="834139" y="255601"/>
                    <a:pt x="790327" y="290326"/>
                    <a:pt x="741394" y="290326"/>
                  </a:cubicBezTo>
                  <a:cubicBezTo>
                    <a:pt x="692460" y="290326"/>
                    <a:pt x="650355" y="255601"/>
                    <a:pt x="649786" y="193551"/>
                  </a:cubicBezTo>
                  <a:lnTo>
                    <a:pt x="649786" y="193551"/>
                  </a:lnTo>
                  <a:close/>
                  <a:moveTo>
                    <a:pt x="514367" y="207783"/>
                  </a:moveTo>
                  <a:lnTo>
                    <a:pt x="514367" y="111576"/>
                  </a:lnTo>
                  <a:lnTo>
                    <a:pt x="481934" y="111576"/>
                  </a:lnTo>
                  <a:lnTo>
                    <a:pt x="481934" y="66035"/>
                  </a:lnTo>
                  <a:lnTo>
                    <a:pt x="514367" y="66035"/>
                  </a:lnTo>
                  <a:lnTo>
                    <a:pt x="514367" y="569"/>
                  </a:lnTo>
                  <a:lnTo>
                    <a:pt x="565007" y="569"/>
                  </a:lnTo>
                  <a:lnTo>
                    <a:pt x="565007" y="66035"/>
                  </a:lnTo>
                  <a:lnTo>
                    <a:pt x="617354" y="66035"/>
                  </a:lnTo>
                  <a:lnTo>
                    <a:pt x="617354" y="111576"/>
                  </a:lnTo>
                  <a:lnTo>
                    <a:pt x="565007" y="111576"/>
                  </a:lnTo>
                  <a:lnTo>
                    <a:pt x="565007" y="200382"/>
                  </a:lnTo>
                  <a:cubicBezTo>
                    <a:pt x="565007" y="232261"/>
                    <a:pt x="572404" y="240231"/>
                    <a:pt x="600853" y="240231"/>
                  </a:cubicBezTo>
                  <a:lnTo>
                    <a:pt x="600853" y="240231"/>
                  </a:lnTo>
                  <a:cubicBezTo>
                    <a:pt x="605405" y="240231"/>
                    <a:pt x="615647" y="239662"/>
                    <a:pt x="617354" y="239092"/>
                  </a:cubicBezTo>
                  <a:lnTo>
                    <a:pt x="617354" y="284634"/>
                  </a:lnTo>
                  <a:cubicBezTo>
                    <a:pt x="616216" y="284634"/>
                    <a:pt x="606543" y="285772"/>
                    <a:pt x="590042" y="285772"/>
                  </a:cubicBezTo>
                  <a:cubicBezTo>
                    <a:pt x="532574" y="285772"/>
                    <a:pt x="514367" y="263571"/>
                    <a:pt x="514367" y="207783"/>
                  </a:cubicBezTo>
                  <a:lnTo>
                    <a:pt x="514367" y="207783"/>
                  </a:lnTo>
                  <a:close/>
                  <a:moveTo>
                    <a:pt x="344808" y="285203"/>
                  </a:moveTo>
                  <a:lnTo>
                    <a:pt x="344808" y="144025"/>
                  </a:lnTo>
                  <a:cubicBezTo>
                    <a:pt x="344808" y="100760"/>
                    <a:pt x="380085" y="65466"/>
                    <a:pt x="423328" y="65466"/>
                  </a:cubicBezTo>
                  <a:lnTo>
                    <a:pt x="452347" y="65466"/>
                  </a:lnTo>
                  <a:lnTo>
                    <a:pt x="452347" y="111576"/>
                  </a:lnTo>
                  <a:lnTo>
                    <a:pt x="434139" y="111576"/>
                  </a:lnTo>
                  <a:cubicBezTo>
                    <a:pt x="412518" y="111576"/>
                    <a:pt x="394879" y="129224"/>
                    <a:pt x="394879" y="150856"/>
                  </a:cubicBezTo>
                  <a:lnTo>
                    <a:pt x="394879" y="150856"/>
                  </a:lnTo>
                  <a:lnTo>
                    <a:pt x="394879" y="285203"/>
                  </a:lnTo>
                  <a:lnTo>
                    <a:pt x="344808" y="285203"/>
                  </a:lnTo>
                  <a:close/>
                  <a:moveTo>
                    <a:pt x="246942" y="285203"/>
                  </a:moveTo>
                  <a:lnTo>
                    <a:pt x="246942" y="70589"/>
                  </a:lnTo>
                  <a:cubicBezTo>
                    <a:pt x="276529" y="81405"/>
                    <a:pt x="296444" y="109299"/>
                    <a:pt x="298151" y="140609"/>
                  </a:cubicBezTo>
                  <a:lnTo>
                    <a:pt x="298151" y="285203"/>
                  </a:lnTo>
                  <a:lnTo>
                    <a:pt x="246942" y="285203"/>
                  </a:lnTo>
                  <a:close/>
                  <a:moveTo>
                    <a:pt x="77951" y="285203"/>
                  </a:moveTo>
                  <a:lnTo>
                    <a:pt x="0" y="65466"/>
                  </a:lnTo>
                  <a:lnTo>
                    <a:pt x="52347" y="65466"/>
                  </a:lnTo>
                  <a:lnTo>
                    <a:pt x="105832" y="226568"/>
                  </a:lnTo>
                  <a:lnTo>
                    <a:pt x="159317" y="65466"/>
                  </a:lnTo>
                  <a:lnTo>
                    <a:pt x="211664" y="65466"/>
                  </a:lnTo>
                  <a:lnTo>
                    <a:pt x="133713" y="285203"/>
                  </a:lnTo>
                  <a:lnTo>
                    <a:pt x="77951" y="285203"/>
                  </a:lnTo>
                  <a:close/>
                  <a:moveTo>
                    <a:pt x="246942" y="0"/>
                  </a:moveTo>
                  <a:lnTo>
                    <a:pt x="297013" y="0"/>
                  </a:lnTo>
                  <a:cubicBezTo>
                    <a:pt x="292461" y="27325"/>
                    <a:pt x="273115" y="50665"/>
                    <a:pt x="246942" y="60342"/>
                  </a:cubicBezTo>
                  <a:lnTo>
                    <a:pt x="246942" y="0"/>
                  </a:lnTo>
                  <a:close/>
                </a:path>
              </a:pathLst>
            </a:custGeom>
            <a:solidFill>
              <a:srgbClr val="858381"/>
            </a:solidFill>
            <a:ln w="5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7200418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- 8 Member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E769A6A0-BE15-874B-A857-1A242655E9AA}"/>
              </a:ext>
            </a:extLst>
          </p:cNvPr>
          <p:cNvSpPr>
            <a:spLocks noGrp="1" noChangeAspect="1"/>
          </p:cNvSpPr>
          <p:nvPr>
            <p:ph type="pic" sz="quarter" idx="75" hasCustomPrompt="1"/>
          </p:nvPr>
        </p:nvSpPr>
        <p:spPr>
          <a:xfrm>
            <a:off x="1143000" y="1489588"/>
            <a:ext cx="1188720" cy="118872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tIns="365760" anchor="b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Headshot</a:t>
            </a:r>
          </a:p>
        </p:txBody>
      </p:sp>
      <p:sp>
        <p:nvSpPr>
          <p:cNvPr id="18" name="Text Placeholder 30">
            <a:extLst>
              <a:ext uri="{FF2B5EF4-FFF2-40B4-BE49-F238E27FC236}">
                <a16:creationId xmlns:a16="http://schemas.microsoft.com/office/drawing/2014/main" id="{88253913-716D-0E44-BA3B-2CA9FF71265F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731520" y="2797879"/>
            <a:ext cx="2011680" cy="330396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0" marR="0" indent="0" algn="ctr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300" b="1">
                <a:solidFill>
                  <a:schemeClr val="tx1"/>
                </a:solidFill>
              </a:defRPr>
            </a:lvl1pPr>
            <a:lvl2pPr marL="609585" indent="0" algn="l">
              <a:buNone/>
              <a:defRPr sz="1500"/>
            </a:lvl2pPr>
            <a:lvl3pPr marL="853419" indent="0" algn="l">
              <a:buNone/>
              <a:defRPr sz="1500"/>
            </a:lvl3pPr>
            <a:lvl4pPr marL="1341086" indent="0" algn="l">
              <a:buNone/>
              <a:defRPr sz="1500"/>
            </a:lvl4pPr>
            <a:lvl5pPr marL="1828754" indent="0" algn="l">
              <a:buNone/>
              <a:defRPr sz="1500"/>
            </a:lvl5pPr>
          </a:lstStyle>
          <a:p>
            <a:pPr marL="0" marR="0" lvl="0" indent="0" algn="ctr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Name</a:t>
            </a:r>
          </a:p>
        </p:txBody>
      </p:sp>
      <p:sp>
        <p:nvSpPr>
          <p:cNvPr id="19" name="Text Placeholder 30">
            <a:extLst>
              <a:ext uri="{FF2B5EF4-FFF2-40B4-BE49-F238E27FC236}">
                <a16:creationId xmlns:a16="http://schemas.microsoft.com/office/drawing/2014/main" id="{6BB1AAB5-31DC-DC4E-84C2-93C6A508ECA7}"/>
              </a:ext>
            </a:extLst>
          </p:cNvPr>
          <p:cNvSpPr>
            <a:spLocks noGrp="1"/>
          </p:cNvSpPr>
          <p:nvPr>
            <p:ph type="body" sz="quarter" idx="77" hasCustomPrompt="1"/>
          </p:nvPr>
        </p:nvSpPr>
        <p:spPr>
          <a:xfrm>
            <a:off x="731520" y="3128275"/>
            <a:ext cx="2011680" cy="330396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0" marR="0" indent="0" algn="ctr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000" b="0">
                <a:solidFill>
                  <a:schemeClr val="tx1"/>
                </a:solidFill>
              </a:defRPr>
            </a:lvl1pPr>
            <a:lvl2pPr marL="609585" indent="0" algn="l">
              <a:buNone/>
              <a:defRPr sz="1500"/>
            </a:lvl2pPr>
            <a:lvl3pPr marL="853419" indent="0" algn="l">
              <a:buNone/>
              <a:defRPr sz="1500"/>
            </a:lvl3pPr>
            <a:lvl4pPr marL="1341086" indent="0" algn="l">
              <a:buNone/>
              <a:defRPr sz="1500"/>
            </a:lvl4pPr>
            <a:lvl5pPr marL="1828754" indent="0" algn="l">
              <a:buNone/>
              <a:defRPr sz="1500"/>
            </a:lvl5pPr>
          </a:lstStyle>
          <a:p>
            <a:pPr marL="0" marR="0" lvl="0" indent="0" algn="ctr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Title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29D2922A-6B73-AA47-ABAE-74FC1861240E}"/>
              </a:ext>
            </a:extLst>
          </p:cNvPr>
          <p:cNvSpPr>
            <a:spLocks noGrp="1" noChangeAspect="1"/>
          </p:cNvSpPr>
          <p:nvPr>
            <p:ph type="pic" sz="quarter" idx="78" hasCustomPrompt="1"/>
          </p:nvPr>
        </p:nvSpPr>
        <p:spPr>
          <a:xfrm>
            <a:off x="4022499" y="1489588"/>
            <a:ext cx="1188720" cy="118872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tIns="365760" anchor="b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Headshot</a:t>
            </a:r>
          </a:p>
        </p:txBody>
      </p:sp>
      <p:sp>
        <p:nvSpPr>
          <p:cNvPr id="22" name="Text Placeholder 30">
            <a:extLst>
              <a:ext uri="{FF2B5EF4-FFF2-40B4-BE49-F238E27FC236}">
                <a16:creationId xmlns:a16="http://schemas.microsoft.com/office/drawing/2014/main" id="{27614EDE-3461-EF4A-AB56-AA862E345C29}"/>
              </a:ext>
            </a:extLst>
          </p:cNvPr>
          <p:cNvSpPr>
            <a:spLocks noGrp="1"/>
          </p:cNvSpPr>
          <p:nvPr>
            <p:ph type="body" sz="quarter" idx="79" hasCustomPrompt="1"/>
          </p:nvPr>
        </p:nvSpPr>
        <p:spPr>
          <a:xfrm>
            <a:off x="3656739" y="2797879"/>
            <a:ext cx="2011680" cy="330396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0" marR="0" indent="0" algn="ctr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300" b="1">
                <a:solidFill>
                  <a:schemeClr val="tx1"/>
                </a:solidFill>
              </a:defRPr>
            </a:lvl1pPr>
            <a:lvl2pPr marL="609585" indent="0" algn="l">
              <a:buNone/>
              <a:defRPr sz="1500"/>
            </a:lvl2pPr>
            <a:lvl3pPr marL="853419" indent="0" algn="l">
              <a:buNone/>
              <a:defRPr sz="1500"/>
            </a:lvl3pPr>
            <a:lvl4pPr marL="1341086" indent="0" algn="l">
              <a:buNone/>
              <a:defRPr sz="1500"/>
            </a:lvl4pPr>
            <a:lvl5pPr marL="1828754" indent="0" algn="l">
              <a:buNone/>
              <a:defRPr sz="1500"/>
            </a:lvl5pPr>
          </a:lstStyle>
          <a:p>
            <a:pPr marL="0" marR="0" lvl="0" indent="0" algn="ctr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Name</a:t>
            </a:r>
          </a:p>
        </p:txBody>
      </p:sp>
      <p:sp>
        <p:nvSpPr>
          <p:cNvPr id="23" name="Text Placeholder 30">
            <a:extLst>
              <a:ext uri="{FF2B5EF4-FFF2-40B4-BE49-F238E27FC236}">
                <a16:creationId xmlns:a16="http://schemas.microsoft.com/office/drawing/2014/main" id="{21AD5475-1829-4242-8BCF-B9F9EEEEB924}"/>
              </a:ext>
            </a:extLst>
          </p:cNvPr>
          <p:cNvSpPr>
            <a:spLocks noGrp="1"/>
          </p:cNvSpPr>
          <p:nvPr>
            <p:ph type="body" sz="quarter" idx="80" hasCustomPrompt="1"/>
          </p:nvPr>
        </p:nvSpPr>
        <p:spPr>
          <a:xfrm>
            <a:off x="3656739" y="3128275"/>
            <a:ext cx="2011680" cy="330396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0" marR="0" indent="0" algn="ctr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000" b="0">
                <a:solidFill>
                  <a:schemeClr val="tx1"/>
                </a:solidFill>
              </a:defRPr>
            </a:lvl1pPr>
            <a:lvl2pPr marL="609585" indent="0" algn="l">
              <a:buNone/>
              <a:defRPr sz="1500"/>
            </a:lvl2pPr>
            <a:lvl3pPr marL="853419" indent="0" algn="l">
              <a:buNone/>
              <a:defRPr sz="1500"/>
            </a:lvl3pPr>
            <a:lvl4pPr marL="1341086" indent="0" algn="l">
              <a:buNone/>
              <a:defRPr sz="1500"/>
            </a:lvl4pPr>
            <a:lvl5pPr marL="1828754" indent="0" algn="l">
              <a:buNone/>
              <a:defRPr sz="1500"/>
            </a:lvl5pPr>
          </a:lstStyle>
          <a:p>
            <a:pPr marL="0" marR="0" lvl="0" indent="0" algn="ctr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Title</a:t>
            </a:r>
          </a:p>
        </p:txBody>
      </p:sp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530420E9-1555-3A4F-8B81-76BA157B7E07}"/>
              </a:ext>
            </a:extLst>
          </p:cNvPr>
          <p:cNvSpPr>
            <a:spLocks noGrp="1" noChangeAspect="1"/>
          </p:cNvSpPr>
          <p:nvPr>
            <p:ph type="pic" sz="quarter" idx="81" hasCustomPrompt="1"/>
          </p:nvPr>
        </p:nvSpPr>
        <p:spPr>
          <a:xfrm>
            <a:off x="6889342" y="1489588"/>
            <a:ext cx="1188720" cy="118872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tIns="365760" anchor="b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Headshot</a:t>
            </a:r>
          </a:p>
        </p:txBody>
      </p:sp>
      <p:sp>
        <p:nvSpPr>
          <p:cNvPr id="25" name="Text Placeholder 30">
            <a:extLst>
              <a:ext uri="{FF2B5EF4-FFF2-40B4-BE49-F238E27FC236}">
                <a16:creationId xmlns:a16="http://schemas.microsoft.com/office/drawing/2014/main" id="{CC741B80-29D0-EB4E-A31F-F704B133D7E3}"/>
              </a:ext>
            </a:extLst>
          </p:cNvPr>
          <p:cNvSpPr>
            <a:spLocks noGrp="1"/>
          </p:cNvSpPr>
          <p:nvPr>
            <p:ph type="body" sz="quarter" idx="82" hasCustomPrompt="1"/>
          </p:nvPr>
        </p:nvSpPr>
        <p:spPr>
          <a:xfrm>
            <a:off x="6523582" y="2797879"/>
            <a:ext cx="2011680" cy="330396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0" marR="0" indent="0" algn="ctr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300" b="1">
                <a:solidFill>
                  <a:schemeClr val="tx1"/>
                </a:solidFill>
              </a:defRPr>
            </a:lvl1pPr>
            <a:lvl2pPr marL="609585" indent="0" algn="l">
              <a:buNone/>
              <a:defRPr sz="1500"/>
            </a:lvl2pPr>
            <a:lvl3pPr marL="853419" indent="0" algn="l">
              <a:buNone/>
              <a:defRPr sz="1500"/>
            </a:lvl3pPr>
            <a:lvl4pPr marL="1341086" indent="0" algn="l">
              <a:buNone/>
              <a:defRPr sz="1500"/>
            </a:lvl4pPr>
            <a:lvl5pPr marL="1828754" indent="0" algn="l">
              <a:buNone/>
              <a:defRPr sz="1500"/>
            </a:lvl5pPr>
          </a:lstStyle>
          <a:p>
            <a:pPr marL="0" marR="0" lvl="0" indent="0" algn="ctr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Name</a:t>
            </a:r>
          </a:p>
        </p:txBody>
      </p:sp>
      <p:sp>
        <p:nvSpPr>
          <p:cNvPr id="26" name="Text Placeholder 30">
            <a:extLst>
              <a:ext uri="{FF2B5EF4-FFF2-40B4-BE49-F238E27FC236}">
                <a16:creationId xmlns:a16="http://schemas.microsoft.com/office/drawing/2014/main" id="{A33726FF-5B01-0845-8B03-8D0CE79E28F5}"/>
              </a:ext>
            </a:extLst>
          </p:cNvPr>
          <p:cNvSpPr>
            <a:spLocks noGrp="1"/>
          </p:cNvSpPr>
          <p:nvPr>
            <p:ph type="body" sz="quarter" idx="83" hasCustomPrompt="1"/>
          </p:nvPr>
        </p:nvSpPr>
        <p:spPr>
          <a:xfrm>
            <a:off x="6523582" y="3128275"/>
            <a:ext cx="2011680" cy="330396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0" marR="0" indent="0" algn="ctr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000" b="0">
                <a:solidFill>
                  <a:schemeClr val="tx1"/>
                </a:solidFill>
              </a:defRPr>
            </a:lvl1pPr>
            <a:lvl2pPr marL="609585" indent="0" algn="l">
              <a:buNone/>
              <a:defRPr sz="1500"/>
            </a:lvl2pPr>
            <a:lvl3pPr marL="853419" indent="0" algn="l">
              <a:buNone/>
              <a:defRPr sz="1500"/>
            </a:lvl3pPr>
            <a:lvl4pPr marL="1341086" indent="0" algn="l">
              <a:buNone/>
              <a:defRPr sz="1500"/>
            </a:lvl4pPr>
            <a:lvl5pPr marL="1828754" indent="0" algn="l">
              <a:buNone/>
              <a:defRPr sz="1500"/>
            </a:lvl5pPr>
          </a:lstStyle>
          <a:p>
            <a:pPr marL="0" marR="0" lvl="0" indent="0" algn="ctr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Title</a:t>
            </a:r>
          </a:p>
        </p:txBody>
      </p:sp>
      <p:sp>
        <p:nvSpPr>
          <p:cNvPr id="27" name="Picture Placeholder 2">
            <a:extLst>
              <a:ext uri="{FF2B5EF4-FFF2-40B4-BE49-F238E27FC236}">
                <a16:creationId xmlns:a16="http://schemas.microsoft.com/office/drawing/2014/main" id="{19E410C9-7B26-5540-B66C-DE413C55A668}"/>
              </a:ext>
            </a:extLst>
          </p:cNvPr>
          <p:cNvSpPr>
            <a:spLocks noGrp="1" noChangeAspect="1"/>
          </p:cNvSpPr>
          <p:nvPr>
            <p:ph type="pic" sz="quarter" idx="84" hasCustomPrompt="1"/>
          </p:nvPr>
        </p:nvSpPr>
        <p:spPr>
          <a:xfrm>
            <a:off x="9859763" y="1489588"/>
            <a:ext cx="1188720" cy="118872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tIns="365760" anchor="b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Headshot</a:t>
            </a:r>
          </a:p>
        </p:txBody>
      </p:sp>
      <p:sp>
        <p:nvSpPr>
          <p:cNvPr id="28" name="Text Placeholder 30">
            <a:extLst>
              <a:ext uri="{FF2B5EF4-FFF2-40B4-BE49-F238E27FC236}">
                <a16:creationId xmlns:a16="http://schemas.microsoft.com/office/drawing/2014/main" id="{06E26BB2-27F3-A348-9DDB-670F175D30E6}"/>
              </a:ext>
            </a:extLst>
          </p:cNvPr>
          <p:cNvSpPr>
            <a:spLocks noGrp="1"/>
          </p:cNvSpPr>
          <p:nvPr>
            <p:ph type="body" sz="quarter" idx="85" hasCustomPrompt="1"/>
          </p:nvPr>
        </p:nvSpPr>
        <p:spPr>
          <a:xfrm>
            <a:off x="9448283" y="2797879"/>
            <a:ext cx="2011680" cy="330396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0" marR="0" indent="0" algn="ctr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300" b="1">
                <a:solidFill>
                  <a:schemeClr val="tx1"/>
                </a:solidFill>
              </a:defRPr>
            </a:lvl1pPr>
            <a:lvl2pPr marL="609585" indent="0" algn="l">
              <a:buNone/>
              <a:defRPr sz="1500"/>
            </a:lvl2pPr>
            <a:lvl3pPr marL="853419" indent="0" algn="l">
              <a:buNone/>
              <a:defRPr sz="1500"/>
            </a:lvl3pPr>
            <a:lvl4pPr marL="1341086" indent="0" algn="l">
              <a:buNone/>
              <a:defRPr sz="1500"/>
            </a:lvl4pPr>
            <a:lvl5pPr marL="1828754" indent="0" algn="l">
              <a:buNone/>
              <a:defRPr sz="1500"/>
            </a:lvl5pPr>
          </a:lstStyle>
          <a:p>
            <a:pPr marL="0" marR="0" lvl="0" indent="0" algn="ctr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Name</a:t>
            </a:r>
          </a:p>
        </p:txBody>
      </p:sp>
      <p:sp>
        <p:nvSpPr>
          <p:cNvPr id="29" name="Text Placeholder 30">
            <a:extLst>
              <a:ext uri="{FF2B5EF4-FFF2-40B4-BE49-F238E27FC236}">
                <a16:creationId xmlns:a16="http://schemas.microsoft.com/office/drawing/2014/main" id="{CAB78FC4-01E9-4947-8C71-740AACE6D65B}"/>
              </a:ext>
            </a:extLst>
          </p:cNvPr>
          <p:cNvSpPr>
            <a:spLocks noGrp="1"/>
          </p:cNvSpPr>
          <p:nvPr>
            <p:ph type="body" sz="quarter" idx="86" hasCustomPrompt="1"/>
          </p:nvPr>
        </p:nvSpPr>
        <p:spPr>
          <a:xfrm>
            <a:off x="9448283" y="3128275"/>
            <a:ext cx="2011680" cy="330396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0" marR="0" indent="0" algn="ctr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000" b="0">
                <a:solidFill>
                  <a:schemeClr val="tx1"/>
                </a:solidFill>
              </a:defRPr>
            </a:lvl1pPr>
            <a:lvl2pPr marL="609585" indent="0" algn="l">
              <a:buNone/>
              <a:defRPr sz="1500"/>
            </a:lvl2pPr>
            <a:lvl3pPr marL="853419" indent="0" algn="l">
              <a:buNone/>
              <a:defRPr sz="1500"/>
            </a:lvl3pPr>
            <a:lvl4pPr marL="1341086" indent="0" algn="l">
              <a:buNone/>
              <a:defRPr sz="1500"/>
            </a:lvl4pPr>
            <a:lvl5pPr marL="1828754" indent="0" algn="l">
              <a:buNone/>
              <a:defRPr sz="1500"/>
            </a:lvl5pPr>
          </a:lstStyle>
          <a:p>
            <a:pPr marL="0" marR="0" lvl="0" indent="0" algn="ctr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Title</a:t>
            </a:r>
          </a:p>
        </p:txBody>
      </p:sp>
      <p:sp>
        <p:nvSpPr>
          <p:cNvPr id="33" name="Picture Placeholder 2">
            <a:extLst>
              <a:ext uri="{FF2B5EF4-FFF2-40B4-BE49-F238E27FC236}">
                <a16:creationId xmlns:a16="http://schemas.microsoft.com/office/drawing/2014/main" id="{EF96E755-6865-A442-A5CA-180EB552FD68}"/>
              </a:ext>
            </a:extLst>
          </p:cNvPr>
          <p:cNvSpPr>
            <a:spLocks noGrp="1" noChangeAspect="1"/>
          </p:cNvSpPr>
          <p:nvPr>
            <p:ph type="pic" sz="quarter" idx="90" hasCustomPrompt="1"/>
          </p:nvPr>
        </p:nvSpPr>
        <p:spPr>
          <a:xfrm>
            <a:off x="1143000" y="4086933"/>
            <a:ext cx="1188720" cy="118872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tIns="365760" anchor="b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Headshot</a:t>
            </a:r>
          </a:p>
        </p:txBody>
      </p:sp>
      <p:sp>
        <p:nvSpPr>
          <p:cNvPr id="34" name="Text Placeholder 30">
            <a:extLst>
              <a:ext uri="{FF2B5EF4-FFF2-40B4-BE49-F238E27FC236}">
                <a16:creationId xmlns:a16="http://schemas.microsoft.com/office/drawing/2014/main" id="{745F582C-FC59-5649-A693-7C198BF017DA}"/>
              </a:ext>
            </a:extLst>
          </p:cNvPr>
          <p:cNvSpPr>
            <a:spLocks noGrp="1"/>
          </p:cNvSpPr>
          <p:nvPr>
            <p:ph type="body" sz="quarter" idx="91" hasCustomPrompt="1"/>
          </p:nvPr>
        </p:nvSpPr>
        <p:spPr>
          <a:xfrm>
            <a:off x="731520" y="5395224"/>
            <a:ext cx="2011680" cy="330396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0" marR="0" indent="0" algn="ctr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300" b="1">
                <a:solidFill>
                  <a:schemeClr val="tx1"/>
                </a:solidFill>
              </a:defRPr>
            </a:lvl1pPr>
            <a:lvl2pPr marL="609585" indent="0" algn="l">
              <a:buNone/>
              <a:defRPr sz="1500"/>
            </a:lvl2pPr>
            <a:lvl3pPr marL="853419" indent="0" algn="l">
              <a:buNone/>
              <a:defRPr sz="1500"/>
            </a:lvl3pPr>
            <a:lvl4pPr marL="1341086" indent="0" algn="l">
              <a:buNone/>
              <a:defRPr sz="1500"/>
            </a:lvl4pPr>
            <a:lvl5pPr marL="1828754" indent="0" algn="l">
              <a:buNone/>
              <a:defRPr sz="1500"/>
            </a:lvl5pPr>
          </a:lstStyle>
          <a:p>
            <a:pPr marL="0" marR="0" lvl="0" indent="0" algn="ctr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Name</a:t>
            </a:r>
          </a:p>
        </p:txBody>
      </p:sp>
      <p:sp>
        <p:nvSpPr>
          <p:cNvPr id="35" name="Text Placeholder 30">
            <a:extLst>
              <a:ext uri="{FF2B5EF4-FFF2-40B4-BE49-F238E27FC236}">
                <a16:creationId xmlns:a16="http://schemas.microsoft.com/office/drawing/2014/main" id="{4B6F0889-79C2-EB4E-989A-BF706E00EC50}"/>
              </a:ext>
            </a:extLst>
          </p:cNvPr>
          <p:cNvSpPr>
            <a:spLocks noGrp="1"/>
          </p:cNvSpPr>
          <p:nvPr>
            <p:ph type="body" sz="quarter" idx="92" hasCustomPrompt="1"/>
          </p:nvPr>
        </p:nvSpPr>
        <p:spPr>
          <a:xfrm>
            <a:off x="731520" y="5725620"/>
            <a:ext cx="2011680" cy="330396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0" marR="0" indent="0" algn="ctr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000" b="0">
                <a:solidFill>
                  <a:schemeClr val="tx1"/>
                </a:solidFill>
              </a:defRPr>
            </a:lvl1pPr>
            <a:lvl2pPr marL="609585" indent="0" algn="l">
              <a:buNone/>
              <a:defRPr sz="1500"/>
            </a:lvl2pPr>
            <a:lvl3pPr marL="853419" indent="0" algn="l">
              <a:buNone/>
              <a:defRPr sz="1500"/>
            </a:lvl3pPr>
            <a:lvl4pPr marL="1341086" indent="0" algn="l">
              <a:buNone/>
              <a:defRPr sz="1500"/>
            </a:lvl4pPr>
            <a:lvl5pPr marL="1828754" indent="0" algn="l">
              <a:buNone/>
              <a:defRPr sz="1500"/>
            </a:lvl5pPr>
          </a:lstStyle>
          <a:p>
            <a:pPr marL="0" marR="0" lvl="0" indent="0" algn="ctr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Title</a:t>
            </a:r>
          </a:p>
        </p:txBody>
      </p:sp>
      <p:sp>
        <p:nvSpPr>
          <p:cNvPr id="36" name="Picture Placeholder 2">
            <a:extLst>
              <a:ext uri="{FF2B5EF4-FFF2-40B4-BE49-F238E27FC236}">
                <a16:creationId xmlns:a16="http://schemas.microsoft.com/office/drawing/2014/main" id="{9D65BE0F-58D5-BA4B-BBCD-A17F34FAEBA4}"/>
              </a:ext>
            </a:extLst>
          </p:cNvPr>
          <p:cNvSpPr>
            <a:spLocks noGrp="1" noChangeAspect="1"/>
          </p:cNvSpPr>
          <p:nvPr>
            <p:ph type="pic" sz="quarter" idx="93" hasCustomPrompt="1"/>
          </p:nvPr>
        </p:nvSpPr>
        <p:spPr>
          <a:xfrm>
            <a:off x="4022499" y="4086933"/>
            <a:ext cx="1188720" cy="118872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tIns="365760" anchor="b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Headshot</a:t>
            </a:r>
          </a:p>
        </p:txBody>
      </p:sp>
      <p:sp>
        <p:nvSpPr>
          <p:cNvPr id="37" name="Text Placeholder 30">
            <a:extLst>
              <a:ext uri="{FF2B5EF4-FFF2-40B4-BE49-F238E27FC236}">
                <a16:creationId xmlns:a16="http://schemas.microsoft.com/office/drawing/2014/main" id="{2F3A6F75-214D-3B4F-9DEF-A92E5E624F19}"/>
              </a:ext>
            </a:extLst>
          </p:cNvPr>
          <p:cNvSpPr>
            <a:spLocks noGrp="1"/>
          </p:cNvSpPr>
          <p:nvPr>
            <p:ph type="body" sz="quarter" idx="94" hasCustomPrompt="1"/>
          </p:nvPr>
        </p:nvSpPr>
        <p:spPr>
          <a:xfrm>
            <a:off x="3656739" y="5395224"/>
            <a:ext cx="2011680" cy="330396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0" marR="0" indent="0" algn="ctr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300" b="1">
                <a:solidFill>
                  <a:schemeClr val="tx1"/>
                </a:solidFill>
              </a:defRPr>
            </a:lvl1pPr>
            <a:lvl2pPr marL="609585" indent="0" algn="l">
              <a:buNone/>
              <a:defRPr sz="1500"/>
            </a:lvl2pPr>
            <a:lvl3pPr marL="853419" indent="0" algn="l">
              <a:buNone/>
              <a:defRPr sz="1500"/>
            </a:lvl3pPr>
            <a:lvl4pPr marL="1341086" indent="0" algn="l">
              <a:buNone/>
              <a:defRPr sz="1500"/>
            </a:lvl4pPr>
            <a:lvl5pPr marL="1828754" indent="0" algn="l">
              <a:buNone/>
              <a:defRPr sz="1500"/>
            </a:lvl5pPr>
          </a:lstStyle>
          <a:p>
            <a:pPr marL="0" marR="0" lvl="0" indent="0" algn="ctr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Name</a:t>
            </a:r>
          </a:p>
        </p:txBody>
      </p:sp>
      <p:sp>
        <p:nvSpPr>
          <p:cNvPr id="43" name="Text Placeholder 30">
            <a:extLst>
              <a:ext uri="{FF2B5EF4-FFF2-40B4-BE49-F238E27FC236}">
                <a16:creationId xmlns:a16="http://schemas.microsoft.com/office/drawing/2014/main" id="{3E4165C7-40D4-CD41-98B0-D97F5E4978E7}"/>
              </a:ext>
            </a:extLst>
          </p:cNvPr>
          <p:cNvSpPr>
            <a:spLocks noGrp="1"/>
          </p:cNvSpPr>
          <p:nvPr>
            <p:ph type="body" sz="quarter" idx="95" hasCustomPrompt="1"/>
          </p:nvPr>
        </p:nvSpPr>
        <p:spPr>
          <a:xfrm>
            <a:off x="3656739" y="5725620"/>
            <a:ext cx="2011680" cy="330396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0" marR="0" indent="0" algn="ctr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000" b="0">
                <a:solidFill>
                  <a:schemeClr val="tx1"/>
                </a:solidFill>
              </a:defRPr>
            </a:lvl1pPr>
            <a:lvl2pPr marL="609585" indent="0" algn="l">
              <a:buNone/>
              <a:defRPr sz="1500"/>
            </a:lvl2pPr>
            <a:lvl3pPr marL="853419" indent="0" algn="l">
              <a:buNone/>
              <a:defRPr sz="1500"/>
            </a:lvl3pPr>
            <a:lvl4pPr marL="1341086" indent="0" algn="l">
              <a:buNone/>
              <a:defRPr sz="1500"/>
            </a:lvl4pPr>
            <a:lvl5pPr marL="1828754" indent="0" algn="l">
              <a:buNone/>
              <a:defRPr sz="1500"/>
            </a:lvl5pPr>
          </a:lstStyle>
          <a:p>
            <a:pPr marL="0" marR="0" lvl="0" indent="0" algn="ctr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Title</a:t>
            </a:r>
          </a:p>
        </p:txBody>
      </p:sp>
      <p:sp>
        <p:nvSpPr>
          <p:cNvPr id="51" name="Picture Placeholder 2">
            <a:extLst>
              <a:ext uri="{FF2B5EF4-FFF2-40B4-BE49-F238E27FC236}">
                <a16:creationId xmlns:a16="http://schemas.microsoft.com/office/drawing/2014/main" id="{91DA04BF-8856-8F40-8BA7-FC1A46739BE5}"/>
              </a:ext>
            </a:extLst>
          </p:cNvPr>
          <p:cNvSpPr>
            <a:spLocks noGrp="1" noChangeAspect="1"/>
          </p:cNvSpPr>
          <p:nvPr>
            <p:ph type="pic" sz="quarter" idx="96" hasCustomPrompt="1"/>
          </p:nvPr>
        </p:nvSpPr>
        <p:spPr>
          <a:xfrm>
            <a:off x="6889342" y="4086933"/>
            <a:ext cx="1188720" cy="118872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tIns="365760" anchor="b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Headshot</a:t>
            </a:r>
          </a:p>
        </p:txBody>
      </p:sp>
      <p:sp>
        <p:nvSpPr>
          <p:cNvPr id="52" name="Text Placeholder 30">
            <a:extLst>
              <a:ext uri="{FF2B5EF4-FFF2-40B4-BE49-F238E27FC236}">
                <a16:creationId xmlns:a16="http://schemas.microsoft.com/office/drawing/2014/main" id="{272D719C-B283-DC42-930D-0F818272179A}"/>
              </a:ext>
            </a:extLst>
          </p:cNvPr>
          <p:cNvSpPr>
            <a:spLocks noGrp="1"/>
          </p:cNvSpPr>
          <p:nvPr>
            <p:ph type="body" sz="quarter" idx="97" hasCustomPrompt="1"/>
          </p:nvPr>
        </p:nvSpPr>
        <p:spPr>
          <a:xfrm>
            <a:off x="6523582" y="5395224"/>
            <a:ext cx="2011680" cy="330396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0" marR="0" indent="0" algn="ctr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300" b="1">
                <a:solidFill>
                  <a:schemeClr val="tx1"/>
                </a:solidFill>
              </a:defRPr>
            </a:lvl1pPr>
            <a:lvl2pPr marL="609585" indent="0" algn="l">
              <a:buNone/>
              <a:defRPr sz="1500"/>
            </a:lvl2pPr>
            <a:lvl3pPr marL="853419" indent="0" algn="l">
              <a:buNone/>
              <a:defRPr sz="1500"/>
            </a:lvl3pPr>
            <a:lvl4pPr marL="1341086" indent="0" algn="l">
              <a:buNone/>
              <a:defRPr sz="1500"/>
            </a:lvl4pPr>
            <a:lvl5pPr marL="1828754" indent="0" algn="l">
              <a:buNone/>
              <a:defRPr sz="1500"/>
            </a:lvl5pPr>
          </a:lstStyle>
          <a:p>
            <a:pPr marL="0" marR="0" lvl="0" indent="0" algn="ctr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Name</a:t>
            </a:r>
          </a:p>
        </p:txBody>
      </p:sp>
      <p:sp>
        <p:nvSpPr>
          <p:cNvPr id="53" name="Text Placeholder 30">
            <a:extLst>
              <a:ext uri="{FF2B5EF4-FFF2-40B4-BE49-F238E27FC236}">
                <a16:creationId xmlns:a16="http://schemas.microsoft.com/office/drawing/2014/main" id="{D6A7D1FB-A61E-BD41-842F-BC253155C596}"/>
              </a:ext>
            </a:extLst>
          </p:cNvPr>
          <p:cNvSpPr>
            <a:spLocks noGrp="1"/>
          </p:cNvSpPr>
          <p:nvPr>
            <p:ph type="body" sz="quarter" idx="98" hasCustomPrompt="1"/>
          </p:nvPr>
        </p:nvSpPr>
        <p:spPr>
          <a:xfrm>
            <a:off x="6523582" y="5725620"/>
            <a:ext cx="2011680" cy="330396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0" marR="0" indent="0" algn="ctr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000" b="0">
                <a:solidFill>
                  <a:schemeClr val="tx1"/>
                </a:solidFill>
              </a:defRPr>
            </a:lvl1pPr>
            <a:lvl2pPr marL="609585" indent="0" algn="l">
              <a:buNone/>
              <a:defRPr sz="1500"/>
            </a:lvl2pPr>
            <a:lvl3pPr marL="853419" indent="0" algn="l">
              <a:buNone/>
              <a:defRPr sz="1500"/>
            </a:lvl3pPr>
            <a:lvl4pPr marL="1341086" indent="0" algn="l">
              <a:buNone/>
              <a:defRPr sz="1500"/>
            </a:lvl4pPr>
            <a:lvl5pPr marL="1828754" indent="0" algn="l">
              <a:buNone/>
              <a:defRPr sz="1500"/>
            </a:lvl5pPr>
          </a:lstStyle>
          <a:p>
            <a:pPr marL="0" marR="0" lvl="0" indent="0" algn="ctr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Title</a:t>
            </a:r>
          </a:p>
        </p:txBody>
      </p:sp>
      <p:sp>
        <p:nvSpPr>
          <p:cNvPr id="54" name="Picture Placeholder 2">
            <a:extLst>
              <a:ext uri="{FF2B5EF4-FFF2-40B4-BE49-F238E27FC236}">
                <a16:creationId xmlns:a16="http://schemas.microsoft.com/office/drawing/2014/main" id="{350E9CE8-7715-C149-A528-5AD66EEF0BEC}"/>
              </a:ext>
            </a:extLst>
          </p:cNvPr>
          <p:cNvSpPr>
            <a:spLocks noGrp="1" noChangeAspect="1"/>
          </p:cNvSpPr>
          <p:nvPr>
            <p:ph type="pic" sz="quarter" idx="99" hasCustomPrompt="1"/>
          </p:nvPr>
        </p:nvSpPr>
        <p:spPr>
          <a:xfrm>
            <a:off x="9859763" y="4086933"/>
            <a:ext cx="1188720" cy="118872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tIns="365760" anchor="b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Headshot</a:t>
            </a:r>
          </a:p>
        </p:txBody>
      </p:sp>
      <p:sp>
        <p:nvSpPr>
          <p:cNvPr id="55" name="Text Placeholder 30">
            <a:extLst>
              <a:ext uri="{FF2B5EF4-FFF2-40B4-BE49-F238E27FC236}">
                <a16:creationId xmlns:a16="http://schemas.microsoft.com/office/drawing/2014/main" id="{E8FF7666-8F72-0743-AE38-AF6EFEE1E6EA}"/>
              </a:ext>
            </a:extLst>
          </p:cNvPr>
          <p:cNvSpPr>
            <a:spLocks noGrp="1"/>
          </p:cNvSpPr>
          <p:nvPr>
            <p:ph type="body" sz="quarter" idx="100" hasCustomPrompt="1"/>
          </p:nvPr>
        </p:nvSpPr>
        <p:spPr>
          <a:xfrm>
            <a:off x="9448283" y="5395224"/>
            <a:ext cx="2011680" cy="330396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0" marR="0" indent="0" algn="ctr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300" b="1">
                <a:solidFill>
                  <a:schemeClr val="tx1"/>
                </a:solidFill>
              </a:defRPr>
            </a:lvl1pPr>
            <a:lvl2pPr marL="609585" indent="0" algn="l">
              <a:buNone/>
              <a:defRPr sz="1500"/>
            </a:lvl2pPr>
            <a:lvl3pPr marL="853419" indent="0" algn="l">
              <a:buNone/>
              <a:defRPr sz="1500"/>
            </a:lvl3pPr>
            <a:lvl4pPr marL="1341086" indent="0" algn="l">
              <a:buNone/>
              <a:defRPr sz="1500"/>
            </a:lvl4pPr>
            <a:lvl5pPr marL="1828754" indent="0" algn="l">
              <a:buNone/>
              <a:defRPr sz="1500"/>
            </a:lvl5pPr>
          </a:lstStyle>
          <a:p>
            <a:pPr marL="0" marR="0" lvl="0" indent="0" algn="ctr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Name</a:t>
            </a:r>
          </a:p>
        </p:txBody>
      </p:sp>
      <p:sp>
        <p:nvSpPr>
          <p:cNvPr id="56" name="Text Placeholder 30">
            <a:extLst>
              <a:ext uri="{FF2B5EF4-FFF2-40B4-BE49-F238E27FC236}">
                <a16:creationId xmlns:a16="http://schemas.microsoft.com/office/drawing/2014/main" id="{15E84754-32C6-A842-B323-36F2104B7D99}"/>
              </a:ext>
            </a:extLst>
          </p:cNvPr>
          <p:cNvSpPr>
            <a:spLocks noGrp="1"/>
          </p:cNvSpPr>
          <p:nvPr>
            <p:ph type="body" sz="quarter" idx="101" hasCustomPrompt="1"/>
          </p:nvPr>
        </p:nvSpPr>
        <p:spPr>
          <a:xfrm>
            <a:off x="9448283" y="5725620"/>
            <a:ext cx="2011680" cy="330396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0" marR="0" indent="0" algn="ctr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000" b="0">
                <a:solidFill>
                  <a:schemeClr val="tx1"/>
                </a:solidFill>
              </a:defRPr>
            </a:lvl1pPr>
            <a:lvl2pPr marL="609585" indent="0" algn="l">
              <a:buNone/>
              <a:defRPr sz="1500"/>
            </a:lvl2pPr>
            <a:lvl3pPr marL="853419" indent="0" algn="l">
              <a:buNone/>
              <a:defRPr sz="1500"/>
            </a:lvl3pPr>
            <a:lvl4pPr marL="1341086" indent="0" algn="l">
              <a:buNone/>
              <a:defRPr sz="1500"/>
            </a:lvl4pPr>
            <a:lvl5pPr marL="1828754" indent="0" algn="l">
              <a:buNone/>
              <a:defRPr sz="1500"/>
            </a:lvl5pPr>
          </a:lstStyle>
          <a:p>
            <a:pPr marL="0" marR="0" lvl="0" indent="0" algn="ctr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Title</a:t>
            </a:r>
          </a:p>
        </p:txBody>
      </p:sp>
      <p:sp>
        <p:nvSpPr>
          <p:cNvPr id="7" name="Title">
            <a:extLst>
              <a:ext uri="{FF2B5EF4-FFF2-40B4-BE49-F238E27FC236}">
                <a16:creationId xmlns:a16="http://schemas.microsoft.com/office/drawing/2014/main" id="{54C488B9-C968-86F1-3A09-2535179DC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19" y="457200"/>
            <a:ext cx="10735547" cy="940079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9879541-137E-CCCF-B2F3-A02BDC21C9F7}"/>
              </a:ext>
            </a:extLst>
          </p:cNvPr>
          <p:cNvGrpSpPr/>
          <p:nvPr userDrawn="1"/>
        </p:nvGrpSpPr>
        <p:grpSpPr>
          <a:xfrm>
            <a:off x="9821208" y="6370064"/>
            <a:ext cx="1645859" cy="201757"/>
            <a:chOff x="3487075" y="6411984"/>
            <a:chExt cx="2373256" cy="290924"/>
          </a:xfrm>
        </p:grpSpPr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6C4C8C14-060A-7BFD-E8B9-2BCC302B68DD}"/>
                </a:ext>
              </a:extLst>
            </p:cNvPr>
            <p:cNvSpPr/>
            <p:nvPr/>
          </p:nvSpPr>
          <p:spPr>
            <a:xfrm>
              <a:off x="4927757" y="6418246"/>
              <a:ext cx="932574" cy="279510"/>
            </a:xfrm>
            <a:custGeom>
              <a:avLst/>
              <a:gdLst>
                <a:gd name="connsiteX0" fmla="*/ 569 w 932574"/>
                <a:gd name="connsiteY0" fmla="*/ 6831 h 279510"/>
                <a:gd name="connsiteX1" fmla="*/ 84210 w 932574"/>
                <a:gd name="connsiteY1" fmla="*/ 6831 h 279510"/>
                <a:gd name="connsiteX2" fmla="*/ 84210 w 932574"/>
                <a:gd name="connsiteY2" fmla="*/ 28463 h 279510"/>
                <a:gd name="connsiteX3" fmla="*/ 27311 w 932574"/>
                <a:gd name="connsiteY3" fmla="*/ 28463 h 279510"/>
                <a:gd name="connsiteX4" fmla="*/ 27311 w 932574"/>
                <a:gd name="connsiteY4" fmla="*/ 53511 h 279510"/>
                <a:gd name="connsiteX5" fmla="*/ 80797 w 932574"/>
                <a:gd name="connsiteY5" fmla="*/ 53511 h 279510"/>
                <a:gd name="connsiteX6" fmla="*/ 80797 w 932574"/>
                <a:gd name="connsiteY6" fmla="*/ 74574 h 279510"/>
                <a:gd name="connsiteX7" fmla="*/ 27311 w 932574"/>
                <a:gd name="connsiteY7" fmla="*/ 74574 h 279510"/>
                <a:gd name="connsiteX8" fmla="*/ 27311 w 932574"/>
                <a:gd name="connsiteY8" fmla="*/ 103037 h 279510"/>
                <a:gd name="connsiteX9" fmla="*/ 85348 w 932574"/>
                <a:gd name="connsiteY9" fmla="*/ 103037 h 279510"/>
                <a:gd name="connsiteX10" fmla="*/ 85348 w 932574"/>
                <a:gd name="connsiteY10" fmla="*/ 124670 h 279510"/>
                <a:gd name="connsiteX11" fmla="*/ 0 w 932574"/>
                <a:gd name="connsiteY11" fmla="*/ 124670 h 279510"/>
                <a:gd name="connsiteX12" fmla="*/ 0 w 932574"/>
                <a:gd name="connsiteY12" fmla="*/ 6831 h 279510"/>
                <a:gd name="connsiteX13" fmla="*/ 104694 w 932574"/>
                <a:gd name="connsiteY13" fmla="*/ 39279 h 279510"/>
                <a:gd name="connsiteX14" fmla="*/ 129730 w 932574"/>
                <a:gd name="connsiteY14" fmla="*/ 39279 h 279510"/>
                <a:gd name="connsiteX15" fmla="*/ 129730 w 932574"/>
                <a:gd name="connsiteY15" fmla="*/ 52942 h 279510"/>
                <a:gd name="connsiteX16" fmla="*/ 130299 w 932574"/>
                <a:gd name="connsiteY16" fmla="*/ 52942 h 279510"/>
                <a:gd name="connsiteX17" fmla="*/ 158179 w 932574"/>
                <a:gd name="connsiteY17" fmla="*/ 37572 h 279510"/>
                <a:gd name="connsiteX18" fmla="*/ 186060 w 932574"/>
                <a:gd name="connsiteY18" fmla="*/ 68881 h 279510"/>
                <a:gd name="connsiteX19" fmla="*/ 186060 w 932574"/>
                <a:gd name="connsiteY19" fmla="*/ 124670 h 279510"/>
                <a:gd name="connsiteX20" fmla="*/ 161024 w 932574"/>
                <a:gd name="connsiteY20" fmla="*/ 124670 h 279510"/>
                <a:gd name="connsiteX21" fmla="*/ 161024 w 932574"/>
                <a:gd name="connsiteY21" fmla="*/ 75713 h 279510"/>
                <a:gd name="connsiteX22" fmla="*/ 147368 w 932574"/>
                <a:gd name="connsiteY22" fmla="*/ 59204 h 279510"/>
                <a:gd name="connsiteX23" fmla="*/ 129730 w 932574"/>
                <a:gd name="connsiteY23" fmla="*/ 77420 h 279510"/>
                <a:gd name="connsiteX24" fmla="*/ 129730 w 932574"/>
                <a:gd name="connsiteY24" fmla="*/ 124670 h 279510"/>
                <a:gd name="connsiteX25" fmla="*/ 104694 w 932574"/>
                <a:gd name="connsiteY25" fmla="*/ 124670 h 279510"/>
                <a:gd name="connsiteX26" fmla="*/ 104694 w 932574"/>
                <a:gd name="connsiteY26" fmla="*/ 39279 h 279510"/>
                <a:gd name="connsiteX27" fmla="*/ 287340 w 932574"/>
                <a:gd name="connsiteY27" fmla="*/ 39279 h 279510"/>
                <a:gd name="connsiteX28" fmla="*/ 287340 w 932574"/>
                <a:gd name="connsiteY28" fmla="*/ 58065 h 279510"/>
                <a:gd name="connsiteX29" fmla="*/ 271408 w 932574"/>
                <a:gd name="connsiteY29" fmla="*/ 58065 h 279510"/>
                <a:gd name="connsiteX30" fmla="*/ 273684 w 932574"/>
                <a:gd name="connsiteY30" fmla="*/ 69451 h 279510"/>
                <a:gd name="connsiteX31" fmla="*/ 239545 w 932574"/>
                <a:gd name="connsiteY31" fmla="*/ 100760 h 279510"/>
                <a:gd name="connsiteX32" fmla="*/ 225320 w 932574"/>
                <a:gd name="connsiteY32" fmla="*/ 98483 h 279510"/>
                <a:gd name="connsiteX33" fmla="*/ 223044 w 932574"/>
                <a:gd name="connsiteY33" fmla="*/ 103607 h 279510"/>
                <a:gd name="connsiteX34" fmla="*/ 285064 w 932574"/>
                <a:gd name="connsiteY34" fmla="*/ 130932 h 279510"/>
                <a:gd name="connsiteX35" fmla="*/ 240114 w 932574"/>
                <a:gd name="connsiteY35" fmla="*/ 157118 h 279510"/>
                <a:gd name="connsiteX36" fmla="*/ 198578 w 932574"/>
                <a:gd name="connsiteY36" fmla="*/ 137763 h 279510"/>
                <a:gd name="connsiteX37" fmla="*/ 207681 w 932574"/>
                <a:gd name="connsiteY37" fmla="*/ 122962 h 279510"/>
                <a:gd name="connsiteX38" fmla="*/ 200284 w 932574"/>
                <a:gd name="connsiteY38" fmla="*/ 109869 h 279510"/>
                <a:gd name="connsiteX39" fmla="*/ 212802 w 932574"/>
                <a:gd name="connsiteY39" fmla="*/ 91652 h 279510"/>
                <a:gd name="connsiteX40" fmla="*/ 204267 w 932574"/>
                <a:gd name="connsiteY40" fmla="*/ 69451 h 279510"/>
                <a:gd name="connsiteX41" fmla="*/ 238976 w 932574"/>
                <a:gd name="connsiteY41" fmla="*/ 38141 h 279510"/>
                <a:gd name="connsiteX42" fmla="*/ 251494 w 932574"/>
                <a:gd name="connsiteY42" fmla="*/ 39849 h 279510"/>
                <a:gd name="connsiteX43" fmla="*/ 287340 w 932574"/>
                <a:gd name="connsiteY43" fmla="*/ 39849 h 279510"/>
                <a:gd name="connsiteX44" fmla="*/ 222475 w 932574"/>
                <a:gd name="connsiteY44" fmla="*/ 127516 h 279510"/>
                <a:gd name="connsiteX45" fmla="*/ 219061 w 932574"/>
                <a:gd name="connsiteY45" fmla="*/ 133778 h 279510"/>
                <a:gd name="connsiteX46" fmla="*/ 241821 w 932574"/>
                <a:gd name="connsiteY46" fmla="*/ 141748 h 279510"/>
                <a:gd name="connsiteX47" fmla="*/ 261735 w 932574"/>
                <a:gd name="connsiteY47" fmla="*/ 133778 h 279510"/>
                <a:gd name="connsiteX48" fmla="*/ 222475 w 932574"/>
                <a:gd name="connsiteY48" fmla="*/ 127516 h 279510"/>
                <a:gd name="connsiteX49" fmla="*/ 251494 w 932574"/>
                <a:gd name="connsiteY49" fmla="*/ 69451 h 279510"/>
                <a:gd name="connsiteX50" fmla="*/ 239545 w 932574"/>
                <a:gd name="connsiteY50" fmla="*/ 54080 h 279510"/>
                <a:gd name="connsiteX51" fmla="*/ 227596 w 932574"/>
                <a:gd name="connsiteY51" fmla="*/ 69451 h 279510"/>
                <a:gd name="connsiteX52" fmla="*/ 239545 w 932574"/>
                <a:gd name="connsiteY52" fmla="*/ 84821 h 279510"/>
                <a:gd name="connsiteX53" fmla="*/ 251494 w 932574"/>
                <a:gd name="connsiteY53" fmla="*/ 69451 h 279510"/>
                <a:gd name="connsiteX54" fmla="*/ 299858 w 932574"/>
                <a:gd name="connsiteY54" fmla="*/ 14232 h 279510"/>
                <a:gd name="connsiteX55" fmla="*/ 314082 w 932574"/>
                <a:gd name="connsiteY55" fmla="*/ 0 h 279510"/>
                <a:gd name="connsiteX56" fmla="*/ 328876 w 932574"/>
                <a:gd name="connsiteY56" fmla="*/ 14232 h 279510"/>
                <a:gd name="connsiteX57" fmla="*/ 314082 w 932574"/>
                <a:gd name="connsiteY57" fmla="*/ 28463 h 279510"/>
                <a:gd name="connsiteX58" fmla="*/ 299858 w 932574"/>
                <a:gd name="connsiteY58" fmla="*/ 14232 h 279510"/>
                <a:gd name="connsiteX59" fmla="*/ 301565 w 932574"/>
                <a:gd name="connsiteY59" fmla="*/ 39279 h 279510"/>
                <a:gd name="connsiteX60" fmla="*/ 326600 w 932574"/>
                <a:gd name="connsiteY60" fmla="*/ 39279 h 279510"/>
                <a:gd name="connsiteX61" fmla="*/ 326600 w 932574"/>
                <a:gd name="connsiteY61" fmla="*/ 124670 h 279510"/>
                <a:gd name="connsiteX62" fmla="*/ 301565 w 932574"/>
                <a:gd name="connsiteY62" fmla="*/ 124670 h 279510"/>
                <a:gd name="connsiteX63" fmla="*/ 301565 w 932574"/>
                <a:gd name="connsiteY63" fmla="*/ 39279 h 279510"/>
                <a:gd name="connsiteX64" fmla="*/ 347653 w 932574"/>
                <a:gd name="connsiteY64" fmla="*/ 39279 h 279510"/>
                <a:gd name="connsiteX65" fmla="*/ 372688 w 932574"/>
                <a:gd name="connsiteY65" fmla="*/ 39279 h 279510"/>
                <a:gd name="connsiteX66" fmla="*/ 372688 w 932574"/>
                <a:gd name="connsiteY66" fmla="*/ 52942 h 279510"/>
                <a:gd name="connsiteX67" fmla="*/ 373258 w 932574"/>
                <a:gd name="connsiteY67" fmla="*/ 52942 h 279510"/>
                <a:gd name="connsiteX68" fmla="*/ 401138 w 932574"/>
                <a:gd name="connsiteY68" fmla="*/ 37572 h 279510"/>
                <a:gd name="connsiteX69" fmla="*/ 429018 w 932574"/>
                <a:gd name="connsiteY69" fmla="*/ 68881 h 279510"/>
                <a:gd name="connsiteX70" fmla="*/ 429018 w 932574"/>
                <a:gd name="connsiteY70" fmla="*/ 124670 h 279510"/>
                <a:gd name="connsiteX71" fmla="*/ 403983 w 932574"/>
                <a:gd name="connsiteY71" fmla="*/ 124670 h 279510"/>
                <a:gd name="connsiteX72" fmla="*/ 403983 w 932574"/>
                <a:gd name="connsiteY72" fmla="*/ 75713 h 279510"/>
                <a:gd name="connsiteX73" fmla="*/ 390327 w 932574"/>
                <a:gd name="connsiteY73" fmla="*/ 59204 h 279510"/>
                <a:gd name="connsiteX74" fmla="*/ 372688 w 932574"/>
                <a:gd name="connsiteY74" fmla="*/ 77420 h 279510"/>
                <a:gd name="connsiteX75" fmla="*/ 372688 w 932574"/>
                <a:gd name="connsiteY75" fmla="*/ 124670 h 279510"/>
                <a:gd name="connsiteX76" fmla="*/ 347653 w 932574"/>
                <a:gd name="connsiteY76" fmla="*/ 124670 h 279510"/>
                <a:gd name="connsiteX77" fmla="*/ 347653 w 932574"/>
                <a:gd name="connsiteY77" fmla="*/ 39279 h 279510"/>
                <a:gd name="connsiteX78" fmla="*/ 526316 w 932574"/>
                <a:gd name="connsiteY78" fmla="*/ 93360 h 279510"/>
                <a:gd name="connsiteX79" fmla="*/ 487055 w 932574"/>
                <a:gd name="connsiteY79" fmla="*/ 126377 h 279510"/>
                <a:gd name="connsiteX80" fmla="*/ 445519 w 932574"/>
                <a:gd name="connsiteY80" fmla="*/ 81975 h 279510"/>
                <a:gd name="connsiteX81" fmla="*/ 487624 w 932574"/>
                <a:gd name="connsiteY81" fmla="*/ 37572 h 279510"/>
                <a:gd name="connsiteX82" fmla="*/ 526316 w 932574"/>
                <a:gd name="connsiteY82" fmla="*/ 83113 h 279510"/>
                <a:gd name="connsiteX83" fmla="*/ 526316 w 932574"/>
                <a:gd name="connsiteY83" fmla="*/ 86529 h 279510"/>
                <a:gd name="connsiteX84" fmla="*/ 470555 w 932574"/>
                <a:gd name="connsiteY84" fmla="*/ 86529 h 279510"/>
                <a:gd name="connsiteX85" fmla="*/ 486486 w 932574"/>
                <a:gd name="connsiteY85" fmla="*/ 107022 h 279510"/>
                <a:gd name="connsiteX86" fmla="*/ 501280 w 932574"/>
                <a:gd name="connsiteY86" fmla="*/ 93360 h 279510"/>
                <a:gd name="connsiteX87" fmla="*/ 526316 w 932574"/>
                <a:gd name="connsiteY87" fmla="*/ 93360 h 279510"/>
                <a:gd name="connsiteX88" fmla="*/ 501280 w 932574"/>
                <a:gd name="connsiteY88" fmla="*/ 72866 h 279510"/>
                <a:gd name="connsiteX89" fmla="*/ 486486 w 932574"/>
                <a:gd name="connsiteY89" fmla="*/ 56357 h 279510"/>
                <a:gd name="connsiteX90" fmla="*/ 471123 w 932574"/>
                <a:gd name="connsiteY90" fmla="*/ 72866 h 279510"/>
                <a:gd name="connsiteX91" fmla="*/ 501280 w 932574"/>
                <a:gd name="connsiteY91" fmla="*/ 72866 h 279510"/>
                <a:gd name="connsiteX92" fmla="*/ 619630 w 932574"/>
                <a:gd name="connsiteY92" fmla="*/ 93360 h 279510"/>
                <a:gd name="connsiteX93" fmla="*/ 580370 w 932574"/>
                <a:gd name="connsiteY93" fmla="*/ 126377 h 279510"/>
                <a:gd name="connsiteX94" fmla="*/ 538833 w 932574"/>
                <a:gd name="connsiteY94" fmla="*/ 81975 h 279510"/>
                <a:gd name="connsiteX95" fmla="*/ 580939 w 932574"/>
                <a:gd name="connsiteY95" fmla="*/ 37572 h 279510"/>
                <a:gd name="connsiteX96" fmla="*/ 619630 w 932574"/>
                <a:gd name="connsiteY96" fmla="*/ 83113 h 279510"/>
                <a:gd name="connsiteX97" fmla="*/ 619630 w 932574"/>
                <a:gd name="connsiteY97" fmla="*/ 86529 h 279510"/>
                <a:gd name="connsiteX98" fmla="*/ 564438 w 932574"/>
                <a:gd name="connsiteY98" fmla="*/ 86529 h 279510"/>
                <a:gd name="connsiteX99" fmla="*/ 580370 w 932574"/>
                <a:gd name="connsiteY99" fmla="*/ 107022 h 279510"/>
                <a:gd name="connsiteX100" fmla="*/ 595164 w 932574"/>
                <a:gd name="connsiteY100" fmla="*/ 93360 h 279510"/>
                <a:gd name="connsiteX101" fmla="*/ 619630 w 932574"/>
                <a:gd name="connsiteY101" fmla="*/ 93360 h 279510"/>
                <a:gd name="connsiteX102" fmla="*/ 594594 w 932574"/>
                <a:gd name="connsiteY102" fmla="*/ 72866 h 279510"/>
                <a:gd name="connsiteX103" fmla="*/ 579801 w 932574"/>
                <a:gd name="connsiteY103" fmla="*/ 56357 h 279510"/>
                <a:gd name="connsiteX104" fmla="*/ 564438 w 932574"/>
                <a:gd name="connsiteY104" fmla="*/ 72866 h 279510"/>
                <a:gd name="connsiteX105" fmla="*/ 594594 w 932574"/>
                <a:gd name="connsiteY105" fmla="*/ 72866 h 279510"/>
                <a:gd name="connsiteX106" fmla="*/ 636700 w 932574"/>
                <a:gd name="connsiteY106" fmla="*/ 39279 h 279510"/>
                <a:gd name="connsiteX107" fmla="*/ 661735 w 932574"/>
                <a:gd name="connsiteY107" fmla="*/ 39279 h 279510"/>
                <a:gd name="connsiteX108" fmla="*/ 661735 w 932574"/>
                <a:gd name="connsiteY108" fmla="*/ 52942 h 279510"/>
                <a:gd name="connsiteX109" fmla="*/ 662304 w 932574"/>
                <a:gd name="connsiteY109" fmla="*/ 52942 h 279510"/>
                <a:gd name="connsiteX110" fmla="*/ 683926 w 932574"/>
                <a:gd name="connsiteY110" fmla="*/ 37572 h 279510"/>
                <a:gd name="connsiteX111" fmla="*/ 691323 w 932574"/>
                <a:gd name="connsiteY111" fmla="*/ 38710 h 279510"/>
                <a:gd name="connsiteX112" fmla="*/ 691323 w 932574"/>
                <a:gd name="connsiteY112" fmla="*/ 64896 h 279510"/>
                <a:gd name="connsiteX113" fmla="*/ 680512 w 932574"/>
                <a:gd name="connsiteY113" fmla="*/ 63189 h 279510"/>
                <a:gd name="connsiteX114" fmla="*/ 662304 w 932574"/>
                <a:gd name="connsiteY114" fmla="*/ 81975 h 279510"/>
                <a:gd name="connsiteX115" fmla="*/ 662304 w 932574"/>
                <a:gd name="connsiteY115" fmla="*/ 124670 h 279510"/>
                <a:gd name="connsiteX116" fmla="*/ 637269 w 932574"/>
                <a:gd name="connsiteY116" fmla="*/ 124670 h 279510"/>
                <a:gd name="connsiteX117" fmla="*/ 637269 w 932574"/>
                <a:gd name="connsiteY117" fmla="*/ 39279 h 279510"/>
                <a:gd name="connsiteX118" fmla="*/ 702702 w 932574"/>
                <a:gd name="connsiteY118" fmla="*/ 14232 h 279510"/>
                <a:gd name="connsiteX119" fmla="*/ 716927 w 932574"/>
                <a:gd name="connsiteY119" fmla="*/ 0 h 279510"/>
                <a:gd name="connsiteX120" fmla="*/ 731721 w 932574"/>
                <a:gd name="connsiteY120" fmla="*/ 14232 h 279510"/>
                <a:gd name="connsiteX121" fmla="*/ 716927 w 932574"/>
                <a:gd name="connsiteY121" fmla="*/ 28463 h 279510"/>
                <a:gd name="connsiteX122" fmla="*/ 702702 w 932574"/>
                <a:gd name="connsiteY122" fmla="*/ 14232 h 279510"/>
                <a:gd name="connsiteX123" fmla="*/ 704409 w 932574"/>
                <a:gd name="connsiteY123" fmla="*/ 39279 h 279510"/>
                <a:gd name="connsiteX124" fmla="*/ 729445 w 932574"/>
                <a:gd name="connsiteY124" fmla="*/ 39279 h 279510"/>
                <a:gd name="connsiteX125" fmla="*/ 729445 w 932574"/>
                <a:gd name="connsiteY125" fmla="*/ 124670 h 279510"/>
                <a:gd name="connsiteX126" fmla="*/ 704409 w 932574"/>
                <a:gd name="connsiteY126" fmla="*/ 124670 h 279510"/>
                <a:gd name="connsiteX127" fmla="*/ 704409 w 932574"/>
                <a:gd name="connsiteY127" fmla="*/ 39279 h 279510"/>
                <a:gd name="connsiteX128" fmla="*/ 750498 w 932574"/>
                <a:gd name="connsiteY128" fmla="*/ 39279 h 279510"/>
                <a:gd name="connsiteX129" fmla="*/ 775533 w 932574"/>
                <a:gd name="connsiteY129" fmla="*/ 39279 h 279510"/>
                <a:gd name="connsiteX130" fmla="*/ 775533 w 932574"/>
                <a:gd name="connsiteY130" fmla="*/ 52942 h 279510"/>
                <a:gd name="connsiteX131" fmla="*/ 776102 w 932574"/>
                <a:gd name="connsiteY131" fmla="*/ 52942 h 279510"/>
                <a:gd name="connsiteX132" fmla="*/ 803982 w 932574"/>
                <a:gd name="connsiteY132" fmla="*/ 37572 h 279510"/>
                <a:gd name="connsiteX133" fmla="*/ 831863 w 932574"/>
                <a:gd name="connsiteY133" fmla="*/ 68881 h 279510"/>
                <a:gd name="connsiteX134" fmla="*/ 831863 w 932574"/>
                <a:gd name="connsiteY134" fmla="*/ 124670 h 279510"/>
                <a:gd name="connsiteX135" fmla="*/ 806827 w 932574"/>
                <a:gd name="connsiteY135" fmla="*/ 124670 h 279510"/>
                <a:gd name="connsiteX136" fmla="*/ 806827 w 932574"/>
                <a:gd name="connsiteY136" fmla="*/ 75713 h 279510"/>
                <a:gd name="connsiteX137" fmla="*/ 793172 w 932574"/>
                <a:gd name="connsiteY137" fmla="*/ 59204 h 279510"/>
                <a:gd name="connsiteX138" fmla="*/ 775533 w 932574"/>
                <a:gd name="connsiteY138" fmla="*/ 77420 h 279510"/>
                <a:gd name="connsiteX139" fmla="*/ 775533 w 932574"/>
                <a:gd name="connsiteY139" fmla="*/ 124670 h 279510"/>
                <a:gd name="connsiteX140" fmla="*/ 750498 w 932574"/>
                <a:gd name="connsiteY140" fmla="*/ 124670 h 279510"/>
                <a:gd name="connsiteX141" fmla="*/ 750498 w 932574"/>
                <a:gd name="connsiteY141" fmla="*/ 39279 h 279510"/>
                <a:gd name="connsiteX142" fmla="*/ 932574 w 932574"/>
                <a:gd name="connsiteY142" fmla="*/ 39279 h 279510"/>
                <a:gd name="connsiteX143" fmla="*/ 932574 w 932574"/>
                <a:gd name="connsiteY143" fmla="*/ 58065 h 279510"/>
                <a:gd name="connsiteX144" fmla="*/ 917212 w 932574"/>
                <a:gd name="connsiteY144" fmla="*/ 58065 h 279510"/>
                <a:gd name="connsiteX145" fmla="*/ 919488 w 932574"/>
                <a:gd name="connsiteY145" fmla="*/ 69451 h 279510"/>
                <a:gd name="connsiteX146" fmla="*/ 885348 w 932574"/>
                <a:gd name="connsiteY146" fmla="*/ 100760 h 279510"/>
                <a:gd name="connsiteX147" fmla="*/ 871124 w 932574"/>
                <a:gd name="connsiteY147" fmla="*/ 98483 h 279510"/>
                <a:gd name="connsiteX148" fmla="*/ 868847 w 932574"/>
                <a:gd name="connsiteY148" fmla="*/ 103607 h 279510"/>
                <a:gd name="connsiteX149" fmla="*/ 930867 w 932574"/>
                <a:gd name="connsiteY149" fmla="*/ 130932 h 279510"/>
                <a:gd name="connsiteX150" fmla="*/ 885917 w 932574"/>
                <a:gd name="connsiteY150" fmla="*/ 157118 h 279510"/>
                <a:gd name="connsiteX151" fmla="*/ 844381 w 932574"/>
                <a:gd name="connsiteY151" fmla="*/ 137763 h 279510"/>
                <a:gd name="connsiteX152" fmla="*/ 853485 w 932574"/>
                <a:gd name="connsiteY152" fmla="*/ 122962 h 279510"/>
                <a:gd name="connsiteX153" fmla="*/ 846088 w 932574"/>
                <a:gd name="connsiteY153" fmla="*/ 109869 h 279510"/>
                <a:gd name="connsiteX154" fmla="*/ 858606 w 932574"/>
                <a:gd name="connsiteY154" fmla="*/ 91652 h 279510"/>
                <a:gd name="connsiteX155" fmla="*/ 850071 w 932574"/>
                <a:gd name="connsiteY155" fmla="*/ 69451 h 279510"/>
                <a:gd name="connsiteX156" fmla="*/ 884779 w 932574"/>
                <a:gd name="connsiteY156" fmla="*/ 38141 h 279510"/>
                <a:gd name="connsiteX157" fmla="*/ 897297 w 932574"/>
                <a:gd name="connsiteY157" fmla="*/ 39849 h 279510"/>
                <a:gd name="connsiteX158" fmla="*/ 932574 w 932574"/>
                <a:gd name="connsiteY158" fmla="*/ 39849 h 279510"/>
                <a:gd name="connsiteX159" fmla="*/ 867709 w 932574"/>
                <a:gd name="connsiteY159" fmla="*/ 127516 h 279510"/>
                <a:gd name="connsiteX160" fmla="*/ 864296 w 932574"/>
                <a:gd name="connsiteY160" fmla="*/ 133778 h 279510"/>
                <a:gd name="connsiteX161" fmla="*/ 887055 w 932574"/>
                <a:gd name="connsiteY161" fmla="*/ 141748 h 279510"/>
                <a:gd name="connsiteX162" fmla="*/ 906970 w 932574"/>
                <a:gd name="connsiteY162" fmla="*/ 133778 h 279510"/>
                <a:gd name="connsiteX163" fmla="*/ 867709 w 932574"/>
                <a:gd name="connsiteY163" fmla="*/ 127516 h 279510"/>
                <a:gd name="connsiteX164" fmla="*/ 896728 w 932574"/>
                <a:gd name="connsiteY164" fmla="*/ 69451 h 279510"/>
                <a:gd name="connsiteX165" fmla="*/ 884779 w 932574"/>
                <a:gd name="connsiteY165" fmla="*/ 54080 h 279510"/>
                <a:gd name="connsiteX166" fmla="*/ 872830 w 932574"/>
                <a:gd name="connsiteY166" fmla="*/ 69451 h 279510"/>
                <a:gd name="connsiteX167" fmla="*/ 884779 w 932574"/>
                <a:gd name="connsiteY167" fmla="*/ 84821 h 279510"/>
                <a:gd name="connsiteX168" fmla="*/ 896728 w 932574"/>
                <a:gd name="connsiteY168" fmla="*/ 69451 h 279510"/>
                <a:gd name="connsiteX169" fmla="*/ 569 w 932574"/>
                <a:gd name="connsiteY169" fmla="*/ 159964 h 279510"/>
                <a:gd name="connsiteX170" fmla="*/ 82504 w 932574"/>
                <a:gd name="connsiteY170" fmla="*/ 159964 h 279510"/>
                <a:gd name="connsiteX171" fmla="*/ 82504 w 932574"/>
                <a:gd name="connsiteY171" fmla="*/ 181596 h 279510"/>
                <a:gd name="connsiteX172" fmla="*/ 27311 w 932574"/>
                <a:gd name="connsiteY172" fmla="*/ 181596 h 279510"/>
                <a:gd name="connsiteX173" fmla="*/ 27311 w 932574"/>
                <a:gd name="connsiteY173" fmla="*/ 208921 h 279510"/>
                <a:gd name="connsiteX174" fmla="*/ 79090 w 932574"/>
                <a:gd name="connsiteY174" fmla="*/ 208921 h 279510"/>
                <a:gd name="connsiteX175" fmla="*/ 79090 w 932574"/>
                <a:gd name="connsiteY175" fmla="*/ 229984 h 279510"/>
                <a:gd name="connsiteX176" fmla="*/ 27311 w 932574"/>
                <a:gd name="connsiteY176" fmla="*/ 229984 h 279510"/>
                <a:gd name="connsiteX177" fmla="*/ 27311 w 932574"/>
                <a:gd name="connsiteY177" fmla="*/ 277803 h 279510"/>
                <a:gd name="connsiteX178" fmla="*/ 569 w 932574"/>
                <a:gd name="connsiteY178" fmla="*/ 277803 h 279510"/>
                <a:gd name="connsiteX179" fmla="*/ 569 w 932574"/>
                <a:gd name="connsiteY179" fmla="*/ 159964 h 279510"/>
                <a:gd name="connsiteX180" fmla="*/ 99573 w 932574"/>
                <a:gd name="connsiteY180" fmla="*/ 167365 h 279510"/>
                <a:gd name="connsiteX181" fmla="*/ 113798 w 932574"/>
                <a:gd name="connsiteY181" fmla="*/ 153133 h 279510"/>
                <a:gd name="connsiteX182" fmla="*/ 128592 w 932574"/>
                <a:gd name="connsiteY182" fmla="*/ 167365 h 279510"/>
                <a:gd name="connsiteX183" fmla="*/ 113798 w 932574"/>
                <a:gd name="connsiteY183" fmla="*/ 181596 h 279510"/>
                <a:gd name="connsiteX184" fmla="*/ 99573 w 932574"/>
                <a:gd name="connsiteY184" fmla="*/ 167365 h 279510"/>
                <a:gd name="connsiteX185" fmla="*/ 101280 w 932574"/>
                <a:gd name="connsiteY185" fmla="*/ 192412 h 279510"/>
                <a:gd name="connsiteX186" fmla="*/ 126316 w 932574"/>
                <a:gd name="connsiteY186" fmla="*/ 192412 h 279510"/>
                <a:gd name="connsiteX187" fmla="*/ 126316 w 932574"/>
                <a:gd name="connsiteY187" fmla="*/ 277803 h 279510"/>
                <a:gd name="connsiteX188" fmla="*/ 101280 w 932574"/>
                <a:gd name="connsiteY188" fmla="*/ 277803 h 279510"/>
                <a:gd name="connsiteX189" fmla="*/ 101280 w 932574"/>
                <a:gd name="connsiteY189" fmla="*/ 192412 h 279510"/>
                <a:gd name="connsiteX190" fmla="*/ 147368 w 932574"/>
                <a:gd name="connsiteY190" fmla="*/ 192412 h 279510"/>
                <a:gd name="connsiteX191" fmla="*/ 172404 w 932574"/>
                <a:gd name="connsiteY191" fmla="*/ 192412 h 279510"/>
                <a:gd name="connsiteX192" fmla="*/ 172404 w 932574"/>
                <a:gd name="connsiteY192" fmla="*/ 206075 h 279510"/>
                <a:gd name="connsiteX193" fmla="*/ 172973 w 932574"/>
                <a:gd name="connsiteY193" fmla="*/ 206075 h 279510"/>
                <a:gd name="connsiteX194" fmla="*/ 194595 w 932574"/>
                <a:gd name="connsiteY194" fmla="*/ 190705 h 279510"/>
                <a:gd name="connsiteX195" fmla="*/ 201991 w 932574"/>
                <a:gd name="connsiteY195" fmla="*/ 191843 h 279510"/>
                <a:gd name="connsiteX196" fmla="*/ 201991 w 932574"/>
                <a:gd name="connsiteY196" fmla="*/ 218029 h 279510"/>
                <a:gd name="connsiteX197" fmla="*/ 191181 w 932574"/>
                <a:gd name="connsiteY197" fmla="*/ 216322 h 279510"/>
                <a:gd name="connsiteX198" fmla="*/ 172973 w 932574"/>
                <a:gd name="connsiteY198" fmla="*/ 235107 h 279510"/>
                <a:gd name="connsiteX199" fmla="*/ 172973 w 932574"/>
                <a:gd name="connsiteY199" fmla="*/ 277803 h 279510"/>
                <a:gd name="connsiteX200" fmla="*/ 147937 w 932574"/>
                <a:gd name="connsiteY200" fmla="*/ 277803 h 279510"/>
                <a:gd name="connsiteX201" fmla="*/ 147937 w 932574"/>
                <a:gd name="connsiteY201" fmla="*/ 192412 h 279510"/>
                <a:gd name="connsiteX202" fmla="*/ 234993 w 932574"/>
                <a:gd name="connsiteY202" fmla="*/ 249339 h 279510"/>
                <a:gd name="connsiteX203" fmla="*/ 250355 w 932574"/>
                <a:gd name="connsiteY203" fmla="*/ 261863 h 279510"/>
                <a:gd name="connsiteX204" fmla="*/ 262304 w 932574"/>
                <a:gd name="connsiteY204" fmla="*/ 254463 h 279510"/>
                <a:gd name="connsiteX205" fmla="*/ 213371 w 932574"/>
                <a:gd name="connsiteY205" fmla="*/ 218029 h 279510"/>
                <a:gd name="connsiteX206" fmla="*/ 248649 w 932574"/>
                <a:gd name="connsiteY206" fmla="*/ 190705 h 279510"/>
                <a:gd name="connsiteX207" fmla="*/ 285633 w 932574"/>
                <a:gd name="connsiteY207" fmla="*/ 219737 h 279510"/>
                <a:gd name="connsiteX208" fmla="*/ 261735 w 932574"/>
                <a:gd name="connsiteY208" fmla="*/ 219737 h 279510"/>
                <a:gd name="connsiteX209" fmla="*/ 248649 w 932574"/>
                <a:gd name="connsiteY209" fmla="*/ 208352 h 279510"/>
                <a:gd name="connsiteX210" fmla="*/ 238407 w 932574"/>
                <a:gd name="connsiteY210" fmla="*/ 215183 h 279510"/>
                <a:gd name="connsiteX211" fmla="*/ 287340 w 932574"/>
                <a:gd name="connsiteY211" fmla="*/ 252185 h 279510"/>
                <a:gd name="connsiteX212" fmla="*/ 250925 w 932574"/>
                <a:gd name="connsiteY212" fmla="*/ 278941 h 279510"/>
                <a:gd name="connsiteX213" fmla="*/ 210526 w 932574"/>
                <a:gd name="connsiteY213" fmla="*/ 248770 h 279510"/>
                <a:gd name="connsiteX214" fmla="*/ 234993 w 932574"/>
                <a:gd name="connsiteY214" fmla="*/ 248770 h 279510"/>
                <a:gd name="connsiteX215" fmla="*/ 308393 w 932574"/>
                <a:gd name="connsiteY215" fmla="*/ 212337 h 279510"/>
                <a:gd name="connsiteX216" fmla="*/ 297013 w 932574"/>
                <a:gd name="connsiteY216" fmla="*/ 212337 h 279510"/>
                <a:gd name="connsiteX217" fmla="*/ 297013 w 932574"/>
                <a:gd name="connsiteY217" fmla="*/ 192412 h 279510"/>
                <a:gd name="connsiteX218" fmla="*/ 308393 w 932574"/>
                <a:gd name="connsiteY218" fmla="*/ 192412 h 279510"/>
                <a:gd name="connsiteX219" fmla="*/ 308393 w 932574"/>
                <a:gd name="connsiteY219" fmla="*/ 170211 h 279510"/>
                <a:gd name="connsiteX220" fmla="*/ 333428 w 932574"/>
                <a:gd name="connsiteY220" fmla="*/ 170211 h 279510"/>
                <a:gd name="connsiteX221" fmla="*/ 333428 w 932574"/>
                <a:gd name="connsiteY221" fmla="*/ 192412 h 279510"/>
                <a:gd name="connsiteX222" fmla="*/ 353343 w 932574"/>
                <a:gd name="connsiteY222" fmla="*/ 192412 h 279510"/>
                <a:gd name="connsiteX223" fmla="*/ 353343 w 932574"/>
                <a:gd name="connsiteY223" fmla="*/ 212337 h 279510"/>
                <a:gd name="connsiteX224" fmla="*/ 333428 w 932574"/>
                <a:gd name="connsiteY224" fmla="*/ 212337 h 279510"/>
                <a:gd name="connsiteX225" fmla="*/ 333428 w 932574"/>
                <a:gd name="connsiteY225" fmla="*/ 244785 h 279510"/>
                <a:gd name="connsiteX226" fmla="*/ 346515 w 932574"/>
                <a:gd name="connsiteY226" fmla="*/ 256170 h 279510"/>
                <a:gd name="connsiteX227" fmla="*/ 355050 w 932574"/>
                <a:gd name="connsiteY227" fmla="*/ 255601 h 279510"/>
                <a:gd name="connsiteX228" fmla="*/ 355050 w 932574"/>
                <a:gd name="connsiteY228" fmla="*/ 277803 h 279510"/>
                <a:gd name="connsiteX229" fmla="*/ 341963 w 932574"/>
                <a:gd name="connsiteY229" fmla="*/ 279510 h 279510"/>
                <a:gd name="connsiteX230" fmla="*/ 308393 w 932574"/>
                <a:gd name="connsiteY230" fmla="*/ 245354 h 279510"/>
                <a:gd name="connsiteX231" fmla="*/ 308393 w 932574"/>
                <a:gd name="connsiteY231" fmla="*/ 212337 h 279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</a:cxnLst>
              <a:rect l="l" t="t" r="r" b="b"/>
              <a:pathLst>
                <a:path w="932574" h="279510">
                  <a:moveTo>
                    <a:pt x="569" y="6831"/>
                  </a:moveTo>
                  <a:lnTo>
                    <a:pt x="84210" y="6831"/>
                  </a:lnTo>
                  <a:lnTo>
                    <a:pt x="84210" y="28463"/>
                  </a:lnTo>
                  <a:lnTo>
                    <a:pt x="27311" y="28463"/>
                  </a:lnTo>
                  <a:lnTo>
                    <a:pt x="27311" y="53511"/>
                  </a:lnTo>
                  <a:lnTo>
                    <a:pt x="80797" y="53511"/>
                  </a:lnTo>
                  <a:lnTo>
                    <a:pt x="80797" y="74574"/>
                  </a:lnTo>
                  <a:lnTo>
                    <a:pt x="27311" y="74574"/>
                  </a:lnTo>
                  <a:lnTo>
                    <a:pt x="27311" y="103037"/>
                  </a:lnTo>
                  <a:lnTo>
                    <a:pt x="85348" y="103037"/>
                  </a:lnTo>
                  <a:lnTo>
                    <a:pt x="85348" y="124670"/>
                  </a:lnTo>
                  <a:lnTo>
                    <a:pt x="0" y="124670"/>
                  </a:lnTo>
                  <a:lnTo>
                    <a:pt x="0" y="6831"/>
                  </a:lnTo>
                  <a:close/>
                  <a:moveTo>
                    <a:pt x="104694" y="39279"/>
                  </a:moveTo>
                  <a:lnTo>
                    <a:pt x="129730" y="39279"/>
                  </a:lnTo>
                  <a:lnTo>
                    <a:pt x="129730" y="52942"/>
                  </a:lnTo>
                  <a:lnTo>
                    <a:pt x="130299" y="52942"/>
                  </a:lnTo>
                  <a:cubicBezTo>
                    <a:pt x="135989" y="43264"/>
                    <a:pt x="143954" y="37572"/>
                    <a:pt x="158179" y="37572"/>
                  </a:cubicBezTo>
                  <a:cubicBezTo>
                    <a:pt x="178663" y="37572"/>
                    <a:pt x="186060" y="48957"/>
                    <a:pt x="186060" y="68881"/>
                  </a:cubicBezTo>
                  <a:lnTo>
                    <a:pt x="186060" y="124670"/>
                  </a:lnTo>
                  <a:lnTo>
                    <a:pt x="161024" y="124670"/>
                  </a:lnTo>
                  <a:lnTo>
                    <a:pt x="161024" y="75713"/>
                  </a:lnTo>
                  <a:cubicBezTo>
                    <a:pt x="161024" y="64896"/>
                    <a:pt x="157610" y="59204"/>
                    <a:pt x="147368" y="59204"/>
                  </a:cubicBezTo>
                  <a:cubicBezTo>
                    <a:pt x="136558" y="59204"/>
                    <a:pt x="129730" y="66604"/>
                    <a:pt x="129730" y="77420"/>
                  </a:cubicBezTo>
                  <a:lnTo>
                    <a:pt x="129730" y="124670"/>
                  </a:lnTo>
                  <a:lnTo>
                    <a:pt x="104694" y="124670"/>
                  </a:lnTo>
                  <a:lnTo>
                    <a:pt x="104694" y="39279"/>
                  </a:lnTo>
                  <a:close/>
                  <a:moveTo>
                    <a:pt x="287340" y="39279"/>
                  </a:moveTo>
                  <a:lnTo>
                    <a:pt x="287340" y="58065"/>
                  </a:lnTo>
                  <a:lnTo>
                    <a:pt x="271408" y="58065"/>
                  </a:lnTo>
                  <a:cubicBezTo>
                    <a:pt x="273115" y="61481"/>
                    <a:pt x="273684" y="65466"/>
                    <a:pt x="273684" y="69451"/>
                  </a:cubicBezTo>
                  <a:cubicBezTo>
                    <a:pt x="273684" y="87667"/>
                    <a:pt x="261166" y="100760"/>
                    <a:pt x="239545" y="100760"/>
                  </a:cubicBezTo>
                  <a:cubicBezTo>
                    <a:pt x="234424" y="100760"/>
                    <a:pt x="229303" y="100191"/>
                    <a:pt x="225320" y="98483"/>
                  </a:cubicBezTo>
                  <a:cubicBezTo>
                    <a:pt x="223613" y="100191"/>
                    <a:pt x="223044" y="101899"/>
                    <a:pt x="223044" y="103607"/>
                  </a:cubicBezTo>
                  <a:cubicBezTo>
                    <a:pt x="223044" y="114992"/>
                    <a:pt x="285064" y="95068"/>
                    <a:pt x="285064" y="130932"/>
                  </a:cubicBezTo>
                  <a:cubicBezTo>
                    <a:pt x="285064" y="145163"/>
                    <a:pt x="276529" y="157118"/>
                    <a:pt x="240114" y="157118"/>
                  </a:cubicBezTo>
                  <a:cubicBezTo>
                    <a:pt x="208819" y="157118"/>
                    <a:pt x="198578" y="149717"/>
                    <a:pt x="198578" y="137763"/>
                  </a:cubicBezTo>
                  <a:cubicBezTo>
                    <a:pt x="198578" y="131501"/>
                    <a:pt x="201991" y="126377"/>
                    <a:pt x="207681" y="122962"/>
                  </a:cubicBezTo>
                  <a:cubicBezTo>
                    <a:pt x="203129" y="120115"/>
                    <a:pt x="200284" y="116131"/>
                    <a:pt x="200284" y="109869"/>
                  </a:cubicBezTo>
                  <a:cubicBezTo>
                    <a:pt x="200284" y="102468"/>
                    <a:pt x="203698" y="96206"/>
                    <a:pt x="212802" y="91652"/>
                  </a:cubicBezTo>
                  <a:cubicBezTo>
                    <a:pt x="207112" y="85959"/>
                    <a:pt x="204267" y="78559"/>
                    <a:pt x="204267" y="69451"/>
                  </a:cubicBezTo>
                  <a:cubicBezTo>
                    <a:pt x="204267" y="50665"/>
                    <a:pt x="216785" y="38141"/>
                    <a:pt x="238976" y="38141"/>
                  </a:cubicBezTo>
                  <a:cubicBezTo>
                    <a:pt x="243528" y="38141"/>
                    <a:pt x="247511" y="38710"/>
                    <a:pt x="251494" y="39849"/>
                  </a:cubicBezTo>
                  <a:lnTo>
                    <a:pt x="287340" y="39849"/>
                  </a:lnTo>
                  <a:close/>
                  <a:moveTo>
                    <a:pt x="222475" y="127516"/>
                  </a:moveTo>
                  <a:cubicBezTo>
                    <a:pt x="219630" y="129793"/>
                    <a:pt x="219061" y="132070"/>
                    <a:pt x="219061" y="133778"/>
                  </a:cubicBezTo>
                  <a:cubicBezTo>
                    <a:pt x="219061" y="138901"/>
                    <a:pt x="223044" y="141748"/>
                    <a:pt x="241821" y="141748"/>
                  </a:cubicBezTo>
                  <a:cubicBezTo>
                    <a:pt x="257183" y="141748"/>
                    <a:pt x="261735" y="137193"/>
                    <a:pt x="261735" y="133778"/>
                  </a:cubicBezTo>
                  <a:cubicBezTo>
                    <a:pt x="261735" y="125808"/>
                    <a:pt x="239545" y="129793"/>
                    <a:pt x="222475" y="127516"/>
                  </a:cubicBezTo>
                  <a:close/>
                  <a:moveTo>
                    <a:pt x="251494" y="69451"/>
                  </a:moveTo>
                  <a:cubicBezTo>
                    <a:pt x="251494" y="59773"/>
                    <a:pt x="248080" y="54080"/>
                    <a:pt x="239545" y="54080"/>
                  </a:cubicBezTo>
                  <a:cubicBezTo>
                    <a:pt x="231010" y="54080"/>
                    <a:pt x="227596" y="59773"/>
                    <a:pt x="227596" y="69451"/>
                  </a:cubicBezTo>
                  <a:cubicBezTo>
                    <a:pt x="227596" y="79128"/>
                    <a:pt x="231010" y="84821"/>
                    <a:pt x="239545" y="84821"/>
                  </a:cubicBezTo>
                  <a:cubicBezTo>
                    <a:pt x="247511" y="84821"/>
                    <a:pt x="251494" y="79128"/>
                    <a:pt x="251494" y="69451"/>
                  </a:cubicBezTo>
                  <a:close/>
                  <a:moveTo>
                    <a:pt x="299858" y="14232"/>
                  </a:moveTo>
                  <a:cubicBezTo>
                    <a:pt x="299858" y="5693"/>
                    <a:pt x="304979" y="0"/>
                    <a:pt x="314082" y="0"/>
                  </a:cubicBezTo>
                  <a:cubicBezTo>
                    <a:pt x="322617" y="0"/>
                    <a:pt x="328876" y="5693"/>
                    <a:pt x="328876" y="14232"/>
                  </a:cubicBezTo>
                  <a:cubicBezTo>
                    <a:pt x="328876" y="22771"/>
                    <a:pt x="323186" y="28463"/>
                    <a:pt x="314082" y="28463"/>
                  </a:cubicBezTo>
                  <a:cubicBezTo>
                    <a:pt x="304979" y="28463"/>
                    <a:pt x="299858" y="22771"/>
                    <a:pt x="299858" y="14232"/>
                  </a:cubicBezTo>
                  <a:close/>
                  <a:moveTo>
                    <a:pt x="301565" y="39279"/>
                  </a:moveTo>
                  <a:lnTo>
                    <a:pt x="326600" y="39279"/>
                  </a:lnTo>
                  <a:lnTo>
                    <a:pt x="326600" y="124670"/>
                  </a:lnTo>
                  <a:lnTo>
                    <a:pt x="301565" y="124670"/>
                  </a:lnTo>
                  <a:lnTo>
                    <a:pt x="301565" y="39279"/>
                  </a:lnTo>
                  <a:close/>
                  <a:moveTo>
                    <a:pt x="347653" y="39279"/>
                  </a:moveTo>
                  <a:lnTo>
                    <a:pt x="372688" y="39279"/>
                  </a:lnTo>
                  <a:lnTo>
                    <a:pt x="372688" y="52942"/>
                  </a:lnTo>
                  <a:lnTo>
                    <a:pt x="373258" y="52942"/>
                  </a:lnTo>
                  <a:cubicBezTo>
                    <a:pt x="378947" y="43264"/>
                    <a:pt x="386913" y="37572"/>
                    <a:pt x="401138" y="37572"/>
                  </a:cubicBezTo>
                  <a:cubicBezTo>
                    <a:pt x="421622" y="37572"/>
                    <a:pt x="429018" y="48957"/>
                    <a:pt x="429018" y="68881"/>
                  </a:cubicBezTo>
                  <a:lnTo>
                    <a:pt x="429018" y="124670"/>
                  </a:lnTo>
                  <a:lnTo>
                    <a:pt x="403983" y="124670"/>
                  </a:lnTo>
                  <a:lnTo>
                    <a:pt x="403983" y="75713"/>
                  </a:lnTo>
                  <a:cubicBezTo>
                    <a:pt x="403983" y="64896"/>
                    <a:pt x="400569" y="59204"/>
                    <a:pt x="390327" y="59204"/>
                  </a:cubicBezTo>
                  <a:cubicBezTo>
                    <a:pt x="379516" y="59204"/>
                    <a:pt x="372688" y="66604"/>
                    <a:pt x="372688" y="77420"/>
                  </a:cubicBezTo>
                  <a:lnTo>
                    <a:pt x="372688" y="124670"/>
                  </a:lnTo>
                  <a:lnTo>
                    <a:pt x="347653" y="124670"/>
                  </a:lnTo>
                  <a:lnTo>
                    <a:pt x="347653" y="39279"/>
                  </a:lnTo>
                  <a:close/>
                  <a:moveTo>
                    <a:pt x="526316" y="93360"/>
                  </a:moveTo>
                  <a:cubicBezTo>
                    <a:pt x="525178" y="111007"/>
                    <a:pt x="512660" y="126377"/>
                    <a:pt x="487055" y="126377"/>
                  </a:cubicBezTo>
                  <a:cubicBezTo>
                    <a:pt x="457468" y="126377"/>
                    <a:pt x="445519" y="108730"/>
                    <a:pt x="445519" y="81975"/>
                  </a:cubicBezTo>
                  <a:cubicBezTo>
                    <a:pt x="445519" y="55219"/>
                    <a:pt x="459744" y="37572"/>
                    <a:pt x="487624" y="37572"/>
                  </a:cubicBezTo>
                  <a:cubicBezTo>
                    <a:pt x="515505" y="37572"/>
                    <a:pt x="526316" y="54650"/>
                    <a:pt x="526316" y="83113"/>
                  </a:cubicBezTo>
                  <a:lnTo>
                    <a:pt x="526316" y="86529"/>
                  </a:lnTo>
                  <a:lnTo>
                    <a:pt x="470555" y="86529"/>
                  </a:lnTo>
                  <a:cubicBezTo>
                    <a:pt x="471123" y="99622"/>
                    <a:pt x="475676" y="107022"/>
                    <a:pt x="486486" y="107022"/>
                  </a:cubicBezTo>
                  <a:cubicBezTo>
                    <a:pt x="496159" y="107022"/>
                    <a:pt x="501280" y="100760"/>
                    <a:pt x="501280" y="93360"/>
                  </a:cubicBezTo>
                  <a:lnTo>
                    <a:pt x="526316" y="93360"/>
                  </a:lnTo>
                  <a:close/>
                  <a:moveTo>
                    <a:pt x="501280" y="72866"/>
                  </a:moveTo>
                  <a:cubicBezTo>
                    <a:pt x="500711" y="64327"/>
                    <a:pt x="496728" y="56357"/>
                    <a:pt x="486486" y="56357"/>
                  </a:cubicBezTo>
                  <a:cubicBezTo>
                    <a:pt x="476813" y="56357"/>
                    <a:pt x="472262" y="62050"/>
                    <a:pt x="471123" y="72866"/>
                  </a:cubicBezTo>
                  <a:lnTo>
                    <a:pt x="501280" y="72866"/>
                  </a:lnTo>
                  <a:close/>
                  <a:moveTo>
                    <a:pt x="619630" y="93360"/>
                  </a:moveTo>
                  <a:cubicBezTo>
                    <a:pt x="618492" y="111007"/>
                    <a:pt x="605974" y="126377"/>
                    <a:pt x="580370" y="126377"/>
                  </a:cubicBezTo>
                  <a:cubicBezTo>
                    <a:pt x="550782" y="126377"/>
                    <a:pt x="538833" y="108730"/>
                    <a:pt x="538833" y="81975"/>
                  </a:cubicBezTo>
                  <a:cubicBezTo>
                    <a:pt x="538833" y="55219"/>
                    <a:pt x="553058" y="37572"/>
                    <a:pt x="580939" y="37572"/>
                  </a:cubicBezTo>
                  <a:cubicBezTo>
                    <a:pt x="608819" y="37572"/>
                    <a:pt x="619630" y="54650"/>
                    <a:pt x="619630" y="83113"/>
                  </a:cubicBezTo>
                  <a:lnTo>
                    <a:pt x="619630" y="86529"/>
                  </a:lnTo>
                  <a:lnTo>
                    <a:pt x="564438" y="86529"/>
                  </a:lnTo>
                  <a:cubicBezTo>
                    <a:pt x="565007" y="99622"/>
                    <a:pt x="569559" y="107022"/>
                    <a:pt x="580370" y="107022"/>
                  </a:cubicBezTo>
                  <a:cubicBezTo>
                    <a:pt x="590042" y="107022"/>
                    <a:pt x="595164" y="100760"/>
                    <a:pt x="595164" y="93360"/>
                  </a:cubicBezTo>
                  <a:lnTo>
                    <a:pt x="619630" y="93360"/>
                  </a:lnTo>
                  <a:close/>
                  <a:moveTo>
                    <a:pt x="594594" y="72866"/>
                  </a:moveTo>
                  <a:cubicBezTo>
                    <a:pt x="594025" y="64327"/>
                    <a:pt x="590042" y="56357"/>
                    <a:pt x="579801" y="56357"/>
                  </a:cubicBezTo>
                  <a:cubicBezTo>
                    <a:pt x="570128" y="56357"/>
                    <a:pt x="565576" y="62050"/>
                    <a:pt x="564438" y="72866"/>
                  </a:cubicBezTo>
                  <a:lnTo>
                    <a:pt x="594594" y="72866"/>
                  </a:lnTo>
                  <a:close/>
                  <a:moveTo>
                    <a:pt x="636700" y="39279"/>
                  </a:moveTo>
                  <a:lnTo>
                    <a:pt x="661735" y="39279"/>
                  </a:lnTo>
                  <a:lnTo>
                    <a:pt x="661735" y="52942"/>
                  </a:lnTo>
                  <a:lnTo>
                    <a:pt x="662304" y="52942"/>
                  </a:lnTo>
                  <a:cubicBezTo>
                    <a:pt x="667994" y="43264"/>
                    <a:pt x="675391" y="37572"/>
                    <a:pt x="683926" y="37572"/>
                  </a:cubicBezTo>
                  <a:cubicBezTo>
                    <a:pt x="686202" y="37572"/>
                    <a:pt x="688478" y="38141"/>
                    <a:pt x="691323" y="38710"/>
                  </a:cubicBezTo>
                  <a:lnTo>
                    <a:pt x="691323" y="64896"/>
                  </a:lnTo>
                  <a:cubicBezTo>
                    <a:pt x="688478" y="63758"/>
                    <a:pt x="685064" y="63189"/>
                    <a:pt x="680512" y="63189"/>
                  </a:cubicBezTo>
                  <a:cubicBezTo>
                    <a:pt x="669701" y="63189"/>
                    <a:pt x="662304" y="70020"/>
                    <a:pt x="662304" y="81975"/>
                  </a:cubicBezTo>
                  <a:lnTo>
                    <a:pt x="662304" y="124670"/>
                  </a:lnTo>
                  <a:lnTo>
                    <a:pt x="637269" y="124670"/>
                  </a:lnTo>
                  <a:lnTo>
                    <a:pt x="637269" y="39279"/>
                  </a:lnTo>
                  <a:close/>
                  <a:moveTo>
                    <a:pt x="702702" y="14232"/>
                  </a:moveTo>
                  <a:cubicBezTo>
                    <a:pt x="702702" y="5693"/>
                    <a:pt x="707823" y="0"/>
                    <a:pt x="716927" y="0"/>
                  </a:cubicBezTo>
                  <a:cubicBezTo>
                    <a:pt x="725462" y="0"/>
                    <a:pt x="731721" y="5693"/>
                    <a:pt x="731721" y="14232"/>
                  </a:cubicBezTo>
                  <a:cubicBezTo>
                    <a:pt x="731721" y="22771"/>
                    <a:pt x="726031" y="28463"/>
                    <a:pt x="716927" y="28463"/>
                  </a:cubicBezTo>
                  <a:cubicBezTo>
                    <a:pt x="707823" y="28463"/>
                    <a:pt x="702702" y="22771"/>
                    <a:pt x="702702" y="14232"/>
                  </a:cubicBezTo>
                  <a:close/>
                  <a:moveTo>
                    <a:pt x="704409" y="39279"/>
                  </a:moveTo>
                  <a:lnTo>
                    <a:pt x="729445" y="39279"/>
                  </a:lnTo>
                  <a:lnTo>
                    <a:pt x="729445" y="124670"/>
                  </a:lnTo>
                  <a:lnTo>
                    <a:pt x="704409" y="124670"/>
                  </a:lnTo>
                  <a:lnTo>
                    <a:pt x="704409" y="39279"/>
                  </a:lnTo>
                  <a:close/>
                  <a:moveTo>
                    <a:pt x="750498" y="39279"/>
                  </a:moveTo>
                  <a:lnTo>
                    <a:pt x="775533" y="39279"/>
                  </a:lnTo>
                  <a:lnTo>
                    <a:pt x="775533" y="52942"/>
                  </a:lnTo>
                  <a:lnTo>
                    <a:pt x="776102" y="52942"/>
                  </a:lnTo>
                  <a:cubicBezTo>
                    <a:pt x="781792" y="43264"/>
                    <a:pt x="789758" y="37572"/>
                    <a:pt x="803982" y="37572"/>
                  </a:cubicBezTo>
                  <a:cubicBezTo>
                    <a:pt x="824466" y="37572"/>
                    <a:pt x="831863" y="48957"/>
                    <a:pt x="831863" y="68881"/>
                  </a:cubicBezTo>
                  <a:lnTo>
                    <a:pt x="831863" y="124670"/>
                  </a:lnTo>
                  <a:lnTo>
                    <a:pt x="806827" y="124670"/>
                  </a:lnTo>
                  <a:lnTo>
                    <a:pt x="806827" y="75713"/>
                  </a:lnTo>
                  <a:cubicBezTo>
                    <a:pt x="806827" y="64896"/>
                    <a:pt x="803414" y="59204"/>
                    <a:pt x="793172" y="59204"/>
                  </a:cubicBezTo>
                  <a:cubicBezTo>
                    <a:pt x="782361" y="59204"/>
                    <a:pt x="775533" y="66604"/>
                    <a:pt x="775533" y="77420"/>
                  </a:cubicBezTo>
                  <a:lnTo>
                    <a:pt x="775533" y="124670"/>
                  </a:lnTo>
                  <a:lnTo>
                    <a:pt x="750498" y="124670"/>
                  </a:lnTo>
                  <a:lnTo>
                    <a:pt x="750498" y="39279"/>
                  </a:lnTo>
                  <a:close/>
                  <a:moveTo>
                    <a:pt x="932574" y="39279"/>
                  </a:moveTo>
                  <a:lnTo>
                    <a:pt x="932574" y="58065"/>
                  </a:lnTo>
                  <a:lnTo>
                    <a:pt x="917212" y="58065"/>
                  </a:lnTo>
                  <a:cubicBezTo>
                    <a:pt x="918918" y="61481"/>
                    <a:pt x="919488" y="65466"/>
                    <a:pt x="919488" y="69451"/>
                  </a:cubicBezTo>
                  <a:cubicBezTo>
                    <a:pt x="919488" y="87667"/>
                    <a:pt x="906970" y="100760"/>
                    <a:pt x="885348" y="100760"/>
                  </a:cubicBezTo>
                  <a:cubicBezTo>
                    <a:pt x="880227" y="100760"/>
                    <a:pt x="875106" y="100191"/>
                    <a:pt x="871124" y="98483"/>
                  </a:cubicBezTo>
                  <a:cubicBezTo>
                    <a:pt x="869416" y="100191"/>
                    <a:pt x="868847" y="101899"/>
                    <a:pt x="868847" y="103607"/>
                  </a:cubicBezTo>
                  <a:cubicBezTo>
                    <a:pt x="868847" y="114992"/>
                    <a:pt x="930867" y="95068"/>
                    <a:pt x="930867" y="130932"/>
                  </a:cubicBezTo>
                  <a:cubicBezTo>
                    <a:pt x="930867" y="145163"/>
                    <a:pt x="922333" y="157118"/>
                    <a:pt x="885917" y="157118"/>
                  </a:cubicBezTo>
                  <a:cubicBezTo>
                    <a:pt x="854623" y="157118"/>
                    <a:pt x="844381" y="149717"/>
                    <a:pt x="844381" y="137763"/>
                  </a:cubicBezTo>
                  <a:cubicBezTo>
                    <a:pt x="844381" y="131501"/>
                    <a:pt x="847795" y="126377"/>
                    <a:pt x="853485" y="122962"/>
                  </a:cubicBezTo>
                  <a:cubicBezTo>
                    <a:pt x="848933" y="120115"/>
                    <a:pt x="846088" y="116131"/>
                    <a:pt x="846088" y="109869"/>
                  </a:cubicBezTo>
                  <a:cubicBezTo>
                    <a:pt x="846088" y="102468"/>
                    <a:pt x="849502" y="96206"/>
                    <a:pt x="858606" y="91652"/>
                  </a:cubicBezTo>
                  <a:cubicBezTo>
                    <a:pt x="852916" y="85959"/>
                    <a:pt x="850071" y="78559"/>
                    <a:pt x="850071" y="69451"/>
                  </a:cubicBezTo>
                  <a:cubicBezTo>
                    <a:pt x="850071" y="50665"/>
                    <a:pt x="862589" y="38141"/>
                    <a:pt x="884779" y="38141"/>
                  </a:cubicBezTo>
                  <a:cubicBezTo>
                    <a:pt x="889331" y="38141"/>
                    <a:pt x="893314" y="38710"/>
                    <a:pt x="897297" y="39849"/>
                  </a:cubicBezTo>
                  <a:lnTo>
                    <a:pt x="932574" y="39849"/>
                  </a:lnTo>
                  <a:close/>
                  <a:moveTo>
                    <a:pt x="867709" y="127516"/>
                  </a:moveTo>
                  <a:cubicBezTo>
                    <a:pt x="864864" y="129793"/>
                    <a:pt x="864296" y="132070"/>
                    <a:pt x="864296" y="133778"/>
                  </a:cubicBezTo>
                  <a:cubicBezTo>
                    <a:pt x="864296" y="138901"/>
                    <a:pt x="868279" y="141748"/>
                    <a:pt x="887055" y="141748"/>
                  </a:cubicBezTo>
                  <a:cubicBezTo>
                    <a:pt x="902418" y="141748"/>
                    <a:pt x="906970" y="137193"/>
                    <a:pt x="906970" y="133778"/>
                  </a:cubicBezTo>
                  <a:cubicBezTo>
                    <a:pt x="907539" y="125808"/>
                    <a:pt x="885348" y="129793"/>
                    <a:pt x="867709" y="127516"/>
                  </a:cubicBezTo>
                  <a:close/>
                  <a:moveTo>
                    <a:pt x="896728" y="69451"/>
                  </a:moveTo>
                  <a:cubicBezTo>
                    <a:pt x="896728" y="59773"/>
                    <a:pt x="893314" y="54080"/>
                    <a:pt x="884779" y="54080"/>
                  </a:cubicBezTo>
                  <a:cubicBezTo>
                    <a:pt x="876244" y="54080"/>
                    <a:pt x="872830" y="59773"/>
                    <a:pt x="872830" y="69451"/>
                  </a:cubicBezTo>
                  <a:cubicBezTo>
                    <a:pt x="872830" y="79128"/>
                    <a:pt x="876244" y="84821"/>
                    <a:pt x="884779" y="84821"/>
                  </a:cubicBezTo>
                  <a:cubicBezTo>
                    <a:pt x="893314" y="84821"/>
                    <a:pt x="896728" y="79128"/>
                    <a:pt x="896728" y="69451"/>
                  </a:cubicBezTo>
                  <a:close/>
                  <a:moveTo>
                    <a:pt x="569" y="159964"/>
                  </a:moveTo>
                  <a:lnTo>
                    <a:pt x="82504" y="159964"/>
                  </a:lnTo>
                  <a:lnTo>
                    <a:pt x="82504" y="181596"/>
                  </a:lnTo>
                  <a:lnTo>
                    <a:pt x="27311" y="181596"/>
                  </a:lnTo>
                  <a:lnTo>
                    <a:pt x="27311" y="208921"/>
                  </a:lnTo>
                  <a:lnTo>
                    <a:pt x="79090" y="208921"/>
                  </a:lnTo>
                  <a:lnTo>
                    <a:pt x="79090" y="229984"/>
                  </a:lnTo>
                  <a:lnTo>
                    <a:pt x="27311" y="229984"/>
                  </a:lnTo>
                  <a:lnTo>
                    <a:pt x="27311" y="277803"/>
                  </a:lnTo>
                  <a:lnTo>
                    <a:pt x="569" y="277803"/>
                  </a:lnTo>
                  <a:lnTo>
                    <a:pt x="569" y="159964"/>
                  </a:lnTo>
                  <a:close/>
                  <a:moveTo>
                    <a:pt x="99573" y="167365"/>
                  </a:moveTo>
                  <a:cubicBezTo>
                    <a:pt x="99573" y="158826"/>
                    <a:pt x="104694" y="153133"/>
                    <a:pt x="113798" y="153133"/>
                  </a:cubicBezTo>
                  <a:cubicBezTo>
                    <a:pt x="122333" y="153133"/>
                    <a:pt x="128592" y="158826"/>
                    <a:pt x="128592" y="167365"/>
                  </a:cubicBezTo>
                  <a:cubicBezTo>
                    <a:pt x="128592" y="175904"/>
                    <a:pt x="122902" y="181596"/>
                    <a:pt x="113798" y="181596"/>
                  </a:cubicBezTo>
                  <a:cubicBezTo>
                    <a:pt x="104694" y="181596"/>
                    <a:pt x="99573" y="175904"/>
                    <a:pt x="99573" y="167365"/>
                  </a:cubicBezTo>
                  <a:close/>
                  <a:moveTo>
                    <a:pt x="101280" y="192412"/>
                  </a:moveTo>
                  <a:lnTo>
                    <a:pt x="126316" y="192412"/>
                  </a:lnTo>
                  <a:lnTo>
                    <a:pt x="126316" y="277803"/>
                  </a:lnTo>
                  <a:lnTo>
                    <a:pt x="101280" y="277803"/>
                  </a:lnTo>
                  <a:lnTo>
                    <a:pt x="101280" y="192412"/>
                  </a:lnTo>
                  <a:close/>
                  <a:moveTo>
                    <a:pt x="147368" y="192412"/>
                  </a:moveTo>
                  <a:lnTo>
                    <a:pt x="172404" y="192412"/>
                  </a:lnTo>
                  <a:lnTo>
                    <a:pt x="172404" y="206075"/>
                  </a:lnTo>
                  <a:lnTo>
                    <a:pt x="172973" y="206075"/>
                  </a:lnTo>
                  <a:cubicBezTo>
                    <a:pt x="178663" y="196397"/>
                    <a:pt x="186060" y="190705"/>
                    <a:pt x="194595" y="190705"/>
                  </a:cubicBezTo>
                  <a:cubicBezTo>
                    <a:pt x="196871" y="190705"/>
                    <a:pt x="199146" y="191274"/>
                    <a:pt x="201991" y="191843"/>
                  </a:cubicBezTo>
                  <a:lnTo>
                    <a:pt x="201991" y="218029"/>
                  </a:lnTo>
                  <a:cubicBezTo>
                    <a:pt x="199146" y="216891"/>
                    <a:pt x="195733" y="216322"/>
                    <a:pt x="191181" y="216322"/>
                  </a:cubicBezTo>
                  <a:cubicBezTo>
                    <a:pt x="180370" y="216322"/>
                    <a:pt x="172973" y="223153"/>
                    <a:pt x="172973" y="235107"/>
                  </a:cubicBezTo>
                  <a:lnTo>
                    <a:pt x="172973" y="277803"/>
                  </a:lnTo>
                  <a:lnTo>
                    <a:pt x="147937" y="277803"/>
                  </a:lnTo>
                  <a:lnTo>
                    <a:pt x="147937" y="192412"/>
                  </a:lnTo>
                  <a:close/>
                  <a:moveTo>
                    <a:pt x="234993" y="249339"/>
                  </a:moveTo>
                  <a:cubicBezTo>
                    <a:pt x="235562" y="259017"/>
                    <a:pt x="242390" y="261863"/>
                    <a:pt x="250355" y="261863"/>
                  </a:cubicBezTo>
                  <a:cubicBezTo>
                    <a:pt x="258890" y="261863"/>
                    <a:pt x="262304" y="259017"/>
                    <a:pt x="262304" y="254463"/>
                  </a:cubicBezTo>
                  <a:cubicBezTo>
                    <a:pt x="262304" y="240231"/>
                    <a:pt x="213371" y="251047"/>
                    <a:pt x="213371" y="218029"/>
                  </a:cubicBezTo>
                  <a:cubicBezTo>
                    <a:pt x="213371" y="202659"/>
                    <a:pt x="224182" y="190705"/>
                    <a:pt x="248649" y="190705"/>
                  </a:cubicBezTo>
                  <a:cubicBezTo>
                    <a:pt x="272546" y="190705"/>
                    <a:pt x="285064" y="201521"/>
                    <a:pt x="285633" y="219737"/>
                  </a:cubicBezTo>
                  <a:lnTo>
                    <a:pt x="261735" y="219737"/>
                  </a:lnTo>
                  <a:cubicBezTo>
                    <a:pt x="261735" y="211767"/>
                    <a:pt x="256045" y="208352"/>
                    <a:pt x="248649" y="208352"/>
                  </a:cubicBezTo>
                  <a:cubicBezTo>
                    <a:pt x="240683" y="208352"/>
                    <a:pt x="238407" y="212337"/>
                    <a:pt x="238407" y="215183"/>
                  </a:cubicBezTo>
                  <a:cubicBezTo>
                    <a:pt x="238407" y="229415"/>
                    <a:pt x="287340" y="218599"/>
                    <a:pt x="287340" y="252185"/>
                  </a:cubicBezTo>
                  <a:cubicBezTo>
                    <a:pt x="287340" y="268125"/>
                    <a:pt x="276529" y="278941"/>
                    <a:pt x="250925" y="278941"/>
                  </a:cubicBezTo>
                  <a:cubicBezTo>
                    <a:pt x="226458" y="278941"/>
                    <a:pt x="211664" y="271541"/>
                    <a:pt x="210526" y="248770"/>
                  </a:cubicBezTo>
                  <a:lnTo>
                    <a:pt x="234993" y="248770"/>
                  </a:lnTo>
                  <a:close/>
                  <a:moveTo>
                    <a:pt x="308393" y="212337"/>
                  </a:moveTo>
                  <a:lnTo>
                    <a:pt x="297013" y="212337"/>
                  </a:lnTo>
                  <a:lnTo>
                    <a:pt x="297013" y="192412"/>
                  </a:lnTo>
                  <a:lnTo>
                    <a:pt x="308393" y="192412"/>
                  </a:lnTo>
                  <a:lnTo>
                    <a:pt x="308393" y="170211"/>
                  </a:lnTo>
                  <a:lnTo>
                    <a:pt x="333428" y="170211"/>
                  </a:lnTo>
                  <a:lnTo>
                    <a:pt x="333428" y="192412"/>
                  </a:lnTo>
                  <a:lnTo>
                    <a:pt x="353343" y="192412"/>
                  </a:lnTo>
                  <a:lnTo>
                    <a:pt x="353343" y="212337"/>
                  </a:lnTo>
                  <a:lnTo>
                    <a:pt x="333428" y="212337"/>
                  </a:lnTo>
                  <a:lnTo>
                    <a:pt x="333428" y="244785"/>
                  </a:lnTo>
                  <a:cubicBezTo>
                    <a:pt x="333428" y="252755"/>
                    <a:pt x="337411" y="256170"/>
                    <a:pt x="346515" y="256170"/>
                  </a:cubicBezTo>
                  <a:cubicBezTo>
                    <a:pt x="348791" y="256170"/>
                    <a:pt x="351067" y="256170"/>
                    <a:pt x="355050" y="255601"/>
                  </a:cubicBezTo>
                  <a:lnTo>
                    <a:pt x="355050" y="277803"/>
                  </a:lnTo>
                  <a:cubicBezTo>
                    <a:pt x="351636" y="278372"/>
                    <a:pt x="347084" y="279510"/>
                    <a:pt x="341963" y="279510"/>
                  </a:cubicBezTo>
                  <a:cubicBezTo>
                    <a:pt x="319772" y="279510"/>
                    <a:pt x="308393" y="269833"/>
                    <a:pt x="308393" y="245354"/>
                  </a:cubicBezTo>
                  <a:lnTo>
                    <a:pt x="308393" y="212337"/>
                  </a:lnTo>
                  <a:close/>
                </a:path>
              </a:pathLst>
            </a:custGeom>
            <a:solidFill>
              <a:srgbClr val="858381"/>
            </a:solidFill>
            <a:ln w="5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BDCE0515-8CEA-9116-BF84-9CDE7DEF374C}"/>
                </a:ext>
              </a:extLst>
            </p:cNvPr>
            <p:cNvSpPr/>
            <p:nvPr/>
          </p:nvSpPr>
          <p:spPr>
            <a:xfrm>
              <a:off x="3487075" y="6411984"/>
              <a:ext cx="1250639" cy="290924"/>
            </a:xfrm>
            <a:custGeom>
              <a:avLst/>
              <a:gdLst>
                <a:gd name="connsiteX0" fmla="*/ 1063442 w 1250639"/>
                <a:gd name="connsiteY0" fmla="*/ 223153 h 290924"/>
                <a:gd name="connsiteX1" fmla="*/ 1155049 w 1250639"/>
                <a:gd name="connsiteY1" fmla="*/ 149717 h 290924"/>
                <a:gd name="connsiteX2" fmla="*/ 1188051 w 1250639"/>
                <a:gd name="connsiteY2" fmla="*/ 154272 h 290924"/>
                <a:gd name="connsiteX3" fmla="*/ 1188620 w 1250639"/>
                <a:gd name="connsiteY3" fmla="*/ 154272 h 290924"/>
                <a:gd name="connsiteX4" fmla="*/ 1190327 w 1250639"/>
                <a:gd name="connsiteY4" fmla="*/ 154841 h 290924"/>
                <a:gd name="connsiteX5" fmla="*/ 1192033 w 1250639"/>
                <a:gd name="connsiteY5" fmla="*/ 155410 h 290924"/>
                <a:gd name="connsiteX6" fmla="*/ 1193171 w 1250639"/>
                <a:gd name="connsiteY6" fmla="*/ 155410 h 290924"/>
                <a:gd name="connsiteX7" fmla="*/ 1194310 w 1250639"/>
                <a:gd name="connsiteY7" fmla="*/ 155979 h 290924"/>
                <a:gd name="connsiteX8" fmla="*/ 1199431 w 1250639"/>
                <a:gd name="connsiteY8" fmla="*/ 157687 h 290924"/>
                <a:gd name="connsiteX9" fmla="*/ 1199431 w 1250639"/>
                <a:gd name="connsiteY9" fmla="*/ 157687 h 290924"/>
                <a:gd name="connsiteX10" fmla="*/ 1202276 w 1250639"/>
                <a:gd name="connsiteY10" fmla="*/ 158826 h 290924"/>
                <a:gd name="connsiteX11" fmla="*/ 1202276 w 1250639"/>
                <a:gd name="connsiteY11" fmla="*/ 146871 h 290924"/>
                <a:gd name="connsiteX12" fmla="*/ 1156187 w 1250639"/>
                <a:gd name="connsiteY12" fmla="*/ 106453 h 290924"/>
                <a:gd name="connsiteX13" fmla="*/ 1103840 w 1250639"/>
                <a:gd name="connsiteY13" fmla="*/ 138332 h 290924"/>
                <a:gd name="connsiteX14" fmla="*/ 1069701 w 1250639"/>
                <a:gd name="connsiteY14" fmla="*/ 105884 h 290924"/>
                <a:gd name="connsiteX15" fmla="*/ 1156756 w 1250639"/>
                <a:gd name="connsiteY15" fmla="*/ 60342 h 290924"/>
                <a:gd name="connsiteX16" fmla="*/ 1250640 w 1250639"/>
                <a:gd name="connsiteY16" fmla="*/ 143455 h 290924"/>
                <a:gd name="connsiteX17" fmla="*/ 1250640 w 1250639"/>
                <a:gd name="connsiteY17" fmla="*/ 285772 h 290924"/>
                <a:gd name="connsiteX18" fmla="*/ 1202276 w 1250639"/>
                <a:gd name="connsiteY18" fmla="*/ 285772 h 290924"/>
                <a:gd name="connsiteX19" fmla="*/ 1202276 w 1250639"/>
                <a:gd name="connsiteY19" fmla="*/ 266986 h 290924"/>
                <a:gd name="connsiteX20" fmla="*/ 1199999 w 1250639"/>
                <a:gd name="connsiteY20" fmla="*/ 268694 h 290924"/>
                <a:gd name="connsiteX21" fmla="*/ 1137411 w 1250639"/>
                <a:gd name="connsiteY21" fmla="*/ 290896 h 290924"/>
                <a:gd name="connsiteX22" fmla="*/ 1063442 w 1250639"/>
                <a:gd name="connsiteY22" fmla="*/ 223153 h 290924"/>
                <a:gd name="connsiteX23" fmla="*/ 1111237 w 1250639"/>
                <a:gd name="connsiteY23" fmla="*/ 219737 h 290924"/>
                <a:gd name="connsiteX24" fmla="*/ 1146514 w 1250639"/>
                <a:gd name="connsiteY24" fmla="*/ 247062 h 290924"/>
                <a:gd name="connsiteX25" fmla="*/ 1201706 w 1250639"/>
                <a:gd name="connsiteY25" fmla="*/ 227138 h 290924"/>
                <a:gd name="connsiteX26" fmla="*/ 1201706 w 1250639"/>
                <a:gd name="connsiteY26" fmla="*/ 200382 h 290924"/>
                <a:gd name="connsiteX27" fmla="*/ 1152773 w 1250639"/>
                <a:gd name="connsiteY27" fmla="*/ 190705 h 290924"/>
                <a:gd name="connsiteX28" fmla="*/ 1111237 w 1250639"/>
                <a:gd name="connsiteY28" fmla="*/ 219737 h 290924"/>
                <a:gd name="connsiteX29" fmla="*/ 1111237 w 1250639"/>
                <a:gd name="connsiteY29" fmla="*/ 219737 h 290924"/>
                <a:gd name="connsiteX30" fmla="*/ 862589 w 1250639"/>
                <a:gd name="connsiteY30" fmla="*/ 247631 h 290924"/>
                <a:gd name="connsiteX31" fmla="*/ 894452 w 1250639"/>
                <a:gd name="connsiteY31" fmla="*/ 214614 h 290924"/>
                <a:gd name="connsiteX32" fmla="*/ 958179 w 1250639"/>
                <a:gd name="connsiteY32" fmla="*/ 246493 h 290924"/>
                <a:gd name="connsiteX33" fmla="*/ 992318 w 1250639"/>
                <a:gd name="connsiteY33" fmla="*/ 223722 h 290924"/>
                <a:gd name="connsiteX34" fmla="*/ 976386 w 1250639"/>
                <a:gd name="connsiteY34" fmla="*/ 204936 h 290924"/>
                <a:gd name="connsiteX35" fmla="*/ 966714 w 1250639"/>
                <a:gd name="connsiteY35" fmla="*/ 202090 h 290924"/>
                <a:gd name="connsiteX36" fmla="*/ 937695 w 1250639"/>
                <a:gd name="connsiteY36" fmla="*/ 194689 h 290924"/>
                <a:gd name="connsiteX37" fmla="*/ 871123 w 1250639"/>
                <a:gd name="connsiteY37" fmla="*/ 125239 h 290924"/>
                <a:gd name="connsiteX38" fmla="*/ 951351 w 1250639"/>
                <a:gd name="connsiteY38" fmla="*/ 59773 h 290924"/>
                <a:gd name="connsiteX39" fmla="*/ 1033285 w 1250639"/>
                <a:gd name="connsiteY39" fmla="*/ 96775 h 290924"/>
                <a:gd name="connsiteX40" fmla="*/ 1001422 w 1250639"/>
                <a:gd name="connsiteY40" fmla="*/ 131501 h 290924"/>
                <a:gd name="connsiteX41" fmla="*/ 949644 w 1250639"/>
                <a:gd name="connsiteY41" fmla="*/ 103607 h 290924"/>
                <a:gd name="connsiteX42" fmla="*/ 919488 w 1250639"/>
                <a:gd name="connsiteY42" fmla="*/ 124100 h 290924"/>
                <a:gd name="connsiteX43" fmla="*/ 936557 w 1250639"/>
                <a:gd name="connsiteY43" fmla="*/ 143455 h 290924"/>
                <a:gd name="connsiteX44" fmla="*/ 941109 w 1250639"/>
                <a:gd name="connsiteY44" fmla="*/ 144594 h 290924"/>
                <a:gd name="connsiteX45" fmla="*/ 975817 w 1250639"/>
                <a:gd name="connsiteY45" fmla="*/ 152564 h 290924"/>
                <a:gd name="connsiteX46" fmla="*/ 1041251 w 1250639"/>
                <a:gd name="connsiteY46" fmla="*/ 221445 h 290924"/>
                <a:gd name="connsiteX47" fmla="*/ 953627 w 1250639"/>
                <a:gd name="connsiteY47" fmla="*/ 289757 h 290924"/>
                <a:gd name="connsiteX48" fmla="*/ 862589 w 1250639"/>
                <a:gd name="connsiteY48" fmla="*/ 247631 h 290924"/>
                <a:gd name="connsiteX49" fmla="*/ 862589 w 1250639"/>
                <a:gd name="connsiteY49" fmla="*/ 247631 h 290924"/>
                <a:gd name="connsiteX50" fmla="*/ 649786 w 1250639"/>
                <a:gd name="connsiteY50" fmla="*/ 193551 h 290924"/>
                <a:gd name="connsiteX51" fmla="*/ 649786 w 1250639"/>
                <a:gd name="connsiteY51" fmla="*/ 66035 h 290924"/>
                <a:gd name="connsiteX52" fmla="*/ 700995 w 1250639"/>
                <a:gd name="connsiteY52" fmla="*/ 66035 h 290924"/>
                <a:gd name="connsiteX53" fmla="*/ 700995 w 1250639"/>
                <a:gd name="connsiteY53" fmla="*/ 197536 h 290924"/>
                <a:gd name="connsiteX54" fmla="*/ 741963 w 1250639"/>
                <a:gd name="connsiteY54" fmla="*/ 245354 h 290924"/>
                <a:gd name="connsiteX55" fmla="*/ 782930 w 1250639"/>
                <a:gd name="connsiteY55" fmla="*/ 197536 h 290924"/>
                <a:gd name="connsiteX56" fmla="*/ 782930 w 1250639"/>
                <a:gd name="connsiteY56" fmla="*/ 66035 h 290924"/>
                <a:gd name="connsiteX57" fmla="*/ 834139 w 1250639"/>
                <a:gd name="connsiteY57" fmla="*/ 66035 h 290924"/>
                <a:gd name="connsiteX58" fmla="*/ 834139 w 1250639"/>
                <a:gd name="connsiteY58" fmla="*/ 193551 h 290924"/>
                <a:gd name="connsiteX59" fmla="*/ 741394 w 1250639"/>
                <a:gd name="connsiteY59" fmla="*/ 290326 h 290924"/>
                <a:gd name="connsiteX60" fmla="*/ 649786 w 1250639"/>
                <a:gd name="connsiteY60" fmla="*/ 193551 h 290924"/>
                <a:gd name="connsiteX61" fmla="*/ 649786 w 1250639"/>
                <a:gd name="connsiteY61" fmla="*/ 193551 h 290924"/>
                <a:gd name="connsiteX62" fmla="*/ 514367 w 1250639"/>
                <a:gd name="connsiteY62" fmla="*/ 207783 h 290924"/>
                <a:gd name="connsiteX63" fmla="*/ 514367 w 1250639"/>
                <a:gd name="connsiteY63" fmla="*/ 111576 h 290924"/>
                <a:gd name="connsiteX64" fmla="*/ 481934 w 1250639"/>
                <a:gd name="connsiteY64" fmla="*/ 111576 h 290924"/>
                <a:gd name="connsiteX65" fmla="*/ 481934 w 1250639"/>
                <a:gd name="connsiteY65" fmla="*/ 66035 h 290924"/>
                <a:gd name="connsiteX66" fmla="*/ 514367 w 1250639"/>
                <a:gd name="connsiteY66" fmla="*/ 66035 h 290924"/>
                <a:gd name="connsiteX67" fmla="*/ 514367 w 1250639"/>
                <a:gd name="connsiteY67" fmla="*/ 569 h 290924"/>
                <a:gd name="connsiteX68" fmla="*/ 565007 w 1250639"/>
                <a:gd name="connsiteY68" fmla="*/ 569 h 290924"/>
                <a:gd name="connsiteX69" fmla="*/ 565007 w 1250639"/>
                <a:gd name="connsiteY69" fmla="*/ 66035 h 290924"/>
                <a:gd name="connsiteX70" fmla="*/ 617354 w 1250639"/>
                <a:gd name="connsiteY70" fmla="*/ 66035 h 290924"/>
                <a:gd name="connsiteX71" fmla="*/ 617354 w 1250639"/>
                <a:gd name="connsiteY71" fmla="*/ 111576 h 290924"/>
                <a:gd name="connsiteX72" fmla="*/ 565007 w 1250639"/>
                <a:gd name="connsiteY72" fmla="*/ 111576 h 290924"/>
                <a:gd name="connsiteX73" fmla="*/ 565007 w 1250639"/>
                <a:gd name="connsiteY73" fmla="*/ 200382 h 290924"/>
                <a:gd name="connsiteX74" fmla="*/ 600853 w 1250639"/>
                <a:gd name="connsiteY74" fmla="*/ 240231 h 290924"/>
                <a:gd name="connsiteX75" fmla="*/ 600853 w 1250639"/>
                <a:gd name="connsiteY75" fmla="*/ 240231 h 290924"/>
                <a:gd name="connsiteX76" fmla="*/ 617354 w 1250639"/>
                <a:gd name="connsiteY76" fmla="*/ 239092 h 290924"/>
                <a:gd name="connsiteX77" fmla="*/ 617354 w 1250639"/>
                <a:gd name="connsiteY77" fmla="*/ 284634 h 290924"/>
                <a:gd name="connsiteX78" fmla="*/ 590042 w 1250639"/>
                <a:gd name="connsiteY78" fmla="*/ 285772 h 290924"/>
                <a:gd name="connsiteX79" fmla="*/ 514367 w 1250639"/>
                <a:gd name="connsiteY79" fmla="*/ 207783 h 290924"/>
                <a:gd name="connsiteX80" fmla="*/ 514367 w 1250639"/>
                <a:gd name="connsiteY80" fmla="*/ 207783 h 290924"/>
                <a:gd name="connsiteX81" fmla="*/ 344808 w 1250639"/>
                <a:gd name="connsiteY81" fmla="*/ 285203 h 290924"/>
                <a:gd name="connsiteX82" fmla="*/ 344808 w 1250639"/>
                <a:gd name="connsiteY82" fmla="*/ 144025 h 290924"/>
                <a:gd name="connsiteX83" fmla="*/ 423328 w 1250639"/>
                <a:gd name="connsiteY83" fmla="*/ 65466 h 290924"/>
                <a:gd name="connsiteX84" fmla="*/ 452347 w 1250639"/>
                <a:gd name="connsiteY84" fmla="*/ 65466 h 290924"/>
                <a:gd name="connsiteX85" fmla="*/ 452347 w 1250639"/>
                <a:gd name="connsiteY85" fmla="*/ 111576 h 290924"/>
                <a:gd name="connsiteX86" fmla="*/ 434139 w 1250639"/>
                <a:gd name="connsiteY86" fmla="*/ 111576 h 290924"/>
                <a:gd name="connsiteX87" fmla="*/ 394879 w 1250639"/>
                <a:gd name="connsiteY87" fmla="*/ 150856 h 290924"/>
                <a:gd name="connsiteX88" fmla="*/ 394879 w 1250639"/>
                <a:gd name="connsiteY88" fmla="*/ 150856 h 290924"/>
                <a:gd name="connsiteX89" fmla="*/ 394879 w 1250639"/>
                <a:gd name="connsiteY89" fmla="*/ 285203 h 290924"/>
                <a:gd name="connsiteX90" fmla="*/ 344808 w 1250639"/>
                <a:gd name="connsiteY90" fmla="*/ 285203 h 290924"/>
                <a:gd name="connsiteX91" fmla="*/ 246942 w 1250639"/>
                <a:gd name="connsiteY91" fmla="*/ 285203 h 290924"/>
                <a:gd name="connsiteX92" fmla="*/ 246942 w 1250639"/>
                <a:gd name="connsiteY92" fmla="*/ 70589 h 290924"/>
                <a:gd name="connsiteX93" fmla="*/ 298151 w 1250639"/>
                <a:gd name="connsiteY93" fmla="*/ 140609 h 290924"/>
                <a:gd name="connsiteX94" fmla="*/ 298151 w 1250639"/>
                <a:gd name="connsiteY94" fmla="*/ 285203 h 290924"/>
                <a:gd name="connsiteX95" fmla="*/ 246942 w 1250639"/>
                <a:gd name="connsiteY95" fmla="*/ 285203 h 290924"/>
                <a:gd name="connsiteX96" fmla="*/ 77951 w 1250639"/>
                <a:gd name="connsiteY96" fmla="*/ 285203 h 290924"/>
                <a:gd name="connsiteX97" fmla="*/ 0 w 1250639"/>
                <a:gd name="connsiteY97" fmla="*/ 65466 h 290924"/>
                <a:gd name="connsiteX98" fmla="*/ 52347 w 1250639"/>
                <a:gd name="connsiteY98" fmla="*/ 65466 h 290924"/>
                <a:gd name="connsiteX99" fmla="*/ 105832 w 1250639"/>
                <a:gd name="connsiteY99" fmla="*/ 226568 h 290924"/>
                <a:gd name="connsiteX100" fmla="*/ 159317 w 1250639"/>
                <a:gd name="connsiteY100" fmla="*/ 65466 h 290924"/>
                <a:gd name="connsiteX101" fmla="*/ 211664 w 1250639"/>
                <a:gd name="connsiteY101" fmla="*/ 65466 h 290924"/>
                <a:gd name="connsiteX102" fmla="*/ 133713 w 1250639"/>
                <a:gd name="connsiteY102" fmla="*/ 285203 h 290924"/>
                <a:gd name="connsiteX103" fmla="*/ 77951 w 1250639"/>
                <a:gd name="connsiteY103" fmla="*/ 285203 h 290924"/>
                <a:gd name="connsiteX104" fmla="*/ 246942 w 1250639"/>
                <a:gd name="connsiteY104" fmla="*/ 0 h 290924"/>
                <a:gd name="connsiteX105" fmla="*/ 297013 w 1250639"/>
                <a:gd name="connsiteY105" fmla="*/ 0 h 290924"/>
                <a:gd name="connsiteX106" fmla="*/ 246942 w 1250639"/>
                <a:gd name="connsiteY106" fmla="*/ 60342 h 290924"/>
                <a:gd name="connsiteX107" fmla="*/ 246942 w 1250639"/>
                <a:gd name="connsiteY107" fmla="*/ 0 h 290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</a:cxnLst>
              <a:rect l="l" t="t" r="r" b="b"/>
              <a:pathLst>
                <a:path w="1250639" h="290924">
                  <a:moveTo>
                    <a:pt x="1063442" y="223153"/>
                  </a:moveTo>
                  <a:cubicBezTo>
                    <a:pt x="1063442" y="173057"/>
                    <a:pt x="1104409" y="149717"/>
                    <a:pt x="1155049" y="149717"/>
                  </a:cubicBezTo>
                  <a:cubicBezTo>
                    <a:pt x="1166429" y="149717"/>
                    <a:pt x="1177240" y="151425"/>
                    <a:pt x="1188051" y="154272"/>
                  </a:cubicBezTo>
                  <a:lnTo>
                    <a:pt x="1188620" y="154272"/>
                  </a:lnTo>
                  <a:cubicBezTo>
                    <a:pt x="1189188" y="154272"/>
                    <a:pt x="1189758" y="154272"/>
                    <a:pt x="1190327" y="154841"/>
                  </a:cubicBezTo>
                  <a:cubicBezTo>
                    <a:pt x="1190896" y="155410"/>
                    <a:pt x="1191465" y="154841"/>
                    <a:pt x="1192033" y="155410"/>
                  </a:cubicBezTo>
                  <a:cubicBezTo>
                    <a:pt x="1192603" y="155410"/>
                    <a:pt x="1192603" y="155410"/>
                    <a:pt x="1193171" y="155410"/>
                  </a:cubicBezTo>
                  <a:cubicBezTo>
                    <a:pt x="1193741" y="155410"/>
                    <a:pt x="1194310" y="155410"/>
                    <a:pt x="1194310" y="155979"/>
                  </a:cubicBezTo>
                  <a:cubicBezTo>
                    <a:pt x="1196016" y="156549"/>
                    <a:pt x="1198293" y="157118"/>
                    <a:pt x="1199431" y="157687"/>
                  </a:cubicBezTo>
                  <a:lnTo>
                    <a:pt x="1199431" y="157687"/>
                  </a:lnTo>
                  <a:cubicBezTo>
                    <a:pt x="1200568" y="158256"/>
                    <a:pt x="1201706" y="158256"/>
                    <a:pt x="1202276" y="158826"/>
                  </a:cubicBezTo>
                  <a:lnTo>
                    <a:pt x="1202276" y="146871"/>
                  </a:lnTo>
                  <a:cubicBezTo>
                    <a:pt x="1202276" y="124100"/>
                    <a:pt x="1183499" y="105884"/>
                    <a:pt x="1156187" y="106453"/>
                  </a:cubicBezTo>
                  <a:cubicBezTo>
                    <a:pt x="1133997" y="106453"/>
                    <a:pt x="1114082" y="118977"/>
                    <a:pt x="1103840" y="138332"/>
                  </a:cubicBezTo>
                  <a:lnTo>
                    <a:pt x="1069701" y="105884"/>
                  </a:lnTo>
                  <a:cubicBezTo>
                    <a:pt x="1087340" y="75143"/>
                    <a:pt x="1123186" y="60342"/>
                    <a:pt x="1156756" y="60342"/>
                  </a:cubicBezTo>
                  <a:cubicBezTo>
                    <a:pt x="1211379" y="60342"/>
                    <a:pt x="1250640" y="87098"/>
                    <a:pt x="1250640" y="143455"/>
                  </a:cubicBezTo>
                  <a:lnTo>
                    <a:pt x="1250640" y="285772"/>
                  </a:lnTo>
                  <a:lnTo>
                    <a:pt x="1202276" y="285772"/>
                  </a:lnTo>
                  <a:lnTo>
                    <a:pt x="1202276" y="266986"/>
                  </a:lnTo>
                  <a:cubicBezTo>
                    <a:pt x="1201706" y="267556"/>
                    <a:pt x="1201137" y="268125"/>
                    <a:pt x="1199999" y="268694"/>
                  </a:cubicBezTo>
                  <a:cubicBezTo>
                    <a:pt x="1182361" y="283495"/>
                    <a:pt x="1160170" y="291465"/>
                    <a:pt x="1137411" y="290896"/>
                  </a:cubicBezTo>
                  <a:cubicBezTo>
                    <a:pt x="1097012" y="290326"/>
                    <a:pt x="1063442" y="265848"/>
                    <a:pt x="1063442" y="223153"/>
                  </a:cubicBezTo>
                  <a:close/>
                  <a:moveTo>
                    <a:pt x="1111237" y="219737"/>
                  </a:moveTo>
                  <a:cubicBezTo>
                    <a:pt x="1111237" y="234538"/>
                    <a:pt x="1122617" y="247062"/>
                    <a:pt x="1146514" y="247062"/>
                  </a:cubicBezTo>
                  <a:cubicBezTo>
                    <a:pt x="1166429" y="247062"/>
                    <a:pt x="1186344" y="240231"/>
                    <a:pt x="1201706" y="227138"/>
                  </a:cubicBezTo>
                  <a:lnTo>
                    <a:pt x="1201706" y="200382"/>
                  </a:lnTo>
                  <a:cubicBezTo>
                    <a:pt x="1186344" y="194120"/>
                    <a:pt x="1169843" y="190705"/>
                    <a:pt x="1152773" y="190705"/>
                  </a:cubicBezTo>
                  <a:cubicBezTo>
                    <a:pt x="1128307" y="190705"/>
                    <a:pt x="1111237" y="200951"/>
                    <a:pt x="1111237" y="219737"/>
                  </a:cubicBezTo>
                  <a:lnTo>
                    <a:pt x="1111237" y="219737"/>
                  </a:lnTo>
                  <a:close/>
                  <a:moveTo>
                    <a:pt x="862589" y="247631"/>
                  </a:moveTo>
                  <a:lnTo>
                    <a:pt x="894452" y="214614"/>
                  </a:lnTo>
                  <a:cubicBezTo>
                    <a:pt x="909246" y="235107"/>
                    <a:pt x="932574" y="247062"/>
                    <a:pt x="958179" y="246493"/>
                  </a:cubicBezTo>
                  <a:cubicBezTo>
                    <a:pt x="984921" y="246493"/>
                    <a:pt x="992318" y="234538"/>
                    <a:pt x="992318" y="223722"/>
                  </a:cubicBezTo>
                  <a:cubicBezTo>
                    <a:pt x="992318" y="215752"/>
                    <a:pt x="988335" y="209490"/>
                    <a:pt x="976386" y="204936"/>
                  </a:cubicBezTo>
                  <a:cubicBezTo>
                    <a:pt x="973542" y="203798"/>
                    <a:pt x="970127" y="202659"/>
                    <a:pt x="966714" y="202090"/>
                  </a:cubicBezTo>
                  <a:lnTo>
                    <a:pt x="937695" y="194689"/>
                  </a:lnTo>
                  <a:cubicBezTo>
                    <a:pt x="896728" y="184443"/>
                    <a:pt x="871123" y="163380"/>
                    <a:pt x="871123" y="125239"/>
                  </a:cubicBezTo>
                  <a:cubicBezTo>
                    <a:pt x="871123" y="84252"/>
                    <a:pt x="905263" y="59773"/>
                    <a:pt x="951351" y="59773"/>
                  </a:cubicBezTo>
                  <a:cubicBezTo>
                    <a:pt x="988335" y="59773"/>
                    <a:pt x="1013371" y="75713"/>
                    <a:pt x="1033285" y="96775"/>
                  </a:cubicBezTo>
                  <a:lnTo>
                    <a:pt x="1001422" y="131501"/>
                  </a:lnTo>
                  <a:cubicBezTo>
                    <a:pt x="989473" y="114423"/>
                    <a:pt x="970127" y="104176"/>
                    <a:pt x="949644" y="103607"/>
                  </a:cubicBezTo>
                  <a:cubicBezTo>
                    <a:pt x="930867" y="103607"/>
                    <a:pt x="919488" y="113284"/>
                    <a:pt x="919488" y="124100"/>
                  </a:cubicBezTo>
                  <a:cubicBezTo>
                    <a:pt x="919488" y="133778"/>
                    <a:pt x="926884" y="140040"/>
                    <a:pt x="936557" y="143455"/>
                  </a:cubicBezTo>
                  <a:cubicBezTo>
                    <a:pt x="938264" y="144025"/>
                    <a:pt x="939402" y="144594"/>
                    <a:pt x="941109" y="144594"/>
                  </a:cubicBezTo>
                  <a:lnTo>
                    <a:pt x="975817" y="152564"/>
                  </a:lnTo>
                  <a:cubicBezTo>
                    <a:pt x="1013371" y="161672"/>
                    <a:pt x="1041251" y="182735"/>
                    <a:pt x="1041251" y="221445"/>
                  </a:cubicBezTo>
                  <a:cubicBezTo>
                    <a:pt x="1041251" y="259586"/>
                    <a:pt x="1011664" y="289757"/>
                    <a:pt x="953627" y="289757"/>
                  </a:cubicBezTo>
                  <a:cubicBezTo>
                    <a:pt x="908108" y="290326"/>
                    <a:pt x="879658" y="269264"/>
                    <a:pt x="862589" y="247631"/>
                  </a:cubicBezTo>
                  <a:lnTo>
                    <a:pt x="862589" y="247631"/>
                  </a:lnTo>
                  <a:close/>
                  <a:moveTo>
                    <a:pt x="649786" y="193551"/>
                  </a:moveTo>
                  <a:lnTo>
                    <a:pt x="649786" y="66035"/>
                  </a:lnTo>
                  <a:lnTo>
                    <a:pt x="700995" y="66035"/>
                  </a:lnTo>
                  <a:lnTo>
                    <a:pt x="700995" y="197536"/>
                  </a:lnTo>
                  <a:cubicBezTo>
                    <a:pt x="700995" y="225999"/>
                    <a:pt x="715789" y="245354"/>
                    <a:pt x="741963" y="245354"/>
                  </a:cubicBezTo>
                  <a:cubicBezTo>
                    <a:pt x="768136" y="245354"/>
                    <a:pt x="782930" y="226568"/>
                    <a:pt x="782930" y="197536"/>
                  </a:cubicBezTo>
                  <a:lnTo>
                    <a:pt x="782930" y="66035"/>
                  </a:lnTo>
                  <a:lnTo>
                    <a:pt x="834139" y="66035"/>
                  </a:lnTo>
                  <a:lnTo>
                    <a:pt x="834139" y="193551"/>
                  </a:lnTo>
                  <a:cubicBezTo>
                    <a:pt x="834139" y="255601"/>
                    <a:pt x="790327" y="290326"/>
                    <a:pt x="741394" y="290326"/>
                  </a:cubicBezTo>
                  <a:cubicBezTo>
                    <a:pt x="692460" y="290326"/>
                    <a:pt x="650355" y="255601"/>
                    <a:pt x="649786" y="193551"/>
                  </a:cubicBezTo>
                  <a:lnTo>
                    <a:pt x="649786" y="193551"/>
                  </a:lnTo>
                  <a:close/>
                  <a:moveTo>
                    <a:pt x="514367" y="207783"/>
                  </a:moveTo>
                  <a:lnTo>
                    <a:pt x="514367" y="111576"/>
                  </a:lnTo>
                  <a:lnTo>
                    <a:pt x="481934" y="111576"/>
                  </a:lnTo>
                  <a:lnTo>
                    <a:pt x="481934" y="66035"/>
                  </a:lnTo>
                  <a:lnTo>
                    <a:pt x="514367" y="66035"/>
                  </a:lnTo>
                  <a:lnTo>
                    <a:pt x="514367" y="569"/>
                  </a:lnTo>
                  <a:lnTo>
                    <a:pt x="565007" y="569"/>
                  </a:lnTo>
                  <a:lnTo>
                    <a:pt x="565007" y="66035"/>
                  </a:lnTo>
                  <a:lnTo>
                    <a:pt x="617354" y="66035"/>
                  </a:lnTo>
                  <a:lnTo>
                    <a:pt x="617354" y="111576"/>
                  </a:lnTo>
                  <a:lnTo>
                    <a:pt x="565007" y="111576"/>
                  </a:lnTo>
                  <a:lnTo>
                    <a:pt x="565007" y="200382"/>
                  </a:lnTo>
                  <a:cubicBezTo>
                    <a:pt x="565007" y="232261"/>
                    <a:pt x="572404" y="240231"/>
                    <a:pt x="600853" y="240231"/>
                  </a:cubicBezTo>
                  <a:lnTo>
                    <a:pt x="600853" y="240231"/>
                  </a:lnTo>
                  <a:cubicBezTo>
                    <a:pt x="605405" y="240231"/>
                    <a:pt x="615647" y="239662"/>
                    <a:pt x="617354" y="239092"/>
                  </a:cubicBezTo>
                  <a:lnTo>
                    <a:pt x="617354" y="284634"/>
                  </a:lnTo>
                  <a:cubicBezTo>
                    <a:pt x="616216" y="284634"/>
                    <a:pt x="606543" y="285772"/>
                    <a:pt x="590042" y="285772"/>
                  </a:cubicBezTo>
                  <a:cubicBezTo>
                    <a:pt x="532574" y="285772"/>
                    <a:pt x="514367" y="263571"/>
                    <a:pt x="514367" y="207783"/>
                  </a:cubicBezTo>
                  <a:lnTo>
                    <a:pt x="514367" y="207783"/>
                  </a:lnTo>
                  <a:close/>
                  <a:moveTo>
                    <a:pt x="344808" y="285203"/>
                  </a:moveTo>
                  <a:lnTo>
                    <a:pt x="344808" y="144025"/>
                  </a:lnTo>
                  <a:cubicBezTo>
                    <a:pt x="344808" y="100760"/>
                    <a:pt x="380085" y="65466"/>
                    <a:pt x="423328" y="65466"/>
                  </a:cubicBezTo>
                  <a:lnTo>
                    <a:pt x="452347" y="65466"/>
                  </a:lnTo>
                  <a:lnTo>
                    <a:pt x="452347" y="111576"/>
                  </a:lnTo>
                  <a:lnTo>
                    <a:pt x="434139" y="111576"/>
                  </a:lnTo>
                  <a:cubicBezTo>
                    <a:pt x="412518" y="111576"/>
                    <a:pt x="394879" y="129224"/>
                    <a:pt x="394879" y="150856"/>
                  </a:cubicBezTo>
                  <a:lnTo>
                    <a:pt x="394879" y="150856"/>
                  </a:lnTo>
                  <a:lnTo>
                    <a:pt x="394879" y="285203"/>
                  </a:lnTo>
                  <a:lnTo>
                    <a:pt x="344808" y="285203"/>
                  </a:lnTo>
                  <a:close/>
                  <a:moveTo>
                    <a:pt x="246942" y="285203"/>
                  </a:moveTo>
                  <a:lnTo>
                    <a:pt x="246942" y="70589"/>
                  </a:lnTo>
                  <a:cubicBezTo>
                    <a:pt x="276529" y="81405"/>
                    <a:pt x="296444" y="109299"/>
                    <a:pt x="298151" y="140609"/>
                  </a:cubicBezTo>
                  <a:lnTo>
                    <a:pt x="298151" y="285203"/>
                  </a:lnTo>
                  <a:lnTo>
                    <a:pt x="246942" y="285203"/>
                  </a:lnTo>
                  <a:close/>
                  <a:moveTo>
                    <a:pt x="77951" y="285203"/>
                  </a:moveTo>
                  <a:lnTo>
                    <a:pt x="0" y="65466"/>
                  </a:lnTo>
                  <a:lnTo>
                    <a:pt x="52347" y="65466"/>
                  </a:lnTo>
                  <a:lnTo>
                    <a:pt x="105832" y="226568"/>
                  </a:lnTo>
                  <a:lnTo>
                    <a:pt x="159317" y="65466"/>
                  </a:lnTo>
                  <a:lnTo>
                    <a:pt x="211664" y="65466"/>
                  </a:lnTo>
                  <a:lnTo>
                    <a:pt x="133713" y="285203"/>
                  </a:lnTo>
                  <a:lnTo>
                    <a:pt x="77951" y="285203"/>
                  </a:lnTo>
                  <a:close/>
                  <a:moveTo>
                    <a:pt x="246942" y="0"/>
                  </a:moveTo>
                  <a:lnTo>
                    <a:pt x="297013" y="0"/>
                  </a:lnTo>
                  <a:cubicBezTo>
                    <a:pt x="292461" y="27325"/>
                    <a:pt x="273115" y="50665"/>
                    <a:pt x="246942" y="60342"/>
                  </a:cubicBezTo>
                  <a:lnTo>
                    <a:pt x="246942" y="0"/>
                  </a:lnTo>
                  <a:close/>
                </a:path>
              </a:pathLst>
            </a:custGeom>
            <a:solidFill>
              <a:srgbClr val="858381"/>
            </a:solidFill>
            <a:ln w="5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8782224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- Content - Negative Sp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23">
            <a:extLst>
              <a:ext uri="{FF2B5EF4-FFF2-40B4-BE49-F238E27FC236}">
                <a16:creationId xmlns:a16="http://schemas.microsoft.com/office/drawing/2014/main" id="{E522E5E6-564A-3789-30E8-F76C221F1822}"/>
              </a:ext>
            </a:extLst>
          </p:cNvPr>
          <p:cNvSpPr/>
          <p:nvPr userDrawn="1"/>
        </p:nvSpPr>
        <p:spPr>
          <a:xfrm>
            <a:off x="9167046" y="5056632"/>
            <a:ext cx="3042460" cy="1801368"/>
          </a:xfrm>
          <a:custGeom>
            <a:avLst/>
            <a:gdLst>
              <a:gd name="connsiteX0" fmla="*/ 3042460 w 3042460"/>
              <a:gd name="connsiteY0" fmla="*/ 1699 h 1801368"/>
              <a:gd name="connsiteX1" fmla="*/ 3042460 w 3042460"/>
              <a:gd name="connsiteY1" fmla="*/ 1801368 h 1801368"/>
              <a:gd name="connsiteX2" fmla="*/ 0 w 3042460"/>
              <a:gd name="connsiteY2" fmla="*/ 1801368 h 1801368"/>
              <a:gd name="connsiteX3" fmla="*/ 166421 w 3042460"/>
              <a:gd name="connsiteY3" fmla="*/ 1526753 h 1801368"/>
              <a:gd name="connsiteX4" fmla="*/ 3042460 w 3042460"/>
              <a:gd name="connsiteY4" fmla="*/ 1699 h 1801368"/>
              <a:gd name="connsiteX5" fmla="*/ 3004039 w 3042460"/>
              <a:gd name="connsiteY5" fmla="*/ 0 h 1801368"/>
              <a:gd name="connsiteX6" fmla="*/ 3042460 w 3042460"/>
              <a:gd name="connsiteY6" fmla="*/ 0 h 1801368"/>
              <a:gd name="connsiteX7" fmla="*/ 3042460 w 3042460"/>
              <a:gd name="connsiteY7" fmla="*/ 1699 h 1801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42460" h="1801368">
                <a:moveTo>
                  <a:pt x="3042460" y="1699"/>
                </a:moveTo>
                <a:lnTo>
                  <a:pt x="3042460" y="1801368"/>
                </a:lnTo>
                <a:lnTo>
                  <a:pt x="0" y="1801368"/>
                </a:lnTo>
                <a:lnTo>
                  <a:pt x="166421" y="1526753"/>
                </a:lnTo>
                <a:cubicBezTo>
                  <a:pt x="787848" y="605096"/>
                  <a:pt x="1841583" y="1699"/>
                  <a:pt x="3042460" y="1699"/>
                </a:cubicBezTo>
                <a:close/>
                <a:moveTo>
                  <a:pt x="3004039" y="0"/>
                </a:moveTo>
                <a:lnTo>
                  <a:pt x="3042460" y="0"/>
                </a:lnTo>
                <a:lnTo>
                  <a:pt x="3042460" y="169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6AA35F2A-7F91-97D8-2932-BBA6297AF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457200"/>
            <a:ext cx="7680961" cy="940079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B265E968-2461-951F-4631-D32762A51DB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31519" y="1737360"/>
            <a:ext cx="7680961" cy="448056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  <a:buNone/>
              <a:defRPr sz="1200"/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  <a:defRPr sz="1200"/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  <a:defRPr sz="1200"/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  <a:defRPr sz="12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36312D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636FCCC-8F34-32AC-5600-E41BFEE9CCE7}"/>
              </a:ext>
            </a:extLst>
          </p:cNvPr>
          <p:cNvGrpSpPr/>
          <p:nvPr userDrawn="1"/>
        </p:nvGrpSpPr>
        <p:grpSpPr>
          <a:xfrm>
            <a:off x="9821208" y="6370064"/>
            <a:ext cx="1645859" cy="201757"/>
            <a:chOff x="3487075" y="6411984"/>
            <a:chExt cx="2373256" cy="290924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55084DC6-B200-7815-E596-242214E12231}"/>
                </a:ext>
              </a:extLst>
            </p:cNvPr>
            <p:cNvSpPr/>
            <p:nvPr/>
          </p:nvSpPr>
          <p:spPr>
            <a:xfrm>
              <a:off x="4927757" y="6418246"/>
              <a:ext cx="932574" cy="279510"/>
            </a:xfrm>
            <a:custGeom>
              <a:avLst/>
              <a:gdLst>
                <a:gd name="connsiteX0" fmla="*/ 569 w 932574"/>
                <a:gd name="connsiteY0" fmla="*/ 6831 h 279510"/>
                <a:gd name="connsiteX1" fmla="*/ 84210 w 932574"/>
                <a:gd name="connsiteY1" fmla="*/ 6831 h 279510"/>
                <a:gd name="connsiteX2" fmla="*/ 84210 w 932574"/>
                <a:gd name="connsiteY2" fmla="*/ 28463 h 279510"/>
                <a:gd name="connsiteX3" fmla="*/ 27311 w 932574"/>
                <a:gd name="connsiteY3" fmla="*/ 28463 h 279510"/>
                <a:gd name="connsiteX4" fmla="*/ 27311 w 932574"/>
                <a:gd name="connsiteY4" fmla="*/ 53511 h 279510"/>
                <a:gd name="connsiteX5" fmla="*/ 80797 w 932574"/>
                <a:gd name="connsiteY5" fmla="*/ 53511 h 279510"/>
                <a:gd name="connsiteX6" fmla="*/ 80797 w 932574"/>
                <a:gd name="connsiteY6" fmla="*/ 74574 h 279510"/>
                <a:gd name="connsiteX7" fmla="*/ 27311 w 932574"/>
                <a:gd name="connsiteY7" fmla="*/ 74574 h 279510"/>
                <a:gd name="connsiteX8" fmla="*/ 27311 w 932574"/>
                <a:gd name="connsiteY8" fmla="*/ 103037 h 279510"/>
                <a:gd name="connsiteX9" fmla="*/ 85348 w 932574"/>
                <a:gd name="connsiteY9" fmla="*/ 103037 h 279510"/>
                <a:gd name="connsiteX10" fmla="*/ 85348 w 932574"/>
                <a:gd name="connsiteY10" fmla="*/ 124670 h 279510"/>
                <a:gd name="connsiteX11" fmla="*/ 0 w 932574"/>
                <a:gd name="connsiteY11" fmla="*/ 124670 h 279510"/>
                <a:gd name="connsiteX12" fmla="*/ 0 w 932574"/>
                <a:gd name="connsiteY12" fmla="*/ 6831 h 279510"/>
                <a:gd name="connsiteX13" fmla="*/ 104694 w 932574"/>
                <a:gd name="connsiteY13" fmla="*/ 39279 h 279510"/>
                <a:gd name="connsiteX14" fmla="*/ 129730 w 932574"/>
                <a:gd name="connsiteY14" fmla="*/ 39279 h 279510"/>
                <a:gd name="connsiteX15" fmla="*/ 129730 w 932574"/>
                <a:gd name="connsiteY15" fmla="*/ 52942 h 279510"/>
                <a:gd name="connsiteX16" fmla="*/ 130299 w 932574"/>
                <a:gd name="connsiteY16" fmla="*/ 52942 h 279510"/>
                <a:gd name="connsiteX17" fmla="*/ 158179 w 932574"/>
                <a:gd name="connsiteY17" fmla="*/ 37572 h 279510"/>
                <a:gd name="connsiteX18" fmla="*/ 186060 w 932574"/>
                <a:gd name="connsiteY18" fmla="*/ 68881 h 279510"/>
                <a:gd name="connsiteX19" fmla="*/ 186060 w 932574"/>
                <a:gd name="connsiteY19" fmla="*/ 124670 h 279510"/>
                <a:gd name="connsiteX20" fmla="*/ 161024 w 932574"/>
                <a:gd name="connsiteY20" fmla="*/ 124670 h 279510"/>
                <a:gd name="connsiteX21" fmla="*/ 161024 w 932574"/>
                <a:gd name="connsiteY21" fmla="*/ 75713 h 279510"/>
                <a:gd name="connsiteX22" fmla="*/ 147368 w 932574"/>
                <a:gd name="connsiteY22" fmla="*/ 59204 h 279510"/>
                <a:gd name="connsiteX23" fmla="*/ 129730 w 932574"/>
                <a:gd name="connsiteY23" fmla="*/ 77420 h 279510"/>
                <a:gd name="connsiteX24" fmla="*/ 129730 w 932574"/>
                <a:gd name="connsiteY24" fmla="*/ 124670 h 279510"/>
                <a:gd name="connsiteX25" fmla="*/ 104694 w 932574"/>
                <a:gd name="connsiteY25" fmla="*/ 124670 h 279510"/>
                <a:gd name="connsiteX26" fmla="*/ 104694 w 932574"/>
                <a:gd name="connsiteY26" fmla="*/ 39279 h 279510"/>
                <a:gd name="connsiteX27" fmla="*/ 287340 w 932574"/>
                <a:gd name="connsiteY27" fmla="*/ 39279 h 279510"/>
                <a:gd name="connsiteX28" fmla="*/ 287340 w 932574"/>
                <a:gd name="connsiteY28" fmla="*/ 58065 h 279510"/>
                <a:gd name="connsiteX29" fmla="*/ 271408 w 932574"/>
                <a:gd name="connsiteY29" fmla="*/ 58065 h 279510"/>
                <a:gd name="connsiteX30" fmla="*/ 273684 w 932574"/>
                <a:gd name="connsiteY30" fmla="*/ 69451 h 279510"/>
                <a:gd name="connsiteX31" fmla="*/ 239545 w 932574"/>
                <a:gd name="connsiteY31" fmla="*/ 100760 h 279510"/>
                <a:gd name="connsiteX32" fmla="*/ 225320 w 932574"/>
                <a:gd name="connsiteY32" fmla="*/ 98483 h 279510"/>
                <a:gd name="connsiteX33" fmla="*/ 223044 w 932574"/>
                <a:gd name="connsiteY33" fmla="*/ 103607 h 279510"/>
                <a:gd name="connsiteX34" fmla="*/ 285064 w 932574"/>
                <a:gd name="connsiteY34" fmla="*/ 130932 h 279510"/>
                <a:gd name="connsiteX35" fmla="*/ 240114 w 932574"/>
                <a:gd name="connsiteY35" fmla="*/ 157118 h 279510"/>
                <a:gd name="connsiteX36" fmla="*/ 198578 w 932574"/>
                <a:gd name="connsiteY36" fmla="*/ 137763 h 279510"/>
                <a:gd name="connsiteX37" fmla="*/ 207681 w 932574"/>
                <a:gd name="connsiteY37" fmla="*/ 122962 h 279510"/>
                <a:gd name="connsiteX38" fmla="*/ 200284 w 932574"/>
                <a:gd name="connsiteY38" fmla="*/ 109869 h 279510"/>
                <a:gd name="connsiteX39" fmla="*/ 212802 w 932574"/>
                <a:gd name="connsiteY39" fmla="*/ 91652 h 279510"/>
                <a:gd name="connsiteX40" fmla="*/ 204267 w 932574"/>
                <a:gd name="connsiteY40" fmla="*/ 69451 h 279510"/>
                <a:gd name="connsiteX41" fmla="*/ 238976 w 932574"/>
                <a:gd name="connsiteY41" fmla="*/ 38141 h 279510"/>
                <a:gd name="connsiteX42" fmla="*/ 251494 w 932574"/>
                <a:gd name="connsiteY42" fmla="*/ 39849 h 279510"/>
                <a:gd name="connsiteX43" fmla="*/ 287340 w 932574"/>
                <a:gd name="connsiteY43" fmla="*/ 39849 h 279510"/>
                <a:gd name="connsiteX44" fmla="*/ 222475 w 932574"/>
                <a:gd name="connsiteY44" fmla="*/ 127516 h 279510"/>
                <a:gd name="connsiteX45" fmla="*/ 219061 w 932574"/>
                <a:gd name="connsiteY45" fmla="*/ 133778 h 279510"/>
                <a:gd name="connsiteX46" fmla="*/ 241821 w 932574"/>
                <a:gd name="connsiteY46" fmla="*/ 141748 h 279510"/>
                <a:gd name="connsiteX47" fmla="*/ 261735 w 932574"/>
                <a:gd name="connsiteY47" fmla="*/ 133778 h 279510"/>
                <a:gd name="connsiteX48" fmla="*/ 222475 w 932574"/>
                <a:gd name="connsiteY48" fmla="*/ 127516 h 279510"/>
                <a:gd name="connsiteX49" fmla="*/ 251494 w 932574"/>
                <a:gd name="connsiteY49" fmla="*/ 69451 h 279510"/>
                <a:gd name="connsiteX50" fmla="*/ 239545 w 932574"/>
                <a:gd name="connsiteY50" fmla="*/ 54080 h 279510"/>
                <a:gd name="connsiteX51" fmla="*/ 227596 w 932574"/>
                <a:gd name="connsiteY51" fmla="*/ 69451 h 279510"/>
                <a:gd name="connsiteX52" fmla="*/ 239545 w 932574"/>
                <a:gd name="connsiteY52" fmla="*/ 84821 h 279510"/>
                <a:gd name="connsiteX53" fmla="*/ 251494 w 932574"/>
                <a:gd name="connsiteY53" fmla="*/ 69451 h 279510"/>
                <a:gd name="connsiteX54" fmla="*/ 299858 w 932574"/>
                <a:gd name="connsiteY54" fmla="*/ 14232 h 279510"/>
                <a:gd name="connsiteX55" fmla="*/ 314082 w 932574"/>
                <a:gd name="connsiteY55" fmla="*/ 0 h 279510"/>
                <a:gd name="connsiteX56" fmla="*/ 328876 w 932574"/>
                <a:gd name="connsiteY56" fmla="*/ 14232 h 279510"/>
                <a:gd name="connsiteX57" fmla="*/ 314082 w 932574"/>
                <a:gd name="connsiteY57" fmla="*/ 28463 h 279510"/>
                <a:gd name="connsiteX58" fmla="*/ 299858 w 932574"/>
                <a:gd name="connsiteY58" fmla="*/ 14232 h 279510"/>
                <a:gd name="connsiteX59" fmla="*/ 301565 w 932574"/>
                <a:gd name="connsiteY59" fmla="*/ 39279 h 279510"/>
                <a:gd name="connsiteX60" fmla="*/ 326600 w 932574"/>
                <a:gd name="connsiteY60" fmla="*/ 39279 h 279510"/>
                <a:gd name="connsiteX61" fmla="*/ 326600 w 932574"/>
                <a:gd name="connsiteY61" fmla="*/ 124670 h 279510"/>
                <a:gd name="connsiteX62" fmla="*/ 301565 w 932574"/>
                <a:gd name="connsiteY62" fmla="*/ 124670 h 279510"/>
                <a:gd name="connsiteX63" fmla="*/ 301565 w 932574"/>
                <a:gd name="connsiteY63" fmla="*/ 39279 h 279510"/>
                <a:gd name="connsiteX64" fmla="*/ 347653 w 932574"/>
                <a:gd name="connsiteY64" fmla="*/ 39279 h 279510"/>
                <a:gd name="connsiteX65" fmla="*/ 372688 w 932574"/>
                <a:gd name="connsiteY65" fmla="*/ 39279 h 279510"/>
                <a:gd name="connsiteX66" fmla="*/ 372688 w 932574"/>
                <a:gd name="connsiteY66" fmla="*/ 52942 h 279510"/>
                <a:gd name="connsiteX67" fmla="*/ 373258 w 932574"/>
                <a:gd name="connsiteY67" fmla="*/ 52942 h 279510"/>
                <a:gd name="connsiteX68" fmla="*/ 401138 w 932574"/>
                <a:gd name="connsiteY68" fmla="*/ 37572 h 279510"/>
                <a:gd name="connsiteX69" fmla="*/ 429018 w 932574"/>
                <a:gd name="connsiteY69" fmla="*/ 68881 h 279510"/>
                <a:gd name="connsiteX70" fmla="*/ 429018 w 932574"/>
                <a:gd name="connsiteY70" fmla="*/ 124670 h 279510"/>
                <a:gd name="connsiteX71" fmla="*/ 403983 w 932574"/>
                <a:gd name="connsiteY71" fmla="*/ 124670 h 279510"/>
                <a:gd name="connsiteX72" fmla="*/ 403983 w 932574"/>
                <a:gd name="connsiteY72" fmla="*/ 75713 h 279510"/>
                <a:gd name="connsiteX73" fmla="*/ 390327 w 932574"/>
                <a:gd name="connsiteY73" fmla="*/ 59204 h 279510"/>
                <a:gd name="connsiteX74" fmla="*/ 372688 w 932574"/>
                <a:gd name="connsiteY74" fmla="*/ 77420 h 279510"/>
                <a:gd name="connsiteX75" fmla="*/ 372688 w 932574"/>
                <a:gd name="connsiteY75" fmla="*/ 124670 h 279510"/>
                <a:gd name="connsiteX76" fmla="*/ 347653 w 932574"/>
                <a:gd name="connsiteY76" fmla="*/ 124670 h 279510"/>
                <a:gd name="connsiteX77" fmla="*/ 347653 w 932574"/>
                <a:gd name="connsiteY77" fmla="*/ 39279 h 279510"/>
                <a:gd name="connsiteX78" fmla="*/ 526316 w 932574"/>
                <a:gd name="connsiteY78" fmla="*/ 93360 h 279510"/>
                <a:gd name="connsiteX79" fmla="*/ 487055 w 932574"/>
                <a:gd name="connsiteY79" fmla="*/ 126377 h 279510"/>
                <a:gd name="connsiteX80" fmla="*/ 445519 w 932574"/>
                <a:gd name="connsiteY80" fmla="*/ 81975 h 279510"/>
                <a:gd name="connsiteX81" fmla="*/ 487624 w 932574"/>
                <a:gd name="connsiteY81" fmla="*/ 37572 h 279510"/>
                <a:gd name="connsiteX82" fmla="*/ 526316 w 932574"/>
                <a:gd name="connsiteY82" fmla="*/ 83113 h 279510"/>
                <a:gd name="connsiteX83" fmla="*/ 526316 w 932574"/>
                <a:gd name="connsiteY83" fmla="*/ 86529 h 279510"/>
                <a:gd name="connsiteX84" fmla="*/ 470555 w 932574"/>
                <a:gd name="connsiteY84" fmla="*/ 86529 h 279510"/>
                <a:gd name="connsiteX85" fmla="*/ 486486 w 932574"/>
                <a:gd name="connsiteY85" fmla="*/ 107022 h 279510"/>
                <a:gd name="connsiteX86" fmla="*/ 501280 w 932574"/>
                <a:gd name="connsiteY86" fmla="*/ 93360 h 279510"/>
                <a:gd name="connsiteX87" fmla="*/ 526316 w 932574"/>
                <a:gd name="connsiteY87" fmla="*/ 93360 h 279510"/>
                <a:gd name="connsiteX88" fmla="*/ 501280 w 932574"/>
                <a:gd name="connsiteY88" fmla="*/ 72866 h 279510"/>
                <a:gd name="connsiteX89" fmla="*/ 486486 w 932574"/>
                <a:gd name="connsiteY89" fmla="*/ 56357 h 279510"/>
                <a:gd name="connsiteX90" fmla="*/ 471123 w 932574"/>
                <a:gd name="connsiteY90" fmla="*/ 72866 h 279510"/>
                <a:gd name="connsiteX91" fmla="*/ 501280 w 932574"/>
                <a:gd name="connsiteY91" fmla="*/ 72866 h 279510"/>
                <a:gd name="connsiteX92" fmla="*/ 619630 w 932574"/>
                <a:gd name="connsiteY92" fmla="*/ 93360 h 279510"/>
                <a:gd name="connsiteX93" fmla="*/ 580370 w 932574"/>
                <a:gd name="connsiteY93" fmla="*/ 126377 h 279510"/>
                <a:gd name="connsiteX94" fmla="*/ 538833 w 932574"/>
                <a:gd name="connsiteY94" fmla="*/ 81975 h 279510"/>
                <a:gd name="connsiteX95" fmla="*/ 580939 w 932574"/>
                <a:gd name="connsiteY95" fmla="*/ 37572 h 279510"/>
                <a:gd name="connsiteX96" fmla="*/ 619630 w 932574"/>
                <a:gd name="connsiteY96" fmla="*/ 83113 h 279510"/>
                <a:gd name="connsiteX97" fmla="*/ 619630 w 932574"/>
                <a:gd name="connsiteY97" fmla="*/ 86529 h 279510"/>
                <a:gd name="connsiteX98" fmla="*/ 564438 w 932574"/>
                <a:gd name="connsiteY98" fmla="*/ 86529 h 279510"/>
                <a:gd name="connsiteX99" fmla="*/ 580370 w 932574"/>
                <a:gd name="connsiteY99" fmla="*/ 107022 h 279510"/>
                <a:gd name="connsiteX100" fmla="*/ 595164 w 932574"/>
                <a:gd name="connsiteY100" fmla="*/ 93360 h 279510"/>
                <a:gd name="connsiteX101" fmla="*/ 619630 w 932574"/>
                <a:gd name="connsiteY101" fmla="*/ 93360 h 279510"/>
                <a:gd name="connsiteX102" fmla="*/ 594594 w 932574"/>
                <a:gd name="connsiteY102" fmla="*/ 72866 h 279510"/>
                <a:gd name="connsiteX103" fmla="*/ 579801 w 932574"/>
                <a:gd name="connsiteY103" fmla="*/ 56357 h 279510"/>
                <a:gd name="connsiteX104" fmla="*/ 564438 w 932574"/>
                <a:gd name="connsiteY104" fmla="*/ 72866 h 279510"/>
                <a:gd name="connsiteX105" fmla="*/ 594594 w 932574"/>
                <a:gd name="connsiteY105" fmla="*/ 72866 h 279510"/>
                <a:gd name="connsiteX106" fmla="*/ 636700 w 932574"/>
                <a:gd name="connsiteY106" fmla="*/ 39279 h 279510"/>
                <a:gd name="connsiteX107" fmla="*/ 661735 w 932574"/>
                <a:gd name="connsiteY107" fmla="*/ 39279 h 279510"/>
                <a:gd name="connsiteX108" fmla="*/ 661735 w 932574"/>
                <a:gd name="connsiteY108" fmla="*/ 52942 h 279510"/>
                <a:gd name="connsiteX109" fmla="*/ 662304 w 932574"/>
                <a:gd name="connsiteY109" fmla="*/ 52942 h 279510"/>
                <a:gd name="connsiteX110" fmla="*/ 683926 w 932574"/>
                <a:gd name="connsiteY110" fmla="*/ 37572 h 279510"/>
                <a:gd name="connsiteX111" fmla="*/ 691323 w 932574"/>
                <a:gd name="connsiteY111" fmla="*/ 38710 h 279510"/>
                <a:gd name="connsiteX112" fmla="*/ 691323 w 932574"/>
                <a:gd name="connsiteY112" fmla="*/ 64896 h 279510"/>
                <a:gd name="connsiteX113" fmla="*/ 680512 w 932574"/>
                <a:gd name="connsiteY113" fmla="*/ 63189 h 279510"/>
                <a:gd name="connsiteX114" fmla="*/ 662304 w 932574"/>
                <a:gd name="connsiteY114" fmla="*/ 81975 h 279510"/>
                <a:gd name="connsiteX115" fmla="*/ 662304 w 932574"/>
                <a:gd name="connsiteY115" fmla="*/ 124670 h 279510"/>
                <a:gd name="connsiteX116" fmla="*/ 637269 w 932574"/>
                <a:gd name="connsiteY116" fmla="*/ 124670 h 279510"/>
                <a:gd name="connsiteX117" fmla="*/ 637269 w 932574"/>
                <a:gd name="connsiteY117" fmla="*/ 39279 h 279510"/>
                <a:gd name="connsiteX118" fmla="*/ 702702 w 932574"/>
                <a:gd name="connsiteY118" fmla="*/ 14232 h 279510"/>
                <a:gd name="connsiteX119" fmla="*/ 716927 w 932574"/>
                <a:gd name="connsiteY119" fmla="*/ 0 h 279510"/>
                <a:gd name="connsiteX120" fmla="*/ 731721 w 932574"/>
                <a:gd name="connsiteY120" fmla="*/ 14232 h 279510"/>
                <a:gd name="connsiteX121" fmla="*/ 716927 w 932574"/>
                <a:gd name="connsiteY121" fmla="*/ 28463 h 279510"/>
                <a:gd name="connsiteX122" fmla="*/ 702702 w 932574"/>
                <a:gd name="connsiteY122" fmla="*/ 14232 h 279510"/>
                <a:gd name="connsiteX123" fmla="*/ 704409 w 932574"/>
                <a:gd name="connsiteY123" fmla="*/ 39279 h 279510"/>
                <a:gd name="connsiteX124" fmla="*/ 729445 w 932574"/>
                <a:gd name="connsiteY124" fmla="*/ 39279 h 279510"/>
                <a:gd name="connsiteX125" fmla="*/ 729445 w 932574"/>
                <a:gd name="connsiteY125" fmla="*/ 124670 h 279510"/>
                <a:gd name="connsiteX126" fmla="*/ 704409 w 932574"/>
                <a:gd name="connsiteY126" fmla="*/ 124670 h 279510"/>
                <a:gd name="connsiteX127" fmla="*/ 704409 w 932574"/>
                <a:gd name="connsiteY127" fmla="*/ 39279 h 279510"/>
                <a:gd name="connsiteX128" fmla="*/ 750498 w 932574"/>
                <a:gd name="connsiteY128" fmla="*/ 39279 h 279510"/>
                <a:gd name="connsiteX129" fmla="*/ 775533 w 932574"/>
                <a:gd name="connsiteY129" fmla="*/ 39279 h 279510"/>
                <a:gd name="connsiteX130" fmla="*/ 775533 w 932574"/>
                <a:gd name="connsiteY130" fmla="*/ 52942 h 279510"/>
                <a:gd name="connsiteX131" fmla="*/ 776102 w 932574"/>
                <a:gd name="connsiteY131" fmla="*/ 52942 h 279510"/>
                <a:gd name="connsiteX132" fmla="*/ 803982 w 932574"/>
                <a:gd name="connsiteY132" fmla="*/ 37572 h 279510"/>
                <a:gd name="connsiteX133" fmla="*/ 831863 w 932574"/>
                <a:gd name="connsiteY133" fmla="*/ 68881 h 279510"/>
                <a:gd name="connsiteX134" fmla="*/ 831863 w 932574"/>
                <a:gd name="connsiteY134" fmla="*/ 124670 h 279510"/>
                <a:gd name="connsiteX135" fmla="*/ 806827 w 932574"/>
                <a:gd name="connsiteY135" fmla="*/ 124670 h 279510"/>
                <a:gd name="connsiteX136" fmla="*/ 806827 w 932574"/>
                <a:gd name="connsiteY136" fmla="*/ 75713 h 279510"/>
                <a:gd name="connsiteX137" fmla="*/ 793172 w 932574"/>
                <a:gd name="connsiteY137" fmla="*/ 59204 h 279510"/>
                <a:gd name="connsiteX138" fmla="*/ 775533 w 932574"/>
                <a:gd name="connsiteY138" fmla="*/ 77420 h 279510"/>
                <a:gd name="connsiteX139" fmla="*/ 775533 w 932574"/>
                <a:gd name="connsiteY139" fmla="*/ 124670 h 279510"/>
                <a:gd name="connsiteX140" fmla="*/ 750498 w 932574"/>
                <a:gd name="connsiteY140" fmla="*/ 124670 h 279510"/>
                <a:gd name="connsiteX141" fmla="*/ 750498 w 932574"/>
                <a:gd name="connsiteY141" fmla="*/ 39279 h 279510"/>
                <a:gd name="connsiteX142" fmla="*/ 932574 w 932574"/>
                <a:gd name="connsiteY142" fmla="*/ 39279 h 279510"/>
                <a:gd name="connsiteX143" fmla="*/ 932574 w 932574"/>
                <a:gd name="connsiteY143" fmla="*/ 58065 h 279510"/>
                <a:gd name="connsiteX144" fmla="*/ 917212 w 932574"/>
                <a:gd name="connsiteY144" fmla="*/ 58065 h 279510"/>
                <a:gd name="connsiteX145" fmla="*/ 919488 w 932574"/>
                <a:gd name="connsiteY145" fmla="*/ 69451 h 279510"/>
                <a:gd name="connsiteX146" fmla="*/ 885348 w 932574"/>
                <a:gd name="connsiteY146" fmla="*/ 100760 h 279510"/>
                <a:gd name="connsiteX147" fmla="*/ 871124 w 932574"/>
                <a:gd name="connsiteY147" fmla="*/ 98483 h 279510"/>
                <a:gd name="connsiteX148" fmla="*/ 868847 w 932574"/>
                <a:gd name="connsiteY148" fmla="*/ 103607 h 279510"/>
                <a:gd name="connsiteX149" fmla="*/ 930867 w 932574"/>
                <a:gd name="connsiteY149" fmla="*/ 130932 h 279510"/>
                <a:gd name="connsiteX150" fmla="*/ 885917 w 932574"/>
                <a:gd name="connsiteY150" fmla="*/ 157118 h 279510"/>
                <a:gd name="connsiteX151" fmla="*/ 844381 w 932574"/>
                <a:gd name="connsiteY151" fmla="*/ 137763 h 279510"/>
                <a:gd name="connsiteX152" fmla="*/ 853485 w 932574"/>
                <a:gd name="connsiteY152" fmla="*/ 122962 h 279510"/>
                <a:gd name="connsiteX153" fmla="*/ 846088 w 932574"/>
                <a:gd name="connsiteY153" fmla="*/ 109869 h 279510"/>
                <a:gd name="connsiteX154" fmla="*/ 858606 w 932574"/>
                <a:gd name="connsiteY154" fmla="*/ 91652 h 279510"/>
                <a:gd name="connsiteX155" fmla="*/ 850071 w 932574"/>
                <a:gd name="connsiteY155" fmla="*/ 69451 h 279510"/>
                <a:gd name="connsiteX156" fmla="*/ 884779 w 932574"/>
                <a:gd name="connsiteY156" fmla="*/ 38141 h 279510"/>
                <a:gd name="connsiteX157" fmla="*/ 897297 w 932574"/>
                <a:gd name="connsiteY157" fmla="*/ 39849 h 279510"/>
                <a:gd name="connsiteX158" fmla="*/ 932574 w 932574"/>
                <a:gd name="connsiteY158" fmla="*/ 39849 h 279510"/>
                <a:gd name="connsiteX159" fmla="*/ 867709 w 932574"/>
                <a:gd name="connsiteY159" fmla="*/ 127516 h 279510"/>
                <a:gd name="connsiteX160" fmla="*/ 864296 w 932574"/>
                <a:gd name="connsiteY160" fmla="*/ 133778 h 279510"/>
                <a:gd name="connsiteX161" fmla="*/ 887055 w 932574"/>
                <a:gd name="connsiteY161" fmla="*/ 141748 h 279510"/>
                <a:gd name="connsiteX162" fmla="*/ 906970 w 932574"/>
                <a:gd name="connsiteY162" fmla="*/ 133778 h 279510"/>
                <a:gd name="connsiteX163" fmla="*/ 867709 w 932574"/>
                <a:gd name="connsiteY163" fmla="*/ 127516 h 279510"/>
                <a:gd name="connsiteX164" fmla="*/ 896728 w 932574"/>
                <a:gd name="connsiteY164" fmla="*/ 69451 h 279510"/>
                <a:gd name="connsiteX165" fmla="*/ 884779 w 932574"/>
                <a:gd name="connsiteY165" fmla="*/ 54080 h 279510"/>
                <a:gd name="connsiteX166" fmla="*/ 872830 w 932574"/>
                <a:gd name="connsiteY166" fmla="*/ 69451 h 279510"/>
                <a:gd name="connsiteX167" fmla="*/ 884779 w 932574"/>
                <a:gd name="connsiteY167" fmla="*/ 84821 h 279510"/>
                <a:gd name="connsiteX168" fmla="*/ 896728 w 932574"/>
                <a:gd name="connsiteY168" fmla="*/ 69451 h 279510"/>
                <a:gd name="connsiteX169" fmla="*/ 569 w 932574"/>
                <a:gd name="connsiteY169" fmla="*/ 159964 h 279510"/>
                <a:gd name="connsiteX170" fmla="*/ 82504 w 932574"/>
                <a:gd name="connsiteY170" fmla="*/ 159964 h 279510"/>
                <a:gd name="connsiteX171" fmla="*/ 82504 w 932574"/>
                <a:gd name="connsiteY171" fmla="*/ 181596 h 279510"/>
                <a:gd name="connsiteX172" fmla="*/ 27311 w 932574"/>
                <a:gd name="connsiteY172" fmla="*/ 181596 h 279510"/>
                <a:gd name="connsiteX173" fmla="*/ 27311 w 932574"/>
                <a:gd name="connsiteY173" fmla="*/ 208921 h 279510"/>
                <a:gd name="connsiteX174" fmla="*/ 79090 w 932574"/>
                <a:gd name="connsiteY174" fmla="*/ 208921 h 279510"/>
                <a:gd name="connsiteX175" fmla="*/ 79090 w 932574"/>
                <a:gd name="connsiteY175" fmla="*/ 229984 h 279510"/>
                <a:gd name="connsiteX176" fmla="*/ 27311 w 932574"/>
                <a:gd name="connsiteY176" fmla="*/ 229984 h 279510"/>
                <a:gd name="connsiteX177" fmla="*/ 27311 w 932574"/>
                <a:gd name="connsiteY177" fmla="*/ 277803 h 279510"/>
                <a:gd name="connsiteX178" fmla="*/ 569 w 932574"/>
                <a:gd name="connsiteY178" fmla="*/ 277803 h 279510"/>
                <a:gd name="connsiteX179" fmla="*/ 569 w 932574"/>
                <a:gd name="connsiteY179" fmla="*/ 159964 h 279510"/>
                <a:gd name="connsiteX180" fmla="*/ 99573 w 932574"/>
                <a:gd name="connsiteY180" fmla="*/ 167365 h 279510"/>
                <a:gd name="connsiteX181" fmla="*/ 113798 w 932574"/>
                <a:gd name="connsiteY181" fmla="*/ 153133 h 279510"/>
                <a:gd name="connsiteX182" fmla="*/ 128592 w 932574"/>
                <a:gd name="connsiteY182" fmla="*/ 167365 h 279510"/>
                <a:gd name="connsiteX183" fmla="*/ 113798 w 932574"/>
                <a:gd name="connsiteY183" fmla="*/ 181596 h 279510"/>
                <a:gd name="connsiteX184" fmla="*/ 99573 w 932574"/>
                <a:gd name="connsiteY184" fmla="*/ 167365 h 279510"/>
                <a:gd name="connsiteX185" fmla="*/ 101280 w 932574"/>
                <a:gd name="connsiteY185" fmla="*/ 192412 h 279510"/>
                <a:gd name="connsiteX186" fmla="*/ 126316 w 932574"/>
                <a:gd name="connsiteY186" fmla="*/ 192412 h 279510"/>
                <a:gd name="connsiteX187" fmla="*/ 126316 w 932574"/>
                <a:gd name="connsiteY187" fmla="*/ 277803 h 279510"/>
                <a:gd name="connsiteX188" fmla="*/ 101280 w 932574"/>
                <a:gd name="connsiteY188" fmla="*/ 277803 h 279510"/>
                <a:gd name="connsiteX189" fmla="*/ 101280 w 932574"/>
                <a:gd name="connsiteY189" fmla="*/ 192412 h 279510"/>
                <a:gd name="connsiteX190" fmla="*/ 147368 w 932574"/>
                <a:gd name="connsiteY190" fmla="*/ 192412 h 279510"/>
                <a:gd name="connsiteX191" fmla="*/ 172404 w 932574"/>
                <a:gd name="connsiteY191" fmla="*/ 192412 h 279510"/>
                <a:gd name="connsiteX192" fmla="*/ 172404 w 932574"/>
                <a:gd name="connsiteY192" fmla="*/ 206075 h 279510"/>
                <a:gd name="connsiteX193" fmla="*/ 172973 w 932574"/>
                <a:gd name="connsiteY193" fmla="*/ 206075 h 279510"/>
                <a:gd name="connsiteX194" fmla="*/ 194595 w 932574"/>
                <a:gd name="connsiteY194" fmla="*/ 190705 h 279510"/>
                <a:gd name="connsiteX195" fmla="*/ 201991 w 932574"/>
                <a:gd name="connsiteY195" fmla="*/ 191843 h 279510"/>
                <a:gd name="connsiteX196" fmla="*/ 201991 w 932574"/>
                <a:gd name="connsiteY196" fmla="*/ 218029 h 279510"/>
                <a:gd name="connsiteX197" fmla="*/ 191181 w 932574"/>
                <a:gd name="connsiteY197" fmla="*/ 216322 h 279510"/>
                <a:gd name="connsiteX198" fmla="*/ 172973 w 932574"/>
                <a:gd name="connsiteY198" fmla="*/ 235107 h 279510"/>
                <a:gd name="connsiteX199" fmla="*/ 172973 w 932574"/>
                <a:gd name="connsiteY199" fmla="*/ 277803 h 279510"/>
                <a:gd name="connsiteX200" fmla="*/ 147937 w 932574"/>
                <a:gd name="connsiteY200" fmla="*/ 277803 h 279510"/>
                <a:gd name="connsiteX201" fmla="*/ 147937 w 932574"/>
                <a:gd name="connsiteY201" fmla="*/ 192412 h 279510"/>
                <a:gd name="connsiteX202" fmla="*/ 234993 w 932574"/>
                <a:gd name="connsiteY202" fmla="*/ 249339 h 279510"/>
                <a:gd name="connsiteX203" fmla="*/ 250355 w 932574"/>
                <a:gd name="connsiteY203" fmla="*/ 261863 h 279510"/>
                <a:gd name="connsiteX204" fmla="*/ 262304 w 932574"/>
                <a:gd name="connsiteY204" fmla="*/ 254463 h 279510"/>
                <a:gd name="connsiteX205" fmla="*/ 213371 w 932574"/>
                <a:gd name="connsiteY205" fmla="*/ 218029 h 279510"/>
                <a:gd name="connsiteX206" fmla="*/ 248649 w 932574"/>
                <a:gd name="connsiteY206" fmla="*/ 190705 h 279510"/>
                <a:gd name="connsiteX207" fmla="*/ 285633 w 932574"/>
                <a:gd name="connsiteY207" fmla="*/ 219737 h 279510"/>
                <a:gd name="connsiteX208" fmla="*/ 261735 w 932574"/>
                <a:gd name="connsiteY208" fmla="*/ 219737 h 279510"/>
                <a:gd name="connsiteX209" fmla="*/ 248649 w 932574"/>
                <a:gd name="connsiteY209" fmla="*/ 208352 h 279510"/>
                <a:gd name="connsiteX210" fmla="*/ 238407 w 932574"/>
                <a:gd name="connsiteY210" fmla="*/ 215183 h 279510"/>
                <a:gd name="connsiteX211" fmla="*/ 287340 w 932574"/>
                <a:gd name="connsiteY211" fmla="*/ 252185 h 279510"/>
                <a:gd name="connsiteX212" fmla="*/ 250925 w 932574"/>
                <a:gd name="connsiteY212" fmla="*/ 278941 h 279510"/>
                <a:gd name="connsiteX213" fmla="*/ 210526 w 932574"/>
                <a:gd name="connsiteY213" fmla="*/ 248770 h 279510"/>
                <a:gd name="connsiteX214" fmla="*/ 234993 w 932574"/>
                <a:gd name="connsiteY214" fmla="*/ 248770 h 279510"/>
                <a:gd name="connsiteX215" fmla="*/ 308393 w 932574"/>
                <a:gd name="connsiteY215" fmla="*/ 212337 h 279510"/>
                <a:gd name="connsiteX216" fmla="*/ 297013 w 932574"/>
                <a:gd name="connsiteY216" fmla="*/ 212337 h 279510"/>
                <a:gd name="connsiteX217" fmla="*/ 297013 w 932574"/>
                <a:gd name="connsiteY217" fmla="*/ 192412 h 279510"/>
                <a:gd name="connsiteX218" fmla="*/ 308393 w 932574"/>
                <a:gd name="connsiteY218" fmla="*/ 192412 h 279510"/>
                <a:gd name="connsiteX219" fmla="*/ 308393 w 932574"/>
                <a:gd name="connsiteY219" fmla="*/ 170211 h 279510"/>
                <a:gd name="connsiteX220" fmla="*/ 333428 w 932574"/>
                <a:gd name="connsiteY220" fmla="*/ 170211 h 279510"/>
                <a:gd name="connsiteX221" fmla="*/ 333428 w 932574"/>
                <a:gd name="connsiteY221" fmla="*/ 192412 h 279510"/>
                <a:gd name="connsiteX222" fmla="*/ 353343 w 932574"/>
                <a:gd name="connsiteY222" fmla="*/ 192412 h 279510"/>
                <a:gd name="connsiteX223" fmla="*/ 353343 w 932574"/>
                <a:gd name="connsiteY223" fmla="*/ 212337 h 279510"/>
                <a:gd name="connsiteX224" fmla="*/ 333428 w 932574"/>
                <a:gd name="connsiteY224" fmla="*/ 212337 h 279510"/>
                <a:gd name="connsiteX225" fmla="*/ 333428 w 932574"/>
                <a:gd name="connsiteY225" fmla="*/ 244785 h 279510"/>
                <a:gd name="connsiteX226" fmla="*/ 346515 w 932574"/>
                <a:gd name="connsiteY226" fmla="*/ 256170 h 279510"/>
                <a:gd name="connsiteX227" fmla="*/ 355050 w 932574"/>
                <a:gd name="connsiteY227" fmla="*/ 255601 h 279510"/>
                <a:gd name="connsiteX228" fmla="*/ 355050 w 932574"/>
                <a:gd name="connsiteY228" fmla="*/ 277803 h 279510"/>
                <a:gd name="connsiteX229" fmla="*/ 341963 w 932574"/>
                <a:gd name="connsiteY229" fmla="*/ 279510 h 279510"/>
                <a:gd name="connsiteX230" fmla="*/ 308393 w 932574"/>
                <a:gd name="connsiteY230" fmla="*/ 245354 h 279510"/>
                <a:gd name="connsiteX231" fmla="*/ 308393 w 932574"/>
                <a:gd name="connsiteY231" fmla="*/ 212337 h 279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</a:cxnLst>
              <a:rect l="l" t="t" r="r" b="b"/>
              <a:pathLst>
                <a:path w="932574" h="279510">
                  <a:moveTo>
                    <a:pt x="569" y="6831"/>
                  </a:moveTo>
                  <a:lnTo>
                    <a:pt x="84210" y="6831"/>
                  </a:lnTo>
                  <a:lnTo>
                    <a:pt x="84210" y="28463"/>
                  </a:lnTo>
                  <a:lnTo>
                    <a:pt x="27311" y="28463"/>
                  </a:lnTo>
                  <a:lnTo>
                    <a:pt x="27311" y="53511"/>
                  </a:lnTo>
                  <a:lnTo>
                    <a:pt x="80797" y="53511"/>
                  </a:lnTo>
                  <a:lnTo>
                    <a:pt x="80797" y="74574"/>
                  </a:lnTo>
                  <a:lnTo>
                    <a:pt x="27311" y="74574"/>
                  </a:lnTo>
                  <a:lnTo>
                    <a:pt x="27311" y="103037"/>
                  </a:lnTo>
                  <a:lnTo>
                    <a:pt x="85348" y="103037"/>
                  </a:lnTo>
                  <a:lnTo>
                    <a:pt x="85348" y="124670"/>
                  </a:lnTo>
                  <a:lnTo>
                    <a:pt x="0" y="124670"/>
                  </a:lnTo>
                  <a:lnTo>
                    <a:pt x="0" y="6831"/>
                  </a:lnTo>
                  <a:close/>
                  <a:moveTo>
                    <a:pt x="104694" y="39279"/>
                  </a:moveTo>
                  <a:lnTo>
                    <a:pt x="129730" y="39279"/>
                  </a:lnTo>
                  <a:lnTo>
                    <a:pt x="129730" y="52942"/>
                  </a:lnTo>
                  <a:lnTo>
                    <a:pt x="130299" y="52942"/>
                  </a:lnTo>
                  <a:cubicBezTo>
                    <a:pt x="135989" y="43264"/>
                    <a:pt x="143954" y="37572"/>
                    <a:pt x="158179" y="37572"/>
                  </a:cubicBezTo>
                  <a:cubicBezTo>
                    <a:pt x="178663" y="37572"/>
                    <a:pt x="186060" y="48957"/>
                    <a:pt x="186060" y="68881"/>
                  </a:cubicBezTo>
                  <a:lnTo>
                    <a:pt x="186060" y="124670"/>
                  </a:lnTo>
                  <a:lnTo>
                    <a:pt x="161024" y="124670"/>
                  </a:lnTo>
                  <a:lnTo>
                    <a:pt x="161024" y="75713"/>
                  </a:lnTo>
                  <a:cubicBezTo>
                    <a:pt x="161024" y="64896"/>
                    <a:pt x="157610" y="59204"/>
                    <a:pt x="147368" y="59204"/>
                  </a:cubicBezTo>
                  <a:cubicBezTo>
                    <a:pt x="136558" y="59204"/>
                    <a:pt x="129730" y="66604"/>
                    <a:pt x="129730" y="77420"/>
                  </a:cubicBezTo>
                  <a:lnTo>
                    <a:pt x="129730" y="124670"/>
                  </a:lnTo>
                  <a:lnTo>
                    <a:pt x="104694" y="124670"/>
                  </a:lnTo>
                  <a:lnTo>
                    <a:pt x="104694" y="39279"/>
                  </a:lnTo>
                  <a:close/>
                  <a:moveTo>
                    <a:pt x="287340" y="39279"/>
                  </a:moveTo>
                  <a:lnTo>
                    <a:pt x="287340" y="58065"/>
                  </a:lnTo>
                  <a:lnTo>
                    <a:pt x="271408" y="58065"/>
                  </a:lnTo>
                  <a:cubicBezTo>
                    <a:pt x="273115" y="61481"/>
                    <a:pt x="273684" y="65466"/>
                    <a:pt x="273684" y="69451"/>
                  </a:cubicBezTo>
                  <a:cubicBezTo>
                    <a:pt x="273684" y="87667"/>
                    <a:pt x="261166" y="100760"/>
                    <a:pt x="239545" y="100760"/>
                  </a:cubicBezTo>
                  <a:cubicBezTo>
                    <a:pt x="234424" y="100760"/>
                    <a:pt x="229303" y="100191"/>
                    <a:pt x="225320" y="98483"/>
                  </a:cubicBezTo>
                  <a:cubicBezTo>
                    <a:pt x="223613" y="100191"/>
                    <a:pt x="223044" y="101899"/>
                    <a:pt x="223044" y="103607"/>
                  </a:cubicBezTo>
                  <a:cubicBezTo>
                    <a:pt x="223044" y="114992"/>
                    <a:pt x="285064" y="95068"/>
                    <a:pt x="285064" y="130932"/>
                  </a:cubicBezTo>
                  <a:cubicBezTo>
                    <a:pt x="285064" y="145163"/>
                    <a:pt x="276529" y="157118"/>
                    <a:pt x="240114" y="157118"/>
                  </a:cubicBezTo>
                  <a:cubicBezTo>
                    <a:pt x="208819" y="157118"/>
                    <a:pt x="198578" y="149717"/>
                    <a:pt x="198578" y="137763"/>
                  </a:cubicBezTo>
                  <a:cubicBezTo>
                    <a:pt x="198578" y="131501"/>
                    <a:pt x="201991" y="126377"/>
                    <a:pt x="207681" y="122962"/>
                  </a:cubicBezTo>
                  <a:cubicBezTo>
                    <a:pt x="203129" y="120115"/>
                    <a:pt x="200284" y="116131"/>
                    <a:pt x="200284" y="109869"/>
                  </a:cubicBezTo>
                  <a:cubicBezTo>
                    <a:pt x="200284" y="102468"/>
                    <a:pt x="203698" y="96206"/>
                    <a:pt x="212802" y="91652"/>
                  </a:cubicBezTo>
                  <a:cubicBezTo>
                    <a:pt x="207112" y="85959"/>
                    <a:pt x="204267" y="78559"/>
                    <a:pt x="204267" y="69451"/>
                  </a:cubicBezTo>
                  <a:cubicBezTo>
                    <a:pt x="204267" y="50665"/>
                    <a:pt x="216785" y="38141"/>
                    <a:pt x="238976" y="38141"/>
                  </a:cubicBezTo>
                  <a:cubicBezTo>
                    <a:pt x="243528" y="38141"/>
                    <a:pt x="247511" y="38710"/>
                    <a:pt x="251494" y="39849"/>
                  </a:cubicBezTo>
                  <a:lnTo>
                    <a:pt x="287340" y="39849"/>
                  </a:lnTo>
                  <a:close/>
                  <a:moveTo>
                    <a:pt x="222475" y="127516"/>
                  </a:moveTo>
                  <a:cubicBezTo>
                    <a:pt x="219630" y="129793"/>
                    <a:pt x="219061" y="132070"/>
                    <a:pt x="219061" y="133778"/>
                  </a:cubicBezTo>
                  <a:cubicBezTo>
                    <a:pt x="219061" y="138901"/>
                    <a:pt x="223044" y="141748"/>
                    <a:pt x="241821" y="141748"/>
                  </a:cubicBezTo>
                  <a:cubicBezTo>
                    <a:pt x="257183" y="141748"/>
                    <a:pt x="261735" y="137193"/>
                    <a:pt x="261735" y="133778"/>
                  </a:cubicBezTo>
                  <a:cubicBezTo>
                    <a:pt x="261735" y="125808"/>
                    <a:pt x="239545" y="129793"/>
                    <a:pt x="222475" y="127516"/>
                  </a:cubicBezTo>
                  <a:close/>
                  <a:moveTo>
                    <a:pt x="251494" y="69451"/>
                  </a:moveTo>
                  <a:cubicBezTo>
                    <a:pt x="251494" y="59773"/>
                    <a:pt x="248080" y="54080"/>
                    <a:pt x="239545" y="54080"/>
                  </a:cubicBezTo>
                  <a:cubicBezTo>
                    <a:pt x="231010" y="54080"/>
                    <a:pt x="227596" y="59773"/>
                    <a:pt x="227596" y="69451"/>
                  </a:cubicBezTo>
                  <a:cubicBezTo>
                    <a:pt x="227596" y="79128"/>
                    <a:pt x="231010" y="84821"/>
                    <a:pt x="239545" y="84821"/>
                  </a:cubicBezTo>
                  <a:cubicBezTo>
                    <a:pt x="247511" y="84821"/>
                    <a:pt x="251494" y="79128"/>
                    <a:pt x="251494" y="69451"/>
                  </a:cubicBezTo>
                  <a:close/>
                  <a:moveTo>
                    <a:pt x="299858" y="14232"/>
                  </a:moveTo>
                  <a:cubicBezTo>
                    <a:pt x="299858" y="5693"/>
                    <a:pt x="304979" y="0"/>
                    <a:pt x="314082" y="0"/>
                  </a:cubicBezTo>
                  <a:cubicBezTo>
                    <a:pt x="322617" y="0"/>
                    <a:pt x="328876" y="5693"/>
                    <a:pt x="328876" y="14232"/>
                  </a:cubicBezTo>
                  <a:cubicBezTo>
                    <a:pt x="328876" y="22771"/>
                    <a:pt x="323186" y="28463"/>
                    <a:pt x="314082" y="28463"/>
                  </a:cubicBezTo>
                  <a:cubicBezTo>
                    <a:pt x="304979" y="28463"/>
                    <a:pt x="299858" y="22771"/>
                    <a:pt x="299858" y="14232"/>
                  </a:cubicBezTo>
                  <a:close/>
                  <a:moveTo>
                    <a:pt x="301565" y="39279"/>
                  </a:moveTo>
                  <a:lnTo>
                    <a:pt x="326600" y="39279"/>
                  </a:lnTo>
                  <a:lnTo>
                    <a:pt x="326600" y="124670"/>
                  </a:lnTo>
                  <a:lnTo>
                    <a:pt x="301565" y="124670"/>
                  </a:lnTo>
                  <a:lnTo>
                    <a:pt x="301565" y="39279"/>
                  </a:lnTo>
                  <a:close/>
                  <a:moveTo>
                    <a:pt x="347653" y="39279"/>
                  </a:moveTo>
                  <a:lnTo>
                    <a:pt x="372688" y="39279"/>
                  </a:lnTo>
                  <a:lnTo>
                    <a:pt x="372688" y="52942"/>
                  </a:lnTo>
                  <a:lnTo>
                    <a:pt x="373258" y="52942"/>
                  </a:lnTo>
                  <a:cubicBezTo>
                    <a:pt x="378947" y="43264"/>
                    <a:pt x="386913" y="37572"/>
                    <a:pt x="401138" y="37572"/>
                  </a:cubicBezTo>
                  <a:cubicBezTo>
                    <a:pt x="421622" y="37572"/>
                    <a:pt x="429018" y="48957"/>
                    <a:pt x="429018" y="68881"/>
                  </a:cubicBezTo>
                  <a:lnTo>
                    <a:pt x="429018" y="124670"/>
                  </a:lnTo>
                  <a:lnTo>
                    <a:pt x="403983" y="124670"/>
                  </a:lnTo>
                  <a:lnTo>
                    <a:pt x="403983" y="75713"/>
                  </a:lnTo>
                  <a:cubicBezTo>
                    <a:pt x="403983" y="64896"/>
                    <a:pt x="400569" y="59204"/>
                    <a:pt x="390327" y="59204"/>
                  </a:cubicBezTo>
                  <a:cubicBezTo>
                    <a:pt x="379516" y="59204"/>
                    <a:pt x="372688" y="66604"/>
                    <a:pt x="372688" y="77420"/>
                  </a:cubicBezTo>
                  <a:lnTo>
                    <a:pt x="372688" y="124670"/>
                  </a:lnTo>
                  <a:lnTo>
                    <a:pt x="347653" y="124670"/>
                  </a:lnTo>
                  <a:lnTo>
                    <a:pt x="347653" y="39279"/>
                  </a:lnTo>
                  <a:close/>
                  <a:moveTo>
                    <a:pt x="526316" y="93360"/>
                  </a:moveTo>
                  <a:cubicBezTo>
                    <a:pt x="525178" y="111007"/>
                    <a:pt x="512660" y="126377"/>
                    <a:pt x="487055" y="126377"/>
                  </a:cubicBezTo>
                  <a:cubicBezTo>
                    <a:pt x="457468" y="126377"/>
                    <a:pt x="445519" y="108730"/>
                    <a:pt x="445519" y="81975"/>
                  </a:cubicBezTo>
                  <a:cubicBezTo>
                    <a:pt x="445519" y="55219"/>
                    <a:pt x="459744" y="37572"/>
                    <a:pt x="487624" y="37572"/>
                  </a:cubicBezTo>
                  <a:cubicBezTo>
                    <a:pt x="515505" y="37572"/>
                    <a:pt x="526316" y="54650"/>
                    <a:pt x="526316" y="83113"/>
                  </a:cubicBezTo>
                  <a:lnTo>
                    <a:pt x="526316" y="86529"/>
                  </a:lnTo>
                  <a:lnTo>
                    <a:pt x="470555" y="86529"/>
                  </a:lnTo>
                  <a:cubicBezTo>
                    <a:pt x="471123" y="99622"/>
                    <a:pt x="475676" y="107022"/>
                    <a:pt x="486486" y="107022"/>
                  </a:cubicBezTo>
                  <a:cubicBezTo>
                    <a:pt x="496159" y="107022"/>
                    <a:pt x="501280" y="100760"/>
                    <a:pt x="501280" y="93360"/>
                  </a:cubicBezTo>
                  <a:lnTo>
                    <a:pt x="526316" y="93360"/>
                  </a:lnTo>
                  <a:close/>
                  <a:moveTo>
                    <a:pt x="501280" y="72866"/>
                  </a:moveTo>
                  <a:cubicBezTo>
                    <a:pt x="500711" y="64327"/>
                    <a:pt x="496728" y="56357"/>
                    <a:pt x="486486" y="56357"/>
                  </a:cubicBezTo>
                  <a:cubicBezTo>
                    <a:pt x="476813" y="56357"/>
                    <a:pt x="472262" y="62050"/>
                    <a:pt x="471123" y="72866"/>
                  </a:cubicBezTo>
                  <a:lnTo>
                    <a:pt x="501280" y="72866"/>
                  </a:lnTo>
                  <a:close/>
                  <a:moveTo>
                    <a:pt x="619630" y="93360"/>
                  </a:moveTo>
                  <a:cubicBezTo>
                    <a:pt x="618492" y="111007"/>
                    <a:pt x="605974" y="126377"/>
                    <a:pt x="580370" y="126377"/>
                  </a:cubicBezTo>
                  <a:cubicBezTo>
                    <a:pt x="550782" y="126377"/>
                    <a:pt x="538833" y="108730"/>
                    <a:pt x="538833" y="81975"/>
                  </a:cubicBezTo>
                  <a:cubicBezTo>
                    <a:pt x="538833" y="55219"/>
                    <a:pt x="553058" y="37572"/>
                    <a:pt x="580939" y="37572"/>
                  </a:cubicBezTo>
                  <a:cubicBezTo>
                    <a:pt x="608819" y="37572"/>
                    <a:pt x="619630" y="54650"/>
                    <a:pt x="619630" y="83113"/>
                  </a:cubicBezTo>
                  <a:lnTo>
                    <a:pt x="619630" y="86529"/>
                  </a:lnTo>
                  <a:lnTo>
                    <a:pt x="564438" y="86529"/>
                  </a:lnTo>
                  <a:cubicBezTo>
                    <a:pt x="565007" y="99622"/>
                    <a:pt x="569559" y="107022"/>
                    <a:pt x="580370" y="107022"/>
                  </a:cubicBezTo>
                  <a:cubicBezTo>
                    <a:pt x="590042" y="107022"/>
                    <a:pt x="595164" y="100760"/>
                    <a:pt x="595164" y="93360"/>
                  </a:cubicBezTo>
                  <a:lnTo>
                    <a:pt x="619630" y="93360"/>
                  </a:lnTo>
                  <a:close/>
                  <a:moveTo>
                    <a:pt x="594594" y="72866"/>
                  </a:moveTo>
                  <a:cubicBezTo>
                    <a:pt x="594025" y="64327"/>
                    <a:pt x="590042" y="56357"/>
                    <a:pt x="579801" y="56357"/>
                  </a:cubicBezTo>
                  <a:cubicBezTo>
                    <a:pt x="570128" y="56357"/>
                    <a:pt x="565576" y="62050"/>
                    <a:pt x="564438" y="72866"/>
                  </a:cubicBezTo>
                  <a:lnTo>
                    <a:pt x="594594" y="72866"/>
                  </a:lnTo>
                  <a:close/>
                  <a:moveTo>
                    <a:pt x="636700" y="39279"/>
                  </a:moveTo>
                  <a:lnTo>
                    <a:pt x="661735" y="39279"/>
                  </a:lnTo>
                  <a:lnTo>
                    <a:pt x="661735" y="52942"/>
                  </a:lnTo>
                  <a:lnTo>
                    <a:pt x="662304" y="52942"/>
                  </a:lnTo>
                  <a:cubicBezTo>
                    <a:pt x="667994" y="43264"/>
                    <a:pt x="675391" y="37572"/>
                    <a:pt x="683926" y="37572"/>
                  </a:cubicBezTo>
                  <a:cubicBezTo>
                    <a:pt x="686202" y="37572"/>
                    <a:pt x="688478" y="38141"/>
                    <a:pt x="691323" y="38710"/>
                  </a:cubicBezTo>
                  <a:lnTo>
                    <a:pt x="691323" y="64896"/>
                  </a:lnTo>
                  <a:cubicBezTo>
                    <a:pt x="688478" y="63758"/>
                    <a:pt x="685064" y="63189"/>
                    <a:pt x="680512" y="63189"/>
                  </a:cubicBezTo>
                  <a:cubicBezTo>
                    <a:pt x="669701" y="63189"/>
                    <a:pt x="662304" y="70020"/>
                    <a:pt x="662304" y="81975"/>
                  </a:cubicBezTo>
                  <a:lnTo>
                    <a:pt x="662304" y="124670"/>
                  </a:lnTo>
                  <a:lnTo>
                    <a:pt x="637269" y="124670"/>
                  </a:lnTo>
                  <a:lnTo>
                    <a:pt x="637269" y="39279"/>
                  </a:lnTo>
                  <a:close/>
                  <a:moveTo>
                    <a:pt x="702702" y="14232"/>
                  </a:moveTo>
                  <a:cubicBezTo>
                    <a:pt x="702702" y="5693"/>
                    <a:pt x="707823" y="0"/>
                    <a:pt x="716927" y="0"/>
                  </a:cubicBezTo>
                  <a:cubicBezTo>
                    <a:pt x="725462" y="0"/>
                    <a:pt x="731721" y="5693"/>
                    <a:pt x="731721" y="14232"/>
                  </a:cubicBezTo>
                  <a:cubicBezTo>
                    <a:pt x="731721" y="22771"/>
                    <a:pt x="726031" y="28463"/>
                    <a:pt x="716927" y="28463"/>
                  </a:cubicBezTo>
                  <a:cubicBezTo>
                    <a:pt x="707823" y="28463"/>
                    <a:pt x="702702" y="22771"/>
                    <a:pt x="702702" y="14232"/>
                  </a:cubicBezTo>
                  <a:close/>
                  <a:moveTo>
                    <a:pt x="704409" y="39279"/>
                  </a:moveTo>
                  <a:lnTo>
                    <a:pt x="729445" y="39279"/>
                  </a:lnTo>
                  <a:lnTo>
                    <a:pt x="729445" y="124670"/>
                  </a:lnTo>
                  <a:lnTo>
                    <a:pt x="704409" y="124670"/>
                  </a:lnTo>
                  <a:lnTo>
                    <a:pt x="704409" y="39279"/>
                  </a:lnTo>
                  <a:close/>
                  <a:moveTo>
                    <a:pt x="750498" y="39279"/>
                  </a:moveTo>
                  <a:lnTo>
                    <a:pt x="775533" y="39279"/>
                  </a:lnTo>
                  <a:lnTo>
                    <a:pt x="775533" y="52942"/>
                  </a:lnTo>
                  <a:lnTo>
                    <a:pt x="776102" y="52942"/>
                  </a:lnTo>
                  <a:cubicBezTo>
                    <a:pt x="781792" y="43264"/>
                    <a:pt x="789758" y="37572"/>
                    <a:pt x="803982" y="37572"/>
                  </a:cubicBezTo>
                  <a:cubicBezTo>
                    <a:pt x="824466" y="37572"/>
                    <a:pt x="831863" y="48957"/>
                    <a:pt x="831863" y="68881"/>
                  </a:cubicBezTo>
                  <a:lnTo>
                    <a:pt x="831863" y="124670"/>
                  </a:lnTo>
                  <a:lnTo>
                    <a:pt x="806827" y="124670"/>
                  </a:lnTo>
                  <a:lnTo>
                    <a:pt x="806827" y="75713"/>
                  </a:lnTo>
                  <a:cubicBezTo>
                    <a:pt x="806827" y="64896"/>
                    <a:pt x="803414" y="59204"/>
                    <a:pt x="793172" y="59204"/>
                  </a:cubicBezTo>
                  <a:cubicBezTo>
                    <a:pt x="782361" y="59204"/>
                    <a:pt x="775533" y="66604"/>
                    <a:pt x="775533" y="77420"/>
                  </a:cubicBezTo>
                  <a:lnTo>
                    <a:pt x="775533" y="124670"/>
                  </a:lnTo>
                  <a:lnTo>
                    <a:pt x="750498" y="124670"/>
                  </a:lnTo>
                  <a:lnTo>
                    <a:pt x="750498" y="39279"/>
                  </a:lnTo>
                  <a:close/>
                  <a:moveTo>
                    <a:pt x="932574" y="39279"/>
                  </a:moveTo>
                  <a:lnTo>
                    <a:pt x="932574" y="58065"/>
                  </a:lnTo>
                  <a:lnTo>
                    <a:pt x="917212" y="58065"/>
                  </a:lnTo>
                  <a:cubicBezTo>
                    <a:pt x="918918" y="61481"/>
                    <a:pt x="919488" y="65466"/>
                    <a:pt x="919488" y="69451"/>
                  </a:cubicBezTo>
                  <a:cubicBezTo>
                    <a:pt x="919488" y="87667"/>
                    <a:pt x="906970" y="100760"/>
                    <a:pt x="885348" y="100760"/>
                  </a:cubicBezTo>
                  <a:cubicBezTo>
                    <a:pt x="880227" y="100760"/>
                    <a:pt x="875106" y="100191"/>
                    <a:pt x="871124" y="98483"/>
                  </a:cubicBezTo>
                  <a:cubicBezTo>
                    <a:pt x="869416" y="100191"/>
                    <a:pt x="868847" y="101899"/>
                    <a:pt x="868847" y="103607"/>
                  </a:cubicBezTo>
                  <a:cubicBezTo>
                    <a:pt x="868847" y="114992"/>
                    <a:pt x="930867" y="95068"/>
                    <a:pt x="930867" y="130932"/>
                  </a:cubicBezTo>
                  <a:cubicBezTo>
                    <a:pt x="930867" y="145163"/>
                    <a:pt x="922333" y="157118"/>
                    <a:pt x="885917" y="157118"/>
                  </a:cubicBezTo>
                  <a:cubicBezTo>
                    <a:pt x="854623" y="157118"/>
                    <a:pt x="844381" y="149717"/>
                    <a:pt x="844381" y="137763"/>
                  </a:cubicBezTo>
                  <a:cubicBezTo>
                    <a:pt x="844381" y="131501"/>
                    <a:pt x="847795" y="126377"/>
                    <a:pt x="853485" y="122962"/>
                  </a:cubicBezTo>
                  <a:cubicBezTo>
                    <a:pt x="848933" y="120115"/>
                    <a:pt x="846088" y="116131"/>
                    <a:pt x="846088" y="109869"/>
                  </a:cubicBezTo>
                  <a:cubicBezTo>
                    <a:pt x="846088" y="102468"/>
                    <a:pt x="849502" y="96206"/>
                    <a:pt x="858606" y="91652"/>
                  </a:cubicBezTo>
                  <a:cubicBezTo>
                    <a:pt x="852916" y="85959"/>
                    <a:pt x="850071" y="78559"/>
                    <a:pt x="850071" y="69451"/>
                  </a:cubicBezTo>
                  <a:cubicBezTo>
                    <a:pt x="850071" y="50665"/>
                    <a:pt x="862589" y="38141"/>
                    <a:pt x="884779" y="38141"/>
                  </a:cubicBezTo>
                  <a:cubicBezTo>
                    <a:pt x="889331" y="38141"/>
                    <a:pt x="893314" y="38710"/>
                    <a:pt x="897297" y="39849"/>
                  </a:cubicBezTo>
                  <a:lnTo>
                    <a:pt x="932574" y="39849"/>
                  </a:lnTo>
                  <a:close/>
                  <a:moveTo>
                    <a:pt x="867709" y="127516"/>
                  </a:moveTo>
                  <a:cubicBezTo>
                    <a:pt x="864864" y="129793"/>
                    <a:pt x="864296" y="132070"/>
                    <a:pt x="864296" y="133778"/>
                  </a:cubicBezTo>
                  <a:cubicBezTo>
                    <a:pt x="864296" y="138901"/>
                    <a:pt x="868279" y="141748"/>
                    <a:pt x="887055" y="141748"/>
                  </a:cubicBezTo>
                  <a:cubicBezTo>
                    <a:pt x="902418" y="141748"/>
                    <a:pt x="906970" y="137193"/>
                    <a:pt x="906970" y="133778"/>
                  </a:cubicBezTo>
                  <a:cubicBezTo>
                    <a:pt x="907539" y="125808"/>
                    <a:pt x="885348" y="129793"/>
                    <a:pt x="867709" y="127516"/>
                  </a:cubicBezTo>
                  <a:close/>
                  <a:moveTo>
                    <a:pt x="896728" y="69451"/>
                  </a:moveTo>
                  <a:cubicBezTo>
                    <a:pt x="896728" y="59773"/>
                    <a:pt x="893314" y="54080"/>
                    <a:pt x="884779" y="54080"/>
                  </a:cubicBezTo>
                  <a:cubicBezTo>
                    <a:pt x="876244" y="54080"/>
                    <a:pt x="872830" y="59773"/>
                    <a:pt x="872830" y="69451"/>
                  </a:cubicBezTo>
                  <a:cubicBezTo>
                    <a:pt x="872830" y="79128"/>
                    <a:pt x="876244" y="84821"/>
                    <a:pt x="884779" y="84821"/>
                  </a:cubicBezTo>
                  <a:cubicBezTo>
                    <a:pt x="893314" y="84821"/>
                    <a:pt x="896728" y="79128"/>
                    <a:pt x="896728" y="69451"/>
                  </a:cubicBezTo>
                  <a:close/>
                  <a:moveTo>
                    <a:pt x="569" y="159964"/>
                  </a:moveTo>
                  <a:lnTo>
                    <a:pt x="82504" y="159964"/>
                  </a:lnTo>
                  <a:lnTo>
                    <a:pt x="82504" y="181596"/>
                  </a:lnTo>
                  <a:lnTo>
                    <a:pt x="27311" y="181596"/>
                  </a:lnTo>
                  <a:lnTo>
                    <a:pt x="27311" y="208921"/>
                  </a:lnTo>
                  <a:lnTo>
                    <a:pt x="79090" y="208921"/>
                  </a:lnTo>
                  <a:lnTo>
                    <a:pt x="79090" y="229984"/>
                  </a:lnTo>
                  <a:lnTo>
                    <a:pt x="27311" y="229984"/>
                  </a:lnTo>
                  <a:lnTo>
                    <a:pt x="27311" y="277803"/>
                  </a:lnTo>
                  <a:lnTo>
                    <a:pt x="569" y="277803"/>
                  </a:lnTo>
                  <a:lnTo>
                    <a:pt x="569" y="159964"/>
                  </a:lnTo>
                  <a:close/>
                  <a:moveTo>
                    <a:pt x="99573" y="167365"/>
                  </a:moveTo>
                  <a:cubicBezTo>
                    <a:pt x="99573" y="158826"/>
                    <a:pt x="104694" y="153133"/>
                    <a:pt x="113798" y="153133"/>
                  </a:cubicBezTo>
                  <a:cubicBezTo>
                    <a:pt x="122333" y="153133"/>
                    <a:pt x="128592" y="158826"/>
                    <a:pt x="128592" y="167365"/>
                  </a:cubicBezTo>
                  <a:cubicBezTo>
                    <a:pt x="128592" y="175904"/>
                    <a:pt x="122902" y="181596"/>
                    <a:pt x="113798" y="181596"/>
                  </a:cubicBezTo>
                  <a:cubicBezTo>
                    <a:pt x="104694" y="181596"/>
                    <a:pt x="99573" y="175904"/>
                    <a:pt x="99573" y="167365"/>
                  </a:cubicBezTo>
                  <a:close/>
                  <a:moveTo>
                    <a:pt x="101280" y="192412"/>
                  </a:moveTo>
                  <a:lnTo>
                    <a:pt x="126316" y="192412"/>
                  </a:lnTo>
                  <a:lnTo>
                    <a:pt x="126316" y="277803"/>
                  </a:lnTo>
                  <a:lnTo>
                    <a:pt x="101280" y="277803"/>
                  </a:lnTo>
                  <a:lnTo>
                    <a:pt x="101280" y="192412"/>
                  </a:lnTo>
                  <a:close/>
                  <a:moveTo>
                    <a:pt x="147368" y="192412"/>
                  </a:moveTo>
                  <a:lnTo>
                    <a:pt x="172404" y="192412"/>
                  </a:lnTo>
                  <a:lnTo>
                    <a:pt x="172404" y="206075"/>
                  </a:lnTo>
                  <a:lnTo>
                    <a:pt x="172973" y="206075"/>
                  </a:lnTo>
                  <a:cubicBezTo>
                    <a:pt x="178663" y="196397"/>
                    <a:pt x="186060" y="190705"/>
                    <a:pt x="194595" y="190705"/>
                  </a:cubicBezTo>
                  <a:cubicBezTo>
                    <a:pt x="196871" y="190705"/>
                    <a:pt x="199146" y="191274"/>
                    <a:pt x="201991" y="191843"/>
                  </a:cubicBezTo>
                  <a:lnTo>
                    <a:pt x="201991" y="218029"/>
                  </a:lnTo>
                  <a:cubicBezTo>
                    <a:pt x="199146" y="216891"/>
                    <a:pt x="195733" y="216322"/>
                    <a:pt x="191181" y="216322"/>
                  </a:cubicBezTo>
                  <a:cubicBezTo>
                    <a:pt x="180370" y="216322"/>
                    <a:pt x="172973" y="223153"/>
                    <a:pt x="172973" y="235107"/>
                  </a:cubicBezTo>
                  <a:lnTo>
                    <a:pt x="172973" y="277803"/>
                  </a:lnTo>
                  <a:lnTo>
                    <a:pt x="147937" y="277803"/>
                  </a:lnTo>
                  <a:lnTo>
                    <a:pt x="147937" y="192412"/>
                  </a:lnTo>
                  <a:close/>
                  <a:moveTo>
                    <a:pt x="234993" y="249339"/>
                  </a:moveTo>
                  <a:cubicBezTo>
                    <a:pt x="235562" y="259017"/>
                    <a:pt x="242390" y="261863"/>
                    <a:pt x="250355" y="261863"/>
                  </a:cubicBezTo>
                  <a:cubicBezTo>
                    <a:pt x="258890" y="261863"/>
                    <a:pt x="262304" y="259017"/>
                    <a:pt x="262304" y="254463"/>
                  </a:cubicBezTo>
                  <a:cubicBezTo>
                    <a:pt x="262304" y="240231"/>
                    <a:pt x="213371" y="251047"/>
                    <a:pt x="213371" y="218029"/>
                  </a:cubicBezTo>
                  <a:cubicBezTo>
                    <a:pt x="213371" y="202659"/>
                    <a:pt x="224182" y="190705"/>
                    <a:pt x="248649" y="190705"/>
                  </a:cubicBezTo>
                  <a:cubicBezTo>
                    <a:pt x="272546" y="190705"/>
                    <a:pt x="285064" y="201521"/>
                    <a:pt x="285633" y="219737"/>
                  </a:cubicBezTo>
                  <a:lnTo>
                    <a:pt x="261735" y="219737"/>
                  </a:lnTo>
                  <a:cubicBezTo>
                    <a:pt x="261735" y="211767"/>
                    <a:pt x="256045" y="208352"/>
                    <a:pt x="248649" y="208352"/>
                  </a:cubicBezTo>
                  <a:cubicBezTo>
                    <a:pt x="240683" y="208352"/>
                    <a:pt x="238407" y="212337"/>
                    <a:pt x="238407" y="215183"/>
                  </a:cubicBezTo>
                  <a:cubicBezTo>
                    <a:pt x="238407" y="229415"/>
                    <a:pt x="287340" y="218599"/>
                    <a:pt x="287340" y="252185"/>
                  </a:cubicBezTo>
                  <a:cubicBezTo>
                    <a:pt x="287340" y="268125"/>
                    <a:pt x="276529" y="278941"/>
                    <a:pt x="250925" y="278941"/>
                  </a:cubicBezTo>
                  <a:cubicBezTo>
                    <a:pt x="226458" y="278941"/>
                    <a:pt x="211664" y="271541"/>
                    <a:pt x="210526" y="248770"/>
                  </a:cubicBezTo>
                  <a:lnTo>
                    <a:pt x="234993" y="248770"/>
                  </a:lnTo>
                  <a:close/>
                  <a:moveTo>
                    <a:pt x="308393" y="212337"/>
                  </a:moveTo>
                  <a:lnTo>
                    <a:pt x="297013" y="212337"/>
                  </a:lnTo>
                  <a:lnTo>
                    <a:pt x="297013" y="192412"/>
                  </a:lnTo>
                  <a:lnTo>
                    <a:pt x="308393" y="192412"/>
                  </a:lnTo>
                  <a:lnTo>
                    <a:pt x="308393" y="170211"/>
                  </a:lnTo>
                  <a:lnTo>
                    <a:pt x="333428" y="170211"/>
                  </a:lnTo>
                  <a:lnTo>
                    <a:pt x="333428" y="192412"/>
                  </a:lnTo>
                  <a:lnTo>
                    <a:pt x="353343" y="192412"/>
                  </a:lnTo>
                  <a:lnTo>
                    <a:pt x="353343" y="212337"/>
                  </a:lnTo>
                  <a:lnTo>
                    <a:pt x="333428" y="212337"/>
                  </a:lnTo>
                  <a:lnTo>
                    <a:pt x="333428" y="244785"/>
                  </a:lnTo>
                  <a:cubicBezTo>
                    <a:pt x="333428" y="252755"/>
                    <a:pt x="337411" y="256170"/>
                    <a:pt x="346515" y="256170"/>
                  </a:cubicBezTo>
                  <a:cubicBezTo>
                    <a:pt x="348791" y="256170"/>
                    <a:pt x="351067" y="256170"/>
                    <a:pt x="355050" y="255601"/>
                  </a:cubicBezTo>
                  <a:lnTo>
                    <a:pt x="355050" y="277803"/>
                  </a:lnTo>
                  <a:cubicBezTo>
                    <a:pt x="351636" y="278372"/>
                    <a:pt x="347084" y="279510"/>
                    <a:pt x="341963" y="279510"/>
                  </a:cubicBezTo>
                  <a:cubicBezTo>
                    <a:pt x="319772" y="279510"/>
                    <a:pt x="308393" y="269833"/>
                    <a:pt x="308393" y="245354"/>
                  </a:cubicBezTo>
                  <a:lnTo>
                    <a:pt x="308393" y="212337"/>
                  </a:lnTo>
                  <a:close/>
                </a:path>
              </a:pathLst>
            </a:custGeom>
            <a:solidFill>
              <a:srgbClr val="858381"/>
            </a:solidFill>
            <a:ln w="5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74E69F7A-D319-2783-5E74-BCD9780D5BBE}"/>
                </a:ext>
              </a:extLst>
            </p:cNvPr>
            <p:cNvSpPr/>
            <p:nvPr/>
          </p:nvSpPr>
          <p:spPr>
            <a:xfrm>
              <a:off x="3487075" y="6411984"/>
              <a:ext cx="1250639" cy="290924"/>
            </a:xfrm>
            <a:custGeom>
              <a:avLst/>
              <a:gdLst>
                <a:gd name="connsiteX0" fmla="*/ 1063442 w 1250639"/>
                <a:gd name="connsiteY0" fmla="*/ 223153 h 290924"/>
                <a:gd name="connsiteX1" fmla="*/ 1155049 w 1250639"/>
                <a:gd name="connsiteY1" fmla="*/ 149717 h 290924"/>
                <a:gd name="connsiteX2" fmla="*/ 1188051 w 1250639"/>
                <a:gd name="connsiteY2" fmla="*/ 154272 h 290924"/>
                <a:gd name="connsiteX3" fmla="*/ 1188620 w 1250639"/>
                <a:gd name="connsiteY3" fmla="*/ 154272 h 290924"/>
                <a:gd name="connsiteX4" fmla="*/ 1190327 w 1250639"/>
                <a:gd name="connsiteY4" fmla="*/ 154841 h 290924"/>
                <a:gd name="connsiteX5" fmla="*/ 1192033 w 1250639"/>
                <a:gd name="connsiteY5" fmla="*/ 155410 h 290924"/>
                <a:gd name="connsiteX6" fmla="*/ 1193171 w 1250639"/>
                <a:gd name="connsiteY6" fmla="*/ 155410 h 290924"/>
                <a:gd name="connsiteX7" fmla="*/ 1194310 w 1250639"/>
                <a:gd name="connsiteY7" fmla="*/ 155979 h 290924"/>
                <a:gd name="connsiteX8" fmla="*/ 1199431 w 1250639"/>
                <a:gd name="connsiteY8" fmla="*/ 157687 h 290924"/>
                <a:gd name="connsiteX9" fmla="*/ 1199431 w 1250639"/>
                <a:gd name="connsiteY9" fmla="*/ 157687 h 290924"/>
                <a:gd name="connsiteX10" fmla="*/ 1202276 w 1250639"/>
                <a:gd name="connsiteY10" fmla="*/ 158826 h 290924"/>
                <a:gd name="connsiteX11" fmla="*/ 1202276 w 1250639"/>
                <a:gd name="connsiteY11" fmla="*/ 146871 h 290924"/>
                <a:gd name="connsiteX12" fmla="*/ 1156187 w 1250639"/>
                <a:gd name="connsiteY12" fmla="*/ 106453 h 290924"/>
                <a:gd name="connsiteX13" fmla="*/ 1103840 w 1250639"/>
                <a:gd name="connsiteY13" fmla="*/ 138332 h 290924"/>
                <a:gd name="connsiteX14" fmla="*/ 1069701 w 1250639"/>
                <a:gd name="connsiteY14" fmla="*/ 105884 h 290924"/>
                <a:gd name="connsiteX15" fmla="*/ 1156756 w 1250639"/>
                <a:gd name="connsiteY15" fmla="*/ 60342 h 290924"/>
                <a:gd name="connsiteX16" fmla="*/ 1250640 w 1250639"/>
                <a:gd name="connsiteY16" fmla="*/ 143455 h 290924"/>
                <a:gd name="connsiteX17" fmla="*/ 1250640 w 1250639"/>
                <a:gd name="connsiteY17" fmla="*/ 285772 h 290924"/>
                <a:gd name="connsiteX18" fmla="*/ 1202276 w 1250639"/>
                <a:gd name="connsiteY18" fmla="*/ 285772 h 290924"/>
                <a:gd name="connsiteX19" fmla="*/ 1202276 w 1250639"/>
                <a:gd name="connsiteY19" fmla="*/ 266986 h 290924"/>
                <a:gd name="connsiteX20" fmla="*/ 1199999 w 1250639"/>
                <a:gd name="connsiteY20" fmla="*/ 268694 h 290924"/>
                <a:gd name="connsiteX21" fmla="*/ 1137411 w 1250639"/>
                <a:gd name="connsiteY21" fmla="*/ 290896 h 290924"/>
                <a:gd name="connsiteX22" fmla="*/ 1063442 w 1250639"/>
                <a:gd name="connsiteY22" fmla="*/ 223153 h 290924"/>
                <a:gd name="connsiteX23" fmla="*/ 1111237 w 1250639"/>
                <a:gd name="connsiteY23" fmla="*/ 219737 h 290924"/>
                <a:gd name="connsiteX24" fmla="*/ 1146514 w 1250639"/>
                <a:gd name="connsiteY24" fmla="*/ 247062 h 290924"/>
                <a:gd name="connsiteX25" fmla="*/ 1201706 w 1250639"/>
                <a:gd name="connsiteY25" fmla="*/ 227138 h 290924"/>
                <a:gd name="connsiteX26" fmla="*/ 1201706 w 1250639"/>
                <a:gd name="connsiteY26" fmla="*/ 200382 h 290924"/>
                <a:gd name="connsiteX27" fmla="*/ 1152773 w 1250639"/>
                <a:gd name="connsiteY27" fmla="*/ 190705 h 290924"/>
                <a:gd name="connsiteX28" fmla="*/ 1111237 w 1250639"/>
                <a:gd name="connsiteY28" fmla="*/ 219737 h 290924"/>
                <a:gd name="connsiteX29" fmla="*/ 1111237 w 1250639"/>
                <a:gd name="connsiteY29" fmla="*/ 219737 h 290924"/>
                <a:gd name="connsiteX30" fmla="*/ 862589 w 1250639"/>
                <a:gd name="connsiteY30" fmla="*/ 247631 h 290924"/>
                <a:gd name="connsiteX31" fmla="*/ 894452 w 1250639"/>
                <a:gd name="connsiteY31" fmla="*/ 214614 h 290924"/>
                <a:gd name="connsiteX32" fmla="*/ 958179 w 1250639"/>
                <a:gd name="connsiteY32" fmla="*/ 246493 h 290924"/>
                <a:gd name="connsiteX33" fmla="*/ 992318 w 1250639"/>
                <a:gd name="connsiteY33" fmla="*/ 223722 h 290924"/>
                <a:gd name="connsiteX34" fmla="*/ 976386 w 1250639"/>
                <a:gd name="connsiteY34" fmla="*/ 204936 h 290924"/>
                <a:gd name="connsiteX35" fmla="*/ 966714 w 1250639"/>
                <a:gd name="connsiteY35" fmla="*/ 202090 h 290924"/>
                <a:gd name="connsiteX36" fmla="*/ 937695 w 1250639"/>
                <a:gd name="connsiteY36" fmla="*/ 194689 h 290924"/>
                <a:gd name="connsiteX37" fmla="*/ 871123 w 1250639"/>
                <a:gd name="connsiteY37" fmla="*/ 125239 h 290924"/>
                <a:gd name="connsiteX38" fmla="*/ 951351 w 1250639"/>
                <a:gd name="connsiteY38" fmla="*/ 59773 h 290924"/>
                <a:gd name="connsiteX39" fmla="*/ 1033285 w 1250639"/>
                <a:gd name="connsiteY39" fmla="*/ 96775 h 290924"/>
                <a:gd name="connsiteX40" fmla="*/ 1001422 w 1250639"/>
                <a:gd name="connsiteY40" fmla="*/ 131501 h 290924"/>
                <a:gd name="connsiteX41" fmla="*/ 949644 w 1250639"/>
                <a:gd name="connsiteY41" fmla="*/ 103607 h 290924"/>
                <a:gd name="connsiteX42" fmla="*/ 919488 w 1250639"/>
                <a:gd name="connsiteY42" fmla="*/ 124100 h 290924"/>
                <a:gd name="connsiteX43" fmla="*/ 936557 w 1250639"/>
                <a:gd name="connsiteY43" fmla="*/ 143455 h 290924"/>
                <a:gd name="connsiteX44" fmla="*/ 941109 w 1250639"/>
                <a:gd name="connsiteY44" fmla="*/ 144594 h 290924"/>
                <a:gd name="connsiteX45" fmla="*/ 975817 w 1250639"/>
                <a:gd name="connsiteY45" fmla="*/ 152564 h 290924"/>
                <a:gd name="connsiteX46" fmla="*/ 1041251 w 1250639"/>
                <a:gd name="connsiteY46" fmla="*/ 221445 h 290924"/>
                <a:gd name="connsiteX47" fmla="*/ 953627 w 1250639"/>
                <a:gd name="connsiteY47" fmla="*/ 289757 h 290924"/>
                <a:gd name="connsiteX48" fmla="*/ 862589 w 1250639"/>
                <a:gd name="connsiteY48" fmla="*/ 247631 h 290924"/>
                <a:gd name="connsiteX49" fmla="*/ 862589 w 1250639"/>
                <a:gd name="connsiteY49" fmla="*/ 247631 h 290924"/>
                <a:gd name="connsiteX50" fmla="*/ 649786 w 1250639"/>
                <a:gd name="connsiteY50" fmla="*/ 193551 h 290924"/>
                <a:gd name="connsiteX51" fmla="*/ 649786 w 1250639"/>
                <a:gd name="connsiteY51" fmla="*/ 66035 h 290924"/>
                <a:gd name="connsiteX52" fmla="*/ 700995 w 1250639"/>
                <a:gd name="connsiteY52" fmla="*/ 66035 h 290924"/>
                <a:gd name="connsiteX53" fmla="*/ 700995 w 1250639"/>
                <a:gd name="connsiteY53" fmla="*/ 197536 h 290924"/>
                <a:gd name="connsiteX54" fmla="*/ 741963 w 1250639"/>
                <a:gd name="connsiteY54" fmla="*/ 245354 h 290924"/>
                <a:gd name="connsiteX55" fmla="*/ 782930 w 1250639"/>
                <a:gd name="connsiteY55" fmla="*/ 197536 h 290924"/>
                <a:gd name="connsiteX56" fmla="*/ 782930 w 1250639"/>
                <a:gd name="connsiteY56" fmla="*/ 66035 h 290924"/>
                <a:gd name="connsiteX57" fmla="*/ 834139 w 1250639"/>
                <a:gd name="connsiteY57" fmla="*/ 66035 h 290924"/>
                <a:gd name="connsiteX58" fmla="*/ 834139 w 1250639"/>
                <a:gd name="connsiteY58" fmla="*/ 193551 h 290924"/>
                <a:gd name="connsiteX59" fmla="*/ 741394 w 1250639"/>
                <a:gd name="connsiteY59" fmla="*/ 290326 h 290924"/>
                <a:gd name="connsiteX60" fmla="*/ 649786 w 1250639"/>
                <a:gd name="connsiteY60" fmla="*/ 193551 h 290924"/>
                <a:gd name="connsiteX61" fmla="*/ 649786 w 1250639"/>
                <a:gd name="connsiteY61" fmla="*/ 193551 h 290924"/>
                <a:gd name="connsiteX62" fmla="*/ 514367 w 1250639"/>
                <a:gd name="connsiteY62" fmla="*/ 207783 h 290924"/>
                <a:gd name="connsiteX63" fmla="*/ 514367 w 1250639"/>
                <a:gd name="connsiteY63" fmla="*/ 111576 h 290924"/>
                <a:gd name="connsiteX64" fmla="*/ 481934 w 1250639"/>
                <a:gd name="connsiteY64" fmla="*/ 111576 h 290924"/>
                <a:gd name="connsiteX65" fmla="*/ 481934 w 1250639"/>
                <a:gd name="connsiteY65" fmla="*/ 66035 h 290924"/>
                <a:gd name="connsiteX66" fmla="*/ 514367 w 1250639"/>
                <a:gd name="connsiteY66" fmla="*/ 66035 h 290924"/>
                <a:gd name="connsiteX67" fmla="*/ 514367 w 1250639"/>
                <a:gd name="connsiteY67" fmla="*/ 569 h 290924"/>
                <a:gd name="connsiteX68" fmla="*/ 565007 w 1250639"/>
                <a:gd name="connsiteY68" fmla="*/ 569 h 290924"/>
                <a:gd name="connsiteX69" fmla="*/ 565007 w 1250639"/>
                <a:gd name="connsiteY69" fmla="*/ 66035 h 290924"/>
                <a:gd name="connsiteX70" fmla="*/ 617354 w 1250639"/>
                <a:gd name="connsiteY70" fmla="*/ 66035 h 290924"/>
                <a:gd name="connsiteX71" fmla="*/ 617354 w 1250639"/>
                <a:gd name="connsiteY71" fmla="*/ 111576 h 290924"/>
                <a:gd name="connsiteX72" fmla="*/ 565007 w 1250639"/>
                <a:gd name="connsiteY72" fmla="*/ 111576 h 290924"/>
                <a:gd name="connsiteX73" fmla="*/ 565007 w 1250639"/>
                <a:gd name="connsiteY73" fmla="*/ 200382 h 290924"/>
                <a:gd name="connsiteX74" fmla="*/ 600853 w 1250639"/>
                <a:gd name="connsiteY74" fmla="*/ 240231 h 290924"/>
                <a:gd name="connsiteX75" fmla="*/ 600853 w 1250639"/>
                <a:gd name="connsiteY75" fmla="*/ 240231 h 290924"/>
                <a:gd name="connsiteX76" fmla="*/ 617354 w 1250639"/>
                <a:gd name="connsiteY76" fmla="*/ 239092 h 290924"/>
                <a:gd name="connsiteX77" fmla="*/ 617354 w 1250639"/>
                <a:gd name="connsiteY77" fmla="*/ 284634 h 290924"/>
                <a:gd name="connsiteX78" fmla="*/ 590042 w 1250639"/>
                <a:gd name="connsiteY78" fmla="*/ 285772 h 290924"/>
                <a:gd name="connsiteX79" fmla="*/ 514367 w 1250639"/>
                <a:gd name="connsiteY79" fmla="*/ 207783 h 290924"/>
                <a:gd name="connsiteX80" fmla="*/ 514367 w 1250639"/>
                <a:gd name="connsiteY80" fmla="*/ 207783 h 290924"/>
                <a:gd name="connsiteX81" fmla="*/ 344808 w 1250639"/>
                <a:gd name="connsiteY81" fmla="*/ 285203 h 290924"/>
                <a:gd name="connsiteX82" fmla="*/ 344808 w 1250639"/>
                <a:gd name="connsiteY82" fmla="*/ 144025 h 290924"/>
                <a:gd name="connsiteX83" fmla="*/ 423328 w 1250639"/>
                <a:gd name="connsiteY83" fmla="*/ 65466 h 290924"/>
                <a:gd name="connsiteX84" fmla="*/ 452347 w 1250639"/>
                <a:gd name="connsiteY84" fmla="*/ 65466 h 290924"/>
                <a:gd name="connsiteX85" fmla="*/ 452347 w 1250639"/>
                <a:gd name="connsiteY85" fmla="*/ 111576 h 290924"/>
                <a:gd name="connsiteX86" fmla="*/ 434139 w 1250639"/>
                <a:gd name="connsiteY86" fmla="*/ 111576 h 290924"/>
                <a:gd name="connsiteX87" fmla="*/ 394879 w 1250639"/>
                <a:gd name="connsiteY87" fmla="*/ 150856 h 290924"/>
                <a:gd name="connsiteX88" fmla="*/ 394879 w 1250639"/>
                <a:gd name="connsiteY88" fmla="*/ 150856 h 290924"/>
                <a:gd name="connsiteX89" fmla="*/ 394879 w 1250639"/>
                <a:gd name="connsiteY89" fmla="*/ 285203 h 290924"/>
                <a:gd name="connsiteX90" fmla="*/ 344808 w 1250639"/>
                <a:gd name="connsiteY90" fmla="*/ 285203 h 290924"/>
                <a:gd name="connsiteX91" fmla="*/ 246942 w 1250639"/>
                <a:gd name="connsiteY91" fmla="*/ 285203 h 290924"/>
                <a:gd name="connsiteX92" fmla="*/ 246942 w 1250639"/>
                <a:gd name="connsiteY92" fmla="*/ 70589 h 290924"/>
                <a:gd name="connsiteX93" fmla="*/ 298151 w 1250639"/>
                <a:gd name="connsiteY93" fmla="*/ 140609 h 290924"/>
                <a:gd name="connsiteX94" fmla="*/ 298151 w 1250639"/>
                <a:gd name="connsiteY94" fmla="*/ 285203 h 290924"/>
                <a:gd name="connsiteX95" fmla="*/ 246942 w 1250639"/>
                <a:gd name="connsiteY95" fmla="*/ 285203 h 290924"/>
                <a:gd name="connsiteX96" fmla="*/ 77951 w 1250639"/>
                <a:gd name="connsiteY96" fmla="*/ 285203 h 290924"/>
                <a:gd name="connsiteX97" fmla="*/ 0 w 1250639"/>
                <a:gd name="connsiteY97" fmla="*/ 65466 h 290924"/>
                <a:gd name="connsiteX98" fmla="*/ 52347 w 1250639"/>
                <a:gd name="connsiteY98" fmla="*/ 65466 h 290924"/>
                <a:gd name="connsiteX99" fmla="*/ 105832 w 1250639"/>
                <a:gd name="connsiteY99" fmla="*/ 226568 h 290924"/>
                <a:gd name="connsiteX100" fmla="*/ 159317 w 1250639"/>
                <a:gd name="connsiteY100" fmla="*/ 65466 h 290924"/>
                <a:gd name="connsiteX101" fmla="*/ 211664 w 1250639"/>
                <a:gd name="connsiteY101" fmla="*/ 65466 h 290924"/>
                <a:gd name="connsiteX102" fmla="*/ 133713 w 1250639"/>
                <a:gd name="connsiteY102" fmla="*/ 285203 h 290924"/>
                <a:gd name="connsiteX103" fmla="*/ 77951 w 1250639"/>
                <a:gd name="connsiteY103" fmla="*/ 285203 h 290924"/>
                <a:gd name="connsiteX104" fmla="*/ 246942 w 1250639"/>
                <a:gd name="connsiteY104" fmla="*/ 0 h 290924"/>
                <a:gd name="connsiteX105" fmla="*/ 297013 w 1250639"/>
                <a:gd name="connsiteY105" fmla="*/ 0 h 290924"/>
                <a:gd name="connsiteX106" fmla="*/ 246942 w 1250639"/>
                <a:gd name="connsiteY106" fmla="*/ 60342 h 290924"/>
                <a:gd name="connsiteX107" fmla="*/ 246942 w 1250639"/>
                <a:gd name="connsiteY107" fmla="*/ 0 h 290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</a:cxnLst>
              <a:rect l="l" t="t" r="r" b="b"/>
              <a:pathLst>
                <a:path w="1250639" h="290924">
                  <a:moveTo>
                    <a:pt x="1063442" y="223153"/>
                  </a:moveTo>
                  <a:cubicBezTo>
                    <a:pt x="1063442" y="173057"/>
                    <a:pt x="1104409" y="149717"/>
                    <a:pt x="1155049" y="149717"/>
                  </a:cubicBezTo>
                  <a:cubicBezTo>
                    <a:pt x="1166429" y="149717"/>
                    <a:pt x="1177240" y="151425"/>
                    <a:pt x="1188051" y="154272"/>
                  </a:cubicBezTo>
                  <a:lnTo>
                    <a:pt x="1188620" y="154272"/>
                  </a:lnTo>
                  <a:cubicBezTo>
                    <a:pt x="1189188" y="154272"/>
                    <a:pt x="1189758" y="154272"/>
                    <a:pt x="1190327" y="154841"/>
                  </a:cubicBezTo>
                  <a:cubicBezTo>
                    <a:pt x="1190896" y="155410"/>
                    <a:pt x="1191465" y="154841"/>
                    <a:pt x="1192033" y="155410"/>
                  </a:cubicBezTo>
                  <a:cubicBezTo>
                    <a:pt x="1192603" y="155410"/>
                    <a:pt x="1192603" y="155410"/>
                    <a:pt x="1193171" y="155410"/>
                  </a:cubicBezTo>
                  <a:cubicBezTo>
                    <a:pt x="1193741" y="155410"/>
                    <a:pt x="1194310" y="155410"/>
                    <a:pt x="1194310" y="155979"/>
                  </a:cubicBezTo>
                  <a:cubicBezTo>
                    <a:pt x="1196016" y="156549"/>
                    <a:pt x="1198293" y="157118"/>
                    <a:pt x="1199431" y="157687"/>
                  </a:cubicBezTo>
                  <a:lnTo>
                    <a:pt x="1199431" y="157687"/>
                  </a:lnTo>
                  <a:cubicBezTo>
                    <a:pt x="1200568" y="158256"/>
                    <a:pt x="1201706" y="158256"/>
                    <a:pt x="1202276" y="158826"/>
                  </a:cubicBezTo>
                  <a:lnTo>
                    <a:pt x="1202276" y="146871"/>
                  </a:lnTo>
                  <a:cubicBezTo>
                    <a:pt x="1202276" y="124100"/>
                    <a:pt x="1183499" y="105884"/>
                    <a:pt x="1156187" y="106453"/>
                  </a:cubicBezTo>
                  <a:cubicBezTo>
                    <a:pt x="1133997" y="106453"/>
                    <a:pt x="1114082" y="118977"/>
                    <a:pt x="1103840" y="138332"/>
                  </a:cubicBezTo>
                  <a:lnTo>
                    <a:pt x="1069701" y="105884"/>
                  </a:lnTo>
                  <a:cubicBezTo>
                    <a:pt x="1087340" y="75143"/>
                    <a:pt x="1123186" y="60342"/>
                    <a:pt x="1156756" y="60342"/>
                  </a:cubicBezTo>
                  <a:cubicBezTo>
                    <a:pt x="1211379" y="60342"/>
                    <a:pt x="1250640" y="87098"/>
                    <a:pt x="1250640" y="143455"/>
                  </a:cubicBezTo>
                  <a:lnTo>
                    <a:pt x="1250640" y="285772"/>
                  </a:lnTo>
                  <a:lnTo>
                    <a:pt x="1202276" y="285772"/>
                  </a:lnTo>
                  <a:lnTo>
                    <a:pt x="1202276" y="266986"/>
                  </a:lnTo>
                  <a:cubicBezTo>
                    <a:pt x="1201706" y="267556"/>
                    <a:pt x="1201137" y="268125"/>
                    <a:pt x="1199999" y="268694"/>
                  </a:cubicBezTo>
                  <a:cubicBezTo>
                    <a:pt x="1182361" y="283495"/>
                    <a:pt x="1160170" y="291465"/>
                    <a:pt x="1137411" y="290896"/>
                  </a:cubicBezTo>
                  <a:cubicBezTo>
                    <a:pt x="1097012" y="290326"/>
                    <a:pt x="1063442" y="265848"/>
                    <a:pt x="1063442" y="223153"/>
                  </a:cubicBezTo>
                  <a:close/>
                  <a:moveTo>
                    <a:pt x="1111237" y="219737"/>
                  </a:moveTo>
                  <a:cubicBezTo>
                    <a:pt x="1111237" y="234538"/>
                    <a:pt x="1122617" y="247062"/>
                    <a:pt x="1146514" y="247062"/>
                  </a:cubicBezTo>
                  <a:cubicBezTo>
                    <a:pt x="1166429" y="247062"/>
                    <a:pt x="1186344" y="240231"/>
                    <a:pt x="1201706" y="227138"/>
                  </a:cubicBezTo>
                  <a:lnTo>
                    <a:pt x="1201706" y="200382"/>
                  </a:lnTo>
                  <a:cubicBezTo>
                    <a:pt x="1186344" y="194120"/>
                    <a:pt x="1169843" y="190705"/>
                    <a:pt x="1152773" y="190705"/>
                  </a:cubicBezTo>
                  <a:cubicBezTo>
                    <a:pt x="1128307" y="190705"/>
                    <a:pt x="1111237" y="200951"/>
                    <a:pt x="1111237" y="219737"/>
                  </a:cubicBezTo>
                  <a:lnTo>
                    <a:pt x="1111237" y="219737"/>
                  </a:lnTo>
                  <a:close/>
                  <a:moveTo>
                    <a:pt x="862589" y="247631"/>
                  </a:moveTo>
                  <a:lnTo>
                    <a:pt x="894452" y="214614"/>
                  </a:lnTo>
                  <a:cubicBezTo>
                    <a:pt x="909246" y="235107"/>
                    <a:pt x="932574" y="247062"/>
                    <a:pt x="958179" y="246493"/>
                  </a:cubicBezTo>
                  <a:cubicBezTo>
                    <a:pt x="984921" y="246493"/>
                    <a:pt x="992318" y="234538"/>
                    <a:pt x="992318" y="223722"/>
                  </a:cubicBezTo>
                  <a:cubicBezTo>
                    <a:pt x="992318" y="215752"/>
                    <a:pt x="988335" y="209490"/>
                    <a:pt x="976386" y="204936"/>
                  </a:cubicBezTo>
                  <a:cubicBezTo>
                    <a:pt x="973542" y="203798"/>
                    <a:pt x="970127" y="202659"/>
                    <a:pt x="966714" y="202090"/>
                  </a:cubicBezTo>
                  <a:lnTo>
                    <a:pt x="937695" y="194689"/>
                  </a:lnTo>
                  <a:cubicBezTo>
                    <a:pt x="896728" y="184443"/>
                    <a:pt x="871123" y="163380"/>
                    <a:pt x="871123" y="125239"/>
                  </a:cubicBezTo>
                  <a:cubicBezTo>
                    <a:pt x="871123" y="84252"/>
                    <a:pt x="905263" y="59773"/>
                    <a:pt x="951351" y="59773"/>
                  </a:cubicBezTo>
                  <a:cubicBezTo>
                    <a:pt x="988335" y="59773"/>
                    <a:pt x="1013371" y="75713"/>
                    <a:pt x="1033285" y="96775"/>
                  </a:cubicBezTo>
                  <a:lnTo>
                    <a:pt x="1001422" y="131501"/>
                  </a:lnTo>
                  <a:cubicBezTo>
                    <a:pt x="989473" y="114423"/>
                    <a:pt x="970127" y="104176"/>
                    <a:pt x="949644" y="103607"/>
                  </a:cubicBezTo>
                  <a:cubicBezTo>
                    <a:pt x="930867" y="103607"/>
                    <a:pt x="919488" y="113284"/>
                    <a:pt x="919488" y="124100"/>
                  </a:cubicBezTo>
                  <a:cubicBezTo>
                    <a:pt x="919488" y="133778"/>
                    <a:pt x="926884" y="140040"/>
                    <a:pt x="936557" y="143455"/>
                  </a:cubicBezTo>
                  <a:cubicBezTo>
                    <a:pt x="938264" y="144025"/>
                    <a:pt x="939402" y="144594"/>
                    <a:pt x="941109" y="144594"/>
                  </a:cubicBezTo>
                  <a:lnTo>
                    <a:pt x="975817" y="152564"/>
                  </a:lnTo>
                  <a:cubicBezTo>
                    <a:pt x="1013371" y="161672"/>
                    <a:pt x="1041251" y="182735"/>
                    <a:pt x="1041251" y="221445"/>
                  </a:cubicBezTo>
                  <a:cubicBezTo>
                    <a:pt x="1041251" y="259586"/>
                    <a:pt x="1011664" y="289757"/>
                    <a:pt x="953627" y="289757"/>
                  </a:cubicBezTo>
                  <a:cubicBezTo>
                    <a:pt x="908108" y="290326"/>
                    <a:pt x="879658" y="269264"/>
                    <a:pt x="862589" y="247631"/>
                  </a:cubicBezTo>
                  <a:lnTo>
                    <a:pt x="862589" y="247631"/>
                  </a:lnTo>
                  <a:close/>
                  <a:moveTo>
                    <a:pt x="649786" y="193551"/>
                  </a:moveTo>
                  <a:lnTo>
                    <a:pt x="649786" y="66035"/>
                  </a:lnTo>
                  <a:lnTo>
                    <a:pt x="700995" y="66035"/>
                  </a:lnTo>
                  <a:lnTo>
                    <a:pt x="700995" y="197536"/>
                  </a:lnTo>
                  <a:cubicBezTo>
                    <a:pt x="700995" y="225999"/>
                    <a:pt x="715789" y="245354"/>
                    <a:pt x="741963" y="245354"/>
                  </a:cubicBezTo>
                  <a:cubicBezTo>
                    <a:pt x="768136" y="245354"/>
                    <a:pt x="782930" y="226568"/>
                    <a:pt x="782930" y="197536"/>
                  </a:cubicBezTo>
                  <a:lnTo>
                    <a:pt x="782930" y="66035"/>
                  </a:lnTo>
                  <a:lnTo>
                    <a:pt x="834139" y="66035"/>
                  </a:lnTo>
                  <a:lnTo>
                    <a:pt x="834139" y="193551"/>
                  </a:lnTo>
                  <a:cubicBezTo>
                    <a:pt x="834139" y="255601"/>
                    <a:pt x="790327" y="290326"/>
                    <a:pt x="741394" y="290326"/>
                  </a:cubicBezTo>
                  <a:cubicBezTo>
                    <a:pt x="692460" y="290326"/>
                    <a:pt x="650355" y="255601"/>
                    <a:pt x="649786" y="193551"/>
                  </a:cubicBezTo>
                  <a:lnTo>
                    <a:pt x="649786" y="193551"/>
                  </a:lnTo>
                  <a:close/>
                  <a:moveTo>
                    <a:pt x="514367" y="207783"/>
                  </a:moveTo>
                  <a:lnTo>
                    <a:pt x="514367" y="111576"/>
                  </a:lnTo>
                  <a:lnTo>
                    <a:pt x="481934" y="111576"/>
                  </a:lnTo>
                  <a:lnTo>
                    <a:pt x="481934" y="66035"/>
                  </a:lnTo>
                  <a:lnTo>
                    <a:pt x="514367" y="66035"/>
                  </a:lnTo>
                  <a:lnTo>
                    <a:pt x="514367" y="569"/>
                  </a:lnTo>
                  <a:lnTo>
                    <a:pt x="565007" y="569"/>
                  </a:lnTo>
                  <a:lnTo>
                    <a:pt x="565007" y="66035"/>
                  </a:lnTo>
                  <a:lnTo>
                    <a:pt x="617354" y="66035"/>
                  </a:lnTo>
                  <a:lnTo>
                    <a:pt x="617354" y="111576"/>
                  </a:lnTo>
                  <a:lnTo>
                    <a:pt x="565007" y="111576"/>
                  </a:lnTo>
                  <a:lnTo>
                    <a:pt x="565007" y="200382"/>
                  </a:lnTo>
                  <a:cubicBezTo>
                    <a:pt x="565007" y="232261"/>
                    <a:pt x="572404" y="240231"/>
                    <a:pt x="600853" y="240231"/>
                  </a:cubicBezTo>
                  <a:lnTo>
                    <a:pt x="600853" y="240231"/>
                  </a:lnTo>
                  <a:cubicBezTo>
                    <a:pt x="605405" y="240231"/>
                    <a:pt x="615647" y="239662"/>
                    <a:pt x="617354" y="239092"/>
                  </a:cubicBezTo>
                  <a:lnTo>
                    <a:pt x="617354" y="284634"/>
                  </a:lnTo>
                  <a:cubicBezTo>
                    <a:pt x="616216" y="284634"/>
                    <a:pt x="606543" y="285772"/>
                    <a:pt x="590042" y="285772"/>
                  </a:cubicBezTo>
                  <a:cubicBezTo>
                    <a:pt x="532574" y="285772"/>
                    <a:pt x="514367" y="263571"/>
                    <a:pt x="514367" y="207783"/>
                  </a:cubicBezTo>
                  <a:lnTo>
                    <a:pt x="514367" y="207783"/>
                  </a:lnTo>
                  <a:close/>
                  <a:moveTo>
                    <a:pt x="344808" y="285203"/>
                  </a:moveTo>
                  <a:lnTo>
                    <a:pt x="344808" y="144025"/>
                  </a:lnTo>
                  <a:cubicBezTo>
                    <a:pt x="344808" y="100760"/>
                    <a:pt x="380085" y="65466"/>
                    <a:pt x="423328" y="65466"/>
                  </a:cubicBezTo>
                  <a:lnTo>
                    <a:pt x="452347" y="65466"/>
                  </a:lnTo>
                  <a:lnTo>
                    <a:pt x="452347" y="111576"/>
                  </a:lnTo>
                  <a:lnTo>
                    <a:pt x="434139" y="111576"/>
                  </a:lnTo>
                  <a:cubicBezTo>
                    <a:pt x="412518" y="111576"/>
                    <a:pt x="394879" y="129224"/>
                    <a:pt x="394879" y="150856"/>
                  </a:cubicBezTo>
                  <a:lnTo>
                    <a:pt x="394879" y="150856"/>
                  </a:lnTo>
                  <a:lnTo>
                    <a:pt x="394879" y="285203"/>
                  </a:lnTo>
                  <a:lnTo>
                    <a:pt x="344808" y="285203"/>
                  </a:lnTo>
                  <a:close/>
                  <a:moveTo>
                    <a:pt x="246942" y="285203"/>
                  </a:moveTo>
                  <a:lnTo>
                    <a:pt x="246942" y="70589"/>
                  </a:lnTo>
                  <a:cubicBezTo>
                    <a:pt x="276529" y="81405"/>
                    <a:pt x="296444" y="109299"/>
                    <a:pt x="298151" y="140609"/>
                  </a:cubicBezTo>
                  <a:lnTo>
                    <a:pt x="298151" y="285203"/>
                  </a:lnTo>
                  <a:lnTo>
                    <a:pt x="246942" y="285203"/>
                  </a:lnTo>
                  <a:close/>
                  <a:moveTo>
                    <a:pt x="77951" y="285203"/>
                  </a:moveTo>
                  <a:lnTo>
                    <a:pt x="0" y="65466"/>
                  </a:lnTo>
                  <a:lnTo>
                    <a:pt x="52347" y="65466"/>
                  </a:lnTo>
                  <a:lnTo>
                    <a:pt x="105832" y="226568"/>
                  </a:lnTo>
                  <a:lnTo>
                    <a:pt x="159317" y="65466"/>
                  </a:lnTo>
                  <a:lnTo>
                    <a:pt x="211664" y="65466"/>
                  </a:lnTo>
                  <a:lnTo>
                    <a:pt x="133713" y="285203"/>
                  </a:lnTo>
                  <a:lnTo>
                    <a:pt x="77951" y="285203"/>
                  </a:lnTo>
                  <a:close/>
                  <a:moveTo>
                    <a:pt x="246942" y="0"/>
                  </a:moveTo>
                  <a:lnTo>
                    <a:pt x="297013" y="0"/>
                  </a:lnTo>
                  <a:cubicBezTo>
                    <a:pt x="292461" y="27325"/>
                    <a:pt x="273115" y="50665"/>
                    <a:pt x="246942" y="60342"/>
                  </a:cubicBezTo>
                  <a:lnTo>
                    <a:pt x="246942" y="0"/>
                  </a:lnTo>
                  <a:close/>
                </a:path>
              </a:pathLst>
            </a:custGeom>
            <a:solidFill>
              <a:srgbClr val="858381"/>
            </a:solidFill>
            <a:ln w="5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4FDCA36B-E140-CAC1-D89D-6D92AD197FB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50808" y="0"/>
            <a:ext cx="3441192" cy="5056632"/>
          </a:xfrm>
          <a:custGeom>
            <a:avLst/>
            <a:gdLst>
              <a:gd name="connsiteX0" fmla="*/ 0 w 3441192"/>
              <a:gd name="connsiteY0" fmla="*/ 0 h 5056632"/>
              <a:gd name="connsiteX1" fmla="*/ 3441192 w 3441192"/>
              <a:gd name="connsiteY1" fmla="*/ 0 h 5056632"/>
              <a:gd name="connsiteX2" fmla="*/ 3441192 w 3441192"/>
              <a:gd name="connsiteY2" fmla="*/ 5056632 h 5056632"/>
              <a:gd name="connsiteX3" fmla="*/ 3434007 w 3441192"/>
              <a:gd name="connsiteY3" fmla="*/ 5056632 h 5056632"/>
              <a:gd name="connsiteX4" fmla="*/ 3103133 w 3441192"/>
              <a:gd name="connsiteY4" fmla="*/ 5033876 h 5056632"/>
              <a:gd name="connsiteX5" fmla="*/ 10392 w 3441192"/>
              <a:gd name="connsiteY5" fmla="*/ 1910038 h 5056632"/>
              <a:gd name="connsiteX6" fmla="*/ 0 w 3441192"/>
              <a:gd name="connsiteY6" fmla="*/ 1772344 h 5056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41192" h="5056632">
                <a:moveTo>
                  <a:pt x="0" y="0"/>
                </a:moveTo>
                <a:lnTo>
                  <a:pt x="3441192" y="0"/>
                </a:lnTo>
                <a:lnTo>
                  <a:pt x="3441192" y="5056632"/>
                </a:lnTo>
                <a:lnTo>
                  <a:pt x="3434007" y="5056632"/>
                </a:lnTo>
                <a:lnTo>
                  <a:pt x="3103133" y="5033876"/>
                </a:lnTo>
                <a:cubicBezTo>
                  <a:pt x="1467098" y="4839917"/>
                  <a:pt x="175353" y="3546237"/>
                  <a:pt x="10392" y="1910038"/>
                </a:cubicBezTo>
                <a:lnTo>
                  <a:pt x="0" y="1772344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>
            <a:lvl1pPr marL="0" indent="0" algn="r">
              <a:buNone/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00338219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- Focal Point - 2 Cir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19D72B60-EB43-1245-ACFC-90EDA4CE7969}"/>
              </a:ext>
            </a:extLst>
          </p:cNvPr>
          <p:cNvSpPr/>
          <p:nvPr userDrawn="1"/>
        </p:nvSpPr>
        <p:spPr>
          <a:xfrm>
            <a:off x="-1" y="0"/>
            <a:ext cx="3971365" cy="6858000"/>
          </a:xfrm>
          <a:custGeom>
            <a:avLst/>
            <a:gdLst>
              <a:gd name="connsiteX0" fmla="*/ 0 w 3971365"/>
              <a:gd name="connsiteY0" fmla="*/ 0 h 6858000"/>
              <a:gd name="connsiteX1" fmla="*/ 3971365 w 3971365"/>
              <a:gd name="connsiteY1" fmla="*/ 0 h 6858000"/>
              <a:gd name="connsiteX2" fmla="*/ 3971365 w 3971365"/>
              <a:gd name="connsiteY2" fmla="*/ 1246027 h 6858000"/>
              <a:gd name="connsiteX3" fmla="*/ 3970557 w 3971365"/>
              <a:gd name="connsiteY3" fmla="*/ 1238965 h 6858000"/>
              <a:gd name="connsiteX4" fmla="*/ 3970283 w 3971365"/>
              <a:gd name="connsiteY4" fmla="*/ 1238965 h 6858000"/>
              <a:gd name="connsiteX5" fmla="*/ 3267972 w 3971365"/>
              <a:gd name="connsiteY5" fmla="*/ 1941276 h 6858000"/>
              <a:gd name="connsiteX6" fmla="*/ 3267972 w 3971365"/>
              <a:gd name="connsiteY6" fmla="*/ 1941549 h 6858000"/>
              <a:gd name="connsiteX7" fmla="*/ 3970283 w 3971365"/>
              <a:gd name="connsiteY7" fmla="*/ 2643860 h 6858000"/>
              <a:gd name="connsiteX8" fmla="*/ 3970557 w 3971365"/>
              <a:gd name="connsiteY8" fmla="*/ 2643860 h 6858000"/>
              <a:gd name="connsiteX9" fmla="*/ 3971365 w 3971365"/>
              <a:gd name="connsiteY9" fmla="*/ 2636798 h 6858000"/>
              <a:gd name="connsiteX10" fmla="*/ 3971365 w 3971365"/>
              <a:gd name="connsiteY10" fmla="*/ 6858000 h 6858000"/>
              <a:gd name="connsiteX11" fmla="*/ 0 w 3971365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971365" h="6858000">
                <a:moveTo>
                  <a:pt x="0" y="0"/>
                </a:moveTo>
                <a:lnTo>
                  <a:pt x="3971365" y="0"/>
                </a:lnTo>
                <a:lnTo>
                  <a:pt x="3971365" y="1246027"/>
                </a:lnTo>
                <a:lnTo>
                  <a:pt x="3970557" y="1238965"/>
                </a:lnTo>
                <a:lnTo>
                  <a:pt x="3970283" y="1238965"/>
                </a:lnTo>
                <a:cubicBezTo>
                  <a:pt x="3964319" y="1624187"/>
                  <a:pt x="3653194" y="1935312"/>
                  <a:pt x="3267972" y="1941276"/>
                </a:cubicBezTo>
                <a:lnTo>
                  <a:pt x="3267972" y="1941549"/>
                </a:lnTo>
                <a:cubicBezTo>
                  <a:pt x="3653194" y="1947513"/>
                  <a:pt x="3964319" y="2258638"/>
                  <a:pt x="3970283" y="2643860"/>
                </a:cubicBezTo>
                <a:lnTo>
                  <a:pt x="3970557" y="2643860"/>
                </a:lnTo>
                <a:lnTo>
                  <a:pt x="3971365" y="2636798"/>
                </a:lnTo>
                <a:lnTo>
                  <a:pt x="397136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endParaRPr lang="en-US" sz="140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5CB8D0CD-CED4-2E4E-AFD7-344DF7788259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8486383" y="865380"/>
            <a:ext cx="2468879" cy="246888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B7BAE8B-F4B1-374D-8679-DA389393610F}"/>
              </a:ext>
            </a:extLst>
          </p:cNvPr>
          <p:cNvSpPr>
            <a:spLocks noChangeAspect="1"/>
          </p:cNvSpPr>
          <p:nvPr userDrawn="1"/>
        </p:nvSpPr>
        <p:spPr>
          <a:xfrm>
            <a:off x="10957876" y="865380"/>
            <a:ext cx="2468880" cy="2468880"/>
          </a:xfrm>
          <a:prstGeom prst="ellipse">
            <a:avLst/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l">
              <a:buFont typeface="Arial" panose="020B0604020202020204" pitchFamily="34" charset="0"/>
              <a:buNone/>
            </a:pPr>
            <a:endParaRPr lang="en-US" sz="140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817486E1-985B-954E-BF94-B834E210F76A}"/>
              </a:ext>
            </a:extLst>
          </p:cNvPr>
          <p:cNvSpPr>
            <a:spLocks noGrp="1" noChangeAspect="1"/>
          </p:cNvSpPr>
          <p:nvPr>
            <p:ph type="pic" sz="quarter" idx="11"/>
          </p:nvPr>
        </p:nvSpPr>
        <p:spPr>
          <a:xfrm>
            <a:off x="8486383" y="3353114"/>
            <a:ext cx="2468879" cy="246888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3D48C15-DC67-1544-8164-6541CC04C09A}"/>
              </a:ext>
            </a:extLst>
          </p:cNvPr>
          <p:cNvSpPr>
            <a:spLocks noChangeAspect="1"/>
          </p:cNvSpPr>
          <p:nvPr userDrawn="1"/>
        </p:nvSpPr>
        <p:spPr>
          <a:xfrm>
            <a:off x="10957876" y="3353114"/>
            <a:ext cx="2468880" cy="2468880"/>
          </a:xfrm>
          <a:prstGeom prst="ellipse">
            <a:avLst/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l">
              <a:buFont typeface="Arial" panose="020B0604020202020204" pitchFamily="34" charset="0"/>
              <a:buNone/>
            </a:pPr>
            <a:endParaRPr lang="en-US" sz="1400"/>
          </a:p>
        </p:txBody>
      </p:sp>
      <p:sp>
        <p:nvSpPr>
          <p:cNvPr id="16" name="Footer Placeholder">
            <a:extLst>
              <a:ext uri="{FF2B5EF4-FFF2-40B4-BE49-F238E27FC236}">
                <a16:creationId xmlns:a16="http://schemas.microsoft.com/office/drawing/2014/main" id="{227EF3B4-D712-D84C-B450-41A99DAAA8EE}"/>
              </a:ext>
            </a:extLst>
          </p:cNvPr>
          <p:cNvSpPr txBox="1">
            <a:spLocks/>
          </p:cNvSpPr>
          <p:nvPr userDrawn="1"/>
        </p:nvSpPr>
        <p:spPr>
          <a:xfrm>
            <a:off x="1097280" y="6412217"/>
            <a:ext cx="2248454" cy="189231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spc="20" baseline="0">
                <a:solidFill>
                  <a:schemeClr val="bg1">
                    <a:lumMod val="75000"/>
                  </a:schemeClr>
                </a:solidFill>
              </a:rPr>
              <a:t>© 2024 Virtusa Corporation. All Rights Reserved.</a:t>
            </a:r>
          </a:p>
        </p:txBody>
      </p:sp>
      <p:sp>
        <p:nvSpPr>
          <p:cNvPr id="17" name="Footer Placeholder">
            <a:extLst>
              <a:ext uri="{FF2B5EF4-FFF2-40B4-BE49-F238E27FC236}">
                <a16:creationId xmlns:a16="http://schemas.microsoft.com/office/drawing/2014/main" id="{BE41F67E-23B6-F24A-ABE9-C83D015BE2DB}"/>
              </a:ext>
            </a:extLst>
          </p:cNvPr>
          <p:cNvSpPr txBox="1">
            <a:spLocks/>
          </p:cNvSpPr>
          <p:nvPr userDrawn="1"/>
        </p:nvSpPr>
        <p:spPr>
          <a:xfrm>
            <a:off x="732637" y="6396470"/>
            <a:ext cx="423747" cy="189231"/>
          </a:xfrm>
          <a:prstGeom prst="rect">
            <a:avLst/>
          </a:prstGeom>
        </p:spPr>
        <p:txBody>
          <a:bodyPr lIns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AFB7941B-64BF-9D44-BB48-81CE7C26A230}" type="slidenum">
              <a:rPr lang="en-US" sz="1000" b="1" smtClean="0">
                <a:solidFill>
                  <a:schemeClr val="accent4"/>
                </a:solidFill>
              </a:rPr>
              <a:pPr algn="l"/>
              <a:t>‹#›</a:t>
            </a:fld>
            <a:endParaRPr lang="en-US" sz="1000" b="1">
              <a:solidFill>
                <a:schemeClr val="accent4"/>
              </a:solidFill>
            </a:endParaRP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32F48B1C-028C-3030-CB35-3E70CC741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319265"/>
            <a:ext cx="2614214" cy="4483875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7A9D25DA-2BBE-AFB3-D4ED-E4B6D26447B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460789" y="1322580"/>
            <a:ext cx="3399964" cy="448056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  <a:buNone/>
              <a:defRPr sz="1200"/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  <a:defRPr sz="1200"/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  <a:defRPr sz="1200"/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  <a:defRPr sz="12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36312D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69879DF-5B3A-163D-AB3D-39DC3B733A80}"/>
              </a:ext>
            </a:extLst>
          </p:cNvPr>
          <p:cNvGrpSpPr/>
          <p:nvPr userDrawn="1"/>
        </p:nvGrpSpPr>
        <p:grpSpPr>
          <a:xfrm>
            <a:off x="9821208" y="6370064"/>
            <a:ext cx="1645859" cy="201757"/>
            <a:chOff x="3487075" y="6411984"/>
            <a:chExt cx="2373256" cy="290924"/>
          </a:xfrm>
        </p:grpSpPr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6B23C4D-D2B4-436C-C110-D9A6DEC2C981}"/>
                </a:ext>
              </a:extLst>
            </p:cNvPr>
            <p:cNvSpPr/>
            <p:nvPr/>
          </p:nvSpPr>
          <p:spPr>
            <a:xfrm>
              <a:off x="4927757" y="6418246"/>
              <a:ext cx="932574" cy="279510"/>
            </a:xfrm>
            <a:custGeom>
              <a:avLst/>
              <a:gdLst>
                <a:gd name="connsiteX0" fmla="*/ 569 w 932574"/>
                <a:gd name="connsiteY0" fmla="*/ 6831 h 279510"/>
                <a:gd name="connsiteX1" fmla="*/ 84210 w 932574"/>
                <a:gd name="connsiteY1" fmla="*/ 6831 h 279510"/>
                <a:gd name="connsiteX2" fmla="*/ 84210 w 932574"/>
                <a:gd name="connsiteY2" fmla="*/ 28463 h 279510"/>
                <a:gd name="connsiteX3" fmla="*/ 27311 w 932574"/>
                <a:gd name="connsiteY3" fmla="*/ 28463 h 279510"/>
                <a:gd name="connsiteX4" fmla="*/ 27311 w 932574"/>
                <a:gd name="connsiteY4" fmla="*/ 53511 h 279510"/>
                <a:gd name="connsiteX5" fmla="*/ 80797 w 932574"/>
                <a:gd name="connsiteY5" fmla="*/ 53511 h 279510"/>
                <a:gd name="connsiteX6" fmla="*/ 80797 w 932574"/>
                <a:gd name="connsiteY6" fmla="*/ 74574 h 279510"/>
                <a:gd name="connsiteX7" fmla="*/ 27311 w 932574"/>
                <a:gd name="connsiteY7" fmla="*/ 74574 h 279510"/>
                <a:gd name="connsiteX8" fmla="*/ 27311 w 932574"/>
                <a:gd name="connsiteY8" fmla="*/ 103037 h 279510"/>
                <a:gd name="connsiteX9" fmla="*/ 85348 w 932574"/>
                <a:gd name="connsiteY9" fmla="*/ 103037 h 279510"/>
                <a:gd name="connsiteX10" fmla="*/ 85348 w 932574"/>
                <a:gd name="connsiteY10" fmla="*/ 124670 h 279510"/>
                <a:gd name="connsiteX11" fmla="*/ 0 w 932574"/>
                <a:gd name="connsiteY11" fmla="*/ 124670 h 279510"/>
                <a:gd name="connsiteX12" fmla="*/ 0 w 932574"/>
                <a:gd name="connsiteY12" fmla="*/ 6831 h 279510"/>
                <a:gd name="connsiteX13" fmla="*/ 104694 w 932574"/>
                <a:gd name="connsiteY13" fmla="*/ 39279 h 279510"/>
                <a:gd name="connsiteX14" fmla="*/ 129730 w 932574"/>
                <a:gd name="connsiteY14" fmla="*/ 39279 h 279510"/>
                <a:gd name="connsiteX15" fmla="*/ 129730 w 932574"/>
                <a:gd name="connsiteY15" fmla="*/ 52942 h 279510"/>
                <a:gd name="connsiteX16" fmla="*/ 130299 w 932574"/>
                <a:gd name="connsiteY16" fmla="*/ 52942 h 279510"/>
                <a:gd name="connsiteX17" fmla="*/ 158179 w 932574"/>
                <a:gd name="connsiteY17" fmla="*/ 37572 h 279510"/>
                <a:gd name="connsiteX18" fmla="*/ 186060 w 932574"/>
                <a:gd name="connsiteY18" fmla="*/ 68881 h 279510"/>
                <a:gd name="connsiteX19" fmla="*/ 186060 w 932574"/>
                <a:gd name="connsiteY19" fmla="*/ 124670 h 279510"/>
                <a:gd name="connsiteX20" fmla="*/ 161024 w 932574"/>
                <a:gd name="connsiteY20" fmla="*/ 124670 h 279510"/>
                <a:gd name="connsiteX21" fmla="*/ 161024 w 932574"/>
                <a:gd name="connsiteY21" fmla="*/ 75713 h 279510"/>
                <a:gd name="connsiteX22" fmla="*/ 147368 w 932574"/>
                <a:gd name="connsiteY22" fmla="*/ 59204 h 279510"/>
                <a:gd name="connsiteX23" fmla="*/ 129730 w 932574"/>
                <a:gd name="connsiteY23" fmla="*/ 77420 h 279510"/>
                <a:gd name="connsiteX24" fmla="*/ 129730 w 932574"/>
                <a:gd name="connsiteY24" fmla="*/ 124670 h 279510"/>
                <a:gd name="connsiteX25" fmla="*/ 104694 w 932574"/>
                <a:gd name="connsiteY25" fmla="*/ 124670 h 279510"/>
                <a:gd name="connsiteX26" fmla="*/ 104694 w 932574"/>
                <a:gd name="connsiteY26" fmla="*/ 39279 h 279510"/>
                <a:gd name="connsiteX27" fmla="*/ 287340 w 932574"/>
                <a:gd name="connsiteY27" fmla="*/ 39279 h 279510"/>
                <a:gd name="connsiteX28" fmla="*/ 287340 w 932574"/>
                <a:gd name="connsiteY28" fmla="*/ 58065 h 279510"/>
                <a:gd name="connsiteX29" fmla="*/ 271408 w 932574"/>
                <a:gd name="connsiteY29" fmla="*/ 58065 h 279510"/>
                <a:gd name="connsiteX30" fmla="*/ 273684 w 932574"/>
                <a:gd name="connsiteY30" fmla="*/ 69451 h 279510"/>
                <a:gd name="connsiteX31" fmla="*/ 239545 w 932574"/>
                <a:gd name="connsiteY31" fmla="*/ 100760 h 279510"/>
                <a:gd name="connsiteX32" fmla="*/ 225320 w 932574"/>
                <a:gd name="connsiteY32" fmla="*/ 98483 h 279510"/>
                <a:gd name="connsiteX33" fmla="*/ 223044 w 932574"/>
                <a:gd name="connsiteY33" fmla="*/ 103607 h 279510"/>
                <a:gd name="connsiteX34" fmla="*/ 285064 w 932574"/>
                <a:gd name="connsiteY34" fmla="*/ 130932 h 279510"/>
                <a:gd name="connsiteX35" fmla="*/ 240114 w 932574"/>
                <a:gd name="connsiteY35" fmla="*/ 157118 h 279510"/>
                <a:gd name="connsiteX36" fmla="*/ 198578 w 932574"/>
                <a:gd name="connsiteY36" fmla="*/ 137763 h 279510"/>
                <a:gd name="connsiteX37" fmla="*/ 207681 w 932574"/>
                <a:gd name="connsiteY37" fmla="*/ 122962 h 279510"/>
                <a:gd name="connsiteX38" fmla="*/ 200284 w 932574"/>
                <a:gd name="connsiteY38" fmla="*/ 109869 h 279510"/>
                <a:gd name="connsiteX39" fmla="*/ 212802 w 932574"/>
                <a:gd name="connsiteY39" fmla="*/ 91652 h 279510"/>
                <a:gd name="connsiteX40" fmla="*/ 204267 w 932574"/>
                <a:gd name="connsiteY40" fmla="*/ 69451 h 279510"/>
                <a:gd name="connsiteX41" fmla="*/ 238976 w 932574"/>
                <a:gd name="connsiteY41" fmla="*/ 38141 h 279510"/>
                <a:gd name="connsiteX42" fmla="*/ 251494 w 932574"/>
                <a:gd name="connsiteY42" fmla="*/ 39849 h 279510"/>
                <a:gd name="connsiteX43" fmla="*/ 287340 w 932574"/>
                <a:gd name="connsiteY43" fmla="*/ 39849 h 279510"/>
                <a:gd name="connsiteX44" fmla="*/ 222475 w 932574"/>
                <a:gd name="connsiteY44" fmla="*/ 127516 h 279510"/>
                <a:gd name="connsiteX45" fmla="*/ 219061 w 932574"/>
                <a:gd name="connsiteY45" fmla="*/ 133778 h 279510"/>
                <a:gd name="connsiteX46" fmla="*/ 241821 w 932574"/>
                <a:gd name="connsiteY46" fmla="*/ 141748 h 279510"/>
                <a:gd name="connsiteX47" fmla="*/ 261735 w 932574"/>
                <a:gd name="connsiteY47" fmla="*/ 133778 h 279510"/>
                <a:gd name="connsiteX48" fmla="*/ 222475 w 932574"/>
                <a:gd name="connsiteY48" fmla="*/ 127516 h 279510"/>
                <a:gd name="connsiteX49" fmla="*/ 251494 w 932574"/>
                <a:gd name="connsiteY49" fmla="*/ 69451 h 279510"/>
                <a:gd name="connsiteX50" fmla="*/ 239545 w 932574"/>
                <a:gd name="connsiteY50" fmla="*/ 54080 h 279510"/>
                <a:gd name="connsiteX51" fmla="*/ 227596 w 932574"/>
                <a:gd name="connsiteY51" fmla="*/ 69451 h 279510"/>
                <a:gd name="connsiteX52" fmla="*/ 239545 w 932574"/>
                <a:gd name="connsiteY52" fmla="*/ 84821 h 279510"/>
                <a:gd name="connsiteX53" fmla="*/ 251494 w 932574"/>
                <a:gd name="connsiteY53" fmla="*/ 69451 h 279510"/>
                <a:gd name="connsiteX54" fmla="*/ 299858 w 932574"/>
                <a:gd name="connsiteY54" fmla="*/ 14232 h 279510"/>
                <a:gd name="connsiteX55" fmla="*/ 314082 w 932574"/>
                <a:gd name="connsiteY55" fmla="*/ 0 h 279510"/>
                <a:gd name="connsiteX56" fmla="*/ 328876 w 932574"/>
                <a:gd name="connsiteY56" fmla="*/ 14232 h 279510"/>
                <a:gd name="connsiteX57" fmla="*/ 314082 w 932574"/>
                <a:gd name="connsiteY57" fmla="*/ 28463 h 279510"/>
                <a:gd name="connsiteX58" fmla="*/ 299858 w 932574"/>
                <a:gd name="connsiteY58" fmla="*/ 14232 h 279510"/>
                <a:gd name="connsiteX59" fmla="*/ 301565 w 932574"/>
                <a:gd name="connsiteY59" fmla="*/ 39279 h 279510"/>
                <a:gd name="connsiteX60" fmla="*/ 326600 w 932574"/>
                <a:gd name="connsiteY60" fmla="*/ 39279 h 279510"/>
                <a:gd name="connsiteX61" fmla="*/ 326600 w 932574"/>
                <a:gd name="connsiteY61" fmla="*/ 124670 h 279510"/>
                <a:gd name="connsiteX62" fmla="*/ 301565 w 932574"/>
                <a:gd name="connsiteY62" fmla="*/ 124670 h 279510"/>
                <a:gd name="connsiteX63" fmla="*/ 301565 w 932574"/>
                <a:gd name="connsiteY63" fmla="*/ 39279 h 279510"/>
                <a:gd name="connsiteX64" fmla="*/ 347653 w 932574"/>
                <a:gd name="connsiteY64" fmla="*/ 39279 h 279510"/>
                <a:gd name="connsiteX65" fmla="*/ 372688 w 932574"/>
                <a:gd name="connsiteY65" fmla="*/ 39279 h 279510"/>
                <a:gd name="connsiteX66" fmla="*/ 372688 w 932574"/>
                <a:gd name="connsiteY66" fmla="*/ 52942 h 279510"/>
                <a:gd name="connsiteX67" fmla="*/ 373258 w 932574"/>
                <a:gd name="connsiteY67" fmla="*/ 52942 h 279510"/>
                <a:gd name="connsiteX68" fmla="*/ 401138 w 932574"/>
                <a:gd name="connsiteY68" fmla="*/ 37572 h 279510"/>
                <a:gd name="connsiteX69" fmla="*/ 429018 w 932574"/>
                <a:gd name="connsiteY69" fmla="*/ 68881 h 279510"/>
                <a:gd name="connsiteX70" fmla="*/ 429018 w 932574"/>
                <a:gd name="connsiteY70" fmla="*/ 124670 h 279510"/>
                <a:gd name="connsiteX71" fmla="*/ 403983 w 932574"/>
                <a:gd name="connsiteY71" fmla="*/ 124670 h 279510"/>
                <a:gd name="connsiteX72" fmla="*/ 403983 w 932574"/>
                <a:gd name="connsiteY72" fmla="*/ 75713 h 279510"/>
                <a:gd name="connsiteX73" fmla="*/ 390327 w 932574"/>
                <a:gd name="connsiteY73" fmla="*/ 59204 h 279510"/>
                <a:gd name="connsiteX74" fmla="*/ 372688 w 932574"/>
                <a:gd name="connsiteY74" fmla="*/ 77420 h 279510"/>
                <a:gd name="connsiteX75" fmla="*/ 372688 w 932574"/>
                <a:gd name="connsiteY75" fmla="*/ 124670 h 279510"/>
                <a:gd name="connsiteX76" fmla="*/ 347653 w 932574"/>
                <a:gd name="connsiteY76" fmla="*/ 124670 h 279510"/>
                <a:gd name="connsiteX77" fmla="*/ 347653 w 932574"/>
                <a:gd name="connsiteY77" fmla="*/ 39279 h 279510"/>
                <a:gd name="connsiteX78" fmla="*/ 526316 w 932574"/>
                <a:gd name="connsiteY78" fmla="*/ 93360 h 279510"/>
                <a:gd name="connsiteX79" fmla="*/ 487055 w 932574"/>
                <a:gd name="connsiteY79" fmla="*/ 126377 h 279510"/>
                <a:gd name="connsiteX80" fmla="*/ 445519 w 932574"/>
                <a:gd name="connsiteY80" fmla="*/ 81975 h 279510"/>
                <a:gd name="connsiteX81" fmla="*/ 487624 w 932574"/>
                <a:gd name="connsiteY81" fmla="*/ 37572 h 279510"/>
                <a:gd name="connsiteX82" fmla="*/ 526316 w 932574"/>
                <a:gd name="connsiteY82" fmla="*/ 83113 h 279510"/>
                <a:gd name="connsiteX83" fmla="*/ 526316 w 932574"/>
                <a:gd name="connsiteY83" fmla="*/ 86529 h 279510"/>
                <a:gd name="connsiteX84" fmla="*/ 470555 w 932574"/>
                <a:gd name="connsiteY84" fmla="*/ 86529 h 279510"/>
                <a:gd name="connsiteX85" fmla="*/ 486486 w 932574"/>
                <a:gd name="connsiteY85" fmla="*/ 107022 h 279510"/>
                <a:gd name="connsiteX86" fmla="*/ 501280 w 932574"/>
                <a:gd name="connsiteY86" fmla="*/ 93360 h 279510"/>
                <a:gd name="connsiteX87" fmla="*/ 526316 w 932574"/>
                <a:gd name="connsiteY87" fmla="*/ 93360 h 279510"/>
                <a:gd name="connsiteX88" fmla="*/ 501280 w 932574"/>
                <a:gd name="connsiteY88" fmla="*/ 72866 h 279510"/>
                <a:gd name="connsiteX89" fmla="*/ 486486 w 932574"/>
                <a:gd name="connsiteY89" fmla="*/ 56357 h 279510"/>
                <a:gd name="connsiteX90" fmla="*/ 471123 w 932574"/>
                <a:gd name="connsiteY90" fmla="*/ 72866 h 279510"/>
                <a:gd name="connsiteX91" fmla="*/ 501280 w 932574"/>
                <a:gd name="connsiteY91" fmla="*/ 72866 h 279510"/>
                <a:gd name="connsiteX92" fmla="*/ 619630 w 932574"/>
                <a:gd name="connsiteY92" fmla="*/ 93360 h 279510"/>
                <a:gd name="connsiteX93" fmla="*/ 580370 w 932574"/>
                <a:gd name="connsiteY93" fmla="*/ 126377 h 279510"/>
                <a:gd name="connsiteX94" fmla="*/ 538833 w 932574"/>
                <a:gd name="connsiteY94" fmla="*/ 81975 h 279510"/>
                <a:gd name="connsiteX95" fmla="*/ 580939 w 932574"/>
                <a:gd name="connsiteY95" fmla="*/ 37572 h 279510"/>
                <a:gd name="connsiteX96" fmla="*/ 619630 w 932574"/>
                <a:gd name="connsiteY96" fmla="*/ 83113 h 279510"/>
                <a:gd name="connsiteX97" fmla="*/ 619630 w 932574"/>
                <a:gd name="connsiteY97" fmla="*/ 86529 h 279510"/>
                <a:gd name="connsiteX98" fmla="*/ 564438 w 932574"/>
                <a:gd name="connsiteY98" fmla="*/ 86529 h 279510"/>
                <a:gd name="connsiteX99" fmla="*/ 580370 w 932574"/>
                <a:gd name="connsiteY99" fmla="*/ 107022 h 279510"/>
                <a:gd name="connsiteX100" fmla="*/ 595164 w 932574"/>
                <a:gd name="connsiteY100" fmla="*/ 93360 h 279510"/>
                <a:gd name="connsiteX101" fmla="*/ 619630 w 932574"/>
                <a:gd name="connsiteY101" fmla="*/ 93360 h 279510"/>
                <a:gd name="connsiteX102" fmla="*/ 594594 w 932574"/>
                <a:gd name="connsiteY102" fmla="*/ 72866 h 279510"/>
                <a:gd name="connsiteX103" fmla="*/ 579801 w 932574"/>
                <a:gd name="connsiteY103" fmla="*/ 56357 h 279510"/>
                <a:gd name="connsiteX104" fmla="*/ 564438 w 932574"/>
                <a:gd name="connsiteY104" fmla="*/ 72866 h 279510"/>
                <a:gd name="connsiteX105" fmla="*/ 594594 w 932574"/>
                <a:gd name="connsiteY105" fmla="*/ 72866 h 279510"/>
                <a:gd name="connsiteX106" fmla="*/ 636700 w 932574"/>
                <a:gd name="connsiteY106" fmla="*/ 39279 h 279510"/>
                <a:gd name="connsiteX107" fmla="*/ 661735 w 932574"/>
                <a:gd name="connsiteY107" fmla="*/ 39279 h 279510"/>
                <a:gd name="connsiteX108" fmla="*/ 661735 w 932574"/>
                <a:gd name="connsiteY108" fmla="*/ 52942 h 279510"/>
                <a:gd name="connsiteX109" fmla="*/ 662304 w 932574"/>
                <a:gd name="connsiteY109" fmla="*/ 52942 h 279510"/>
                <a:gd name="connsiteX110" fmla="*/ 683926 w 932574"/>
                <a:gd name="connsiteY110" fmla="*/ 37572 h 279510"/>
                <a:gd name="connsiteX111" fmla="*/ 691323 w 932574"/>
                <a:gd name="connsiteY111" fmla="*/ 38710 h 279510"/>
                <a:gd name="connsiteX112" fmla="*/ 691323 w 932574"/>
                <a:gd name="connsiteY112" fmla="*/ 64896 h 279510"/>
                <a:gd name="connsiteX113" fmla="*/ 680512 w 932574"/>
                <a:gd name="connsiteY113" fmla="*/ 63189 h 279510"/>
                <a:gd name="connsiteX114" fmla="*/ 662304 w 932574"/>
                <a:gd name="connsiteY114" fmla="*/ 81975 h 279510"/>
                <a:gd name="connsiteX115" fmla="*/ 662304 w 932574"/>
                <a:gd name="connsiteY115" fmla="*/ 124670 h 279510"/>
                <a:gd name="connsiteX116" fmla="*/ 637269 w 932574"/>
                <a:gd name="connsiteY116" fmla="*/ 124670 h 279510"/>
                <a:gd name="connsiteX117" fmla="*/ 637269 w 932574"/>
                <a:gd name="connsiteY117" fmla="*/ 39279 h 279510"/>
                <a:gd name="connsiteX118" fmla="*/ 702702 w 932574"/>
                <a:gd name="connsiteY118" fmla="*/ 14232 h 279510"/>
                <a:gd name="connsiteX119" fmla="*/ 716927 w 932574"/>
                <a:gd name="connsiteY119" fmla="*/ 0 h 279510"/>
                <a:gd name="connsiteX120" fmla="*/ 731721 w 932574"/>
                <a:gd name="connsiteY120" fmla="*/ 14232 h 279510"/>
                <a:gd name="connsiteX121" fmla="*/ 716927 w 932574"/>
                <a:gd name="connsiteY121" fmla="*/ 28463 h 279510"/>
                <a:gd name="connsiteX122" fmla="*/ 702702 w 932574"/>
                <a:gd name="connsiteY122" fmla="*/ 14232 h 279510"/>
                <a:gd name="connsiteX123" fmla="*/ 704409 w 932574"/>
                <a:gd name="connsiteY123" fmla="*/ 39279 h 279510"/>
                <a:gd name="connsiteX124" fmla="*/ 729445 w 932574"/>
                <a:gd name="connsiteY124" fmla="*/ 39279 h 279510"/>
                <a:gd name="connsiteX125" fmla="*/ 729445 w 932574"/>
                <a:gd name="connsiteY125" fmla="*/ 124670 h 279510"/>
                <a:gd name="connsiteX126" fmla="*/ 704409 w 932574"/>
                <a:gd name="connsiteY126" fmla="*/ 124670 h 279510"/>
                <a:gd name="connsiteX127" fmla="*/ 704409 w 932574"/>
                <a:gd name="connsiteY127" fmla="*/ 39279 h 279510"/>
                <a:gd name="connsiteX128" fmla="*/ 750498 w 932574"/>
                <a:gd name="connsiteY128" fmla="*/ 39279 h 279510"/>
                <a:gd name="connsiteX129" fmla="*/ 775533 w 932574"/>
                <a:gd name="connsiteY129" fmla="*/ 39279 h 279510"/>
                <a:gd name="connsiteX130" fmla="*/ 775533 w 932574"/>
                <a:gd name="connsiteY130" fmla="*/ 52942 h 279510"/>
                <a:gd name="connsiteX131" fmla="*/ 776102 w 932574"/>
                <a:gd name="connsiteY131" fmla="*/ 52942 h 279510"/>
                <a:gd name="connsiteX132" fmla="*/ 803982 w 932574"/>
                <a:gd name="connsiteY132" fmla="*/ 37572 h 279510"/>
                <a:gd name="connsiteX133" fmla="*/ 831863 w 932574"/>
                <a:gd name="connsiteY133" fmla="*/ 68881 h 279510"/>
                <a:gd name="connsiteX134" fmla="*/ 831863 w 932574"/>
                <a:gd name="connsiteY134" fmla="*/ 124670 h 279510"/>
                <a:gd name="connsiteX135" fmla="*/ 806827 w 932574"/>
                <a:gd name="connsiteY135" fmla="*/ 124670 h 279510"/>
                <a:gd name="connsiteX136" fmla="*/ 806827 w 932574"/>
                <a:gd name="connsiteY136" fmla="*/ 75713 h 279510"/>
                <a:gd name="connsiteX137" fmla="*/ 793172 w 932574"/>
                <a:gd name="connsiteY137" fmla="*/ 59204 h 279510"/>
                <a:gd name="connsiteX138" fmla="*/ 775533 w 932574"/>
                <a:gd name="connsiteY138" fmla="*/ 77420 h 279510"/>
                <a:gd name="connsiteX139" fmla="*/ 775533 w 932574"/>
                <a:gd name="connsiteY139" fmla="*/ 124670 h 279510"/>
                <a:gd name="connsiteX140" fmla="*/ 750498 w 932574"/>
                <a:gd name="connsiteY140" fmla="*/ 124670 h 279510"/>
                <a:gd name="connsiteX141" fmla="*/ 750498 w 932574"/>
                <a:gd name="connsiteY141" fmla="*/ 39279 h 279510"/>
                <a:gd name="connsiteX142" fmla="*/ 932574 w 932574"/>
                <a:gd name="connsiteY142" fmla="*/ 39279 h 279510"/>
                <a:gd name="connsiteX143" fmla="*/ 932574 w 932574"/>
                <a:gd name="connsiteY143" fmla="*/ 58065 h 279510"/>
                <a:gd name="connsiteX144" fmla="*/ 917212 w 932574"/>
                <a:gd name="connsiteY144" fmla="*/ 58065 h 279510"/>
                <a:gd name="connsiteX145" fmla="*/ 919488 w 932574"/>
                <a:gd name="connsiteY145" fmla="*/ 69451 h 279510"/>
                <a:gd name="connsiteX146" fmla="*/ 885348 w 932574"/>
                <a:gd name="connsiteY146" fmla="*/ 100760 h 279510"/>
                <a:gd name="connsiteX147" fmla="*/ 871124 w 932574"/>
                <a:gd name="connsiteY147" fmla="*/ 98483 h 279510"/>
                <a:gd name="connsiteX148" fmla="*/ 868847 w 932574"/>
                <a:gd name="connsiteY148" fmla="*/ 103607 h 279510"/>
                <a:gd name="connsiteX149" fmla="*/ 930867 w 932574"/>
                <a:gd name="connsiteY149" fmla="*/ 130932 h 279510"/>
                <a:gd name="connsiteX150" fmla="*/ 885917 w 932574"/>
                <a:gd name="connsiteY150" fmla="*/ 157118 h 279510"/>
                <a:gd name="connsiteX151" fmla="*/ 844381 w 932574"/>
                <a:gd name="connsiteY151" fmla="*/ 137763 h 279510"/>
                <a:gd name="connsiteX152" fmla="*/ 853485 w 932574"/>
                <a:gd name="connsiteY152" fmla="*/ 122962 h 279510"/>
                <a:gd name="connsiteX153" fmla="*/ 846088 w 932574"/>
                <a:gd name="connsiteY153" fmla="*/ 109869 h 279510"/>
                <a:gd name="connsiteX154" fmla="*/ 858606 w 932574"/>
                <a:gd name="connsiteY154" fmla="*/ 91652 h 279510"/>
                <a:gd name="connsiteX155" fmla="*/ 850071 w 932574"/>
                <a:gd name="connsiteY155" fmla="*/ 69451 h 279510"/>
                <a:gd name="connsiteX156" fmla="*/ 884779 w 932574"/>
                <a:gd name="connsiteY156" fmla="*/ 38141 h 279510"/>
                <a:gd name="connsiteX157" fmla="*/ 897297 w 932574"/>
                <a:gd name="connsiteY157" fmla="*/ 39849 h 279510"/>
                <a:gd name="connsiteX158" fmla="*/ 932574 w 932574"/>
                <a:gd name="connsiteY158" fmla="*/ 39849 h 279510"/>
                <a:gd name="connsiteX159" fmla="*/ 867709 w 932574"/>
                <a:gd name="connsiteY159" fmla="*/ 127516 h 279510"/>
                <a:gd name="connsiteX160" fmla="*/ 864296 w 932574"/>
                <a:gd name="connsiteY160" fmla="*/ 133778 h 279510"/>
                <a:gd name="connsiteX161" fmla="*/ 887055 w 932574"/>
                <a:gd name="connsiteY161" fmla="*/ 141748 h 279510"/>
                <a:gd name="connsiteX162" fmla="*/ 906970 w 932574"/>
                <a:gd name="connsiteY162" fmla="*/ 133778 h 279510"/>
                <a:gd name="connsiteX163" fmla="*/ 867709 w 932574"/>
                <a:gd name="connsiteY163" fmla="*/ 127516 h 279510"/>
                <a:gd name="connsiteX164" fmla="*/ 896728 w 932574"/>
                <a:gd name="connsiteY164" fmla="*/ 69451 h 279510"/>
                <a:gd name="connsiteX165" fmla="*/ 884779 w 932574"/>
                <a:gd name="connsiteY165" fmla="*/ 54080 h 279510"/>
                <a:gd name="connsiteX166" fmla="*/ 872830 w 932574"/>
                <a:gd name="connsiteY166" fmla="*/ 69451 h 279510"/>
                <a:gd name="connsiteX167" fmla="*/ 884779 w 932574"/>
                <a:gd name="connsiteY167" fmla="*/ 84821 h 279510"/>
                <a:gd name="connsiteX168" fmla="*/ 896728 w 932574"/>
                <a:gd name="connsiteY168" fmla="*/ 69451 h 279510"/>
                <a:gd name="connsiteX169" fmla="*/ 569 w 932574"/>
                <a:gd name="connsiteY169" fmla="*/ 159964 h 279510"/>
                <a:gd name="connsiteX170" fmla="*/ 82504 w 932574"/>
                <a:gd name="connsiteY170" fmla="*/ 159964 h 279510"/>
                <a:gd name="connsiteX171" fmla="*/ 82504 w 932574"/>
                <a:gd name="connsiteY171" fmla="*/ 181596 h 279510"/>
                <a:gd name="connsiteX172" fmla="*/ 27311 w 932574"/>
                <a:gd name="connsiteY172" fmla="*/ 181596 h 279510"/>
                <a:gd name="connsiteX173" fmla="*/ 27311 w 932574"/>
                <a:gd name="connsiteY173" fmla="*/ 208921 h 279510"/>
                <a:gd name="connsiteX174" fmla="*/ 79090 w 932574"/>
                <a:gd name="connsiteY174" fmla="*/ 208921 h 279510"/>
                <a:gd name="connsiteX175" fmla="*/ 79090 w 932574"/>
                <a:gd name="connsiteY175" fmla="*/ 229984 h 279510"/>
                <a:gd name="connsiteX176" fmla="*/ 27311 w 932574"/>
                <a:gd name="connsiteY176" fmla="*/ 229984 h 279510"/>
                <a:gd name="connsiteX177" fmla="*/ 27311 w 932574"/>
                <a:gd name="connsiteY177" fmla="*/ 277803 h 279510"/>
                <a:gd name="connsiteX178" fmla="*/ 569 w 932574"/>
                <a:gd name="connsiteY178" fmla="*/ 277803 h 279510"/>
                <a:gd name="connsiteX179" fmla="*/ 569 w 932574"/>
                <a:gd name="connsiteY179" fmla="*/ 159964 h 279510"/>
                <a:gd name="connsiteX180" fmla="*/ 99573 w 932574"/>
                <a:gd name="connsiteY180" fmla="*/ 167365 h 279510"/>
                <a:gd name="connsiteX181" fmla="*/ 113798 w 932574"/>
                <a:gd name="connsiteY181" fmla="*/ 153133 h 279510"/>
                <a:gd name="connsiteX182" fmla="*/ 128592 w 932574"/>
                <a:gd name="connsiteY182" fmla="*/ 167365 h 279510"/>
                <a:gd name="connsiteX183" fmla="*/ 113798 w 932574"/>
                <a:gd name="connsiteY183" fmla="*/ 181596 h 279510"/>
                <a:gd name="connsiteX184" fmla="*/ 99573 w 932574"/>
                <a:gd name="connsiteY184" fmla="*/ 167365 h 279510"/>
                <a:gd name="connsiteX185" fmla="*/ 101280 w 932574"/>
                <a:gd name="connsiteY185" fmla="*/ 192412 h 279510"/>
                <a:gd name="connsiteX186" fmla="*/ 126316 w 932574"/>
                <a:gd name="connsiteY186" fmla="*/ 192412 h 279510"/>
                <a:gd name="connsiteX187" fmla="*/ 126316 w 932574"/>
                <a:gd name="connsiteY187" fmla="*/ 277803 h 279510"/>
                <a:gd name="connsiteX188" fmla="*/ 101280 w 932574"/>
                <a:gd name="connsiteY188" fmla="*/ 277803 h 279510"/>
                <a:gd name="connsiteX189" fmla="*/ 101280 w 932574"/>
                <a:gd name="connsiteY189" fmla="*/ 192412 h 279510"/>
                <a:gd name="connsiteX190" fmla="*/ 147368 w 932574"/>
                <a:gd name="connsiteY190" fmla="*/ 192412 h 279510"/>
                <a:gd name="connsiteX191" fmla="*/ 172404 w 932574"/>
                <a:gd name="connsiteY191" fmla="*/ 192412 h 279510"/>
                <a:gd name="connsiteX192" fmla="*/ 172404 w 932574"/>
                <a:gd name="connsiteY192" fmla="*/ 206075 h 279510"/>
                <a:gd name="connsiteX193" fmla="*/ 172973 w 932574"/>
                <a:gd name="connsiteY193" fmla="*/ 206075 h 279510"/>
                <a:gd name="connsiteX194" fmla="*/ 194595 w 932574"/>
                <a:gd name="connsiteY194" fmla="*/ 190705 h 279510"/>
                <a:gd name="connsiteX195" fmla="*/ 201991 w 932574"/>
                <a:gd name="connsiteY195" fmla="*/ 191843 h 279510"/>
                <a:gd name="connsiteX196" fmla="*/ 201991 w 932574"/>
                <a:gd name="connsiteY196" fmla="*/ 218029 h 279510"/>
                <a:gd name="connsiteX197" fmla="*/ 191181 w 932574"/>
                <a:gd name="connsiteY197" fmla="*/ 216322 h 279510"/>
                <a:gd name="connsiteX198" fmla="*/ 172973 w 932574"/>
                <a:gd name="connsiteY198" fmla="*/ 235107 h 279510"/>
                <a:gd name="connsiteX199" fmla="*/ 172973 w 932574"/>
                <a:gd name="connsiteY199" fmla="*/ 277803 h 279510"/>
                <a:gd name="connsiteX200" fmla="*/ 147937 w 932574"/>
                <a:gd name="connsiteY200" fmla="*/ 277803 h 279510"/>
                <a:gd name="connsiteX201" fmla="*/ 147937 w 932574"/>
                <a:gd name="connsiteY201" fmla="*/ 192412 h 279510"/>
                <a:gd name="connsiteX202" fmla="*/ 234993 w 932574"/>
                <a:gd name="connsiteY202" fmla="*/ 249339 h 279510"/>
                <a:gd name="connsiteX203" fmla="*/ 250355 w 932574"/>
                <a:gd name="connsiteY203" fmla="*/ 261863 h 279510"/>
                <a:gd name="connsiteX204" fmla="*/ 262304 w 932574"/>
                <a:gd name="connsiteY204" fmla="*/ 254463 h 279510"/>
                <a:gd name="connsiteX205" fmla="*/ 213371 w 932574"/>
                <a:gd name="connsiteY205" fmla="*/ 218029 h 279510"/>
                <a:gd name="connsiteX206" fmla="*/ 248649 w 932574"/>
                <a:gd name="connsiteY206" fmla="*/ 190705 h 279510"/>
                <a:gd name="connsiteX207" fmla="*/ 285633 w 932574"/>
                <a:gd name="connsiteY207" fmla="*/ 219737 h 279510"/>
                <a:gd name="connsiteX208" fmla="*/ 261735 w 932574"/>
                <a:gd name="connsiteY208" fmla="*/ 219737 h 279510"/>
                <a:gd name="connsiteX209" fmla="*/ 248649 w 932574"/>
                <a:gd name="connsiteY209" fmla="*/ 208352 h 279510"/>
                <a:gd name="connsiteX210" fmla="*/ 238407 w 932574"/>
                <a:gd name="connsiteY210" fmla="*/ 215183 h 279510"/>
                <a:gd name="connsiteX211" fmla="*/ 287340 w 932574"/>
                <a:gd name="connsiteY211" fmla="*/ 252185 h 279510"/>
                <a:gd name="connsiteX212" fmla="*/ 250925 w 932574"/>
                <a:gd name="connsiteY212" fmla="*/ 278941 h 279510"/>
                <a:gd name="connsiteX213" fmla="*/ 210526 w 932574"/>
                <a:gd name="connsiteY213" fmla="*/ 248770 h 279510"/>
                <a:gd name="connsiteX214" fmla="*/ 234993 w 932574"/>
                <a:gd name="connsiteY214" fmla="*/ 248770 h 279510"/>
                <a:gd name="connsiteX215" fmla="*/ 308393 w 932574"/>
                <a:gd name="connsiteY215" fmla="*/ 212337 h 279510"/>
                <a:gd name="connsiteX216" fmla="*/ 297013 w 932574"/>
                <a:gd name="connsiteY216" fmla="*/ 212337 h 279510"/>
                <a:gd name="connsiteX217" fmla="*/ 297013 w 932574"/>
                <a:gd name="connsiteY217" fmla="*/ 192412 h 279510"/>
                <a:gd name="connsiteX218" fmla="*/ 308393 w 932574"/>
                <a:gd name="connsiteY218" fmla="*/ 192412 h 279510"/>
                <a:gd name="connsiteX219" fmla="*/ 308393 w 932574"/>
                <a:gd name="connsiteY219" fmla="*/ 170211 h 279510"/>
                <a:gd name="connsiteX220" fmla="*/ 333428 w 932574"/>
                <a:gd name="connsiteY220" fmla="*/ 170211 h 279510"/>
                <a:gd name="connsiteX221" fmla="*/ 333428 w 932574"/>
                <a:gd name="connsiteY221" fmla="*/ 192412 h 279510"/>
                <a:gd name="connsiteX222" fmla="*/ 353343 w 932574"/>
                <a:gd name="connsiteY222" fmla="*/ 192412 h 279510"/>
                <a:gd name="connsiteX223" fmla="*/ 353343 w 932574"/>
                <a:gd name="connsiteY223" fmla="*/ 212337 h 279510"/>
                <a:gd name="connsiteX224" fmla="*/ 333428 w 932574"/>
                <a:gd name="connsiteY224" fmla="*/ 212337 h 279510"/>
                <a:gd name="connsiteX225" fmla="*/ 333428 w 932574"/>
                <a:gd name="connsiteY225" fmla="*/ 244785 h 279510"/>
                <a:gd name="connsiteX226" fmla="*/ 346515 w 932574"/>
                <a:gd name="connsiteY226" fmla="*/ 256170 h 279510"/>
                <a:gd name="connsiteX227" fmla="*/ 355050 w 932574"/>
                <a:gd name="connsiteY227" fmla="*/ 255601 h 279510"/>
                <a:gd name="connsiteX228" fmla="*/ 355050 w 932574"/>
                <a:gd name="connsiteY228" fmla="*/ 277803 h 279510"/>
                <a:gd name="connsiteX229" fmla="*/ 341963 w 932574"/>
                <a:gd name="connsiteY229" fmla="*/ 279510 h 279510"/>
                <a:gd name="connsiteX230" fmla="*/ 308393 w 932574"/>
                <a:gd name="connsiteY230" fmla="*/ 245354 h 279510"/>
                <a:gd name="connsiteX231" fmla="*/ 308393 w 932574"/>
                <a:gd name="connsiteY231" fmla="*/ 212337 h 279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</a:cxnLst>
              <a:rect l="l" t="t" r="r" b="b"/>
              <a:pathLst>
                <a:path w="932574" h="279510">
                  <a:moveTo>
                    <a:pt x="569" y="6831"/>
                  </a:moveTo>
                  <a:lnTo>
                    <a:pt x="84210" y="6831"/>
                  </a:lnTo>
                  <a:lnTo>
                    <a:pt x="84210" y="28463"/>
                  </a:lnTo>
                  <a:lnTo>
                    <a:pt x="27311" y="28463"/>
                  </a:lnTo>
                  <a:lnTo>
                    <a:pt x="27311" y="53511"/>
                  </a:lnTo>
                  <a:lnTo>
                    <a:pt x="80797" y="53511"/>
                  </a:lnTo>
                  <a:lnTo>
                    <a:pt x="80797" y="74574"/>
                  </a:lnTo>
                  <a:lnTo>
                    <a:pt x="27311" y="74574"/>
                  </a:lnTo>
                  <a:lnTo>
                    <a:pt x="27311" y="103037"/>
                  </a:lnTo>
                  <a:lnTo>
                    <a:pt x="85348" y="103037"/>
                  </a:lnTo>
                  <a:lnTo>
                    <a:pt x="85348" y="124670"/>
                  </a:lnTo>
                  <a:lnTo>
                    <a:pt x="0" y="124670"/>
                  </a:lnTo>
                  <a:lnTo>
                    <a:pt x="0" y="6831"/>
                  </a:lnTo>
                  <a:close/>
                  <a:moveTo>
                    <a:pt x="104694" y="39279"/>
                  </a:moveTo>
                  <a:lnTo>
                    <a:pt x="129730" y="39279"/>
                  </a:lnTo>
                  <a:lnTo>
                    <a:pt x="129730" y="52942"/>
                  </a:lnTo>
                  <a:lnTo>
                    <a:pt x="130299" y="52942"/>
                  </a:lnTo>
                  <a:cubicBezTo>
                    <a:pt x="135989" y="43264"/>
                    <a:pt x="143954" y="37572"/>
                    <a:pt x="158179" y="37572"/>
                  </a:cubicBezTo>
                  <a:cubicBezTo>
                    <a:pt x="178663" y="37572"/>
                    <a:pt x="186060" y="48957"/>
                    <a:pt x="186060" y="68881"/>
                  </a:cubicBezTo>
                  <a:lnTo>
                    <a:pt x="186060" y="124670"/>
                  </a:lnTo>
                  <a:lnTo>
                    <a:pt x="161024" y="124670"/>
                  </a:lnTo>
                  <a:lnTo>
                    <a:pt x="161024" y="75713"/>
                  </a:lnTo>
                  <a:cubicBezTo>
                    <a:pt x="161024" y="64896"/>
                    <a:pt x="157610" y="59204"/>
                    <a:pt x="147368" y="59204"/>
                  </a:cubicBezTo>
                  <a:cubicBezTo>
                    <a:pt x="136558" y="59204"/>
                    <a:pt x="129730" y="66604"/>
                    <a:pt x="129730" y="77420"/>
                  </a:cubicBezTo>
                  <a:lnTo>
                    <a:pt x="129730" y="124670"/>
                  </a:lnTo>
                  <a:lnTo>
                    <a:pt x="104694" y="124670"/>
                  </a:lnTo>
                  <a:lnTo>
                    <a:pt x="104694" y="39279"/>
                  </a:lnTo>
                  <a:close/>
                  <a:moveTo>
                    <a:pt x="287340" y="39279"/>
                  </a:moveTo>
                  <a:lnTo>
                    <a:pt x="287340" y="58065"/>
                  </a:lnTo>
                  <a:lnTo>
                    <a:pt x="271408" y="58065"/>
                  </a:lnTo>
                  <a:cubicBezTo>
                    <a:pt x="273115" y="61481"/>
                    <a:pt x="273684" y="65466"/>
                    <a:pt x="273684" y="69451"/>
                  </a:cubicBezTo>
                  <a:cubicBezTo>
                    <a:pt x="273684" y="87667"/>
                    <a:pt x="261166" y="100760"/>
                    <a:pt x="239545" y="100760"/>
                  </a:cubicBezTo>
                  <a:cubicBezTo>
                    <a:pt x="234424" y="100760"/>
                    <a:pt x="229303" y="100191"/>
                    <a:pt x="225320" y="98483"/>
                  </a:cubicBezTo>
                  <a:cubicBezTo>
                    <a:pt x="223613" y="100191"/>
                    <a:pt x="223044" y="101899"/>
                    <a:pt x="223044" y="103607"/>
                  </a:cubicBezTo>
                  <a:cubicBezTo>
                    <a:pt x="223044" y="114992"/>
                    <a:pt x="285064" y="95068"/>
                    <a:pt x="285064" y="130932"/>
                  </a:cubicBezTo>
                  <a:cubicBezTo>
                    <a:pt x="285064" y="145163"/>
                    <a:pt x="276529" y="157118"/>
                    <a:pt x="240114" y="157118"/>
                  </a:cubicBezTo>
                  <a:cubicBezTo>
                    <a:pt x="208819" y="157118"/>
                    <a:pt x="198578" y="149717"/>
                    <a:pt x="198578" y="137763"/>
                  </a:cubicBezTo>
                  <a:cubicBezTo>
                    <a:pt x="198578" y="131501"/>
                    <a:pt x="201991" y="126377"/>
                    <a:pt x="207681" y="122962"/>
                  </a:cubicBezTo>
                  <a:cubicBezTo>
                    <a:pt x="203129" y="120115"/>
                    <a:pt x="200284" y="116131"/>
                    <a:pt x="200284" y="109869"/>
                  </a:cubicBezTo>
                  <a:cubicBezTo>
                    <a:pt x="200284" y="102468"/>
                    <a:pt x="203698" y="96206"/>
                    <a:pt x="212802" y="91652"/>
                  </a:cubicBezTo>
                  <a:cubicBezTo>
                    <a:pt x="207112" y="85959"/>
                    <a:pt x="204267" y="78559"/>
                    <a:pt x="204267" y="69451"/>
                  </a:cubicBezTo>
                  <a:cubicBezTo>
                    <a:pt x="204267" y="50665"/>
                    <a:pt x="216785" y="38141"/>
                    <a:pt x="238976" y="38141"/>
                  </a:cubicBezTo>
                  <a:cubicBezTo>
                    <a:pt x="243528" y="38141"/>
                    <a:pt x="247511" y="38710"/>
                    <a:pt x="251494" y="39849"/>
                  </a:cubicBezTo>
                  <a:lnTo>
                    <a:pt x="287340" y="39849"/>
                  </a:lnTo>
                  <a:close/>
                  <a:moveTo>
                    <a:pt x="222475" y="127516"/>
                  </a:moveTo>
                  <a:cubicBezTo>
                    <a:pt x="219630" y="129793"/>
                    <a:pt x="219061" y="132070"/>
                    <a:pt x="219061" y="133778"/>
                  </a:cubicBezTo>
                  <a:cubicBezTo>
                    <a:pt x="219061" y="138901"/>
                    <a:pt x="223044" y="141748"/>
                    <a:pt x="241821" y="141748"/>
                  </a:cubicBezTo>
                  <a:cubicBezTo>
                    <a:pt x="257183" y="141748"/>
                    <a:pt x="261735" y="137193"/>
                    <a:pt x="261735" y="133778"/>
                  </a:cubicBezTo>
                  <a:cubicBezTo>
                    <a:pt x="261735" y="125808"/>
                    <a:pt x="239545" y="129793"/>
                    <a:pt x="222475" y="127516"/>
                  </a:cubicBezTo>
                  <a:close/>
                  <a:moveTo>
                    <a:pt x="251494" y="69451"/>
                  </a:moveTo>
                  <a:cubicBezTo>
                    <a:pt x="251494" y="59773"/>
                    <a:pt x="248080" y="54080"/>
                    <a:pt x="239545" y="54080"/>
                  </a:cubicBezTo>
                  <a:cubicBezTo>
                    <a:pt x="231010" y="54080"/>
                    <a:pt x="227596" y="59773"/>
                    <a:pt x="227596" y="69451"/>
                  </a:cubicBezTo>
                  <a:cubicBezTo>
                    <a:pt x="227596" y="79128"/>
                    <a:pt x="231010" y="84821"/>
                    <a:pt x="239545" y="84821"/>
                  </a:cubicBezTo>
                  <a:cubicBezTo>
                    <a:pt x="247511" y="84821"/>
                    <a:pt x="251494" y="79128"/>
                    <a:pt x="251494" y="69451"/>
                  </a:cubicBezTo>
                  <a:close/>
                  <a:moveTo>
                    <a:pt x="299858" y="14232"/>
                  </a:moveTo>
                  <a:cubicBezTo>
                    <a:pt x="299858" y="5693"/>
                    <a:pt x="304979" y="0"/>
                    <a:pt x="314082" y="0"/>
                  </a:cubicBezTo>
                  <a:cubicBezTo>
                    <a:pt x="322617" y="0"/>
                    <a:pt x="328876" y="5693"/>
                    <a:pt x="328876" y="14232"/>
                  </a:cubicBezTo>
                  <a:cubicBezTo>
                    <a:pt x="328876" y="22771"/>
                    <a:pt x="323186" y="28463"/>
                    <a:pt x="314082" y="28463"/>
                  </a:cubicBezTo>
                  <a:cubicBezTo>
                    <a:pt x="304979" y="28463"/>
                    <a:pt x="299858" y="22771"/>
                    <a:pt x="299858" y="14232"/>
                  </a:cubicBezTo>
                  <a:close/>
                  <a:moveTo>
                    <a:pt x="301565" y="39279"/>
                  </a:moveTo>
                  <a:lnTo>
                    <a:pt x="326600" y="39279"/>
                  </a:lnTo>
                  <a:lnTo>
                    <a:pt x="326600" y="124670"/>
                  </a:lnTo>
                  <a:lnTo>
                    <a:pt x="301565" y="124670"/>
                  </a:lnTo>
                  <a:lnTo>
                    <a:pt x="301565" y="39279"/>
                  </a:lnTo>
                  <a:close/>
                  <a:moveTo>
                    <a:pt x="347653" y="39279"/>
                  </a:moveTo>
                  <a:lnTo>
                    <a:pt x="372688" y="39279"/>
                  </a:lnTo>
                  <a:lnTo>
                    <a:pt x="372688" y="52942"/>
                  </a:lnTo>
                  <a:lnTo>
                    <a:pt x="373258" y="52942"/>
                  </a:lnTo>
                  <a:cubicBezTo>
                    <a:pt x="378947" y="43264"/>
                    <a:pt x="386913" y="37572"/>
                    <a:pt x="401138" y="37572"/>
                  </a:cubicBezTo>
                  <a:cubicBezTo>
                    <a:pt x="421622" y="37572"/>
                    <a:pt x="429018" y="48957"/>
                    <a:pt x="429018" y="68881"/>
                  </a:cubicBezTo>
                  <a:lnTo>
                    <a:pt x="429018" y="124670"/>
                  </a:lnTo>
                  <a:lnTo>
                    <a:pt x="403983" y="124670"/>
                  </a:lnTo>
                  <a:lnTo>
                    <a:pt x="403983" y="75713"/>
                  </a:lnTo>
                  <a:cubicBezTo>
                    <a:pt x="403983" y="64896"/>
                    <a:pt x="400569" y="59204"/>
                    <a:pt x="390327" y="59204"/>
                  </a:cubicBezTo>
                  <a:cubicBezTo>
                    <a:pt x="379516" y="59204"/>
                    <a:pt x="372688" y="66604"/>
                    <a:pt x="372688" y="77420"/>
                  </a:cubicBezTo>
                  <a:lnTo>
                    <a:pt x="372688" y="124670"/>
                  </a:lnTo>
                  <a:lnTo>
                    <a:pt x="347653" y="124670"/>
                  </a:lnTo>
                  <a:lnTo>
                    <a:pt x="347653" y="39279"/>
                  </a:lnTo>
                  <a:close/>
                  <a:moveTo>
                    <a:pt x="526316" y="93360"/>
                  </a:moveTo>
                  <a:cubicBezTo>
                    <a:pt x="525178" y="111007"/>
                    <a:pt x="512660" y="126377"/>
                    <a:pt x="487055" y="126377"/>
                  </a:cubicBezTo>
                  <a:cubicBezTo>
                    <a:pt x="457468" y="126377"/>
                    <a:pt x="445519" y="108730"/>
                    <a:pt x="445519" y="81975"/>
                  </a:cubicBezTo>
                  <a:cubicBezTo>
                    <a:pt x="445519" y="55219"/>
                    <a:pt x="459744" y="37572"/>
                    <a:pt x="487624" y="37572"/>
                  </a:cubicBezTo>
                  <a:cubicBezTo>
                    <a:pt x="515505" y="37572"/>
                    <a:pt x="526316" y="54650"/>
                    <a:pt x="526316" y="83113"/>
                  </a:cubicBezTo>
                  <a:lnTo>
                    <a:pt x="526316" y="86529"/>
                  </a:lnTo>
                  <a:lnTo>
                    <a:pt x="470555" y="86529"/>
                  </a:lnTo>
                  <a:cubicBezTo>
                    <a:pt x="471123" y="99622"/>
                    <a:pt x="475676" y="107022"/>
                    <a:pt x="486486" y="107022"/>
                  </a:cubicBezTo>
                  <a:cubicBezTo>
                    <a:pt x="496159" y="107022"/>
                    <a:pt x="501280" y="100760"/>
                    <a:pt x="501280" y="93360"/>
                  </a:cubicBezTo>
                  <a:lnTo>
                    <a:pt x="526316" y="93360"/>
                  </a:lnTo>
                  <a:close/>
                  <a:moveTo>
                    <a:pt x="501280" y="72866"/>
                  </a:moveTo>
                  <a:cubicBezTo>
                    <a:pt x="500711" y="64327"/>
                    <a:pt x="496728" y="56357"/>
                    <a:pt x="486486" y="56357"/>
                  </a:cubicBezTo>
                  <a:cubicBezTo>
                    <a:pt x="476813" y="56357"/>
                    <a:pt x="472262" y="62050"/>
                    <a:pt x="471123" y="72866"/>
                  </a:cubicBezTo>
                  <a:lnTo>
                    <a:pt x="501280" y="72866"/>
                  </a:lnTo>
                  <a:close/>
                  <a:moveTo>
                    <a:pt x="619630" y="93360"/>
                  </a:moveTo>
                  <a:cubicBezTo>
                    <a:pt x="618492" y="111007"/>
                    <a:pt x="605974" y="126377"/>
                    <a:pt x="580370" y="126377"/>
                  </a:cubicBezTo>
                  <a:cubicBezTo>
                    <a:pt x="550782" y="126377"/>
                    <a:pt x="538833" y="108730"/>
                    <a:pt x="538833" y="81975"/>
                  </a:cubicBezTo>
                  <a:cubicBezTo>
                    <a:pt x="538833" y="55219"/>
                    <a:pt x="553058" y="37572"/>
                    <a:pt x="580939" y="37572"/>
                  </a:cubicBezTo>
                  <a:cubicBezTo>
                    <a:pt x="608819" y="37572"/>
                    <a:pt x="619630" y="54650"/>
                    <a:pt x="619630" y="83113"/>
                  </a:cubicBezTo>
                  <a:lnTo>
                    <a:pt x="619630" y="86529"/>
                  </a:lnTo>
                  <a:lnTo>
                    <a:pt x="564438" y="86529"/>
                  </a:lnTo>
                  <a:cubicBezTo>
                    <a:pt x="565007" y="99622"/>
                    <a:pt x="569559" y="107022"/>
                    <a:pt x="580370" y="107022"/>
                  </a:cubicBezTo>
                  <a:cubicBezTo>
                    <a:pt x="590042" y="107022"/>
                    <a:pt x="595164" y="100760"/>
                    <a:pt x="595164" y="93360"/>
                  </a:cubicBezTo>
                  <a:lnTo>
                    <a:pt x="619630" y="93360"/>
                  </a:lnTo>
                  <a:close/>
                  <a:moveTo>
                    <a:pt x="594594" y="72866"/>
                  </a:moveTo>
                  <a:cubicBezTo>
                    <a:pt x="594025" y="64327"/>
                    <a:pt x="590042" y="56357"/>
                    <a:pt x="579801" y="56357"/>
                  </a:cubicBezTo>
                  <a:cubicBezTo>
                    <a:pt x="570128" y="56357"/>
                    <a:pt x="565576" y="62050"/>
                    <a:pt x="564438" y="72866"/>
                  </a:cubicBezTo>
                  <a:lnTo>
                    <a:pt x="594594" y="72866"/>
                  </a:lnTo>
                  <a:close/>
                  <a:moveTo>
                    <a:pt x="636700" y="39279"/>
                  </a:moveTo>
                  <a:lnTo>
                    <a:pt x="661735" y="39279"/>
                  </a:lnTo>
                  <a:lnTo>
                    <a:pt x="661735" y="52942"/>
                  </a:lnTo>
                  <a:lnTo>
                    <a:pt x="662304" y="52942"/>
                  </a:lnTo>
                  <a:cubicBezTo>
                    <a:pt x="667994" y="43264"/>
                    <a:pt x="675391" y="37572"/>
                    <a:pt x="683926" y="37572"/>
                  </a:cubicBezTo>
                  <a:cubicBezTo>
                    <a:pt x="686202" y="37572"/>
                    <a:pt x="688478" y="38141"/>
                    <a:pt x="691323" y="38710"/>
                  </a:cubicBezTo>
                  <a:lnTo>
                    <a:pt x="691323" y="64896"/>
                  </a:lnTo>
                  <a:cubicBezTo>
                    <a:pt x="688478" y="63758"/>
                    <a:pt x="685064" y="63189"/>
                    <a:pt x="680512" y="63189"/>
                  </a:cubicBezTo>
                  <a:cubicBezTo>
                    <a:pt x="669701" y="63189"/>
                    <a:pt x="662304" y="70020"/>
                    <a:pt x="662304" y="81975"/>
                  </a:cubicBezTo>
                  <a:lnTo>
                    <a:pt x="662304" y="124670"/>
                  </a:lnTo>
                  <a:lnTo>
                    <a:pt x="637269" y="124670"/>
                  </a:lnTo>
                  <a:lnTo>
                    <a:pt x="637269" y="39279"/>
                  </a:lnTo>
                  <a:close/>
                  <a:moveTo>
                    <a:pt x="702702" y="14232"/>
                  </a:moveTo>
                  <a:cubicBezTo>
                    <a:pt x="702702" y="5693"/>
                    <a:pt x="707823" y="0"/>
                    <a:pt x="716927" y="0"/>
                  </a:cubicBezTo>
                  <a:cubicBezTo>
                    <a:pt x="725462" y="0"/>
                    <a:pt x="731721" y="5693"/>
                    <a:pt x="731721" y="14232"/>
                  </a:cubicBezTo>
                  <a:cubicBezTo>
                    <a:pt x="731721" y="22771"/>
                    <a:pt x="726031" y="28463"/>
                    <a:pt x="716927" y="28463"/>
                  </a:cubicBezTo>
                  <a:cubicBezTo>
                    <a:pt x="707823" y="28463"/>
                    <a:pt x="702702" y="22771"/>
                    <a:pt x="702702" y="14232"/>
                  </a:cubicBezTo>
                  <a:close/>
                  <a:moveTo>
                    <a:pt x="704409" y="39279"/>
                  </a:moveTo>
                  <a:lnTo>
                    <a:pt x="729445" y="39279"/>
                  </a:lnTo>
                  <a:lnTo>
                    <a:pt x="729445" y="124670"/>
                  </a:lnTo>
                  <a:lnTo>
                    <a:pt x="704409" y="124670"/>
                  </a:lnTo>
                  <a:lnTo>
                    <a:pt x="704409" y="39279"/>
                  </a:lnTo>
                  <a:close/>
                  <a:moveTo>
                    <a:pt x="750498" y="39279"/>
                  </a:moveTo>
                  <a:lnTo>
                    <a:pt x="775533" y="39279"/>
                  </a:lnTo>
                  <a:lnTo>
                    <a:pt x="775533" y="52942"/>
                  </a:lnTo>
                  <a:lnTo>
                    <a:pt x="776102" y="52942"/>
                  </a:lnTo>
                  <a:cubicBezTo>
                    <a:pt x="781792" y="43264"/>
                    <a:pt x="789758" y="37572"/>
                    <a:pt x="803982" y="37572"/>
                  </a:cubicBezTo>
                  <a:cubicBezTo>
                    <a:pt x="824466" y="37572"/>
                    <a:pt x="831863" y="48957"/>
                    <a:pt x="831863" y="68881"/>
                  </a:cubicBezTo>
                  <a:lnTo>
                    <a:pt x="831863" y="124670"/>
                  </a:lnTo>
                  <a:lnTo>
                    <a:pt x="806827" y="124670"/>
                  </a:lnTo>
                  <a:lnTo>
                    <a:pt x="806827" y="75713"/>
                  </a:lnTo>
                  <a:cubicBezTo>
                    <a:pt x="806827" y="64896"/>
                    <a:pt x="803414" y="59204"/>
                    <a:pt x="793172" y="59204"/>
                  </a:cubicBezTo>
                  <a:cubicBezTo>
                    <a:pt x="782361" y="59204"/>
                    <a:pt x="775533" y="66604"/>
                    <a:pt x="775533" y="77420"/>
                  </a:cubicBezTo>
                  <a:lnTo>
                    <a:pt x="775533" y="124670"/>
                  </a:lnTo>
                  <a:lnTo>
                    <a:pt x="750498" y="124670"/>
                  </a:lnTo>
                  <a:lnTo>
                    <a:pt x="750498" y="39279"/>
                  </a:lnTo>
                  <a:close/>
                  <a:moveTo>
                    <a:pt x="932574" y="39279"/>
                  </a:moveTo>
                  <a:lnTo>
                    <a:pt x="932574" y="58065"/>
                  </a:lnTo>
                  <a:lnTo>
                    <a:pt x="917212" y="58065"/>
                  </a:lnTo>
                  <a:cubicBezTo>
                    <a:pt x="918918" y="61481"/>
                    <a:pt x="919488" y="65466"/>
                    <a:pt x="919488" y="69451"/>
                  </a:cubicBezTo>
                  <a:cubicBezTo>
                    <a:pt x="919488" y="87667"/>
                    <a:pt x="906970" y="100760"/>
                    <a:pt x="885348" y="100760"/>
                  </a:cubicBezTo>
                  <a:cubicBezTo>
                    <a:pt x="880227" y="100760"/>
                    <a:pt x="875106" y="100191"/>
                    <a:pt x="871124" y="98483"/>
                  </a:cubicBezTo>
                  <a:cubicBezTo>
                    <a:pt x="869416" y="100191"/>
                    <a:pt x="868847" y="101899"/>
                    <a:pt x="868847" y="103607"/>
                  </a:cubicBezTo>
                  <a:cubicBezTo>
                    <a:pt x="868847" y="114992"/>
                    <a:pt x="930867" y="95068"/>
                    <a:pt x="930867" y="130932"/>
                  </a:cubicBezTo>
                  <a:cubicBezTo>
                    <a:pt x="930867" y="145163"/>
                    <a:pt x="922333" y="157118"/>
                    <a:pt x="885917" y="157118"/>
                  </a:cubicBezTo>
                  <a:cubicBezTo>
                    <a:pt x="854623" y="157118"/>
                    <a:pt x="844381" y="149717"/>
                    <a:pt x="844381" y="137763"/>
                  </a:cubicBezTo>
                  <a:cubicBezTo>
                    <a:pt x="844381" y="131501"/>
                    <a:pt x="847795" y="126377"/>
                    <a:pt x="853485" y="122962"/>
                  </a:cubicBezTo>
                  <a:cubicBezTo>
                    <a:pt x="848933" y="120115"/>
                    <a:pt x="846088" y="116131"/>
                    <a:pt x="846088" y="109869"/>
                  </a:cubicBezTo>
                  <a:cubicBezTo>
                    <a:pt x="846088" y="102468"/>
                    <a:pt x="849502" y="96206"/>
                    <a:pt x="858606" y="91652"/>
                  </a:cubicBezTo>
                  <a:cubicBezTo>
                    <a:pt x="852916" y="85959"/>
                    <a:pt x="850071" y="78559"/>
                    <a:pt x="850071" y="69451"/>
                  </a:cubicBezTo>
                  <a:cubicBezTo>
                    <a:pt x="850071" y="50665"/>
                    <a:pt x="862589" y="38141"/>
                    <a:pt x="884779" y="38141"/>
                  </a:cubicBezTo>
                  <a:cubicBezTo>
                    <a:pt x="889331" y="38141"/>
                    <a:pt x="893314" y="38710"/>
                    <a:pt x="897297" y="39849"/>
                  </a:cubicBezTo>
                  <a:lnTo>
                    <a:pt x="932574" y="39849"/>
                  </a:lnTo>
                  <a:close/>
                  <a:moveTo>
                    <a:pt x="867709" y="127516"/>
                  </a:moveTo>
                  <a:cubicBezTo>
                    <a:pt x="864864" y="129793"/>
                    <a:pt x="864296" y="132070"/>
                    <a:pt x="864296" y="133778"/>
                  </a:cubicBezTo>
                  <a:cubicBezTo>
                    <a:pt x="864296" y="138901"/>
                    <a:pt x="868279" y="141748"/>
                    <a:pt x="887055" y="141748"/>
                  </a:cubicBezTo>
                  <a:cubicBezTo>
                    <a:pt x="902418" y="141748"/>
                    <a:pt x="906970" y="137193"/>
                    <a:pt x="906970" y="133778"/>
                  </a:cubicBezTo>
                  <a:cubicBezTo>
                    <a:pt x="907539" y="125808"/>
                    <a:pt x="885348" y="129793"/>
                    <a:pt x="867709" y="127516"/>
                  </a:cubicBezTo>
                  <a:close/>
                  <a:moveTo>
                    <a:pt x="896728" y="69451"/>
                  </a:moveTo>
                  <a:cubicBezTo>
                    <a:pt x="896728" y="59773"/>
                    <a:pt x="893314" y="54080"/>
                    <a:pt x="884779" y="54080"/>
                  </a:cubicBezTo>
                  <a:cubicBezTo>
                    <a:pt x="876244" y="54080"/>
                    <a:pt x="872830" y="59773"/>
                    <a:pt x="872830" y="69451"/>
                  </a:cubicBezTo>
                  <a:cubicBezTo>
                    <a:pt x="872830" y="79128"/>
                    <a:pt x="876244" y="84821"/>
                    <a:pt x="884779" y="84821"/>
                  </a:cubicBezTo>
                  <a:cubicBezTo>
                    <a:pt x="893314" y="84821"/>
                    <a:pt x="896728" y="79128"/>
                    <a:pt x="896728" y="69451"/>
                  </a:cubicBezTo>
                  <a:close/>
                  <a:moveTo>
                    <a:pt x="569" y="159964"/>
                  </a:moveTo>
                  <a:lnTo>
                    <a:pt x="82504" y="159964"/>
                  </a:lnTo>
                  <a:lnTo>
                    <a:pt x="82504" y="181596"/>
                  </a:lnTo>
                  <a:lnTo>
                    <a:pt x="27311" y="181596"/>
                  </a:lnTo>
                  <a:lnTo>
                    <a:pt x="27311" y="208921"/>
                  </a:lnTo>
                  <a:lnTo>
                    <a:pt x="79090" y="208921"/>
                  </a:lnTo>
                  <a:lnTo>
                    <a:pt x="79090" y="229984"/>
                  </a:lnTo>
                  <a:lnTo>
                    <a:pt x="27311" y="229984"/>
                  </a:lnTo>
                  <a:lnTo>
                    <a:pt x="27311" y="277803"/>
                  </a:lnTo>
                  <a:lnTo>
                    <a:pt x="569" y="277803"/>
                  </a:lnTo>
                  <a:lnTo>
                    <a:pt x="569" y="159964"/>
                  </a:lnTo>
                  <a:close/>
                  <a:moveTo>
                    <a:pt x="99573" y="167365"/>
                  </a:moveTo>
                  <a:cubicBezTo>
                    <a:pt x="99573" y="158826"/>
                    <a:pt x="104694" y="153133"/>
                    <a:pt x="113798" y="153133"/>
                  </a:cubicBezTo>
                  <a:cubicBezTo>
                    <a:pt x="122333" y="153133"/>
                    <a:pt x="128592" y="158826"/>
                    <a:pt x="128592" y="167365"/>
                  </a:cubicBezTo>
                  <a:cubicBezTo>
                    <a:pt x="128592" y="175904"/>
                    <a:pt x="122902" y="181596"/>
                    <a:pt x="113798" y="181596"/>
                  </a:cubicBezTo>
                  <a:cubicBezTo>
                    <a:pt x="104694" y="181596"/>
                    <a:pt x="99573" y="175904"/>
                    <a:pt x="99573" y="167365"/>
                  </a:cubicBezTo>
                  <a:close/>
                  <a:moveTo>
                    <a:pt x="101280" y="192412"/>
                  </a:moveTo>
                  <a:lnTo>
                    <a:pt x="126316" y="192412"/>
                  </a:lnTo>
                  <a:lnTo>
                    <a:pt x="126316" y="277803"/>
                  </a:lnTo>
                  <a:lnTo>
                    <a:pt x="101280" y="277803"/>
                  </a:lnTo>
                  <a:lnTo>
                    <a:pt x="101280" y="192412"/>
                  </a:lnTo>
                  <a:close/>
                  <a:moveTo>
                    <a:pt x="147368" y="192412"/>
                  </a:moveTo>
                  <a:lnTo>
                    <a:pt x="172404" y="192412"/>
                  </a:lnTo>
                  <a:lnTo>
                    <a:pt x="172404" y="206075"/>
                  </a:lnTo>
                  <a:lnTo>
                    <a:pt x="172973" y="206075"/>
                  </a:lnTo>
                  <a:cubicBezTo>
                    <a:pt x="178663" y="196397"/>
                    <a:pt x="186060" y="190705"/>
                    <a:pt x="194595" y="190705"/>
                  </a:cubicBezTo>
                  <a:cubicBezTo>
                    <a:pt x="196871" y="190705"/>
                    <a:pt x="199146" y="191274"/>
                    <a:pt x="201991" y="191843"/>
                  </a:cubicBezTo>
                  <a:lnTo>
                    <a:pt x="201991" y="218029"/>
                  </a:lnTo>
                  <a:cubicBezTo>
                    <a:pt x="199146" y="216891"/>
                    <a:pt x="195733" y="216322"/>
                    <a:pt x="191181" y="216322"/>
                  </a:cubicBezTo>
                  <a:cubicBezTo>
                    <a:pt x="180370" y="216322"/>
                    <a:pt x="172973" y="223153"/>
                    <a:pt x="172973" y="235107"/>
                  </a:cubicBezTo>
                  <a:lnTo>
                    <a:pt x="172973" y="277803"/>
                  </a:lnTo>
                  <a:lnTo>
                    <a:pt x="147937" y="277803"/>
                  </a:lnTo>
                  <a:lnTo>
                    <a:pt x="147937" y="192412"/>
                  </a:lnTo>
                  <a:close/>
                  <a:moveTo>
                    <a:pt x="234993" y="249339"/>
                  </a:moveTo>
                  <a:cubicBezTo>
                    <a:pt x="235562" y="259017"/>
                    <a:pt x="242390" y="261863"/>
                    <a:pt x="250355" y="261863"/>
                  </a:cubicBezTo>
                  <a:cubicBezTo>
                    <a:pt x="258890" y="261863"/>
                    <a:pt x="262304" y="259017"/>
                    <a:pt x="262304" y="254463"/>
                  </a:cubicBezTo>
                  <a:cubicBezTo>
                    <a:pt x="262304" y="240231"/>
                    <a:pt x="213371" y="251047"/>
                    <a:pt x="213371" y="218029"/>
                  </a:cubicBezTo>
                  <a:cubicBezTo>
                    <a:pt x="213371" y="202659"/>
                    <a:pt x="224182" y="190705"/>
                    <a:pt x="248649" y="190705"/>
                  </a:cubicBezTo>
                  <a:cubicBezTo>
                    <a:pt x="272546" y="190705"/>
                    <a:pt x="285064" y="201521"/>
                    <a:pt x="285633" y="219737"/>
                  </a:cubicBezTo>
                  <a:lnTo>
                    <a:pt x="261735" y="219737"/>
                  </a:lnTo>
                  <a:cubicBezTo>
                    <a:pt x="261735" y="211767"/>
                    <a:pt x="256045" y="208352"/>
                    <a:pt x="248649" y="208352"/>
                  </a:cubicBezTo>
                  <a:cubicBezTo>
                    <a:pt x="240683" y="208352"/>
                    <a:pt x="238407" y="212337"/>
                    <a:pt x="238407" y="215183"/>
                  </a:cubicBezTo>
                  <a:cubicBezTo>
                    <a:pt x="238407" y="229415"/>
                    <a:pt x="287340" y="218599"/>
                    <a:pt x="287340" y="252185"/>
                  </a:cubicBezTo>
                  <a:cubicBezTo>
                    <a:pt x="287340" y="268125"/>
                    <a:pt x="276529" y="278941"/>
                    <a:pt x="250925" y="278941"/>
                  </a:cubicBezTo>
                  <a:cubicBezTo>
                    <a:pt x="226458" y="278941"/>
                    <a:pt x="211664" y="271541"/>
                    <a:pt x="210526" y="248770"/>
                  </a:cubicBezTo>
                  <a:lnTo>
                    <a:pt x="234993" y="248770"/>
                  </a:lnTo>
                  <a:close/>
                  <a:moveTo>
                    <a:pt x="308393" y="212337"/>
                  </a:moveTo>
                  <a:lnTo>
                    <a:pt x="297013" y="212337"/>
                  </a:lnTo>
                  <a:lnTo>
                    <a:pt x="297013" y="192412"/>
                  </a:lnTo>
                  <a:lnTo>
                    <a:pt x="308393" y="192412"/>
                  </a:lnTo>
                  <a:lnTo>
                    <a:pt x="308393" y="170211"/>
                  </a:lnTo>
                  <a:lnTo>
                    <a:pt x="333428" y="170211"/>
                  </a:lnTo>
                  <a:lnTo>
                    <a:pt x="333428" y="192412"/>
                  </a:lnTo>
                  <a:lnTo>
                    <a:pt x="353343" y="192412"/>
                  </a:lnTo>
                  <a:lnTo>
                    <a:pt x="353343" y="212337"/>
                  </a:lnTo>
                  <a:lnTo>
                    <a:pt x="333428" y="212337"/>
                  </a:lnTo>
                  <a:lnTo>
                    <a:pt x="333428" y="244785"/>
                  </a:lnTo>
                  <a:cubicBezTo>
                    <a:pt x="333428" y="252755"/>
                    <a:pt x="337411" y="256170"/>
                    <a:pt x="346515" y="256170"/>
                  </a:cubicBezTo>
                  <a:cubicBezTo>
                    <a:pt x="348791" y="256170"/>
                    <a:pt x="351067" y="256170"/>
                    <a:pt x="355050" y="255601"/>
                  </a:cubicBezTo>
                  <a:lnTo>
                    <a:pt x="355050" y="277803"/>
                  </a:lnTo>
                  <a:cubicBezTo>
                    <a:pt x="351636" y="278372"/>
                    <a:pt x="347084" y="279510"/>
                    <a:pt x="341963" y="279510"/>
                  </a:cubicBezTo>
                  <a:cubicBezTo>
                    <a:pt x="319772" y="279510"/>
                    <a:pt x="308393" y="269833"/>
                    <a:pt x="308393" y="245354"/>
                  </a:cubicBezTo>
                  <a:lnTo>
                    <a:pt x="308393" y="212337"/>
                  </a:lnTo>
                  <a:close/>
                </a:path>
              </a:pathLst>
            </a:custGeom>
            <a:solidFill>
              <a:srgbClr val="858381"/>
            </a:solidFill>
            <a:ln w="5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7F55EBF-4441-00C4-1C36-C4EC1AB2AA01}"/>
                </a:ext>
              </a:extLst>
            </p:cNvPr>
            <p:cNvSpPr/>
            <p:nvPr/>
          </p:nvSpPr>
          <p:spPr>
            <a:xfrm>
              <a:off x="3487075" y="6411984"/>
              <a:ext cx="1250639" cy="290924"/>
            </a:xfrm>
            <a:custGeom>
              <a:avLst/>
              <a:gdLst>
                <a:gd name="connsiteX0" fmla="*/ 1063442 w 1250639"/>
                <a:gd name="connsiteY0" fmla="*/ 223153 h 290924"/>
                <a:gd name="connsiteX1" fmla="*/ 1155049 w 1250639"/>
                <a:gd name="connsiteY1" fmla="*/ 149717 h 290924"/>
                <a:gd name="connsiteX2" fmla="*/ 1188051 w 1250639"/>
                <a:gd name="connsiteY2" fmla="*/ 154272 h 290924"/>
                <a:gd name="connsiteX3" fmla="*/ 1188620 w 1250639"/>
                <a:gd name="connsiteY3" fmla="*/ 154272 h 290924"/>
                <a:gd name="connsiteX4" fmla="*/ 1190327 w 1250639"/>
                <a:gd name="connsiteY4" fmla="*/ 154841 h 290924"/>
                <a:gd name="connsiteX5" fmla="*/ 1192033 w 1250639"/>
                <a:gd name="connsiteY5" fmla="*/ 155410 h 290924"/>
                <a:gd name="connsiteX6" fmla="*/ 1193171 w 1250639"/>
                <a:gd name="connsiteY6" fmla="*/ 155410 h 290924"/>
                <a:gd name="connsiteX7" fmla="*/ 1194310 w 1250639"/>
                <a:gd name="connsiteY7" fmla="*/ 155979 h 290924"/>
                <a:gd name="connsiteX8" fmla="*/ 1199431 w 1250639"/>
                <a:gd name="connsiteY8" fmla="*/ 157687 h 290924"/>
                <a:gd name="connsiteX9" fmla="*/ 1199431 w 1250639"/>
                <a:gd name="connsiteY9" fmla="*/ 157687 h 290924"/>
                <a:gd name="connsiteX10" fmla="*/ 1202276 w 1250639"/>
                <a:gd name="connsiteY10" fmla="*/ 158826 h 290924"/>
                <a:gd name="connsiteX11" fmla="*/ 1202276 w 1250639"/>
                <a:gd name="connsiteY11" fmla="*/ 146871 h 290924"/>
                <a:gd name="connsiteX12" fmla="*/ 1156187 w 1250639"/>
                <a:gd name="connsiteY12" fmla="*/ 106453 h 290924"/>
                <a:gd name="connsiteX13" fmla="*/ 1103840 w 1250639"/>
                <a:gd name="connsiteY13" fmla="*/ 138332 h 290924"/>
                <a:gd name="connsiteX14" fmla="*/ 1069701 w 1250639"/>
                <a:gd name="connsiteY14" fmla="*/ 105884 h 290924"/>
                <a:gd name="connsiteX15" fmla="*/ 1156756 w 1250639"/>
                <a:gd name="connsiteY15" fmla="*/ 60342 h 290924"/>
                <a:gd name="connsiteX16" fmla="*/ 1250640 w 1250639"/>
                <a:gd name="connsiteY16" fmla="*/ 143455 h 290924"/>
                <a:gd name="connsiteX17" fmla="*/ 1250640 w 1250639"/>
                <a:gd name="connsiteY17" fmla="*/ 285772 h 290924"/>
                <a:gd name="connsiteX18" fmla="*/ 1202276 w 1250639"/>
                <a:gd name="connsiteY18" fmla="*/ 285772 h 290924"/>
                <a:gd name="connsiteX19" fmla="*/ 1202276 w 1250639"/>
                <a:gd name="connsiteY19" fmla="*/ 266986 h 290924"/>
                <a:gd name="connsiteX20" fmla="*/ 1199999 w 1250639"/>
                <a:gd name="connsiteY20" fmla="*/ 268694 h 290924"/>
                <a:gd name="connsiteX21" fmla="*/ 1137411 w 1250639"/>
                <a:gd name="connsiteY21" fmla="*/ 290896 h 290924"/>
                <a:gd name="connsiteX22" fmla="*/ 1063442 w 1250639"/>
                <a:gd name="connsiteY22" fmla="*/ 223153 h 290924"/>
                <a:gd name="connsiteX23" fmla="*/ 1111237 w 1250639"/>
                <a:gd name="connsiteY23" fmla="*/ 219737 h 290924"/>
                <a:gd name="connsiteX24" fmla="*/ 1146514 w 1250639"/>
                <a:gd name="connsiteY24" fmla="*/ 247062 h 290924"/>
                <a:gd name="connsiteX25" fmla="*/ 1201706 w 1250639"/>
                <a:gd name="connsiteY25" fmla="*/ 227138 h 290924"/>
                <a:gd name="connsiteX26" fmla="*/ 1201706 w 1250639"/>
                <a:gd name="connsiteY26" fmla="*/ 200382 h 290924"/>
                <a:gd name="connsiteX27" fmla="*/ 1152773 w 1250639"/>
                <a:gd name="connsiteY27" fmla="*/ 190705 h 290924"/>
                <a:gd name="connsiteX28" fmla="*/ 1111237 w 1250639"/>
                <a:gd name="connsiteY28" fmla="*/ 219737 h 290924"/>
                <a:gd name="connsiteX29" fmla="*/ 1111237 w 1250639"/>
                <a:gd name="connsiteY29" fmla="*/ 219737 h 290924"/>
                <a:gd name="connsiteX30" fmla="*/ 862589 w 1250639"/>
                <a:gd name="connsiteY30" fmla="*/ 247631 h 290924"/>
                <a:gd name="connsiteX31" fmla="*/ 894452 w 1250639"/>
                <a:gd name="connsiteY31" fmla="*/ 214614 h 290924"/>
                <a:gd name="connsiteX32" fmla="*/ 958179 w 1250639"/>
                <a:gd name="connsiteY32" fmla="*/ 246493 h 290924"/>
                <a:gd name="connsiteX33" fmla="*/ 992318 w 1250639"/>
                <a:gd name="connsiteY33" fmla="*/ 223722 h 290924"/>
                <a:gd name="connsiteX34" fmla="*/ 976386 w 1250639"/>
                <a:gd name="connsiteY34" fmla="*/ 204936 h 290924"/>
                <a:gd name="connsiteX35" fmla="*/ 966714 w 1250639"/>
                <a:gd name="connsiteY35" fmla="*/ 202090 h 290924"/>
                <a:gd name="connsiteX36" fmla="*/ 937695 w 1250639"/>
                <a:gd name="connsiteY36" fmla="*/ 194689 h 290924"/>
                <a:gd name="connsiteX37" fmla="*/ 871123 w 1250639"/>
                <a:gd name="connsiteY37" fmla="*/ 125239 h 290924"/>
                <a:gd name="connsiteX38" fmla="*/ 951351 w 1250639"/>
                <a:gd name="connsiteY38" fmla="*/ 59773 h 290924"/>
                <a:gd name="connsiteX39" fmla="*/ 1033285 w 1250639"/>
                <a:gd name="connsiteY39" fmla="*/ 96775 h 290924"/>
                <a:gd name="connsiteX40" fmla="*/ 1001422 w 1250639"/>
                <a:gd name="connsiteY40" fmla="*/ 131501 h 290924"/>
                <a:gd name="connsiteX41" fmla="*/ 949644 w 1250639"/>
                <a:gd name="connsiteY41" fmla="*/ 103607 h 290924"/>
                <a:gd name="connsiteX42" fmla="*/ 919488 w 1250639"/>
                <a:gd name="connsiteY42" fmla="*/ 124100 h 290924"/>
                <a:gd name="connsiteX43" fmla="*/ 936557 w 1250639"/>
                <a:gd name="connsiteY43" fmla="*/ 143455 h 290924"/>
                <a:gd name="connsiteX44" fmla="*/ 941109 w 1250639"/>
                <a:gd name="connsiteY44" fmla="*/ 144594 h 290924"/>
                <a:gd name="connsiteX45" fmla="*/ 975817 w 1250639"/>
                <a:gd name="connsiteY45" fmla="*/ 152564 h 290924"/>
                <a:gd name="connsiteX46" fmla="*/ 1041251 w 1250639"/>
                <a:gd name="connsiteY46" fmla="*/ 221445 h 290924"/>
                <a:gd name="connsiteX47" fmla="*/ 953627 w 1250639"/>
                <a:gd name="connsiteY47" fmla="*/ 289757 h 290924"/>
                <a:gd name="connsiteX48" fmla="*/ 862589 w 1250639"/>
                <a:gd name="connsiteY48" fmla="*/ 247631 h 290924"/>
                <a:gd name="connsiteX49" fmla="*/ 862589 w 1250639"/>
                <a:gd name="connsiteY49" fmla="*/ 247631 h 290924"/>
                <a:gd name="connsiteX50" fmla="*/ 649786 w 1250639"/>
                <a:gd name="connsiteY50" fmla="*/ 193551 h 290924"/>
                <a:gd name="connsiteX51" fmla="*/ 649786 w 1250639"/>
                <a:gd name="connsiteY51" fmla="*/ 66035 h 290924"/>
                <a:gd name="connsiteX52" fmla="*/ 700995 w 1250639"/>
                <a:gd name="connsiteY52" fmla="*/ 66035 h 290924"/>
                <a:gd name="connsiteX53" fmla="*/ 700995 w 1250639"/>
                <a:gd name="connsiteY53" fmla="*/ 197536 h 290924"/>
                <a:gd name="connsiteX54" fmla="*/ 741963 w 1250639"/>
                <a:gd name="connsiteY54" fmla="*/ 245354 h 290924"/>
                <a:gd name="connsiteX55" fmla="*/ 782930 w 1250639"/>
                <a:gd name="connsiteY55" fmla="*/ 197536 h 290924"/>
                <a:gd name="connsiteX56" fmla="*/ 782930 w 1250639"/>
                <a:gd name="connsiteY56" fmla="*/ 66035 h 290924"/>
                <a:gd name="connsiteX57" fmla="*/ 834139 w 1250639"/>
                <a:gd name="connsiteY57" fmla="*/ 66035 h 290924"/>
                <a:gd name="connsiteX58" fmla="*/ 834139 w 1250639"/>
                <a:gd name="connsiteY58" fmla="*/ 193551 h 290924"/>
                <a:gd name="connsiteX59" fmla="*/ 741394 w 1250639"/>
                <a:gd name="connsiteY59" fmla="*/ 290326 h 290924"/>
                <a:gd name="connsiteX60" fmla="*/ 649786 w 1250639"/>
                <a:gd name="connsiteY60" fmla="*/ 193551 h 290924"/>
                <a:gd name="connsiteX61" fmla="*/ 649786 w 1250639"/>
                <a:gd name="connsiteY61" fmla="*/ 193551 h 290924"/>
                <a:gd name="connsiteX62" fmla="*/ 514367 w 1250639"/>
                <a:gd name="connsiteY62" fmla="*/ 207783 h 290924"/>
                <a:gd name="connsiteX63" fmla="*/ 514367 w 1250639"/>
                <a:gd name="connsiteY63" fmla="*/ 111576 h 290924"/>
                <a:gd name="connsiteX64" fmla="*/ 481934 w 1250639"/>
                <a:gd name="connsiteY64" fmla="*/ 111576 h 290924"/>
                <a:gd name="connsiteX65" fmla="*/ 481934 w 1250639"/>
                <a:gd name="connsiteY65" fmla="*/ 66035 h 290924"/>
                <a:gd name="connsiteX66" fmla="*/ 514367 w 1250639"/>
                <a:gd name="connsiteY66" fmla="*/ 66035 h 290924"/>
                <a:gd name="connsiteX67" fmla="*/ 514367 w 1250639"/>
                <a:gd name="connsiteY67" fmla="*/ 569 h 290924"/>
                <a:gd name="connsiteX68" fmla="*/ 565007 w 1250639"/>
                <a:gd name="connsiteY68" fmla="*/ 569 h 290924"/>
                <a:gd name="connsiteX69" fmla="*/ 565007 w 1250639"/>
                <a:gd name="connsiteY69" fmla="*/ 66035 h 290924"/>
                <a:gd name="connsiteX70" fmla="*/ 617354 w 1250639"/>
                <a:gd name="connsiteY70" fmla="*/ 66035 h 290924"/>
                <a:gd name="connsiteX71" fmla="*/ 617354 w 1250639"/>
                <a:gd name="connsiteY71" fmla="*/ 111576 h 290924"/>
                <a:gd name="connsiteX72" fmla="*/ 565007 w 1250639"/>
                <a:gd name="connsiteY72" fmla="*/ 111576 h 290924"/>
                <a:gd name="connsiteX73" fmla="*/ 565007 w 1250639"/>
                <a:gd name="connsiteY73" fmla="*/ 200382 h 290924"/>
                <a:gd name="connsiteX74" fmla="*/ 600853 w 1250639"/>
                <a:gd name="connsiteY74" fmla="*/ 240231 h 290924"/>
                <a:gd name="connsiteX75" fmla="*/ 600853 w 1250639"/>
                <a:gd name="connsiteY75" fmla="*/ 240231 h 290924"/>
                <a:gd name="connsiteX76" fmla="*/ 617354 w 1250639"/>
                <a:gd name="connsiteY76" fmla="*/ 239092 h 290924"/>
                <a:gd name="connsiteX77" fmla="*/ 617354 w 1250639"/>
                <a:gd name="connsiteY77" fmla="*/ 284634 h 290924"/>
                <a:gd name="connsiteX78" fmla="*/ 590042 w 1250639"/>
                <a:gd name="connsiteY78" fmla="*/ 285772 h 290924"/>
                <a:gd name="connsiteX79" fmla="*/ 514367 w 1250639"/>
                <a:gd name="connsiteY79" fmla="*/ 207783 h 290924"/>
                <a:gd name="connsiteX80" fmla="*/ 514367 w 1250639"/>
                <a:gd name="connsiteY80" fmla="*/ 207783 h 290924"/>
                <a:gd name="connsiteX81" fmla="*/ 344808 w 1250639"/>
                <a:gd name="connsiteY81" fmla="*/ 285203 h 290924"/>
                <a:gd name="connsiteX82" fmla="*/ 344808 w 1250639"/>
                <a:gd name="connsiteY82" fmla="*/ 144025 h 290924"/>
                <a:gd name="connsiteX83" fmla="*/ 423328 w 1250639"/>
                <a:gd name="connsiteY83" fmla="*/ 65466 h 290924"/>
                <a:gd name="connsiteX84" fmla="*/ 452347 w 1250639"/>
                <a:gd name="connsiteY84" fmla="*/ 65466 h 290924"/>
                <a:gd name="connsiteX85" fmla="*/ 452347 w 1250639"/>
                <a:gd name="connsiteY85" fmla="*/ 111576 h 290924"/>
                <a:gd name="connsiteX86" fmla="*/ 434139 w 1250639"/>
                <a:gd name="connsiteY86" fmla="*/ 111576 h 290924"/>
                <a:gd name="connsiteX87" fmla="*/ 394879 w 1250639"/>
                <a:gd name="connsiteY87" fmla="*/ 150856 h 290924"/>
                <a:gd name="connsiteX88" fmla="*/ 394879 w 1250639"/>
                <a:gd name="connsiteY88" fmla="*/ 150856 h 290924"/>
                <a:gd name="connsiteX89" fmla="*/ 394879 w 1250639"/>
                <a:gd name="connsiteY89" fmla="*/ 285203 h 290924"/>
                <a:gd name="connsiteX90" fmla="*/ 344808 w 1250639"/>
                <a:gd name="connsiteY90" fmla="*/ 285203 h 290924"/>
                <a:gd name="connsiteX91" fmla="*/ 246942 w 1250639"/>
                <a:gd name="connsiteY91" fmla="*/ 285203 h 290924"/>
                <a:gd name="connsiteX92" fmla="*/ 246942 w 1250639"/>
                <a:gd name="connsiteY92" fmla="*/ 70589 h 290924"/>
                <a:gd name="connsiteX93" fmla="*/ 298151 w 1250639"/>
                <a:gd name="connsiteY93" fmla="*/ 140609 h 290924"/>
                <a:gd name="connsiteX94" fmla="*/ 298151 w 1250639"/>
                <a:gd name="connsiteY94" fmla="*/ 285203 h 290924"/>
                <a:gd name="connsiteX95" fmla="*/ 246942 w 1250639"/>
                <a:gd name="connsiteY95" fmla="*/ 285203 h 290924"/>
                <a:gd name="connsiteX96" fmla="*/ 77951 w 1250639"/>
                <a:gd name="connsiteY96" fmla="*/ 285203 h 290924"/>
                <a:gd name="connsiteX97" fmla="*/ 0 w 1250639"/>
                <a:gd name="connsiteY97" fmla="*/ 65466 h 290924"/>
                <a:gd name="connsiteX98" fmla="*/ 52347 w 1250639"/>
                <a:gd name="connsiteY98" fmla="*/ 65466 h 290924"/>
                <a:gd name="connsiteX99" fmla="*/ 105832 w 1250639"/>
                <a:gd name="connsiteY99" fmla="*/ 226568 h 290924"/>
                <a:gd name="connsiteX100" fmla="*/ 159317 w 1250639"/>
                <a:gd name="connsiteY100" fmla="*/ 65466 h 290924"/>
                <a:gd name="connsiteX101" fmla="*/ 211664 w 1250639"/>
                <a:gd name="connsiteY101" fmla="*/ 65466 h 290924"/>
                <a:gd name="connsiteX102" fmla="*/ 133713 w 1250639"/>
                <a:gd name="connsiteY102" fmla="*/ 285203 h 290924"/>
                <a:gd name="connsiteX103" fmla="*/ 77951 w 1250639"/>
                <a:gd name="connsiteY103" fmla="*/ 285203 h 290924"/>
                <a:gd name="connsiteX104" fmla="*/ 246942 w 1250639"/>
                <a:gd name="connsiteY104" fmla="*/ 0 h 290924"/>
                <a:gd name="connsiteX105" fmla="*/ 297013 w 1250639"/>
                <a:gd name="connsiteY105" fmla="*/ 0 h 290924"/>
                <a:gd name="connsiteX106" fmla="*/ 246942 w 1250639"/>
                <a:gd name="connsiteY106" fmla="*/ 60342 h 290924"/>
                <a:gd name="connsiteX107" fmla="*/ 246942 w 1250639"/>
                <a:gd name="connsiteY107" fmla="*/ 0 h 290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</a:cxnLst>
              <a:rect l="l" t="t" r="r" b="b"/>
              <a:pathLst>
                <a:path w="1250639" h="290924">
                  <a:moveTo>
                    <a:pt x="1063442" y="223153"/>
                  </a:moveTo>
                  <a:cubicBezTo>
                    <a:pt x="1063442" y="173057"/>
                    <a:pt x="1104409" y="149717"/>
                    <a:pt x="1155049" y="149717"/>
                  </a:cubicBezTo>
                  <a:cubicBezTo>
                    <a:pt x="1166429" y="149717"/>
                    <a:pt x="1177240" y="151425"/>
                    <a:pt x="1188051" y="154272"/>
                  </a:cubicBezTo>
                  <a:lnTo>
                    <a:pt x="1188620" y="154272"/>
                  </a:lnTo>
                  <a:cubicBezTo>
                    <a:pt x="1189188" y="154272"/>
                    <a:pt x="1189758" y="154272"/>
                    <a:pt x="1190327" y="154841"/>
                  </a:cubicBezTo>
                  <a:cubicBezTo>
                    <a:pt x="1190896" y="155410"/>
                    <a:pt x="1191465" y="154841"/>
                    <a:pt x="1192033" y="155410"/>
                  </a:cubicBezTo>
                  <a:cubicBezTo>
                    <a:pt x="1192603" y="155410"/>
                    <a:pt x="1192603" y="155410"/>
                    <a:pt x="1193171" y="155410"/>
                  </a:cubicBezTo>
                  <a:cubicBezTo>
                    <a:pt x="1193741" y="155410"/>
                    <a:pt x="1194310" y="155410"/>
                    <a:pt x="1194310" y="155979"/>
                  </a:cubicBezTo>
                  <a:cubicBezTo>
                    <a:pt x="1196016" y="156549"/>
                    <a:pt x="1198293" y="157118"/>
                    <a:pt x="1199431" y="157687"/>
                  </a:cubicBezTo>
                  <a:lnTo>
                    <a:pt x="1199431" y="157687"/>
                  </a:lnTo>
                  <a:cubicBezTo>
                    <a:pt x="1200568" y="158256"/>
                    <a:pt x="1201706" y="158256"/>
                    <a:pt x="1202276" y="158826"/>
                  </a:cubicBezTo>
                  <a:lnTo>
                    <a:pt x="1202276" y="146871"/>
                  </a:lnTo>
                  <a:cubicBezTo>
                    <a:pt x="1202276" y="124100"/>
                    <a:pt x="1183499" y="105884"/>
                    <a:pt x="1156187" y="106453"/>
                  </a:cubicBezTo>
                  <a:cubicBezTo>
                    <a:pt x="1133997" y="106453"/>
                    <a:pt x="1114082" y="118977"/>
                    <a:pt x="1103840" y="138332"/>
                  </a:cubicBezTo>
                  <a:lnTo>
                    <a:pt x="1069701" y="105884"/>
                  </a:lnTo>
                  <a:cubicBezTo>
                    <a:pt x="1087340" y="75143"/>
                    <a:pt x="1123186" y="60342"/>
                    <a:pt x="1156756" y="60342"/>
                  </a:cubicBezTo>
                  <a:cubicBezTo>
                    <a:pt x="1211379" y="60342"/>
                    <a:pt x="1250640" y="87098"/>
                    <a:pt x="1250640" y="143455"/>
                  </a:cubicBezTo>
                  <a:lnTo>
                    <a:pt x="1250640" y="285772"/>
                  </a:lnTo>
                  <a:lnTo>
                    <a:pt x="1202276" y="285772"/>
                  </a:lnTo>
                  <a:lnTo>
                    <a:pt x="1202276" y="266986"/>
                  </a:lnTo>
                  <a:cubicBezTo>
                    <a:pt x="1201706" y="267556"/>
                    <a:pt x="1201137" y="268125"/>
                    <a:pt x="1199999" y="268694"/>
                  </a:cubicBezTo>
                  <a:cubicBezTo>
                    <a:pt x="1182361" y="283495"/>
                    <a:pt x="1160170" y="291465"/>
                    <a:pt x="1137411" y="290896"/>
                  </a:cubicBezTo>
                  <a:cubicBezTo>
                    <a:pt x="1097012" y="290326"/>
                    <a:pt x="1063442" y="265848"/>
                    <a:pt x="1063442" y="223153"/>
                  </a:cubicBezTo>
                  <a:close/>
                  <a:moveTo>
                    <a:pt x="1111237" y="219737"/>
                  </a:moveTo>
                  <a:cubicBezTo>
                    <a:pt x="1111237" y="234538"/>
                    <a:pt x="1122617" y="247062"/>
                    <a:pt x="1146514" y="247062"/>
                  </a:cubicBezTo>
                  <a:cubicBezTo>
                    <a:pt x="1166429" y="247062"/>
                    <a:pt x="1186344" y="240231"/>
                    <a:pt x="1201706" y="227138"/>
                  </a:cubicBezTo>
                  <a:lnTo>
                    <a:pt x="1201706" y="200382"/>
                  </a:lnTo>
                  <a:cubicBezTo>
                    <a:pt x="1186344" y="194120"/>
                    <a:pt x="1169843" y="190705"/>
                    <a:pt x="1152773" y="190705"/>
                  </a:cubicBezTo>
                  <a:cubicBezTo>
                    <a:pt x="1128307" y="190705"/>
                    <a:pt x="1111237" y="200951"/>
                    <a:pt x="1111237" y="219737"/>
                  </a:cubicBezTo>
                  <a:lnTo>
                    <a:pt x="1111237" y="219737"/>
                  </a:lnTo>
                  <a:close/>
                  <a:moveTo>
                    <a:pt x="862589" y="247631"/>
                  </a:moveTo>
                  <a:lnTo>
                    <a:pt x="894452" y="214614"/>
                  </a:lnTo>
                  <a:cubicBezTo>
                    <a:pt x="909246" y="235107"/>
                    <a:pt x="932574" y="247062"/>
                    <a:pt x="958179" y="246493"/>
                  </a:cubicBezTo>
                  <a:cubicBezTo>
                    <a:pt x="984921" y="246493"/>
                    <a:pt x="992318" y="234538"/>
                    <a:pt x="992318" y="223722"/>
                  </a:cubicBezTo>
                  <a:cubicBezTo>
                    <a:pt x="992318" y="215752"/>
                    <a:pt x="988335" y="209490"/>
                    <a:pt x="976386" y="204936"/>
                  </a:cubicBezTo>
                  <a:cubicBezTo>
                    <a:pt x="973542" y="203798"/>
                    <a:pt x="970127" y="202659"/>
                    <a:pt x="966714" y="202090"/>
                  </a:cubicBezTo>
                  <a:lnTo>
                    <a:pt x="937695" y="194689"/>
                  </a:lnTo>
                  <a:cubicBezTo>
                    <a:pt x="896728" y="184443"/>
                    <a:pt x="871123" y="163380"/>
                    <a:pt x="871123" y="125239"/>
                  </a:cubicBezTo>
                  <a:cubicBezTo>
                    <a:pt x="871123" y="84252"/>
                    <a:pt x="905263" y="59773"/>
                    <a:pt x="951351" y="59773"/>
                  </a:cubicBezTo>
                  <a:cubicBezTo>
                    <a:pt x="988335" y="59773"/>
                    <a:pt x="1013371" y="75713"/>
                    <a:pt x="1033285" y="96775"/>
                  </a:cubicBezTo>
                  <a:lnTo>
                    <a:pt x="1001422" y="131501"/>
                  </a:lnTo>
                  <a:cubicBezTo>
                    <a:pt x="989473" y="114423"/>
                    <a:pt x="970127" y="104176"/>
                    <a:pt x="949644" y="103607"/>
                  </a:cubicBezTo>
                  <a:cubicBezTo>
                    <a:pt x="930867" y="103607"/>
                    <a:pt x="919488" y="113284"/>
                    <a:pt x="919488" y="124100"/>
                  </a:cubicBezTo>
                  <a:cubicBezTo>
                    <a:pt x="919488" y="133778"/>
                    <a:pt x="926884" y="140040"/>
                    <a:pt x="936557" y="143455"/>
                  </a:cubicBezTo>
                  <a:cubicBezTo>
                    <a:pt x="938264" y="144025"/>
                    <a:pt x="939402" y="144594"/>
                    <a:pt x="941109" y="144594"/>
                  </a:cubicBezTo>
                  <a:lnTo>
                    <a:pt x="975817" y="152564"/>
                  </a:lnTo>
                  <a:cubicBezTo>
                    <a:pt x="1013371" y="161672"/>
                    <a:pt x="1041251" y="182735"/>
                    <a:pt x="1041251" y="221445"/>
                  </a:cubicBezTo>
                  <a:cubicBezTo>
                    <a:pt x="1041251" y="259586"/>
                    <a:pt x="1011664" y="289757"/>
                    <a:pt x="953627" y="289757"/>
                  </a:cubicBezTo>
                  <a:cubicBezTo>
                    <a:pt x="908108" y="290326"/>
                    <a:pt x="879658" y="269264"/>
                    <a:pt x="862589" y="247631"/>
                  </a:cubicBezTo>
                  <a:lnTo>
                    <a:pt x="862589" y="247631"/>
                  </a:lnTo>
                  <a:close/>
                  <a:moveTo>
                    <a:pt x="649786" y="193551"/>
                  </a:moveTo>
                  <a:lnTo>
                    <a:pt x="649786" y="66035"/>
                  </a:lnTo>
                  <a:lnTo>
                    <a:pt x="700995" y="66035"/>
                  </a:lnTo>
                  <a:lnTo>
                    <a:pt x="700995" y="197536"/>
                  </a:lnTo>
                  <a:cubicBezTo>
                    <a:pt x="700995" y="225999"/>
                    <a:pt x="715789" y="245354"/>
                    <a:pt x="741963" y="245354"/>
                  </a:cubicBezTo>
                  <a:cubicBezTo>
                    <a:pt x="768136" y="245354"/>
                    <a:pt x="782930" y="226568"/>
                    <a:pt x="782930" y="197536"/>
                  </a:cubicBezTo>
                  <a:lnTo>
                    <a:pt x="782930" y="66035"/>
                  </a:lnTo>
                  <a:lnTo>
                    <a:pt x="834139" y="66035"/>
                  </a:lnTo>
                  <a:lnTo>
                    <a:pt x="834139" y="193551"/>
                  </a:lnTo>
                  <a:cubicBezTo>
                    <a:pt x="834139" y="255601"/>
                    <a:pt x="790327" y="290326"/>
                    <a:pt x="741394" y="290326"/>
                  </a:cubicBezTo>
                  <a:cubicBezTo>
                    <a:pt x="692460" y="290326"/>
                    <a:pt x="650355" y="255601"/>
                    <a:pt x="649786" y="193551"/>
                  </a:cubicBezTo>
                  <a:lnTo>
                    <a:pt x="649786" y="193551"/>
                  </a:lnTo>
                  <a:close/>
                  <a:moveTo>
                    <a:pt x="514367" y="207783"/>
                  </a:moveTo>
                  <a:lnTo>
                    <a:pt x="514367" y="111576"/>
                  </a:lnTo>
                  <a:lnTo>
                    <a:pt x="481934" y="111576"/>
                  </a:lnTo>
                  <a:lnTo>
                    <a:pt x="481934" y="66035"/>
                  </a:lnTo>
                  <a:lnTo>
                    <a:pt x="514367" y="66035"/>
                  </a:lnTo>
                  <a:lnTo>
                    <a:pt x="514367" y="569"/>
                  </a:lnTo>
                  <a:lnTo>
                    <a:pt x="565007" y="569"/>
                  </a:lnTo>
                  <a:lnTo>
                    <a:pt x="565007" y="66035"/>
                  </a:lnTo>
                  <a:lnTo>
                    <a:pt x="617354" y="66035"/>
                  </a:lnTo>
                  <a:lnTo>
                    <a:pt x="617354" y="111576"/>
                  </a:lnTo>
                  <a:lnTo>
                    <a:pt x="565007" y="111576"/>
                  </a:lnTo>
                  <a:lnTo>
                    <a:pt x="565007" y="200382"/>
                  </a:lnTo>
                  <a:cubicBezTo>
                    <a:pt x="565007" y="232261"/>
                    <a:pt x="572404" y="240231"/>
                    <a:pt x="600853" y="240231"/>
                  </a:cubicBezTo>
                  <a:lnTo>
                    <a:pt x="600853" y="240231"/>
                  </a:lnTo>
                  <a:cubicBezTo>
                    <a:pt x="605405" y="240231"/>
                    <a:pt x="615647" y="239662"/>
                    <a:pt x="617354" y="239092"/>
                  </a:cubicBezTo>
                  <a:lnTo>
                    <a:pt x="617354" y="284634"/>
                  </a:lnTo>
                  <a:cubicBezTo>
                    <a:pt x="616216" y="284634"/>
                    <a:pt x="606543" y="285772"/>
                    <a:pt x="590042" y="285772"/>
                  </a:cubicBezTo>
                  <a:cubicBezTo>
                    <a:pt x="532574" y="285772"/>
                    <a:pt x="514367" y="263571"/>
                    <a:pt x="514367" y="207783"/>
                  </a:cubicBezTo>
                  <a:lnTo>
                    <a:pt x="514367" y="207783"/>
                  </a:lnTo>
                  <a:close/>
                  <a:moveTo>
                    <a:pt x="344808" y="285203"/>
                  </a:moveTo>
                  <a:lnTo>
                    <a:pt x="344808" y="144025"/>
                  </a:lnTo>
                  <a:cubicBezTo>
                    <a:pt x="344808" y="100760"/>
                    <a:pt x="380085" y="65466"/>
                    <a:pt x="423328" y="65466"/>
                  </a:cubicBezTo>
                  <a:lnTo>
                    <a:pt x="452347" y="65466"/>
                  </a:lnTo>
                  <a:lnTo>
                    <a:pt x="452347" y="111576"/>
                  </a:lnTo>
                  <a:lnTo>
                    <a:pt x="434139" y="111576"/>
                  </a:lnTo>
                  <a:cubicBezTo>
                    <a:pt x="412518" y="111576"/>
                    <a:pt x="394879" y="129224"/>
                    <a:pt x="394879" y="150856"/>
                  </a:cubicBezTo>
                  <a:lnTo>
                    <a:pt x="394879" y="150856"/>
                  </a:lnTo>
                  <a:lnTo>
                    <a:pt x="394879" y="285203"/>
                  </a:lnTo>
                  <a:lnTo>
                    <a:pt x="344808" y="285203"/>
                  </a:lnTo>
                  <a:close/>
                  <a:moveTo>
                    <a:pt x="246942" y="285203"/>
                  </a:moveTo>
                  <a:lnTo>
                    <a:pt x="246942" y="70589"/>
                  </a:lnTo>
                  <a:cubicBezTo>
                    <a:pt x="276529" y="81405"/>
                    <a:pt x="296444" y="109299"/>
                    <a:pt x="298151" y="140609"/>
                  </a:cubicBezTo>
                  <a:lnTo>
                    <a:pt x="298151" y="285203"/>
                  </a:lnTo>
                  <a:lnTo>
                    <a:pt x="246942" y="285203"/>
                  </a:lnTo>
                  <a:close/>
                  <a:moveTo>
                    <a:pt x="77951" y="285203"/>
                  </a:moveTo>
                  <a:lnTo>
                    <a:pt x="0" y="65466"/>
                  </a:lnTo>
                  <a:lnTo>
                    <a:pt x="52347" y="65466"/>
                  </a:lnTo>
                  <a:lnTo>
                    <a:pt x="105832" y="226568"/>
                  </a:lnTo>
                  <a:lnTo>
                    <a:pt x="159317" y="65466"/>
                  </a:lnTo>
                  <a:lnTo>
                    <a:pt x="211664" y="65466"/>
                  </a:lnTo>
                  <a:lnTo>
                    <a:pt x="133713" y="285203"/>
                  </a:lnTo>
                  <a:lnTo>
                    <a:pt x="77951" y="285203"/>
                  </a:lnTo>
                  <a:close/>
                  <a:moveTo>
                    <a:pt x="246942" y="0"/>
                  </a:moveTo>
                  <a:lnTo>
                    <a:pt x="297013" y="0"/>
                  </a:lnTo>
                  <a:cubicBezTo>
                    <a:pt x="292461" y="27325"/>
                    <a:pt x="273115" y="50665"/>
                    <a:pt x="246942" y="60342"/>
                  </a:cubicBezTo>
                  <a:lnTo>
                    <a:pt x="246942" y="0"/>
                  </a:lnTo>
                  <a:close/>
                </a:path>
              </a:pathLst>
            </a:custGeom>
            <a:solidFill>
              <a:srgbClr val="858381"/>
            </a:solidFill>
            <a:ln w="5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52279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2 Column w/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E484AE6-6C40-B141-9802-7AA59566C5E0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737360"/>
            <a:ext cx="0" cy="4340711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842D8DA0-44E4-7680-3CE4-7113EADCFED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31519" y="1737360"/>
            <a:ext cx="5039086" cy="434071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  <a:buNone/>
              <a:defRPr sz="1200"/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  <a:defRPr sz="1200"/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  <a:defRPr sz="1200"/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  <a:defRPr sz="12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36312D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19F4411-6D8A-C03D-E154-3BB6D5B7F36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420877" y="1737360"/>
            <a:ext cx="5039086" cy="434071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  <a:buNone/>
              <a:defRPr sz="1200"/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  <a:defRPr sz="1200"/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  <a:defRPr sz="1200"/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  <a:defRPr sz="12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36312D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4" name="Title">
            <a:extLst>
              <a:ext uri="{FF2B5EF4-FFF2-40B4-BE49-F238E27FC236}">
                <a16:creationId xmlns:a16="http://schemas.microsoft.com/office/drawing/2014/main" id="{987C1FCE-ACCA-BCE2-8E0E-6A595796A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19" y="457200"/>
            <a:ext cx="10735547" cy="940079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99F51E7-EA05-94EC-CE63-B50231F9F8F4}"/>
              </a:ext>
            </a:extLst>
          </p:cNvPr>
          <p:cNvGrpSpPr/>
          <p:nvPr userDrawn="1"/>
        </p:nvGrpSpPr>
        <p:grpSpPr>
          <a:xfrm>
            <a:off x="9821208" y="6370064"/>
            <a:ext cx="1645859" cy="201757"/>
            <a:chOff x="3487075" y="6411984"/>
            <a:chExt cx="2373256" cy="290924"/>
          </a:xfrm>
        </p:grpSpPr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65844E2B-2525-966D-45A9-3554E3A92A96}"/>
                </a:ext>
              </a:extLst>
            </p:cNvPr>
            <p:cNvSpPr/>
            <p:nvPr/>
          </p:nvSpPr>
          <p:spPr>
            <a:xfrm>
              <a:off x="4927757" y="6418246"/>
              <a:ext cx="932574" cy="279510"/>
            </a:xfrm>
            <a:custGeom>
              <a:avLst/>
              <a:gdLst>
                <a:gd name="connsiteX0" fmla="*/ 569 w 932574"/>
                <a:gd name="connsiteY0" fmla="*/ 6831 h 279510"/>
                <a:gd name="connsiteX1" fmla="*/ 84210 w 932574"/>
                <a:gd name="connsiteY1" fmla="*/ 6831 h 279510"/>
                <a:gd name="connsiteX2" fmla="*/ 84210 w 932574"/>
                <a:gd name="connsiteY2" fmla="*/ 28463 h 279510"/>
                <a:gd name="connsiteX3" fmla="*/ 27311 w 932574"/>
                <a:gd name="connsiteY3" fmla="*/ 28463 h 279510"/>
                <a:gd name="connsiteX4" fmla="*/ 27311 w 932574"/>
                <a:gd name="connsiteY4" fmla="*/ 53511 h 279510"/>
                <a:gd name="connsiteX5" fmla="*/ 80797 w 932574"/>
                <a:gd name="connsiteY5" fmla="*/ 53511 h 279510"/>
                <a:gd name="connsiteX6" fmla="*/ 80797 w 932574"/>
                <a:gd name="connsiteY6" fmla="*/ 74574 h 279510"/>
                <a:gd name="connsiteX7" fmla="*/ 27311 w 932574"/>
                <a:gd name="connsiteY7" fmla="*/ 74574 h 279510"/>
                <a:gd name="connsiteX8" fmla="*/ 27311 w 932574"/>
                <a:gd name="connsiteY8" fmla="*/ 103037 h 279510"/>
                <a:gd name="connsiteX9" fmla="*/ 85348 w 932574"/>
                <a:gd name="connsiteY9" fmla="*/ 103037 h 279510"/>
                <a:gd name="connsiteX10" fmla="*/ 85348 w 932574"/>
                <a:gd name="connsiteY10" fmla="*/ 124670 h 279510"/>
                <a:gd name="connsiteX11" fmla="*/ 0 w 932574"/>
                <a:gd name="connsiteY11" fmla="*/ 124670 h 279510"/>
                <a:gd name="connsiteX12" fmla="*/ 0 w 932574"/>
                <a:gd name="connsiteY12" fmla="*/ 6831 h 279510"/>
                <a:gd name="connsiteX13" fmla="*/ 104694 w 932574"/>
                <a:gd name="connsiteY13" fmla="*/ 39279 h 279510"/>
                <a:gd name="connsiteX14" fmla="*/ 129730 w 932574"/>
                <a:gd name="connsiteY14" fmla="*/ 39279 h 279510"/>
                <a:gd name="connsiteX15" fmla="*/ 129730 w 932574"/>
                <a:gd name="connsiteY15" fmla="*/ 52942 h 279510"/>
                <a:gd name="connsiteX16" fmla="*/ 130299 w 932574"/>
                <a:gd name="connsiteY16" fmla="*/ 52942 h 279510"/>
                <a:gd name="connsiteX17" fmla="*/ 158179 w 932574"/>
                <a:gd name="connsiteY17" fmla="*/ 37572 h 279510"/>
                <a:gd name="connsiteX18" fmla="*/ 186060 w 932574"/>
                <a:gd name="connsiteY18" fmla="*/ 68881 h 279510"/>
                <a:gd name="connsiteX19" fmla="*/ 186060 w 932574"/>
                <a:gd name="connsiteY19" fmla="*/ 124670 h 279510"/>
                <a:gd name="connsiteX20" fmla="*/ 161024 w 932574"/>
                <a:gd name="connsiteY20" fmla="*/ 124670 h 279510"/>
                <a:gd name="connsiteX21" fmla="*/ 161024 w 932574"/>
                <a:gd name="connsiteY21" fmla="*/ 75713 h 279510"/>
                <a:gd name="connsiteX22" fmla="*/ 147368 w 932574"/>
                <a:gd name="connsiteY22" fmla="*/ 59204 h 279510"/>
                <a:gd name="connsiteX23" fmla="*/ 129730 w 932574"/>
                <a:gd name="connsiteY23" fmla="*/ 77420 h 279510"/>
                <a:gd name="connsiteX24" fmla="*/ 129730 w 932574"/>
                <a:gd name="connsiteY24" fmla="*/ 124670 h 279510"/>
                <a:gd name="connsiteX25" fmla="*/ 104694 w 932574"/>
                <a:gd name="connsiteY25" fmla="*/ 124670 h 279510"/>
                <a:gd name="connsiteX26" fmla="*/ 104694 w 932574"/>
                <a:gd name="connsiteY26" fmla="*/ 39279 h 279510"/>
                <a:gd name="connsiteX27" fmla="*/ 287340 w 932574"/>
                <a:gd name="connsiteY27" fmla="*/ 39279 h 279510"/>
                <a:gd name="connsiteX28" fmla="*/ 287340 w 932574"/>
                <a:gd name="connsiteY28" fmla="*/ 58065 h 279510"/>
                <a:gd name="connsiteX29" fmla="*/ 271408 w 932574"/>
                <a:gd name="connsiteY29" fmla="*/ 58065 h 279510"/>
                <a:gd name="connsiteX30" fmla="*/ 273684 w 932574"/>
                <a:gd name="connsiteY30" fmla="*/ 69451 h 279510"/>
                <a:gd name="connsiteX31" fmla="*/ 239545 w 932574"/>
                <a:gd name="connsiteY31" fmla="*/ 100760 h 279510"/>
                <a:gd name="connsiteX32" fmla="*/ 225320 w 932574"/>
                <a:gd name="connsiteY32" fmla="*/ 98483 h 279510"/>
                <a:gd name="connsiteX33" fmla="*/ 223044 w 932574"/>
                <a:gd name="connsiteY33" fmla="*/ 103607 h 279510"/>
                <a:gd name="connsiteX34" fmla="*/ 285064 w 932574"/>
                <a:gd name="connsiteY34" fmla="*/ 130932 h 279510"/>
                <a:gd name="connsiteX35" fmla="*/ 240114 w 932574"/>
                <a:gd name="connsiteY35" fmla="*/ 157118 h 279510"/>
                <a:gd name="connsiteX36" fmla="*/ 198578 w 932574"/>
                <a:gd name="connsiteY36" fmla="*/ 137763 h 279510"/>
                <a:gd name="connsiteX37" fmla="*/ 207681 w 932574"/>
                <a:gd name="connsiteY37" fmla="*/ 122962 h 279510"/>
                <a:gd name="connsiteX38" fmla="*/ 200284 w 932574"/>
                <a:gd name="connsiteY38" fmla="*/ 109869 h 279510"/>
                <a:gd name="connsiteX39" fmla="*/ 212802 w 932574"/>
                <a:gd name="connsiteY39" fmla="*/ 91652 h 279510"/>
                <a:gd name="connsiteX40" fmla="*/ 204267 w 932574"/>
                <a:gd name="connsiteY40" fmla="*/ 69451 h 279510"/>
                <a:gd name="connsiteX41" fmla="*/ 238976 w 932574"/>
                <a:gd name="connsiteY41" fmla="*/ 38141 h 279510"/>
                <a:gd name="connsiteX42" fmla="*/ 251494 w 932574"/>
                <a:gd name="connsiteY42" fmla="*/ 39849 h 279510"/>
                <a:gd name="connsiteX43" fmla="*/ 287340 w 932574"/>
                <a:gd name="connsiteY43" fmla="*/ 39849 h 279510"/>
                <a:gd name="connsiteX44" fmla="*/ 222475 w 932574"/>
                <a:gd name="connsiteY44" fmla="*/ 127516 h 279510"/>
                <a:gd name="connsiteX45" fmla="*/ 219061 w 932574"/>
                <a:gd name="connsiteY45" fmla="*/ 133778 h 279510"/>
                <a:gd name="connsiteX46" fmla="*/ 241821 w 932574"/>
                <a:gd name="connsiteY46" fmla="*/ 141748 h 279510"/>
                <a:gd name="connsiteX47" fmla="*/ 261735 w 932574"/>
                <a:gd name="connsiteY47" fmla="*/ 133778 h 279510"/>
                <a:gd name="connsiteX48" fmla="*/ 222475 w 932574"/>
                <a:gd name="connsiteY48" fmla="*/ 127516 h 279510"/>
                <a:gd name="connsiteX49" fmla="*/ 251494 w 932574"/>
                <a:gd name="connsiteY49" fmla="*/ 69451 h 279510"/>
                <a:gd name="connsiteX50" fmla="*/ 239545 w 932574"/>
                <a:gd name="connsiteY50" fmla="*/ 54080 h 279510"/>
                <a:gd name="connsiteX51" fmla="*/ 227596 w 932574"/>
                <a:gd name="connsiteY51" fmla="*/ 69451 h 279510"/>
                <a:gd name="connsiteX52" fmla="*/ 239545 w 932574"/>
                <a:gd name="connsiteY52" fmla="*/ 84821 h 279510"/>
                <a:gd name="connsiteX53" fmla="*/ 251494 w 932574"/>
                <a:gd name="connsiteY53" fmla="*/ 69451 h 279510"/>
                <a:gd name="connsiteX54" fmla="*/ 299858 w 932574"/>
                <a:gd name="connsiteY54" fmla="*/ 14232 h 279510"/>
                <a:gd name="connsiteX55" fmla="*/ 314082 w 932574"/>
                <a:gd name="connsiteY55" fmla="*/ 0 h 279510"/>
                <a:gd name="connsiteX56" fmla="*/ 328876 w 932574"/>
                <a:gd name="connsiteY56" fmla="*/ 14232 h 279510"/>
                <a:gd name="connsiteX57" fmla="*/ 314082 w 932574"/>
                <a:gd name="connsiteY57" fmla="*/ 28463 h 279510"/>
                <a:gd name="connsiteX58" fmla="*/ 299858 w 932574"/>
                <a:gd name="connsiteY58" fmla="*/ 14232 h 279510"/>
                <a:gd name="connsiteX59" fmla="*/ 301565 w 932574"/>
                <a:gd name="connsiteY59" fmla="*/ 39279 h 279510"/>
                <a:gd name="connsiteX60" fmla="*/ 326600 w 932574"/>
                <a:gd name="connsiteY60" fmla="*/ 39279 h 279510"/>
                <a:gd name="connsiteX61" fmla="*/ 326600 w 932574"/>
                <a:gd name="connsiteY61" fmla="*/ 124670 h 279510"/>
                <a:gd name="connsiteX62" fmla="*/ 301565 w 932574"/>
                <a:gd name="connsiteY62" fmla="*/ 124670 h 279510"/>
                <a:gd name="connsiteX63" fmla="*/ 301565 w 932574"/>
                <a:gd name="connsiteY63" fmla="*/ 39279 h 279510"/>
                <a:gd name="connsiteX64" fmla="*/ 347653 w 932574"/>
                <a:gd name="connsiteY64" fmla="*/ 39279 h 279510"/>
                <a:gd name="connsiteX65" fmla="*/ 372688 w 932574"/>
                <a:gd name="connsiteY65" fmla="*/ 39279 h 279510"/>
                <a:gd name="connsiteX66" fmla="*/ 372688 w 932574"/>
                <a:gd name="connsiteY66" fmla="*/ 52942 h 279510"/>
                <a:gd name="connsiteX67" fmla="*/ 373258 w 932574"/>
                <a:gd name="connsiteY67" fmla="*/ 52942 h 279510"/>
                <a:gd name="connsiteX68" fmla="*/ 401138 w 932574"/>
                <a:gd name="connsiteY68" fmla="*/ 37572 h 279510"/>
                <a:gd name="connsiteX69" fmla="*/ 429018 w 932574"/>
                <a:gd name="connsiteY69" fmla="*/ 68881 h 279510"/>
                <a:gd name="connsiteX70" fmla="*/ 429018 w 932574"/>
                <a:gd name="connsiteY70" fmla="*/ 124670 h 279510"/>
                <a:gd name="connsiteX71" fmla="*/ 403983 w 932574"/>
                <a:gd name="connsiteY71" fmla="*/ 124670 h 279510"/>
                <a:gd name="connsiteX72" fmla="*/ 403983 w 932574"/>
                <a:gd name="connsiteY72" fmla="*/ 75713 h 279510"/>
                <a:gd name="connsiteX73" fmla="*/ 390327 w 932574"/>
                <a:gd name="connsiteY73" fmla="*/ 59204 h 279510"/>
                <a:gd name="connsiteX74" fmla="*/ 372688 w 932574"/>
                <a:gd name="connsiteY74" fmla="*/ 77420 h 279510"/>
                <a:gd name="connsiteX75" fmla="*/ 372688 w 932574"/>
                <a:gd name="connsiteY75" fmla="*/ 124670 h 279510"/>
                <a:gd name="connsiteX76" fmla="*/ 347653 w 932574"/>
                <a:gd name="connsiteY76" fmla="*/ 124670 h 279510"/>
                <a:gd name="connsiteX77" fmla="*/ 347653 w 932574"/>
                <a:gd name="connsiteY77" fmla="*/ 39279 h 279510"/>
                <a:gd name="connsiteX78" fmla="*/ 526316 w 932574"/>
                <a:gd name="connsiteY78" fmla="*/ 93360 h 279510"/>
                <a:gd name="connsiteX79" fmla="*/ 487055 w 932574"/>
                <a:gd name="connsiteY79" fmla="*/ 126377 h 279510"/>
                <a:gd name="connsiteX80" fmla="*/ 445519 w 932574"/>
                <a:gd name="connsiteY80" fmla="*/ 81975 h 279510"/>
                <a:gd name="connsiteX81" fmla="*/ 487624 w 932574"/>
                <a:gd name="connsiteY81" fmla="*/ 37572 h 279510"/>
                <a:gd name="connsiteX82" fmla="*/ 526316 w 932574"/>
                <a:gd name="connsiteY82" fmla="*/ 83113 h 279510"/>
                <a:gd name="connsiteX83" fmla="*/ 526316 w 932574"/>
                <a:gd name="connsiteY83" fmla="*/ 86529 h 279510"/>
                <a:gd name="connsiteX84" fmla="*/ 470555 w 932574"/>
                <a:gd name="connsiteY84" fmla="*/ 86529 h 279510"/>
                <a:gd name="connsiteX85" fmla="*/ 486486 w 932574"/>
                <a:gd name="connsiteY85" fmla="*/ 107022 h 279510"/>
                <a:gd name="connsiteX86" fmla="*/ 501280 w 932574"/>
                <a:gd name="connsiteY86" fmla="*/ 93360 h 279510"/>
                <a:gd name="connsiteX87" fmla="*/ 526316 w 932574"/>
                <a:gd name="connsiteY87" fmla="*/ 93360 h 279510"/>
                <a:gd name="connsiteX88" fmla="*/ 501280 w 932574"/>
                <a:gd name="connsiteY88" fmla="*/ 72866 h 279510"/>
                <a:gd name="connsiteX89" fmla="*/ 486486 w 932574"/>
                <a:gd name="connsiteY89" fmla="*/ 56357 h 279510"/>
                <a:gd name="connsiteX90" fmla="*/ 471123 w 932574"/>
                <a:gd name="connsiteY90" fmla="*/ 72866 h 279510"/>
                <a:gd name="connsiteX91" fmla="*/ 501280 w 932574"/>
                <a:gd name="connsiteY91" fmla="*/ 72866 h 279510"/>
                <a:gd name="connsiteX92" fmla="*/ 619630 w 932574"/>
                <a:gd name="connsiteY92" fmla="*/ 93360 h 279510"/>
                <a:gd name="connsiteX93" fmla="*/ 580370 w 932574"/>
                <a:gd name="connsiteY93" fmla="*/ 126377 h 279510"/>
                <a:gd name="connsiteX94" fmla="*/ 538833 w 932574"/>
                <a:gd name="connsiteY94" fmla="*/ 81975 h 279510"/>
                <a:gd name="connsiteX95" fmla="*/ 580939 w 932574"/>
                <a:gd name="connsiteY95" fmla="*/ 37572 h 279510"/>
                <a:gd name="connsiteX96" fmla="*/ 619630 w 932574"/>
                <a:gd name="connsiteY96" fmla="*/ 83113 h 279510"/>
                <a:gd name="connsiteX97" fmla="*/ 619630 w 932574"/>
                <a:gd name="connsiteY97" fmla="*/ 86529 h 279510"/>
                <a:gd name="connsiteX98" fmla="*/ 564438 w 932574"/>
                <a:gd name="connsiteY98" fmla="*/ 86529 h 279510"/>
                <a:gd name="connsiteX99" fmla="*/ 580370 w 932574"/>
                <a:gd name="connsiteY99" fmla="*/ 107022 h 279510"/>
                <a:gd name="connsiteX100" fmla="*/ 595164 w 932574"/>
                <a:gd name="connsiteY100" fmla="*/ 93360 h 279510"/>
                <a:gd name="connsiteX101" fmla="*/ 619630 w 932574"/>
                <a:gd name="connsiteY101" fmla="*/ 93360 h 279510"/>
                <a:gd name="connsiteX102" fmla="*/ 594594 w 932574"/>
                <a:gd name="connsiteY102" fmla="*/ 72866 h 279510"/>
                <a:gd name="connsiteX103" fmla="*/ 579801 w 932574"/>
                <a:gd name="connsiteY103" fmla="*/ 56357 h 279510"/>
                <a:gd name="connsiteX104" fmla="*/ 564438 w 932574"/>
                <a:gd name="connsiteY104" fmla="*/ 72866 h 279510"/>
                <a:gd name="connsiteX105" fmla="*/ 594594 w 932574"/>
                <a:gd name="connsiteY105" fmla="*/ 72866 h 279510"/>
                <a:gd name="connsiteX106" fmla="*/ 636700 w 932574"/>
                <a:gd name="connsiteY106" fmla="*/ 39279 h 279510"/>
                <a:gd name="connsiteX107" fmla="*/ 661735 w 932574"/>
                <a:gd name="connsiteY107" fmla="*/ 39279 h 279510"/>
                <a:gd name="connsiteX108" fmla="*/ 661735 w 932574"/>
                <a:gd name="connsiteY108" fmla="*/ 52942 h 279510"/>
                <a:gd name="connsiteX109" fmla="*/ 662304 w 932574"/>
                <a:gd name="connsiteY109" fmla="*/ 52942 h 279510"/>
                <a:gd name="connsiteX110" fmla="*/ 683926 w 932574"/>
                <a:gd name="connsiteY110" fmla="*/ 37572 h 279510"/>
                <a:gd name="connsiteX111" fmla="*/ 691323 w 932574"/>
                <a:gd name="connsiteY111" fmla="*/ 38710 h 279510"/>
                <a:gd name="connsiteX112" fmla="*/ 691323 w 932574"/>
                <a:gd name="connsiteY112" fmla="*/ 64896 h 279510"/>
                <a:gd name="connsiteX113" fmla="*/ 680512 w 932574"/>
                <a:gd name="connsiteY113" fmla="*/ 63189 h 279510"/>
                <a:gd name="connsiteX114" fmla="*/ 662304 w 932574"/>
                <a:gd name="connsiteY114" fmla="*/ 81975 h 279510"/>
                <a:gd name="connsiteX115" fmla="*/ 662304 w 932574"/>
                <a:gd name="connsiteY115" fmla="*/ 124670 h 279510"/>
                <a:gd name="connsiteX116" fmla="*/ 637269 w 932574"/>
                <a:gd name="connsiteY116" fmla="*/ 124670 h 279510"/>
                <a:gd name="connsiteX117" fmla="*/ 637269 w 932574"/>
                <a:gd name="connsiteY117" fmla="*/ 39279 h 279510"/>
                <a:gd name="connsiteX118" fmla="*/ 702702 w 932574"/>
                <a:gd name="connsiteY118" fmla="*/ 14232 h 279510"/>
                <a:gd name="connsiteX119" fmla="*/ 716927 w 932574"/>
                <a:gd name="connsiteY119" fmla="*/ 0 h 279510"/>
                <a:gd name="connsiteX120" fmla="*/ 731721 w 932574"/>
                <a:gd name="connsiteY120" fmla="*/ 14232 h 279510"/>
                <a:gd name="connsiteX121" fmla="*/ 716927 w 932574"/>
                <a:gd name="connsiteY121" fmla="*/ 28463 h 279510"/>
                <a:gd name="connsiteX122" fmla="*/ 702702 w 932574"/>
                <a:gd name="connsiteY122" fmla="*/ 14232 h 279510"/>
                <a:gd name="connsiteX123" fmla="*/ 704409 w 932574"/>
                <a:gd name="connsiteY123" fmla="*/ 39279 h 279510"/>
                <a:gd name="connsiteX124" fmla="*/ 729445 w 932574"/>
                <a:gd name="connsiteY124" fmla="*/ 39279 h 279510"/>
                <a:gd name="connsiteX125" fmla="*/ 729445 w 932574"/>
                <a:gd name="connsiteY125" fmla="*/ 124670 h 279510"/>
                <a:gd name="connsiteX126" fmla="*/ 704409 w 932574"/>
                <a:gd name="connsiteY126" fmla="*/ 124670 h 279510"/>
                <a:gd name="connsiteX127" fmla="*/ 704409 w 932574"/>
                <a:gd name="connsiteY127" fmla="*/ 39279 h 279510"/>
                <a:gd name="connsiteX128" fmla="*/ 750498 w 932574"/>
                <a:gd name="connsiteY128" fmla="*/ 39279 h 279510"/>
                <a:gd name="connsiteX129" fmla="*/ 775533 w 932574"/>
                <a:gd name="connsiteY129" fmla="*/ 39279 h 279510"/>
                <a:gd name="connsiteX130" fmla="*/ 775533 w 932574"/>
                <a:gd name="connsiteY130" fmla="*/ 52942 h 279510"/>
                <a:gd name="connsiteX131" fmla="*/ 776102 w 932574"/>
                <a:gd name="connsiteY131" fmla="*/ 52942 h 279510"/>
                <a:gd name="connsiteX132" fmla="*/ 803982 w 932574"/>
                <a:gd name="connsiteY132" fmla="*/ 37572 h 279510"/>
                <a:gd name="connsiteX133" fmla="*/ 831863 w 932574"/>
                <a:gd name="connsiteY133" fmla="*/ 68881 h 279510"/>
                <a:gd name="connsiteX134" fmla="*/ 831863 w 932574"/>
                <a:gd name="connsiteY134" fmla="*/ 124670 h 279510"/>
                <a:gd name="connsiteX135" fmla="*/ 806827 w 932574"/>
                <a:gd name="connsiteY135" fmla="*/ 124670 h 279510"/>
                <a:gd name="connsiteX136" fmla="*/ 806827 w 932574"/>
                <a:gd name="connsiteY136" fmla="*/ 75713 h 279510"/>
                <a:gd name="connsiteX137" fmla="*/ 793172 w 932574"/>
                <a:gd name="connsiteY137" fmla="*/ 59204 h 279510"/>
                <a:gd name="connsiteX138" fmla="*/ 775533 w 932574"/>
                <a:gd name="connsiteY138" fmla="*/ 77420 h 279510"/>
                <a:gd name="connsiteX139" fmla="*/ 775533 w 932574"/>
                <a:gd name="connsiteY139" fmla="*/ 124670 h 279510"/>
                <a:gd name="connsiteX140" fmla="*/ 750498 w 932574"/>
                <a:gd name="connsiteY140" fmla="*/ 124670 h 279510"/>
                <a:gd name="connsiteX141" fmla="*/ 750498 w 932574"/>
                <a:gd name="connsiteY141" fmla="*/ 39279 h 279510"/>
                <a:gd name="connsiteX142" fmla="*/ 932574 w 932574"/>
                <a:gd name="connsiteY142" fmla="*/ 39279 h 279510"/>
                <a:gd name="connsiteX143" fmla="*/ 932574 w 932574"/>
                <a:gd name="connsiteY143" fmla="*/ 58065 h 279510"/>
                <a:gd name="connsiteX144" fmla="*/ 917212 w 932574"/>
                <a:gd name="connsiteY144" fmla="*/ 58065 h 279510"/>
                <a:gd name="connsiteX145" fmla="*/ 919488 w 932574"/>
                <a:gd name="connsiteY145" fmla="*/ 69451 h 279510"/>
                <a:gd name="connsiteX146" fmla="*/ 885348 w 932574"/>
                <a:gd name="connsiteY146" fmla="*/ 100760 h 279510"/>
                <a:gd name="connsiteX147" fmla="*/ 871124 w 932574"/>
                <a:gd name="connsiteY147" fmla="*/ 98483 h 279510"/>
                <a:gd name="connsiteX148" fmla="*/ 868847 w 932574"/>
                <a:gd name="connsiteY148" fmla="*/ 103607 h 279510"/>
                <a:gd name="connsiteX149" fmla="*/ 930867 w 932574"/>
                <a:gd name="connsiteY149" fmla="*/ 130932 h 279510"/>
                <a:gd name="connsiteX150" fmla="*/ 885917 w 932574"/>
                <a:gd name="connsiteY150" fmla="*/ 157118 h 279510"/>
                <a:gd name="connsiteX151" fmla="*/ 844381 w 932574"/>
                <a:gd name="connsiteY151" fmla="*/ 137763 h 279510"/>
                <a:gd name="connsiteX152" fmla="*/ 853485 w 932574"/>
                <a:gd name="connsiteY152" fmla="*/ 122962 h 279510"/>
                <a:gd name="connsiteX153" fmla="*/ 846088 w 932574"/>
                <a:gd name="connsiteY153" fmla="*/ 109869 h 279510"/>
                <a:gd name="connsiteX154" fmla="*/ 858606 w 932574"/>
                <a:gd name="connsiteY154" fmla="*/ 91652 h 279510"/>
                <a:gd name="connsiteX155" fmla="*/ 850071 w 932574"/>
                <a:gd name="connsiteY155" fmla="*/ 69451 h 279510"/>
                <a:gd name="connsiteX156" fmla="*/ 884779 w 932574"/>
                <a:gd name="connsiteY156" fmla="*/ 38141 h 279510"/>
                <a:gd name="connsiteX157" fmla="*/ 897297 w 932574"/>
                <a:gd name="connsiteY157" fmla="*/ 39849 h 279510"/>
                <a:gd name="connsiteX158" fmla="*/ 932574 w 932574"/>
                <a:gd name="connsiteY158" fmla="*/ 39849 h 279510"/>
                <a:gd name="connsiteX159" fmla="*/ 867709 w 932574"/>
                <a:gd name="connsiteY159" fmla="*/ 127516 h 279510"/>
                <a:gd name="connsiteX160" fmla="*/ 864296 w 932574"/>
                <a:gd name="connsiteY160" fmla="*/ 133778 h 279510"/>
                <a:gd name="connsiteX161" fmla="*/ 887055 w 932574"/>
                <a:gd name="connsiteY161" fmla="*/ 141748 h 279510"/>
                <a:gd name="connsiteX162" fmla="*/ 906970 w 932574"/>
                <a:gd name="connsiteY162" fmla="*/ 133778 h 279510"/>
                <a:gd name="connsiteX163" fmla="*/ 867709 w 932574"/>
                <a:gd name="connsiteY163" fmla="*/ 127516 h 279510"/>
                <a:gd name="connsiteX164" fmla="*/ 896728 w 932574"/>
                <a:gd name="connsiteY164" fmla="*/ 69451 h 279510"/>
                <a:gd name="connsiteX165" fmla="*/ 884779 w 932574"/>
                <a:gd name="connsiteY165" fmla="*/ 54080 h 279510"/>
                <a:gd name="connsiteX166" fmla="*/ 872830 w 932574"/>
                <a:gd name="connsiteY166" fmla="*/ 69451 h 279510"/>
                <a:gd name="connsiteX167" fmla="*/ 884779 w 932574"/>
                <a:gd name="connsiteY167" fmla="*/ 84821 h 279510"/>
                <a:gd name="connsiteX168" fmla="*/ 896728 w 932574"/>
                <a:gd name="connsiteY168" fmla="*/ 69451 h 279510"/>
                <a:gd name="connsiteX169" fmla="*/ 569 w 932574"/>
                <a:gd name="connsiteY169" fmla="*/ 159964 h 279510"/>
                <a:gd name="connsiteX170" fmla="*/ 82504 w 932574"/>
                <a:gd name="connsiteY170" fmla="*/ 159964 h 279510"/>
                <a:gd name="connsiteX171" fmla="*/ 82504 w 932574"/>
                <a:gd name="connsiteY171" fmla="*/ 181596 h 279510"/>
                <a:gd name="connsiteX172" fmla="*/ 27311 w 932574"/>
                <a:gd name="connsiteY172" fmla="*/ 181596 h 279510"/>
                <a:gd name="connsiteX173" fmla="*/ 27311 w 932574"/>
                <a:gd name="connsiteY173" fmla="*/ 208921 h 279510"/>
                <a:gd name="connsiteX174" fmla="*/ 79090 w 932574"/>
                <a:gd name="connsiteY174" fmla="*/ 208921 h 279510"/>
                <a:gd name="connsiteX175" fmla="*/ 79090 w 932574"/>
                <a:gd name="connsiteY175" fmla="*/ 229984 h 279510"/>
                <a:gd name="connsiteX176" fmla="*/ 27311 w 932574"/>
                <a:gd name="connsiteY176" fmla="*/ 229984 h 279510"/>
                <a:gd name="connsiteX177" fmla="*/ 27311 w 932574"/>
                <a:gd name="connsiteY177" fmla="*/ 277803 h 279510"/>
                <a:gd name="connsiteX178" fmla="*/ 569 w 932574"/>
                <a:gd name="connsiteY178" fmla="*/ 277803 h 279510"/>
                <a:gd name="connsiteX179" fmla="*/ 569 w 932574"/>
                <a:gd name="connsiteY179" fmla="*/ 159964 h 279510"/>
                <a:gd name="connsiteX180" fmla="*/ 99573 w 932574"/>
                <a:gd name="connsiteY180" fmla="*/ 167365 h 279510"/>
                <a:gd name="connsiteX181" fmla="*/ 113798 w 932574"/>
                <a:gd name="connsiteY181" fmla="*/ 153133 h 279510"/>
                <a:gd name="connsiteX182" fmla="*/ 128592 w 932574"/>
                <a:gd name="connsiteY182" fmla="*/ 167365 h 279510"/>
                <a:gd name="connsiteX183" fmla="*/ 113798 w 932574"/>
                <a:gd name="connsiteY183" fmla="*/ 181596 h 279510"/>
                <a:gd name="connsiteX184" fmla="*/ 99573 w 932574"/>
                <a:gd name="connsiteY184" fmla="*/ 167365 h 279510"/>
                <a:gd name="connsiteX185" fmla="*/ 101280 w 932574"/>
                <a:gd name="connsiteY185" fmla="*/ 192412 h 279510"/>
                <a:gd name="connsiteX186" fmla="*/ 126316 w 932574"/>
                <a:gd name="connsiteY186" fmla="*/ 192412 h 279510"/>
                <a:gd name="connsiteX187" fmla="*/ 126316 w 932574"/>
                <a:gd name="connsiteY187" fmla="*/ 277803 h 279510"/>
                <a:gd name="connsiteX188" fmla="*/ 101280 w 932574"/>
                <a:gd name="connsiteY188" fmla="*/ 277803 h 279510"/>
                <a:gd name="connsiteX189" fmla="*/ 101280 w 932574"/>
                <a:gd name="connsiteY189" fmla="*/ 192412 h 279510"/>
                <a:gd name="connsiteX190" fmla="*/ 147368 w 932574"/>
                <a:gd name="connsiteY190" fmla="*/ 192412 h 279510"/>
                <a:gd name="connsiteX191" fmla="*/ 172404 w 932574"/>
                <a:gd name="connsiteY191" fmla="*/ 192412 h 279510"/>
                <a:gd name="connsiteX192" fmla="*/ 172404 w 932574"/>
                <a:gd name="connsiteY192" fmla="*/ 206075 h 279510"/>
                <a:gd name="connsiteX193" fmla="*/ 172973 w 932574"/>
                <a:gd name="connsiteY193" fmla="*/ 206075 h 279510"/>
                <a:gd name="connsiteX194" fmla="*/ 194595 w 932574"/>
                <a:gd name="connsiteY194" fmla="*/ 190705 h 279510"/>
                <a:gd name="connsiteX195" fmla="*/ 201991 w 932574"/>
                <a:gd name="connsiteY195" fmla="*/ 191843 h 279510"/>
                <a:gd name="connsiteX196" fmla="*/ 201991 w 932574"/>
                <a:gd name="connsiteY196" fmla="*/ 218029 h 279510"/>
                <a:gd name="connsiteX197" fmla="*/ 191181 w 932574"/>
                <a:gd name="connsiteY197" fmla="*/ 216322 h 279510"/>
                <a:gd name="connsiteX198" fmla="*/ 172973 w 932574"/>
                <a:gd name="connsiteY198" fmla="*/ 235107 h 279510"/>
                <a:gd name="connsiteX199" fmla="*/ 172973 w 932574"/>
                <a:gd name="connsiteY199" fmla="*/ 277803 h 279510"/>
                <a:gd name="connsiteX200" fmla="*/ 147937 w 932574"/>
                <a:gd name="connsiteY200" fmla="*/ 277803 h 279510"/>
                <a:gd name="connsiteX201" fmla="*/ 147937 w 932574"/>
                <a:gd name="connsiteY201" fmla="*/ 192412 h 279510"/>
                <a:gd name="connsiteX202" fmla="*/ 234993 w 932574"/>
                <a:gd name="connsiteY202" fmla="*/ 249339 h 279510"/>
                <a:gd name="connsiteX203" fmla="*/ 250355 w 932574"/>
                <a:gd name="connsiteY203" fmla="*/ 261863 h 279510"/>
                <a:gd name="connsiteX204" fmla="*/ 262304 w 932574"/>
                <a:gd name="connsiteY204" fmla="*/ 254463 h 279510"/>
                <a:gd name="connsiteX205" fmla="*/ 213371 w 932574"/>
                <a:gd name="connsiteY205" fmla="*/ 218029 h 279510"/>
                <a:gd name="connsiteX206" fmla="*/ 248649 w 932574"/>
                <a:gd name="connsiteY206" fmla="*/ 190705 h 279510"/>
                <a:gd name="connsiteX207" fmla="*/ 285633 w 932574"/>
                <a:gd name="connsiteY207" fmla="*/ 219737 h 279510"/>
                <a:gd name="connsiteX208" fmla="*/ 261735 w 932574"/>
                <a:gd name="connsiteY208" fmla="*/ 219737 h 279510"/>
                <a:gd name="connsiteX209" fmla="*/ 248649 w 932574"/>
                <a:gd name="connsiteY209" fmla="*/ 208352 h 279510"/>
                <a:gd name="connsiteX210" fmla="*/ 238407 w 932574"/>
                <a:gd name="connsiteY210" fmla="*/ 215183 h 279510"/>
                <a:gd name="connsiteX211" fmla="*/ 287340 w 932574"/>
                <a:gd name="connsiteY211" fmla="*/ 252185 h 279510"/>
                <a:gd name="connsiteX212" fmla="*/ 250925 w 932574"/>
                <a:gd name="connsiteY212" fmla="*/ 278941 h 279510"/>
                <a:gd name="connsiteX213" fmla="*/ 210526 w 932574"/>
                <a:gd name="connsiteY213" fmla="*/ 248770 h 279510"/>
                <a:gd name="connsiteX214" fmla="*/ 234993 w 932574"/>
                <a:gd name="connsiteY214" fmla="*/ 248770 h 279510"/>
                <a:gd name="connsiteX215" fmla="*/ 308393 w 932574"/>
                <a:gd name="connsiteY215" fmla="*/ 212337 h 279510"/>
                <a:gd name="connsiteX216" fmla="*/ 297013 w 932574"/>
                <a:gd name="connsiteY216" fmla="*/ 212337 h 279510"/>
                <a:gd name="connsiteX217" fmla="*/ 297013 w 932574"/>
                <a:gd name="connsiteY217" fmla="*/ 192412 h 279510"/>
                <a:gd name="connsiteX218" fmla="*/ 308393 w 932574"/>
                <a:gd name="connsiteY218" fmla="*/ 192412 h 279510"/>
                <a:gd name="connsiteX219" fmla="*/ 308393 w 932574"/>
                <a:gd name="connsiteY219" fmla="*/ 170211 h 279510"/>
                <a:gd name="connsiteX220" fmla="*/ 333428 w 932574"/>
                <a:gd name="connsiteY220" fmla="*/ 170211 h 279510"/>
                <a:gd name="connsiteX221" fmla="*/ 333428 w 932574"/>
                <a:gd name="connsiteY221" fmla="*/ 192412 h 279510"/>
                <a:gd name="connsiteX222" fmla="*/ 353343 w 932574"/>
                <a:gd name="connsiteY222" fmla="*/ 192412 h 279510"/>
                <a:gd name="connsiteX223" fmla="*/ 353343 w 932574"/>
                <a:gd name="connsiteY223" fmla="*/ 212337 h 279510"/>
                <a:gd name="connsiteX224" fmla="*/ 333428 w 932574"/>
                <a:gd name="connsiteY224" fmla="*/ 212337 h 279510"/>
                <a:gd name="connsiteX225" fmla="*/ 333428 w 932574"/>
                <a:gd name="connsiteY225" fmla="*/ 244785 h 279510"/>
                <a:gd name="connsiteX226" fmla="*/ 346515 w 932574"/>
                <a:gd name="connsiteY226" fmla="*/ 256170 h 279510"/>
                <a:gd name="connsiteX227" fmla="*/ 355050 w 932574"/>
                <a:gd name="connsiteY227" fmla="*/ 255601 h 279510"/>
                <a:gd name="connsiteX228" fmla="*/ 355050 w 932574"/>
                <a:gd name="connsiteY228" fmla="*/ 277803 h 279510"/>
                <a:gd name="connsiteX229" fmla="*/ 341963 w 932574"/>
                <a:gd name="connsiteY229" fmla="*/ 279510 h 279510"/>
                <a:gd name="connsiteX230" fmla="*/ 308393 w 932574"/>
                <a:gd name="connsiteY230" fmla="*/ 245354 h 279510"/>
                <a:gd name="connsiteX231" fmla="*/ 308393 w 932574"/>
                <a:gd name="connsiteY231" fmla="*/ 212337 h 279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</a:cxnLst>
              <a:rect l="l" t="t" r="r" b="b"/>
              <a:pathLst>
                <a:path w="932574" h="279510">
                  <a:moveTo>
                    <a:pt x="569" y="6831"/>
                  </a:moveTo>
                  <a:lnTo>
                    <a:pt x="84210" y="6831"/>
                  </a:lnTo>
                  <a:lnTo>
                    <a:pt x="84210" y="28463"/>
                  </a:lnTo>
                  <a:lnTo>
                    <a:pt x="27311" y="28463"/>
                  </a:lnTo>
                  <a:lnTo>
                    <a:pt x="27311" y="53511"/>
                  </a:lnTo>
                  <a:lnTo>
                    <a:pt x="80797" y="53511"/>
                  </a:lnTo>
                  <a:lnTo>
                    <a:pt x="80797" y="74574"/>
                  </a:lnTo>
                  <a:lnTo>
                    <a:pt x="27311" y="74574"/>
                  </a:lnTo>
                  <a:lnTo>
                    <a:pt x="27311" y="103037"/>
                  </a:lnTo>
                  <a:lnTo>
                    <a:pt x="85348" y="103037"/>
                  </a:lnTo>
                  <a:lnTo>
                    <a:pt x="85348" y="124670"/>
                  </a:lnTo>
                  <a:lnTo>
                    <a:pt x="0" y="124670"/>
                  </a:lnTo>
                  <a:lnTo>
                    <a:pt x="0" y="6831"/>
                  </a:lnTo>
                  <a:close/>
                  <a:moveTo>
                    <a:pt x="104694" y="39279"/>
                  </a:moveTo>
                  <a:lnTo>
                    <a:pt x="129730" y="39279"/>
                  </a:lnTo>
                  <a:lnTo>
                    <a:pt x="129730" y="52942"/>
                  </a:lnTo>
                  <a:lnTo>
                    <a:pt x="130299" y="52942"/>
                  </a:lnTo>
                  <a:cubicBezTo>
                    <a:pt x="135989" y="43264"/>
                    <a:pt x="143954" y="37572"/>
                    <a:pt x="158179" y="37572"/>
                  </a:cubicBezTo>
                  <a:cubicBezTo>
                    <a:pt x="178663" y="37572"/>
                    <a:pt x="186060" y="48957"/>
                    <a:pt x="186060" y="68881"/>
                  </a:cubicBezTo>
                  <a:lnTo>
                    <a:pt x="186060" y="124670"/>
                  </a:lnTo>
                  <a:lnTo>
                    <a:pt x="161024" y="124670"/>
                  </a:lnTo>
                  <a:lnTo>
                    <a:pt x="161024" y="75713"/>
                  </a:lnTo>
                  <a:cubicBezTo>
                    <a:pt x="161024" y="64896"/>
                    <a:pt x="157610" y="59204"/>
                    <a:pt x="147368" y="59204"/>
                  </a:cubicBezTo>
                  <a:cubicBezTo>
                    <a:pt x="136558" y="59204"/>
                    <a:pt x="129730" y="66604"/>
                    <a:pt x="129730" y="77420"/>
                  </a:cubicBezTo>
                  <a:lnTo>
                    <a:pt x="129730" y="124670"/>
                  </a:lnTo>
                  <a:lnTo>
                    <a:pt x="104694" y="124670"/>
                  </a:lnTo>
                  <a:lnTo>
                    <a:pt x="104694" y="39279"/>
                  </a:lnTo>
                  <a:close/>
                  <a:moveTo>
                    <a:pt x="287340" y="39279"/>
                  </a:moveTo>
                  <a:lnTo>
                    <a:pt x="287340" y="58065"/>
                  </a:lnTo>
                  <a:lnTo>
                    <a:pt x="271408" y="58065"/>
                  </a:lnTo>
                  <a:cubicBezTo>
                    <a:pt x="273115" y="61481"/>
                    <a:pt x="273684" y="65466"/>
                    <a:pt x="273684" y="69451"/>
                  </a:cubicBezTo>
                  <a:cubicBezTo>
                    <a:pt x="273684" y="87667"/>
                    <a:pt x="261166" y="100760"/>
                    <a:pt x="239545" y="100760"/>
                  </a:cubicBezTo>
                  <a:cubicBezTo>
                    <a:pt x="234424" y="100760"/>
                    <a:pt x="229303" y="100191"/>
                    <a:pt x="225320" y="98483"/>
                  </a:cubicBezTo>
                  <a:cubicBezTo>
                    <a:pt x="223613" y="100191"/>
                    <a:pt x="223044" y="101899"/>
                    <a:pt x="223044" y="103607"/>
                  </a:cubicBezTo>
                  <a:cubicBezTo>
                    <a:pt x="223044" y="114992"/>
                    <a:pt x="285064" y="95068"/>
                    <a:pt x="285064" y="130932"/>
                  </a:cubicBezTo>
                  <a:cubicBezTo>
                    <a:pt x="285064" y="145163"/>
                    <a:pt x="276529" y="157118"/>
                    <a:pt x="240114" y="157118"/>
                  </a:cubicBezTo>
                  <a:cubicBezTo>
                    <a:pt x="208819" y="157118"/>
                    <a:pt x="198578" y="149717"/>
                    <a:pt x="198578" y="137763"/>
                  </a:cubicBezTo>
                  <a:cubicBezTo>
                    <a:pt x="198578" y="131501"/>
                    <a:pt x="201991" y="126377"/>
                    <a:pt x="207681" y="122962"/>
                  </a:cubicBezTo>
                  <a:cubicBezTo>
                    <a:pt x="203129" y="120115"/>
                    <a:pt x="200284" y="116131"/>
                    <a:pt x="200284" y="109869"/>
                  </a:cubicBezTo>
                  <a:cubicBezTo>
                    <a:pt x="200284" y="102468"/>
                    <a:pt x="203698" y="96206"/>
                    <a:pt x="212802" y="91652"/>
                  </a:cubicBezTo>
                  <a:cubicBezTo>
                    <a:pt x="207112" y="85959"/>
                    <a:pt x="204267" y="78559"/>
                    <a:pt x="204267" y="69451"/>
                  </a:cubicBezTo>
                  <a:cubicBezTo>
                    <a:pt x="204267" y="50665"/>
                    <a:pt x="216785" y="38141"/>
                    <a:pt x="238976" y="38141"/>
                  </a:cubicBezTo>
                  <a:cubicBezTo>
                    <a:pt x="243528" y="38141"/>
                    <a:pt x="247511" y="38710"/>
                    <a:pt x="251494" y="39849"/>
                  </a:cubicBezTo>
                  <a:lnTo>
                    <a:pt x="287340" y="39849"/>
                  </a:lnTo>
                  <a:close/>
                  <a:moveTo>
                    <a:pt x="222475" y="127516"/>
                  </a:moveTo>
                  <a:cubicBezTo>
                    <a:pt x="219630" y="129793"/>
                    <a:pt x="219061" y="132070"/>
                    <a:pt x="219061" y="133778"/>
                  </a:cubicBezTo>
                  <a:cubicBezTo>
                    <a:pt x="219061" y="138901"/>
                    <a:pt x="223044" y="141748"/>
                    <a:pt x="241821" y="141748"/>
                  </a:cubicBezTo>
                  <a:cubicBezTo>
                    <a:pt x="257183" y="141748"/>
                    <a:pt x="261735" y="137193"/>
                    <a:pt x="261735" y="133778"/>
                  </a:cubicBezTo>
                  <a:cubicBezTo>
                    <a:pt x="261735" y="125808"/>
                    <a:pt x="239545" y="129793"/>
                    <a:pt x="222475" y="127516"/>
                  </a:cubicBezTo>
                  <a:close/>
                  <a:moveTo>
                    <a:pt x="251494" y="69451"/>
                  </a:moveTo>
                  <a:cubicBezTo>
                    <a:pt x="251494" y="59773"/>
                    <a:pt x="248080" y="54080"/>
                    <a:pt x="239545" y="54080"/>
                  </a:cubicBezTo>
                  <a:cubicBezTo>
                    <a:pt x="231010" y="54080"/>
                    <a:pt x="227596" y="59773"/>
                    <a:pt x="227596" y="69451"/>
                  </a:cubicBezTo>
                  <a:cubicBezTo>
                    <a:pt x="227596" y="79128"/>
                    <a:pt x="231010" y="84821"/>
                    <a:pt x="239545" y="84821"/>
                  </a:cubicBezTo>
                  <a:cubicBezTo>
                    <a:pt x="247511" y="84821"/>
                    <a:pt x="251494" y="79128"/>
                    <a:pt x="251494" y="69451"/>
                  </a:cubicBezTo>
                  <a:close/>
                  <a:moveTo>
                    <a:pt x="299858" y="14232"/>
                  </a:moveTo>
                  <a:cubicBezTo>
                    <a:pt x="299858" y="5693"/>
                    <a:pt x="304979" y="0"/>
                    <a:pt x="314082" y="0"/>
                  </a:cubicBezTo>
                  <a:cubicBezTo>
                    <a:pt x="322617" y="0"/>
                    <a:pt x="328876" y="5693"/>
                    <a:pt x="328876" y="14232"/>
                  </a:cubicBezTo>
                  <a:cubicBezTo>
                    <a:pt x="328876" y="22771"/>
                    <a:pt x="323186" y="28463"/>
                    <a:pt x="314082" y="28463"/>
                  </a:cubicBezTo>
                  <a:cubicBezTo>
                    <a:pt x="304979" y="28463"/>
                    <a:pt x="299858" y="22771"/>
                    <a:pt x="299858" y="14232"/>
                  </a:cubicBezTo>
                  <a:close/>
                  <a:moveTo>
                    <a:pt x="301565" y="39279"/>
                  </a:moveTo>
                  <a:lnTo>
                    <a:pt x="326600" y="39279"/>
                  </a:lnTo>
                  <a:lnTo>
                    <a:pt x="326600" y="124670"/>
                  </a:lnTo>
                  <a:lnTo>
                    <a:pt x="301565" y="124670"/>
                  </a:lnTo>
                  <a:lnTo>
                    <a:pt x="301565" y="39279"/>
                  </a:lnTo>
                  <a:close/>
                  <a:moveTo>
                    <a:pt x="347653" y="39279"/>
                  </a:moveTo>
                  <a:lnTo>
                    <a:pt x="372688" y="39279"/>
                  </a:lnTo>
                  <a:lnTo>
                    <a:pt x="372688" y="52942"/>
                  </a:lnTo>
                  <a:lnTo>
                    <a:pt x="373258" y="52942"/>
                  </a:lnTo>
                  <a:cubicBezTo>
                    <a:pt x="378947" y="43264"/>
                    <a:pt x="386913" y="37572"/>
                    <a:pt x="401138" y="37572"/>
                  </a:cubicBezTo>
                  <a:cubicBezTo>
                    <a:pt x="421622" y="37572"/>
                    <a:pt x="429018" y="48957"/>
                    <a:pt x="429018" y="68881"/>
                  </a:cubicBezTo>
                  <a:lnTo>
                    <a:pt x="429018" y="124670"/>
                  </a:lnTo>
                  <a:lnTo>
                    <a:pt x="403983" y="124670"/>
                  </a:lnTo>
                  <a:lnTo>
                    <a:pt x="403983" y="75713"/>
                  </a:lnTo>
                  <a:cubicBezTo>
                    <a:pt x="403983" y="64896"/>
                    <a:pt x="400569" y="59204"/>
                    <a:pt x="390327" y="59204"/>
                  </a:cubicBezTo>
                  <a:cubicBezTo>
                    <a:pt x="379516" y="59204"/>
                    <a:pt x="372688" y="66604"/>
                    <a:pt x="372688" y="77420"/>
                  </a:cubicBezTo>
                  <a:lnTo>
                    <a:pt x="372688" y="124670"/>
                  </a:lnTo>
                  <a:lnTo>
                    <a:pt x="347653" y="124670"/>
                  </a:lnTo>
                  <a:lnTo>
                    <a:pt x="347653" y="39279"/>
                  </a:lnTo>
                  <a:close/>
                  <a:moveTo>
                    <a:pt x="526316" y="93360"/>
                  </a:moveTo>
                  <a:cubicBezTo>
                    <a:pt x="525178" y="111007"/>
                    <a:pt x="512660" y="126377"/>
                    <a:pt x="487055" y="126377"/>
                  </a:cubicBezTo>
                  <a:cubicBezTo>
                    <a:pt x="457468" y="126377"/>
                    <a:pt x="445519" y="108730"/>
                    <a:pt x="445519" y="81975"/>
                  </a:cubicBezTo>
                  <a:cubicBezTo>
                    <a:pt x="445519" y="55219"/>
                    <a:pt x="459744" y="37572"/>
                    <a:pt x="487624" y="37572"/>
                  </a:cubicBezTo>
                  <a:cubicBezTo>
                    <a:pt x="515505" y="37572"/>
                    <a:pt x="526316" y="54650"/>
                    <a:pt x="526316" y="83113"/>
                  </a:cubicBezTo>
                  <a:lnTo>
                    <a:pt x="526316" y="86529"/>
                  </a:lnTo>
                  <a:lnTo>
                    <a:pt x="470555" y="86529"/>
                  </a:lnTo>
                  <a:cubicBezTo>
                    <a:pt x="471123" y="99622"/>
                    <a:pt x="475676" y="107022"/>
                    <a:pt x="486486" y="107022"/>
                  </a:cubicBezTo>
                  <a:cubicBezTo>
                    <a:pt x="496159" y="107022"/>
                    <a:pt x="501280" y="100760"/>
                    <a:pt x="501280" y="93360"/>
                  </a:cubicBezTo>
                  <a:lnTo>
                    <a:pt x="526316" y="93360"/>
                  </a:lnTo>
                  <a:close/>
                  <a:moveTo>
                    <a:pt x="501280" y="72866"/>
                  </a:moveTo>
                  <a:cubicBezTo>
                    <a:pt x="500711" y="64327"/>
                    <a:pt x="496728" y="56357"/>
                    <a:pt x="486486" y="56357"/>
                  </a:cubicBezTo>
                  <a:cubicBezTo>
                    <a:pt x="476813" y="56357"/>
                    <a:pt x="472262" y="62050"/>
                    <a:pt x="471123" y="72866"/>
                  </a:cubicBezTo>
                  <a:lnTo>
                    <a:pt x="501280" y="72866"/>
                  </a:lnTo>
                  <a:close/>
                  <a:moveTo>
                    <a:pt x="619630" y="93360"/>
                  </a:moveTo>
                  <a:cubicBezTo>
                    <a:pt x="618492" y="111007"/>
                    <a:pt x="605974" y="126377"/>
                    <a:pt x="580370" y="126377"/>
                  </a:cubicBezTo>
                  <a:cubicBezTo>
                    <a:pt x="550782" y="126377"/>
                    <a:pt x="538833" y="108730"/>
                    <a:pt x="538833" y="81975"/>
                  </a:cubicBezTo>
                  <a:cubicBezTo>
                    <a:pt x="538833" y="55219"/>
                    <a:pt x="553058" y="37572"/>
                    <a:pt x="580939" y="37572"/>
                  </a:cubicBezTo>
                  <a:cubicBezTo>
                    <a:pt x="608819" y="37572"/>
                    <a:pt x="619630" y="54650"/>
                    <a:pt x="619630" y="83113"/>
                  </a:cubicBezTo>
                  <a:lnTo>
                    <a:pt x="619630" y="86529"/>
                  </a:lnTo>
                  <a:lnTo>
                    <a:pt x="564438" y="86529"/>
                  </a:lnTo>
                  <a:cubicBezTo>
                    <a:pt x="565007" y="99622"/>
                    <a:pt x="569559" y="107022"/>
                    <a:pt x="580370" y="107022"/>
                  </a:cubicBezTo>
                  <a:cubicBezTo>
                    <a:pt x="590042" y="107022"/>
                    <a:pt x="595164" y="100760"/>
                    <a:pt x="595164" y="93360"/>
                  </a:cubicBezTo>
                  <a:lnTo>
                    <a:pt x="619630" y="93360"/>
                  </a:lnTo>
                  <a:close/>
                  <a:moveTo>
                    <a:pt x="594594" y="72866"/>
                  </a:moveTo>
                  <a:cubicBezTo>
                    <a:pt x="594025" y="64327"/>
                    <a:pt x="590042" y="56357"/>
                    <a:pt x="579801" y="56357"/>
                  </a:cubicBezTo>
                  <a:cubicBezTo>
                    <a:pt x="570128" y="56357"/>
                    <a:pt x="565576" y="62050"/>
                    <a:pt x="564438" y="72866"/>
                  </a:cubicBezTo>
                  <a:lnTo>
                    <a:pt x="594594" y="72866"/>
                  </a:lnTo>
                  <a:close/>
                  <a:moveTo>
                    <a:pt x="636700" y="39279"/>
                  </a:moveTo>
                  <a:lnTo>
                    <a:pt x="661735" y="39279"/>
                  </a:lnTo>
                  <a:lnTo>
                    <a:pt x="661735" y="52942"/>
                  </a:lnTo>
                  <a:lnTo>
                    <a:pt x="662304" y="52942"/>
                  </a:lnTo>
                  <a:cubicBezTo>
                    <a:pt x="667994" y="43264"/>
                    <a:pt x="675391" y="37572"/>
                    <a:pt x="683926" y="37572"/>
                  </a:cubicBezTo>
                  <a:cubicBezTo>
                    <a:pt x="686202" y="37572"/>
                    <a:pt x="688478" y="38141"/>
                    <a:pt x="691323" y="38710"/>
                  </a:cubicBezTo>
                  <a:lnTo>
                    <a:pt x="691323" y="64896"/>
                  </a:lnTo>
                  <a:cubicBezTo>
                    <a:pt x="688478" y="63758"/>
                    <a:pt x="685064" y="63189"/>
                    <a:pt x="680512" y="63189"/>
                  </a:cubicBezTo>
                  <a:cubicBezTo>
                    <a:pt x="669701" y="63189"/>
                    <a:pt x="662304" y="70020"/>
                    <a:pt x="662304" y="81975"/>
                  </a:cubicBezTo>
                  <a:lnTo>
                    <a:pt x="662304" y="124670"/>
                  </a:lnTo>
                  <a:lnTo>
                    <a:pt x="637269" y="124670"/>
                  </a:lnTo>
                  <a:lnTo>
                    <a:pt x="637269" y="39279"/>
                  </a:lnTo>
                  <a:close/>
                  <a:moveTo>
                    <a:pt x="702702" y="14232"/>
                  </a:moveTo>
                  <a:cubicBezTo>
                    <a:pt x="702702" y="5693"/>
                    <a:pt x="707823" y="0"/>
                    <a:pt x="716927" y="0"/>
                  </a:cubicBezTo>
                  <a:cubicBezTo>
                    <a:pt x="725462" y="0"/>
                    <a:pt x="731721" y="5693"/>
                    <a:pt x="731721" y="14232"/>
                  </a:cubicBezTo>
                  <a:cubicBezTo>
                    <a:pt x="731721" y="22771"/>
                    <a:pt x="726031" y="28463"/>
                    <a:pt x="716927" y="28463"/>
                  </a:cubicBezTo>
                  <a:cubicBezTo>
                    <a:pt x="707823" y="28463"/>
                    <a:pt x="702702" y="22771"/>
                    <a:pt x="702702" y="14232"/>
                  </a:cubicBezTo>
                  <a:close/>
                  <a:moveTo>
                    <a:pt x="704409" y="39279"/>
                  </a:moveTo>
                  <a:lnTo>
                    <a:pt x="729445" y="39279"/>
                  </a:lnTo>
                  <a:lnTo>
                    <a:pt x="729445" y="124670"/>
                  </a:lnTo>
                  <a:lnTo>
                    <a:pt x="704409" y="124670"/>
                  </a:lnTo>
                  <a:lnTo>
                    <a:pt x="704409" y="39279"/>
                  </a:lnTo>
                  <a:close/>
                  <a:moveTo>
                    <a:pt x="750498" y="39279"/>
                  </a:moveTo>
                  <a:lnTo>
                    <a:pt x="775533" y="39279"/>
                  </a:lnTo>
                  <a:lnTo>
                    <a:pt x="775533" y="52942"/>
                  </a:lnTo>
                  <a:lnTo>
                    <a:pt x="776102" y="52942"/>
                  </a:lnTo>
                  <a:cubicBezTo>
                    <a:pt x="781792" y="43264"/>
                    <a:pt x="789758" y="37572"/>
                    <a:pt x="803982" y="37572"/>
                  </a:cubicBezTo>
                  <a:cubicBezTo>
                    <a:pt x="824466" y="37572"/>
                    <a:pt x="831863" y="48957"/>
                    <a:pt x="831863" y="68881"/>
                  </a:cubicBezTo>
                  <a:lnTo>
                    <a:pt x="831863" y="124670"/>
                  </a:lnTo>
                  <a:lnTo>
                    <a:pt x="806827" y="124670"/>
                  </a:lnTo>
                  <a:lnTo>
                    <a:pt x="806827" y="75713"/>
                  </a:lnTo>
                  <a:cubicBezTo>
                    <a:pt x="806827" y="64896"/>
                    <a:pt x="803414" y="59204"/>
                    <a:pt x="793172" y="59204"/>
                  </a:cubicBezTo>
                  <a:cubicBezTo>
                    <a:pt x="782361" y="59204"/>
                    <a:pt x="775533" y="66604"/>
                    <a:pt x="775533" y="77420"/>
                  </a:cubicBezTo>
                  <a:lnTo>
                    <a:pt x="775533" y="124670"/>
                  </a:lnTo>
                  <a:lnTo>
                    <a:pt x="750498" y="124670"/>
                  </a:lnTo>
                  <a:lnTo>
                    <a:pt x="750498" y="39279"/>
                  </a:lnTo>
                  <a:close/>
                  <a:moveTo>
                    <a:pt x="932574" y="39279"/>
                  </a:moveTo>
                  <a:lnTo>
                    <a:pt x="932574" y="58065"/>
                  </a:lnTo>
                  <a:lnTo>
                    <a:pt x="917212" y="58065"/>
                  </a:lnTo>
                  <a:cubicBezTo>
                    <a:pt x="918918" y="61481"/>
                    <a:pt x="919488" y="65466"/>
                    <a:pt x="919488" y="69451"/>
                  </a:cubicBezTo>
                  <a:cubicBezTo>
                    <a:pt x="919488" y="87667"/>
                    <a:pt x="906970" y="100760"/>
                    <a:pt x="885348" y="100760"/>
                  </a:cubicBezTo>
                  <a:cubicBezTo>
                    <a:pt x="880227" y="100760"/>
                    <a:pt x="875106" y="100191"/>
                    <a:pt x="871124" y="98483"/>
                  </a:cubicBezTo>
                  <a:cubicBezTo>
                    <a:pt x="869416" y="100191"/>
                    <a:pt x="868847" y="101899"/>
                    <a:pt x="868847" y="103607"/>
                  </a:cubicBezTo>
                  <a:cubicBezTo>
                    <a:pt x="868847" y="114992"/>
                    <a:pt x="930867" y="95068"/>
                    <a:pt x="930867" y="130932"/>
                  </a:cubicBezTo>
                  <a:cubicBezTo>
                    <a:pt x="930867" y="145163"/>
                    <a:pt x="922333" y="157118"/>
                    <a:pt x="885917" y="157118"/>
                  </a:cubicBezTo>
                  <a:cubicBezTo>
                    <a:pt x="854623" y="157118"/>
                    <a:pt x="844381" y="149717"/>
                    <a:pt x="844381" y="137763"/>
                  </a:cubicBezTo>
                  <a:cubicBezTo>
                    <a:pt x="844381" y="131501"/>
                    <a:pt x="847795" y="126377"/>
                    <a:pt x="853485" y="122962"/>
                  </a:cubicBezTo>
                  <a:cubicBezTo>
                    <a:pt x="848933" y="120115"/>
                    <a:pt x="846088" y="116131"/>
                    <a:pt x="846088" y="109869"/>
                  </a:cubicBezTo>
                  <a:cubicBezTo>
                    <a:pt x="846088" y="102468"/>
                    <a:pt x="849502" y="96206"/>
                    <a:pt x="858606" y="91652"/>
                  </a:cubicBezTo>
                  <a:cubicBezTo>
                    <a:pt x="852916" y="85959"/>
                    <a:pt x="850071" y="78559"/>
                    <a:pt x="850071" y="69451"/>
                  </a:cubicBezTo>
                  <a:cubicBezTo>
                    <a:pt x="850071" y="50665"/>
                    <a:pt x="862589" y="38141"/>
                    <a:pt x="884779" y="38141"/>
                  </a:cubicBezTo>
                  <a:cubicBezTo>
                    <a:pt x="889331" y="38141"/>
                    <a:pt x="893314" y="38710"/>
                    <a:pt x="897297" y="39849"/>
                  </a:cubicBezTo>
                  <a:lnTo>
                    <a:pt x="932574" y="39849"/>
                  </a:lnTo>
                  <a:close/>
                  <a:moveTo>
                    <a:pt x="867709" y="127516"/>
                  </a:moveTo>
                  <a:cubicBezTo>
                    <a:pt x="864864" y="129793"/>
                    <a:pt x="864296" y="132070"/>
                    <a:pt x="864296" y="133778"/>
                  </a:cubicBezTo>
                  <a:cubicBezTo>
                    <a:pt x="864296" y="138901"/>
                    <a:pt x="868279" y="141748"/>
                    <a:pt x="887055" y="141748"/>
                  </a:cubicBezTo>
                  <a:cubicBezTo>
                    <a:pt x="902418" y="141748"/>
                    <a:pt x="906970" y="137193"/>
                    <a:pt x="906970" y="133778"/>
                  </a:cubicBezTo>
                  <a:cubicBezTo>
                    <a:pt x="907539" y="125808"/>
                    <a:pt x="885348" y="129793"/>
                    <a:pt x="867709" y="127516"/>
                  </a:cubicBezTo>
                  <a:close/>
                  <a:moveTo>
                    <a:pt x="896728" y="69451"/>
                  </a:moveTo>
                  <a:cubicBezTo>
                    <a:pt x="896728" y="59773"/>
                    <a:pt x="893314" y="54080"/>
                    <a:pt x="884779" y="54080"/>
                  </a:cubicBezTo>
                  <a:cubicBezTo>
                    <a:pt x="876244" y="54080"/>
                    <a:pt x="872830" y="59773"/>
                    <a:pt x="872830" y="69451"/>
                  </a:cubicBezTo>
                  <a:cubicBezTo>
                    <a:pt x="872830" y="79128"/>
                    <a:pt x="876244" y="84821"/>
                    <a:pt x="884779" y="84821"/>
                  </a:cubicBezTo>
                  <a:cubicBezTo>
                    <a:pt x="893314" y="84821"/>
                    <a:pt x="896728" y="79128"/>
                    <a:pt x="896728" y="69451"/>
                  </a:cubicBezTo>
                  <a:close/>
                  <a:moveTo>
                    <a:pt x="569" y="159964"/>
                  </a:moveTo>
                  <a:lnTo>
                    <a:pt x="82504" y="159964"/>
                  </a:lnTo>
                  <a:lnTo>
                    <a:pt x="82504" y="181596"/>
                  </a:lnTo>
                  <a:lnTo>
                    <a:pt x="27311" y="181596"/>
                  </a:lnTo>
                  <a:lnTo>
                    <a:pt x="27311" y="208921"/>
                  </a:lnTo>
                  <a:lnTo>
                    <a:pt x="79090" y="208921"/>
                  </a:lnTo>
                  <a:lnTo>
                    <a:pt x="79090" y="229984"/>
                  </a:lnTo>
                  <a:lnTo>
                    <a:pt x="27311" y="229984"/>
                  </a:lnTo>
                  <a:lnTo>
                    <a:pt x="27311" y="277803"/>
                  </a:lnTo>
                  <a:lnTo>
                    <a:pt x="569" y="277803"/>
                  </a:lnTo>
                  <a:lnTo>
                    <a:pt x="569" y="159964"/>
                  </a:lnTo>
                  <a:close/>
                  <a:moveTo>
                    <a:pt x="99573" y="167365"/>
                  </a:moveTo>
                  <a:cubicBezTo>
                    <a:pt x="99573" y="158826"/>
                    <a:pt x="104694" y="153133"/>
                    <a:pt x="113798" y="153133"/>
                  </a:cubicBezTo>
                  <a:cubicBezTo>
                    <a:pt x="122333" y="153133"/>
                    <a:pt x="128592" y="158826"/>
                    <a:pt x="128592" y="167365"/>
                  </a:cubicBezTo>
                  <a:cubicBezTo>
                    <a:pt x="128592" y="175904"/>
                    <a:pt x="122902" y="181596"/>
                    <a:pt x="113798" y="181596"/>
                  </a:cubicBezTo>
                  <a:cubicBezTo>
                    <a:pt x="104694" y="181596"/>
                    <a:pt x="99573" y="175904"/>
                    <a:pt x="99573" y="167365"/>
                  </a:cubicBezTo>
                  <a:close/>
                  <a:moveTo>
                    <a:pt x="101280" y="192412"/>
                  </a:moveTo>
                  <a:lnTo>
                    <a:pt x="126316" y="192412"/>
                  </a:lnTo>
                  <a:lnTo>
                    <a:pt x="126316" y="277803"/>
                  </a:lnTo>
                  <a:lnTo>
                    <a:pt x="101280" y="277803"/>
                  </a:lnTo>
                  <a:lnTo>
                    <a:pt x="101280" y="192412"/>
                  </a:lnTo>
                  <a:close/>
                  <a:moveTo>
                    <a:pt x="147368" y="192412"/>
                  </a:moveTo>
                  <a:lnTo>
                    <a:pt x="172404" y="192412"/>
                  </a:lnTo>
                  <a:lnTo>
                    <a:pt x="172404" y="206075"/>
                  </a:lnTo>
                  <a:lnTo>
                    <a:pt x="172973" y="206075"/>
                  </a:lnTo>
                  <a:cubicBezTo>
                    <a:pt x="178663" y="196397"/>
                    <a:pt x="186060" y="190705"/>
                    <a:pt x="194595" y="190705"/>
                  </a:cubicBezTo>
                  <a:cubicBezTo>
                    <a:pt x="196871" y="190705"/>
                    <a:pt x="199146" y="191274"/>
                    <a:pt x="201991" y="191843"/>
                  </a:cubicBezTo>
                  <a:lnTo>
                    <a:pt x="201991" y="218029"/>
                  </a:lnTo>
                  <a:cubicBezTo>
                    <a:pt x="199146" y="216891"/>
                    <a:pt x="195733" y="216322"/>
                    <a:pt x="191181" y="216322"/>
                  </a:cubicBezTo>
                  <a:cubicBezTo>
                    <a:pt x="180370" y="216322"/>
                    <a:pt x="172973" y="223153"/>
                    <a:pt x="172973" y="235107"/>
                  </a:cubicBezTo>
                  <a:lnTo>
                    <a:pt x="172973" y="277803"/>
                  </a:lnTo>
                  <a:lnTo>
                    <a:pt x="147937" y="277803"/>
                  </a:lnTo>
                  <a:lnTo>
                    <a:pt x="147937" y="192412"/>
                  </a:lnTo>
                  <a:close/>
                  <a:moveTo>
                    <a:pt x="234993" y="249339"/>
                  </a:moveTo>
                  <a:cubicBezTo>
                    <a:pt x="235562" y="259017"/>
                    <a:pt x="242390" y="261863"/>
                    <a:pt x="250355" y="261863"/>
                  </a:cubicBezTo>
                  <a:cubicBezTo>
                    <a:pt x="258890" y="261863"/>
                    <a:pt x="262304" y="259017"/>
                    <a:pt x="262304" y="254463"/>
                  </a:cubicBezTo>
                  <a:cubicBezTo>
                    <a:pt x="262304" y="240231"/>
                    <a:pt x="213371" y="251047"/>
                    <a:pt x="213371" y="218029"/>
                  </a:cubicBezTo>
                  <a:cubicBezTo>
                    <a:pt x="213371" y="202659"/>
                    <a:pt x="224182" y="190705"/>
                    <a:pt x="248649" y="190705"/>
                  </a:cubicBezTo>
                  <a:cubicBezTo>
                    <a:pt x="272546" y="190705"/>
                    <a:pt x="285064" y="201521"/>
                    <a:pt x="285633" y="219737"/>
                  </a:cubicBezTo>
                  <a:lnTo>
                    <a:pt x="261735" y="219737"/>
                  </a:lnTo>
                  <a:cubicBezTo>
                    <a:pt x="261735" y="211767"/>
                    <a:pt x="256045" y="208352"/>
                    <a:pt x="248649" y="208352"/>
                  </a:cubicBezTo>
                  <a:cubicBezTo>
                    <a:pt x="240683" y="208352"/>
                    <a:pt x="238407" y="212337"/>
                    <a:pt x="238407" y="215183"/>
                  </a:cubicBezTo>
                  <a:cubicBezTo>
                    <a:pt x="238407" y="229415"/>
                    <a:pt x="287340" y="218599"/>
                    <a:pt x="287340" y="252185"/>
                  </a:cubicBezTo>
                  <a:cubicBezTo>
                    <a:pt x="287340" y="268125"/>
                    <a:pt x="276529" y="278941"/>
                    <a:pt x="250925" y="278941"/>
                  </a:cubicBezTo>
                  <a:cubicBezTo>
                    <a:pt x="226458" y="278941"/>
                    <a:pt x="211664" y="271541"/>
                    <a:pt x="210526" y="248770"/>
                  </a:cubicBezTo>
                  <a:lnTo>
                    <a:pt x="234993" y="248770"/>
                  </a:lnTo>
                  <a:close/>
                  <a:moveTo>
                    <a:pt x="308393" y="212337"/>
                  </a:moveTo>
                  <a:lnTo>
                    <a:pt x="297013" y="212337"/>
                  </a:lnTo>
                  <a:lnTo>
                    <a:pt x="297013" y="192412"/>
                  </a:lnTo>
                  <a:lnTo>
                    <a:pt x="308393" y="192412"/>
                  </a:lnTo>
                  <a:lnTo>
                    <a:pt x="308393" y="170211"/>
                  </a:lnTo>
                  <a:lnTo>
                    <a:pt x="333428" y="170211"/>
                  </a:lnTo>
                  <a:lnTo>
                    <a:pt x="333428" y="192412"/>
                  </a:lnTo>
                  <a:lnTo>
                    <a:pt x="353343" y="192412"/>
                  </a:lnTo>
                  <a:lnTo>
                    <a:pt x="353343" y="212337"/>
                  </a:lnTo>
                  <a:lnTo>
                    <a:pt x="333428" y="212337"/>
                  </a:lnTo>
                  <a:lnTo>
                    <a:pt x="333428" y="244785"/>
                  </a:lnTo>
                  <a:cubicBezTo>
                    <a:pt x="333428" y="252755"/>
                    <a:pt x="337411" y="256170"/>
                    <a:pt x="346515" y="256170"/>
                  </a:cubicBezTo>
                  <a:cubicBezTo>
                    <a:pt x="348791" y="256170"/>
                    <a:pt x="351067" y="256170"/>
                    <a:pt x="355050" y="255601"/>
                  </a:cubicBezTo>
                  <a:lnTo>
                    <a:pt x="355050" y="277803"/>
                  </a:lnTo>
                  <a:cubicBezTo>
                    <a:pt x="351636" y="278372"/>
                    <a:pt x="347084" y="279510"/>
                    <a:pt x="341963" y="279510"/>
                  </a:cubicBezTo>
                  <a:cubicBezTo>
                    <a:pt x="319772" y="279510"/>
                    <a:pt x="308393" y="269833"/>
                    <a:pt x="308393" y="245354"/>
                  </a:cubicBezTo>
                  <a:lnTo>
                    <a:pt x="308393" y="212337"/>
                  </a:lnTo>
                  <a:close/>
                </a:path>
              </a:pathLst>
            </a:custGeom>
            <a:solidFill>
              <a:srgbClr val="858381"/>
            </a:solidFill>
            <a:ln w="5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65878C6A-F959-D5E4-2FAD-50BF16F404CE}"/>
                </a:ext>
              </a:extLst>
            </p:cNvPr>
            <p:cNvSpPr/>
            <p:nvPr/>
          </p:nvSpPr>
          <p:spPr>
            <a:xfrm>
              <a:off x="3487075" y="6411984"/>
              <a:ext cx="1250639" cy="290924"/>
            </a:xfrm>
            <a:custGeom>
              <a:avLst/>
              <a:gdLst>
                <a:gd name="connsiteX0" fmla="*/ 1063442 w 1250639"/>
                <a:gd name="connsiteY0" fmla="*/ 223153 h 290924"/>
                <a:gd name="connsiteX1" fmla="*/ 1155049 w 1250639"/>
                <a:gd name="connsiteY1" fmla="*/ 149717 h 290924"/>
                <a:gd name="connsiteX2" fmla="*/ 1188051 w 1250639"/>
                <a:gd name="connsiteY2" fmla="*/ 154272 h 290924"/>
                <a:gd name="connsiteX3" fmla="*/ 1188620 w 1250639"/>
                <a:gd name="connsiteY3" fmla="*/ 154272 h 290924"/>
                <a:gd name="connsiteX4" fmla="*/ 1190327 w 1250639"/>
                <a:gd name="connsiteY4" fmla="*/ 154841 h 290924"/>
                <a:gd name="connsiteX5" fmla="*/ 1192033 w 1250639"/>
                <a:gd name="connsiteY5" fmla="*/ 155410 h 290924"/>
                <a:gd name="connsiteX6" fmla="*/ 1193171 w 1250639"/>
                <a:gd name="connsiteY6" fmla="*/ 155410 h 290924"/>
                <a:gd name="connsiteX7" fmla="*/ 1194310 w 1250639"/>
                <a:gd name="connsiteY7" fmla="*/ 155979 h 290924"/>
                <a:gd name="connsiteX8" fmla="*/ 1199431 w 1250639"/>
                <a:gd name="connsiteY8" fmla="*/ 157687 h 290924"/>
                <a:gd name="connsiteX9" fmla="*/ 1199431 w 1250639"/>
                <a:gd name="connsiteY9" fmla="*/ 157687 h 290924"/>
                <a:gd name="connsiteX10" fmla="*/ 1202276 w 1250639"/>
                <a:gd name="connsiteY10" fmla="*/ 158826 h 290924"/>
                <a:gd name="connsiteX11" fmla="*/ 1202276 w 1250639"/>
                <a:gd name="connsiteY11" fmla="*/ 146871 h 290924"/>
                <a:gd name="connsiteX12" fmla="*/ 1156187 w 1250639"/>
                <a:gd name="connsiteY12" fmla="*/ 106453 h 290924"/>
                <a:gd name="connsiteX13" fmla="*/ 1103840 w 1250639"/>
                <a:gd name="connsiteY13" fmla="*/ 138332 h 290924"/>
                <a:gd name="connsiteX14" fmla="*/ 1069701 w 1250639"/>
                <a:gd name="connsiteY14" fmla="*/ 105884 h 290924"/>
                <a:gd name="connsiteX15" fmla="*/ 1156756 w 1250639"/>
                <a:gd name="connsiteY15" fmla="*/ 60342 h 290924"/>
                <a:gd name="connsiteX16" fmla="*/ 1250640 w 1250639"/>
                <a:gd name="connsiteY16" fmla="*/ 143455 h 290924"/>
                <a:gd name="connsiteX17" fmla="*/ 1250640 w 1250639"/>
                <a:gd name="connsiteY17" fmla="*/ 285772 h 290924"/>
                <a:gd name="connsiteX18" fmla="*/ 1202276 w 1250639"/>
                <a:gd name="connsiteY18" fmla="*/ 285772 h 290924"/>
                <a:gd name="connsiteX19" fmla="*/ 1202276 w 1250639"/>
                <a:gd name="connsiteY19" fmla="*/ 266986 h 290924"/>
                <a:gd name="connsiteX20" fmla="*/ 1199999 w 1250639"/>
                <a:gd name="connsiteY20" fmla="*/ 268694 h 290924"/>
                <a:gd name="connsiteX21" fmla="*/ 1137411 w 1250639"/>
                <a:gd name="connsiteY21" fmla="*/ 290896 h 290924"/>
                <a:gd name="connsiteX22" fmla="*/ 1063442 w 1250639"/>
                <a:gd name="connsiteY22" fmla="*/ 223153 h 290924"/>
                <a:gd name="connsiteX23" fmla="*/ 1111237 w 1250639"/>
                <a:gd name="connsiteY23" fmla="*/ 219737 h 290924"/>
                <a:gd name="connsiteX24" fmla="*/ 1146514 w 1250639"/>
                <a:gd name="connsiteY24" fmla="*/ 247062 h 290924"/>
                <a:gd name="connsiteX25" fmla="*/ 1201706 w 1250639"/>
                <a:gd name="connsiteY25" fmla="*/ 227138 h 290924"/>
                <a:gd name="connsiteX26" fmla="*/ 1201706 w 1250639"/>
                <a:gd name="connsiteY26" fmla="*/ 200382 h 290924"/>
                <a:gd name="connsiteX27" fmla="*/ 1152773 w 1250639"/>
                <a:gd name="connsiteY27" fmla="*/ 190705 h 290924"/>
                <a:gd name="connsiteX28" fmla="*/ 1111237 w 1250639"/>
                <a:gd name="connsiteY28" fmla="*/ 219737 h 290924"/>
                <a:gd name="connsiteX29" fmla="*/ 1111237 w 1250639"/>
                <a:gd name="connsiteY29" fmla="*/ 219737 h 290924"/>
                <a:gd name="connsiteX30" fmla="*/ 862589 w 1250639"/>
                <a:gd name="connsiteY30" fmla="*/ 247631 h 290924"/>
                <a:gd name="connsiteX31" fmla="*/ 894452 w 1250639"/>
                <a:gd name="connsiteY31" fmla="*/ 214614 h 290924"/>
                <a:gd name="connsiteX32" fmla="*/ 958179 w 1250639"/>
                <a:gd name="connsiteY32" fmla="*/ 246493 h 290924"/>
                <a:gd name="connsiteX33" fmla="*/ 992318 w 1250639"/>
                <a:gd name="connsiteY33" fmla="*/ 223722 h 290924"/>
                <a:gd name="connsiteX34" fmla="*/ 976386 w 1250639"/>
                <a:gd name="connsiteY34" fmla="*/ 204936 h 290924"/>
                <a:gd name="connsiteX35" fmla="*/ 966714 w 1250639"/>
                <a:gd name="connsiteY35" fmla="*/ 202090 h 290924"/>
                <a:gd name="connsiteX36" fmla="*/ 937695 w 1250639"/>
                <a:gd name="connsiteY36" fmla="*/ 194689 h 290924"/>
                <a:gd name="connsiteX37" fmla="*/ 871123 w 1250639"/>
                <a:gd name="connsiteY37" fmla="*/ 125239 h 290924"/>
                <a:gd name="connsiteX38" fmla="*/ 951351 w 1250639"/>
                <a:gd name="connsiteY38" fmla="*/ 59773 h 290924"/>
                <a:gd name="connsiteX39" fmla="*/ 1033285 w 1250639"/>
                <a:gd name="connsiteY39" fmla="*/ 96775 h 290924"/>
                <a:gd name="connsiteX40" fmla="*/ 1001422 w 1250639"/>
                <a:gd name="connsiteY40" fmla="*/ 131501 h 290924"/>
                <a:gd name="connsiteX41" fmla="*/ 949644 w 1250639"/>
                <a:gd name="connsiteY41" fmla="*/ 103607 h 290924"/>
                <a:gd name="connsiteX42" fmla="*/ 919488 w 1250639"/>
                <a:gd name="connsiteY42" fmla="*/ 124100 h 290924"/>
                <a:gd name="connsiteX43" fmla="*/ 936557 w 1250639"/>
                <a:gd name="connsiteY43" fmla="*/ 143455 h 290924"/>
                <a:gd name="connsiteX44" fmla="*/ 941109 w 1250639"/>
                <a:gd name="connsiteY44" fmla="*/ 144594 h 290924"/>
                <a:gd name="connsiteX45" fmla="*/ 975817 w 1250639"/>
                <a:gd name="connsiteY45" fmla="*/ 152564 h 290924"/>
                <a:gd name="connsiteX46" fmla="*/ 1041251 w 1250639"/>
                <a:gd name="connsiteY46" fmla="*/ 221445 h 290924"/>
                <a:gd name="connsiteX47" fmla="*/ 953627 w 1250639"/>
                <a:gd name="connsiteY47" fmla="*/ 289757 h 290924"/>
                <a:gd name="connsiteX48" fmla="*/ 862589 w 1250639"/>
                <a:gd name="connsiteY48" fmla="*/ 247631 h 290924"/>
                <a:gd name="connsiteX49" fmla="*/ 862589 w 1250639"/>
                <a:gd name="connsiteY49" fmla="*/ 247631 h 290924"/>
                <a:gd name="connsiteX50" fmla="*/ 649786 w 1250639"/>
                <a:gd name="connsiteY50" fmla="*/ 193551 h 290924"/>
                <a:gd name="connsiteX51" fmla="*/ 649786 w 1250639"/>
                <a:gd name="connsiteY51" fmla="*/ 66035 h 290924"/>
                <a:gd name="connsiteX52" fmla="*/ 700995 w 1250639"/>
                <a:gd name="connsiteY52" fmla="*/ 66035 h 290924"/>
                <a:gd name="connsiteX53" fmla="*/ 700995 w 1250639"/>
                <a:gd name="connsiteY53" fmla="*/ 197536 h 290924"/>
                <a:gd name="connsiteX54" fmla="*/ 741963 w 1250639"/>
                <a:gd name="connsiteY54" fmla="*/ 245354 h 290924"/>
                <a:gd name="connsiteX55" fmla="*/ 782930 w 1250639"/>
                <a:gd name="connsiteY55" fmla="*/ 197536 h 290924"/>
                <a:gd name="connsiteX56" fmla="*/ 782930 w 1250639"/>
                <a:gd name="connsiteY56" fmla="*/ 66035 h 290924"/>
                <a:gd name="connsiteX57" fmla="*/ 834139 w 1250639"/>
                <a:gd name="connsiteY57" fmla="*/ 66035 h 290924"/>
                <a:gd name="connsiteX58" fmla="*/ 834139 w 1250639"/>
                <a:gd name="connsiteY58" fmla="*/ 193551 h 290924"/>
                <a:gd name="connsiteX59" fmla="*/ 741394 w 1250639"/>
                <a:gd name="connsiteY59" fmla="*/ 290326 h 290924"/>
                <a:gd name="connsiteX60" fmla="*/ 649786 w 1250639"/>
                <a:gd name="connsiteY60" fmla="*/ 193551 h 290924"/>
                <a:gd name="connsiteX61" fmla="*/ 649786 w 1250639"/>
                <a:gd name="connsiteY61" fmla="*/ 193551 h 290924"/>
                <a:gd name="connsiteX62" fmla="*/ 514367 w 1250639"/>
                <a:gd name="connsiteY62" fmla="*/ 207783 h 290924"/>
                <a:gd name="connsiteX63" fmla="*/ 514367 w 1250639"/>
                <a:gd name="connsiteY63" fmla="*/ 111576 h 290924"/>
                <a:gd name="connsiteX64" fmla="*/ 481934 w 1250639"/>
                <a:gd name="connsiteY64" fmla="*/ 111576 h 290924"/>
                <a:gd name="connsiteX65" fmla="*/ 481934 w 1250639"/>
                <a:gd name="connsiteY65" fmla="*/ 66035 h 290924"/>
                <a:gd name="connsiteX66" fmla="*/ 514367 w 1250639"/>
                <a:gd name="connsiteY66" fmla="*/ 66035 h 290924"/>
                <a:gd name="connsiteX67" fmla="*/ 514367 w 1250639"/>
                <a:gd name="connsiteY67" fmla="*/ 569 h 290924"/>
                <a:gd name="connsiteX68" fmla="*/ 565007 w 1250639"/>
                <a:gd name="connsiteY68" fmla="*/ 569 h 290924"/>
                <a:gd name="connsiteX69" fmla="*/ 565007 w 1250639"/>
                <a:gd name="connsiteY69" fmla="*/ 66035 h 290924"/>
                <a:gd name="connsiteX70" fmla="*/ 617354 w 1250639"/>
                <a:gd name="connsiteY70" fmla="*/ 66035 h 290924"/>
                <a:gd name="connsiteX71" fmla="*/ 617354 w 1250639"/>
                <a:gd name="connsiteY71" fmla="*/ 111576 h 290924"/>
                <a:gd name="connsiteX72" fmla="*/ 565007 w 1250639"/>
                <a:gd name="connsiteY72" fmla="*/ 111576 h 290924"/>
                <a:gd name="connsiteX73" fmla="*/ 565007 w 1250639"/>
                <a:gd name="connsiteY73" fmla="*/ 200382 h 290924"/>
                <a:gd name="connsiteX74" fmla="*/ 600853 w 1250639"/>
                <a:gd name="connsiteY74" fmla="*/ 240231 h 290924"/>
                <a:gd name="connsiteX75" fmla="*/ 600853 w 1250639"/>
                <a:gd name="connsiteY75" fmla="*/ 240231 h 290924"/>
                <a:gd name="connsiteX76" fmla="*/ 617354 w 1250639"/>
                <a:gd name="connsiteY76" fmla="*/ 239092 h 290924"/>
                <a:gd name="connsiteX77" fmla="*/ 617354 w 1250639"/>
                <a:gd name="connsiteY77" fmla="*/ 284634 h 290924"/>
                <a:gd name="connsiteX78" fmla="*/ 590042 w 1250639"/>
                <a:gd name="connsiteY78" fmla="*/ 285772 h 290924"/>
                <a:gd name="connsiteX79" fmla="*/ 514367 w 1250639"/>
                <a:gd name="connsiteY79" fmla="*/ 207783 h 290924"/>
                <a:gd name="connsiteX80" fmla="*/ 514367 w 1250639"/>
                <a:gd name="connsiteY80" fmla="*/ 207783 h 290924"/>
                <a:gd name="connsiteX81" fmla="*/ 344808 w 1250639"/>
                <a:gd name="connsiteY81" fmla="*/ 285203 h 290924"/>
                <a:gd name="connsiteX82" fmla="*/ 344808 w 1250639"/>
                <a:gd name="connsiteY82" fmla="*/ 144025 h 290924"/>
                <a:gd name="connsiteX83" fmla="*/ 423328 w 1250639"/>
                <a:gd name="connsiteY83" fmla="*/ 65466 h 290924"/>
                <a:gd name="connsiteX84" fmla="*/ 452347 w 1250639"/>
                <a:gd name="connsiteY84" fmla="*/ 65466 h 290924"/>
                <a:gd name="connsiteX85" fmla="*/ 452347 w 1250639"/>
                <a:gd name="connsiteY85" fmla="*/ 111576 h 290924"/>
                <a:gd name="connsiteX86" fmla="*/ 434139 w 1250639"/>
                <a:gd name="connsiteY86" fmla="*/ 111576 h 290924"/>
                <a:gd name="connsiteX87" fmla="*/ 394879 w 1250639"/>
                <a:gd name="connsiteY87" fmla="*/ 150856 h 290924"/>
                <a:gd name="connsiteX88" fmla="*/ 394879 w 1250639"/>
                <a:gd name="connsiteY88" fmla="*/ 150856 h 290924"/>
                <a:gd name="connsiteX89" fmla="*/ 394879 w 1250639"/>
                <a:gd name="connsiteY89" fmla="*/ 285203 h 290924"/>
                <a:gd name="connsiteX90" fmla="*/ 344808 w 1250639"/>
                <a:gd name="connsiteY90" fmla="*/ 285203 h 290924"/>
                <a:gd name="connsiteX91" fmla="*/ 246942 w 1250639"/>
                <a:gd name="connsiteY91" fmla="*/ 285203 h 290924"/>
                <a:gd name="connsiteX92" fmla="*/ 246942 w 1250639"/>
                <a:gd name="connsiteY92" fmla="*/ 70589 h 290924"/>
                <a:gd name="connsiteX93" fmla="*/ 298151 w 1250639"/>
                <a:gd name="connsiteY93" fmla="*/ 140609 h 290924"/>
                <a:gd name="connsiteX94" fmla="*/ 298151 w 1250639"/>
                <a:gd name="connsiteY94" fmla="*/ 285203 h 290924"/>
                <a:gd name="connsiteX95" fmla="*/ 246942 w 1250639"/>
                <a:gd name="connsiteY95" fmla="*/ 285203 h 290924"/>
                <a:gd name="connsiteX96" fmla="*/ 77951 w 1250639"/>
                <a:gd name="connsiteY96" fmla="*/ 285203 h 290924"/>
                <a:gd name="connsiteX97" fmla="*/ 0 w 1250639"/>
                <a:gd name="connsiteY97" fmla="*/ 65466 h 290924"/>
                <a:gd name="connsiteX98" fmla="*/ 52347 w 1250639"/>
                <a:gd name="connsiteY98" fmla="*/ 65466 h 290924"/>
                <a:gd name="connsiteX99" fmla="*/ 105832 w 1250639"/>
                <a:gd name="connsiteY99" fmla="*/ 226568 h 290924"/>
                <a:gd name="connsiteX100" fmla="*/ 159317 w 1250639"/>
                <a:gd name="connsiteY100" fmla="*/ 65466 h 290924"/>
                <a:gd name="connsiteX101" fmla="*/ 211664 w 1250639"/>
                <a:gd name="connsiteY101" fmla="*/ 65466 h 290924"/>
                <a:gd name="connsiteX102" fmla="*/ 133713 w 1250639"/>
                <a:gd name="connsiteY102" fmla="*/ 285203 h 290924"/>
                <a:gd name="connsiteX103" fmla="*/ 77951 w 1250639"/>
                <a:gd name="connsiteY103" fmla="*/ 285203 h 290924"/>
                <a:gd name="connsiteX104" fmla="*/ 246942 w 1250639"/>
                <a:gd name="connsiteY104" fmla="*/ 0 h 290924"/>
                <a:gd name="connsiteX105" fmla="*/ 297013 w 1250639"/>
                <a:gd name="connsiteY105" fmla="*/ 0 h 290924"/>
                <a:gd name="connsiteX106" fmla="*/ 246942 w 1250639"/>
                <a:gd name="connsiteY106" fmla="*/ 60342 h 290924"/>
                <a:gd name="connsiteX107" fmla="*/ 246942 w 1250639"/>
                <a:gd name="connsiteY107" fmla="*/ 0 h 290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</a:cxnLst>
              <a:rect l="l" t="t" r="r" b="b"/>
              <a:pathLst>
                <a:path w="1250639" h="290924">
                  <a:moveTo>
                    <a:pt x="1063442" y="223153"/>
                  </a:moveTo>
                  <a:cubicBezTo>
                    <a:pt x="1063442" y="173057"/>
                    <a:pt x="1104409" y="149717"/>
                    <a:pt x="1155049" y="149717"/>
                  </a:cubicBezTo>
                  <a:cubicBezTo>
                    <a:pt x="1166429" y="149717"/>
                    <a:pt x="1177240" y="151425"/>
                    <a:pt x="1188051" y="154272"/>
                  </a:cubicBezTo>
                  <a:lnTo>
                    <a:pt x="1188620" y="154272"/>
                  </a:lnTo>
                  <a:cubicBezTo>
                    <a:pt x="1189188" y="154272"/>
                    <a:pt x="1189758" y="154272"/>
                    <a:pt x="1190327" y="154841"/>
                  </a:cubicBezTo>
                  <a:cubicBezTo>
                    <a:pt x="1190896" y="155410"/>
                    <a:pt x="1191465" y="154841"/>
                    <a:pt x="1192033" y="155410"/>
                  </a:cubicBezTo>
                  <a:cubicBezTo>
                    <a:pt x="1192603" y="155410"/>
                    <a:pt x="1192603" y="155410"/>
                    <a:pt x="1193171" y="155410"/>
                  </a:cubicBezTo>
                  <a:cubicBezTo>
                    <a:pt x="1193741" y="155410"/>
                    <a:pt x="1194310" y="155410"/>
                    <a:pt x="1194310" y="155979"/>
                  </a:cubicBezTo>
                  <a:cubicBezTo>
                    <a:pt x="1196016" y="156549"/>
                    <a:pt x="1198293" y="157118"/>
                    <a:pt x="1199431" y="157687"/>
                  </a:cubicBezTo>
                  <a:lnTo>
                    <a:pt x="1199431" y="157687"/>
                  </a:lnTo>
                  <a:cubicBezTo>
                    <a:pt x="1200568" y="158256"/>
                    <a:pt x="1201706" y="158256"/>
                    <a:pt x="1202276" y="158826"/>
                  </a:cubicBezTo>
                  <a:lnTo>
                    <a:pt x="1202276" y="146871"/>
                  </a:lnTo>
                  <a:cubicBezTo>
                    <a:pt x="1202276" y="124100"/>
                    <a:pt x="1183499" y="105884"/>
                    <a:pt x="1156187" y="106453"/>
                  </a:cubicBezTo>
                  <a:cubicBezTo>
                    <a:pt x="1133997" y="106453"/>
                    <a:pt x="1114082" y="118977"/>
                    <a:pt x="1103840" y="138332"/>
                  </a:cubicBezTo>
                  <a:lnTo>
                    <a:pt x="1069701" y="105884"/>
                  </a:lnTo>
                  <a:cubicBezTo>
                    <a:pt x="1087340" y="75143"/>
                    <a:pt x="1123186" y="60342"/>
                    <a:pt x="1156756" y="60342"/>
                  </a:cubicBezTo>
                  <a:cubicBezTo>
                    <a:pt x="1211379" y="60342"/>
                    <a:pt x="1250640" y="87098"/>
                    <a:pt x="1250640" y="143455"/>
                  </a:cubicBezTo>
                  <a:lnTo>
                    <a:pt x="1250640" y="285772"/>
                  </a:lnTo>
                  <a:lnTo>
                    <a:pt x="1202276" y="285772"/>
                  </a:lnTo>
                  <a:lnTo>
                    <a:pt x="1202276" y="266986"/>
                  </a:lnTo>
                  <a:cubicBezTo>
                    <a:pt x="1201706" y="267556"/>
                    <a:pt x="1201137" y="268125"/>
                    <a:pt x="1199999" y="268694"/>
                  </a:cubicBezTo>
                  <a:cubicBezTo>
                    <a:pt x="1182361" y="283495"/>
                    <a:pt x="1160170" y="291465"/>
                    <a:pt x="1137411" y="290896"/>
                  </a:cubicBezTo>
                  <a:cubicBezTo>
                    <a:pt x="1097012" y="290326"/>
                    <a:pt x="1063442" y="265848"/>
                    <a:pt x="1063442" y="223153"/>
                  </a:cubicBezTo>
                  <a:close/>
                  <a:moveTo>
                    <a:pt x="1111237" y="219737"/>
                  </a:moveTo>
                  <a:cubicBezTo>
                    <a:pt x="1111237" y="234538"/>
                    <a:pt x="1122617" y="247062"/>
                    <a:pt x="1146514" y="247062"/>
                  </a:cubicBezTo>
                  <a:cubicBezTo>
                    <a:pt x="1166429" y="247062"/>
                    <a:pt x="1186344" y="240231"/>
                    <a:pt x="1201706" y="227138"/>
                  </a:cubicBezTo>
                  <a:lnTo>
                    <a:pt x="1201706" y="200382"/>
                  </a:lnTo>
                  <a:cubicBezTo>
                    <a:pt x="1186344" y="194120"/>
                    <a:pt x="1169843" y="190705"/>
                    <a:pt x="1152773" y="190705"/>
                  </a:cubicBezTo>
                  <a:cubicBezTo>
                    <a:pt x="1128307" y="190705"/>
                    <a:pt x="1111237" y="200951"/>
                    <a:pt x="1111237" y="219737"/>
                  </a:cubicBezTo>
                  <a:lnTo>
                    <a:pt x="1111237" y="219737"/>
                  </a:lnTo>
                  <a:close/>
                  <a:moveTo>
                    <a:pt x="862589" y="247631"/>
                  </a:moveTo>
                  <a:lnTo>
                    <a:pt x="894452" y="214614"/>
                  </a:lnTo>
                  <a:cubicBezTo>
                    <a:pt x="909246" y="235107"/>
                    <a:pt x="932574" y="247062"/>
                    <a:pt x="958179" y="246493"/>
                  </a:cubicBezTo>
                  <a:cubicBezTo>
                    <a:pt x="984921" y="246493"/>
                    <a:pt x="992318" y="234538"/>
                    <a:pt x="992318" y="223722"/>
                  </a:cubicBezTo>
                  <a:cubicBezTo>
                    <a:pt x="992318" y="215752"/>
                    <a:pt x="988335" y="209490"/>
                    <a:pt x="976386" y="204936"/>
                  </a:cubicBezTo>
                  <a:cubicBezTo>
                    <a:pt x="973542" y="203798"/>
                    <a:pt x="970127" y="202659"/>
                    <a:pt x="966714" y="202090"/>
                  </a:cubicBezTo>
                  <a:lnTo>
                    <a:pt x="937695" y="194689"/>
                  </a:lnTo>
                  <a:cubicBezTo>
                    <a:pt x="896728" y="184443"/>
                    <a:pt x="871123" y="163380"/>
                    <a:pt x="871123" y="125239"/>
                  </a:cubicBezTo>
                  <a:cubicBezTo>
                    <a:pt x="871123" y="84252"/>
                    <a:pt x="905263" y="59773"/>
                    <a:pt x="951351" y="59773"/>
                  </a:cubicBezTo>
                  <a:cubicBezTo>
                    <a:pt x="988335" y="59773"/>
                    <a:pt x="1013371" y="75713"/>
                    <a:pt x="1033285" y="96775"/>
                  </a:cubicBezTo>
                  <a:lnTo>
                    <a:pt x="1001422" y="131501"/>
                  </a:lnTo>
                  <a:cubicBezTo>
                    <a:pt x="989473" y="114423"/>
                    <a:pt x="970127" y="104176"/>
                    <a:pt x="949644" y="103607"/>
                  </a:cubicBezTo>
                  <a:cubicBezTo>
                    <a:pt x="930867" y="103607"/>
                    <a:pt x="919488" y="113284"/>
                    <a:pt x="919488" y="124100"/>
                  </a:cubicBezTo>
                  <a:cubicBezTo>
                    <a:pt x="919488" y="133778"/>
                    <a:pt x="926884" y="140040"/>
                    <a:pt x="936557" y="143455"/>
                  </a:cubicBezTo>
                  <a:cubicBezTo>
                    <a:pt x="938264" y="144025"/>
                    <a:pt x="939402" y="144594"/>
                    <a:pt x="941109" y="144594"/>
                  </a:cubicBezTo>
                  <a:lnTo>
                    <a:pt x="975817" y="152564"/>
                  </a:lnTo>
                  <a:cubicBezTo>
                    <a:pt x="1013371" y="161672"/>
                    <a:pt x="1041251" y="182735"/>
                    <a:pt x="1041251" y="221445"/>
                  </a:cubicBezTo>
                  <a:cubicBezTo>
                    <a:pt x="1041251" y="259586"/>
                    <a:pt x="1011664" y="289757"/>
                    <a:pt x="953627" y="289757"/>
                  </a:cubicBezTo>
                  <a:cubicBezTo>
                    <a:pt x="908108" y="290326"/>
                    <a:pt x="879658" y="269264"/>
                    <a:pt x="862589" y="247631"/>
                  </a:cubicBezTo>
                  <a:lnTo>
                    <a:pt x="862589" y="247631"/>
                  </a:lnTo>
                  <a:close/>
                  <a:moveTo>
                    <a:pt x="649786" y="193551"/>
                  </a:moveTo>
                  <a:lnTo>
                    <a:pt x="649786" y="66035"/>
                  </a:lnTo>
                  <a:lnTo>
                    <a:pt x="700995" y="66035"/>
                  </a:lnTo>
                  <a:lnTo>
                    <a:pt x="700995" y="197536"/>
                  </a:lnTo>
                  <a:cubicBezTo>
                    <a:pt x="700995" y="225999"/>
                    <a:pt x="715789" y="245354"/>
                    <a:pt x="741963" y="245354"/>
                  </a:cubicBezTo>
                  <a:cubicBezTo>
                    <a:pt x="768136" y="245354"/>
                    <a:pt x="782930" y="226568"/>
                    <a:pt x="782930" y="197536"/>
                  </a:cubicBezTo>
                  <a:lnTo>
                    <a:pt x="782930" y="66035"/>
                  </a:lnTo>
                  <a:lnTo>
                    <a:pt x="834139" y="66035"/>
                  </a:lnTo>
                  <a:lnTo>
                    <a:pt x="834139" y="193551"/>
                  </a:lnTo>
                  <a:cubicBezTo>
                    <a:pt x="834139" y="255601"/>
                    <a:pt x="790327" y="290326"/>
                    <a:pt x="741394" y="290326"/>
                  </a:cubicBezTo>
                  <a:cubicBezTo>
                    <a:pt x="692460" y="290326"/>
                    <a:pt x="650355" y="255601"/>
                    <a:pt x="649786" y="193551"/>
                  </a:cubicBezTo>
                  <a:lnTo>
                    <a:pt x="649786" y="193551"/>
                  </a:lnTo>
                  <a:close/>
                  <a:moveTo>
                    <a:pt x="514367" y="207783"/>
                  </a:moveTo>
                  <a:lnTo>
                    <a:pt x="514367" y="111576"/>
                  </a:lnTo>
                  <a:lnTo>
                    <a:pt x="481934" y="111576"/>
                  </a:lnTo>
                  <a:lnTo>
                    <a:pt x="481934" y="66035"/>
                  </a:lnTo>
                  <a:lnTo>
                    <a:pt x="514367" y="66035"/>
                  </a:lnTo>
                  <a:lnTo>
                    <a:pt x="514367" y="569"/>
                  </a:lnTo>
                  <a:lnTo>
                    <a:pt x="565007" y="569"/>
                  </a:lnTo>
                  <a:lnTo>
                    <a:pt x="565007" y="66035"/>
                  </a:lnTo>
                  <a:lnTo>
                    <a:pt x="617354" y="66035"/>
                  </a:lnTo>
                  <a:lnTo>
                    <a:pt x="617354" y="111576"/>
                  </a:lnTo>
                  <a:lnTo>
                    <a:pt x="565007" y="111576"/>
                  </a:lnTo>
                  <a:lnTo>
                    <a:pt x="565007" y="200382"/>
                  </a:lnTo>
                  <a:cubicBezTo>
                    <a:pt x="565007" y="232261"/>
                    <a:pt x="572404" y="240231"/>
                    <a:pt x="600853" y="240231"/>
                  </a:cubicBezTo>
                  <a:lnTo>
                    <a:pt x="600853" y="240231"/>
                  </a:lnTo>
                  <a:cubicBezTo>
                    <a:pt x="605405" y="240231"/>
                    <a:pt x="615647" y="239662"/>
                    <a:pt x="617354" y="239092"/>
                  </a:cubicBezTo>
                  <a:lnTo>
                    <a:pt x="617354" y="284634"/>
                  </a:lnTo>
                  <a:cubicBezTo>
                    <a:pt x="616216" y="284634"/>
                    <a:pt x="606543" y="285772"/>
                    <a:pt x="590042" y="285772"/>
                  </a:cubicBezTo>
                  <a:cubicBezTo>
                    <a:pt x="532574" y="285772"/>
                    <a:pt x="514367" y="263571"/>
                    <a:pt x="514367" y="207783"/>
                  </a:cubicBezTo>
                  <a:lnTo>
                    <a:pt x="514367" y="207783"/>
                  </a:lnTo>
                  <a:close/>
                  <a:moveTo>
                    <a:pt x="344808" y="285203"/>
                  </a:moveTo>
                  <a:lnTo>
                    <a:pt x="344808" y="144025"/>
                  </a:lnTo>
                  <a:cubicBezTo>
                    <a:pt x="344808" y="100760"/>
                    <a:pt x="380085" y="65466"/>
                    <a:pt x="423328" y="65466"/>
                  </a:cubicBezTo>
                  <a:lnTo>
                    <a:pt x="452347" y="65466"/>
                  </a:lnTo>
                  <a:lnTo>
                    <a:pt x="452347" y="111576"/>
                  </a:lnTo>
                  <a:lnTo>
                    <a:pt x="434139" y="111576"/>
                  </a:lnTo>
                  <a:cubicBezTo>
                    <a:pt x="412518" y="111576"/>
                    <a:pt x="394879" y="129224"/>
                    <a:pt x="394879" y="150856"/>
                  </a:cubicBezTo>
                  <a:lnTo>
                    <a:pt x="394879" y="150856"/>
                  </a:lnTo>
                  <a:lnTo>
                    <a:pt x="394879" y="285203"/>
                  </a:lnTo>
                  <a:lnTo>
                    <a:pt x="344808" y="285203"/>
                  </a:lnTo>
                  <a:close/>
                  <a:moveTo>
                    <a:pt x="246942" y="285203"/>
                  </a:moveTo>
                  <a:lnTo>
                    <a:pt x="246942" y="70589"/>
                  </a:lnTo>
                  <a:cubicBezTo>
                    <a:pt x="276529" y="81405"/>
                    <a:pt x="296444" y="109299"/>
                    <a:pt x="298151" y="140609"/>
                  </a:cubicBezTo>
                  <a:lnTo>
                    <a:pt x="298151" y="285203"/>
                  </a:lnTo>
                  <a:lnTo>
                    <a:pt x="246942" y="285203"/>
                  </a:lnTo>
                  <a:close/>
                  <a:moveTo>
                    <a:pt x="77951" y="285203"/>
                  </a:moveTo>
                  <a:lnTo>
                    <a:pt x="0" y="65466"/>
                  </a:lnTo>
                  <a:lnTo>
                    <a:pt x="52347" y="65466"/>
                  </a:lnTo>
                  <a:lnTo>
                    <a:pt x="105832" y="226568"/>
                  </a:lnTo>
                  <a:lnTo>
                    <a:pt x="159317" y="65466"/>
                  </a:lnTo>
                  <a:lnTo>
                    <a:pt x="211664" y="65466"/>
                  </a:lnTo>
                  <a:lnTo>
                    <a:pt x="133713" y="285203"/>
                  </a:lnTo>
                  <a:lnTo>
                    <a:pt x="77951" y="285203"/>
                  </a:lnTo>
                  <a:close/>
                  <a:moveTo>
                    <a:pt x="246942" y="0"/>
                  </a:moveTo>
                  <a:lnTo>
                    <a:pt x="297013" y="0"/>
                  </a:lnTo>
                  <a:cubicBezTo>
                    <a:pt x="292461" y="27325"/>
                    <a:pt x="273115" y="50665"/>
                    <a:pt x="246942" y="60342"/>
                  </a:cubicBezTo>
                  <a:lnTo>
                    <a:pt x="246942" y="0"/>
                  </a:lnTo>
                  <a:close/>
                </a:path>
              </a:pathLst>
            </a:custGeom>
            <a:solidFill>
              <a:srgbClr val="858381"/>
            </a:solidFill>
            <a:ln w="5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9537450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- Large Title - 2 Cir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oter Placeholder">
            <a:extLst>
              <a:ext uri="{FF2B5EF4-FFF2-40B4-BE49-F238E27FC236}">
                <a16:creationId xmlns:a16="http://schemas.microsoft.com/office/drawing/2014/main" id="{BE41F67E-23B6-F24A-ABE9-C83D015BE2DB}"/>
              </a:ext>
            </a:extLst>
          </p:cNvPr>
          <p:cNvSpPr txBox="1">
            <a:spLocks/>
          </p:cNvSpPr>
          <p:nvPr userDrawn="1"/>
        </p:nvSpPr>
        <p:spPr>
          <a:xfrm>
            <a:off x="732637" y="6396470"/>
            <a:ext cx="423747" cy="189231"/>
          </a:xfrm>
          <a:prstGeom prst="rect">
            <a:avLst/>
          </a:prstGeom>
        </p:spPr>
        <p:txBody>
          <a:bodyPr lIns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AFB7941B-64BF-9D44-BB48-81CE7C26A230}" type="slidenum">
              <a:rPr lang="en-US" sz="1000" b="1" smtClean="0">
                <a:solidFill>
                  <a:schemeClr val="accent4"/>
                </a:solidFill>
              </a:rPr>
              <a:pPr algn="l"/>
              <a:t>‹#›</a:t>
            </a:fld>
            <a:endParaRPr lang="en-US" sz="1000" b="1">
              <a:solidFill>
                <a:schemeClr val="accent4"/>
              </a:solidFill>
            </a:endParaRP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3382ED89-D500-0670-425A-02D19144C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264006"/>
            <a:ext cx="6858000" cy="2216445"/>
          </a:xfrm>
          <a:prstGeom prst="rect">
            <a:avLst/>
          </a:prstGeom>
        </p:spPr>
        <p:txBody>
          <a:bodyPr lIns="0" tIns="0" rIns="0" bIns="0"/>
          <a:lstStyle>
            <a:lvl1pPr>
              <a:defRPr sz="5000" b="1"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Picture Placeholder 4">
            <a:extLst>
              <a:ext uri="{FF2B5EF4-FFF2-40B4-BE49-F238E27FC236}">
                <a16:creationId xmlns:a16="http://schemas.microsoft.com/office/drawing/2014/main" id="{0A3EDF18-1CE7-4E03-AFF9-5C6175A66F23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8486383" y="865380"/>
            <a:ext cx="2468879" cy="246888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1189D6F-06D6-9B0E-F88E-AAFFCF7C5400}"/>
              </a:ext>
            </a:extLst>
          </p:cNvPr>
          <p:cNvSpPr>
            <a:spLocks noChangeAspect="1"/>
          </p:cNvSpPr>
          <p:nvPr userDrawn="1"/>
        </p:nvSpPr>
        <p:spPr>
          <a:xfrm>
            <a:off x="10957876" y="865380"/>
            <a:ext cx="2468880" cy="2468880"/>
          </a:xfrm>
          <a:prstGeom prst="ellipse">
            <a:avLst/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l">
              <a:buFont typeface="Arial" panose="020B0604020202020204" pitchFamily="34" charset="0"/>
              <a:buNone/>
            </a:pPr>
            <a:endParaRPr lang="en-US" sz="1400"/>
          </a:p>
        </p:txBody>
      </p:sp>
      <p:sp>
        <p:nvSpPr>
          <p:cNvPr id="21" name="Picture Placeholder 4">
            <a:extLst>
              <a:ext uri="{FF2B5EF4-FFF2-40B4-BE49-F238E27FC236}">
                <a16:creationId xmlns:a16="http://schemas.microsoft.com/office/drawing/2014/main" id="{75E16E10-63AE-A310-52B6-E020F9D1251D}"/>
              </a:ext>
            </a:extLst>
          </p:cNvPr>
          <p:cNvSpPr>
            <a:spLocks noGrp="1" noChangeAspect="1"/>
          </p:cNvSpPr>
          <p:nvPr>
            <p:ph type="pic" sz="quarter" idx="11"/>
          </p:nvPr>
        </p:nvSpPr>
        <p:spPr>
          <a:xfrm>
            <a:off x="8486383" y="3353114"/>
            <a:ext cx="2468879" cy="246888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24F6C3E-3B7B-25BA-36FA-4056B7A8903E}"/>
              </a:ext>
            </a:extLst>
          </p:cNvPr>
          <p:cNvSpPr>
            <a:spLocks noChangeAspect="1"/>
          </p:cNvSpPr>
          <p:nvPr userDrawn="1"/>
        </p:nvSpPr>
        <p:spPr>
          <a:xfrm>
            <a:off x="10957876" y="3353114"/>
            <a:ext cx="2468880" cy="2468880"/>
          </a:xfrm>
          <a:prstGeom prst="ellipse">
            <a:avLst/>
          </a:pr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l">
              <a:buFont typeface="Arial" panose="020B0604020202020204" pitchFamily="34" charset="0"/>
              <a:buNone/>
            </a:pPr>
            <a:endParaRPr lang="en-US" sz="140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C92BA5C-FF41-1C77-806F-E255185312F0}"/>
              </a:ext>
            </a:extLst>
          </p:cNvPr>
          <p:cNvGrpSpPr/>
          <p:nvPr userDrawn="1"/>
        </p:nvGrpSpPr>
        <p:grpSpPr>
          <a:xfrm>
            <a:off x="9821208" y="6370064"/>
            <a:ext cx="1645859" cy="201757"/>
            <a:chOff x="3487075" y="6411984"/>
            <a:chExt cx="2373256" cy="290924"/>
          </a:xfrm>
        </p:grpSpPr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2515914B-B305-31A7-4ECE-1FEA4A7AFD9A}"/>
                </a:ext>
              </a:extLst>
            </p:cNvPr>
            <p:cNvSpPr/>
            <p:nvPr/>
          </p:nvSpPr>
          <p:spPr>
            <a:xfrm>
              <a:off x="4927757" y="6418246"/>
              <a:ext cx="932574" cy="279510"/>
            </a:xfrm>
            <a:custGeom>
              <a:avLst/>
              <a:gdLst>
                <a:gd name="connsiteX0" fmla="*/ 569 w 932574"/>
                <a:gd name="connsiteY0" fmla="*/ 6831 h 279510"/>
                <a:gd name="connsiteX1" fmla="*/ 84210 w 932574"/>
                <a:gd name="connsiteY1" fmla="*/ 6831 h 279510"/>
                <a:gd name="connsiteX2" fmla="*/ 84210 w 932574"/>
                <a:gd name="connsiteY2" fmla="*/ 28463 h 279510"/>
                <a:gd name="connsiteX3" fmla="*/ 27311 w 932574"/>
                <a:gd name="connsiteY3" fmla="*/ 28463 h 279510"/>
                <a:gd name="connsiteX4" fmla="*/ 27311 w 932574"/>
                <a:gd name="connsiteY4" fmla="*/ 53511 h 279510"/>
                <a:gd name="connsiteX5" fmla="*/ 80797 w 932574"/>
                <a:gd name="connsiteY5" fmla="*/ 53511 h 279510"/>
                <a:gd name="connsiteX6" fmla="*/ 80797 w 932574"/>
                <a:gd name="connsiteY6" fmla="*/ 74574 h 279510"/>
                <a:gd name="connsiteX7" fmla="*/ 27311 w 932574"/>
                <a:gd name="connsiteY7" fmla="*/ 74574 h 279510"/>
                <a:gd name="connsiteX8" fmla="*/ 27311 w 932574"/>
                <a:gd name="connsiteY8" fmla="*/ 103037 h 279510"/>
                <a:gd name="connsiteX9" fmla="*/ 85348 w 932574"/>
                <a:gd name="connsiteY9" fmla="*/ 103037 h 279510"/>
                <a:gd name="connsiteX10" fmla="*/ 85348 w 932574"/>
                <a:gd name="connsiteY10" fmla="*/ 124670 h 279510"/>
                <a:gd name="connsiteX11" fmla="*/ 0 w 932574"/>
                <a:gd name="connsiteY11" fmla="*/ 124670 h 279510"/>
                <a:gd name="connsiteX12" fmla="*/ 0 w 932574"/>
                <a:gd name="connsiteY12" fmla="*/ 6831 h 279510"/>
                <a:gd name="connsiteX13" fmla="*/ 104694 w 932574"/>
                <a:gd name="connsiteY13" fmla="*/ 39279 h 279510"/>
                <a:gd name="connsiteX14" fmla="*/ 129730 w 932574"/>
                <a:gd name="connsiteY14" fmla="*/ 39279 h 279510"/>
                <a:gd name="connsiteX15" fmla="*/ 129730 w 932574"/>
                <a:gd name="connsiteY15" fmla="*/ 52942 h 279510"/>
                <a:gd name="connsiteX16" fmla="*/ 130299 w 932574"/>
                <a:gd name="connsiteY16" fmla="*/ 52942 h 279510"/>
                <a:gd name="connsiteX17" fmla="*/ 158179 w 932574"/>
                <a:gd name="connsiteY17" fmla="*/ 37572 h 279510"/>
                <a:gd name="connsiteX18" fmla="*/ 186060 w 932574"/>
                <a:gd name="connsiteY18" fmla="*/ 68881 h 279510"/>
                <a:gd name="connsiteX19" fmla="*/ 186060 w 932574"/>
                <a:gd name="connsiteY19" fmla="*/ 124670 h 279510"/>
                <a:gd name="connsiteX20" fmla="*/ 161024 w 932574"/>
                <a:gd name="connsiteY20" fmla="*/ 124670 h 279510"/>
                <a:gd name="connsiteX21" fmla="*/ 161024 w 932574"/>
                <a:gd name="connsiteY21" fmla="*/ 75713 h 279510"/>
                <a:gd name="connsiteX22" fmla="*/ 147368 w 932574"/>
                <a:gd name="connsiteY22" fmla="*/ 59204 h 279510"/>
                <a:gd name="connsiteX23" fmla="*/ 129730 w 932574"/>
                <a:gd name="connsiteY23" fmla="*/ 77420 h 279510"/>
                <a:gd name="connsiteX24" fmla="*/ 129730 w 932574"/>
                <a:gd name="connsiteY24" fmla="*/ 124670 h 279510"/>
                <a:gd name="connsiteX25" fmla="*/ 104694 w 932574"/>
                <a:gd name="connsiteY25" fmla="*/ 124670 h 279510"/>
                <a:gd name="connsiteX26" fmla="*/ 104694 w 932574"/>
                <a:gd name="connsiteY26" fmla="*/ 39279 h 279510"/>
                <a:gd name="connsiteX27" fmla="*/ 287340 w 932574"/>
                <a:gd name="connsiteY27" fmla="*/ 39279 h 279510"/>
                <a:gd name="connsiteX28" fmla="*/ 287340 w 932574"/>
                <a:gd name="connsiteY28" fmla="*/ 58065 h 279510"/>
                <a:gd name="connsiteX29" fmla="*/ 271408 w 932574"/>
                <a:gd name="connsiteY29" fmla="*/ 58065 h 279510"/>
                <a:gd name="connsiteX30" fmla="*/ 273684 w 932574"/>
                <a:gd name="connsiteY30" fmla="*/ 69451 h 279510"/>
                <a:gd name="connsiteX31" fmla="*/ 239545 w 932574"/>
                <a:gd name="connsiteY31" fmla="*/ 100760 h 279510"/>
                <a:gd name="connsiteX32" fmla="*/ 225320 w 932574"/>
                <a:gd name="connsiteY32" fmla="*/ 98483 h 279510"/>
                <a:gd name="connsiteX33" fmla="*/ 223044 w 932574"/>
                <a:gd name="connsiteY33" fmla="*/ 103607 h 279510"/>
                <a:gd name="connsiteX34" fmla="*/ 285064 w 932574"/>
                <a:gd name="connsiteY34" fmla="*/ 130932 h 279510"/>
                <a:gd name="connsiteX35" fmla="*/ 240114 w 932574"/>
                <a:gd name="connsiteY35" fmla="*/ 157118 h 279510"/>
                <a:gd name="connsiteX36" fmla="*/ 198578 w 932574"/>
                <a:gd name="connsiteY36" fmla="*/ 137763 h 279510"/>
                <a:gd name="connsiteX37" fmla="*/ 207681 w 932574"/>
                <a:gd name="connsiteY37" fmla="*/ 122962 h 279510"/>
                <a:gd name="connsiteX38" fmla="*/ 200284 w 932574"/>
                <a:gd name="connsiteY38" fmla="*/ 109869 h 279510"/>
                <a:gd name="connsiteX39" fmla="*/ 212802 w 932574"/>
                <a:gd name="connsiteY39" fmla="*/ 91652 h 279510"/>
                <a:gd name="connsiteX40" fmla="*/ 204267 w 932574"/>
                <a:gd name="connsiteY40" fmla="*/ 69451 h 279510"/>
                <a:gd name="connsiteX41" fmla="*/ 238976 w 932574"/>
                <a:gd name="connsiteY41" fmla="*/ 38141 h 279510"/>
                <a:gd name="connsiteX42" fmla="*/ 251494 w 932574"/>
                <a:gd name="connsiteY42" fmla="*/ 39849 h 279510"/>
                <a:gd name="connsiteX43" fmla="*/ 287340 w 932574"/>
                <a:gd name="connsiteY43" fmla="*/ 39849 h 279510"/>
                <a:gd name="connsiteX44" fmla="*/ 222475 w 932574"/>
                <a:gd name="connsiteY44" fmla="*/ 127516 h 279510"/>
                <a:gd name="connsiteX45" fmla="*/ 219061 w 932574"/>
                <a:gd name="connsiteY45" fmla="*/ 133778 h 279510"/>
                <a:gd name="connsiteX46" fmla="*/ 241821 w 932574"/>
                <a:gd name="connsiteY46" fmla="*/ 141748 h 279510"/>
                <a:gd name="connsiteX47" fmla="*/ 261735 w 932574"/>
                <a:gd name="connsiteY47" fmla="*/ 133778 h 279510"/>
                <a:gd name="connsiteX48" fmla="*/ 222475 w 932574"/>
                <a:gd name="connsiteY48" fmla="*/ 127516 h 279510"/>
                <a:gd name="connsiteX49" fmla="*/ 251494 w 932574"/>
                <a:gd name="connsiteY49" fmla="*/ 69451 h 279510"/>
                <a:gd name="connsiteX50" fmla="*/ 239545 w 932574"/>
                <a:gd name="connsiteY50" fmla="*/ 54080 h 279510"/>
                <a:gd name="connsiteX51" fmla="*/ 227596 w 932574"/>
                <a:gd name="connsiteY51" fmla="*/ 69451 h 279510"/>
                <a:gd name="connsiteX52" fmla="*/ 239545 w 932574"/>
                <a:gd name="connsiteY52" fmla="*/ 84821 h 279510"/>
                <a:gd name="connsiteX53" fmla="*/ 251494 w 932574"/>
                <a:gd name="connsiteY53" fmla="*/ 69451 h 279510"/>
                <a:gd name="connsiteX54" fmla="*/ 299858 w 932574"/>
                <a:gd name="connsiteY54" fmla="*/ 14232 h 279510"/>
                <a:gd name="connsiteX55" fmla="*/ 314082 w 932574"/>
                <a:gd name="connsiteY55" fmla="*/ 0 h 279510"/>
                <a:gd name="connsiteX56" fmla="*/ 328876 w 932574"/>
                <a:gd name="connsiteY56" fmla="*/ 14232 h 279510"/>
                <a:gd name="connsiteX57" fmla="*/ 314082 w 932574"/>
                <a:gd name="connsiteY57" fmla="*/ 28463 h 279510"/>
                <a:gd name="connsiteX58" fmla="*/ 299858 w 932574"/>
                <a:gd name="connsiteY58" fmla="*/ 14232 h 279510"/>
                <a:gd name="connsiteX59" fmla="*/ 301565 w 932574"/>
                <a:gd name="connsiteY59" fmla="*/ 39279 h 279510"/>
                <a:gd name="connsiteX60" fmla="*/ 326600 w 932574"/>
                <a:gd name="connsiteY60" fmla="*/ 39279 h 279510"/>
                <a:gd name="connsiteX61" fmla="*/ 326600 w 932574"/>
                <a:gd name="connsiteY61" fmla="*/ 124670 h 279510"/>
                <a:gd name="connsiteX62" fmla="*/ 301565 w 932574"/>
                <a:gd name="connsiteY62" fmla="*/ 124670 h 279510"/>
                <a:gd name="connsiteX63" fmla="*/ 301565 w 932574"/>
                <a:gd name="connsiteY63" fmla="*/ 39279 h 279510"/>
                <a:gd name="connsiteX64" fmla="*/ 347653 w 932574"/>
                <a:gd name="connsiteY64" fmla="*/ 39279 h 279510"/>
                <a:gd name="connsiteX65" fmla="*/ 372688 w 932574"/>
                <a:gd name="connsiteY65" fmla="*/ 39279 h 279510"/>
                <a:gd name="connsiteX66" fmla="*/ 372688 w 932574"/>
                <a:gd name="connsiteY66" fmla="*/ 52942 h 279510"/>
                <a:gd name="connsiteX67" fmla="*/ 373258 w 932574"/>
                <a:gd name="connsiteY67" fmla="*/ 52942 h 279510"/>
                <a:gd name="connsiteX68" fmla="*/ 401138 w 932574"/>
                <a:gd name="connsiteY68" fmla="*/ 37572 h 279510"/>
                <a:gd name="connsiteX69" fmla="*/ 429018 w 932574"/>
                <a:gd name="connsiteY69" fmla="*/ 68881 h 279510"/>
                <a:gd name="connsiteX70" fmla="*/ 429018 w 932574"/>
                <a:gd name="connsiteY70" fmla="*/ 124670 h 279510"/>
                <a:gd name="connsiteX71" fmla="*/ 403983 w 932574"/>
                <a:gd name="connsiteY71" fmla="*/ 124670 h 279510"/>
                <a:gd name="connsiteX72" fmla="*/ 403983 w 932574"/>
                <a:gd name="connsiteY72" fmla="*/ 75713 h 279510"/>
                <a:gd name="connsiteX73" fmla="*/ 390327 w 932574"/>
                <a:gd name="connsiteY73" fmla="*/ 59204 h 279510"/>
                <a:gd name="connsiteX74" fmla="*/ 372688 w 932574"/>
                <a:gd name="connsiteY74" fmla="*/ 77420 h 279510"/>
                <a:gd name="connsiteX75" fmla="*/ 372688 w 932574"/>
                <a:gd name="connsiteY75" fmla="*/ 124670 h 279510"/>
                <a:gd name="connsiteX76" fmla="*/ 347653 w 932574"/>
                <a:gd name="connsiteY76" fmla="*/ 124670 h 279510"/>
                <a:gd name="connsiteX77" fmla="*/ 347653 w 932574"/>
                <a:gd name="connsiteY77" fmla="*/ 39279 h 279510"/>
                <a:gd name="connsiteX78" fmla="*/ 526316 w 932574"/>
                <a:gd name="connsiteY78" fmla="*/ 93360 h 279510"/>
                <a:gd name="connsiteX79" fmla="*/ 487055 w 932574"/>
                <a:gd name="connsiteY79" fmla="*/ 126377 h 279510"/>
                <a:gd name="connsiteX80" fmla="*/ 445519 w 932574"/>
                <a:gd name="connsiteY80" fmla="*/ 81975 h 279510"/>
                <a:gd name="connsiteX81" fmla="*/ 487624 w 932574"/>
                <a:gd name="connsiteY81" fmla="*/ 37572 h 279510"/>
                <a:gd name="connsiteX82" fmla="*/ 526316 w 932574"/>
                <a:gd name="connsiteY82" fmla="*/ 83113 h 279510"/>
                <a:gd name="connsiteX83" fmla="*/ 526316 w 932574"/>
                <a:gd name="connsiteY83" fmla="*/ 86529 h 279510"/>
                <a:gd name="connsiteX84" fmla="*/ 470555 w 932574"/>
                <a:gd name="connsiteY84" fmla="*/ 86529 h 279510"/>
                <a:gd name="connsiteX85" fmla="*/ 486486 w 932574"/>
                <a:gd name="connsiteY85" fmla="*/ 107022 h 279510"/>
                <a:gd name="connsiteX86" fmla="*/ 501280 w 932574"/>
                <a:gd name="connsiteY86" fmla="*/ 93360 h 279510"/>
                <a:gd name="connsiteX87" fmla="*/ 526316 w 932574"/>
                <a:gd name="connsiteY87" fmla="*/ 93360 h 279510"/>
                <a:gd name="connsiteX88" fmla="*/ 501280 w 932574"/>
                <a:gd name="connsiteY88" fmla="*/ 72866 h 279510"/>
                <a:gd name="connsiteX89" fmla="*/ 486486 w 932574"/>
                <a:gd name="connsiteY89" fmla="*/ 56357 h 279510"/>
                <a:gd name="connsiteX90" fmla="*/ 471123 w 932574"/>
                <a:gd name="connsiteY90" fmla="*/ 72866 h 279510"/>
                <a:gd name="connsiteX91" fmla="*/ 501280 w 932574"/>
                <a:gd name="connsiteY91" fmla="*/ 72866 h 279510"/>
                <a:gd name="connsiteX92" fmla="*/ 619630 w 932574"/>
                <a:gd name="connsiteY92" fmla="*/ 93360 h 279510"/>
                <a:gd name="connsiteX93" fmla="*/ 580370 w 932574"/>
                <a:gd name="connsiteY93" fmla="*/ 126377 h 279510"/>
                <a:gd name="connsiteX94" fmla="*/ 538833 w 932574"/>
                <a:gd name="connsiteY94" fmla="*/ 81975 h 279510"/>
                <a:gd name="connsiteX95" fmla="*/ 580939 w 932574"/>
                <a:gd name="connsiteY95" fmla="*/ 37572 h 279510"/>
                <a:gd name="connsiteX96" fmla="*/ 619630 w 932574"/>
                <a:gd name="connsiteY96" fmla="*/ 83113 h 279510"/>
                <a:gd name="connsiteX97" fmla="*/ 619630 w 932574"/>
                <a:gd name="connsiteY97" fmla="*/ 86529 h 279510"/>
                <a:gd name="connsiteX98" fmla="*/ 564438 w 932574"/>
                <a:gd name="connsiteY98" fmla="*/ 86529 h 279510"/>
                <a:gd name="connsiteX99" fmla="*/ 580370 w 932574"/>
                <a:gd name="connsiteY99" fmla="*/ 107022 h 279510"/>
                <a:gd name="connsiteX100" fmla="*/ 595164 w 932574"/>
                <a:gd name="connsiteY100" fmla="*/ 93360 h 279510"/>
                <a:gd name="connsiteX101" fmla="*/ 619630 w 932574"/>
                <a:gd name="connsiteY101" fmla="*/ 93360 h 279510"/>
                <a:gd name="connsiteX102" fmla="*/ 594594 w 932574"/>
                <a:gd name="connsiteY102" fmla="*/ 72866 h 279510"/>
                <a:gd name="connsiteX103" fmla="*/ 579801 w 932574"/>
                <a:gd name="connsiteY103" fmla="*/ 56357 h 279510"/>
                <a:gd name="connsiteX104" fmla="*/ 564438 w 932574"/>
                <a:gd name="connsiteY104" fmla="*/ 72866 h 279510"/>
                <a:gd name="connsiteX105" fmla="*/ 594594 w 932574"/>
                <a:gd name="connsiteY105" fmla="*/ 72866 h 279510"/>
                <a:gd name="connsiteX106" fmla="*/ 636700 w 932574"/>
                <a:gd name="connsiteY106" fmla="*/ 39279 h 279510"/>
                <a:gd name="connsiteX107" fmla="*/ 661735 w 932574"/>
                <a:gd name="connsiteY107" fmla="*/ 39279 h 279510"/>
                <a:gd name="connsiteX108" fmla="*/ 661735 w 932574"/>
                <a:gd name="connsiteY108" fmla="*/ 52942 h 279510"/>
                <a:gd name="connsiteX109" fmla="*/ 662304 w 932574"/>
                <a:gd name="connsiteY109" fmla="*/ 52942 h 279510"/>
                <a:gd name="connsiteX110" fmla="*/ 683926 w 932574"/>
                <a:gd name="connsiteY110" fmla="*/ 37572 h 279510"/>
                <a:gd name="connsiteX111" fmla="*/ 691323 w 932574"/>
                <a:gd name="connsiteY111" fmla="*/ 38710 h 279510"/>
                <a:gd name="connsiteX112" fmla="*/ 691323 w 932574"/>
                <a:gd name="connsiteY112" fmla="*/ 64896 h 279510"/>
                <a:gd name="connsiteX113" fmla="*/ 680512 w 932574"/>
                <a:gd name="connsiteY113" fmla="*/ 63189 h 279510"/>
                <a:gd name="connsiteX114" fmla="*/ 662304 w 932574"/>
                <a:gd name="connsiteY114" fmla="*/ 81975 h 279510"/>
                <a:gd name="connsiteX115" fmla="*/ 662304 w 932574"/>
                <a:gd name="connsiteY115" fmla="*/ 124670 h 279510"/>
                <a:gd name="connsiteX116" fmla="*/ 637269 w 932574"/>
                <a:gd name="connsiteY116" fmla="*/ 124670 h 279510"/>
                <a:gd name="connsiteX117" fmla="*/ 637269 w 932574"/>
                <a:gd name="connsiteY117" fmla="*/ 39279 h 279510"/>
                <a:gd name="connsiteX118" fmla="*/ 702702 w 932574"/>
                <a:gd name="connsiteY118" fmla="*/ 14232 h 279510"/>
                <a:gd name="connsiteX119" fmla="*/ 716927 w 932574"/>
                <a:gd name="connsiteY119" fmla="*/ 0 h 279510"/>
                <a:gd name="connsiteX120" fmla="*/ 731721 w 932574"/>
                <a:gd name="connsiteY120" fmla="*/ 14232 h 279510"/>
                <a:gd name="connsiteX121" fmla="*/ 716927 w 932574"/>
                <a:gd name="connsiteY121" fmla="*/ 28463 h 279510"/>
                <a:gd name="connsiteX122" fmla="*/ 702702 w 932574"/>
                <a:gd name="connsiteY122" fmla="*/ 14232 h 279510"/>
                <a:gd name="connsiteX123" fmla="*/ 704409 w 932574"/>
                <a:gd name="connsiteY123" fmla="*/ 39279 h 279510"/>
                <a:gd name="connsiteX124" fmla="*/ 729445 w 932574"/>
                <a:gd name="connsiteY124" fmla="*/ 39279 h 279510"/>
                <a:gd name="connsiteX125" fmla="*/ 729445 w 932574"/>
                <a:gd name="connsiteY125" fmla="*/ 124670 h 279510"/>
                <a:gd name="connsiteX126" fmla="*/ 704409 w 932574"/>
                <a:gd name="connsiteY126" fmla="*/ 124670 h 279510"/>
                <a:gd name="connsiteX127" fmla="*/ 704409 w 932574"/>
                <a:gd name="connsiteY127" fmla="*/ 39279 h 279510"/>
                <a:gd name="connsiteX128" fmla="*/ 750498 w 932574"/>
                <a:gd name="connsiteY128" fmla="*/ 39279 h 279510"/>
                <a:gd name="connsiteX129" fmla="*/ 775533 w 932574"/>
                <a:gd name="connsiteY129" fmla="*/ 39279 h 279510"/>
                <a:gd name="connsiteX130" fmla="*/ 775533 w 932574"/>
                <a:gd name="connsiteY130" fmla="*/ 52942 h 279510"/>
                <a:gd name="connsiteX131" fmla="*/ 776102 w 932574"/>
                <a:gd name="connsiteY131" fmla="*/ 52942 h 279510"/>
                <a:gd name="connsiteX132" fmla="*/ 803982 w 932574"/>
                <a:gd name="connsiteY132" fmla="*/ 37572 h 279510"/>
                <a:gd name="connsiteX133" fmla="*/ 831863 w 932574"/>
                <a:gd name="connsiteY133" fmla="*/ 68881 h 279510"/>
                <a:gd name="connsiteX134" fmla="*/ 831863 w 932574"/>
                <a:gd name="connsiteY134" fmla="*/ 124670 h 279510"/>
                <a:gd name="connsiteX135" fmla="*/ 806827 w 932574"/>
                <a:gd name="connsiteY135" fmla="*/ 124670 h 279510"/>
                <a:gd name="connsiteX136" fmla="*/ 806827 w 932574"/>
                <a:gd name="connsiteY136" fmla="*/ 75713 h 279510"/>
                <a:gd name="connsiteX137" fmla="*/ 793172 w 932574"/>
                <a:gd name="connsiteY137" fmla="*/ 59204 h 279510"/>
                <a:gd name="connsiteX138" fmla="*/ 775533 w 932574"/>
                <a:gd name="connsiteY138" fmla="*/ 77420 h 279510"/>
                <a:gd name="connsiteX139" fmla="*/ 775533 w 932574"/>
                <a:gd name="connsiteY139" fmla="*/ 124670 h 279510"/>
                <a:gd name="connsiteX140" fmla="*/ 750498 w 932574"/>
                <a:gd name="connsiteY140" fmla="*/ 124670 h 279510"/>
                <a:gd name="connsiteX141" fmla="*/ 750498 w 932574"/>
                <a:gd name="connsiteY141" fmla="*/ 39279 h 279510"/>
                <a:gd name="connsiteX142" fmla="*/ 932574 w 932574"/>
                <a:gd name="connsiteY142" fmla="*/ 39279 h 279510"/>
                <a:gd name="connsiteX143" fmla="*/ 932574 w 932574"/>
                <a:gd name="connsiteY143" fmla="*/ 58065 h 279510"/>
                <a:gd name="connsiteX144" fmla="*/ 917212 w 932574"/>
                <a:gd name="connsiteY144" fmla="*/ 58065 h 279510"/>
                <a:gd name="connsiteX145" fmla="*/ 919488 w 932574"/>
                <a:gd name="connsiteY145" fmla="*/ 69451 h 279510"/>
                <a:gd name="connsiteX146" fmla="*/ 885348 w 932574"/>
                <a:gd name="connsiteY146" fmla="*/ 100760 h 279510"/>
                <a:gd name="connsiteX147" fmla="*/ 871124 w 932574"/>
                <a:gd name="connsiteY147" fmla="*/ 98483 h 279510"/>
                <a:gd name="connsiteX148" fmla="*/ 868847 w 932574"/>
                <a:gd name="connsiteY148" fmla="*/ 103607 h 279510"/>
                <a:gd name="connsiteX149" fmla="*/ 930867 w 932574"/>
                <a:gd name="connsiteY149" fmla="*/ 130932 h 279510"/>
                <a:gd name="connsiteX150" fmla="*/ 885917 w 932574"/>
                <a:gd name="connsiteY150" fmla="*/ 157118 h 279510"/>
                <a:gd name="connsiteX151" fmla="*/ 844381 w 932574"/>
                <a:gd name="connsiteY151" fmla="*/ 137763 h 279510"/>
                <a:gd name="connsiteX152" fmla="*/ 853485 w 932574"/>
                <a:gd name="connsiteY152" fmla="*/ 122962 h 279510"/>
                <a:gd name="connsiteX153" fmla="*/ 846088 w 932574"/>
                <a:gd name="connsiteY153" fmla="*/ 109869 h 279510"/>
                <a:gd name="connsiteX154" fmla="*/ 858606 w 932574"/>
                <a:gd name="connsiteY154" fmla="*/ 91652 h 279510"/>
                <a:gd name="connsiteX155" fmla="*/ 850071 w 932574"/>
                <a:gd name="connsiteY155" fmla="*/ 69451 h 279510"/>
                <a:gd name="connsiteX156" fmla="*/ 884779 w 932574"/>
                <a:gd name="connsiteY156" fmla="*/ 38141 h 279510"/>
                <a:gd name="connsiteX157" fmla="*/ 897297 w 932574"/>
                <a:gd name="connsiteY157" fmla="*/ 39849 h 279510"/>
                <a:gd name="connsiteX158" fmla="*/ 932574 w 932574"/>
                <a:gd name="connsiteY158" fmla="*/ 39849 h 279510"/>
                <a:gd name="connsiteX159" fmla="*/ 867709 w 932574"/>
                <a:gd name="connsiteY159" fmla="*/ 127516 h 279510"/>
                <a:gd name="connsiteX160" fmla="*/ 864296 w 932574"/>
                <a:gd name="connsiteY160" fmla="*/ 133778 h 279510"/>
                <a:gd name="connsiteX161" fmla="*/ 887055 w 932574"/>
                <a:gd name="connsiteY161" fmla="*/ 141748 h 279510"/>
                <a:gd name="connsiteX162" fmla="*/ 906970 w 932574"/>
                <a:gd name="connsiteY162" fmla="*/ 133778 h 279510"/>
                <a:gd name="connsiteX163" fmla="*/ 867709 w 932574"/>
                <a:gd name="connsiteY163" fmla="*/ 127516 h 279510"/>
                <a:gd name="connsiteX164" fmla="*/ 896728 w 932574"/>
                <a:gd name="connsiteY164" fmla="*/ 69451 h 279510"/>
                <a:gd name="connsiteX165" fmla="*/ 884779 w 932574"/>
                <a:gd name="connsiteY165" fmla="*/ 54080 h 279510"/>
                <a:gd name="connsiteX166" fmla="*/ 872830 w 932574"/>
                <a:gd name="connsiteY166" fmla="*/ 69451 h 279510"/>
                <a:gd name="connsiteX167" fmla="*/ 884779 w 932574"/>
                <a:gd name="connsiteY167" fmla="*/ 84821 h 279510"/>
                <a:gd name="connsiteX168" fmla="*/ 896728 w 932574"/>
                <a:gd name="connsiteY168" fmla="*/ 69451 h 279510"/>
                <a:gd name="connsiteX169" fmla="*/ 569 w 932574"/>
                <a:gd name="connsiteY169" fmla="*/ 159964 h 279510"/>
                <a:gd name="connsiteX170" fmla="*/ 82504 w 932574"/>
                <a:gd name="connsiteY170" fmla="*/ 159964 h 279510"/>
                <a:gd name="connsiteX171" fmla="*/ 82504 w 932574"/>
                <a:gd name="connsiteY171" fmla="*/ 181596 h 279510"/>
                <a:gd name="connsiteX172" fmla="*/ 27311 w 932574"/>
                <a:gd name="connsiteY172" fmla="*/ 181596 h 279510"/>
                <a:gd name="connsiteX173" fmla="*/ 27311 w 932574"/>
                <a:gd name="connsiteY173" fmla="*/ 208921 h 279510"/>
                <a:gd name="connsiteX174" fmla="*/ 79090 w 932574"/>
                <a:gd name="connsiteY174" fmla="*/ 208921 h 279510"/>
                <a:gd name="connsiteX175" fmla="*/ 79090 w 932574"/>
                <a:gd name="connsiteY175" fmla="*/ 229984 h 279510"/>
                <a:gd name="connsiteX176" fmla="*/ 27311 w 932574"/>
                <a:gd name="connsiteY176" fmla="*/ 229984 h 279510"/>
                <a:gd name="connsiteX177" fmla="*/ 27311 w 932574"/>
                <a:gd name="connsiteY177" fmla="*/ 277803 h 279510"/>
                <a:gd name="connsiteX178" fmla="*/ 569 w 932574"/>
                <a:gd name="connsiteY178" fmla="*/ 277803 h 279510"/>
                <a:gd name="connsiteX179" fmla="*/ 569 w 932574"/>
                <a:gd name="connsiteY179" fmla="*/ 159964 h 279510"/>
                <a:gd name="connsiteX180" fmla="*/ 99573 w 932574"/>
                <a:gd name="connsiteY180" fmla="*/ 167365 h 279510"/>
                <a:gd name="connsiteX181" fmla="*/ 113798 w 932574"/>
                <a:gd name="connsiteY181" fmla="*/ 153133 h 279510"/>
                <a:gd name="connsiteX182" fmla="*/ 128592 w 932574"/>
                <a:gd name="connsiteY182" fmla="*/ 167365 h 279510"/>
                <a:gd name="connsiteX183" fmla="*/ 113798 w 932574"/>
                <a:gd name="connsiteY183" fmla="*/ 181596 h 279510"/>
                <a:gd name="connsiteX184" fmla="*/ 99573 w 932574"/>
                <a:gd name="connsiteY184" fmla="*/ 167365 h 279510"/>
                <a:gd name="connsiteX185" fmla="*/ 101280 w 932574"/>
                <a:gd name="connsiteY185" fmla="*/ 192412 h 279510"/>
                <a:gd name="connsiteX186" fmla="*/ 126316 w 932574"/>
                <a:gd name="connsiteY186" fmla="*/ 192412 h 279510"/>
                <a:gd name="connsiteX187" fmla="*/ 126316 w 932574"/>
                <a:gd name="connsiteY187" fmla="*/ 277803 h 279510"/>
                <a:gd name="connsiteX188" fmla="*/ 101280 w 932574"/>
                <a:gd name="connsiteY188" fmla="*/ 277803 h 279510"/>
                <a:gd name="connsiteX189" fmla="*/ 101280 w 932574"/>
                <a:gd name="connsiteY189" fmla="*/ 192412 h 279510"/>
                <a:gd name="connsiteX190" fmla="*/ 147368 w 932574"/>
                <a:gd name="connsiteY190" fmla="*/ 192412 h 279510"/>
                <a:gd name="connsiteX191" fmla="*/ 172404 w 932574"/>
                <a:gd name="connsiteY191" fmla="*/ 192412 h 279510"/>
                <a:gd name="connsiteX192" fmla="*/ 172404 w 932574"/>
                <a:gd name="connsiteY192" fmla="*/ 206075 h 279510"/>
                <a:gd name="connsiteX193" fmla="*/ 172973 w 932574"/>
                <a:gd name="connsiteY193" fmla="*/ 206075 h 279510"/>
                <a:gd name="connsiteX194" fmla="*/ 194595 w 932574"/>
                <a:gd name="connsiteY194" fmla="*/ 190705 h 279510"/>
                <a:gd name="connsiteX195" fmla="*/ 201991 w 932574"/>
                <a:gd name="connsiteY195" fmla="*/ 191843 h 279510"/>
                <a:gd name="connsiteX196" fmla="*/ 201991 w 932574"/>
                <a:gd name="connsiteY196" fmla="*/ 218029 h 279510"/>
                <a:gd name="connsiteX197" fmla="*/ 191181 w 932574"/>
                <a:gd name="connsiteY197" fmla="*/ 216322 h 279510"/>
                <a:gd name="connsiteX198" fmla="*/ 172973 w 932574"/>
                <a:gd name="connsiteY198" fmla="*/ 235107 h 279510"/>
                <a:gd name="connsiteX199" fmla="*/ 172973 w 932574"/>
                <a:gd name="connsiteY199" fmla="*/ 277803 h 279510"/>
                <a:gd name="connsiteX200" fmla="*/ 147937 w 932574"/>
                <a:gd name="connsiteY200" fmla="*/ 277803 h 279510"/>
                <a:gd name="connsiteX201" fmla="*/ 147937 w 932574"/>
                <a:gd name="connsiteY201" fmla="*/ 192412 h 279510"/>
                <a:gd name="connsiteX202" fmla="*/ 234993 w 932574"/>
                <a:gd name="connsiteY202" fmla="*/ 249339 h 279510"/>
                <a:gd name="connsiteX203" fmla="*/ 250355 w 932574"/>
                <a:gd name="connsiteY203" fmla="*/ 261863 h 279510"/>
                <a:gd name="connsiteX204" fmla="*/ 262304 w 932574"/>
                <a:gd name="connsiteY204" fmla="*/ 254463 h 279510"/>
                <a:gd name="connsiteX205" fmla="*/ 213371 w 932574"/>
                <a:gd name="connsiteY205" fmla="*/ 218029 h 279510"/>
                <a:gd name="connsiteX206" fmla="*/ 248649 w 932574"/>
                <a:gd name="connsiteY206" fmla="*/ 190705 h 279510"/>
                <a:gd name="connsiteX207" fmla="*/ 285633 w 932574"/>
                <a:gd name="connsiteY207" fmla="*/ 219737 h 279510"/>
                <a:gd name="connsiteX208" fmla="*/ 261735 w 932574"/>
                <a:gd name="connsiteY208" fmla="*/ 219737 h 279510"/>
                <a:gd name="connsiteX209" fmla="*/ 248649 w 932574"/>
                <a:gd name="connsiteY209" fmla="*/ 208352 h 279510"/>
                <a:gd name="connsiteX210" fmla="*/ 238407 w 932574"/>
                <a:gd name="connsiteY210" fmla="*/ 215183 h 279510"/>
                <a:gd name="connsiteX211" fmla="*/ 287340 w 932574"/>
                <a:gd name="connsiteY211" fmla="*/ 252185 h 279510"/>
                <a:gd name="connsiteX212" fmla="*/ 250925 w 932574"/>
                <a:gd name="connsiteY212" fmla="*/ 278941 h 279510"/>
                <a:gd name="connsiteX213" fmla="*/ 210526 w 932574"/>
                <a:gd name="connsiteY213" fmla="*/ 248770 h 279510"/>
                <a:gd name="connsiteX214" fmla="*/ 234993 w 932574"/>
                <a:gd name="connsiteY214" fmla="*/ 248770 h 279510"/>
                <a:gd name="connsiteX215" fmla="*/ 308393 w 932574"/>
                <a:gd name="connsiteY215" fmla="*/ 212337 h 279510"/>
                <a:gd name="connsiteX216" fmla="*/ 297013 w 932574"/>
                <a:gd name="connsiteY216" fmla="*/ 212337 h 279510"/>
                <a:gd name="connsiteX217" fmla="*/ 297013 w 932574"/>
                <a:gd name="connsiteY217" fmla="*/ 192412 h 279510"/>
                <a:gd name="connsiteX218" fmla="*/ 308393 w 932574"/>
                <a:gd name="connsiteY218" fmla="*/ 192412 h 279510"/>
                <a:gd name="connsiteX219" fmla="*/ 308393 w 932574"/>
                <a:gd name="connsiteY219" fmla="*/ 170211 h 279510"/>
                <a:gd name="connsiteX220" fmla="*/ 333428 w 932574"/>
                <a:gd name="connsiteY220" fmla="*/ 170211 h 279510"/>
                <a:gd name="connsiteX221" fmla="*/ 333428 w 932574"/>
                <a:gd name="connsiteY221" fmla="*/ 192412 h 279510"/>
                <a:gd name="connsiteX222" fmla="*/ 353343 w 932574"/>
                <a:gd name="connsiteY222" fmla="*/ 192412 h 279510"/>
                <a:gd name="connsiteX223" fmla="*/ 353343 w 932574"/>
                <a:gd name="connsiteY223" fmla="*/ 212337 h 279510"/>
                <a:gd name="connsiteX224" fmla="*/ 333428 w 932574"/>
                <a:gd name="connsiteY224" fmla="*/ 212337 h 279510"/>
                <a:gd name="connsiteX225" fmla="*/ 333428 w 932574"/>
                <a:gd name="connsiteY225" fmla="*/ 244785 h 279510"/>
                <a:gd name="connsiteX226" fmla="*/ 346515 w 932574"/>
                <a:gd name="connsiteY226" fmla="*/ 256170 h 279510"/>
                <a:gd name="connsiteX227" fmla="*/ 355050 w 932574"/>
                <a:gd name="connsiteY227" fmla="*/ 255601 h 279510"/>
                <a:gd name="connsiteX228" fmla="*/ 355050 w 932574"/>
                <a:gd name="connsiteY228" fmla="*/ 277803 h 279510"/>
                <a:gd name="connsiteX229" fmla="*/ 341963 w 932574"/>
                <a:gd name="connsiteY229" fmla="*/ 279510 h 279510"/>
                <a:gd name="connsiteX230" fmla="*/ 308393 w 932574"/>
                <a:gd name="connsiteY230" fmla="*/ 245354 h 279510"/>
                <a:gd name="connsiteX231" fmla="*/ 308393 w 932574"/>
                <a:gd name="connsiteY231" fmla="*/ 212337 h 279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</a:cxnLst>
              <a:rect l="l" t="t" r="r" b="b"/>
              <a:pathLst>
                <a:path w="932574" h="279510">
                  <a:moveTo>
                    <a:pt x="569" y="6831"/>
                  </a:moveTo>
                  <a:lnTo>
                    <a:pt x="84210" y="6831"/>
                  </a:lnTo>
                  <a:lnTo>
                    <a:pt x="84210" y="28463"/>
                  </a:lnTo>
                  <a:lnTo>
                    <a:pt x="27311" y="28463"/>
                  </a:lnTo>
                  <a:lnTo>
                    <a:pt x="27311" y="53511"/>
                  </a:lnTo>
                  <a:lnTo>
                    <a:pt x="80797" y="53511"/>
                  </a:lnTo>
                  <a:lnTo>
                    <a:pt x="80797" y="74574"/>
                  </a:lnTo>
                  <a:lnTo>
                    <a:pt x="27311" y="74574"/>
                  </a:lnTo>
                  <a:lnTo>
                    <a:pt x="27311" y="103037"/>
                  </a:lnTo>
                  <a:lnTo>
                    <a:pt x="85348" y="103037"/>
                  </a:lnTo>
                  <a:lnTo>
                    <a:pt x="85348" y="124670"/>
                  </a:lnTo>
                  <a:lnTo>
                    <a:pt x="0" y="124670"/>
                  </a:lnTo>
                  <a:lnTo>
                    <a:pt x="0" y="6831"/>
                  </a:lnTo>
                  <a:close/>
                  <a:moveTo>
                    <a:pt x="104694" y="39279"/>
                  </a:moveTo>
                  <a:lnTo>
                    <a:pt x="129730" y="39279"/>
                  </a:lnTo>
                  <a:lnTo>
                    <a:pt x="129730" y="52942"/>
                  </a:lnTo>
                  <a:lnTo>
                    <a:pt x="130299" y="52942"/>
                  </a:lnTo>
                  <a:cubicBezTo>
                    <a:pt x="135989" y="43264"/>
                    <a:pt x="143954" y="37572"/>
                    <a:pt x="158179" y="37572"/>
                  </a:cubicBezTo>
                  <a:cubicBezTo>
                    <a:pt x="178663" y="37572"/>
                    <a:pt x="186060" y="48957"/>
                    <a:pt x="186060" y="68881"/>
                  </a:cubicBezTo>
                  <a:lnTo>
                    <a:pt x="186060" y="124670"/>
                  </a:lnTo>
                  <a:lnTo>
                    <a:pt x="161024" y="124670"/>
                  </a:lnTo>
                  <a:lnTo>
                    <a:pt x="161024" y="75713"/>
                  </a:lnTo>
                  <a:cubicBezTo>
                    <a:pt x="161024" y="64896"/>
                    <a:pt x="157610" y="59204"/>
                    <a:pt x="147368" y="59204"/>
                  </a:cubicBezTo>
                  <a:cubicBezTo>
                    <a:pt x="136558" y="59204"/>
                    <a:pt x="129730" y="66604"/>
                    <a:pt x="129730" y="77420"/>
                  </a:cubicBezTo>
                  <a:lnTo>
                    <a:pt x="129730" y="124670"/>
                  </a:lnTo>
                  <a:lnTo>
                    <a:pt x="104694" y="124670"/>
                  </a:lnTo>
                  <a:lnTo>
                    <a:pt x="104694" y="39279"/>
                  </a:lnTo>
                  <a:close/>
                  <a:moveTo>
                    <a:pt x="287340" y="39279"/>
                  </a:moveTo>
                  <a:lnTo>
                    <a:pt x="287340" y="58065"/>
                  </a:lnTo>
                  <a:lnTo>
                    <a:pt x="271408" y="58065"/>
                  </a:lnTo>
                  <a:cubicBezTo>
                    <a:pt x="273115" y="61481"/>
                    <a:pt x="273684" y="65466"/>
                    <a:pt x="273684" y="69451"/>
                  </a:cubicBezTo>
                  <a:cubicBezTo>
                    <a:pt x="273684" y="87667"/>
                    <a:pt x="261166" y="100760"/>
                    <a:pt x="239545" y="100760"/>
                  </a:cubicBezTo>
                  <a:cubicBezTo>
                    <a:pt x="234424" y="100760"/>
                    <a:pt x="229303" y="100191"/>
                    <a:pt x="225320" y="98483"/>
                  </a:cubicBezTo>
                  <a:cubicBezTo>
                    <a:pt x="223613" y="100191"/>
                    <a:pt x="223044" y="101899"/>
                    <a:pt x="223044" y="103607"/>
                  </a:cubicBezTo>
                  <a:cubicBezTo>
                    <a:pt x="223044" y="114992"/>
                    <a:pt x="285064" y="95068"/>
                    <a:pt x="285064" y="130932"/>
                  </a:cubicBezTo>
                  <a:cubicBezTo>
                    <a:pt x="285064" y="145163"/>
                    <a:pt x="276529" y="157118"/>
                    <a:pt x="240114" y="157118"/>
                  </a:cubicBezTo>
                  <a:cubicBezTo>
                    <a:pt x="208819" y="157118"/>
                    <a:pt x="198578" y="149717"/>
                    <a:pt x="198578" y="137763"/>
                  </a:cubicBezTo>
                  <a:cubicBezTo>
                    <a:pt x="198578" y="131501"/>
                    <a:pt x="201991" y="126377"/>
                    <a:pt x="207681" y="122962"/>
                  </a:cubicBezTo>
                  <a:cubicBezTo>
                    <a:pt x="203129" y="120115"/>
                    <a:pt x="200284" y="116131"/>
                    <a:pt x="200284" y="109869"/>
                  </a:cubicBezTo>
                  <a:cubicBezTo>
                    <a:pt x="200284" y="102468"/>
                    <a:pt x="203698" y="96206"/>
                    <a:pt x="212802" y="91652"/>
                  </a:cubicBezTo>
                  <a:cubicBezTo>
                    <a:pt x="207112" y="85959"/>
                    <a:pt x="204267" y="78559"/>
                    <a:pt x="204267" y="69451"/>
                  </a:cubicBezTo>
                  <a:cubicBezTo>
                    <a:pt x="204267" y="50665"/>
                    <a:pt x="216785" y="38141"/>
                    <a:pt x="238976" y="38141"/>
                  </a:cubicBezTo>
                  <a:cubicBezTo>
                    <a:pt x="243528" y="38141"/>
                    <a:pt x="247511" y="38710"/>
                    <a:pt x="251494" y="39849"/>
                  </a:cubicBezTo>
                  <a:lnTo>
                    <a:pt x="287340" y="39849"/>
                  </a:lnTo>
                  <a:close/>
                  <a:moveTo>
                    <a:pt x="222475" y="127516"/>
                  </a:moveTo>
                  <a:cubicBezTo>
                    <a:pt x="219630" y="129793"/>
                    <a:pt x="219061" y="132070"/>
                    <a:pt x="219061" y="133778"/>
                  </a:cubicBezTo>
                  <a:cubicBezTo>
                    <a:pt x="219061" y="138901"/>
                    <a:pt x="223044" y="141748"/>
                    <a:pt x="241821" y="141748"/>
                  </a:cubicBezTo>
                  <a:cubicBezTo>
                    <a:pt x="257183" y="141748"/>
                    <a:pt x="261735" y="137193"/>
                    <a:pt x="261735" y="133778"/>
                  </a:cubicBezTo>
                  <a:cubicBezTo>
                    <a:pt x="261735" y="125808"/>
                    <a:pt x="239545" y="129793"/>
                    <a:pt x="222475" y="127516"/>
                  </a:cubicBezTo>
                  <a:close/>
                  <a:moveTo>
                    <a:pt x="251494" y="69451"/>
                  </a:moveTo>
                  <a:cubicBezTo>
                    <a:pt x="251494" y="59773"/>
                    <a:pt x="248080" y="54080"/>
                    <a:pt x="239545" y="54080"/>
                  </a:cubicBezTo>
                  <a:cubicBezTo>
                    <a:pt x="231010" y="54080"/>
                    <a:pt x="227596" y="59773"/>
                    <a:pt x="227596" y="69451"/>
                  </a:cubicBezTo>
                  <a:cubicBezTo>
                    <a:pt x="227596" y="79128"/>
                    <a:pt x="231010" y="84821"/>
                    <a:pt x="239545" y="84821"/>
                  </a:cubicBezTo>
                  <a:cubicBezTo>
                    <a:pt x="247511" y="84821"/>
                    <a:pt x="251494" y="79128"/>
                    <a:pt x="251494" y="69451"/>
                  </a:cubicBezTo>
                  <a:close/>
                  <a:moveTo>
                    <a:pt x="299858" y="14232"/>
                  </a:moveTo>
                  <a:cubicBezTo>
                    <a:pt x="299858" y="5693"/>
                    <a:pt x="304979" y="0"/>
                    <a:pt x="314082" y="0"/>
                  </a:cubicBezTo>
                  <a:cubicBezTo>
                    <a:pt x="322617" y="0"/>
                    <a:pt x="328876" y="5693"/>
                    <a:pt x="328876" y="14232"/>
                  </a:cubicBezTo>
                  <a:cubicBezTo>
                    <a:pt x="328876" y="22771"/>
                    <a:pt x="323186" y="28463"/>
                    <a:pt x="314082" y="28463"/>
                  </a:cubicBezTo>
                  <a:cubicBezTo>
                    <a:pt x="304979" y="28463"/>
                    <a:pt x="299858" y="22771"/>
                    <a:pt x="299858" y="14232"/>
                  </a:cubicBezTo>
                  <a:close/>
                  <a:moveTo>
                    <a:pt x="301565" y="39279"/>
                  </a:moveTo>
                  <a:lnTo>
                    <a:pt x="326600" y="39279"/>
                  </a:lnTo>
                  <a:lnTo>
                    <a:pt x="326600" y="124670"/>
                  </a:lnTo>
                  <a:lnTo>
                    <a:pt x="301565" y="124670"/>
                  </a:lnTo>
                  <a:lnTo>
                    <a:pt x="301565" y="39279"/>
                  </a:lnTo>
                  <a:close/>
                  <a:moveTo>
                    <a:pt x="347653" y="39279"/>
                  </a:moveTo>
                  <a:lnTo>
                    <a:pt x="372688" y="39279"/>
                  </a:lnTo>
                  <a:lnTo>
                    <a:pt x="372688" y="52942"/>
                  </a:lnTo>
                  <a:lnTo>
                    <a:pt x="373258" y="52942"/>
                  </a:lnTo>
                  <a:cubicBezTo>
                    <a:pt x="378947" y="43264"/>
                    <a:pt x="386913" y="37572"/>
                    <a:pt x="401138" y="37572"/>
                  </a:cubicBezTo>
                  <a:cubicBezTo>
                    <a:pt x="421622" y="37572"/>
                    <a:pt x="429018" y="48957"/>
                    <a:pt x="429018" y="68881"/>
                  </a:cubicBezTo>
                  <a:lnTo>
                    <a:pt x="429018" y="124670"/>
                  </a:lnTo>
                  <a:lnTo>
                    <a:pt x="403983" y="124670"/>
                  </a:lnTo>
                  <a:lnTo>
                    <a:pt x="403983" y="75713"/>
                  </a:lnTo>
                  <a:cubicBezTo>
                    <a:pt x="403983" y="64896"/>
                    <a:pt x="400569" y="59204"/>
                    <a:pt x="390327" y="59204"/>
                  </a:cubicBezTo>
                  <a:cubicBezTo>
                    <a:pt x="379516" y="59204"/>
                    <a:pt x="372688" y="66604"/>
                    <a:pt x="372688" y="77420"/>
                  </a:cubicBezTo>
                  <a:lnTo>
                    <a:pt x="372688" y="124670"/>
                  </a:lnTo>
                  <a:lnTo>
                    <a:pt x="347653" y="124670"/>
                  </a:lnTo>
                  <a:lnTo>
                    <a:pt x="347653" y="39279"/>
                  </a:lnTo>
                  <a:close/>
                  <a:moveTo>
                    <a:pt x="526316" y="93360"/>
                  </a:moveTo>
                  <a:cubicBezTo>
                    <a:pt x="525178" y="111007"/>
                    <a:pt x="512660" y="126377"/>
                    <a:pt x="487055" y="126377"/>
                  </a:cubicBezTo>
                  <a:cubicBezTo>
                    <a:pt x="457468" y="126377"/>
                    <a:pt x="445519" y="108730"/>
                    <a:pt x="445519" y="81975"/>
                  </a:cubicBezTo>
                  <a:cubicBezTo>
                    <a:pt x="445519" y="55219"/>
                    <a:pt x="459744" y="37572"/>
                    <a:pt x="487624" y="37572"/>
                  </a:cubicBezTo>
                  <a:cubicBezTo>
                    <a:pt x="515505" y="37572"/>
                    <a:pt x="526316" y="54650"/>
                    <a:pt x="526316" y="83113"/>
                  </a:cubicBezTo>
                  <a:lnTo>
                    <a:pt x="526316" y="86529"/>
                  </a:lnTo>
                  <a:lnTo>
                    <a:pt x="470555" y="86529"/>
                  </a:lnTo>
                  <a:cubicBezTo>
                    <a:pt x="471123" y="99622"/>
                    <a:pt x="475676" y="107022"/>
                    <a:pt x="486486" y="107022"/>
                  </a:cubicBezTo>
                  <a:cubicBezTo>
                    <a:pt x="496159" y="107022"/>
                    <a:pt x="501280" y="100760"/>
                    <a:pt x="501280" y="93360"/>
                  </a:cubicBezTo>
                  <a:lnTo>
                    <a:pt x="526316" y="93360"/>
                  </a:lnTo>
                  <a:close/>
                  <a:moveTo>
                    <a:pt x="501280" y="72866"/>
                  </a:moveTo>
                  <a:cubicBezTo>
                    <a:pt x="500711" y="64327"/>
                    <a:pt x="496728" y="56357"/>
                    <a:pt x="486486" y="56357"/>
                  </a:cubicBezTo>
                  <a:cubicBezTo>
                    <a:pt x="476813" y="56357"/>
                    <a:pt x="472262" y="62050"/>
                    <a:pt x="471123" y="72866"/>
                  </a:cubicBezTo>
                  <a:lnTo>
                    <a:pt x="501280" y="72866"/>
                  </a:lnTo>
                  <a:close/>
                  <a:moveTo>
                    <a:pt x="619630" y="93360"/>
                  </a:moveTo>
                  <a:cubicBezTo>
                    <a:pt x="618492" y="111007"/>
                    <a:pt x="605974" y="126377"/>
                    <a:pt x="580370" y="126377"/>
                  </a:cubicBezTo>
                  <a:cubicBezTo>
                    <a:pt x="550782" y="126377"/>
                    <a:pt x="538833" y="108730"/>
                    <a:pt x="538833" y="81975"/>
                  </a:cubicBezTo>
                  <a:cubicBezTo>
                    <a:pt x="538833" y="55219"/>
                    <a:pt x="553058" y="37572"/>
                    <a:pt x="580939" y="37572"/>
                  </a:cubicBezTo>
                  <a:cubicBezTo>
                    <a:pt x="608819" y="37572"/>
                    <a:pt x="619630" y="54650"/>
                    <a:pt x="619630" y="83113"/>
                  </a:cubicBezTo>
                  <a:lnTo>
                    <a:pt x="619630" y="86529"/>
                  </a:lnTo>
                  <a:lnTo>
                    <a:pt x="564438" y="86529"/>
                  </a:lnTo>
                  <a:cubicBezTo>
                    <a:pt x="565007" y="99622"/>
                    <a:pt x="569559" y="107022"/>
                    <a:pt x="580370" y="107022"/>
                  </a:cubicBezTo>
                  <a:cubicBezTo>
                    <a:pt x="590042" y="107022"/>
                    <a:pt x="595164" y="100760"/>
                    <a:pt x="595164" y="93360"/>
                  </a:cubicBezTo>
                  <a:lnTo>
                    <a:pt x="619630" y="93360"/>
                  </a:lnTo>
                  <a:close/>
                  <a:moveTo>
                    <a:pt x="594594" y="72866"/>
                  </a:moveTo>
                  <a:cubicBezTo>
                    <a:pt x="594025" y="64327"/>
                    <a:pt x="590042" y="56357"/>
                    <a:pt x="579801" y="56357"/>
                  </a:cubicBezTo>
                  <a:cubicBezTo>
                    <a:pt x="570128" y="56357"/>
                    <a:pt x="565576" y="62050"/>
                    <a:pt x="564438" y="72866"/>
                  </a:cubicBezTo>
                  <a:lnTo>
                    <a:pt x="594594" y="72866"/>
                  </a:lnTo>
                  <a:close/>
                  <a:moveTo>
                    <a:pt x="636700" y="39279"/>
                  </a:moveTo>
                  <a:lnTo>
                    <a:pt x="661735" y="39279"/>
                  </a:lnTo>
                  <a:lnTo>
                    <a:pt x="661735" y="52942"/>
                  </a:lnTo>
                  <a:lnTo>
                    <a:pt x="662304" y="52942"/>
                  </a:lnTo>
                  <a:cubicBezTo>
                    <a:pt x="667994" y="43264"/>
                    <a:pt x="675391" y="37572"/>
                    <a:pt x="683926" y="37572"/>
                  </a:cubicBezTo>
                  <a:cubicBezTo>
                    <a:pt x="686202" y="37572"/>
                    <a:pt x="688478" y="38141"/>
                    <a:pt x="691323" y="38710"/>
                  </a:cubicBezTo>
                  <a:lnTo>
                    <a:pt x="691323" y="64896"/>
                  </a:lnTo>
                  <a:cubicBezTo>
                    <a:pt x="688478" y="63758"/>
                    <a:pt x="685064" y="63189"/>
                    <a:pt x="680512" y="63189"/>
                  </a:cubicBezTo>
                  <a:cubicBezTo>
                    <a:pt x="669701" y="63189"/>
                    <a:pt x="662304" y="70020"/>
                    <a:pt x="662304" y="81975"/>
                  </a:cubicBezTo>
                  <a:lnTo>
                    <a:pt x="662304" y="124670"/>
                  </a:lnTo>
                  <a:lnTo>
                    <a:pt x="637269" y="124670"/>
                  </a:lnTo>
                  <a:lnTo>
                    <a:pt x="637269" y="39279"/>
                  </a:lnTo>
                  <a:close/>
                  <a:moveTo>
                    <a:pt x="702702" y="14232"/>
                  </a:moveTo>
                  <a:cubicBezTo>
                    <a:pt x="702702" y="5693"/>
                    <a:pt x="707823" y="0"/>
                    <a:pt x="716927" y="0"/>
                  </a:cubicBezTo>
                  <a:cubicBezTo>
                    <a:pt x="725462" y="0"/>
                    <a:pt x="731721" y="5693"/>
                    <a:pt x="731721" y="14232"/>
                  </a:cubicBezTo>
                  <a:cubicBezTo>
                    <a:pt x="731721" y="22771"/>
                    <a:pt x="726031" y="28463"/>
                    <a:pt x="716927" y="28463"/>
                  </a:cubicBezTo>
                  <a:cubicBezTo>
                    <a:pt x="707823" y="28463"/>
                    <a:pt x="702702" y="22771"/>
                    <a:pt x="702702" y="14232"/>
                  </a:cubicBezTo>
                  <a:close/>
                  <a:moveTo>
                    <a:pt x="704409" y="39279"/>
                  </a:moveTo>
                  <a:lnTo>
                    <a:pt x="729445" y="39279"/>
                  </a:lnTo>
                  <a:lnTo>
                    <a:pt x="729445" y="124670"/>
                  </a:lnTo>
                  <a:lnTo>
                    <a:pt x="704409" y="124670"/>
                  </a:lnTo>
                  <a:lnTo>
                    <a:pt x="704409" y="39279"/>
                  </a:lnTo>
                  <a:close/>
                  <a:moveTo>
                    <a:pt x="750498" y="39279"/>
                  </a:moveTo>
                  <a:lnTo>
                    <a:pt x="775533" y="39279"/>
                  </a:lnTo>
                  <a:lnTo>
                    <a:pt x="775533" y="52942"/>
                  </a:lnTo>
                  <a:lnTo>
                    <a:pt x="776102" y="52942"/>
                  </a:lnTo>
                  <a:cubicBezTo>
                    <a:pt x="781792" y="43264"/>
                    <a:pt x="789758" y="37572"/>
                    <a:pt x="803982" y="37572"/>
                  </a:cubicBezTo>
                  <a:cubicBezTo>
                    <a:pt x="824466" y="37572"/>
                    <a:pt x="831863" y="48957"/>
                    <a:pt x="831863" y="68881"/>
                  </a:cubicBezTo>
                  <a:lnTo>
                    <a:pt x="831863" y="124670"/>
                  </a:lnTo>
                  <a:lnTo>
                    <a:pt x="806827" y="124670"/>
                  </a:lnTo>
                  <a:lnTo>
                    <a:pt x="806827" y="75713"/>
                  </a:lnTo>
                  <a:cubicBezTo>
                    <a:pt x="806827" y="64896"/>
                    <a:pt x="803414" y="59204"/>
                    <a:pt x="793172" y="59204"/>
                  </a:cubicBezTo>
                  <a:cubicBezTo>
                    <a:pt x="782361" y="59204"/>
                    <a:pt x="775533" y="66604"/>
                    <a:pt x="775533" y="77420"/>
                  </a:cubicBezTo>
                  <a:lnTo>
                    <a:pt x="775533" y="124670"/>
                  </a:lnTo>
                  <a:lnTo>
                    <a:pt x="750498" y="124670"/>
                  </a:lnTo>
                  <a:lnTo>
                    <a:pt x="750498" y="39279"/>
                  </a:lnTo>
                  <a:close/>
                  <a:moveTo>
                    <a:pt x="932574" y="39279"/>
                  </a:moveTo>
                  <a:lnTo>
                    <a:pt x="932574" y="58065"/>
                  </a:lnTo>
                  <a:lnTo>
                    <a:pt x="917212" y="58065"/>
                  </a:lnTo>
                  <a:cubicBezTo>
                    <a:pt x="918918" y="61481"/>
                    <a:pt x="919488" y="65466"/>
                    <a:pt x="919488" y="69451"/>
                  </a:cubicBezTo>
                  <a:cubicBezTo>
                    <a:pt x="919488" y="87667"/>
                    <a:pt x="906970" y="100760"/>
                    <a:pt x="885348" y="100760"/>
                  </a:cubicBezTo>
                  <a:cubicBezTo>
                    <a:pt x="880227" y="100760"/>
                    <a:pt x="875106" y="100191"/>
                    <a:pt x="871124" y="98483"/>
                  </a:cubicBezTo>
                  <a:cubicBezTo>
                    <a:pt x="869416" y="100191"/>
                    <a:pt x="868847" y="101899"/>
                    <a:pt x="868847" y="103607"/>
                  </a:cubicBezTo>
                  <a:cubicBezTo>
                    <a:pt x="868847" y="114992"/>
                    <a:pt x="930867" y="95068"/>
                    <a:pt x="930867" y="130932"/>
                  </a:cubicBezTo>
                  <a:cubicBezTo>
                    <a:pt x="930867" y="145163"/>
                    <a:pt x="922333" y="157118"/>
                    <a:pt x="885917" y="157118"/>
                  </a:cubicBezTo>
                  <a:cubicBezTo>
                    <a:pt x="854623" y="157118"/>
                    <a:pt x="844381" y="149717"/>
                    <a:pt x="844381" y="137763"/>
                  </a:cubicBezTo>
                  <a:cubicBezTo>
                    <a:pt x="844381" y="131501"/>
                    <a:pt x="847795" y="126377"/>
                    <a:pt x="853485" y="122962"/>
                  </a:cubicBezTo>
                  <a:cubicBezTo>
                    <a:pt x="848933" y="120115"/>
                    <a:pt x="846088" y="116131"/>
                    <a:pt x="846088" y="109869"/>
                  </a:cubicBezTo>
                  <a:cubicBezTo>
                    <a:pt x="846088" y="102468"/>
                    <a:pt x="849502" y="96206"/>
                    <a:pt x="858606" y="91652"/>
                  </a:cubicBezTo>
                  <a:cubicBezTo>
                    <a:pt x="852916" y="85959"/>
                    <a:pt x="850071" y="78559"/>
                    <a:pt x="850071" y="69451"/>
                  </a:cubicBezTo>
                  <a:cubicBezTo>
                    <a:pt x="850071" y="50665"/>
                    <a:pt x="862589" y="38141"/>
                    <a:pt x="884779" y="38141"/>
                  </a:cubicBezTo>
                  <a:cubicBezTo>
                    <a:pt x="889331" y="38141"/>
                    <a:pt x="893314" y="38710"/>
                    <a:pt x="897297" y="39849"/>
                  </a:cubicBezTo>
                  <a:lnTo>
                    <a:pt x="932574" y="39849"/>
                  </a:lnTo>
                  <a:close/>
                  <a:moveTo>
                    <a:pt x="867709" y="127516"/>
                  </a:moveTo>
                  <a:cubicBezTo>
                    <a:pt x="864864" y="129793"/>
                    <a:pt x="864296" y="132070"/>
                    <a:pt x="864296" y="133778"/>
                  </a:cubicBezTo>
                  <a:cubicBezTo>
                    <a:pt x="864296" y="138901"/>
                    <a:pt x="868279" y="141748"/>
                    <a:pt x="887055" y="141748"/>
                  </a:cubicBezTo>
                  <a:cubicBezTo>
                    <a:pt x="902418" y="141748"/>
                    <a:pt x="906970" y="137193"/>
                    <a:pt x="906970" y="133778"/>
                  </a:cubicBezTo>
                  <a:cubicBezTo>
                    <a:pt x="907539" y="125808"/>
                    <a:pt x="885348" y="129793"/>
                    <a:pt x="867709" y="127516"/>
                  </a:cubicBezTo>
                  <a:close/>
                  <a:moveTo>
                    <a:pt x="896728" y="69451"/>
                  </a:moveTo>
                  <a:cubicBezTo>
                    <a:pt x="896728" y="59773"/>
                    <a:pt x="893314" y="54080"/>
                    <a:pt x="884779" y="54080"/>
                  </a:cubicBezTo>
                  <a:cubicBezTo>
                    <a:pt x="876244" y="54080"/>
                    <a:pt x="872830" y="59773"/>
                    <a:pt x="872830" y="69451"/>
                  </a:cubicBezTo>
                  <a:cubicBezTo>
                    <a:pt x="872830" y="79128"/>
                    <a:pt x="876244" y="84821"/>
                    <a:pt x="884779" y="84821"/>
                  </a:cubicBezTo>
                  <a:cubicBezTo>
                    <a:pt x="893314" y="84821"/>
                    <a:pt x="896728" y="79128"/>
                    <a:pt x="896728" y="69451"/>
                  </a:cubicBezTo>
                  <a:close/>
                  <a:moveTo>
                    <a:pt x="569" y="159964"/>
                  </a:moveTo>
                  <a:lnTo>
                    <a:pt x="82504" y="159964"/>
                  </a:lnTo>
                  <a:lnTo>
                    <a:pt x="82504" y="181596"/>
                  </a:lnTo>
                  <a:lnTo>
                    <a:pt x="27311" y="181596"/>
                  </a:lnTo>
                  <a:lnTo>
                    <a:pt x="27311" y="208921"/>
                  </a:lnTo>
                  <a:lnTo>
                    <a:pt x="79090" y="208921"/>
                  </a:lnTo>
                  <a:lnTo>
                    <a:pt x="79090" y="229984"/>
                  </a:lnTo>
                  <a:lnTo>
                    <a:pt x="27311" y="229984"/>
                  </a:lnTo>
                  <a:lnTo>
                    <a:pt x="27311" y="277803"/>
                  </a:lnTo>
                  <a:lnTo>
                    <a:pt x="569" y="277803"/>
                  </a:lnTo>
                  <a:lnTo>
                    <a:pt x="569" y="159964"/>
                  </a:lnTo>
                  <a:close/>
                  <a:moveTo>
                    <a:pt x="99573" y="167365"/>
                  </a:moveTo>
                  <a:cubicBezTo>
                    <a:pt x="99573" y="158826"/>
                    <a:pt x="104694" y="153133"/>
                    <a:pt x="113798" y="153133"/>
                  </a:cubicBezTo>
                  <a:cubicBezTo>
                    <a:pt x="122333" y="153133"/>
                    <a:pt x="128592" y="158826"/>
                    <a:pt x="128592" y="167365"/>
                  </a:cubicBezTo>
                  <a:cubicBezTo>
                    <a:pt x="128592" y="175904"/>
                    <a:pt x="122902" y="181596"/>
                    <a:pt x="113798" y="181596"/>
                  </a:cubicBezTo>
                  <a:cubicBezTo>
                    <a:pt x="104694" y="181596"/>
                    <a:pt x="99573" y="175904"/>
                    <a:pt x="99573" y="167365"/>
                  </a:cubicBezTo>
                  <a:close/>
                  <a:moveTo>
                    <a:pt x="101280" y="192412"/>
                  </a:moveTo>
                  <a:lnTo>
                    <a:pt x="126316" y="192412"/>
                  </a:lnTo>
                  <a:lnTo>
                    <a:pt x="126316" y="277803"/>
                  </a:lnTo>
                  <a:lnTo>
                    <a:pt x="101280" y="277803"/>
                  </a:lnTo>
                  <a:lnTo>
                    <a:pt x="101280" y="192412"/>
                  </a:lnTo>
                  <a:close/>
                  <a:moveTo>
                    <a:pt x="147368" y="192412"/>
                  </a:moveTo>
                  <a:lnTo>
                    <a:pt x="172404" y="192412"/>
                  </a:lnTo>
                  <a:lnTo>
                    <a:pt x="172404" y="206075"/>
                  </a:lnTo>
                  <a:lnTo>
                    <a:pt x="172973" y="206075"/>
                  </a:lnTo>
                  <a:cubicBezTo>
                    <a:pt x="178663" y="196397"/>
                    <a:pt x="186060" y="190705"/>
                    <a:pt x="194595" y="190705"/>
                  </a:cubicBezTo>
                  <a:cubicBezTo>
                    <a:pt x="196871" y="190705"/>
                    <a:pt x="199146" y="191274"/>
                    <a:pt x="201991" y="191843"/>
                  </a:cubicBezTo>
                  <a:lnTo>
                    <a:pt x="201991" y="218029"/>
                  </a:lnTo>
                  <a:cubicBezTo>
                    <a:pt x="199146" y="216891"/>
                    <a:pt x="195733" y="216322"/>
                    <a:pt x="191181" y="216322"/>
                  </a:cubicBezTo>
                  <a:cubicBezTo>
                    <a:pt x="180370" y="216322"/>
                    <a:pt x="172973" y="223153"/>
                    <a:pt x="172973" y="235107"/>
                  </a:cubicBezTo>
                  <a:lnTo>
                    <a:pt x="172973" y="277803"/>
                  </a:lnTo>
                  <a:lnTo>
                    <a:pt x="147937" y="277803"/>
                  </a:lnTo>
                  <a:lnTo>
                    <a:pt x="147937" y="192412"/>
                  </a:lnTo>
                  <a:close/>
                  <a:moveTo>
                    <a:pt x="234993" y="249339"/>
                  </a:moveTo>
                  <a:cubicBezTo>
                    <a:pt x="235562" y="259017"/>
                    <a:pt x="242390" y="261863"/>
                    <a:pt x="250355" y="261863"/>
                  </a:cubicBezTo>
                  <a:cubicBezTo>
                    <a:pt x="258890" y="261863"/>
                    <a:pt x="262304" y="259017"/>
                    <a:pt x="262304" y="254463"/>
                  </a:cubicBezTo>
                  <a:cubicBezTo>
                    <a:pt x="262304" y="240231"/>
                    <a:pt x="213371" y="251047"/>
                    <a:pt x="213371" y="218029"/>
                  </a:cubicBezTo>
                  <a:cubicBezTo>
                    <a:pt x="213371" y="202659"/>
                    <a:pt x="224182" y="190705"/>
                    <a:pt x="248649" y="190705"/>
                  </a:cubicBezTo>
                  <a:cubicBezTo>
                    <a:pt x="272546" y="190705"/>
                    <a:pt x="285064" y="201521"/>
                    <a:pt x="285633" y="219737"/>
                  </a:cubicBezTo>
                  <a:lnTo>
                    <a:pt x="261735" y="219737"/>
                  </a:lnTo>
                  <a:cubicBezTo>
                    <a:pt x="261735" y="211767"/>
                    <a:pt x="256045" y="208352"/>
                    <a:pt x="248649" y="208352"/>
                  </a:cubicBezTo>
                  <a:cubicBezTo>
                    <a:pt x="240683" y="208352"/>
                    <a:pt x="238407" y="212337"/>
                    <a:pt x="238407" y="215183"/>
                  </a:cubicBezTo>
                  <a:cubicBezTo>
                    <a:pt x="238407" y="229415"/>
                    <a:pt x="287340" y="218599"/>
                    <a:pt x="287340" y="252185"/>
                  </a:cubicBezTo>
                  <a:cubicBezTo>
                    <a:pt x="287340" y="268125"/>
                    <a:pt x="276529" y="278941"/>
                    <a:pt x="250925" y="278941"/>
                  </a:cubicBezTo>
                  <a:cubicBezTo>
                    <a:pt x="226458" y="278941"/>
                    <a:pt x="211664" y="271541"/>
                    <a:pt x="210526" y="248770"/>
                  </a:cubicBezTo>
                  <a:lnTo>
                    <a:pt x="234993" y="248770"/>
                  </a:lnTo>
                  <a:close/>
                  <a:moveTo>
                    <a:pt x="308393" y="212337"/>
                  </a:moveTo>
                  <a:lnTo>
                    <a:pt x="297013" y="212337"/>
                  </a:lnTo>
                  <a:lnTo>
                    <a:pt x="297013" y="192412"/>
                  </a:lnTo>
                  <a:lnTo>
                    <a:pt x="308393" y="192412"/>
                  </a:lnTo>
                  <a:lnTo>
                    <a:pt x="308393" y="170211"/>
                  </a:lnTo>
                  <a:lnTo>
                    <a:pt x="333428" y="170211"/>
                  </a:lnTo>
                  <a:lnTo>
                    <a:pt x="333428" y="192412"/>
                  </a:lnTo>
                  <a:lnTo>
                    <a:pt x="353343" y="192412"/>
                  </a:lnTo>
                  <a:lnTo>
                    <a:pt x="353343" y="212337"/>
                  </a:lnTo>
                  <a:lnTo>
                    <a:pt x="333428" y="212337"/>
                  </a:lnTo>
                  <a:lnTo>
                    <a:pt x="333428" y="244785"/>
                  </a:lnTo>
                  <a:cubicBezTo>
                    <a:pt x="333428" y="252755"/>
                    <a:pt x="337411" y="256170"/>
                    <a:pt x="346515" y="256170"/>
                  </a:cubicBezTo>
                  <a:cubicBezTo>
                    <a:pt x="348791" y="256170"/>
                    <a:pt x="351067" y="256170"/>
                    <a:pt x="355050" y="255601"/>
                  </a:cubicBezTo>
                  <a:lnTo>
                    <a:pt x="355050" y="277803"/>
                  </a:lnTo>
                  <a:cubicBezTo>
                    <a:pt x="351636" y="278372"/>
                    <a:pt x="347084" y="279510"/>
                    <a:pt x="341963" y="279510"/>
                  </a:cubicBezTo>
                  <a:cubicBezTo>
                    <a:pt x="319772" y="279510"/>
                    <a:pt x="308393" y="269833"/>
                    <a:pt x="308393" y="245354"/>
                  </a:cubicBezTo>
                  <a:lnTo>
                    <a:pt x="308393" y="212337"/>
                  </a:lnTo>
                  <a:close/>
                </a:path>
              </a:pathLst>
            </a:custGeom>
            <a:solidFill>
              <a:srgbClr val="858381"/>
            </a:solidFill>
            <a:ln w="5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1CD2947E-ACDD-A29A-7F78-0F1734660B3A}"/>
                </a:ext>
              </a:extLst>
            </p:cNvPr>
            <p:cNvSpPr/>
            <p:nvPr/>
          </p:nvSpPr>
          <p:spPr>
            <a:xfrm>
              <a:off x="3487075" y="6411984"/>
              <a:ext cx="1250639" cy="290924"/>
            </a:xfrm>
            <a:custGeom>
              <a:avLst/>
              <a:gdLst>
                <a:gd name="connsiteX0" fmla="*/ 1063442 w 1250639"/>
                <a:gd name="connsiteY0" fmla="*/ 223153 h 290924"/>
                <a:gd name="connsiteX1" fmla="*/ 1155049 w 1250639"/>
                <a:gd name="connsiteY1" fmla="*/ 149717 h 290924"/>
                <a:gd name="connsiteX2" fmla="*/ 1188051 w 1250639"/>
                <a:gd name="connsiteY2" fmla="*/ 154272 h 290924"/>
                <a:gd name="connsiteX3" fmla="*/ 1188620 w 1250639"/>
                <a:gd name="connsiteY3" fmla="*/ 154272 h 290924"/>
                <a:gd name="connsiteX4" fmla="*/ 1190327 w 1250639"/>
                <a:gd name="connsiteY4" fmla="*/ 154841 h 290924"/>
                <a:gd name="connsiteX5" fmla="*/ 1192033 w 1250639"/>
                <a:gd name="connsiteY5" fmla="*/ 155410 h 290924"/>
                <a:gd name="connsiteX6" fmla="*/ 1193171 w 1250639"/>
                <a:gd name="connsiteY6" fmla="*/ 155410 h 290924"/>
                <a:gd name="connsiteX7" fmla="*/ 1194310 w 1250639"/>
                <a:gd name="connsiteY7" fmla="*/ 155979 h 290924"/>
                <a:gd name="connsiteX8" fmla="*/ 1199431 w 1250639"/>
                <a:gd name="connsiteY8" fmla="*/ 157687 h 290924"/>
                <a:gd name="connsiteX9" fmla="*/ 1199431 w 1250639"/>
                <a:gd name="connsiteY9" fmla="*/ 157687 h 290924"/>
                <a:gd name="connsiteX10" fmla="*/ 1202276 w 1250639"/>
                <a:gd name="connsiteY10" fmla="*/ 158826 h 290924"/>
                <a:gd name="connsiteX11" fmla="*/ 1202276 w 1250639"/>
                <a:gd name="connsiteY11" fmla="*/ 146871 h 290924"/>
                <a:gd name="connsiteX12" fmla="*/ 1156187 w 1250639"/>
                <a:gd name="connsiteY12" fmla="*/ 106453 h 290924"/>
                <a:gd name="connsiteX13" fmla="*/ 1103840 w 1250639"/>
                <a:gd name="connsiteY13" fmla="*/ 138332 h 290924"/>
                <a:gd name="connsiteX14" fmla="*/ 1069701 w 1250639"/>
                <a:gd name="connsiteY14" fmla="*/ 105884 h 290924"/>
                <a:gd name="connsiteX15" fmla="*/ 1156756 w 1250639"/>
                <a:gd name="connsiteY15" fmla="*/ 60342 h 290924"/>
                <a:gd name="connsiteX16" fmla="*/ 1250640 w 1250639"/>
                <a:gd name="connsiteY16" fmla="*/ 143455 h 290924"/>
                <a:gd name="connsiteX17" fmla="*/ 1250640 w 1250639"/>
                <a:gd name="connsiteY17" fmla="*/ 285772 h 290924"/>
                <a:gd name="connsiteX18" fmla="*/ 1202276 w 1250639"/>
                <a:gd name="connsiteY18" fmla="*/ 285772 h 290924"/>
                <a:gd name="connsiteX19" fmla="*/ 1202276 w 1250639"/>
                <a:gd name="connsiteY19" fmla="*/ 266986 h 290924"/>
                <a:gd name="connsiteX20" fmla="*/ 1199999 w 1250639"/>
                <a:gd name="connsiteY20" fmla="*/ 268694 h 290924"/>
                <a:gd name="connsiteX21" fmla="*/ 1137411 w 1250639"/>
                <a:gd name="connsiteY21" fmla="*/ 290896 h 290924"/>
                <a:gd name="connsiteX22" fmla="*/ 1063442 w 1250639"/>
                <a:gd name="connsiteY22" fmla="*/ 223153 h 290924"/>
                <a:gd name="connsiteX23" fmla="*/ 1111237 w 1250639"/>
                <a:gd name="connsiteY23" fmla="*/ 219737 h 290924"/>
                <a:gd name="connsiteX24" fmla="*/ 1146514 w 1250639"/>
                <a:gd name="connsiteY24" fmla="*/ 247062 h 290924"/>
                <a:gd name="connsiteX25" fmla="*/ 1201706 w 1250639"/>
                <a:gd name="connsiteY25" fmla="*/ 227138 h 290924"/>
                <a:gd name="connsiteX26" fmla="*/ 1201706 w 1250639"/>
                <a:gd name="connsiteY26" fmla="*/ 200382 h 290924"/>
                <a:gd name="connsiteX27" fmla="*/ 1152773 w 1250639"/>
                <a:gd name="connsiteY27" fmla="*/ 190705 h 290924"/>
                <a:gd name="connsiteX28" fmla="*/ 1111237 w 1250639"/>
                <a:gd name="connsiteY28" fmla="*/ 219737 h 290924"/>
                <a:gd name="connsiteX29" fmla="*/ 1111237 w 1250639"/>
                <a:gd name="connsiteY29" fmla="*/ 219737 h 290924"/>
                <a:gd name="connsiteX30" fmla="*/ 862589 w 1250639"/>
                <a:gd name="connsiteY30" fmla="*/ 247631 h 290924"/>
                <a:gd name="connsiteX31" fmla="*/ 894452 w 1250639"/>
                <a:gd name="connsiteY31" fmla="*/ 214614 h 290924"/>
                <a:gd name="connsiteX32" fmla="*/ 958179 w 1250639"/>
                <a:gd name="connsiteY32" fmla="*/ 246493 h 290924"/>
                <a:gd name="connsiteX33" fmla="*/ 992318 w 1250639"/>
                <a:gd name="connsiteY33" fmla="*/ 223722 h 290924"/>
                <a:gd name="connsiteX34" fmla="*/ 976386 w 1250639"/>
                <a:gd name="connsiteY34" fmla="*/ 204936 h 290924"/>
                <a:gd name="connsiteX35" fmla="*/ 966714 w 1250639"/>
                <a:gd name="connsiteY35" fmla="*/ 202090 h 290924"/>
                <a:gd name="connsiteX36" fmla="*/ 937695 w 1250639"/>
                <a:gd name="connsiteY36" fmla="*/ 194689 h 290924"/>
                <a:gd name="connsiteX37" fmla="*/ 871123 w 1250639"/>
                <a:gd name="connsiteY37" fmla="*/ 125239 h 290924"/>
                <a:gd name="connsiteX38" fmla="*/ 951351 w 1250639"/>
                <a:gd name="connsiteY38" fmla="*/ 59773 h 290924"/>
                <a:gd name="connsiteX39" fmla="*/ 1033285 w 1250639"/>
                <a:gd name="connsiteY39" fmla="*/ 96775 h 290924"/>
                <a:gd name="connsiteX40" fmla="*/ 1001422 w 1250639"/>
                <a:gd name="connsiteY40" fmla="*/ 131501 h 290924"/>
                <a:gd name="connsiteX41" fmla="*/ 949644 w 1250639"/>
                <a:gd name="connsiteY41" fmla="*/ 103607 h 290924"/>
                <a:gd name="connsiteX42" fmla="*/ 919488 w 1250639"/>
                <a:gd name="connsiteY42" fmla="*/ 124100 h 290924"/>
                <a:gd name="connsiteX43" fmla="*/ 936557 w 1250639"/>
                <a:gd name="connsiteY43" fmla="*/ 143455 h 290924"/>
                <a:gd name="connsiteX44" fmla="*/ 941109 w 1250639"/>
                <a:gd name="connsiteY44" fmla="*/ 144594 h 290924"/>
                <a:gd name="connsiteX45" fmla="*/ 975817 w 1250639"/>
                <a:gd name="connsiteY45" fmla="*/ 152564 h 290924"/>
                <a:gd name="connsiteX46" fmla="*/ 1041251 w 1250639"/>
                <a:gd name="connsiteY46" fmla="*/ 221445 h 290924"/>
                <a:gd name="connsiteX47" fmla="*/ 953627 w 1250639"/>
                <a:gd name="connsiteY47" fmla="*/ 289757 h 290924"/>
                <a:gd name="connsiteX48" fmla="*/ 862589 w 1250639"/>
                <a:gd name="connsiteY48" fmla="*/ 247631 h 290924"/>
                <a:gd name="connsiteX49" fmla="*/ 862589 w 1250639"/>
                <a:gd name="connsiteY49" fmla="*/ 247631 h 290924"/>
                <a:gd name="connsiteX50" fmla="*/ 649786 w 1250639"/>
                <a:gd name="connsiteY50" fmla="*/ 193551 h 290924"/>
                <a:gd name="connsiteX51" fmla="*/ 649786 w 1250639"/>
                <a:gd name="connsiteY51" fmla="*/ 66035 h 290924"/>
                <a:gd name="connsiteX52" fmla="*/ 700995 w 1250639"/>
                <a:gd name="connsiteY52" fmla="*/ 66035 h 290924"/>
                <a:gd name="connsiteX53" fmla="*/ 700995 w 1250639"/>
                <a:gd name="connsiteY53" fmla="*/ 197536 h 290924"/>
                <a:gd name="connsiteX54" fmla="*/ 741963 w 1250639"/>
                <a:gd name="connsiteY54" fmla="*/ 245354 h 290924"/>
                <a:gd name="connsiteX55" fmla="*/ 782930 w 1250639"/>
                <a:gd name="connsiteY55" fmla="*/ 197536 h 290924"/>
                <a:gd name="connsiteX56" fmla="*/ 782930 w 1250639"/>
                <a:gd name="connsiteY56" fmla="*/ 66035 h 290924"/>
                <a:gd name="connsiteX57" fmla="*/ 834139 w 1250639"/>
                <a:gd name="connsiteY57" fmla="*/ 66035 h 290924"/>
                <a:gd name="connsiteX58" fmla="*/ 834139 w 1250639"/>
                <a:gd name="connsiteY58" fmla="*/ 193551 h 290924"/>
                <a:gd name="connsiteX59" fmla="*/ 741394 w 1250639"/>
                <a:gd name="connsiteY59" fmla="*/ 290326 h 290924"/>
                <a:gd name="connsiteX60" fmla="*/ 649786 w 1250639"/>
                <a:gd name="connsiteY60" fmla="*/ 193551 h 290924"/>
                <a:gd name="connsiteX61" fmla="*/ 649786 w 1250639"/>
                <a:gd name="connsiteY61" fmla="*/ 193551 h 290924"/>
                <a:gd name="connsiteX62" fmla="*/ 514367 w 1250639"/>
                <a:gd name="connsiteY62" fmla="*/ 207783 h 290924"/>
                <a:gd name="connsiteX63" fmla="*/ 514367 w 1250639"/>
                <a:gd name="connsiteY63" fmla="*/ 111576 h 290924"/>
                <a:gd name="connsiteX64" fmla="*/ 481934 w 1250639"/>
                <a:gd name="connsiteY64" fmla="*/ 111576 h 290924"/>
                <a:gd name="connsiteX65" fmla="*/ 481934 w 1250639"/>
                <a:gd name="connsiteY65" fmla="*/ 66035 h 290924"/>
                <a:gd name="connsiteX66" fmla="*/ 514367 w 1250639"/>
                <a:gd name="connsiteY66" fmla="*/ 66035 h 290924"/>
                <a:gd name="connsiteX67" fmla="*/ 514367 w 1250639"/>
                <a:gd name="connsiteY67" fmla="*/ 569 h 290924"/>
                <a:gd name="connsiteX68" fmla="*/ 565007 w 1250639"/>
                <a:gd name="connsiteY68" fmla="*/ 569 h 290924"/>
                <a:gd name="connsiteX69" fmla="*/ 565007 w 1250639"/>
                <a:gd name="connsiteY69" fmla="*/ 66035 h 290924"/>
                <a:gd name="connsiteX70" fmla="*/ 617354 w 1250639"/>
                <a:gd name="connsiteY70" fmla="*/ 66035 h 290924"/>
                <a:gd name="connsiteX71" fmla="*/ 617354 w 1250639"/>
                <a:gd name="connsiteY71" fmla="*/ 111576 h 290924"/>
                <a:gd name="connsiteX72" fmla="*/ 565007 w 1250639"/>
                <a:gd name="connsiteY72" fmla="*/ 111576 h 290924"/>
                <a:gd name="connsiteX73" fmla="*/ 565007 w 1250639"/>
                <a:gd name="connsiteY73" fmla="*/ 200382 h 290924"/>
                <a:gd name="connsiteX74" fmla="*/ 600853 w 1250639"/>
                <a:gd name="connsiteY74" fmla="*/ 240231 h 290924"/>
                <a:gd name="connsiteX75" fmla="*/ 600853 w 1250639"/>
                <a:gd name="connsiteY75" fmla="*/ 240231 h 290924"/>
                <a:gd name="connsiteX76" fmla="*/ 617354 w 1250639"/>
                <a:gd name="connsiteY76" fmla="*/ 239092 h 290924"/>
                <a:gd name="connsiteX77" fmla="*/ 617354 w 1250639"/>
                <a:gd name="connsiteY77" fmla="*/ 284634 h 290924"/>
                <a:gd name="connsiteX78" fmla="*/ 590042 w 1250639"/>
                <a:gd name="connsiteY78" fmla="*/ 285772 h 290924"/>
                <a:gd name="connsiteX79" fmla="*/ 514367 w 1250639"/>
                <a:gd name="connsiteY79" fmla="*/ 207783 h 290924"/>
                <a:gd name="connsiteX80" fmla="*/ 514367 w 1250639"/>
                <a:gd name="connsiteY80" fmla="*/ 207783 h 290924"/>
                <a:gd name="connsiteX81" fmla="*/ 344808 w 1250639"/>
                <a:gd name="connsiteY81" fmla="*/ 285203 h 290924"/>
                <a:gd name="connsiteX82" fmla="*/ 344808 w 1250639"/>
                <a:gd name="connsiteY82" fmla="*/ 144025 h 290924"/>
                <a:gd name="connsiteX83" fmla="*/ 423328 w 1250639"/>
                <a:gd name="connsiteY83" fmla="*/ 65466 h 290924"/>
                <a:gd name="connsiteX84" fmla="*/ 452347 w 1250639"/>
                <a:gd name="connsiteY84" fmla="*/ 65466 h 290924"/>
                <a:gd name="connsiteX85" fmla="*/ 452347 w 1250639"/>
                <a:gd name="connsiteY85" fmla="*/ 111576 h 290924"/>
                <a:gd name="connsiteX86" fmla="*/ 434139 w 1250639"/>
                <a:gd name="connsiteY86" fmla="*/ 111576 h 290924"/>
                <a:gd name="connsiteX87" fmla="*/ 394879 w 1250639"/>
                <a:gd name="connsiteY87" fmla="*/ 150856 h 290924"/>
                <a:gd name="connsiteX88" fmla="*/ 394879 w 1250639"/>
                <a:gd name="connsiteY88" fmla="*/ 150856 h 290924"/>
                <a:gd name="connsiteX89" fmla="*/ 394879 w 1250639"/>
                <a:gd name="connsiteY89" fmla="*/ 285203 h 290924"/>
                <a:gd name="connsiteX90" fmla="*/ 344808 w 1250639"/>
                <a:gd name="connsiteY90" fmla="*/ 285203 h 290924"/>
                <a:gd name="connsiteX91" fmla="*/ 246942 w 1250639"/>
                <a:gd name="connsiteY91" fmla="*/ 285203 h 290924"/>
                <a:gd name="connsiteX92" fmla="*/ 246942 w 1250639"/>
                <a:gd name="connsiteY92" fmla="*/ 70589 h 290924"/>
                <a:gd name="connsiteX93" fmla="*/ 298151 w 1250639"/>
                <a:gd name="connsiteY93" fmla="*/ 140609 h 290924"/>
                <a:gd name="connsiteX94" fmla="*/ 298151 w 1250639"/>
                <a:gd name="connsiteY94" fmla="*/ 285203 h 290924"/>
                <a:gd name="connsiteX95" fmla="*/ 246942 w 1250639"/>
                <a:gd name="connsiteY95" fmla="*/ 285203 h 290924"/>
                <a:gd name="connsiteX96" fmla="*/ 77951 w 1250639"/>
                <a:gd name="connsiteY96" fmla="*/ 285203 h 290924"/>
                <a:gd name="connsiteX97" fmla="*/ 0 w 1250639"/>
                <a:gd name="connsiteY97" fmla="*/ 65466 h 290924"/>
                <a:gd name="connsiteX98" fmla="*/ 52347 w 1250639"/>
                <a:gd name="connsiteY98" fmla="*/ 65466 h 290924"/>
                <a:gd name="connsiteX99" fmla="*/ 105832 w 1250639"/>
                <a:gd name="connsiteY99" fmla="*/ 226568 h 290924"/>
                <a:gd name="connsiteX100" fmla="*/ 159317 w 1250639"/>
                <a:gd name="connsiteY100" fmla="*/ 65466 h 290924"/>
                <a:gd name="connsiteX101" fmla="*/ 211664 w 1250639"/>
                <a:gd name="connsiteY101" fmla="*/ 65466 h 290924"/>
                <a:gd name="connsiteX102" fmla="*/ 133713 w 1250639"/>
                <a:gd name="connsiteY102" fmla="*/ 285203 h 290924"/>
                <a:gd name="connsiteX103" fmla="*/ 77951 w 1250639"/>
                <a:gd name="connsiteY103" fmla="*/ 285203 h 290924"/>
                <a:gd name="connsiteX104" fmla="*/ 246942 w 1250639"/>
                <a:gd name="connsiteY104" fmla="*/ 0 h 290924"/>
                <a:gd name="connsiteX105" fmla="*/ 297013 w 1250639"/>
                <a:gd name="connsiteY105" fmla="*/ 0 h 290924"/>
                <a:gd name="connsiteX106" fmla="*/ 246942 w 1250639"/>
                <a:gd name="connsiteY106" fmla="*/ 60342 h 290924"/>
                <a:gd name="connsiteX107" fmla="*/ 246942 w 1250639"/>
                <a:gd name="connsiteY107" fmla="*/ 0 h 290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</a:cxnLst>
              <a:rect l="l" t="t" r="r" b="b"/>
              <a:pathLst>
                <a:path w="1250639" h="290924">
                  <a:moveTo>
                    <a:pt x="1063442" y="223153"/>
                  </a:moveTo>
                  <a:cubicBezTo>
                    <a:pt x="1063442" y="173057"/>
                    <a:pt x="1104409" y="149717"/>
                    <a:pt x="1155049" y="149717"/>
                  </a:cubicBezTo>
                  <a:cubicBezTo>
                    <a:pt x="1166429" y="149717"/>
                    <a:pt x="1177240" y="151425"/>
                    <a:pt x="1188051" y="154272"/>
                  </a:cubicBezTo>
                  <a:lnTo>
                    <a:pt x="1188620" y="154272"/>
                  </a:lnTo>
                  <a:cubicBezTo>
                    <a:pt x="1189188" y="154272"/>
                    <a:pt x="1189758" y="154272"/>
                    <a:pt x="1190327" y="154841"/>
                  </a:cubicBezTo>
                  <a:cubicBezTo>
                    <a:pt x="1190896" y="155410"/>
                    <a:pt x="1191465" y="154841"/>
                    <a:pt x="1192033" y="155410"/>
                  </a:cubicBezTo>
                  <a:cubicBezTo>
                    <a:pt x="1192603" y="155410"/>
                    <a:pt x="1192603" y="155410"/>
                    <a:pt x="1193171" y="155410"/>
                  </a:cubicBezTo>
                  <a:cubicBezTo>
                    <a:pt x="1193741" y="155410"/>
                    <a:pt x="1194310" y="155410"/>
                    <a:pt x="1194310" y="155979"/>
                  </a:cubicBezTo>
                  <a:cubicBezTo>
                    <a:pt x="1196016" y="156549"/>
                    <a:pt x="1198293" y="157118"/>
                    <a:pt x="1199431" y="157687"/>
                  </a:cubicBezTo>
                  <a:lnTo>
                    <a:pt x="1199431" y="157687"/>
                  </a:lnTo>
                  <a:cubicBezTo>
                    <a:pt x="1200568" y="158256"/>
                    <a:pt x="1201706" y="158256"/>
                    <a:pt x="1202276" y="158826"/>
                  </a:cubicBezTo>
                  <a:lnTo>
                    <a:pt x="1202276" y="146871"/>
                  </a:lnTo>
                  <a:cubicBezTo>
                    <a:pt x="1202276" y="124100"/>
                    <a:pt x="1183499" y="105884"/>
                    <a:pt x="1156187" y="106453"/>
                  </a:cubicBezTo>
                  <a:cubicBezTo>
                    <a:pt x="1133997" y="106453"/>
                    <a:pt x="1114082" y="118977"/>
                    <a:pt x="1103840" y="138332"/>
                  </a:cubicBezTo>
                  <a:lnTo>
                    <a:pt x="1069701" y="105884"/>
                  </a:lnTo>
                  <a:cubicBezTo>
                    <a:pt x="1087340" y="75143"/>
                    <a:pt x="1123186" y="60342"/>
                    <a:pt x="1156756" y="60342"/>
                  </a:cubicBezTo>
                  <a:cubicBezTo>
                    <a:pt x="1211379" y="60342"/>
                    <a:pt x="1250640" y="87098"/>
                    <a:pt x="1250640" y="143455"/>
                  </a:cubicBezTo>
                  <a:lnTo>
                    <a:pt x="1250640" y="285772"/>
                  </a:lnTo>
                  <a:lnTo>
                    <a:pt x="1202276" y="285772"/>
                  </a:lnTo>
                  <a:lnTo>
                    <a:pt x="1202276" y="266986"/>
                  </a:lnTo>
                  <a:cubicBezTo>
                    <a:pt x="1201706" y="267556"/>
                    <a:pt x="1201137" y="268125"/>
                    <a:pt x="1199999" y="268694"/>
                  </a:cubicBezTo>
                  <a:cubicBezTo>
                    <a:pt x="1182361" y="283495"/>
                    <a:pt x="1160170" y="291465"/>
                    <a:pt x="1137411" y="290896"/>
                  </a:cubicBezTo>
                  <a:cubicBezTo>
                    <a:pt x="1097012" y="290326"/>
                    <a:pt x="1063442" y="265848"/>
                    <a:pt x="1063442" y="223153"/>
                  </a:cubicBezTo>
                  <a:close/>
                  <a:moveTo>
                    <a:pt x="1111237" y="219737"/>
                  </a:moveTo>
                  <a:cubicBezTo>
                    <a:pt x="1111237" y="234538"/>
                    <a:pt x="1122617" y="247062"/>
                    <a:pt x="1146514" y="247062"/>
                  </a:cubicBezTo>
                  <a:cubicBezTo>
                    <a:pt x="1166429" y="247062"/>
                    <a:pt x="1186344" y="240231"/>
                    <a:pt x="1201706" y="227138"/>
                  </a:cubicBezTo>
                  <a:lnTo>
                    <a:pt x="1201706" y="200382"/>
                  </a:lnTo>
                  <a:cubicBezTo>
                    <a:pt x="1186344" y="194120"/>
                    <a:pt x="1169843" y="190705"/>
                    <a:pt x="1152773" y="190705"/>
                  </a:cubicBezTo>
                  <a:cubicBezTo>
                    <a:pt x="1128307" y="190705"/>
                    <a:pt x="1111237" y="200951"/>
                    <a:pt x="1111237" y="219737"/>
                  </a:cubicBezTo>
                  <a:lnTo>
                    <a:pt x="1111237" y="219737"/>
                  </a:lnTo>
                  <a:close/>
                  <a:moveTo>
                    <a:pt x="862589" y="247631"/>
                  </a:moveTo>
                  <a:lnTo>
                    <a:pt x="894452" y="214614"/>
                  </a:lnTo>
                  <a:cubicBezTo>
                    <a:pt x="909246" y="235107"/>
                    <a:pt x="932574" y="247062"/>
                    <a:pt x="958179" y="246493"/>
                  </a:cubicBezTo>
                  <a:cubicBezTo>
                    <a:pt x="984921" y="246493"/>
                    <a:pt x="992318" y="234538"/>
                    <a:pt x="992318" y="223722"/>
                  </a:cubicBezTo>
                  <a:cubicBezTo>
                    <a:pt x="992318" y="215752"/>
                    <a:pt x="988335" y="209490"/>
                    <a:pt x="976386" y="204936"/>
                  </a:cubicBezTo>
                  <a:cubicBezTo>
                    <a:pt x="973542" y="203798"/>
                    <a:pt x="970127" y="202659"/>
                    <a:pt x="966714" y="202090"/>
                  </a:cubicBezTo>
                  <a:lnTo>
                    <a:pt x="937695" y="194689"/>
                  </a:lnTo>
                  <a:cubicBezTo>
                    <a:pt x="896728" y="184443"/>
                    <a:pt x="871123" y="163380"/>
                    <a:pt x="871123" y="125239"/>
                  </a:cubicBezTo>
                  <a:cubicBezTo>
                    <a:pt x="871123" y="84252"/>
                    <a:pt x="905263" y="59773"/>
                    <a:pt x="951351" y="59773"/>
                  </a:cubicBezTo>
                  <a:cubicBezTo>
                    <a:pt x="988335" y="59773"/>
                    <a:pt x="1013371" y="75713"/>
                    <a:pt x="1033285" y="96775"/>
                  </a:cubicBezTo>
                  <a:lnTo>
                    <a:pt x="1001422" y="131501"/>
                  </a:lnTo>
                  <a:cubicBezTo>
                    <a:pt x="989473" y="114423"/>
                    <a:pt x="970127" y="104176"/>
                    <a:pt x="949644" y="103607"/>
                  </a:cubicBezTo>
                  <a:cubicBezTo>
                    <a:pt x="930867" y="103607"/>
                    <a:pt x="919488" y="113284"/>
                    <a:pt x="919488" y="124100"/>
                  </a:cubicBezTo>
                  <a:cubicBezTo>
                    <a:pt x="919488" y="133778"/>
                    <a:pt x="926884" y="140040"/>
                    <a:pt x="936557" y="143455"/>
                  </a:cubicBezTo>
                  <a:cubicBezTo>
                    <a:pt x="938264" y="144025"/>
                    <a:pt x="939402" y="144594"/>
                    <a:pt x="941109" y="144594"/>
                  </a:cubicBezTo>
                  <a:lnTo>
                    <a:pt x="975817" y="152564"/>
                  </a:lnTo>
                  <a:cubicBezTo>
                    <a:pt x="1013371" y="161672"/>
                    <a:pt x="1041251" y="182735"/>
                    <a:pt x="1041251" y="221445"/>
                  </a:cubicBezTo>
                  <a:cubicBezTo>
                    <a:pt x="1041251" y="259586"/>
                    <a:pt x="1011664" y="289757"/>
                    <a:pt x="953627" y="289757"/>
                  </a:cubicBezTo>
                  <a:cubicBezTo>
                    <a:pt x="908108" y="290326"/>
                    <a:pt x="879658" y="269264"/>
                    <a:pt x="862589" y="247631"/>
                  </a:cubicBezTo>
                  <a:lnTo>
                    <a:pt x="862589" y="247631"/>
                  </a:lnTo>
                  <a:close/>
                  <a:moveTo>
                    <a:pt x="649786" y="193551"/>
                  </a:moveTo>
                  <a:lnTo>
                    <a:pt x="649786" y="66035"/>
                  </a:lnTo>
                  <a:lnTo>
                    <a:pt x="700995" y="66035"/>
                  </a:lnTo>
                  <a:lnTo>
                    <a:pt x="700995" y="197536"/>
                  </a:lnTo>
                  <a:cubicBezTo>
                    <a:pt x="700995" y="225999"/>
                    <a:pt x="715789" y="245354"/>
                    <a:pt x="741963" y="245354"/>
                  </a:cubicBezTo>
                  <a:cubicBezTo>
                    <a:pt x="768136" y="245354"/>
                    <a:pt x="782930" y="226568"/>
                    <a:pt x="782930" y="197536"/>
                  </a:cubicBezTo>
                  <a:lnTo>
                    <a:pt x="782930" y="66035"/>
                  </a:lnTo>
                  <a:lnTo>
                    <a:pt x="834139" y="66035"/>
                  </a:lnTo>
                  <a:lnTo>
                    <a:pt x="834139" y="193551"/>
                  </a:lnTo>
                  <a:cubicBezTo>
                    <a:pt x="834139" y="255601"/>
                    <a:pt x="790327" y="290326"/>
                    <a:pt x="741394" y="290326"/>
                  </a:cubicBezTo>
                  <a:cubicBezTo>
                    <a:pt x="692460" y="290326"/>
                    <a:pt x="650355" y="255601"/>
                    <a:pt x="649786" y="193551"/>
                  </a:cubicBezTo>
                  <a:lnTo>
                    <a:pt x="649786" y="193551"/>
                  </a:lnTo>
                  <a:close/>
                  <a:moveTo>
                    <a:pt x="514367" y="207783"/>
                  </a:moveTo>
                  <a:lnTo>
                    <a:pt x="514367" y="111576"/>
                  </a:lnTo>
                  <a:lnTo>
                    <a:pt x="481934" y="111576"/>
                  </a:lnTo>
                  <a:lnTo>
                    <a:pt x="481934" y="66035"/>
                  </a:lnTo>
                  <a:lnTo>
                    <a:pt x="514367" y="66035"/>
                  </a:lnTo>
                  <a:lnTo>
                    <a:pt x="514367" y="569"/>
                  </a:lnTo>
                  <a:lnTo>
                    <a:pt x="565007" y="569"/>
                  </a:lnTo>
                  <a:lnTo>
                    <a:pt x="565007" y="66035"/>
                  </a:lnTo>
                  <a:lnTo>
                    <a:pt x="617354" y="66035"/>
                  </a:lnTo>
                  <a:lnTo>
                    <a:pt x="617354" y="111576"/>
                  </a:lnTo>
                  <a:lnTo>
                    <a:pt x="565007" y="111576"/>
                  </a:lnTo>
                  <a:lnTo>
                    <a:pt x="565007" y="200382"/>
                  </a:lnTo>
                  <a:cubicBezTo>
                    <a:pt x="565007" y="232261"/>
                    <a:pt x="572404" y="240231"/>
                    <a:pt x="600853" y="240231"/>
                  </a:cubicBezTo>
                  <a:lnTo>
                    <a:pt x="600853" y="240231"/>
                  </a:lnTo>
                  <a:cubicBezTo>
                    <a:pt x="605405" y="240231"/>
                    <a:pt x="615647" y="239662"/>
                    <a:pt x="617354" y="239092"/>
                  </a:cubicBezTo>
                  <a:lnTo>
                    <a:pt x="617354" y="284634"/>
                  </a:lnTo>
                  <a:cubicBezTo>
                    <a:pt x="616216" y="284634"/>
                    <a:pt x="606543" y="285772"/>
                    <a:pt x="590042" y="285772"/>
                  </a:cubicBezTo>
                  <a:cubicBezTo>
                    <a:pt x="532574" y="285772"/>
                    <a:pt x="514367" y="263571"/>
                    <a:pt x="514367" y="207783"/>
                  </a:cubicBezTo>
                  <a:lnTo>
                    <a:pt x="514367" y="207783"/>
                  </a:lnTo>
                  <a:close/>
                  <a:moveTo>
                    <a:pt x="344808" y="285203"/>
                  </a:moveTo>
                  <a:lnTo>
                    <a:pt x="344808" y="144025"/>
                  </a:lnTo>
                  <a:cubicBezTo>
                    <a:pt x="344808" y="100760"/>
                    <a:pt x="380085" y="65466"/>
                    <a:pt x="423328" y="65466"/>
                  </a:cubicBezTo>
                  <a:lnTo>
                    <a:pt x="452347" y="65466"/>
                  </a:lnTo>
                  <a:lnTo>
                    <a:pt x="452347" y="111576"/>
                  </a:lnTo>
                  <a:lnTo>
                    <a:pt x="434139" y="111576"/>
                  </a:lnTo>
                  <a:cubicBezTo>
                    <a:pt x="412518" y="111576"/>
                    <a:pt x="394879" y="129224"/>
                    <a:pt x="394879" y="150856"/>
                  </a:cubicBezTo>
                  <a:lnTo>
                    <a:pt x="394879" y="150856"/>
                  </a:lnTo>
                  <a:lnTo>
                    <a:pt x="394879" y="285203"/>
                  </a:lnTo>
                  <a:lnTo>
                    <a:pt x="344808" y="285203"/>
                  </a:lnTo>
                  <a:close/>
                  <a:moveTo>
                    <a:pt x="246942" y="285203"/>
                  </a:moveTo>
                  <a:lnTo>
                    <a:pt x="246942" y="70589"/>
                  </a:lnTo>
                  <a:cubicBezTo>
                    <a:pt x="276529" y="81405"/>
                    <a:pt x="296444" y="109299"/>
                    <a:pt x="298151" y="140609"/>
                  </a:cubicBezTo>
                  <a:lnTo>
                    <a:pt x="298151" y="285203"/>
                  </a:lnTo>
                  <a:lnTo>
                    <a:pt x="246942" y="285203"/>
                  </a:lnTo>
                  <a:close/>
                  <a:moveTo>
                    <a:pt x="77951" y="285203"/>
                  </a:moveTo>
                  <a:lnTo>
                    <a:pt x="0" y="65466"/>
                  </a:lnTo>
                  <a:lnTo>
                    <a:pt x="52347" y="65466"/>
                  </a:lnTo>
                  <a:lnTo>
                    <a:pt x="105832" y="226568"/>
                  </a:lnTo>
                  <a:lnTo>
                    <a:pt x="159317" y="65466"/>
                  </a:lnTo>
                  <a:lnTo>
                    <a:pt x="211664" y="65466"/>
                  </a:lnTo>
                  <a:lnTo>
                    <a:pt x="133713" y="285203"/>
                  </a:lnTo>
                  <a:lnTo>
                    <a:pt x="77951" y="285203"/>
                  </a:lnTo>
                  <a:close/>
                  <a:moveTo>
                    <a:pt x="246942" y="0"/>
                  </a:moveTo>
                  <a:lnTo>
                    <a:pt x="297013" y="0"/>
                  </a:lnTo>
                  <a:cubicBezTo>
                    <a:pt x="292461" y="27325"/>
                    <a:pt x="273115" y="50665"/>
                    <a:pt x="246942" y="60342"/>
                  </a:cubicBezTo>
                  <a:lnTo>
                    <a:pt x="246942" y="0"/>
                  </a:lnTo>
                  <a:close/>
                </a:path>
              </a:pathLst>
            </a:custGeom>
            <a:solidFill>
              <a:srgbClr val="858381"/>
            </a:solidFill>
            <a:ln w="5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7D7A4125-E61E-C88E-8189-AD3113F8C4C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31520" y="3648456"/>
            <a:ext cx="6858000" cy="256946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  <a:buNone/>
              <a:defRPr sz="1200"/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  <a:defRPr sz="1200"/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  <a:defRPr sz="1200"/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  <a:defRPr sz="12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36312D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616140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- 3 Cir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93286350-9DAE-D24A-ADCD-ED95905AE1B2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8540383" y="1686180"/>
            <a:ext cx="2560320" cy="256032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89631027-A6E9-7041-B501-FB2B411409B6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4822267" y="1686180"/>
            <a:ext cx="2560320" cy="256032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4">
            <a:extLst>
              <a:ext uri="{FF2B5EF4-FFF2-40B4-BE49-F238E27FC236}">
                <a16:creationId xmlns:a16="http://schemas.microsoft.com/office/drawing/2014/main" id="{560B27CC-4793-9B40-BF11-ADCBF7492D90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1104151" y="1686180"/>
            <a:ext cx="2560320" cy="256032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64A1A892-61FB-D508-3975-2783AA5A731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31519" y="4448433"/>
            <a:ext cx="3383280" cy="1629638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4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C4DB7FDB-8CCF-9DA3-E9EC-467DA7D7E8C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404101" y="4448433"/>
            <a:ext cx="3383280" cy="1629638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4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85E70A3D-31BB-DAC7-D933-EFC67177975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076683" y="4448433"/>
            <a:ext cx="3383280" cy="1629638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4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itle">
            <a:extLst>
              <a:ext uri="{FF2B5EF4-FFF2-40B4-BE49-F238E27FC236}">
                <a16:creationId xmlns:a16="http://schemas.microsoft.com/office/drawing/2014/main" id="{0E819C6D-21D7-EFDA-F40B-9A7F066CD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19" y="457200"/>
            <a:ext cx="10735547" cy="940079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FB8A896-1AC8-4637-4C8E-7B1318169861}"/>
              </a:ext>
            </a:extLst>
          </p:cNvPr>
          <p:cNvGrpSpPr/>
          <p:nvPr userDrawn="1"/>
        </p:nvGrpSpPr>
        <p:grpSpPr>
          <a:xfrm>
            <a:off x="9821208" y="6370064"/>
            <a:ext cx="1645859" cy="201757"/>
            <a:chOff x="3487075" y="6411984"/>
            <a:chExt cx="2373256" cy="290924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6AFAA670-1B1D-4D54-C5C8-F06F164B5209}"/>
                </a:ext>
              </a:extLst>
            </p:cNvPr>
            <p:cNvSpPr/>
            <p:nvPr/>
          </p:nvSpPr>
          <p:spPr>
            <a:xfrm>
              <a:off x="4927757" y="6418246"/>
              <a:ext cx="932574" cy="279510"/>
            </a:xfrm>
            <a:custGeom>
              <a:avLst/>
              <a:gdLst>
                <a:gd name="connsiteX0" fmla="*/ 569 w 932574"/>
                <a:gd name="connsiteY0" fmla="*/ 6831 h 279510"/>
                <a:gd name="connsiteX1" fmla="*/ 84210 w 932574"/>
                <a:gd name="connsiteY1" fmla="*/ 6831 h 279510"/>
                <a:gd name="connsiteX2" fmla="*/ 84210 w 932574"/>
                <a:gd name="connsiteY2" fmla="*/ 28463 h 279510"/>
                <a:gd name="connsiteX3" fmla="*/ 27311 w 932574"/>
                <a:gd name="connsiteY3" fmla="*/ 28463 h 279510"/>
                <a:gd name="connsiteX4" fmla="*/ 27311 w 932574"/>
                <a:gd name="connsiteY4" fmla="*/ 53511 h 279510"/>
                <a:gd name="connsiteX5" fmla="*/ 80797 w 932574"/>
                <a:gd name="connsiteY5" fmla="*/ 53511 h 279510"/>
                <a:gd name="connsiteX6" fmla="*/ 80797 w 932574"/>
                <a:gd name="connsiteY6" fmla="*/ 74574 h 279510"/>
                <a:gd name="connsiteX7" fmla="*/ 27311 w 932574"/>
                <a:gd name="connsiteY7" fmla="*/ 74574 h 279510"/>
                <a:gd name="connsiteX8" fmla="*/ 27311 w 932574"/>
                <a:gd name="connsiteY8" fmla="*/ 103037 h 279510"/>
                <a:gd name="connsiteX9" fmla="*/ 85348 w 932574"/>
                <a:gd name="connsiteY9" fmla="*/ 103037 h 279510"/>
                <a:gd name="connsiteX10" fmla="*/ 85348 w 932574"/>
                <a:gd name="connsiteY10" fmla="*/ 124670 h 279510"/>
                <a:gd name="connsiteX11" fmla="*/ 0 w 932574"/>
                <a:gd name="connsiteY11" fmla="*/ 124670 h 279510"/>
                <a:gd name="connsiteX12" fmla="*/ 0 w 932574"/>
                <a:gd name="connsiteY12" fmla="*/ 6831 h 279510"/>
                <a:gd name="connsiteX13" fmla="*/ 104694 w 932574"/>
                <a:gd name="connsiteY13" fmla="*/ 39279 h 279510"/>
                <a:gd name="connsiteX14" fmla="*/ 129730 w 932574"/>
                <a:gd name="connsiteY14" fmla="*/ 39279 h 279510"/>
                <a:gd name="connsiteX15" fmla="*/ 129730 w 932574"/>
                <a:gd name="connsiteY15" fmla="*/ 52942 h 279510"/>
                <a:gd name="connsiteX16" fmla="*/ 130299 w 932574"/>
                <a:gd name="connsiteY16" fmla="*/ 52942 h 279510"/>
                <a:gd name="connsiteX17" fmla="*/ 158179 w 932574"/>
                <a:gd name="connsiteY17" fmla="*/ 37572 h 279510"/>
                <a:gd name="connsiteX18" fmla="*/ 186060 w 932574"/>
                <a:gd name="connsiteY18" fmla="*/ 68881 h 279510"/>
                <a:gd name="connsiteX19" fmla="*/ 186060 w 932574"/>
                <a:gd name="connsiteY19" fmla="*/ 124670 h 279510"/>
                <a:gd name="connsiteX20" fmla="*/ 161024 w 932574"/>
                <a:gd name="connsiteY20" fmla="*/ 124670 h 279510"/>
                <a:gd name="connsiteX21" fmla="*/ 161024 w 932574"/>
                <a:gd name="connsiteY21" fmla="*/ 75713 h 279510"/>
                <a:gd name="connsiteX22" fmla="*/ 147368 w 932574"/>
                <a:gd name="connsiteY22" fmla="*/ 59204 h 279510"/>
                <a:gd name="connsiteX23" fmla="*/ 129730 w 932574"/>
                <a:gd name="connsiteY23" fmla="*/ 77420 h 279510"/>
                <a:gd name="connsiteX24" fmla="*/ 129730 w 932574"/>
                <a:gd name="connsiteY24" fmla="*/ 124670 h 279510"/>
                <a:gd name="connsiteX25" fmla="*/ 104694 w 932574"/>
                <a:gd name="connsiteY25" fmla="*/ 124670 h 279510"/>
                <a:gd name="connsiteX26" fmla="*/ 104694 w 932574"/>
                <a:gd name="connsiteY26" fmla="*/ 39279 h 279510"/>
                <a:gd name="connsiteX27" fmla="*/ 287340 w 932574"/>
                <a:gd name="connsiteY27" fmla="*/ 39279 h 279510"/>
                <a:gd name="connsiteX28" fmla="*/ 287340 w 932574"/>
                <a:gd name="connsiteY28" fmla="*/ 58065 h 279510"/>
                <a:gd name="connsiteX29" fmla="*/ 271408 w 932574"/>
                <a:gd name="connsiteY29" fmla="*/ 58065 h 279510"/>
                <a:gd name="connsiteX30" fmla="*/ 273684 w 932574"/>
                <a:gd name="connsiteY30" fmla="*/ 69451 h 279510"/>
                <a:gd name="connsiteX31" fmla="*/ 239545 w 932574"/>
                <a:gd name="connsiteY31" fmla="*/ 100760 h 279510"/>
                <a:gd name="connsiteX32" fmla="*/ 225320 w 932574"/>
                <a:gd name="connsiteY32" fmla="*/ 98483 h 279510"/>
                <a:gd name="connsiteX33" fmla="*/ 223044 w 932574"/>
                <a:gd name="connsiteY33" fmla="*/ 103607 h 279510"/>
                <a:gd name="connsiteX34" fmla="*/ 285064 w 932574"/>
                <a:gd name="connsiteY34" fmla="*/ 130932 h 279510"/>
                <a:gd name="connsiteX35" fmla="*/ 240114 w 932574"/>
                <a:gd name="connsiteY35" fmla="*/ 157118 h 279510"/>
                <a:gd name="connsiteX36" fmla="*/ 198578 w 932574"/>
                <a:gd name="connsiteY36" fmla="*/ 137763 h 279510"/>
                <a:gd name="connsiteX37" fmla="*/ 207681 w 932574"/>
                <a:gd name="connsiteY37" fmla="*/ 122962 h 279510"/>
                <a:gd name="connsiteX38" fmla="*/ 200284 w 932574"/>
                <a:gd name="connsiteY38" fmla="*/ 109869 h 279510"/>
                <a:gd name="connsiteX39" fmla="*/ 212802 w 932574"/>
                <a:gd name="connsiteY39" fmla="*/ 91652 h 279510"/>
                <a:gd name="connsiteX40" fmla="*/ 204267 w 932574"/>
                <a:gd name="connsiteY40" fmla="*/ 69451 h 279510"/>
                <a:gd name="connsiteX41" fmla="*/ 238976 w 932574"/>
                <a:gd name="connsiteY41" fmla="*/ 38141 h 279510"/>
                <a:gd name="connsiteX42" fmla="*/ 251494 w 932574"/>
                <a:gd name="connsiteY42" fmla="*/ 39849 h 279510"/>
                <a:gd name="connsiteX43" fmla="*/ 287340 w 932574"/>
                <a:gd name="connsiteY43" fmla="*/ 39849 h 279510"/>
                <a:gd name="connsiteX44" fmla="*/ 222475 w 932574"/>
                <a:gd name="connsiteY44" fmla="*/ 127516 h 279510"/>
                <a:gd name="connsiteX45" fmla="*/ 219061 w 932574"/>
                <a:gd name="connsiteY45" fmla="*/ 133778 h 279510"/>
                <a:gd name="connsiteX46" fmla="*/ 241821 w 932574"/>
                <a:gd name="connsiteY46" fmla="*/ 141748 h 279510"/>
                <a:gd name="connsiteX47" fmla="*/ 261735 w 932574"/>
                <a:gd name="connsiteY47" fmla="*/ 133778 h 279510"/>
                <a:gd name="connsiteX48" fmla="*/ 222475 w 932574"/>
                <a:gd name="connsiteY48" fmla="*/ 127516 h 279510"/>
                <a:gd name="connsiteX49" fmla="*/ 251494 w 932574"/>
                <a:gd name="connsiteY49" fmla="*/ 69451 h 279510"/>
                <a:gd name="connsiteX50" fmla="*/ 239545 w 932574"/>
                <a:gd name="connsiteY50" fmla="*/ 54080 h 279510"/>
                <a:gd name="connsiteX51" fmla="*/ 227596 w 932574"/>
                <a:gd name="connsiteY51" fmla="*/ 69451 h 279510"/>
                <a:gd name="connsiteX52" fmla="*/ 239545 w 932574"/>
                <a:gd name="connsiteY52" fmla="*/ 84821 h 279510"/>
                <a:gd name="connsiteX53" fmla="*/ 251494 w 932574"/>
                <a:gd name="connsiteY53" fmla="*/ 69451 h 279510"/>
                <a:gd name="connsiteX54" fmla="*/ 299858 w 932574"/>
                <a:gd name="connsiteY54" fmla="*/ 14232 h 279510"/>
                <a:gd name="connsiteX55" fmla="*/ 314082 w 932574"/>
                <a:gd name="connsiteY55" fmla="*/ 0 h 279510"/>
                <a:gd name="connsiteX56" fmla="*/ 328876 w 932574"/>
                <a:gd name="connsiteY56" fmla="*/ 14232 h 279510"/>
                <a:gd name="connsiteX57" fmla="*/ 314082 w 932574"/>
                <a:gd name="connsiteY57" fmla="*/ 28463 h 279510"/>
                <a:gd name="connsiteX58" fmla="*/ 299858 w 932574"/>
                <a:gd name="connsiteY58" fmla="*/ 14232 h 279510"/>
                <a:gd name="connsiteX59" fmla="*/ 301565 w 932574"/>
                <a:gd name="connsiteY59" fmla="*/ 39279 h 279510"/>
                <a:gd name="connsiteX60" fmla="*/ 326600 w 932574"/>
                <a:gd name="connsiteY60" fmla="*/ 39279 h 279510"/>
                <a:gd name="connsiteX61" fmla="*/ 326600 w 932574"/>
                <a:gd name="connsiteY61" fmla="*/ 124670 h 279510"/>
                <a:gd name="connsiteX62" fmla="*/ 301565 w 932574"/>
                <a:gd name="connsiteY62" fmla="*/ 124670 h 279510"/>
                <a:gd name="connsiteX63" fmla="*/ 301565 w 932574"/>
                <a:gd name="connsiteY63" fmla="*/ 39279 h 279510"/>
                <a:gd name="connsiteX64" fmla="*/ 347653 w 932574"/>
                <a:gd name="connsiteY64" fmla="*/ 39279 h 279510"/>
                <a:gd name="connsiteX65" fmla="*/ 372688 w 932574"/>
                <a:gd name="connsiteY65" fmla="*/ 39279 h 279510"/>
                <a:gd name="connsiteX66" fmla="*/ 372688 w 932574"/>
                <a:gd name="connsiteY66" fmla="*/ 52942 h 279510"/>
                <a:gd name="connsiteX67" fmla="*/ 373258 w 932574"/>
                <a:gd name="connsiteY67" fmla="*/ 52942 h 279510"/>
                <a:gd name="connsiteX68" fmla="*/ 401138 w 932574"/>
                <a:gd name="connsiteY68" fmla="*/ 37572 h 279510"/>
                <a:gd name="connsiteX69" fmla="*/ 429018 w 932574"/>
                <a:gd name="connsiteY69" fmla="*/ 68881 h 279510"/>
                <a:gd name="connsiteX70" fmla="*/ 429018 w 932574"/>
                <a:gd name="connsiteY70" fmla="*/ 124670 h 279510"/>
                <a:gd name="connsiteX71" fmla="*/ 403983 w 932574"/>
                <a:gd name="connsiteY71" fmla="*/ 124670 h 279510"/>
                <a:gd name="connsiteX72" fmla="*/ 403983 w 932574"/>
                <a:gd name="connsiteY72" fmla="*/ 75713 h 279510"/>
                <a:gd name="connsiteX73" fmla="*/ 390327 w 932574"/>
                <a:gd name="connsiteY73" fmla="*/ 59204 h 279510"/>
                <a:gd name="connsiteX74" fmla="*/ 372688 w 932574"/>
                <a:gd name="connsiteY74" fmla="*/ 77420 h 279510"/>
                <a:gd name="connsiteX75" fmla="*/ 372688 w 932574"/>
                <a:gd name="connsiteY75" fmla="*/ 124670 h 279510"/>
                <a:gd name="connsiteX76" fmla="*/ 347653 w 932574"/>
                <a:gd name="connsiteY76" fmla="*/ 124670 h 279510"/>
                <a:gd name="connsiteX77" fmla="*/ 347653 w 932574"/>
                <a:gd name="connsiteY77" fmla="*/ 39279 h 279510"/>
                <a:gd name="connsiteX78" fmla="*/ 526316 w 932574"/>
                <a:gd name="connsiteY78" fmla="*/ 93360 h 279510"/>
                <a:gd name="connsiteX79" fmla="*/ 487055 w 932574"/>
                <a:gd name="connsiteY79" fmla="*/ 126377 h 279510"/>
                <a:gd name="connsiteX80" fmla="*/ 445519 w 932574"/>
                <a:gd name="connsiteY80" fmla="*/ 81975 h 279510"/>
                <a:gd name="connsiteX81" fmla="*/ 487624 w 932574"/>
                <a:gd name="connsiteY81" fmla="*/ 37572 h 279510"/>
                <a:gd name="connsiteX82" fmla="*/ 526316 w 932574"/>
                <a:gd name="connsiteY82" fmla="*/ 83113 h 279510"/>
                <a:gd name="connsiteX83" fmla="*/ 526316 w 932574"/>
                <a:gd name="connsiteY83" fmla="*/ 86529 h 279510"/>
                <a:gd name="connsiteX84" fmla="*/ 470555 w 932574"/>
                <a:gd name="connsiteY84" fmla="*/ 86529 h 279510"/>
                <a:gd name="connsiteX85" fmla="*/ 486486 w 932574"/>
                <a:gd name="connsiteY85" fmla="*/ 107022 h 279510"/>
                <a:gd name="connsiteX86" fmla="*/ 501280 w 932574"/>
                <a:gd name="connsiteY86" fmla="*/ 93360 h 279510"/>
                <a:gd name="connsiteX87" fmla="*/ 526316 w 932574"/>
                <a:gd name="connsiteY87" fmla="*/ 93360 h 279510"/>
                <a:gd name="connsiteX88" fmla="*/ 501280 w 932574"/>
                <a:gd name="connsiteY88" fmla="*/ 72866 h 279510"/>
                <a:gd name="connsiteX89" fmla="*/ 486486 w 932574"/>
                <a:gd name="connsiteY89" fmla="*/ 56357 h 279510"/>
                <a:gd name="connsiteX90" fmla="*/ 471123 w 932574"/>
                <a:gd name="connsiteY90" fmla="*/ 72866 h 279510"/>
                <a:gd name="connsiteX91" fmla="*/ 501280 w 932574"/>
                <a:gd name="connsiteY91" fmla="*/ 72866 h 279510"/>
                <a:gd name="connsiteX92" fmla="*/ 619630 w 932574"/>
                <a:gd name="connsiteY92" fmla="*/ 93360 h 279510"/>
                <a:gd name="connsiteX93" fmla="*/ 580370 w 932574"/>
                <a:gd name="connsiteY93" fmla="*/ 126377 h 279510"/>
                <a:gd name="connsiteX94" fmla="*/ 538833 w 932574"/>
                <a:gd name="connsiteY94" fmla="*/ 81975 h 279510"/>
                <a:gd name="connsiteX95" fmla="*/ 580939 w 932574"/>
                <a:gd name="connsiteY95" fmla="*/ 37572 h 279510"/>
                <a:gd name="connsiteX96" fmla="*/ 619630 w 932574"/>
                <a:gd name="connsiteY96" fmla="*/ 83113 h 279510"/>
                <a:gd name="connsiteX97" fmla="*/ 619630 w 932574"/>
                <a:gd name="connsiteY97" fmla="*/ 86529 h 279510"/>
                <a:gd name="connsiteX98" fmla="*/ 564438 w 932574"/>
                <a:gd name="connsiteY98" fmla="*/ 86529 h 279510"/>
                <a:gd name="connsiteX99" fmla="*/ 580370 w 932574"/>
                <a:gd name="connsiteY99" fmla="*/ 107022 h 279510"/>
                <a:gd name="connsiteX100" fmla="*/ 595164 w 932574"/>
                <a:gd name="connsiteY100" fmla="*/ 93360 h 279510"/>
                <a:gd name="connsiteX101" fmla="*/ 619630 w 932574"/>
                <a:gd name="connsiteY101" fmla="*/ 93360 h 279510"/>
                <a:gd name="connsiteX102" fmla="*/ 594594 w 932574"/>
                <a:gd name="connsiteY102" fmla="*/ 72866 h 279510"/>
                <a:gd name="connsiteX103" fmla="*/ 579801 w 932574"/>
                <a:gd name="connsiteY103" fmla="*/ 56357 h 279510"/>
                <a:gd name="connsiteX104" fmla="*/ 564438 w 932574"/>
                <a:gd name="connsiteY104" fmla="*/ 72866 h 279510"/>
                <a:gd name="connsiteX105" fmla="*/ 594594 w 932574"/>
                <a:gd name="connsiteY105" fmla="*/ 72866 h 279510"/>
                <a:gd name="connsiteX106" fmla="*/ 636700 w 932574"/>
                <a:gd name="connsiteY106" fmla="*/ 39279 h 279510"/>
                <a:gd name="connsiteX107" fmla="*/ 661735 w 932574"/>
                <a:gd name="connsiteY107" fmla="*/ 39279 h 279510"/>
                <a:gd name="connsiteX108" fmla="*/ 661735 w 932574"/>
                <a:gd name="connsiteY108" fmla="*/ 52942 h 279510"/>
                <a:gd name="connsiteX109" fmla="*/ 662304 w 932574"/>
                <a:gd name="connsiteY109" fmla="*/ 52942 h 279510"/>
                <a:gd name="connsiteX110" fmla="*/ 683926 w 932574"/>
                <a:gd name="connsiteY110" fmla="*/ 37572 h 279510"/>
                <a:gd name="connsiteX111" fmla="*/ 691323 w 932574"/>
                <a:gd name="connsiteY111" fmla="*/ 38710 h 279510"/>
                <a:gd name="connsiteX112" fmla="*/ 691323 w 932574"/>
                <a:gd name="connsiteY112" fmla="*/ 64896 h 279510"/>
                <a:gd name="connsiteX113" fmla="*/ 680512 w 932574"/>
                <a:gd name="connsiteY113" fmla="*/ 63189 h 279510"/>
                <a:gd name="connsiteX114" fmla="*/ 662304 w 932574"/>
                <a:gd name="connsiteY114" fmla="*/ 81975 h 279510"/>
                <a:gd name="connsiteX115" fmla="*/ 662304 w 932574"/>
                <a:gd name="connsiteY115" fmla="*/ 124670 h 279510"/>
                <a:gd name="connsiteX116" fmla="*/ 637269 w 932574"/>
                <a:gd name="connsiteY116" fmla="*/ 124670 h 279510"/>
                <a:gd name="connsiteX117" fmla="*/ 637269 w 932574"/>
                <a:gd name="connsiteY117" fmla="*/ 39279 h 279510"/>
                <a:gd name="connsiteX118" fmla="*/ 702702 w 932574"/>
                <a:gd name="connsiteY118" fmla="*/ 14232 h 279510"/>
                <a:gd name="connsiteX119" fmla="*/ 716927 w 932574"/>
                <a:gd name="connsiteY119" fmla="*/ 0 h 279510"/>
                <a:gd name="connsiteX120" fmla="*/ 731721 w 932574"/>
                <a:gd name="connsiteY120" fmla="*/ 14232 h 279510"/>
                <a:gd name="connsiteX121" fmla="*/ 716927 w 932574"/>
                <a:gd name="connsiteY121" fmla="*/ 28463 h 279510"/>
                <a:gd name="connsiteX122" fmla="*/ 702702 w 932574"/>
                <a:gd name="connsiteY122" fmla="*/ 14232 h 279510"/>
                <a:gd name="connsiteX123" fmla="*/ 704409 w 932574"/>
                <a:gd name="connsiteY123" fmla="*/ 39279 h 279510"/>
                <a:gd name="connsiteX124" fmla="*/ 729445 w 932574"/>
                <a:gd name="connsiteY124" fmla="*/ 39279 h 279510"/>
                <a:gd name="connsiteX125" fmla="*/ 729445 w 932574"/>
                <a:gd name="connsiteY125" fmla="*/ 124670 h 279510"/>
                <a:gd name="connsiteX126" fmla="*/ 704409 w 932574"/>
                <a:gd name="connsiteY126" fmla="*/ 124670 h 279510"/>
                <a:gd name="connsiteX127" fmla="*/ 704409 w 932574"/>
                <a:gd name="connsiteY127" fmla="*/ 39279 h 279510"/>
                <a:gd name="connsiteX128" fmla="*/ 750498 w 932574"/>
                <a:gd name="connsiteY128" fmla="*/ 39279 h 279510"/>
                <a:gd name="connsiteX129" fmla="*/ 775533 w 932574"/>
                <a:gd name="connsiteY129" fmla="*/ 39279 h 279510"/>
                <a:gd name="connsiteX130" fmla="*/ 775533 w 932574"/>
                <a:gd name="connsiteY130" fmla="*/ 52942 h 279510"/>
                <a:gd name="connsiteX131" fmla="*/ 776102 w 932574"/>
                <a:gd name="connsiteY131" fmla="*/ 52942 h 279510"/>
                <a:gd name="connsiteX132" fmla="*/ 803982 w 932574"/>
                <a:gd name="connsiteY132" fmla="*/ 37572 h 279510"/>
                <a:gd name="connsiteX133" fmla="*/ 831863 w 932574"/>
                <a:gd name="connsiteY133" fmla="*/ 68881 h 279510"/>
                <a:gd name="connsiteX134" fmla="*/ 831863 w 932574"/>
                <a:gd name="connsiteY134" fmla="*/ 124670 h 279510"/>
                <a:gd name="connsiteX135" fmla="*/ 806827 w 932574"/>
                <a:gd name="connsiteY135" fmla="*/ 124670 h 279510"/>
                <a:gd name="connsiteX136" fmla="*/ 806827 w 932574"/>
                <a:gd name="connsiteY136" fmla="*/ 75713 h 279510"/>
                <a:gd name="connsiteX137" fmla="*/ 793172 w 932574"/>
                <a:gd name="connsiteY137" fmla="*/ 59204 h 279510"/>
                <a:gd name="connsiteX138" fmla="*/ 775533 w 932574"/>
                <a:gd name="connsiteY138" fmla="*/ 77420 h 279510"/>
                <a:gd name="connsiteX139" fmla="*/ 775533 w 932574"/>
                <a:gd name="connsiteY139" fmla="*/ 124670 h 279510"/>
                <a:gd name="connsiteX140" fmla="*/ 750498 w 932574"/>
                <a:gd name="connsiteY140" fmla="*/ 124670 h 279510"/>
                <a:gd name="connsiteX141" fmla="*/ 750498 w 932574"/>
                <a:gd name="connsiteY141" fmla="*/ 39279 h 279510"/>
                <a:gd name="connsiteX142" fmla="*/ 932574 w 932574"/>
                <a:gd name="connsiteY142" fmla="*/ 39279 h 279510"/>
                <a:gd name="connsiteX143" fmla="*/ 932574 w 932574"/>
                <a:gd name="connsiteY143" fmla="*/ 58065 h 279510"/>
                <a:gd name="connsiteX144" fmla="*/ 917212 w 932574"/>
                <a:gd name="connsiteY144" fmla="*/ 58065 h 279510"/>
                <a:gd name="connsiteX145" fmla="*/ 919488 w 932574"/>
                <a:gd name="connsiteY145" fmla="*/ 69451 h 279510"/>
                <a:gd name="connsiteX146" fmla="*/ 885348 w 932574"/>
                <a:gd name="connsiteY146" fmla="*/ 100760 h 279510"/>
                <a:gd name="connsiteX147" fmla="*/ 871124 w 932574"/>
                <a:gd name="connsiteY147" fmla="*/ 98483 h 279510"/>
                <a:gd name="connsiteX148" fmla="*/ 868847 w 932574"/>
                <a:gd name="connsiteY148" fmla="*/ 103607 h 279510"/>
                <a:gd name="connsiteX149" fmla="*/ 930867 w 932574"/>
                <a:gd name="connsiteY149" fmla="*/ 130932 h 279510"/>
                <a:gd name="connsiteX150" fmla="*/ 885917 w 932574"/>
                <a:gd name="connsiteY150" fmla="*/ 157118 h 279510"/>
                <a:gd name="connsiteX151" fmla="*/ 844381 w 932574"/>
                <a:gd name="connsiteY151" fmla="*/ 137763 h 279510"/>
                <a:gd name="connsiteX152" fmla="*/ 853485 w 932574"/>
                <a:gd name="connsiteY152" fmla="*/ 122962 h 279510"/>
                <a:gd name="connsiteX153" fmla="*/ 846088 w 932574"/>
                <a:gd name="connsiteY153" fmla="*/ 109869 h 279510"/>
                <a:gd name="connsiteX154" fmla="*/ 858606 w 932574"/>
                <a:gd name="connsiteY154" fmla="*/ 91652 h 279510"/>
                <a:gd name="connsiteX155" fmla="*/ 850071 w 932574"/>
                <a:gd name="connsiteY155" fmla="*/ 69451 h 279510"/>
                <a:gd name="connsiteX156" fmla="*/ 884779 w 932574"/>
                <a:gd name="connsiteY156" fmla="*/ 38141 h 279510"/>
                <a:gd name="connsiteX157" fmla="*/ 897297 w 932574"/>
                <a:gd name="connsiteY157" fmla="*/ 39849 h 279510"/>
                <a:gd name="connsiteX158" fmla="*/ 932574 w 932574"/>
                <a:gd name="connsiteY158" fmla="*/ 39849 h 279510"/>
                <a:gd name="connsiteX159" fmla="*/ 867709 w 932574"/>
                <a:gd name="connsiteY159" fmla="*/ 127516 h 279510"/>
                <a:gd name="connsiteX160" fmla="*/ 864296 w 932574"/>
                <a:gd name="connsiteY160" fmla="*/ 133778 h 279510"/>
                <a:gd name="connsiteX161" fmla="*/ 887055 w 932574"/>
                <a:gd name="connsiteY161" fmla="*/ 141748 h 279510"/>
                <a:gd name="connsiteX162" fmla="*/ 906970 w 932574"/>
                <a:gd name="connsiteY162" fmla="*/ 133778 h 279510"/>
                <a:gd name="connsiteX163" fmla="*/ 867709 w 932574"/>
                <a:gd name="connsiteY163" fmla="*/ 127516 h 279510"/>
                <a:gd name="connsiteX164" fmla="*/ 896728 w 932574"/>
                <a:gd name="connsiteY164" fmla="*/ 69451 h 279510"/>
                <a:gd name="connsiteX165" fmla="*/ 884779 w 932574"/>
                <a:gd name="connsiteY165" fmla="*/ 54080 h 279510"/>
                <a:gd name="connsiteX166" fmla="*/ 872830 w 932574"/>
                <a:gd name="connsiteY166" fmla="*/ 69451 h 279510"/>
                <a:gd name="connsiteX167" fmla="*/ 884779 w 932574"/>
                <a:gd name="connsiteY167" fmla="*/ 84821 h 279510"/>
                <a:gd name="connsiteX168" fmla="*/ 896728 w 932574"/>
                <a:gd name="connsiteY168" fmla="*/ 69451 h 279510"/>
                <a:gd name="connsiteX169" fmla="*/ 569 w 932574"/>
                <a:gd name="connsiteY169" fmla="*/ 159964 h 279510"/>
                <a:gd name="connsiteX170" fmla="*/ 82504 w 932574"/>
                <a:gd name="connsiteY170" fmla="*/ 159964 h 279510"/>
                <a:gd name="connsiteX171" fmla="*/ 82504 w 932574"/>
                <a:gd name="connsiteY171" fmla="*/ 181596 h 279510"/>
                <a:gd name="connsiteX172" fmla="*/ 27311 w 932574"/>
                <a:gd name="connsiteY172" fmla="*/ 181596 h 279510"/>
                <a:gd name="connsiteX173" fmla="*/ 27311 w 932574"/>
                <a:gd name="connsiteY173" fmla="*/ 208921 h 279510"/>
                <a:gd name="connsiteX174" fmla="*/ 79090 w 932574"/>
                <a:gd name="connsiteY174" fmla="*/ 208921 h 279510"/>
                <a:gd name="connsiteX175" fmla="*/ 79090 w 932574"/>
                <a:gd name="connsiteY175" fmla="*/ 229984 h 279510"/>
                <a:gd name="connsiteX176" fmla="*/ 27311 w 932574"/>
                <a:gd name="connsiteY176" fmla="*/ 229984 h 279510"/>
                <a:gd name="connsiteX177" fmla="*/ 27311 w 932574"/>
                <a:gd name="connsiteY177" fmla="*/ 277803 h 279510"/>
                <a:gd name="connsiteX178" fmla="*/ 569 w 932574"/>
                <a:gd name="connsiteY178" fmla="*/ 277803 h 279510"/>
                <a:gd name="connsiteX179" fmla="*/ 569 w 932574"/>
                <a:gd name="connsiteY179" fmla="*/ 159964 h 279510"/>
                <a:gd name="connsiteX180" fmla="*/ 99573 w 932574"/>
                <a:gd name="connsiteY180" fmla="*/ 167365 h 279510"/>
                <a:gd name="connsiteX181" fmla="*/ 113798 w 932574"/>
                <a:gd name="connsiteY181" fmla="*/ 153133 h 279510"/>
                <a:gd name="connsiteX182" fmla="*/ 128592 w 932574"/>
                <a:gd name="connsiteY182" fmla="*/ 167365 h 279510"/>
                <a:gd name="connsiteX183" fmla="*/ 113798 w 932574"/>
                <a:gd name="connsiteY183" fmla="*/ 181596 h 279510"/>
                <a:gd name="connsiteX184" fmla="*/ 99573 w 932574"/>
                <a:gd name="connsiteY184" fmla="*/ 167365 h 279510"/>
                <a:gd name="connsiteX185" fmla="*/ 101280 w 932574"/>
                <a:gd name="connsiteY185" fmla="*/ 192412 h 279510"/>
                <a:gd name="connsiteX186" fmla="*/ 126316 w 932574"/>
                <a:gd name="connsiteY186" fmla="*/ 192412 h 279510"/>
                <a:gd name="connsiteX187" fmla="*/ 126316 w 932574"/>
                <a:gd name="connsiteY187" fmla="*/ 277803 h 279510"/>
                <a:gd name="connsiteX188" fmla="*/ 101280 w 932574"/>
                <a:gd name="connsiteY188" fmla="*/ 277803 h 279510"/>
                <a:gd name="connsiteX189" fmla="*/ 101280 w 932574"/>
                <a:gd name="connsiteY189" fmla="*/ 192412 h 279510"/>
                <a:gd name="connsiteX190" fmla="*/ 147368 w 932574"/>
                <a:gd name="connsiteY190" fmla="*/ 192412 h 279510"/>
                <a:gd name="connsiteX191" fmla="*/ 172404 w 932574"/>
                <a:gd name="connsiteY191" fmla="*/ 192412 h 279510"/>
                <a:gd name="connsiteX192" fmla="*/ 172404 w 932574"/>
                <a:gd name="connsiteY192" fmla="*/ 206075 h 279510"/>
                <a:gd name="connsiteX193" fmla="*/ 172973 w 932574"/>
                <a:gd name="connsiteY193" fmla="*/ 206075 h 279510"/>
                <a:gd name="connsiteX194" fmla="*/ 194595 w 932574"/>
                <a:gd name="connsiteY194" fmla="*/ 190705 h 279510"/>
                <a:gd name="connsiteX195" fmla="*/ 201991 w 932574"/>
                <a:gd name="connsiteY195" fmla="*/ 191843 h 279510"/>
                <a:gd name="connsiteX196" fmla="*/ 201991 w 932574"/>
                <a:gd name="connsiteY196" fmla="*/ 218029 h 279510"/>
                <a:gd name="connsiteX197" fmla="*/ 191181 w 932574"/>
                <a:gd name="connsiteY197" fmla="*/ 216322 h 279510"/>
                <a:gd name="connsiteX198" fmla="*/ 172973 w 932574"/>
                <a:gd name="connsiteY198" fmla="*/ 235107 h 279510"/>
                <a:gd name="connsiteX199" fmla="*/ 172973 w 932574"/>
                <a:gd name="connsiteY199" fmla="*/ 277803 h 279510"/>
                <a:gd name="connsiteX200" fmla="*/ 147937 w 932574"/>
                <a:gd name="connsiteY200" fmla="*/ 277803 h 279510"/>
                <a:gd name="connsiteX201" fmla="*/ 147937 w 932574"/>
                <a:gd name="connsiteY201" fmla="*/ 192412 h 279510"/>
                <a:gd name="connsiteX202" fmla="*/ 234993 w 932574"/>
                <a:gd name="connsiteY202" fmla="*/ 249339 h 279510"/>
                <a:gd name="connsiteX203" fmla="*/ 250355 w 932574"/>
                <a:gd name="connsiteY203" fmla="*/ 261863 h 279510"/>
                <a:gd name="connsiteX204" fmla="*/ 262304 w 932574"/>
                <a:gd name="connsiteY204" fmla="*/ 254463 h 279510"/>
                <a:gd name="connsiteX205" fmla="*/ 213371 w 932574"/>
                <a:gd name="connsiteY205" fmla="*/ 218029 h 279510"/>
                <a:gd name="connsiteX206" fmla="*/ 248649 w 932574"/>
                <a:gd name="connsiteY206" fmla="*/ 190705 h 279510"/>
                <a:gd name="connsiteX207" fmla="*/ 285633 w 932574"/>
                <a:gd name="connsiteY207" fmla="*/ 219737 h 279510"/>
                <a:gd name="connsiteX208" fmla="*/ 261735 w 932574"/>
                <a:gd name="connsiteY208" fmla="*/ 219737 h 279510"/>
                <a:gd name="connsiteX209" fmla="*/ 248649 w 932574"/>
                <a:gd name="connsiteY209" fmla="*/ 208352 h 279510"/>
                <a:gd name="connsiteX210" fmla="*/ 238407 w 932574"/>
                <a:gd name="connsiteY210" fmla="*/ 215183 h 279510"/>
                <a:gd name="connsiteX211" fmla="*/ 287340 w 932574"/>
                <a:gd name="connsiteY211" fmla="*/ 252185 h 279510"/>
                <a:gd name="connsiteX212" fmla="*/ 250925 w 932574"/>
                <a:gd name="connsiteY212" fmla="*/ 278941 h 279510"/>
                <a:gd name="connsiteX213" fmla="*/ 210526 w 932574"/>
                <a:gd name="connsiteY213" fmla="*/ 248770 h 279510"/>
                <a:gd name="connsiteX214" fmla="*/ 234993 w 932574"/>
                <a:gd name="connsiteY214" fmla="*/ 248770 h 279510"/>
                <a:gd name="connsiteX215" fmla="*/ 308393 w 932574"/>
                <a:gd name="connsiteY215" fmla="*/ 212337 h 279510"/>
                <a:gd name="connsiteX216" fmla="*/ 297013 w 932574"/>
                <a:gd name="connsiteY216" fmla="*/ 212337 h 279510"/>
                <a:gd name="connsiteX217" fmla="*/ 297013 w 932574"/>
                <a:gd name="connsiteY217" fmla="*/ 192412 h 279510"/>
                <a:gd name="connsiteX218" fmla="*/ 308393 w 932574"/>
                <a:gd name="connsiteY218" fmla="*/ 192412 h 279510"/>
                <a:gd name="connsiteX219" fmla="*/ 308393 w 932574"/>
                <a:gd name="connsiteY219" fmla="*/ 170211 h 279510"/>
                <a:gd name="connsiteX220" fmla="*/ 333428 w 932574"/>
                <a:gd name="connsiteY220" fmla="*/ 170211 h 279510"/>
                <a:gd name="connsiteX221" fmla="*/ 333428 w 932574"/>
                <a:gd name="connsiteY221" fmla="*/ 192412 h 279510"/>
                <a:gd name="connsiteX222" fmla="*/ 353343 w 932574"/>
                <a:gd name="connsiteY222" fmla="*/ 192412 h 279510"/>
                <a:gd name="connsiteX223" fmla="*/ 353343 w 932574"/>
                <a:gd name="connsiteY223" fmla="*/ 212337 h 279510"/>
                <a:gd name="connsiteX224" fmla="*/ 333428 w 932574"/>
                <a:gd name="connsiteY224" fmla="*/ 212337 h 279510"/>
                <a:gd name="connsiteX225" fmla="*/ 333428 w 932574"/>
                <a:gd name="connsiteY225" fmla="*/ 244785 h 279510"/>
                <a:gd name="connsiteX226" fmla="*/ 346515 w 932574"/>
                <a:gd name="connsiteY226" fmla="*/ 256170 h 279510"/>
                <a:gd name="connsiteX227" fmla="*/ 355050 w 932574"/>
                <a:gd name="connsiteY227" fmla="*/ 255601 h 279510"/>
                <a:gd name="connsiteX228" fmla="*/ 355050 w 932574"/>
                <a:gd name="connsiteY228" fmla="*/ 277803 h 279510"/>
                <a:gd name="connsiteX229" fmla="*/ 341963 w 932574"/>
                <a:gd name="connsiteY229" fmla="*/ 279510 h 279510"/>
                <a:gd name="connsiteX230" fmla="*/ 308393 w 932574"/>
                <a:gd name="connsiteY230" fmla="*/ 245354 h 279510"/>
                <a:gd name="connsiteX231" fmla="*/ 308393 w 932574"/>
                <a:gd name="connsiteY231" fmla="*/ 212337 h 279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</a:cxnLst>
              <a:rect l="l" t="t" r="r" b="b"/>
              <a:pathLst>
                <a:path w="932574" h="279510">
                  <a:moveTo>
                    <a:pt x="569" y="6831"/>
                  </a:moveTo>
                  <a:lnTo>
                    <a:pt x="84210" y="6831"/>
                  </a:lnTo>
                  <a:lnTo>
                    <a:pt x="84210" y="28463"/>
                  </a:lnTo>
                  <a:lnTo>
                    <a:pt x="27311" y="28463"/>
                  </a:lnTo>
                  <a:lnTo>
                    <a:pt x="27311" y="53511"/>
                  </a:lnTo>
                  <a:lnTo>
                    <a:pt x="80797" y="53511"/>
                  </a:lnTo>
                  <a:lnTo>
                    <a:pt x="80797" y="74574"/>
                  </a:lnTo>
                  <a:lnTo>
                    <a:pt x="27311" y="74574"/>
                  </a:lnTo>
                  <a:lnTo>
                    <a:pt x="27311" y="103037"/>
                  </a:lnTo>
                  <a:lnTo>
                    <a:pt x="85348" y="103037"/>
                  </a:lnTo>
                  <a:lnTo>
                    <a:pt x="85348" y="124670"/>
                  </a:lnTo>
                  <a:lnTo>
                    <a:pt x="0" y="124670"/>
                  </a:lnTo>
                  <a:lnTo>
                    <a:pt x="0" y="6831"/>
                  </a:lnTo>
                  <a:close/>
                  <a:moveTo>
                    <a:pt x="104694" y="39279"/>
                  </a:moveTo>
                  <a:lnTo>
                    <a:pt x="129730" y="39279"/>
                  </a:lnTo>
                  <a:lnTo>
                    <a:pt x="129730" y="52942"/>
                  </a:lnTo>
                  <a:lnTo>
                    <a:pt x="130299" y="52942"/>
                  </a:lnTo>
                  <a:cubicBezTo>
                    <a:pt x="135989" y="43264"/>
                    <a:pt x="143954" y="37572"/>
                    <a:pt x="158179" y="37572"/>
                  </a:cubicBezTo>
                  <a:cubicBezTo>
                    <a:pt x="178663" y="37572"/>
                    <a:pt x="186060" y="48957"/>
                    <a:pt x="186060" y="68881"/>
                  </a:cubicBezTo>
                  <a:lnTo>
                    <a:pt x="186060" y="124670"/>
                  </a:lnTo>
                  <a:lnTo>
                    <a:pt x="161024" y="124670"/>
                  </a:lnTo>
                  <a:lnTo>
                    <a:pt x="161024" y="75713"/>
                  </a:lnTo>
                  <a:cubicBezTo>
                    <a:pt x="161024" y="64896"/>
                    <a:pt x="157610" y="59204"/>
                    <a:pt x="147368" y="59204"/>
                  </a:cubicBezTo>
                  <a:cubicBezTo>
                    <a:pt x="136558" y="59204"/>
                    <a:pt x="129730" y="66604"/>
                    <a:pt x="129730" y="77420"/>
                  </a:cubicBezTo>
                  <a:lnTo>
                    <a:pt x="129730" y="124670"/>
                  </a:lnTo>
                  <a:lnTo>
                    <a:pt x="104694" y="124670"/>
                  </a:lnTo>
                  <a:lnTo>
                    <a:pt x="104694" y="39279"/>
                  </a:lnTo>
                  <a:close/>
                  <a:moveTo>
                    <a:pt x="287340" y="39279"/>
                  </a:moveTo>
                  <a:lnTo>
                    <a:pt x="287340" y="58065"/>
                  </a:lnTo>
                  <a:lnTo>
                    <a:pt x="271408" y="58065"/>
                  </a:lnTo>
                  <a:cubicBezTo>
                    <a:pt x="273115" y="61481"/>
                    <a:pt x="273684" y="65466"/>
                    <a:pt x="273684" y="69451"/>
                  </a:cubicBezTo>
                  <a:cubicBezTo>
                    <a:pt x="273684" y="87667"/>
                    <a:pt x="261166" y="100760"/>
                    <a:pt x="239545" y="100760"/>
                  </a:cubicBezTo>
                  <a:cubicBezTo>
                    <a:pt x="234424" y="100760"/>
                    <a:pt x="229303" y="100191"/>
                    <a:pt x="225320" y="98483"/>
                  </a:cubicBezTo>
                  <a:cubicBezTo>
                    <a:pt x="223613" y="100191"/>
                    <a:pt x="223044" y="101899"/>
                    <a:pt x="223044" y="103607"/>
                  </a:cubicBezTo>
                  <a:cubicBezTo>
                    <a:pt x="223044" y="114992"/>
                    <a:pt x="285064" y="95068"/>
                    <a:pt x="285064" y="130932"/>
                  </a:cubicBezTo>
                  <a:cubicBezTo>
                    <a:pt x="285064" y="145163"/>
                    <a:pt x="276529" y="157118"/>
                    <a:pt x="240114" y="157118"/>
                  </a:cubicBezTo>
                  <a:cubicBezTo>
                    <a:pt x="208819" y="157118"/>
                    <a:pt x="198578" y="149717"/>
                    <a:pt x="198578" y="137763"/>
                  </a:cubicBezTo>
                  <a:cubicBezTo>
                    <a:pt x="198578" y="131501"/>
                    <a:pt x="201991" y="126377"/>
                    <a:pt x="207681" y="122962"/>
                  </a:cubicBezTo>
                  <a:cubicBezTo>
                    <a:pt x="203129" y="120115"/>
                    <a:pt x="200284" y="116131"/>
                    <a:pt x="200284" y="109869"/>
                  </a:cubicBezTo>
                  <a:cubicBezTo>
                    <a:pt x="200284" y="102468"/>
                    <a:pt x="203698" y="96206"/>
                    <a:pt x="212802" y="91652"/>
                  </a:cubicBezTo>
                  <a:cubicBezTo>
                    <a:pt x="207112" y="85959"/>
                    <a:pt x="204267" y="78559"/>
                    <a:pt x="204267" y="69451"/>
                  </a:cubicBezTo>
                  <a:cubicBezTo>
                    <a:pt x="204267" y="50665"/>
                    <a:pt x="216785" y="38141"/>
                    <a:pt x="238976" y="38141"/>
                  </a:cubicBezTo>
                  <a:cubicBezTo>
                    <a:pt x="243528" y="38141"/>
                    <a:pt x="247511" y="38710"/>
                    <a:pt x="251494" y="39849"/>
                  </a:cubicBezTo>
                  <a:lnTo>
                    <a:pt x="287340" y="39849"/>
                  </a:lnTo>
                  <a:close/>
                  <a:moveTo>
                    <a:pt x="222475" y="127516"/>
                  </a:moveTo>
                  <a:cubicBezTo>
                    <a:pt x="219630" y="129793"/>
                    <a:pt x="219061" y="132070"/>
                    <a:pt x="219061" y="133778"/>
                  </a:cubicBezTo>
                  <a:cubicBezTo>
                    <a:pt x="219061" y="138901"/>
                    <a:pt x="223044" y="141748"/>
                    <a:pt x="241821" y="141748"/>
                  </a:cubicBezTo>
                  <a:cubicBezTo>
                    <a:pt x="257183" y="141748"/>
                    <a:pt x="261735" y="137193"/>
                    <a:pt x="261735" y="133778"/>
                  </a:cubicBezTo>
                  <a:cubicBezTo>
                    <a:pt x="261735" y="125808"/>
                    <a:pt x="239545" y="129793"/>
                    <a:pt x="222475" y="127516"/>
                  </a:cubicBezTo>
                  <a:close/>
                  <a:moveTo>
                    <a:pt x="251494" y="69451"/>
                  </a:moveTo>
                  <a:cubicBezTo>
                    <a:pt x="251494" y="59773"/>
                    <a:pt x="248080" y="54080"/>
                    <a:pt x="239545" y="54080"/>
                  </a:cubicBezTo>
                  <a:cubicBezTo>
                    <a:pt x="231010" y="54080"/>
                    <a:pt x="227596" y="59773"/>
                    <a:pt x="227596" y="69451"/>
                  </a:cubicBezTo>
                  <a:cubicBezTo>
                    <a:pt x="227596" y="79128"/>
                    <a:pt x="231010" y="84821"/>
                    <a:pt x="239545" y="84821"/>
                  </a:cubicBezTo>
                  <a:cubicBezTo>
                    <a:pt x="247511" y="84821"/>
                    <a:pt x="251494" y="79128"/>
                    <a:pt x="251494" y="69451"/>
                  </a:cubicBezTo>
                  <a:close/>
                  <a:moveTo>
                    <a:pt x="299858" y="14232"/>
                  </a:moveTo>
                  <a:cubicBezTo>
                    <a:pt x="299858" y="5693"/>
                    <a:pt x="304979" y="0"/>
                    <a:pt x="314082" y="0"/>
                  </a:cubicBezTo>
                  <a:cubicBezTo>
                    <a:pt x="322617" y="0"/>
                    <a:pt x="328876" y="5693"/>
                    <a:pt x="328876" y="14232"/>
                  </a:cubicBezTo>
                  <a:cubicBezTo>
                    <a:pt x="328876" y="22771"/>
                    <a:pt x="323186" y="28463"/>
                    <a:pt x="314082" y="28463"/>
                  </a:cubicBezTo>
                  <a:cubicBezTo>
                    <a:pt x="304979" y="28463"/>
                    <a:pt x="299858" y="22771"/>
                    <a:pt x="299858" y="14232"/>
                  </a:cubicBezTo>
                  <a:close/>
                  <a:moveTo>
                    <a:pt x="301565" y="39279"/>
                  </a:moveTo>
                  <a:lnTo>
                    <a:pt x="326600" y="39279"/>
                  </a:lnTo>
                  <a:lnTo>
                    <a:pt x="326600" y="124670"/>
                  </a:lnTo>
                  <a:lnTo>
                    <a:pt x="301565" y="124670"/>
                  </a:lnTo>
                  <a:lnTo>
                    <a:pt x="301565" y="39279"/>
                  </a:lnTo>
                  <a:close/>
                  <a:moveTo>
                    <a:pt x="347653" y="39279"/>
                  </a:moveTo>
                  <a:lnTo>
                    <a:pt x="372688" y="39279"/>
                  </a:lnTo>
                  <a:lnTo>
                    <a:pt x="372688" y="52942"/>
                  </a:lnTo>
                  <a:lnTo>
                    <a:pt x="373258" y="52942"/>
                  </a:lnTo>
                  <a:cubicBezTo>
                    <a:pt x="378947" y="43264"/>
                    <a:pt x="386913" y="37572"/>
                    <a:pt x="401138" y="37572"/>
                  </a:cubicBezTo>
                  <a:cubicBezTo>
                    <a:pt x="421622" y="37572"/>
                    <a:pt x="429018" y="48957"/>
                    <a:pt x="429018" y="68881"/>
                  </a:cubicBezTo>
                  <a:lnTo>
                    <a:pt x="429018" y="124670"/>
                  </a:lnTo>
                  <a:lnTo>
                    <a:pt x="403983" y="124670"/>
                  </a:lnTo>
                  <a:lnTo>
                    <a:pt x="403983" y="75713"/>
                  </a:lnTo>
                  <a:cubicBezTo>
                    <a:pt x="403983" y="64896"/>
                    <a:pt x="400569" y="59204"/>
                    <a:pt x="390327" y="59204"/>
                  </a:cubicBezTo>
                  <a:cubicBezTo>
                    <a:pt x="379516" y="59204"/>
                    <a:pt x="372688" y="66604"/>
                    <a:pt x="372688" y="77420"/>
                  </a:cubicBezTo>
                  <a:lnTo>
                    <a:pt x="372688" y="124670"/>
                  </a:lnTo>
                  <a:lnTo>
                    <a:pt x="347653" y="124670"/>
                  </a:lnTo>
                  <a:lnTo>
                    <a:pt x="347653" y="39279"/>
                  </a:lnTo>
                  <a:close/>
                  <a:moveTo>
                    <a:pt x="526316" y="93360"/>
                  </a:moveTo>
                  <a:cubicBezTo>
                    <a:pt x="525178" y="111007"/>
                    <a:pt x="512660" y="126377"/>
                    <a:pt x="487055" y="126377"/>
                  </a:cubicBezTo>
                  <a:cubicBezTo>
                    <a:pt x="457468" y="126377"/>
                    <a:pt x="445519" y="108730"/>
                    <a:pt x="445519" y="81975"/>
                  </a:cubicBezTo>
                  <a:cubicBezTo>
                    <a:pt x="445519" y="55219"/>
                    <a:pt x="459744" y="37572"/>
                    <a:pt x="487624" y="37572"/>
                  </a:cubicBezTo>
                  <a:cubicBezTo>
                    <a:pt x="515505" y="37572"/>
                    <a:pt x="526316" y="54650"/>
                    <a:pt x="526316" y="83113"/>
                  </a:cubicBezTo>
                  <a:lnTo>
                    <a:pt x="526316" y="86529"/>
                  </a:lnTo>
                  <a:lnTo>
                    <a:pt x="470555" y="86529"/>
                  </a:lnTo>
                  <a:cubicBezTo>
                    <a:pt x="471123" y="99622"/>
                    <a:pt x="475676" y="107022"/>
                    <a:pt x="486486" y="107022"/>
                  </a:cubicBezTo>
                  <a:cubicBezTo>
                    <a:pt x="496159" y="107022"/>
                    <a:pt x="501280" y="100760"/>
                    <a:pt x="501280" y="93360"/>
                  </a:cubicBezTo>
                  <a:lnTo>
                    <a:pt x="526316" y="93360"/>
                  </a:lnTo>
                  <a:close/>
                  <a:moveTo>
                    <a:pt x="501280" y="72866"/>
                  </a:moveTo>
                  <a:cubicBezTo>
                    <a:pt x="500711" y="64327"/>
                    <a:pt x="496728" y="56357"/>
                    <a:pt x="486486" y="56357"/>
                  </a:cubicBezTo>
                  <a:cubicBezTo>
                    <a:pt x="476813" y="56357"/>
                    <a:pt x="472262" y="62050"/>
                    <a:pt x="471123" y="72866"/>
                  </a:cubicBezTo>
                  <a:lnTo>
                    <a:pt x="501280" y="72866"/>
                  </a:lnTo>
                  <a:close/>
                  <a:moveTo>
                    <a:pt x="619630" y="93360"/>
                  </a:moveTo>
                  <a:cubicBezTo>
                    <a:pt x="618492" y="111007"/>
                    <a:pt x="605974" y="126377"/>
                    <a:pt x="580370" y="126377"/>
                  </a:cubicBezTo>
                  <a:cubicBezTo>
                    <a:pt x="550782" y="126377"/>
                    <a:pt x="538833" y="108730"/>
                    <a:pt x="538833" y="81975"/>
                  </a:cubicBezTo>
                  <a:cubicBezTo>
                    <a:pt x="538833" y="55219"/>
                    <a:pt x="553058" y="37572"/>
                    <a:pt x="580939" y="37572"/>
                  </a:cubicBezTo>
                  <a:cubicBezTo>
                    <a:pt x="608819" y="37572"/>
                    <a:pt x="619630" y="54650"/>
                    <a:pt x="619630" y="83113"/>
                  </a:cubicBezTo>
                  <a:lnTo>
                    <a:pt x="619630" y="86529"/>
                  </a:lnTo>
                  <a:lnTo>
                    <a:pt x="564438" y="86529"/>
                  </a:lnTo>
                  <a:cubicBezTo>
                    <a:pt x="565007" y="99622"/>
                    <a:pt x="569559" y="107022"/>
                    <a:pt x="580370" y="107022"/>
                  </a:cubicBezTo>
                  <a:cubicBezTo>
                    <a:pt x="590042" y="107022"/>
                    <a:pt x="595164" y="100760"/>
                    <a:pt x="595164" y="93360"/>
                  </a:cubicBezTo>
                  <a:lnTo>
                    <a:pt x="619630" y="93360"/>
                  </a:lnTo>
                  <a:close/>
                  <a:moveTo>
                    <a:pt x="594594" y="72866"/>
                  </a:moveTo>
                  <a:cubicBezTo>
                    <a:pt x="594025" y="64327"/>
                    <a:pt x="590042" y="56357"/>
                    <a:pt x="579801" y="56357"/>
                  </a:cubicBezTo>
                  <a:cubicBezTo>
                    <a:pt x="570128" y="56357"/>
                    <a:pt x="565576" y="62050"/>
                    <a:pt x="564438" y="72866"/>
                  </a:cubicBezTo>
                  <a:lnTo>
                    <a:pt x="594594" y="72866"/>
                  </a:lnTo>
                  <a:close/>
                  <a:moveTo>
                    <a:pt x="636700" y="39279"/>
                  </a:moveTo>
                  <a:lnTo>
                    <a:pt x="661735" y="39279"/>
                  </a:lnTo>
                  <a:lnTo>
                    <a:pt x="661735" y="52942"/>
                  </a:lnTo>
                  <a:lnTo>
                    <a:pt x="662304" y="52942"/>
                  </a:lnTo>
                  <a:cubicBezTo>
                    <a:pt x="667994" y="43264"/>
                    <a:pt x="675391" y="37572"/>
                    <a:pt x="683926" y="37572"/>
                  </a:cubicBezTo>
                  <a:cubicBezTo>
                    <a:pt x="686202" y="37572"/>
                    <a:pt x="688478" y="38141"/>
                    <a:pt x="691323" y="38710"/>
                  </a:cubicBezTo>
                  <a:lnTo>
                    <a:pt x="691323" y="64896"/>
                  </a:lnTo>
                  <a:cubicBezTo>
                    <a:pt x="688478" y="63758"/>
                    <a:pt x="685064" y="63189"/>
                    <a:pt x="680512" y="63189"/>
                  </a:cubicBezTo>
                  <a:cubicBezTo>
                    <a:pt x="669701" y="63189"/>
                    <a:pt x="662304" y="70020"/>
                    <a:pt x="662304" y="81975"/>
                  </a:cubicBezTo>
                  <a:lnTo>
                    <a:pt x="662304" y="124670"/>
                  </a:lnTo>
                  <a:lnTo>
                    <a:pt x="637269" y="124670"/>
                  </a:lnTo>
                  <a:lnTo>
                    <a:pt x="637269" y="39279"/>
                  </a:lnTo>
                  <a:close/>
                  <a:moveTo>
                    <a:pt x="702702" y="14232"/>
                  </a:moveTo>
                  <a:cubicBezTo>
                    <a:pt x="702702" y="5693"/>
                    <a:pt x="707823" y="0"/>
                    <a:pt x="716927" y="0"/>
                  </a:cubicBezTo>
                  <a:cubicBezTo>
                    <a:pt x="725462" y="0"/>
                    <a:pt x="731721" y="5693"/>
                    <a:pt x="731721" y="14232"/>
                  </a:cubicBezTo>
                  <a:cubicBezTo>
                    <a:pt x="731721" y="22771"/>
                    <a:pt x="726031" y="28463"/>
                    <a:pt x="716927" y="28463"/>
                  </a:cubicBezTo>
                  <a:cubicBezTo>
                    <a:pt x="707823" y="28463"/>
                    <a:pt x="702702" y="22771"/>
                    <a:pt x="702702" y="14232"/>
                  </a:cubicBezTo>
                  <a:close/>
                  <a:moveTo>
                    <a:pt x="704409" y="39279"/>
                  </a:moveTo>
                  <a:lnTo>
                    <a:pt x="729445" y="39279"/>
                  </a:lnTo>
                  <a:lnTo>
                    <a:pt x="729445" y="124670"/>
                  </a:lnTo>
                  <a:lnTo>
                    <a:pt x="704409" y="124670"/>
                  </a:lnTo>
                  <a:lnTo>
                    <a:pt x="704409" y="39279"/>
                  </a:lnTo>
                  <a:close/>
                  <a:moveTo>
                    <a:pt x="750498" y="39279"/>
                  </a:moveTo>
                  <a:lnTo>
                    <a:pt x="775533" y="39279"/>
                  </a:lnTo>
                  <a:lnTo>
                    <a:pt x="775533" y="52942"/>
                  </a:lnTo>
                  <a:lnTo>
                    <a:pt x="776102" y="52942"/>
                  </a:lnTo>
                  <a:cubicBezTo>
                    <a:pt x="781792" y="43264"/>
                    <a:pt x="789758" y="37572"/>
                    <a:pt x="803982" y="37572"/>
                  </a:cubicBezTo>
                  <a:cubicBezTo>
                    <a:pt x="824466" y="37572"/>
                    <a:pt x="831863" y="48957"/>
                    <a:pt x="831863" y="68881"/>
                  </a:cubicBezTo>
                  <a:lnTo>
                    <a:pt x="831863" y="124670"/>
                  </a:lnTo>
                  <a:lnTo>
                    <a:pt x="806827" y="124670"/>
                  </a:lnTo>
                  <a:lnTo>
                    <a:pt x="806827" y="75713"/>
                  </a:lnTo>
                  <a:cubicBezTo>
                    <a:pt x="806827" y="64896"/>
                    <a:pt x="803414" y="59204"/>
                    <a:pt x="793172" y="59204"/>
                  </a:cubicBezTo>
                  <a:cubicBezTo>
                    <a:pt x="782361" y="59204"/>
                    <a:pt x="775533" y="66604"/>
                    <a:pt x="775533" y="77420"/>
                  </a:cubicBezTo>
                  <a:lnTo>
                    <a:pt x="775533" y="124670"/>
                  </a:lnTo>
                  <a:lnTo>
                    <a:pt x="750498" y="124670"/>
                  </a:lnTo>
                  <a:lnTo>
                    <a:pt x="750498" y="39279"/>
                  </a:lnTo>
                  <a:close/>
                  <a:moveTo>
                    <a:pt x="932574" y="39279"/>
                  </a:moveTo>
                  <a:lnTo>
                    <a:pt x="932574" y="58065"/>
                  </a:lnTo>
                  <a:lnTo>
                    <a:pt x="917212" y="58065"/>
                  </a:lnTo>
                  <a:cubicBezTo>
                    <a:pt x="918918" y="61481"/>
                    <a:pt x="919488" y="65466"/>
                    <a:pt x="919488" y="69451"/>
                  </a:cubicBezTo>
                  <a:cubicBezTo>
                    <a:pt x="919488" y="87667"/>
                    <a:pt x="906970" y="100760"/>
                    <a:pt x="885348" y="100760"/>
                  </a:cubicBezTo>
                  <a:cubicBezTo>
                    <a:pt x="880227" y="100760"/>
                    <a:pt x="875106" y="100191"/>
                    <a:pt x="871124" y="98483"/>
                  </a:cubicBezTo>
                  <a:cubicBezTo>
                    <a:pt x="869416" y="100191"/>
                    <a:pt x="868847" y="101899"/>
                    <a:pt x="868847" y="103607"/>
                  </a:cubicBezTo>
                  <a:cubicBezTo>
                    <a:pt x="868847" y="114992"/>
                    <a:pt x="930867" y="95068"/>
                    <a:pt x="930867" y="130932"/>
                  </a:cubicBezTo>
                  <a:cubicBezTo>
                    <a:pt x="930867" y="145163"/>
                    <a:pt x="922333" y="157118"/>
                    <a:pt x="885917" y="157118"/>
                  </a:cubicBezTo>
                  <a:cubicBezTo>
                    <a:pt x="854623" y="157118"/>
                    <a:pt x="844381" y="149717"/>
                    <a:pt x="844381" y="137763"/>
                  </a:cubicBezTo>
                  <a:cubicBezTo>
                    <a:pt x="844381" y="131501"/>
                    <a:pt x="847795" y="126377"/>
                    <a:pt x="853485" y="122962"/>
                  </a:cubicBezTo>
                  <a:cubicBezTo>
                    <a:pt x="848933" y="120115"/>
                    <a:pt x="846088" y="116131"/>
                    <a:pt x="846088" y="109869"/>
                  </a:cubicBezTo>
                  <a:cubicBezTo>
                    <a:pt x="846088" y="102468"/>
                    <a:pt x="849502" y="96206"/>
                    <a:pt x="858606" y="91652"/>
                  </a:cubicBezTo>
                  <a:cubicBezTo>
                    <a:pt x="852916" y="85959"/>
                    <a:pt x="850071" y="78559"/>
                    <a:pt x="850071" y="69451"/>
                  </a:cubicBezTo>
                  <a:cubicBezTo>
                    <a:pt x="850071" y="50665"/>
                    <a:pt x="862589" y="38141"/>
                    <a:pt x="884779" y="38141"/>
                  </a:cubicBezTo>
                  <a:cubicBezTo>
                    <a:pt x="889331" y="38141"/>
                    <a:pt x="893314" y="38710"/>
                    <a:pt x="897297" y="39849"/>
                  </a:cubicBezTo>
                  <a:lnTo>
                    <a:pt x="932574" y="39849"/>
                  </a:lnTo>
                  <a:close/>
                  <a:moveTo>
                    <a:pt x="867709" y="127516"/>
                  </a:moveTo>
                  <a:cubicBezTo>
                    <a:pt x="864864" y="129793"/>
                    <a:pt x="864296" y="132070"/>
                    <a:pt x="864296" y="133778"/>
                  </a:cubicBezTo>
                  <a:cubicBezTo>
                    <a:pt x="864296" y="138901"/>
                    <a:pt x="868279" y="141748"/>
                    <a:pt x="887055" y="141748"/>
                  </a:cubicBezTo>
                  <a:cubicBezTo>
                    <a:pt x="902418" y="141748"/>
                    <a:pt x="906970" y="137193"/>
                    <a:pt x="906970" y="133778"/>
                  </a:cubicBezTo>
                  <a:cubicBezTo>
                    <a:pt x="907539" y="125808"/>
                    <a:pt x="885348" y="129793"/>
                    <a:pt x="867709" y="127516"/>
                  </a:cubicBezTo>
                  <a:close/>
                  <a:moveTo>
                    <a:pt x="896728" y="69451"/>
                  </a:moveTo>
                  <a:cubicBezTo>
                    <a:pt x="896728" y="59773"/>
                    <a:pt x="893314" y="54080"/>
                    <a:pt x="884779" y="54080"/>
                  </a:cubicBezTo>
                  <a:cubicBezTo>
                    <a:pt x="876244" y="54080"/>
                    <a:pt x="872830" y="59773"/>
                    <a:pt x="872830" y="69451"/>
                  </a:cubicBezTo>
                  <a:cubicBezTo>
                    <a:pt x="872830" y="79128"/>
                    <a:pt x="876244" y="84821"/>
                    <a:pt x="884779" y="84821"/>
                  </a:cubicBezTo>
                  <a:cubicBezTo>
                    <a:pt x="893314" y="84821"/>
                    <a:pt x="896728" y="79128"/>
                    <a:pt x="896728" y="69451"/>
                  </a:cubicBezTo>
                  <a:close/>
                  <a:moveTo>
                    <a:pt x="569" y="159964"/>
                  </a:moveTo>
                  <a:lnTo>
                    <a:pt x="82504" y="159964"/>
                  </a:lnTo>
                  <a:lnTo>
                    <a:pt x="82504" y="181596"/>
                  </a:lnTo>
                  <a:lnTo>
                    <a:pt x="27311" y="181596"/>
                  </a:lnTo>
                  <a:lnTo>
                    <a:pt x="27311" y="208921"/>
                  </a:lnTo>
                  <a:lnTo>
                    <a:pt x="79090" y="208921"/>
                  </a:lnTo>
                  <a:lnTo>
                    <a:pt x="79090" y="229984"/>
                  </a:lnTo>
                  <a:lnTo>
                    <a:pt x="27311" y="229984"/>
                  </a:lnTo>
                  <a:lnTo>
                    <a:pt x="27311" y="277803"/>
                  </a:lnTo>
                  <a:lnTo>
                    <a:pt x="569" y="277803"/>
                  </a:lnTo>
                  <a:lnTo>
                    <a:pt x="569" y="159964"/>
                  </a:lnTo>
                  <a:close/>
                  <a:moveTo>
                    <a:pt x="99573" y="167365"/>
                  </a:moveTo>
                  <a:cubicBezTo>
                    <a:pt x="99573" y="158826"/>
                    <a:pt x="104694" y="153133"/>
                    <a:pt x="113798" y="153133"/>
                  </a:cubicBezTo>
                  <a:cubicBezTo>
                    <a:pt x="122333" y="153133"/>
                    <a:pt x="128592" y="158826"/>
                    <a:pt x="128592" y="167365"/>
                  </a:cubicBezTo>
                  <a:cubicBezTo>
                    <a:pt x="128592" y="175904"/>
                    <a:pt x="122902" y="181596"/>
                    <a:pt x="113798" y="181596"/>
                  </a:cubicBezTo>
                  <a:cubicBezTo>
                    <a:pt x="104694" y="181596"/>
                    <a:pt x="99573" y="175904"/>
                    <a:pt x="99573" y="167365"/>
                  </a:cubicBezTo>
                  <a:close/>
                  <a:moveTo>
                    <a:pt x="101280" y="192412"/>
                  </a:moveTo>
                  <a:lnTo>
                    <a:pt x="126316" y="192412"/>
                  </a:lnTo>
                  <a:lnTo>
                    <a:pt x="126316" y="277803"/>
                  </a:lnTo>
                  <a:lnTo>
                    <a:pt x="101280" y="277803"/>
                  </a:lnTo>
                  <a:lnTo>
                    <a:pt x="101280" y="192412"/>
                  </a:lnTo>
                  <a:close/>
                  <a:moveTo>
                    <a:pt x="147368" y="192412"/>
                  </a:moveTo>
                  <a:lnTo>
                    <a:pt x="172404" y="192412"/>
                  </a:lnTo>
                  <a:lnTo>
                    <a:pt x="172404" y="206075"/>
                  </a:lnTo>
                  <a:lnTo>
                    <a:pt x="172973" y="206075"/>
                  </a:lnTo>
                  <a:cubicBezTo>
                    <a:pt x="178663" y="196397"/>
                    <a:pt x="186060" y="190705"/>
                    <a:pt x="194595" y="190705"/>
                  </a:cubicBezTo>
                  <a:cubicBezTo>
                    <a:pt x="196871" y="190705"/>
                    <a:pt x="199146" y="191274"/>
                    <a:pt x="201991" y="191843"/>
                  </a:cubicBezTo>
                  <a:lnTo>
                    <a:pt x="201991" y="218029"/>
                  </a:lnTo>
                  <a:cubicBezTo>
                    <a:pt x="199146" y="216891"/>
                    <a:pt x="195733" y="216322"/>
                    <a:pt x="191181" y="216322"/>
                  </a:cubicBezTo>
                  <a:cubicBezTo>
                    <a:pt x="180370" y="216322"/>
                    <a:pt x="172973" y="223153"/>
                    <a:pt x="172973" y="235107"/>
                  </a:cubicBezTo>
                  <a:lnTo>
                    <a:pt x="172973" y="277803"/>
                  </a:lnTo>
                  <a:lnTo>
                    <a:pt x="147937" y="277803"/>
                  </a:lnTo>
                  <a:lnTo>
                    <a:pt x="147937" y="192412"/>
                  </a:lnTo>
                  <a:close/>
                  <a:moveTo>
                    <a:pt x="234993" y="249339"/>
                  </a:moveTo>
                  <a:cubicBezTo>
                    <a:pt x="235562" y="259017"/>
                    <a:pt x="242390" y="261863"/>
                    <a:pt x="250355" y="261863"/>
                  </a:cubicBezTo>
                  <a:cubicBezTo>
                    <a:pt x="258890" y="261863"/>
                    <a:pt x="262304" y="259017"/>
                    <a:pt x="262304" y="254463"/>
                  </a:cubicBezTo>
                  <a:cubicBezTo>
                    <a:pt x="262304" y="240231"/>
                    <a:pt x="213371" y="251047"/>
                    <a:pt x="213371" y="218029"/>
                  </a:cubicBezTo>
                  <a:cubicBezTo>
                    <a:pt x="213371" y="202659"/>
                    <a:pt x="224182" y="190705"/>
                    <a:pt x="248649" y="190705"/>
                  </a:cubicBezTo>
                  <a:cubicBezTo>
                    <a:pt x="272546" y="190705"/>
                    <a:pt x="285064" y="201521"/>
                    <a:pt x="285633" y="219737"/>
                  </a:cubicBezTo>
                  <a:lnTo>
                    <a:pt x="261735" y="219737"/>
                  </a:lnTo>
                  <a:cubicBezTo>
                    <a:pt x="261735" y="211767"/>
                    <a:pt x="256045" y="208352"/>
                    <a:pt x="248649" y="208352"/>
                  </a:cubicBezTo>
                  <a:cubicBezTo>
                    <a:pt x="240683" y="208352"/>
                    <a:pt x="238407" y="212337"/>
                    <a:pt x="238407" y="215183"/>
                  </a:cubicBezTo>
                  <a:cubicBezTo>
                    <a:pt x="238407" y="229415"/>
                    <a:pt x="287340" y="218599"/>
                    <a:pt x="287340" y="252185"/>
                  </a:cubicBezTo>
                  <a:cubicBezTo>
                    <a:pt x="287340" y="268125"/>
                    <a:pt x="276529" y="278941"/>
                    <a:pt x="250925" y="278941"/>
                  </a:cubicBezTo>
                  <a:cubicBezTo>
                    <a:pt x="226458" y="278941"/>
                    <a:pt x="211664" y="271541"/>
                    <a:pt x="210526" y="248770"/>
                  </a:cubicBezTo>
                  <a:lnTo>
                    <a:pt x="234993" y="248770"/>
                  </a:lnTo>
                  <a:close/>
                  <a:moveTo>
                    <a:pt x="308393" y="212337"/>
                  </a:moveTo>
                  <a:lnTo>
                    <a:pt x="297013" y="212337"/>
                  </a:lnTo>
                  <a:lnTo>
                    <a:pt x="297013" y="192412"/>
                  </a:lnTo>
                  <a:lnTo>
                    <a:pt x="308393" y="192412"/>
                  </a:lnTo>
                  <a:lnTo>
                    <a:pt x="308393" y="170211"/>
                  </a:lnTo>
                  <a:lnTo>
                    <a:pt x="333428" y="170211"/>
                  </a:lnTo>
                  <a:lnTo>
                    <a:pt x="333428" y="192412"/>
                  </a:lnTo>
                  <a:lnTo>
                    <a:pt x="353343" y="192412"/>
                  </a:lnTo>
                  <a:lnTo>
                    <a:pt x="353343" y="212337"/>
                  </a:lnTo>
                  <a:lnTo>
                    <a:pt x="333428" y="212337"/>
                  </a:lnTo>
                  <a:lnTo>
                    <a:pt x="333428" y="244785"/>
                  </a:lnTo>
                  <a:cubicBezTo>
                    <a:pt x="333428" y="252755"/>
                    <a:pt x="337411" y="256170"/>
                    <a:pt x="346515" y="256170"/>
                  </a:cubicBezTo>
                  <a:cubicBezTo>
                    <a:pt x="348791" y="256170"/>
                    <a:pt x="351067" y="256170"/>
                    <a:pt x="355050" y="255601"/>
                  </a:cubicBezTo>
                  <a:lnTo>
                    <a:pt x="355050" y="277803"/>
                  </a:lnTo>
                  <a:cubicBezTo>
                    <a:pt x="351636" y="278372"/>
                    <a:pt x="347084" y="279510"/>
                    <a:pt x="341963" y="279510"/>
                  </a:cubicBezTo>
                  <a:cubicBezTo>
                    <a:pt x="319772" y="279510"/>
                    <a:pt x="308393" y="269833"/>
                    <a:pt x="308393" y="245354"/>
                  </a:cubicBezTo>
                  <a:lnTo>
                    <a:pt x="308393" y="212337"/>
                  </a:lnTo>
                  <a:close/>
                </a:path>
              </a:pathLst>
            </a:custGeom>
            <a:solidFill>
              <a:srgbClr val="858381"/>
            </a:solidFill>
            <a:ln w="5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BC116B43-EA9D-657F-FFEF-702C1ECD858C}"/>
                </a:ext>
              </a:extLst>
            </p:cNvPr>
            <p:cNvSpPr/>
            <p:nvPr/>
          </p:nvSpPr>
          <p:spPr>
            <a:xfrm>
              <a:off x="3487075" y="6411984"/>
              <a:ext cx="1250639" cy="290924"/>
            </a:xfrm>
            <a:custGeom>
              <a:avLst/>
              <a:gdLst>
                <a:gd name="connsiteX0" fmla="*/ 1063442 w 1250639"/>
                <a:gd name="connsiteY0" fmla="*/ 223153 h 290924"/>
                <a:gd name="connsiteX1" fmla="*/ 1155049 w 1250639"/>
                <a:gd name="connsiteY1" fmla="*/ 149717 h 290924"/>
                <a:gd name="connsiteX2" fmla="*/ 1188051 w 1250639"/>
                <a:gd name="connsiteY2" fmla="*/ 154272 h 290924"/>
                <a:gd name="connsiteX3" fmla="*/ 1188620 w 1250639"/>
                <a:gd name="connsiteY3" fmla="*/ 154272 h 290924"/>
                <a:gd name="connsiteX4" fmla="*/ 1190327 w 1250639"/>
                <a:gd name="connsiteY4" fmla="*/ 154841 h 290924"/>
                <a:gd name="connsiteX5" fmla="*/ 1192033 w 1250639"/>
                <a:gd name="connsiteY5" fmla="*/ 155410 h 290924"/>
                <a:gd name="connsiteX6" fmla="*/ 1193171 w 1250639"/>
                <a:gd name="connsiteY6" fmla="*/ 155410 h 290924"/>
                <a:gd name="connsiteX7" fmla="*/ 1194310 w 1250639"/>
                <a:gd name="connsiteY7" fmla="*/ 155979 h 290924"/>
                <a:gd name="connsiteX8" fmla="*/ 1199431 w 1250639"/>
                <a:gd name="connsiteY8" fmla="*/ 157687 h 290924"/>
                <a:gd name="connsiteX9" fmla="*/ 1199431 w 1250639"/>
                <a:gd name="connsiteY9" fmla="*/ 157687 h 290924"/>
                <a:gd name="connsiteX10" fmla="*/ 1202276 w 1250639"/>
                <a:gd name="connsiteY10" fmla="*/ 158826 h 290924"/>
                <a:gd name="connsiteX11" fmla="*/ 1202276 w 1250639"/>
                <a:gd name="connsiteY11" fmla="*/ 146871 h 290924"/>
                <a:gd name="connsiteX12" fmla="*/ 1156187 w 1250639"/>
                <a:gd name="connsiteY12" fmla="*/ 106453 h 290924"/>
                <a:gd name="connsiteX13" fmla="*/ 1103840 w 1250639"/>
                <a:gd name="connsiteY13" fmla="*/ 138332 h 290924"/>
                <a:gd name="connsiteX14" fmla="*/ 1069701 w 1250639"/>
                <a:gd name="connsiteY14" fmla="*/ 105884 h 290924"/>
                <a:gd name="connsiteX15" fmla="*/ 1156756 w 1250639"/>
                <a:gd name="connsiteY15" fmla="*/ 60342 h 290924"/>
                <a:gd name="connsiteX16" fmla="*/ 1250640 w 1250639"/>
                <a:gd name="connsiteY16" fmla="*/ 143455 h 290924"/>
                <a:gd name="connsiteX17" fmla="*/ 1250640 w 1250639"/>
                <a:gd name="connsiteY17" fmla="*/ 285772 h 290924"/>
                <a:gd name="connsiteX18" fmla="*/ 1202276 w 1250639"/>
                <a:gd name="connsiteY18" fmla="*/ 285772 h 290924"/>
                <a:gd name="connsiteX19" fmla="*/ 1202276 w 1250639"/>
                <a:gd name="connsiteY19" fmla="*/ 266986 h 290924"/>
                <a:gd name="connsiteX20" fmla="*/ 1199999 w 1250639"/>
                <a:gd name="connsiteY20" fmla="*/ 268694 h 290924"/>
                <a:gd name="connsiteX21" fmla="*/ 1137411 w 1250639"/>
                <a:gd name="connsiteY21" fmla="*/ 290896 h 290924"/>
                <a:gd name="connsiteX22" fmla="*/ 1063442 w 1250639"/>
                <a:gd name="connsiteY22" fmla="*/ 223153 h 290924"/>
                <a:gd name="connsiteX23" fmla="*/ 1111237 w 1250639"/>
                <a:gd name="connsiteY23" fmla="*/ 219737 h 290924"/>
                <a:gd name="connsiteX24" fmla="*/ 1146514 w 1250639"/>
                <a:gd name="connsiteY24" fmla="*/ 247062 h 290924"/>
                <a:gd name="connsiteX25" fmla="*/ 1201706 w 1250639"/>
                <a:gd name="connsiteY25" fmla="*/ 227138 h 290924"/>
                <a:gd name="connsiteX26" fmla="*/ 1201706 w 1250639"/>
                <a:gd name="connsiteY26" fmla="*/ 200382 h 290924"/>
                <a:gd name="connsiteX27" fmla="*/ 1152773 w 1250639"/>
                <a:gd name="connsiteY27" fmla="*/ 190705 h 290924"/>
                <a:gd name="connsiteX28" fmla="*/ 1111237 w 1250639"/>
                <a:gd name="connsiteY28" fmla="*/ 219737 h 290924"/>
                <a:gd name="connsiteX29" fmla="*/ 1111237 w 1250639"/>
                <a:gd name="connsiteY29" fmla="*/ 219737 h 290924"/>
                <a:gd name="connsiteX30" fmla="*/ 862589 w 1250639"/>
                <a:gd name="connsiteY30" fmla="*/ 247631 h 290924"/>
                <a:gd name="connsiteX31" fmla="*/ 894452 w 1250639"/>
                <a:gd name="connsiteY31" fmla="*/ 214614 h 290924"/>
                <a:gd name="connsiteX32" fmla="*/ 958179 w 1250639"/>
                <a:gd name="connsiteY32" fmla="*/ 246493 h 290924"/>
                <a:gd name="connsiteX33" fmla="*/ 992318 w 1250639"/>
                <a:gd name="connsiteY33" fmla="*/ 223722 h 290924"/>
                <a:gd name="connsiteX34" fmla="*/ 976386 w 1250639"/>
                <a:gd name="connsiteY34" fmla="*/ 204936 h 290924"/>
                <a:gd name="connsiteX35" fmla="*/ 966714 w 1250639"/>
                <a:gd name="connsiteY35" fmla="*/ 202090 h 290924"/>
                <a:gd name="connsiteX36" fmla="*/ 937695 w 1250639"/>
                <a:gd name="connsiteY36" fmla="*/ 194689 h 290924"/>
                <a:gd name="connsiteX37" fmla="*/ 871123 w 1250639"/>
                <a:gd name="connsiteY37" fmla="*/ 125239 h 290924"/>
                <a:gd name="connsiteX38" fmla="*/ 951351 w 1250639"/>
                <a:gd name="connsiteY38" fmla="*/ 59773 h 290924"/>
                <a:gd name="connsiteX39" fmla="*/ 1033285 w 1250639"/>
                <a:gd name="connsiteY39" fmla="*/ 96775 h 290924"/>
                <a:gd name="connsiteX40" fmla="*/ 1001422 w 1250639"/>
                <a:gd name="connsiteY40" fmla="*/ 131501 h 290924"/>
                <a:gd name="connsiteX41" fmla="*/ 949644 w 1250639"/>
                <a:gd name="connsiteY41" fmla="*/ 103607 h 290924"/>
                <a:gd name="connsiteX42" fmla="*/ 919488 w 1250639"/>
                <a:gd name="connsiteY42" fmla="*/ 124100 h 290924"/>
                <a:gd name="connsiteX43" fmla="*/ 936557 w 1250639"/>
                <a:gd name="connsiteY43" fmla="*/ 143455 h 290924"/>
                <a:gd name="connsiteX44" fmla="*/ 941109 w 1250639"/>
                <a:gd name="connsiteY44" fmla="*/ 144594 h 290924"/>
                <a:gd name="connsiteX45" fmla="*/ 975817 w 1250639"/>
                <a:gd name="connsiteY45" fmla="*/ 152564 h 290924"/>
                <a:gd name="connsiteX46" fmla="*/ 1041251 w 1250639"/>
                <a:gd name="connsiteY46" fmla="*/ 221445 h 290924"/>
                <a:gd name="connsiteX47" fmla="*/ 953627 w 1250639"/>
                <a:gd name="connsiteY47" fmla="*/ 289757 h 290924"/>
                <a:gd name="connsiteX48" fmla="*/ 862589 w 1250639"/>
                <a:gd name="connsiteY48" fmla="*/ 247631 h 290924"/>
                <a:gd name="connsiteX49" fmla="*/ 862589 w 1250639"/>
                <a:gd name="connsiteY49" fmla="*/ 247631 h 290924"/>
                <a:gd name="connsiteX50" fmla="*/ 649786 w 1250639"/>
                <a:gd name="connsiteY50" fmla="*/ 193551 h 290924"/>
                <a:gd name="connsiteX51" fmla="*/ 649786 w 1250639"/>
                <a:gd name="connsiteY51" fmla="*/ 66035 h 290924"/>
                <a:gd name="connsiteX52" fmla="*/ 700995 w 1250639"/>
                <a:gd name="connsiteY52" fmla="*/ 66035 h 290924"/>
                <a:gd name="connsiteX53" fmla="*/ 700995 w 1250639"/>
                <a:gd name="connsiteY53" fmla="*/ 197536 h 290924"/>
                <a:gd name="connsiteX54" fmla="*/ 741963 w 1250639"/>
                <a:gd name="connsiteY54" fmla="*/ 245354 h 290924"/>
                <a:gd name="connsiteX55" fmla="*/ 782930 w 1250639"/>
                <a:gd name="connsiteY55" fmla="*/ 197536 h 290924"/>
                <a:gd name="connsiteX56" fmla="*/ 782930 w 1250639"/>
                <a:gd name="connsiteY56" fmla="*/ 66035 h 290924"/>
                <a:gd name="connsiteX57" fmla="*/ 834139 w 1250639"/>
                <a:gd name="connsiteY57" fmla="*/ 66035 h 290924"/>
                <a:gd name="connsiteX58" fmla="*/ 834139 w 1250639"/>
                <a:gd name="connsiteY58" fmla="*/ 193551 h 290924"/>
                <a:gd name="connsiteX59" fmla="*/ 741394 w 1250639"/>
                <a:gd name="connsiteY59" fmla="*/ 290326 h 290924"/>
                <a:gd name="connsiteX60" fmla="*/ 649786 w 1250639"/>
                <a:gd name="connsiteY60" fmla="*/ 193551 h 290924"/>
                <a:gd name="connsiteX61" fmla="*/ 649786 w 1250639"/>
                <a:gd name="connsiteY61" fmla="*/ 193551 h 290924"/>
                <a:gd name="connsiteX62" fmla="*/ 514367 w 1250639"/>
                <a:gd name="connsiteY62" fmla="*/ 207783 h 290924"/>
                <a:gd name="connsiteX63" fmla="*/ 514367 w 1250639"/>
                <a:gd name="connsiteY63" fmla="*/ 111576 h 290924"/>
                <a:gd name="connsiteX64" fmla="*/ 481934 w 1250639"/>
                <a:gd name="connsiteY64" fmla="*/ 111576 h 290924"/>
                <a:gd name="connsiteX65" fmla="*/ 481934 w 1250639"/>
                <a:gd name="connsiteY65" fmla="*/ 66035 h 290924"/>
                <a:gd name="connsiteX66" fmla="*/ 514367 w 1250639"/>
                <a:gd name="connsiteY66" fmla="*/ 66035 h 290924"/>
                <a:gd name="connsiteX67" fmla="*/ 514367 w 1250639"/>
                <a:gd name="connsiteY67" fmla="*/ 569 h 290924"/>
                <a:gd name="connsiteX68" fmla="*/ 565007 w 1250639"/>
                <a:gd name="connsiteY68" fmla="*/ 569 h 290924"/>
                <a:gd name="connsiteX69" fmla="*/ 565007 w 1250639"/>
                <a:gd name="connsiteY69" fmla="*/ 66035 h 290924"/>
                <a:gd name="connsiteX70" fmla="*/ 617354 w 1250639"/>
                <a:gd name="connsiteY70" fmla="*/ 66035 h 290924"/>
                <a:gd name="connsiteX71" fmla="*/ 617354 w 1250639"/>
                <a:gd name="connsiteY71" fmla="*/ 111576 h 290924"/>
                <a:gd name="connsiteX72" fmla="*/ 565007 w 1250639"/>
                <a:gd name="connsiteY72" fmla="*/ 111576 h 290924"/>
                <a:gd name="connsiteX73" fmla="*/ 565007 w 1250639"/>
                <a:gd name="connsiteY73" fmla="*/ 200382 h 290924"/>
                <a:gd name="connsiteX74" fmla="*/ 600853 w 1250639"/>
                <a:gd name="connsiteY74" fmla="*/ 240231 h 290924"/>
                <a:gd name="connsiteX75" fmla="*/ 600853 w 1250639"/>
                <a:gd name="connsiteY75" fmla="*/ 240231 h 290924"/>
                <a:gd name="connsiteX76" fmla="*/ 617354 w 1250639"/>
                <a:gd name="connsiteY76" fmla="*/ 239092 h 290924"/>
                <a:gd name="connsiteX77" fmla="*/ 617354 w 1250639"/>
                <a:gd name="connsiteY77" fmla="*/ 284634 h 290924"/>
                <a:gd name="connsiteX78" fmla="*/ 590042 w 1250639"/>
                <a:gd name="connsiteY78" fmla="*/ 285772 h 290924"/>
                <a:gd name="connsiteX79" fmla="*/ 514367 w 1250639"/>
                <a:gd name="connsiteY79" fmla="*/ 207783 h 290924"/>
                <a:gd name="connsiteX80" fmla="*/ 514367 w 1250639"/>
                <a:gd name="connsiteY80" fmla="*/ 207783 h 290924"/>
                <a:gd name="connsiteX81" fmla="*/ 344808 w 1250639"/>
                <a:gd name="connsiteY81" fmla="*/ 285203 h 290924"/>
                <a:gd name="connsiteX82" fmla="*/ 344808 w 1250639"/>
                <a:gd name="connsiteY82" fmla="*/ 144025 h 290924"/>
                <a:gd name="connsiteX83" fmla="*/ 423328 w 1250639"/>
                <a:gd name="connsiteY83" fmla="*/ 65466 h 290924"/>
                <a:gd name="connsiteX84" fmla="*/ 452347 w 1250639"/>
                <a:gd name="connsiteY84" fmla="*/ 65466 h 290924"/>
                <a:gd name="connsiteX85" fmla="*/ 452347 w 1250639"/>
                <a:gd name="connsiteY85" fmla="*/ 111576 h 290924"/>
                <a:gd name="connsiteX86" fmla="*/ 434139 w 1250639"/>
                <a:gd name="connsiteY86" fmla="*/ 111576 h 290924"/>
                <a:gd name="connsiteX87" fmla="*/ 394879 w 1250639"/>
                <a:gd name="connsiteY87" fmla="*/ 150856 h 290924"/>
                <a:gd name="connsiteX88" fmla="*/ 394879 w 1250639"/>
                <a:gd name="connsiteY88" fmla="*/ 150856 h 290924"/>
                <a:gd name="connsiteX89" fmla="*/ 394879 w 1250639"/>
                <a:gd name="connsiteY89" fmla="*/ 285203 h 290924"/>
                <a:gd name="connsiteX90" fmla="*/ 344808 w 1250639"/>
                <a:gd name="connsiteY90" fmla="*/ 285203 h 290924"/>
                <a:gd name="connsiteX91" fmla="*/ 246942 w 1250639"/>
                <a:gd name="connsiteY91" fmla="*/ 285203 h 290924"/>
                <a:gd name="connsiteX92" fmla="*/ 246942 w 1250639"/>
                <a:gd name="connsiteY92" fmla="*/ 70589 h 290924"/>
                <a:gd name="connsiteX93" fmla="*/ 298151 w 1250639"/>
                <a:gd name="connsiteY93" fmla="*/ 140609 h 290924"/>
                <a:gd name="connsiteX94" fmla="*/ 298151 w 1250639"/>
                <a:gd name="connsiteY94" fmla="*/ 285203 h 290924"/>
                <a:gd name="connsiteX95" fmla="*/ 246942 w 1250639"/>
                <a:gd name="connsiteY95" fmla="*/ 285203 h 290924"/>
                <a:gd name="connsiteX96" fmla="*/ 77951 w 1250639"/>
                <a:gd name="connsiteY96" fmla="*/ 285203 h 290924"/>
                <a:gd name="connsiteX97" fmla="*/ 0 w 1250639"/>
                <a:gd name="connsiteY97" fmla="*/ 65466 h 290924"/>
                <a:gd name="connsiteX98" fmla="*/ 52347 w 1250639"/>
                <a:gd name="connsiteY98" fmla="*/ 65466 h 290924"/>
                <a:gd name="connsiteX99" fmla="*/ 105832 w 1250639"/>
                <a:gd name="connsiteY99" fmla="*/ 226568 h 290924"/>
                <a:gd name="connsiteX100" fmla="*/ 159317 w 1250639"/>
                <a:gd name="connsiteY100" fmla="*/ 65466 h 290924"/>
                <a:gd name="connsiteX101" fmla="*/ 211664 w 1250639"/>
                <a:gd name="connsiteY101" fmla="*/ 65466 h 290924"/>
                <a:gd name="connsiteX102" fmla="*/ 133713 w 1250639"/>
                <a:gd name="connsiteY102" fmla="*/ 285203 h 290924"/>
                <a:gd name="connsiteX103" fmla="*/ 77951 w 1250639"/>
                <a:gd name="connsiteY103" fmla="*/ 285203 h 290924"/>
                <a:gd name="connsiteX104" fmla="*/ 246942 w 1250639"/>
                <a:gd name="connsiteY104" fmla="*/ 0 h 290924"/>
                <a:gd name="connsiteX105" fmla="*/ 297013 w 1250639"/>
                <a:gd name="connsiteY105" fmla="*/ 0 h 290924"/>
                <a:gd name="connsiteX106" fmla="*/ 246942 w 1250639"/>
                <a:gd name="connsiteY106" fmla="*/ 60342 h 290924"/>
                <a:gd name="connsiteX107" fmla="*/ 246942 w 1250639"/>
                <a:gd name="connsiteY107" fmla="*/ 0 h 290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</a:cxnLst>
              <a:rect l="l" t="t" r="r" b="b"/>
              <a:pathLst>
                <a:path w="1250639" h="290924">
                  <a:moveTo>
                    <a:pt x="1063442" y="223153"/>
                  </a:moveTo>
                  <a:cubicBezTo>
                    <a:pt x="1063442" y="173057"/>
                    <a:pt x="1104409" y="149717"/>
                    <a:pt x="1155049" y="149717"/>
                  </a:cubicBezTo>
                  <a:cubicBezTo>
                    <a:pt x="1166429" y="149717"/>
                    <a:pt x="1177240" y="151425"/>
                    <a:pt x="1188051" y="154272"/>
                  </a:cubicBezTo>
                  <a:lnTo>
                    <a:pt x="1188620" y="154272"/>
                  </a:lnTo>
                  <a:cubicBezTo>
                    <a:pt x="1189188" y="154272"/>
                    <a:pt x="1189758" y="154272"/>
                    <a:pt x="1190327" y="154841"/>
                  </a:cubicBezTo>
                  <a:cubicBezTo>
                    <a:pt x="1190896" y="155410"/>
                    <a:pt x="1191465" y="154841"/>
                    <a:pt x="1192033" y="155410"/>
                  </a:cubicBezTo>
                  <a:cubicBezTo>
                    <a:pt x="1192603" y="155410"/>
                    <a:pt x="1192603" y="155410"/>
                    <a:pt x="1193171" y="155410"/>
                  </a:cubicBezTo>
                  <a:cubicBezTo>
                    <a:pt x="1193741" y="155410"/>
                    <a:pt x="1194310" y="155410"/>
                    <a:pt x="1194310" y="155979"/>
                  </a:cubicBezTo>
                  <a:cubicBezTo>
                    <a:pt x="1196016" y="156549"/>
                    <a:pt x="1198293" y="157118"/>
                    <a:pt x="1199431" y="157687"/>
                  </a:cubicBezTo>
                  <a:lnTo>
                    <a:pt x="1199431" y="157687"/>
                  </a:lnTo>
                  <a:cubicBezTo>
                    <a:pt x="1200568" y="158256"/>
                    <a:pt x="1201706" y="158256"/>
                    <a:pt x="1202276" y="158826"/>
                  </a:cubicBezTo>
                  <a:lnTo>
                    <a:pt x="1202276" y="146871"/>
                  </a:lnTo>
                  <a:cubicBezTo>
                    <a:pt x="1202276" y="124100"/>
                    <a:pt x="1183499" y="105884"/>
                    <a:pt x="1156187" y="106453"/>
                  </a:cubicBezTo>
                  <a:cubicBezTo>
                    <a:pt x="1133997" y="106453"/>
                    <a:pt x="1114082" y="118977"/>
                    <a:pt x="1103840" y="138332"/>
                  </a:cubicBezTo>
                  <a:lnTo>
                    <a:pt x="1069701" y="105884"/>
                  </a:lnTo>
                  <a:cubicBezTo>
                    <a:pt x="1087340" y="75143"/>
                    <a:pt x="1123186" y="60342"/>
                    <a:pt x="1156756" y="60342"/>
                  </a:cubicBezTo>
                  <a:cubicBezTo>
                    <a:pt x="1211379" y="60342"/>
                    <a:pt x="1250640" y="87098"/>
                    <a:pt x="1250640" y="143455"/>
                  </a:cubicBezTo>
                  <a:lnTo>
                    <a:pt x="1250640" y="285772"/>
                  </a:lnTo>
                  <a:lnTo>
                    <a:pt x="1202276" y="285772"/>
                  </a:lnTo>
                  <a:lnTo>
                    <a:pt x="1202276" y="266986"/>
                  </a:lnTo>
                  <a:cubicBezTo>
                    <a:pt x="1201706" y="267556"/>
                    <a:pt x="1201137" y="268125"/>
                    <a:pt x="1199999" y="268694"/>
                  </a:cubicBezTo>
                  <a:cubicBezTo>
                    <a:pt x="1182361" y="283495"/>
                    <a:pt x="1160170" y="291465"/>
                    <a:pt x="1137411" y="290896"/>
                  </a:cubicBezTo>
                  <a:cubicBezTo>
                    <a:pt x="1097012" y="290326"/>
                    <a:pt x="1063442" y="265848"/>
                    <a:pt x="1063442" y="223153"/>
                  </a:cubicBezTo>
                  <a:close/>
                  <a:moveTo>
                    <a:pt x="1111237" y="219737"/>
                  </a:moveTo>
                  <a:cubicBezTo>
                    <a:pt x="1111237" y="234538"/>
                    <a:pt x="1122617" y="247062"/>
                    <a:pt x="1146514" y="247062"/>
                  </a:cubicBezTo>
                  <a:cubicBezTo>
                    <a:pt x="1166429" y="247062"/>
                    <a:pt x="1186344" y="240231"/>
                    <a:pt x="1201706" y="227138"/>
                  </a:cubicBezTo>
                  <a:lnTo>
                    <a:pt x="1201706" y="200382"/>
                  </a:lnTo>
                  <a:cubicBezTo>
                    <a:pt x="1186344" y="194120"/>
                    <a:pt x="1169843" y="190705"/>
                    <a:pt x="1152773" y="190705"/>
                  </a:cubicBezTo>
                  <a:cubicBezTo>
                    <a:pt x="1128307" y="190705"/>
                    <a:pt x="1111237" y="200951"/>
                    <a:pt x="1111237" y="219737"/>
                  </a:cubicBezTo>
                  <a:lnTo>
                    <a:pt x="1111237" y="219737"/>
                  </a:lnTo>
                  <a:close/>
                  <a:moveTo>
                    <a:pt x="862589" y="247631"/>
                  </a:moveTo>
                  <a:lnTo>
                    <a:pt x="894452" y="214614"/>
                  </a:lnTo>
                  <a:cubicBezTo>
                    <a:pt x="909246" y="235107"/>
                    <a:pt x="932574" y="247062"/>
                    <a:pt x="958179" y="246493"/>
                  </a:cubicBezTo>
                  <a:cubicBezTo>
                    <a:pt x="984921" y="246493"/>
                    <a:pt x="992318" y="234538"/>
                    <a:pt x="992318" y="223722"/>
                  </a:cubicBezTo>
                  <a:cubicBezTo>
                    <a:pt x="992318" y="215752"/>
                    <a:pt x="988335" y="209490"/>
                    <a:pt x="976386" y="204936"/>
                  </a:cubicBezTo>
                  <a:cubicBezTo>
                    <a:pt x="973542" y="203798"/>
                    <a:pt x="970127" y="202659"/>
                    <a:pt x="966714" y="202090"/>
                  </a:cubicBezTo>
                  <a:lnTo>
                    <a:pt x="937695" y="194689"/>
                  </a:lnTo>
                  <a:cubicBezTo>
                    <a:pt x="896728" y="184443"/>
                    <a:pt x="871123" y="163380"/>
                    <a:pt x="871123" y="125239"/>
                  </a:cubicBezTo>
                  <a:cubicBezTo>
                    <a:pt x="871123" y="84252"/>
                    <a:pt x="905263" y="59773"/>
                    <a:pt x="951351" y="59773"/>
                  </a:cubicBezTo>
                  <a:cubicBezTo>
                    <a:pt x="988335" y="59773"/>
                    <a:pt x="1013371" y="75713"/>
                    <a:pt x="1033285" y="96775"/>
                  </a:cubicBezTo>
                  <a:lnTo>
                    <a:pt x="1001422" y="131501"/>
                  </a:lnTo>
                  <a:cubicBezTo>
                    <a:pt x="989473" y="114423"/>
                    <a:pt x="970127" y="104176"/>
                    <a:pt x="949644" y="103607"/>
                  </a:cubicBezTo>
                  <a:cubicBezTo>
                    <a:pt x="930867" y="103607"/>
                    <a:pt x="919488" y="113284"/>
                    <a:pt x="919488" y="124100"/>
                  </a:cubicBezTo>
                  <a:cubicBezTo>
                    <a:pt x="919488" y="133778"/>
                    <a:pt x="926884" y="140040"/>
                    <a:pt x="936557" y="143455"/>
                  </a:cubicBezTo>
                  <a:cubicBezTo>
                    <a:pt x="938264" y="144025"/>
                    <a:pt x="939402" y="144594"/>
                    <a:pt x="941109" y="144594"/>
                  </a:cubicBezTo>
                  <a:lnTo>
                    <a:pt x="975817" y="152564"/>
                  </a:lnTo>
                  <a:cubicBezTo>
                    <a:pt x="1013371" y="161672"/>
                    <a:pt x="1041251" y="182735"/>
                    <a:pt x="1041251" y="221445"/>
                  </a:cubicBezTo>
                  <a:cubicBezTo>
                    <a:pt x="1041251" y="259586"/>
                    <a:pt x="1011664" y="289757"/>
                    <a:pt x="953627" y="289757"/>
                  </a:cubicBezTo>
                  <a:cubicBezTo>
                    <a:pt x="908108" y="290326"/>
                    <a:pt x="879658" y="269264"/>
                    <a:pt x="862589" y="247631"/>
                  </a:cubicBezTo>
                  <a:lnTo>
                    <a:pt x="862589" y="247631"/>
                  </a:lnTo>
                  <a:close/>
                  <a:moveTo>
                    <a:pt x="649786" y="193551"/>
                  </a:moveTo>
                  <a:lnTo>
                    <a:pt x="649786" y="66035"/>
                  </a:lnTo>
                  <a:lnTo>
                    <a:pt x="700995" y="66035"/>
                  </a:lnTo>
                  <a:lnTo>
                    <a:pt x="700995" y="197536"/>
                  </a:lnTo>
                  <a:cubicBezTo>
                    <a:pt x="700995" y="225999"/>
                    <a:pt x="715789" y="245354"/>
                    <a:pt x="741963" y="245354"/>
                  </a:cubicBezTo>
                  <a:cubicBezTo>
                    <a:pt x="768136" y="245354"/>
                    <a:pt x="782930" y="226568"/>
                    <a:pt x="782930" y="197536"/>
                  </a:cubicBezTo>
                  <a:lnTo>
                    <a:pt x="782930" y="66035"/>
                  </a:lnTo>
                  <a:lnTo>
                    <a:pt x="834139" y="66035"/>
                  </a:lnTo>
                  <a:lnTo>
                    <a:pt x="834139" y="193551"/>
                  </a:lnTo>
                  <a:cubicBezTo>
                    <a:pt x="834139" y="255601"/>
                    <a:pt x="790327" y="290326"/>
                    <a:pt x="741394" y="290326"/>
                  </a:cubicBezTo>
                  <a:cubicBezTo>
                    <a:pt x="692460" y="290326"/>
                    <a:pt x="650355" y="255601"/>
                    <a:pt x="649786" y="193551"/>
                  </a:cubicBezTo>
                  <a:lnTo>
                    <a:pt x="649786" y="193551"/>
                  </a:lnTo>
                  <a:close/>
                  <a:moveTo>
                    <a:pt x="514367" y="207783"/>
                  </a:moveTo>
                  <a:lnTo>
                    <a:pt x="514367" y="111576"/>
                  </a:lnTo>
                  <a:lnTo>
                    <a:pt x="481934" y="111576"/>
                  </a:lnTo>
                  <a:lnTo>
                    <a:pt x="481934" y="66035"/>
                  </a:lnTo>
                  <a:lnTo>
                    <a:pt x="514367" y="66035"/>
                  </a:lnTo>
                  <a:lnTo>
                    <a:pt x="514367" y="569"/>
                  </a:lnTo>
                  <a:lnTo>
                    <a:pt x="565007" y="569"/>
                  </a:lnTo>
                  <a:lnTo>
                    <a:pt x="565007" y="66035"/>
                  </a:lnTo>
                  <a:lnTo>
                    <a:pt x="617354" y="66035"/>
                  </a:lnTo>
                  <a:lnTo>
                    <a:pt x="617354" y="111576"/>
                  </a:lnTo>
                  <a:lnTo>
                    <a:pt x="565007" y="111576"/>
                  </a:lnTo>
                  <a:lnTo>
                    <a:pt x="565007" y="200382"/>
                  </a:lnTo>
                  <a:cubicBezTo>
                    <a:pt x="565007" y="232261"/>
                    <a:pt x="572404" y="240231"/>
                    <a:pt x="600853" y="240231"/>
                  </a:cubicBezTo>
                  <a:lnTo>
                    <a:pt x="600853" y="240231"/>
                  </a:lnTo>
                  <a:cubicBezTo>
                    <a:pt x="605405" y="240231"/>
                    <a:pt x="615647" y="239662"/>
                    <a:pt x="617354" y="239092"/>
                  </a:cubicBezTo>
                  <a:lnTo>
                    <a:pt x="617354" y="284634"/>
                  </a:lnTo>
                  <a:cubicBezTo>
                    <a:pt x="616216" y="284634"/>
                    <a:pt x="606543" y="285772"/>
                    <a:pt x="590042" y="285772"/>
                  </a:cubicBezTo>
                  <a:cubicBezTo>
                    <a:pt x="532574" y="285772"/>
                    <a:pt x="514367" y="263571"/>
                    <a:pt x="514367" y="207783"/>
                  </a:cubicBezTo>
                  <a:lnTo>
                    <a:pt x="514367" y="207783"/>
                  </a:lnTo>
                  <a:close/>
                  <a:moveTo>
                    <a:pt x="344808" y="285203"/>
                  </a:moveTo>
                  <a:lnTo>
                    <a:pt x="344808" y="144025"/>
                  </a:lnTo>
                  <a:cubicBezTo>
                    <a:pt x="344808" y="100760"/>
                    <a:pt x="380085" y="65466"/>
                    <a:pt x="423328" y="65466"/>
                  </a:cubicBezTo>
                  <a:lnTo>
                    <a:pt x="452347" y="65466"/>
                  </a:lnTo>
                  <a:lnTo>
                    <a:pt x="452347" y="111576"/>
                  </a:lnTo>
                  <a:lnTo>
                    <a:pt x="434139" y="111576"/>
                  </a:lnTo>
                  <a:cubicBezTo>
                    <a:pt x="412518" y="111576"/>
                    <a:pt x="394879" y="129224"/>
                    <a:pt x="394879" y="150856"/>
                  </a:cubicBezTo>
                  <a:lnTo>
                    <a:pt x="394879" y="150856"/>
                  </a:lnTo>
                  <a:lnTo>
                    <a:pt x="394879" y="285203"/>
                  </a:lnTo>
                  <a:lnTo>
                    <a:pt x="344808" y="285203"/>
                  </a:lnTo>
                  <a:close/>
                  <a:moveTo>
                    <a:pt x="246942" y="285203"/>
                  </a:moveTo>
                  <a:lnTo>
                    <a:pt x="246942" y="70589"/>
                  </a:lnTo>
                  <a:cubicBezTo>
                    <a:pt x="276529" y="81405"/>
                    <a:pt x="296444" y="109299"/>
                    <a:pt x="298151" y="140609"/>
                  </a:cubicBezTo>
                  <a:lnTo>
                    <a:pt x="298151" y="285203"/>
                  </a:lnTo>
                  <a:lnTo>
                    <a:pt x="246942" y="285203"/>
                  </a:lnTo>
                  <a:close/>
                  <a:moveTo>
                    <a:pt x="77951" y="285203"/>
                  </a:moveTo>
                  <a:lnTo>
                    <a:pt x="0" y="65466"/>
                  </a:lnTo>
                  <a:lnTo>
                    <a:pt x="52347" y="65466"/>
                  </a:lnTo>
                  <a:lnTo>
                    <a:pt x="105832" y="226568"/>
                  </a:lnTo>
                  <a:lnTo>
                    <a:pt x="159317" y="65466"/>
                  </a:lnTo>
                  <a:lnTo>
                    <a:pt x="211664" y="65466"/>
                  </a:lnTo>
                  <a:lnTo>
                    <a:pt x="133713" y="285203"/>
                  </a:lnTo>
                  <a:lnTo>
                    <a:pt x="77951" y="285203"/>
                  </a:lnTo>
                  <a:close/>
                  <a:moveTo>
                    <a:pt x="246942" y="0"/>
                  </a:moveTo>
                  <a:lnTo>
                    <a:pt x="297013" y="0"/>
                  </a:lnTo>
                  <a:cubicBezTo>
                    <a:pt x="292461" y="27325"/>
                    <a:pt x="273115" y="50665"/>
                    <a:pt x="246942" y="60342"/>
                  </a:cubicBezTo>
                  <a:lnTo>
                    <a:pt x="246942" y="0"/>
                  </a:lnTo>
                  <a:close/>
                </a:path>
              </a:pathLst>
            </a:custGeom>
            <a:solidFill>
              <a:srgbClr val="858381"/>
            </a:solidFill>
            <a:ln w="5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2484753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- 4 Cir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486F2D-7D80-084A-90A6-C8378E29534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1520" y="1688123"/>
            <a:ext cx="2469198" cy="246888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9A1FC3F1-24A8-DB49-A37F-29AE1CE3B2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484104" y="1688123"/>
            <a:ext cx="2469198" cy="246888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2C4B20AA-58A2-F04B-A06B-7EEDE694320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236688" y="1688123"/>
            <a:ext cx="2469198" cy="246888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6007F931-9C89-BB4C-8120-77F27F3BEAE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989273" y="1688123"/>
            <a:ext cx="2469198" cy="246888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FB06C7-548E-B3BD-3996-EA93DCB49FC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520" y="4385880"/>
            <a:ext cx="2468880" cy="156799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36312D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DE7B1887-C544-B12D-8AB8-16AF72D2200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484708" y="4385880"/>
            <a:ext cx="2468880" cy="156799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36312D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FD35471-1517-B659-3575-D00E274273C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37896" y="4385880"/>
            <a:ext cx="2468880" cy="156799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36312D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E64E7B2A-CABD-F693-0CE2-9F8E000E617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991083" y="4385880"/>
            <a:ext cx="2468880" cy="156799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36312D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7" name="Title">
            <a:extLst>
              <a:ext uri="{FF2B5EF4-FFF2-40B4-BE49-F238E27FC236}">
                <a16:creationId xmlns:a16="http://schemas.microsoft.com/office/drawing/2014/main" id="{5EE314C0-031C-80FE-0379-2CA5B7DF4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19" y="457200"/>
            <a:ext cx="10735547" cy="940079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4D6F58C-6F73-E3F8-6FEA-17E835AFF0C8}"/>
              </a:ext>
            </a:extLst>
          </p:cNvPr>
          <p:cNvGrpSpPr/>
          <p:nvPr userDrawn="1"/>
        </p:nvGrpSpPr>
        <p:grpSpPr>
          <a:xfrm>
            <a:off x="9821208" y="6370064"/>
            <a:ext cx="1645859" cy="201757"/>
            <a:chOff x="3487075" y="6411984"/>
            <a:chExt cx="2373256" cy="290924"/>
          </a:xfrm>
        </p:grpSpPr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F2EF8D4-3ECA-A22C-CA1D-78CD2530931E}"/>
                </a:ext>
              </a:extLst>
            </p:cNvPr>
            <p:cNvSpPr/>
            <p:nvPr/>
          </p:nvSpPr>
          <p:spPr>
            <a:xfrm>
              <a:off x="4927757" y="6418246"/>
              <a:ext cx="932574" cy="279510"/>
            </a:xfrm>
            <a:custGeom>
              <a:avLst/>
              <a:gdLst>
                <a:gd name="connsiteX0" fmla="*/ 569 w 932574"/>
                <a:gd name="connsiteY0" fmla="*/ 6831 h 279510"/>
                <a:gd name="connsiteX1" fmla="*/ 84210 w 932574"/>
                <a:gd name="connsiteY1" fmla="*/ 6831 h 279510"/>
                <a:gd name="connsiteX2" fmla="*/ 84210 w 932574"/>
                <a:gd name="connsiteY2" fmla="*/ 28463 h 279510"/>
                <a:gd name="connsiteX3" fmla="*/ 27311 w 932574"/>
                <a:gd name="connsiteY3" fmla="*/ 28463 h 279510"/>
                <a:gd name="connsiteX4" fmla="*/ 27311 w 932574"/>
                <a:gd name="connsiteY4" fmla="*/ 53511 h 279510"/>
                <a:gd name="connsiteX5" fmla="*/ 80797 w 932574"/>
                <a:gd name="connsiteY5" fmla="*/ 53511 h 279510"/>
                <a:gd name="connsiteX6" fmla="*/ 80797 w 932574"/>
                <a:gd name="connsiteY6" fmla="*/ 74574 h 279510"/>
                <a:gd name="connsiteX7" fmla="*/ 27311 w 932574"/>
                <a:gd name="connsiteY7" fmla="*/ 74574 h 279510"/>
                <a:gd name="connsiteX8" fmla="*/ 27311 w 932574"/>
                <a:gd name="connsiteY8" fmla="*/ 103037 h 279510"/>
                <a:gd name="connsiteX9" fmla="*/ 85348 w 932574"/>
                <a:gd name="connsiteY9" fmla="*/ 103037 h 279510"/>
                <a:gd name="connsiteX10" fmla="*/ 85348 w 932574"/>
                <a:gd name="connsiteY10" fmla="*/ 124670 h 279510"/>
                <a:gd name="connsiteX11" fmla="*/ 0 w 932574"/>
                <a:gd name="connsiteY11" fmla="*/ 124670 h 279510"/>
                <a:gd name="connsiteX12" fmla="*/ 0 w 932574"/>
                <a:gd name="connsiteY12" fmla="*/ 6831 h 279510"/>
                <a:gd name="connsiteX13" fmla="*/ 104694 w 932574"/>
                <a:gd name="connsiteY13" fmla="*/ 39279 h 279510"/>
                <a:gd name="connsiteX14" fmla="*/ 129730 w 932574"/>
                <a:gd name="connsiteY14" fmla="*/ 39279 h 279510"/>
                <a:gd name="connsiteX15" fmla="*/ 129730 w 932574"/>
                <a:gd name="connsiteY15" fmla="*/ 52942 h 279510"/>
                <a:gd name="connsiteX16" fmla="*/ 130299 w 932574"/>
                <a:gd name="connsiteY16" fmla="*/ 52942 h 279510"/>
                <a:gd name="connsiteX17" fmla="*/ 158179 w 932574"/>
                <a:gd name="connsiteY17" fmla="*/ 37572 h 279510"/>
                <a:gd name="connsiteX18" fmla="*/ 186060 w 932574"/>
                <a:gd name="connsiteY18" fmla="*/ 68881 h 279510"/>
                <a:gd name="connsiteX19" fmla="*/ 186060 w 932574"/>
                <a:gd name="connsiteY19" fmla="*/ 124670 h 279510"/>
                <a:gd name="connsiteX20" fmla="*/ 161024 w 932574"/>
                <a:gd name="connsiteY20" fmla="*/ 124670 h 279510"/>
                <a:gd name="connsiteX21" fmla="*/ 161024 w 932574"/>
                <a:gd name="connsiteY21" fmla="*/ 75713 h 279510"/>
                <a:gd name="connsiteX22" fmla="*/ 147368 w 932574"/>
                <a:gd name="connsiteY22" fmla="*/ 59204 h 279510"/>
                <a:gd name="connsiteX23" fmla="*/ 129730 w 932574"/>
                <a:gd name="connsiteY23" fmla="*/ 77420 h 279510"/>
                <a:gd name="connsiteX24" fmla="*/ 129730 w 932574"/>
                <a:gd name="connsiteY24" fmla="*/ 124670 h 279510"/>
                <a:gd name="connsiteX25" fmla="*/ 104694 w 932574"/>
                <a:gd name="connsiteY25" fmla="*/ 124670 h 279510"/>
                <a:gd name="connsiteX26" fmla="*/ 104694 w 932574"/>
                <a:gd name="connsiteY26" fmla="*/ 39279 h 279510"/>
                <a:gd name="connsiteX27" fmla="*/ 287340 w 932574"/>
                <a:gd name="connsiteY27" fmla="*/ 39279 h 279510"/>
                <a:gd name="connsiteX28" fmla="*/ 287340 w 932574"/>
                <a:gd name="connsiteY28" fmla="*/ 58065 h 279510"/>
                <a:gd name="connsiteX29" fmla="*/ 271408 w 932574"/>
                <a:gd name="connsiteY29" fmla="*/ 58065 h 279510"/>
                <a:gd name="connsiteX30" fmla="*/ 273684 w 932574"/>
                <a:gd name="connsiteY30" fmla="*/ 69451 h 279510"/>
                <a:gd name="connsiteX31" fmla="*/ 239545 w 932574"/>
                <a:gd name="connsiteY31" fmla="*/ 100760 h 279510"/>
                <a:gd name="connsiteX32" fmla="*/ 225320 w 932574"/>
                <a:gd name="connsiteY32" fmla="*/ 98483 h 279510"/>
                <a:gd name="connsiteX33" fmla="*/ 223044 w 932574"/>
                <a:gd name="connsiteY33" fmla="*/ 103607 h 279510"/>
                <a:gd name="connsiteX34" fmla="*/ 285064 w 932574"/>
                <a:gd name="connsiteY34" fmla="*/ 130932 h 279510"/>
                <a:gd name="connsiteX35" fmla="*/ 240114 w 932574"/>
                <a:gd name="connsiteY35" fmla="*/ 157118 h 279510"/>
                <a:gd name="connsiteX36" fmla="*/ 198578 w 932574"/>
                <a:gd name="connsiteY36" fmla="*/ 137763 h 279510"/>
                <a:gd name="connsiteX37" fmla="*/ 207681 w 932574"/>
                <a:gd name="connsiteY37" fmla="*/ 122962 h 279510"/>
                <a:gd name="connsiteX38" fmla="*/ 200284 w 932574"/>
                <a:gd name="connsiteY38" fmla="*/ 109869 h 279510"/>
                <a:gd name="connsiteX39" fmla="*/ 212802 w 932574"/>
                <a:gd name="connsiteY39" fmla="*/ 91652 h 279510"/>
                <a:gd name="connsiteX40" fmla="*/ 204267 w 932574"/>
                <a:gd name="connsiteY40" fmla="*/ 69451 h 279510"/>
                <a:gd name="connsiteX41" fmla="*/ 238976 w 932574"/>
                <a:gd name="connsiteY41" fmla="*/ 38141 h 279510"/>
                <a:gd name="connsiteX42" fmla="*/ 251494 w 932574"/>
                <a:gd name="connsiteY42" fmla="*/ 39849 h 279510"/>
                <a:gd name="connsiteX43" fmla="*/ 287340 w 932574"/>
                <a:gd name="connsiteY43" fmla="*/ 39849 h 279510"/>
                <a:gd name="connsiteX44" fmla="*/ 222475 w 932574"/>
                <a:gd name="connsiteY44" fmla="*/ 127516 h 279510"/>
                <a:gd name="connsiteX45" fmla="*/ 219061 w 932574"/>
                <a:gd name="connsiteY45" fmla="*/ 133778 h 279510"/>
                <a:gd name="connsiteX46" fmla="*/ 241821 w 932574"/>
                <a:gd name="connsiteY46" fmla="*/ 141748 h 279510"/>
                <a:gd name="connsiteX47" fmla="*/ 261735 w 932574"/>
                <a:gd name="connsiteY47" fmla="*/ 133778 h 279510"/>
                <a:gd name="connsiteX48" fmla="*/ 222475 w 932574"/>
                <a:gd name="connsiteY48" fmla="*/ 127516 h 279510"/>
                <a:gd name="connsiteX49" fmla="*/ 251494 w 932574"/>
                <a:gd name="connsiteY49" fmla="*/ 69451 h 279510"/>
                <a:gd name="connsiteX50" fmla="*/ 239545 w 932574"/>
                <a:gd name="connsiteY50" fmla="*/ 54080 h 279510"/>
                <a:gd name="connsiteX51" fmla="*/ 227596 w 932574"/>
                <a:gd name="connsiteY51" fmla="*/ 69451 h 279510"/>
                <a:gd name="connsiteX52" fmla="*/ 239545 w 932574"/>
                <a:gd name="connsiteY52" fmla="*/ 84821 h 279510"/>
                <a:gd name="connsiteX53" fmla="*/ 251494 w 932574"/>
                <a:gd name="connsiteY53" fmla="*/ 69451 h 279510"/>
                <a:gd name="connsiteX54" fmla="*/ 299858 w 932574"/>
                <a:gd name="connsiteY54" fmla="*/ 14232 h 279510"/>
                <a:gd name="connsiteX55" fmla="*/ 314082 w 932574"/>
                <a:gd name="connsiteY55" fmla="*/ 0 h 279510"/>
                <a:gd name="connsiteX56" fmla="*/ 328876 w 932574"/>
                <a:gd name="connsiteY56" fmla="*/ 14232 h 279510"/>
                <a:gd name="connsiteX57" fmla="*/ 314082 w 932574"/>
                <a:gd name="connsiteY57" fmla="*/ 28463 h 279510"/>
                <a:gd name="connsiteX58" fmla="*/ 299858 w 932574"/>
                <a:gd name="connsiteY58" fmla="*/ 14232 h 279510"/>
                <a:gd name="connsiteX59" fmla="*/ 301565 w 932574"/>
                <a:gd name="connsiteY59" fmla="*/ 39279 h 279510"/>
                <a:gd name="connsiteX60" fmla="*/ 326600 w 932574"/>
                <a:gd name="connsiteY60" fmla="*/ 39279 h 279510"/>
                <a:gd name="connsiteX61" fmla="*/ 326600 w 932574"/>
                <a:gd name="connsiteY61" fmla="*/ 124670 h 279510"/>
                <a:gd name="connsiteX62" fmla="*/ 301565 w 932574"/>
                <a:gd name="connsiteY62" fmla="*/ 124670 h 279510"/>
                <a:gd name="connsiteX63" fmla="*/ 301565 w 932574"/>
                <a:gd name="connsiteY63" fmla="*/ 39279 h 279510"/>
                <a:gd name="connsiteX64" fmla="*/ 347653 w 932574"/>
                <a:gd name="connsiteY64" fmla="*/ 39279 h 279510"/>
                <a:gd name="connsiteX65" fmla="*/ 372688 w 932574"/>
                <a:gd name="connsiteY65" fmla="*/ 39279 h 279510"/>
                <a:gd name="connsiteX66" fmla="*/ 372688 w 932574"/>
                <a:gd name="connsiteY66" fmla="*/ 52942 h 279510"/>
                <a:gd name="connsiteX67" fmla="*/ 373258 w 932574"/>
                <a:gd name="connsiteY67" fmla="*/ 52942 h 279510"/>
                <a:gd name="connsiteX68" fmla="*/ 401138 w 932574"/>
                <a:gd name="connsiteY68" fmla="*/ 37572 h 279510"/>
                <a:gd name="connsiteX69" fmla="*/ 429018 w 932574"/>
                <a:gd name="connsiteY69" fmla="*/ 68881 h 279510"/>
                <a:gd name="connsiteX70" fmla="*/ 429018 w 932574"/>
                <a:gd name="connsiteY70" fmla="*/ 124670 h 279510"/>
                <a:gd name="connsiteX71" fmla="*/ 403983 w 932574"/>
                <a:gd name="connsiteY71" fmla="*/ 124670 h 279510"/>
                <a:gd name="connsiteX72" fmla="*/ 403983 w 932574"/>
                <a:gd name="connsiteY72" fmla="*/ 75713 h 279510"/>
                <a:gd name="connsiteX73" fmla="*/ 390327 w 932574"/>
                <a:gd name="connsiteY73" fmla="*/ 59204 h 279510"/>
                <a:gd name="connsiteX74" fmla="*/ 372688 w 932574"/>
                <a:gd name="connsiteY74" fmla="*/ 77420 h 279510"/>
                <a:gd name="connsiteX75" fmla="*/ 372688 w 932574"/>
                <a:gd name="connsiteY75" fmla="*/ 124670 h 279510"/>
                <a:gd name="connsiteX76" fmla="*/ 347653 w 932574"/>
                <a:gd name="connsiteY76" fmla="*/ 124670 h 279510"/>
                <a:gd name="connsiteX77" fmla="*/ 347653 w 932574"/>
                <a:gd name="connsiteY77" fmla="*/ 39279 h 279510"/>
                <a:gd name="connsiteX78" fmla="*/ 526316 w 932574"/>
                <a:gd name="connsiteY78" fmla="*/ 93360 h 279510"/>
                <a:gd name="connsiteX79" fmla="*/ 487055 w 932574"/>
                <a:gd name="connsiteY79" fmla="*/ 126377 h 279510"/>
                <a:gd name="connsiteX80" fmla="*/ 445519 w 932574"/>
                <a:gd name="connsiteY80" fmla="*/ 81975 h 279510"/>
                <a:gd name="connsiteX81" fmla="*/ 487624 w 932574"/>
                <a:gd name="connsiteY81" fmla="*/ 37572 h 279510"/>
                <a:gd name="connsiteX82" fmla="*/ 526316 w 932574"/>
                <a:gd name="connsiteY82" fmla="*/ 83113 h 279510"/>
                <a:gd name="connsiteX83" fmla="*/ 526316 w 932574"/>
                <a:gd name="connsiteY83" fmla="*/ 86529 h 279510"/>
                <a:gd name="connsiteX84" fmla="*/ 470555 w 932574"/>
                <a:gd name="connsiteY84" fmla="*/ 86529 h 279510"/>
                <a:gd name="connsiteX85" fmla="*/ 486486 w 932574"/>
                <a:gd name="connsiteY85" fmla="*/ 107022 h 279510"/>
                <a:gd name="connsiteX86" fmla="*/ 501280 w 932574"/>
                <a:gd name="connsiteY86" fmla="*/ 93360 h 279510"/>
                <a:gd name="connsiteX87" fmla="*/ 526316 w 932574"/>
                <a:gd name="connsiteY87" fmla="*/ 93360 h 279510"/>
                <a:gd name="connsiteX88" fmla="*/ 501280 w 932574"/>
                <a:gd name="connsiteY88" fmla="*/ 72866 h 279510"/>
                <a:gd name="connsiteX89" fmla="*/ 486486 w 932574"/>
                <a:gd name="connsiteY89" fmla="*/ 56357 h 279510"/>
                <a:gd name="connsiteX90" fmla="*/ 471123 w 932574"/>
                <a:gd name="connsiteY90" fmla="*/ 72866 h 279510"/>
                <a:gd name="connsiteX91" fmla="*/ 501280 w 932574"/>
                <a:gd name="connsiteY91" fmla="*/ 72866 h 279510"/>
                <a:gd name="connsiteX92" fmla="*/ 619630 w 932574"/>
                <a:gd name="connsiteY92" fmla="*/ 93360 h 279510"/>
                <a:gd name="connsiteX93" fmla="*/ 580370 w 932574"/>
                <a:gd name="connsiteY93" fmla="*/ 126377 h 279510"/>
                <a:gd name="connsiteX94" fmla="*/ 538833 w 932574"/>
                <a:gd name="connsiteY94" fmla="*/ 81975 h 279510"/>
                <a:gd name="connsiteX95" fmla="*/ 580939 w 932574"/>
                <a:gd name="connsiteY95" fmla="*/ 37572 h 279510"/>
                <a:gd name="connsiteX96" fmla="*/ 619630 w 932574"/>
                <a:gd name="connsiteY96" fmla="*/ 83113 h 279510"/>
                <a:gd name="connsiteX97" fmla="*/ 619630 w 932574"/>
                <a:gd name="connsiteY97" fmla="*/ 86529 h 279510"/>
                <a:gd name="connsiteX98" fmla="*/ 564438 w 932574"/>
                <a:gd name="connsiteY98" fmla="*/ 86529 h 279510"/>
                <a:gd name="connsiteX99" fmla="*/ 580370 w 932574"/>
                <a:gd name="connsiteY99" fmla="*/ 107022 h 279510"/>
                <a:gd name="connsiteX100" fmla="*/ 595164 w 932574"/>
                <a:gd name="connsiteY100" fmla="*/ 93360 h 279510"/>
                <a:gd name="connsiteX101" fmla="*/ 619630 w 932574"/>
                <a:gd name="connsiteY101" fmla="*/ 93360 h 279510"/>
                <a:gd name="connsiteX102" fmla="*/ 594594 w 932574"/>
                <a:gd name="connsiteY102" fmla="*/ 72866 h 279510"/>
                <a:gd name="connsiteX103" fmla="*/ 579801 w 932574"/>
                <a:gd name="connsiteY103" fmla="*/ 56357 h 279510"/>
                <a:gd name="connsiteX104" fmla="*/ 564438 w 932574"/>
                <a:gd name="connsiteY104" fmla="*/ 72866 h 279510"/>
                <a:gd name="connsiteX105" fmla="*/ 594594 w 932574"/>
                <a:gd name="connsiteY105" fmla="*/ 72866 h 279510"/>
                <a:gd name="connsiteX106" fmla="*/ 636700 w 932574"/>
                <a:gd name="connsiteY106" fmla="*/ 39279 h 279510"/>
                <a:gd name="connsiteX107" fmla="*/ 661735 w 932574"/>
                <a:gd name="connsiteY107" fmla="*/ 39279 h 279510"/>
                <a:gd name="connsiteX108" fmla="*/ 661735 w 932574"/>
                <a:gd name="connsiteY108" fmla="*/ 52942 h 279510"/>
                <a:gd name="connsiteX109" fmla="*/ 662304 w 932574"/>
                <a:gd name="connsiteY109" fmla="*/ 52942 h 279510"/>
                <a:gd name="connsiteX110" fmla="*/ 683926 w 932574"/>
                <a:gd name="connsiteY110" fmla="*/ 37572 h 279510"/>
                <a:gd name="connsiteX111" fmla="*/ 691323 w 932574"/>
                <a:gd name="connsiteY111" fmla="*/ 38710 h 279510"/>
                <a:gd name="connsiteX112" fmla="*/ 691323 w 932574"/>
                <a:gd name="connsiteY112" fmla="*/ 64896 h 279510"/>
                <a:gd name="connsiteX113" fmla="*/ 680512 w 932574"/>
                <a:gd name="connsiteY113" fmla="*/ 63189 h 279510"/>
                <a:gd name="connsiteX114" fmla="*/ 662304 w 932574"/>
                <a:gd name="connsiteY114" fmla="*/ 81975 h 279510"/>
                <a:gd name="connsiteX115" fmla="*/ 662304 w 932574"/>
                <a:gd name="connsiteY115" fmla="*/ 124670 h 279510"/>
                <a:gd name="connsiteX116" fmla="*/ 637269 w 932574"/>
                <a:gd name="connsiteY116" fmla="*/ 124670 h 279510"/>
                <a:gd name="connsiteX117" fmla="*/ 637269 w 932574"/>
                <a:gd name="connsiteY117" fmla="*/ 39279 h 279510"/>
                <a:gd name="connsiteX118" fmla="*/ 702702 w 932574"/>
                <a:gd name="connsiteY118" fmla="*/ 14232 h 279510"/>
                <a:gd name="connsiteX119" fmla="*/ 716927 w 932574"/>
                <a:gd name="connsiteY119" fmla="*/ 0 h 279510"/>
                <a:gd name="connsiteX120" fmla="*/ 731721 w 932574"/>
                <a:gd name="connsiteY120" fmla="*/ 14232 h 279510"/>
                <a:gd name="connsiteX121" fmla="*/ 716927 w 932574"/>
                <a:gd name="connsiteY121" fmla="*/ 28463 h 279510"/>
                <a:gd name="connsiteX122" fmla="*/ 702702 w 932574"/>
                <a:gd name="connsiteY122" fmla="*/ 14232 h 279510"/>
                <a:gd name="connsiteX123" fmla="*/ 704409 w 932574"/>
                <a:gd name="connsiteY123" fmla="*/ 39279 h 279510"/>
                <a:gd name="connsiteX124" fmla="*/ 729445 w 932574"/>
                <a:gd name="connsiteY124" fmla="*/ 39279 h 279510"/>
                <a:gd name="connsiteX125" fmla="*/ 729445 w 932574"/>
                <a:gd name="connsiteY125" fmla="*/ 124670 h 279510"/>
                <a:gd name="connsiteX126" fmla="*/ 704409 w 932574"/>
                <a:gd name="connsiteY126" fmla="*/ 124670 h 279510"/>
                <a:gd name="connsiteX127" fmla="*/ 704409 w 932574"/>
                <a:gd name="connsiteY127" fmla="*/ 39279 h 279510"/>
                <a:gd name="connsiteX128" fmla="*/ 750498 w 932574"/>
                <a:gd name="connsiteY128" fmla="*/ 39279 h 279510"/>
                <a:gd name="connsiteX129" fmla="*/ 775533 w 932574"/>
                <a:gd name="connsiteY129" fmla="*/ 39279 h 279510"/>
                <a:gd name="connsiteX130" fmla="*/ 775533 w 932574"/>
                <a:gd name="connsiteY130" fmla="*/ 52942 h 279510"/>
                <a:gd name="connsiteX131" fmla="*/ 776102 w 932574"/>
                <a:gd name="connsiteY131" fmla="*/ 52942 h 279510"/>
                <a:gd name="connsiteX132" fmla="*/ 803982 w 932574"/>
                <a:gd name="connsiteY132" fmla="*/ 37572 h 279510"/>
                <a:gd name="connsiteX133" fmla="*/ 831863 w 932574"/>
                <a:gd name="connsiteY133" fmla="*/ 68881 h 279510"/>
                <a:gd name="connsiteX134" fmla="*/ 831863 w 932574"/>
                <a:gd name="connsiteY134" fmla="*/ 124670 h 279510"/>
                <a:gd name="connsiteX135" fmla="*/ 806827 w 932574"/>
                <a:gd name="connsiteY135" fmla="*/ 124670 h 279510"/>
                <a:gd name="connsiteX136" fmla="*/ 806827 w 932574"/>
                <a:gd name="connsiteY136" fmla="*/ 75713 h 279510"/>
                <a:gd name="connsiteX137" fmla="*/ 793172 w 932574"/>
                <a:gd name="connsiteY137" fmla="*/ 59204 h 279510"/>
                <a:gd name="connsiteX138" fmla="*/ 775533 w 932574"/>
                <a:gd name="connsiteY138" fmla="*/ 77420 h 279510"/>
                <a:gd name="connsiteX139" fmla="*/ 775533 w 932574"/>
                <a:gd name="connsiteY139" fmla="*/ 124670 h 279510"/>
                <a:gd name="connsiteX140" fmla="*/ 750498 w 932574"/>
                <a:gd name="connsiteY140" fmla="*/ 124670 h 279510"/>
                <a:gd name="connsiteX141" fmla="*/ 750498 w 932574"/>
                <a:gd name="connsiteY141" fmla="*/ 39279 h 279510"/>
                <a:gd name="connsiteX142" fmla="*/ 932574 w 932574"/>
                <a:gd name="connsiteY142" fmla="*/ 39279 h 279510"/>
                <a:gd name="connsiteX143" fmla="*/ 932574 w 932574"/>
                <a:gd name="connsiteY143" fmla="*/ 58065 h 279510"/>
                <a:gd name="connsiteX144" fmla="*/ 917212 w 932574"/>
                <a:gd name="connsiteY144" fmla="*/ 58065 h 279510"/>
                <a:gd name="connsiteX145" fmla="*/ 919488 w 932574"/>
                <a:gd name="connsiteY145" fmla="*/ 69451 h 279510"/>
                <a:gd name="connsiteX146" fmla="*/ 885348 w 932574"/>
                <a:gd name="connsiteY146" fmla="*/ 100760 h 279510"/>
                <a:gd name="connsiteX147" fmla="*/ 871124 w 932574"/>
                <a:gd name="connsiteY147" fmla="*/ 98483 h 279510"/>
                <a:gd name="connsiteX148" fmla="*/ 868847 w 932574"/>
                <a:gd name="connsiteY148" fmla="*/ 103607 h 279510"/>
                <a:gd name="connsiteX149" fmla="*/ 930867 w 932574"/>
                <a:gd name="connsiteY149" fmla="*/ 130932 h 279510"/>
                <a:gd name="connsiteX150" fmla="*/ 885917 w 932574"/>
                <a:gd name="connsiteY150" fmla="*/ 157118 h 279510"/>
                <a:gd name="connsiteX151" fmla="*/ 844381 w 932574"/>
                <a:gd name="connsiteY151" fmla="*/ 137763 h 279510"/>
                <a:gd name="connsiteX152" fmla="*/ 853485 w 932574"/>
                <a:gd name="connsiteY152" fmla="*/ 122962 h 279510"/>
                <a:gd name="connsiteX153" fmla="*/ 846088 w 932574"/>
                <a:gd name="connsiteY153" fmla="*/ 109869 h 279510"/>
                <a:gd name="connsiteX154" fmla="*/ 858606 w 932574"/>
                <a:gd name="connsiteY154" fmla="*/ 91652 h 279510"/>
                <a:gd name="connsiteX155" fmla="*/ 850071 w 932574"/>
                <a:gd name="connsiteY155" fmla="*/ 69451 h 279510"/>
                <a:gd name="connsiteX156" fmla="*/ 884779 w 932574"/>
                <a:gd name="connsiteY156" fmla="*/ 38141 h 279510"/>
                <a:gd name="connsiteX157" fmla="*/ 897297 w 932574"/>
                <a:gd name="connsiteY157" fmla="*/ 39849 h 279510"/>
                <a:gd name="connsiteX158" fmla="*/ 932574 w 932574"/>
                <a:gd name="connsiteY158" fmla="*/ 39849 h 279510"/>
                <a:gd name="connsiteX159" fmla="*/ 867709 w 932574"/>
                <a:gd name="connsiteY159" fmla="*/ 127516 h 279510"/>
                <a:gd name="connsiteX160" fmla="*/ 864296 w 932574"/>
                <a:gd name="connsiteY160" fmla="*/ 133778 h 279510"/>
                <a:gd name="connsiteX161" fmla="*/ 887055 w 932574"/>
                <a:gd name="connsiteY161" fmla="*/ 141748 h 279510"/>
                <a:gd name="connsiteX162" fmla="*/ 906970 w 932574"/>
                <a:gd name="connsiteY162" fmla="*/ 133778 h 279510"/>
                <a:gd name="connsiteX163" fmla="*/ 867709 w 932574"/>
                <a:gd name="connsiteY163" fmla="*/ 127516 h 279510"/>
                <a:gd name="connsiteX164" fmla="*/ 896728 w 932574"/>
                <a:gd name="connsiteY164" fmla="*/ 69451 h 279510"/>
                <a:gd name="connsiteX165" fmla="*/ 884779 w 932574"/>
                <a:gd name="connsiteY165" fmla="*/ 54080 h 279510"/>
                <a:gd name="connsiteX166" fmla="*/ 872830 w 932574"/>
                <a:gd name="connsiteY166" fmla="*/ 69451 h 279510"/>
                <a:gd name="connsiteX167" fmla="*/ 884779 w 932574"/>
                <a:gd name="connsiteY167" fmla="*/ 84821 h 279510"/>
                <a:gd name="connsiteX168" fmla="*/ 896728 w 932574"/>
                <a:gd name="connsiteY168" fmla="*/ 69451 h 279510"/>
                <a:gd name="connsiteX169" fmla="*/ 569 w 932574"/>
                <a:gd name="connsiteY169" fmla="*/ 159964 h 279510"/>
                <a:gd name="connsiteX170" fmla="*/ 82504 w 932574"/>
                <a:gd name="connsiteY170" fmla="*/ 159964 h 279510"/>
                <a:gd name="connsiteX171" fmla="*/ 82504 w 932574"/>
                <a:gd name="connsiteY171" fmla="*/ 181596 h 279510"/>
                <a:gd name="connsiteX172" fmla="*/ 27311 w 932574"/>
                <a:gd name="connsiteY172" fmla="*/ 181596 h 279510"/>
                <a:gd name="connsiteX173" fmla="*/ 27311 w 932574"/>
                <a:gd name="connsiteY173" fmla="*/ 208921 h 279510"/>
                <a:gd name="connsiteX174" fmla="*/ 79090 w 932574"/>
                <a:gd name="connsiteY174" fmla="*/ 208921 h 279510"/>
                <a:gd name="connsiteX175" fmla="*/ 79090 w 932574"/>
                <a:gd name="connsiteY175" fmla="*/ 229984 h 279510"/>
                <a:gd name="connsiteX176" fmla="*/ 27311 w 932574"/>
                <a:gd name="connsiteY176" fmla="*/ 229984 h 279510"/>
                <a:gd name="connsiteX177" fmla="*/ 27311 w 932574"/>
                <a:gd name="connsiteY177" fmla="*/ 277803 h 279510"/>
                <a:gd name="connsiteX178" fmla="*/ 569 w 932574"/>
                <a:gd name="connsiteY178" fmla="*/ 277803 h 279510"/>
                <a:gd name="connsiteX179" fmla="*/ 569 w 932574"/>
                <a:gd name="connsiteY179" fmla="*/ 159964 h 279510"/>
                <a:gd name="connsiteX180" fmla="*/ 99573 w 932574"/>
                <a:gd name="connsiteY180" fmla="*/ 167365 h 279510"/>
                <a:gd name="connsiteX181" fmla="*/ 113798 w 932574"/>
                <a:gd name="connsiteY181" fmla="*/ 153133 h 279510"/>
                <a:gd name="connsiteX182" fmla="*/ 128592 w 932574"/>
                <a:gd name="connsiteY182" fmla="*/ 167365 h 279510"/>
                <a:gd name="connsiteX183" fmla="*/ 113798 w 932574"/>
                <a:gd name="connsiteY183" fmla="*/ 181596 h 279510"/>
                <a:gd name="connsiteX184" fmla="*/ 99573 w 932574"/>
                <a:gd name="connsiteY184" fmla="*/ 167365 h 279510"/>
                <a:gd name="connsiteX185" fmla="*/ 101280 w 932574"/>
                <a:gd name="connsiteY185" fmla="*/ 192412 h 279510"/>
                <a:gd name="connsiteX186" fmla="*/ 126316 w 932574"/>
                <a:gd name="connsiteY186" fmla="*/ 192412 h 279510"/>
                <a:gd name="connsiteX187" fmla="*/ 126316 w 932574"/>
                <a:gd name="connsiteY187" fmla="*/ 277803 h 279510"/>
                <a:gd name="connsiteX188" fmla="*/ 101280 w 932574"/>
                <a:gd name="connsiteY188" fmla="*/ 277803 h 279510"/>
                <a:gd name="connsiteX189" fmla="*/ 101280 w 932574"/>
                <a:gd name="connsiteY189" fmla="*/ 192412 h 279510"/>
                <a:gd name="connsiteX190" fmla="*/ 147368 w 932574"/>
                <a:gd name="connsiteY190" fmla="*/ 192412 h 279510"/>
                <a:gd name="connsiteX191" fmla="*/ 172404 w 932574"/>
                <a:gd name="connsiteY191" fmla="*/ 192412 h 279510"/>
                <a:gd name="connsiteX192" fmla="*/ 172404 w 932574"/>
                <a:gd name="connsiteY192" fmla="*/ 206075 h 279510"/>
                <a:gd name="connsiteX193" fmla="*/ 172973 w 932574"/>
                <a:gd name="connsiteY193" fmla="*/ 206075 h 279510"/>
                <a:gd name="connsiteX194" fmla="*/ 194595 w 932574"/>
                <a:gd name="connsiteY194" fmla="*/ 190705 h 279510"/>
                <a:gd name="connsiteX195" fmla="*/ 201991 w 932574"/>
                <a:gd name="connsiteY195" fmla="*/ 191843 h 279510"/>
                <a:gd name="connsiteX196" fmla="*/ 201991 w 932574"/>
                <a:gd name="connsiteY196" fmla="*/ 218029 h 279510"/>
                <a:gd name="connsiteX197" fmla="*/ 191181 w 932574"/>
                <a:gd name="connsiteY197" fmla="*/ 216322 h 279510"/>
                <a:gd name="connsiteX198" fmla="*/ 172973 w 932574"/>
                <a:gd name="connsiteY198" fmla="*/ 235107 h 279510"/>
                <a:gd name="connsiteX199" fmla="*/ 172973 w 932574"/>
                <a:gd name="connsiteY199" fmla="*/ 277803 h 279510"/>
                <a:gd name="connsiteX200" fmla="*/ 147937 w 932574"/>
                <a:gd name="connsiteY200" fmla="*/ 277803 h 279510"/>
                <a:gd name="connsiteX201" fmla="*/ 147937 w 932574"/>
                <a:gd name="connsiteY201" fmla="*/ 192412 h 279510"/>
                <a:gd name="connsiteX202" fmla="*/ 234993 w 932574"/>
                <a:gd name="connsiteY202" fmla="*/ 249339 h 279510"/>
                <a:gd name="connsiteX203" fmla="*/ 250355 w 932574"/>
                <a:gd name="connsiteY203" fmla="*/ 261863 h 279510"/>
                <a:gd name="connsiteX204" fmla="*/ 262304 w 932574"/>
                <a:gd name="connsiteY204" fmla="*/ 254463 h 279510"/>
                <a:gd name="connsiteX205" fmla="*/ 213371 w 932574"/>
                <a:gd name="connsiteY205" fmla="*/ 218029 h 279510"/>
                <a:gd name="connsiteX206" fmla="*/ 248649 w 932574"/>
                <a:gd name="connsiteY206" fmla="*/ 190705 h 279510"/>
                <a:gd name="connsiteX207" fmla="*/ 285633 w 932574"/>
                <a:gd name="connsiteY207" fmla="*/ 219737 h 279510"/>
                <a:gd name="connsiteX208" fmla="*/ 261735 w 932574"/>
                <a:gd name="connsiteY208" fmla="*/ 219737 h 279510"/>
                <a:gd name="connsiteX209" fmla="*/ 248649 w 932574"/>
                <a:gd name="connsiteY209" fmla="*/ 208352 h 279510"/>
                <a:gd name="connsiteX210" fmla="*/ 238407 w 932574"/>
                <a:gd name="connsiteY210" fmla="*/ 215183 h 279510"/>
                <a:gd name="connsiteX211" fmla="*/ 287340 w 932574"/>
                <a:gd name="connsiteY211" fmla="*/ 252185 h 279510"/>
                <a:gd name="connsiteX212" fmla="*/ 250925 w 932574"/>
                <a:gd name="connsiteY212" fmla="*/ 278941 h 279510"/>
                <a:gd name="connsiteX213" fmla="*/ 210526 w 932574"/>
                <a:gd name="connsiteY213" fmla="*/ 248770 h 279510"/>
                <a:gd name="connsiteX214" fmla="*/ 234993 w 932574"/>
                <a:gd name="connsiteY214" fmla="*/ 248770 h 279510"/>
                <a:gd name="connsiteX215" fmla="*/ 308393 w 932574"/>
                <a:gd name="connsiteY215" fmla="*/ 212337 h 279510"/>
                <a:gd name="connsiteX216" fmla="*/ 297013 w 932574"/>
                <a:gd name="connsiteY216" fmla="*/ 212337 h 279510"/>
                <a:gd name="connsiteX217" fmla="*/ 297013 w 932574"/>
                <a:gd name="connsiteY217" fmla="*/ 192412 h 279510"/>
                <a:gd name="connsiteX218" fmla="*/ 308393 w 932574"/>
                <a:gd name="connsiteY218" fmla="*/ 192412 h 279510"/>
                <a:gd name="connsiteX219" fmla="*/ 308393 w 932574"/>
                <a:gd name="connsiteY219" fmla="*/ 170211 h 279510"/>
                <a:gd name="connsiteX220" fmla="*/ 333428 w 932574"/>
                <a:gd name="connsiteY220" fmla="*/ 170211 h 279510"/>
                <a:gd name="connsiteX221" fmla="*/ 333428 w 932574"/>
                <a:gd name="connsiteY221" fmla="*/ 192412 h 279510"/>
                <a:gd name="connsiteX222" fmla="*/ 353343 w 932574"/>
                <a:gd name="connsiteY222" fmla="*/ 192412 h 279510"/>
                <a:gd name="connsiteX223" fmla="*/ 353343 w 932574"/>
                <a:gd name="connsiteY223" fmla="*/ 212337 h 279510"/>
                <a:gd name="connsiteX224" fmla="*/ 333428 w 932574"/>
                <a:gd name="connsiteY224" fmla="*/ 212337 h 279510"/>
                <a:gd name="connsiteX225" fmla="*/ 333428 w 932574"/>
                <a:gd name="connsiteY225" fmla="*/ 244785 h 279510"/>
                <a:gd name="connsiteX226" fmla="*/ 346515 w 932574"/>
                <a:gd name="connsiteY226" fmla="*/ 256170 h 279510"/>
                <a:gd name="connsiteX227" fmla="*/ 355050 w 932574"/>
                <a:gd name="connsiteY227" fmla="*/ 255601 h 279510"/>
                <a:gd name="connsiteX228" fmla="*/ 355050 w 932574"/>
                <a:gd name="connsiteY228" fmla="*/ 277803 h 279510"/>
                <a:gd name="connsiteX229" fmla="*/ 341963 w 932574"/>
                <a:gd name="connsiteY229" fmla="*/ 279510 h 279510"/>
                <a:gd name="connsiteX230" fmla="*/ 308393 w 932574"/>
                <a:gd name="connsiteY230" fmla="*/ 245354 h 279510"/>
                <a:gd name="connsiteX231" fmla="*/ 308393 w 932574"/>
                <a:gd name="connsiteY231" fmla="*/ 212337 h 279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</a:cxnLst>
              <a:rect l="l" t="t" r="r" b="b"/>
              <a:pathLst>
                <a:path w="932574" h="279510">
                  <a:moveTo>
                    <a:pt x="569" y="6831"/>
                  </a:moveTo>
                  <a:lnTo>
                    <a:pt x="84210" y="6831"/>
                  </a:lnTo>
                  <a:lnTo>
                    <a:pt x="84210" y="28463"/>
                  </a:lnTo>
                  <a:lnTo>
                    <a:pt x="27311" y="28463"/>
                  </a:lnTo>
                  <a:lnTo>
                    <a:pt x="27311" y="53511"/>
                  </a:lnTo>
                  <a:lnTo>
                    <a:pt x="80797" y="53511"/>
                  </a:lnTo>
                  <a:lnTo>
                    <a:pt x="80797" y="74574"/>
                  </a:lnTo>
                  <a:lnTo>
                    <a:pt x="27311" y="74574"/>
                  </a:lnTo>
                  <a:lnTo>
                    <a:pt x="27311" y="103037"/>
                  </a:lnTo>
                  <a:lnTo>
                    <a:pt x="85348" y="103037"/>
                  </a:lnTo>
                  <a:lnTo>
                    <a:pt x="85348" y="124670"/>
                  </a:lnTo>
                  <a:lnTo>
                    <a:pt x="0" y="124670"/>
                  </a:lnTo>
                  <a:lnTo>
                    <a:pt x="0" y="6831"/>
                  </a:lnTo>
                  <a:close/>
                  <a:moveTo>
                    <a:pt x="104694" y="39279"/>
                  </a:moveTo>
                  <a:lnTo>
                    <a:pt x="129730" y="39279"/>
                  </a:lnTo>
                  <a:lnTo>
                    <a:pt x="129730" y="52942"/>
                  </a:lnTo>
                  <a:lnTo>
                    <a:pt x="130299" y="52942"/>
                  </a:lnTo>
                  <a:cubicBezTo>
                    <a:pt x="135989" y="43264"/>
                    <a:pt x="143954" y="37572"/>
                    <a:pt x="158179" y="37572"/>
                  </a:cubicBezTo>
                  <a:cubicBezTo>
                    <a:pt x="178663" y="37572"/>
                    <a:pt x="186060" y="48957"/>
                    <a:pt x="186060" y="68881"/>
                  </a:cubicBezTo>
                  <a:lnTo>
                    <a:pt x="186060" y="124670"/>
                  </a:lnTo>
                  <a:lnTo>
                    <a:pt x="161024" y="124670"/>
                  </a:lnTo>
                  <a:lnTo>
                    <a:pt x="161024" y="75713"/>
                  </a:lnTo>
                  <a:cubicBezTo>
                    <a:pt x="161024" y="64896"/>
                    <a:pt x="157610" y="59204"/>
                    <a:pt x="147368" y="59204"/>
                  </a:cubicBezTo>
                  <a:cubicBezTo>
                    <a:pt x="136558" y="59204"/>
                    <a:pt x="129730" y="66604"/>
                    <a:pt x="129730" y="77420"/>
                  </a:cubicBezTo>
                  <a:lnTo>
                    <a:pt x="129730" y="124670"/>
                  </a:lnTo>
                  <a:lnTo>
                    <a:pt x="104694" y="124670"/>
                  </a:lnTo>
                  <a:lnTo>
                    <a:pt x="104694" y="39279"/>
                  </a:lnTo>
                  <a:close/>
                  <a:moveTo>
                    <a:pt x="287340" y="39279"/>
                  </a:moveTo>
                  <a:lnTo>
                    <a:pt x="287340" y="58065"/>
                  </a:lnTo>
                  <a:lnTo>
                    <a:pt x="271408" y="58065"/>
                  </a:lnTo>
                  <a:cubicBezTo>
                    <a:pt x="273115" y="61481"/>
                    <a:pt x="273684" y="65466"/>
                    <a:pt x="273684" y="69451"/>
                  </a:cubicBezTo>
                  <a:cubicBezTo>
                    <a:pt x="273684" y="87667"/>
                    <a:pt x="261166" y="100760"/>
                    <a:pt x="239545" y="100760"/>
                  </a:cubicBezTo>
                  <a:cubicBezTo>
                    <a:pt x="234424" y="100760"/>
                    <a:pt x="229303" y="100191"/>
                    <a:pt x="225320" y="98483"/>
                  </a:cubicBezTo>
                  <a:cubicBezTo>
                    <a:pt x="223613" y="100191"/>
                    <a:pt x="223044" y="101899"/>
                    <a:pt x="223044" y="103607"/>
                  </a:cubicBezTo>
                  <a:cubicBezTo>
                    <a:pt x="223044" y="114992"/>
                    <a:pt x="285064" y="95068"/>
                    <a:pt x="285064" y="130932"/>
                  </a:cubicBezTo>
                  <a:cubicBezTo>
                    <a:pt x="285064" y="145163"/>
                    <a:pt x="276529" y="157118"/>
                    <a:pt x="240114" y="157118"/>
                  </a:cubicBezTo>
                  <a:cubicBezTo>
                    <a:pt x="208819" y="157118"/>
                    <a:pt x="198578" y="149717"/>
                    <a:pt x="198578" y="137763"/>
                  </a:cubicBezTo>
                  <a:cubicBezTo>
                    <a:pt x="198578" y="131501"/>
                    <a:pt x="201991" y="126377"/>
                    <a:pt x="207681" y="122962"/>
                  </a:cubicBezTo>
                  <a:cubicBezTo>
                    <a:pt x="203129" y="120115"/>
                    <a:pt x="200284" y="116131"/>
                    <a:pt x="200284" y="109869"/>
                  </a:cubicBezTo>
                  <a:cubicBezTo>
                    <a:pt x="200284" y="102468"/>
                    <a:pt x="203698" y="96206"/>
                    <a:pt x="212802" y="91652"/>
                  </a:cubicBezTo>
                  <a:cubicBezTo>
                    <a:pt x="207112" y="85959"/>
                    <a:pt x="204267" y="78559"/>
                    <a:pt x="204267" y="69451"/>
                  </a:cubicBezTo>
                  <a:cubicBezTo>
                    <a:pt x="204267" y="50665"/>
                    <a:pt x="216785" y="38141"/>
                    <a:pt x="238976" y="38141"/>
                  </a:cubicBezTo>
                  <a:cubicBezTo>
                    <a:pt x="243528" y="38141"/>
                    <a:pt x="247511" y="38710"/>
                    <a:pt x="251494" y="39849"/>
                  </a:cubicBezTo>
                  <a:lnTo>
                    <a:pt x="287340" y="39849"/>
                  </a:lnTo>
                  <a:close/>
                  <a:moveTo>
                    <a:pt x="222475" y="127516"/>
                  </a:moveTo>
                  <a:cubicBezTo>
                    <a:pt x="219630" y="129793"/>
                    <a:pt x="219061" y="132070"/>
                    <a:pt x="219061" y="133778"/>
                  </a:cubicBezTo>
                  <a:cubicBezTo>
                    <a:pt x="219061" y="138901"/>
                    <a:pt x="223044" y="141748"/>
                    <a:pt x="241821" y="141748"/>
                  </a:cubicBezTo>
                  <a:cubicBezTo>
                    <a:pt x="257183" y="141748"/>
                    <a:pt x="261735" y="137193"/>
                    <a:pt x="261735" y="133778"/>
                  </a:cubicBezTo>
                  <a:cubicBezTo>
                    <a:pt x="261735" y="125808"/>
                    <a:pt x="239545" y="129793"/>
                    <a:pt x="222475" y="127516"/>
                  </a:cubicBezTo>
                  <a:close/>
                  <a:moveTo>
                    <a:pt x="251494" y="69451"/>
                  </a:moveTo>
                  <a:cubicBezTo>
                    <a:pt x="251494" y="59773"/>
                    <a:pt x="248080" y="54080"/>
                    <a:pt x="239545" y="54080"/>
                  </a:cubicBezTo>
                  <a:cubicBezTo>
                    <a:pt x="231010" y="54080"/>
                    <a:pt x="227596" y="59773"/>
                    <a:pt x="227596" y="69451"/>
                  </a:cubicBezTo>
                  <a:cubicBezTo>
                    <a:pt x="227596" y="79128"/>
                    <a:pt x="231010" y="84821"/>
                    <a:pt x="239545" y="84821"/>
                  </a:cubicBezTo>
                  <a:cubicBezTo>
                    <a:pt x="247511" y="84821"/>
                    <a:pt x="251494" y="79128"/>
                    <a:pt x="251494" y="69451"/>
                  </a:cubicBezTo>
                  <a:close/>
                  <a:moveTo>
                    <a:pt x="299858" y="14232"/>
                  </a:moveTo>
                  <a:cubicBezTo>
                    <a:pt x="299858" y="5693"/>
                    <a:pt x="304979" y="0"/>
                    <a:pt x="314082" y="0"/>
                  </a:cubicBezTo>
                  <a:cubicBezTo>
                    <a:pt x="322617" y="0"/>
                    <a:pt x="328876" y="5693"/>
                    <a:pt x="328876" y="14232"/>
                  </a:cubicBezTo>
                  <a:cubicBezTo>
                    <a:pt x="328876" y="22771"/>
                    <a:pt x="323186" y="28463"/>
                    <a:pt x="314082" y="28463"/>
                  </a:cubicBezTo>
                  <a:cubicBezTo>
                    <a:pt x="304979" y="28463"/>
                    <a:pt x="299858" y="22771"/>
                    <a:pt x="299858" y="14232"/>
                  </a:cubicBezTo>
                  <a:close/>
                  <a:moveTo>
                    <a:pt x="301565" y="39279"/>
                  </a:moveTo>
                  <a:lnTo>
                    <a:pt x="326600" y="39279"/>
                  </a:lnTo>
                  <a:lnTo>
                    <a:pt x="326600" y="124670"/>
                  </a:lnTo>
                  <a:lnTo>
                    <a:pt x="301565" y="124670"/>
                  </a:lnTo>
                  <a:lnTo>
                    <a:pt x="301565" y="39279"/>
                  </a:lnTo>
                  <a:close/>
                  <a:moveTo>
                    <a:pt x="347653" y="39279"/>
                  </a:moveTo>
                  <a:lnTo>
                    <a:pt x="372688" y="39279"/>
                  </a:lnTo>
                  <a:lnTo>
                    <a:pt x="372688" y="52942"/>
                  </a:lnTo>
                  <a:lnTo>
                    <a:pt x="373258" y="52942"/>
                  </a:lnTo>
                  <a:cubicBezTo>
                    <a:pt x="378947" y="43264"/>
                    <a:pt x="386913" y="37572"/>
                    <a:pt x="401138" y="37572"/>
                  </a:cubicBezTo>
                  <a:cubicBezTo>
                    <a:pt x="421622" y="37572"/>
                    <a:pt x="429018" y="48957"/>
                    <a:pt x="429018" y="68881"/>
                  </a:cubicBezTo>
                  <a:lnTo>
                    <a:pt x="429018" y="124670"/>
                  </a:lnTo>
                  <a:lnTo>
                    <a:pt x="403983" y="124670"/>
                  </a:lnTo>
                  <a:lnTo>
                    <a:pt x="403983" y="75713"/>
                  </a:lnTo>
                  <a:cubicBezTo>
                    <a:pt x="403983" y="64896"/>
                    <a:pt x="400569" y="59204"/>
                    <a:pt x="390327" y="59204"/>
                  </a:cubicBezTo>
                  <a:cubicBezTo>
                    <a:pt x="379516" y="59204"/>
                    <a:pt x="372688" y="66604"/>
                    <a:pt x="372688" y="77420"/>
                  </a:cubicBezTo>
                  <a:lnTo>
                    <a:pt x="372688" y="124670"/>
                  </a:lnTo>
                  <a:lnTo>
                    <a:pt x="347653" y="124670"/>
                  </a:lnTo>
                  <a:lnTo>
                    <a:pt x="347653" y="39279"/>
                  </a:lnTo>
                  <a:close/>
                  <a:moveTo>
                    <a:pt x="526316" y="93360"/>
                  </a:moveTo>
                  <a:cubicBezTo>
                    <a:pt x="525178" y="111007"/>
                    <a:pt x="512660" y="126377"/>
                    <a:pt x="487055" y="126377"/>
                  </a:cubicBezTo>
                  <a:cubicBezTo>
                    <a:pt x="457468" y="126377"/>
                    <a:pt x="445519" y="108730"/>
                    <a:pt x="445519" y="81975"/>
                  </a:cubicBezTo>
                  <a:cubicBezTo>
                    <a:pt x="445519" y="55219"/>
                    <a:pt x="459744" y="37572"/>
                    <a:pt x="487624" y="37572"/>
                  </a:cubicBezTo>
                  <a:cubicBezTo>
                    <a:pt x="515505" y="37572"/>
                    <a:pt x="526316" y="54650"/>
                    <a:pt x="526316" y="83113"/>
                  </a:cubicBezTo>
                  <a:lnTo>
                    <a:pt x="526316" y="86529"/>
                  </a:lnTo>
                  <a:lnTo>
                    <a:pt x="470555" y="86529"/>
                  </a:lnTo>
                  <a:cubicBezTo>
                    <a:pt x="471123" y="99622"/>
                    <a:pt x="475676" y="107022"/>
                    <a:pt x="486486" y="107022"/>
                  </a:cubicBezTo>
                  <a:cubicBezTo>
                    <a:pt x="496159" y="107022"/>
                    <a:pt x="501280" y="100760"/>
                    <a:pt x="501280" y="93360"/>
                  </a:cubicBezTo>
                  <a:lnTo>
                    <a:pt x="526316" y="93360"/>
                  </a:lnTo>
                  <a:close/>
                  <a:moveTo>
                    <a:pt x="501280" y="72866"/>
                  </a:moveTo>
                  <a:cubicBezTo>
                    <a:pt x="500711" y="64327"/>
                    <a:pt x="496728" y="56357"/>
                    <a:pt x="486486" y="56357"/>
                  </a:cubicBezTo>
                  <a:cubicBezTo>
                    <a:pt x="476813" y="56357"/>
                    <a:pt x="472262" y="62050"/>
                    <a:pt x="471123" y="72866"/>
                  </a:cubicBezTo>
                  <a:lnTo>
                    <a:pt x="501280" y="72866"/>
                  </a:lnTo>
                  <a:close/>
                  <a:moveTo>
                    <a:pt x="619630" y="93360"/>
                  </a:moveTo>
                  <a:cubicBezTo>
                    <a:pt x="618492" y="111007"/>
                    <a:pt x="605974" y="126377"/>
                    <a:pt x="580370" y="126377"/>
                  </a:cubicBezTo>
                  <a:cubicBezTo>
                    <a:pt x="550782" y="126377"/>
                    <a:pt x="538833" y="108730"/>
                    <a:pt x="538833" y="81975"/>
                  </a:cubicBezTo>
                  <a:cubicBezTo>
                    <a:pt x="538833" y="55219"/>
                    <a:pt x="553058" y="37572"/>
                    <a:pt x="580939" y="37572"/>
                  </a:cubicBezTo>
                  <a:cubicBezTo>
                    <a:pt x="608819" y="37572"/>
                    <a:pt x="619630" y="54650"/>
                    <a:pt x="619630" y="83113"/>
                  </a:cubicBezTo>
                  <a:lnTo>
                    <a:pt x="619630" y="86529"/>
                  </a:lnTo>
                  <a:lnTo>
                    <a:pt x="564438" y="86529"/>
                  </a:lnTo>
                  <a:cubicBezTo>
                    <a:pt x="565007" y="99622"/>
                    <a:pt x="569559" y="107022"/>
                    <a:pt x="580370" y="107022"/>
                  </a:cubicBezTo>
                  <a:cubicBezTo>
                    <a:pt x="590042" y="107022"/>
                    <a:pt x="595164" y="100760"/>
                    <a:pt x="595164" y="93360"/>
                  </a:cubicBezTo>
                  <a:lnTo>
                    <a:pt x="619630" y="93360"/>
                  </a:lnTo>
                  <a:close/>
                  <a:moveTo>
                    <a:pt x="594594" y="72866"/>
                  </a:moveTo>
                  <a:cubicBezTo>
                    <a:pt x="594025" y="64327"/>
                    <a:pt x="590042" y="56357"/>
                    <a:pt x="579801" y="56357"/>
                  </a:cubicBezTo>
                  <a:cubicBezTo>
                    <a:pt x="570128" y="56357"/>
                    <a:pt x="565576" y="62050"/>
                    <a:pt x="564438" y="72866"/>
                  </a:cubicBezTo>
                  <a:lnTo>
                    <a:pt x="594594" y="72866"/>
                  </a:lnTo>
                  <a:close/>
                  <a:moveTo>
                    <a:pt x="636700" y="39279"/>
                  </a:moveTo>
                  <a:lnTo>
                    <a:pt x="661735" y="39279"/>
                  </a:lnTo>
                  <a:lnTo>
                    <a:pt x="661735" y="52942"/>
                  </a:lnTo>
                  <a:lnTo>
                    <a:pt x="662304" y="52942"/>
                  </a:lnTo>
                  <a:cubicBezTo>
                    <a:pt x="667994" y="43264"/>
                    <a:pt x="675391" y="37572"/>
                    <a:pt x="683926" y="37572"/>
                  </a:cubicBezTo>
                  <a:cubicBezTo>
                    <a:pt x="686202" y="37572"/>
                    <a:pt x="688478" y="38141"/>
                    <a:pt x="691323" y="38710"/>
                  </a:cubicBezTo>
                  <a:lnTo>
                    <a:pt x="691323" y="64896"/>
                  </a:lnTo>
                  <a:cubicBezTo>
                    <a:pt x="688478" y="63758"/>
                    <a:pt x="685064" y="63189"/>
                    <a:pt x="680512" y="63189"/>
                  </a:cubicBezTo>
                  <a:cubicBezTo>
                    <a:pt x="669701" y="63189"/>
                    <a:pt x="662304" y="70020"/>
                    <a:pt x="662304" y="81975"/>
                  </a:cubicBezTo>
                  <a:lnTo>
                    <a:pt x="662304" y="124670"/>
                  </a:lnTo>
                  <a:lnTo>
                    <a:pt x="637269" y="124670"/>
                  </a:lnTo>
                  <a:lnTo>
                    <a:pt x="637269" y="39279"/>
                  </a:lnTo>
                  <a:close/>
                  <a:moveTo>
                    <a:pt x="702702" y="14232"/>
                  </a:moveTo>
                  <a:cubicBezTo>
                    <a:pt x="702702" y="5693"/>
                    <a:pt x="707823" y="0"/>
                    <a:pt x="716927" y="0"/>
                  </a:cubicBezTo>
                  <a:cubicBezTo>
                    <a:pt x="725462" y="0"/>
                    <a:pt x="731721" y="5693"/>
                    <a:pt x="731721" y="14232"/>
                  </a:cubicBezTo>
                  <a:cubicBezTo>
                    <a:pt x="731721" y="22771"/>
                    <a:pt x="726031" y="28463"/>
                    <a:pt x="716927" y="28463"/>
                  </a:cubicBezTo>
                  <a:cubicBezTo>
                    <a:pt x="707823" y="28463"/>
                    <a:pt x="702702" y="22771"/>
                    <a:pt x="702702" y="14232"/>
                  </a:cubicBezTo>
                  <a:close/>
                  <a:moveTo>
                    <a:pt x="704409" y="39279"/>
                  </a:moveTo>
                  <a:lnTo>
                    <a:pt x="729445" y="39279"/>
                  </a:lnTo>
                  <a:lnTo>
                    <a:pt x="729445" y="124670"/>
                  </a:lnTo>
                  <a:lnTo>
                    <a:pt x="704409" y="124670"/>
                  </a:lnTo>
                  <a:lnTo>
                    <a:pt x="704409" y="39279"/>
                  </a:lnTo>
                  <a:close/>
                  <a:moveTo>
                    <a:pt x="750498" y="39279"/>
                  </a:moveTo>
                  <a:lnTo>
                    <a:pt x="775533" y="39279"/>
                  </a:lnTo>
                  <a:lnTo>
                    <a:pt x="775533" y="52942"/>
                  </a:lnTo>
                  <a:lnTo>
                    <a:pt x="776102" y="52942"/>
                  </a:lnTo>
                  <a:cubicBezTo>
                    <a:pt x="781792" y="43264"/>
                    <a:pt x="789758" y="37572"/>
                    <a:pt x="803982" y="37572"/>
                  </a:cubicBezTo>
                  <a:cubicBezTo>
                    <a:pt x="824466" y="37572"/>
                    <a:pt x="831863" y="48957"/>
                    <a:pt x="831863" y="68881"/>
                  </a:cubicBezTo>
                  <a:lnTo>
                    <a:pt x="831863" y="124670"/>
                  </a:lnTo>
                  <a:lnTo>
                    <a:pt x="806827" y="124670"/>
                  </a:lnTo>
                  <a:lnTo>
                    <a:pt x="806827" y="75713"/>
                  </a:lnTo>
                  <a:cubicBezTo>
                    <a:pt x="806827" y="64896"/>
                    <a:pt x="803414" y="59204"/>
                    <a:pt x="793172" y="59204"/>
                  </a:cubicBezTo>
                  <a:cubicBezTo>
                    <a:pt x="782361" y="59204"/>
                    <a:pt x="775533" y="66604"/>
                    <a:pt x="775533" y="77420"/>
                  </a:cubicBezTo>
                  <a:lnTo>
                    <a:pt x="775533" y="124670"/>
                  </a:lnTo>
                  <a:lnTo>
                    <a:pt x="750498" y="124670"/>
                  </a:lnTo>
                  <a:lnTo>
                    <a:pt x="750498" y="39279"/>
                  </a:lnTo>
                  <a:close/>
                  <a:moveTo>
                    <a:pt x="932574" y="39279"/>
                  </a:moveTo>
                  <a:lnTo>
                    <a:pt x="932574" y="58065"/>
                  </a:lnTo>
                  <a:lnTo>
                    <a:pt x="917212" y="58065"/>
                  </a:lnTo>
                  <a:cubicBezTo>
                    <a:pt x="918918" y="61481"/>
                    <a:pt x="919488" y="65466"/>
                    <a:pt x="919488" y="69451"/>
                  </a:cubicBezTo>
                  <a:cubicBezTo>
                    <a:pt x="919488" y="87667"/>
                    <a:pt x="906970" y="100760"/>
                    <a:pt x="885348" y="100760"/>
                  </a:cubicBezTo>
                  <a:cubicBezTo>
                    <a:pt x="880227" y="100760"/>
                    <a:pt x="875106" y="100191"/>
                    <a:pt x="871124" y="98483"/>
                  </a:cubicBezTo>
                  <a:cubicBezTo>
                    <a:pt x="869416" y="100191"/>
                    <a:pt x="868847" y="101899"/>
                    <a:pt x="868847" y="103607"/>
                  </a:cubicBezTo>
                  <a:cubicBezTo>
                    <a:pt x="868847" y="114992"/>
                    <a:pt x="930867" y="95068"/>
                    <a:pt x="930867" y="130932"/>
                  </a:cubicBezTo>
                  <a:cubicBezTo>
                    <a:pt x="930867" y="145163"/>
                    <a:pt x="922333" y="157118"/>
                    <a:pt x="885917" y="157118"/>
                  </a:cubicBezTo>
                  <a:cubicBezTo>
                    <a:pt x="854623" y="157118"/>
                    <a:pt x="844381" y="149717"/>
                    <a:pt x="844381" y="137763"/>
                  </a:cubicBezTo>
                  <a:cubicBezTo>
                    <a:pt x="844381" y="131501"/>
                    <a:pt x="847795" y="126377"/>
                    <a:pt x="853485" y="122962"/>
                  </a:cubicBezTo>
                  <a:cubicBezTo>
                    <a:pt x="848933" y="120115"/>
                    <a:pt x="846088" y="116131"/>
                    <a:pt x="846088" y="109869"/>
                  </a:cubicBezTo>
                  <a:cubicBezTo>
                    <a:pt x="846088" y="102468"/>
                    <a:pt x="849502" y="96206"/>
                    <a:pt x="858606" y="91652"/>
                  </a:cubicBezTo>
                  <a:cubicBezTo>
                    <a:pt x="852916" y="85959"/>
                    <a:pt x="850071" y="78559"/>
                    <a:pt x="850071" y="69451"/>
                  </a:cubicBezTo>
                  <a:cubicBezTo>
                    <a:pt x="850071" y="50665"/>
                    <a:pt x="862589" y="38141"/>
                    <a:pt x="884779" y="38141"/>
                  </a:cubicBezTo>
                  <a:cubicBezTo>
                    <a:pt x="889331" y="38141"/>
                    <a:pt x="893314" y="38710"/>
                    <a:pt x="897297" y="39849"/>
                  </a:cubicBezTo>
                  <a:lnTo>
                    <a:pt x="932574" y="39849"/>
                  </a:lnTo>
                  <a:close/>
                  <a:moveTo>
                    <a:pt x="867709" y="127516"/>
                  </a:moveTo>
                  <a:cubicBezTo>
                    <a:pt x="864864" y="129793"/>
                    <a:pt x="864296" y="132070"/>
                    <a:pt x="864296" y="133778"/>
                  </a:cubicBezTo>
                  <a:cubicBezTo>
                    <a:pt x="864296" y="138901"/>
                    <a:pt x="868279" y="141748"/>
                    <a:pt x="887055" y="141748"/>
                  </a:cubicBezTo>
                  <a:cubicBezTo>
                    <a:pt x="902418" y="141748"/>
                    <a:pt x="906970" y="137193"/>
                    <a:pt x="906970" y="133778"/>
                  </a:cubicBezTo>
                  <a:cubicBezTo>
                    <a:pt x="907539" y="125808"/>
                    <a:pt x="885348" y="129793"/>
                    <a:pt x="867709" y="127516"/>
                  </a:cubicBezTo>
                  <a:close/>
                  <a:moveTo>
                    <a:pt x="896728" y="69451"/>
                  </a:moveTo>
                  <a:cubicBezTo>
                    <a:pt x="896728" y="59773"/>
                    <a:pt x="893314" y="54080"/>
                    <a:pt x="884779" y="54080"/>
                  </a:cubicBezTo>
                  <a:cubicBezTo>
                    <a:pt x="876244" y="54080"/>
                    <a:pt x="872830" y="59773"/>
                    <a:pt x="872830" y="69451"/>
                  </a:cubicBezTo>
                  <a:cubicBezTo>
                    <a:pt x="872830" y="79128"/>
                    <a:pt x="876244" y="84821"/>
                    <a:pt x="884779" y="84821"/>
                  </a:cubicBezTo>
                  <a:cubicBezTo>
                    <a:pt x="893314" y="84821"/>
                    <a:pt x="896728" y="79128"/>
                    <a:pt x="896728" y="69451"/>
                  </a:cubicBezTo>
                  <a:close/>
                  <a:moveTo>
                    <a:pt x="569" y="159964"/>
                  </a:moveTo>
                  <a:lnTo>
                    <a:pt x="82504" y="159964"/>
                  </a:lnTo>
                  <a:lnTo>
                    <a:pt x="82504" y="181596"/>
                  </a:lnTo>
                  <a:lnTo>
                    <a:pt x="27311" y="181596"/>
                  </a:lnTo>
                  <a:lnTo>
                    <a:pt x="27311" y="208921"/>
                  </a:lnTo>
                  <a:lnTo>
                    <a:pt x="79090" y="208921"/>
                  </a:lnTo>
                  <a:lnTo>
                    <a:pt x="79090" y="229984"/>
                  </a:lnTo>
                  <a:lnTo>
                    <a:pt x="27311" y="229984"/>
                  </a:lnTo>
                  <a:lnTo>
                    <a:pt x="27311" y="277803"/>
                  </a:lnTo>
                  <a:lnTo>
                    <a:pt x="569" y="277803"/>
                  </a:lnTo>
                  <a:lnTo>
                    <a:pt x="569" y="159964"/>
                  </a:lnTo>
                  <a:close/>
                  <a:moveTo>
                    <a:pt x="99573" y="167365"/>
                  </a:moveTo>
                  <a:cubicBezTo>
                    <a:pt x="99573" y="158826"/>
                    <a:pt x="104694" y="153133"/>
                    <a:pt x="113798" y="153133"/>
                  </a:cubicBezTo>
                  <a:cubicBezTo>
                    <a:pt x="122333" y="153133"/>
                    <a:pt x="128592" y="158826"/>
                    <a:pt x="128592" y="167365"/>
                  </a:cubicBezTo>
                  <a:cubicBezTo>
                    <a:pt x="128592" y="175904"/>
                    <a:pt x="122902" y="181596"/>
                    <a:pt x="113798" y="181596"/>
                  </a:cubicBezTo>
                  <a:cubicBezTo>
                    <a:pt x="104694" y="181596"/>
                    <a:pt x="99573" y="175904"/>
                    <a:pt x="99573" y="167365"/>
                  </a:cubicBezTo>
                  <a:close/>
                  <a:moveTo>
                    <a:pt x="101280" y="192412"/>
                  </a:moveTo>
                  <a:lnTo>
                    <a:pt x="126316" y="192412"/>
                  </a:lnTo>
                  <a:lnTo>
                    <a:pt x="126316" y="277803"/>
                  </a:lnTo>
                  <a:lnTo>
                    <a:pt x="101280" y="277803"/>
                  </a:lnTo>
                  <a:lnTo>
                    <a:pt x="101280" y="192412"/>
                  </a:lnTo>
                  <a:close/>
                  <a:moveTo>
                    <a:pt x="147368" y="192412"/>
                  </a:moveTo>
                  <a:lnTo>
                    <a:pt x="172404" y="192412"/>
                  </a:lnTo>
                  <a:lnTo>
                    <a:pt x="172404" y="206075"/>
                  </a:lnTo>
                  <a:lnTo>
                    <a:pt x="172973" y="206075"/>
                  </a:lnTo>
                  <a:cubicBezTo>
                    <a:pt x="178663" y="196397"/>
                    <a:pt x="186060" y="190705"/>
                    <a:pt x="194595" y="190705"/>
                  </a:cubicBezTo>
                  <a:cubicBezTo>
                    <a:pt x="196871" y="190705"/>
                    <a:pt x="199146" y="191274"/>
                    <a:pt x="201991" y="191843"/>
                  </a:cubicBezTo>
                  <a:lnTo>
                    <a:pt x="201991" y="218029"/>
                  </a:lnTo>
                  <a:cubicBezTo>
                    <a:pt x="199146" y="216891"/>
                    <a:pt x="195733" y="216322"/>
                    <a:pt x="191181" y="216322"/>
                  </a:cubicBezTo>
                  <a:cubicBezTo>
                    <a:pt x="180370" y="216322"/>
                    <a:pt x="172973" y="223153"/>
                    <a:pt x="172973" y="235107"/>
                  </a:cubicBezTo>
                  <a:lnTo>
                    <a:pt x="172973" y="277803"/>
                  </a:lnTo>
                  <a:lnTo>
                    <a:pt x="147937" y="277803"/>
                  </a:lnTo>
                  <a:lnTo>
                    <a:pt x="147937" y="192412"/>
                  </a:lnTo>
                  <a:close/>
                  <a:moveTo>
                    <a:pt x="234993" y="249339"/>
                  </a:moveTo>
                  <a:cubicBezTo>
                    <a:pt x="235562" y="259017"/>
                    <a:pt x="242390" y="261863"/>
                    <a:pt x="250355" y="261863"/>
                  </a:cubicBezTo>
                  <a:cubicBezTo>
                    <a:pt x="258890" y="261863"/>
                    <a:pt x="262304" y="259017"/>
                    <a:pt x="262304" y="254463"/>
                  </a:cubicBezTo>
                  <a:cubicBezTo>
                    <a:pt x="262304" y="240231"/>
                    <a:pt x="213371" y="251047"/>
                    <a:pt x="213371" y="218029"/>
                  </a:cubicBezTo>
                  <a:cubicBezTo>
                    <a:pt x="213371" y="202659"/>
                    <a:pt x="224182" y="190705"/>
                    <a:pt x="248649" y="190705"/>
                  </a:cubicBezTo>
                  <a:cubicBezTo>
                    <a:pt x="272546" y="190705"/>
                    <a:pt x="285064" y="201521"/>
                    <a:pt x="285633" y="219737"/>
                  </a:cubicBezTo>
                  <a:lnTo>
                    <a:pt x="261735" y="219737"/>
                  </a:lnTo>
                  <a:cubicBezTo>
                    <a:pt x="261735" y="211767"/>
                    <a:pt x="256045" y="208352"/>
                    <a:pt x="248649" y="208352"/>
                  </a:cubicBezTo>
                  <a:cubicBezTo>
                    <a:pt x="240683" y="208352"/>
                    <a:pt x="238407" y="212337"/>
                    <a:pt x="238407" y="215183"/>
                  </a:cubicBezTo>
                  <a:cubicBezTo>
                    <a:pt x="238407" y="229415"/>
                    <a:pt x="287340" y="218599"/>
                    <a:pt x="287340" y="252185"/>
                  </a:cubicBezTo>
                  <a:cubicBezTo>
                    <a:pt x="287340" y="268125"/>
                    <a:pt x="276529" y="278941"/>
                    <a:pt x="250925" y="278941"/>
                  </a:cubicBezTo>
                  <a:cubicBezTo>
                    <a:pt x="226458" y="278941"/>
                    <a:pt x="211664" y="271541"/>
                    <a:pt x="210526" y="248770"/>
                  </a:cubicBezTo>
                  <a:lnTo>
                    <a:pt x="234993" y="248770"/>
                  </a:lnTo>
                  <a:close/>
                  <a:moveTo>
                    <a:pt x="308393" y="212337"/>
                  </a:moveTo>
                  <a:lnTo>
                    <a:pt x="297013" y="212337"/>
                  </a:lnTo>
                  <a:lnTo>
                    <a:pt x="297013" y="192412"/>
                  </a:lnTo>
                  <a:lnTo>
                    <a:pt x="308393" y="192412"/>
                  </a:lnTo>
                  <a:lnTo>
                    <a:pt x="308393" y="170211"/>
                  </a:lnTo>
                  <a:lnTo>
                    <a:pt x="333428" y="170211"/>
                  </a:lnTo>
                  <a:lnTo>
                    <a:pt x="333428" y="192412"/>
                  </a:lnTo>
                  <a:lnTo>
                    <a:pt x="353343" y="192412"/>
                  </a:lnTo>
                  <a:lnTo>
                    <a:pt x="353343" y="212337"/>
                  </a:lnTo>
                  <a:lnTo>
                    <a:pt x="333428" y="212337"/>
                  </a:lnTo>
                  <a:lnTo>
                    <a:pt x="333428" y="244785"/>
                  </a:lnTo>
                  <a:cubicBezTo>
                    <a:pt x="333428" y="252755"/>
                    <a:pt x="337411" y="256170"/>
                    <a:pt x="346515" y="256170"/>
                  </a:cubicBezTo>
                  <a:cubicBezTo>
                    <a:pt x="348791" y="256170"/>
                    <a:pt x="351067" y="256170"/>
                    <a:pt x="355050" y="255601"/>
                  </a:cubicBezTo>
                  <a:lnTo>
                    <a:pt x="355050" y="277803"/>
                  </a:lnTo>
                  <a:cubicBezTo>
                    <a:pt x="351636" y="278372"/>
                    <a:pt x="347084" y="279510"/>
                    <a:pt x="341963" y="279510"/>
                  </a:cubicBezTo>
                  <a:cubicBezTo>
                    <a:pt x="319772" y="279510"/>
                    <a:pt x="308393" y="269833"/>
                    <a:pt x="308393" y="245354"/>
                  </a:cubicBezTo>
                  <a:lnTo>
                    <a:pt x="308393" y="212337"/>
                  </a:lnTo>
                  <a:close/>
                </a:path>
              </a:pathLst>
            </a:custGeom>
            <a:solidFill>
              <a:srgbClr val="858381"/>
            </a:solidFill>
            <a:ln w="5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35977ECE-B892-3E52-ADA6-45EA20D57838}"/>
                </a:ext>
              </a:extLst>
            </p:cNvPr>
            <p:cNvSpPr/>
            <p:nvPr/>
          </p:nvSpPr>
          <p:spPr>
            <a:xfrm>
              <a:off x="3487075" y="6411984"/>
              <a:ext cx="1250639" cy="290924"/>
            </a:xfrm>
            <a:custGeom>
              <a:avLst/>
              <a:gdLst>
                <a:gd name="connsiteX0" fmla="*/ 1063442 w 1250639"/>
                <a:gd name="connsiteY0" fmla="*/ 223153 h 290924"/>
                <a:gd name="connsiteX1" fmla="*/ 1155049 w 1250639"/>
                <a:gd name="connsiteY1" fmla="*/ 149717 h 290924"/>
                <a:gd name="connsiteX2" fmla="*/ 1188051 w 1250639"/>
                <a:gd name="connsiteY2" fmla="*/ 154272 h 290924"/>
                <a:gd name="connsiteX3" fmla="*/ 1188620 w 1250639"/>
                <a:gd name="connsiteY3" fmla="*/ 154272 h 290924"/>
                <a:gd name="connsiteX4" fmla="*/ 1190327 w 1250639"/>
                <a:gd name="connsiteY4" fmla="*/ 154841 h 290924"/>
                <a:gd name="connsiteX5" fmla="*/ 1192033 w 1250639"/>
                <a:gd name="connsiteY5" fmla="*/ 155410 h 290924"/>
                <a:gd name="connsiteX6" fmla="*/ 1193171 w 1250639"/>
                <a:gd name="connsiteY6" fmla="*/ 155410 h 290924"/>
                <a:gd name="connsiteX7" fmla="*/ 1194310 w 1250639"/>
                <a:gd name="connsiteY7" fmla="*/ 155979 h 290924"/>
                <a:gd name="connsiteX8" fmla="*/ 1199431 w 1250639"/>
                <a:gd name="connsiteY8" fmla="*/ 157687 h 290924"/>
                <a:gd name="connsiteX9" fmla="*/ 1199431 w 1250639"/>
                <a:gd name="connsiteY9" fmla="*/ 157687 h 290924"/>
                <a:gd name="connsiteX10" fmla="*/ 1202276 w 1250639"/>
                <a:gd name="connsiteY10" fmla="*/ 158826 h 290924"/>
                <a:gd name="connsiteX11" fmla="*/ 1202276 w 1250639"/>
                <a:gd name="connsiteY11" fmla="*/ 146871 h 290924"/>
                <a:gd name="connsiteX12" fmla="*/ 1156187 w 1250639"/>
                <a:gd name="connsiteY12" fmla="*/ 106453 h 290924"/>
                <a:gd name="connsiteX13" fmla="*/ 1103840 w 1250639"/>
                <a:gd name="connsiteY13" fmla="*/ 138332 h 290924"/>
                <a:gd name="connsiteX14" fmla="*/ 1069701 w 1250639"/>
                <a:gd name="connsiteY14" fmla="*/ 105884 h 290924"/>
                <a:gd name="connsiteX15" fmla="*/ 1156756 w 1250639"/>
                <a:gd name="connsiteY15" fmla="*/ 60342 h 290924"/>
                <a:gd name="connsiteX16" fmla="*/ 1250640 w 1250639"/>
                <a:gd name="connsiteY16" fmla="*/ 143455 h 290924"/>
                <a:gd name="connsiteX17" fmla="*/ 1250640 w 1250639"/>
                <a:gd name="connsiteY17" fmla="*/ 285772 h 290924"/>
                <a:gd name="connsiteX18" fmla="*/ 1202276 w 1250639"/>
                <a:gd name="connsiteY18" fmla="*/ 285772 h 290924"/>
                <a:gd name="connsiteX19" fmla="*/ 1202276 w 1250639"/>
                <a:gd name="connsiteY19" fmla="*/ 266986 h 290924"/>
                <a:gd name="connsiteX20" fmla="*/ 1199999 w 1250639"/>
                <a:gd name="connsiteY20" fmla="*/ 268694 h 290924"/>
                <a:gd name="connsiteX21" fmla="*/ 1137411 w 1250639"/>
                <a:gd name="connsiteY21" fmla="*/ 290896 h 290924"/>
                <a:gd name="connsiteX22" fmla="*/ 1063442 w 1250639"/>
                <a:gd name="connsiteY22" fmla="*/ 223153 h 290924"/>
                <a:gd name="connsiteX23" fmla="*/ 1111237 w 1250639"/>
                <a:gd name="connsiteY23" fmla="*/ 219737 h 290924"/>
                <a:gd name="connsiteX24" fmla="*/ 1146514 w 1250639"/>
                <a:gd name="connsiteY24" fmla="*/ 247062 h 290924"/>
                <a:gd name="connsiteX25" fmla="*/ 1201706 w 1250639"/>
                <a:gd name="connsiteY25" fmla="*/ 227138 h 290924"/>
                <a:gd name="connsiteX26" fmla="*/ 1201706 w 1250639"/>
                <a:gd name="connsiteY26" fmla="*/ 200382 h 290924"/>
                <a:gd name="connsiteX27" fmla="*/ 1152773 w 1250639"/>
                <a:gd name="connsiteY27" fmla="*/ 190705 h 290924"/>
                <a:gd name="connsiteX28" fmla="*/ 1111237 w 1250639"/>
                <a:gd name="connsiteY28" fmla="*/ 219737 h 290924"/>
                <a:gd name="connsiteX29" fmla="*/ 1111237 w 1250639"/>
                <a:gd name="connsiteY29" fmla="*/ 219737 h 290924"/>
                <a:gd name="connsiteX30" fmla="*/ 862589 w 1250639"/>
                <a:gd name="connsiteY30" fmla="*/ 247631 h 290924"/>
                <a:gd name="connsiteX31" fmla="*/ 894452 w 1250639"/>
                <a:gd name="connsiteY31" fmla="*/ 214614 h 290924"/>
                <a:gd name="connsiteX32" fmla="*/ 958179 w 1250639"/>
                <a:gd name="connsiteY32" fmla="*/ 246493 h 290924"/>
                <a:gd name="connsiteX33" fmla="*/ 992318 w 1250639"/>
                <a:gd name="connsiteY33" fmla="*/ 223722 h 290924"/>
                <a:gd name="connsiteX34" fmla="*/ 976386 w 1250639"/>
                <a:gd name="connsiteY34" fmla="*/ 204936 h 290924"/>
                <a:gd name="connsiteX35" fmla="*/ 966714 w 1250639"/>
                <a:gd name="connsiteY35" fmla="*/ 202090 h 290924"/>
                <a:gd name="connsiteX36" fmla="*/ 937695 w 1250639"/>
                <a:gd name="connsiteY36" fmla="*/ 194689 h 290924"/>
                <a:gd name="connsiteX37" fmla="*/ 871123 w 1250639"/>
                <a:gd name="connsiteY37" fmla="*/ 125239 h 290924"/>
                <a:gd name="connsiteX38" fmla="*/ 951351 w 1250639"/>
                <a:gd name="connsiteY38" fmla="*/ 59773 h 290924"/>
                <a:gd name="connsiteX39" fmla="*/ 1033285 w 1250639"/>
                <a:gd name="connsiteY39" fmla="*/ 96775 h 290924"/>
                <a:gd name="connsiteX40" fmla="*/ 1001422 w 1250639"/>
                <a:gd name="connsiteY40" fmla="*/ 131501 h 290924"/>
                <a:gd name="connsiteX41" fmla="*/ 949644 w 1250639"/>
                <a:gd name="connsiteY41" fmla="*/ 103607 h 290924"/>
                <a:gd name="connsiteX42" fmla="*/ 919488 w 1250639"/>
                <a:gd name="connsiteY42" fmla="*/ 124100 h 290924"/>
                <a:gd name="connsiteX43" fmla="*/ 936557 w 1250639"/>
                <a:gd name="connsiteY43" fmla="*/ 143455 h 290924"/>
                <a:gd name="connsiteX44" fmla="*/ 941109 w 1250639"/>
                <a:gd name="connsiteY44" fmla="*/ 144594 h 290924"/>
                <a:gd name="connsiteX45" fmla="*/ 975817 w 1250639"/>
                <a:gd name="connsiteY45" fmla="*/ 152564 h 290924"/>
                <a:gd name="connsiteX46" fmla="*/ 1041251 w 1250639"/>
                <a:gd name="connsiteY46" fmla="*/ 221445 h 290924"/>
                <a:gd name="connsiteX47" fmla="*/ 953627 w 1250639"/>
                <a:gd name="connsiteY47" fmla="*/ 289757 h 290924"/>
                <a:gd name="connsiteX48" fmla="*/ 862589 w 1250639"/>
                <a:gd name="connsiteY48" fmla="*/ 247631 h 290924"/>
                <a:gd name="connsiteX49" fmla="*/ 862589 w 1250639"/>
                <a:gd name="connsiteY49" fmla="*/ 247631 h 290924"/>
                <a:gd name="connsiteX50" fmla="*/ 649786 w 1250639"/>
                <a:gd name="connsiteY50" fmla="*/ 193551 h 290924"/>
                <a:gd name="connsiteX51" fmla="*/ 649786 w 1250639"/>
                <a:gd name="connsiteY51" fmla="*/ 66035 h 290924"/>
                <a:gd name="connsiteX52" fmla="*/ 700995 w 1250639"/>
                <a:gd name="connsiteY52" fmla="*/ 66035 h 290924"/>
                <a:gd name="connsiteX53" fmla="*/ 700995 w 1250639"/>
                <a:gd name="connsiteY53" fmla="*/ 197536 h 290924"/>
                <a:gd name="connsiteX54" fmla="*/ 741963 w 1250639"/>
                <a:gd name="connsiteY54" fmla="*/ 245354 h 290924"/>
                <a:gd name="connsiteX55" fmla="*/ 782930 w 1250639"/>
                <a:gd name="connsiteY55" fmla="*/ 197536 h 290924"/>
                <a:gd name="connsiteX56" fmla="*/ 782930 w 1250639"/>
                <a:gd name="connsiteY56" fmla="*/ 66035 h 290924"/>
                <a:gd name="connsiteX57" fmla="*/ 834139 w 1250639"/>
                <a:gd name="connsiteY57" fmla="*/ 66035 h 290924"/>
                <a:gd name="connsiteX58" fmla="*/ 834139 w 1250639"/>
                <a:gd name="connsiteY58" fmla="*/ 193551 h 290924"/>
                <a:gd name="connsiteX59" fmla="*/ 741394 w 1250639"/>
                <a:gd name="connsiteY59" fmla="*/ 290326 h 290924"/>
                <a:gd name="connsiteX60" fmla="*/ 649786 w 1250639"/>
                <a:gd name="connsiteY60" fmla="*/ 193551 h 290924"/>
                <a:gd name="connsiteX61" fmla="*/ 649786 w 1250639"/>
                <a:gd name="connsiteY61" fmla="*/ 193551 h 290924"/>
                <a:gd name="connsiteX62" fmla="*/ 514367 w 1250639"/>
                <a:gd name="connsiteY62" fmla="*/ 207783 h 290924"/>
                <a:gd name="connsiteX63" fmla="*/ 514367 w 1250639"/>
                <a:gd name="connsiteY63" fmla="*/ 111576 h 290924"/>
                <a:gd name="connsiteX64" fmla="*/ 481934 w 1250639"/>
                <a:gd name="connsiteY64" fmla="*/ 111576 h 290924"/>
                <a:gd name="connsiteX65" fmla="*/ 481934 w 1250639"/>
                <a:gd name="connsiteY65" fmla="*/ 66035 h 290924"/>
                <a:gd name="connsiteX66" fmla="*/ 514367 w 1250639"/>
                <a:gd name="connsiteY66" fmla="*/ 66035 h 290924"/>
                <a:gd name="connsiteX67" fmla="*/ 514367 w 1250639"/>
                <a:gd name="connsiteY67" fmla="*/ 569 h 290924"/>
                <a:gd name="connsiteX68" fmla="*/ 565007 w 1250639"/>
                <a:gd name="connsiteY68" fmla="*/ 569 h 290924"/>
                <a:gd name="connsiteX69" fmla="*/ 565007 w 1250639"/>
                <a:gd name="connsiteY69" fmla="*/ 66035 h 290924"/>
                <a:gd name="connsiteX70" fmla="*/ 617354 w 1250639"/>
                <a:gd name="connsiteY70" fmla="*/ 66035 h 290924"/>
                <a:gd name="connsiteX71" fmla="*/ 617354 w 1250639"/>
                <a:gd name="connsiteY71" fmla="*/ 111576 h 290924"/>
                <a:gd name="connsiteX72" fmla="*/ 565007 w 1250639"/>
                <a:gd name="connsiteY72" fmla="*/ 111576 h 290924"/>
                <a:gd name="connsiteX73" fmla="*/ 565007 w 1250639"/>
                <a:gd name="connsiteY73" fmla="*/ 200382 h 290924"/>
                <a:gd name="connsiteX74" fmla="*/ 600853 w 1250639"/>
                <a:gd name="connsiteY74" fmla="*/ 240231 h 290924"/>
                <a:gd name="connsiteX75" fmla="*/ 600853 w 1250639"/>
                <a:gd name="connsiteY75" fmla="*/ 240231 h 290924"/>
                <a:gd name="connsiteX76" fmla="*/ 617354 w 1250639"/>
                <a:gd name="connsiteY76" fmla="*/ 239092 h 290924"/>
                <a:gd name="connsiteX77" fmla="*/ 617354 w 1250639"/>
                <a:gd name="connsiteY77" fmla="*/ 284634 h 290924"/>
                <a:gd name="connsiteX78" fmla="*/ 590042 w 1250639"/>
                <a:gd name="connsiteY78" fmla="*/ 285772 h 290924"/>
                <a:gd name="connsiteX79" fmla="*/ 514367 w 1250639"/>
                <a:gd name="connsiteY79" fmla="*/ 207783 h 290924"/>
                <a:gd name="connsiteX80" fmla="*/ 514367 w 1250639"/>
                <a:gd name="connsiteY80" fmla="*/ 207783 h 290924"/>
                <a:gd name="connsiteX81" fmla="*/ 344808 w 1250639"/>
                <a:gd name="connsiteY81" fmla="*/ 285203 h 290924"/>
                <a:gd name="connsiteX82" fmla="*/ 344808 w 1250639"/>
                <a:gd name="connsiteY82" fmla="*/ 144025 h 290924"/>
                <a:gd name="connsiteX83" fmla="*/ 423328 w 1250639"/>
                <a:gd name="connsiteY83" fmla="*/ 65466 h 290924"/>
                <a:gd name="connsiteX84" fmla="*/ 452347 w 1250639"/>
                <a:gd name="connsiteY84" fmla="*/ 65466 h 290924"/>
                <a:gd name="connsiteX85" fmla="*/ 452347 w 1250639"/>
                <a:gd name="connsiteY85" fmla="*/ 111576 h 290924"/>
                <a:gd name="connsiteX86" fmla="*/ 434139 w 1250639"/>
                <a:gd name="connsiteY86" fmla="*/ 111576 h 290924"/>
                <a:gd name="connsiteX87" fmla="*/ 394879 w 1250639"/>
                <a:gd name="connsiteY87" fmla="*/ 150856 h 290924"/>
                <a:gd name="connsiteX88" fmla="*/ 394879 w 1250639"/>
                <a:gd name="connsiteY88" fmla="*/ 150856 h 290924"/>
                <a:gd name="connsiteX89" fmla="*/ 394879 w 1250639"/>
                <a:gd name="connsiteY89" fmla="*/ 285203 h 290924"/>
                <a:gd name="connsiteX90" fmla="*/ 344808 w 1250639"/>
                <a:gd name="connsiteY90" fmla="*/ 285203 h 290924"/>
                <a:gd name="connsiteX91" fmla="*/ 246942 w 1250639"/>
                <a:gd name="connsiteY91" fmla="*/ 285203 h 290924"/>
                <a:gd name="connsiteX92" fmla="*/ 246942 w 1250639"/>
                <a:gd name="connsiteY92" fmla="*/ 70589 h 290924"/>
                <a:gd name="connsiteX93" fmla="*/ 298151 w 1250639"/>
                <a:gd name="connsiteY93" fmla="*/ 140609 h 290924"/>
                <a:gd name="connsiteX94" fmla="*/ 298151 w 1250639"/>
                <a:gd name="connsiteY94" fmla="*/ 285203 h 290924"/>
                <a:gd name="connsiteX95" fmla="*/ 246942 w 1250639"/>
                <a:gd name="connsiteY95" fmla="*/ 285203 h 290924"/>
                <a:gd name="connsiteX96" fmla="*/ 77951 w 1250639"/>
                <a:gd name="connsiteY96" fmla="*/ 285203 h 290924"/>
                <a:gd name="connsiteX97" fmla="*/ 0 w 1250639"/>
                <a:gd name="connsiteY97" fmla="*/ 65466 h 290924"/>
                <a:gd name="connsiteX98" fmla="*/ 52347 w 1250639"/>
                <a:gd name="connsiteY98" fmla="*/ 65466 h 290924"/>
                <a:gd name="connsiteX99" fmla="*/ 105832 w 1250639"/>
                <a:gd name="connsiteY99" fmla="*/ 226568 h 290924"/>
                <a:gd name="connsiteX100" fmla="*/ 159317 w 1250639"/>
                <a:gd name="connsiteY100" fmla="*/ 65466 h 290924"/>
                <a:gd name="connsiteX101" fmla="*/ 211664 w 1250639"/>
                <a:gd name="connsiteY101" fmla="*/ 65466 h 290924"/>
                <a:gd name="connsiteX102" fmla="*/ 133713 w 1250639"/>
                <a:gd name="connsiteY102" fmla="*/ 285203 h 290924"/>
                <a:gd name="connsiteX103" fmla="*/ 77951 w 1250639"/>
                <a:gd name="connsiteY103" fmla="*/ 285203 h 290924"/>
                <a:gd name="connsiteX104" fmla="*/ 246942 w 1250639"/>
                <a:gd name="connsiteY104" fmla="*/ 0 h 290924"/>
                <a:gd name="connsiteX105" fmla="*/ 297013 w 1250639"/>
                <a:gd name="connsiteY105" fmla="*/ 0 h 290924"/>
                <a:gd name="connsiteX106" fmla="*/ 246942 w 1250639"/>
                <a:gd name="connsiteY106" fmla="*/ 60342 h 290924"/>
                <a:gd name="connsiteX107" fmla="*/ 246942 w 1250639"/>
                <a:gd name="connsiteY107" fmla="*/ 0 h 290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</a:cxnLst>
              <a:rect l="l" t="t" r="r" b="b"/>
              <a:pathLst>
                <a:path w="1250639" h="290924">
                  <a:moveTo>
                    <a:pt x="1063442" y="223153"/>
                  </a:moveTo>
                  <a:cubicBezTo>
                    <a:pt x="1063442" y="173057"/>
                    <a:pt x="1104409" y="149717"/>
                    <a:pt x="1155049" y="149717"/>
                  </a:cubicBezTo>
                  <a:cubicBezTo>
                    <a:pt x="1166429" y="149717"/>
                    <a:pt x="1177240" y="151425"/>
                    <a:pt x="1188051" y="154272"/>
                  </a:cubicBezTo>
                  <a:lnTo>
                    <a:pt x="1188620" y="154272"/>
                  </a:lnTo>
                  <a:cubicBezTo>
                    <a:pt x="1189188" y="154272"/>
                    <a:pt x="1189758" y="154272"/>
                    <a:pt x="1190327" y="154841"/>
                  </a:cubicBezTo>
                  <a:cubicBezTo>
                    <a:pt x="1190896" y="155410"/>
                    <a:pt x="1191465" y="154841"/>
                    <a:pt x="1192033" y="155410"/>
                  </a:cubicBezTo>
                  <a:cubicBezTo>
                    <a:pt x="1192603" y="155410"/>
                    <a:pt x="1192603" y="155410"/>
                    <a:pt x="1193171" y="155410"/>
                  </a:cubicBezTo>
                  <a:cubicBezTo>
                    <a:pt x="1193741" y="155410"/>
                    <a:pt x="1194310" y="155410"/>
                    <a:pt x="1194310" y="155979"/>
                  </a:cubicBezTo>
                  <a:cubicBezTo>
                    <a:pt x="1196016" y="156549"/>
                    <a:pt x="1198293" y="157118"/>
                    <a:pt x="1199431" y="157687"/>
                  </a:cubicBezTo>
                  <a:lnTo>
                    <a:pt x="1199431" y="157687"/>
                  </a:lnTo>
                  <a:cubicBezTo>
                    <a:pt x="1200568" y="158256"/>
                    <a:pt x="1201706" y="158256"/>
                    <a:pt x="1202276" y="158826"/>
                  </a:cubicBezTo>
                  <a:lnTo>
                    <a:pt x="1202276" y="146871"/>
                  </a:lnTo>
                  <a:cubicBezTo>
                    <a:pt x="1202276" y="124100"/>
                    <a:pt x="1183499" y="105884"/>
                    <a:pt x="1156187" y="106453"/>
                  </a:cubicBezTo>
                  <a:cubicBezTo>
                    <a:pt x="1133997" y="106453"/>
                    <a:pt x="1114082" y="118977"/>
                    <a:pt x="1103840" y="138332"/>
                  </a:cubicBezTo>
                  <a:lnTo>
                    <a:pt x="1069701" y="105884"/>
                  </a:lnTo>
                  <a:cubicBezTo>
                    <a:pt x="1087340" y="75143"/>
                    <a:pt x="1123186" y="60342"/>
                    <a:pt x="1156756" y="60342"/>
                  </a:cubicBezTo>
                  <a:cubicBezTo>
                    <a:pt x="1211379" y="60342"/>
                    <a:pt x="1250640" y="87098"/>
                    <a:pt x="1250640" y="143455"/>
                  </a:cubicBezTo>
                  <a:lnTo>
                    <a:pt x="1250640" y="285772"/>
                  </a:lnTo>
                  <a:lnTo>
                    <a:pt x="1202276" y="285772"/>
                  </a:lnTo>
                  <a:lnTo>
                    <a:pt x="1202276" y="266986"/>
                  </a:lnTo>
                  <a:cubicBezTo>
                    <a:pt x="1201706" y="267556"/>
                    <a:pt x="1201137" y="268125"/>
                    <a:pt x="1199999" y="268694"/>
                  </a:cubicBezTo>
                  <a:cubicBezTo>
                    <a:pt x="1182361" y="283495"/>
                    <a:pt x="1160170" y="291465"/>
                    <a:pt x="1137411" y="290896"/>
                  </a:cubicBezTo>
                  <a:cubicBezTo>
                    <a:pt x="1097012" y="290326"/>
                    <a:pt x="1063442" y="265848"/>
                    <a:pt x="1063442" y="223153"/>
                  </a:cubicBezTo>
                  <a:close/>
                  <a:moveTo>
                    <a:pt x="1111237" y="219737"/>
                  </a:moveTo>
                  <a:cubicBezTo>
                    <a:pt x="1111237" y="234538"/>
                    <a:pt x="1122617" y="247062"/>
                    <a:pt x="1146514" y="247062"/>
                  </a:cubicBezTo>
                  <a:cubicBezTo>
                    <a:pt x="1166429" y="247062"/>
                    <a:pt x="1186344" y="240231"/>
                    <a:pt x="1201706" y="227138"/>
                  </a:cubicBezTo>
                  <a:lnTo>
                    <a:pt x="1201706" y="200382"/>
                  </a:lnTo>
                  <a:cubicBezTo>
                    <a:pt x="1186344" y="194120"/>
                    <a:pt x="1169843" y="190705"/>
                    <a:pt x="1152773" y="190705"/>
                  </a:cubicBezTo>
                  <a:cubicBezTo>
                    <a:pt x="1128307" y="190705"/>
                    <a:pt x="1111237" y="200951"/>
                    <a:pt x="1111237" y="219737"/>
                  </a:cubicBezTo>
                  <a:lnTo>
                    <a:pt x="1111237" y="219737"/>
                  </a:lnTo>
                  <a:close/>
                  <a:moveTo>
                    <a:pt x="862589" y="247631"/>
                  </a:moveTo>
                  <a:lnTo>
                    <a:pt x="894452" y="214614"/>
                  </a:lnTo>
                  <a:cubicBezTo>
                    <a:pt x="909246" y="235107"/>
                    <a:pt x="932574" y="247062"/>
                    <a:pt x="958179" y="246493"/>
                  </a:cubicBezTo>
                  <a:cubicBezTo>
                    <a:pt x="984921" y="246493"/>
                    <a:pt x="992318" y="234538"/>
                    <a:pt x="992318" y="223722"/>
                  </a:cubicBezTo>
                  <a:cubicBezTo>
                    <a:pt x="992318" y="215752"/>
                    <a:pt x="988335" y="209490"/>
                    <a:pt x="976386" y="204936"/>
                  </a:cubicBezTo>
                  <a:cubicBezTo>
                    <a:pt x="973542" y="203798"/>
                    <a:pt x="970127" y="202659"/>
                    <a:pt x="966714" y="202090"/>
                  </a:cubicBezTo>
                  <a:lnTo>
                    <a:pt x="937695" y="194689"/>
                  </a:lnTo>
                  <a:cubicBezTo>
                    <a:pt x="896728" y="184443"/>
                    <a:pt x="871123" y="163380"/>
                    <a:pt x="871123" y="125239"/>
                  </a:cubicBezTo>
                  <a:cubicBezTo>
                    <a:pt x="871123" y="84252"/>
                    <a:pt x="905263" y="59773"/>
                    <a:pt x="951351" y="59773"/>
                  </a:cubicBezTo>
                  <a:cubicBezTo>
                    <a:pt x="988335" y="59773"/>
                    <a:pt x="1013371" y="75713"/>
                    <a:pt x="1033285" y="96775"/>
                  </a:cubicBezTo>
                  <a:lnTo>
                    <a:pt x="1001422" y="131501"/>
                  </a:lnTo>
                  <a:cubicBezTo>
                    <a:pt x="989473" y="114423"/>
                    <a:pt x="970127" y="104176"/>
                    <a:pt x="949644" y="103607"/>
                  </a:cubicBezTo>
                  <a:cubicBezTo>
                    <a:pt x="930867" y="103607"/>
                    <a:pt x="919488" y="113284"/>
                    <a:pt x="919488" y="124100"/>
                  </a:cubicBezTo>
                  <a:cubicBezTo>
                    <a:pt x="919488" y="133778"/>
                    <a:pt x="926884" y="140040"/>
                    <a:pt x="936557" y="143455"/>
                  </a:cubicBezTo>
                  <a:cubicBezTo>
                    <a:pt x="938264" y="144025"/>
                    <a:pt x="939402" y="144594"/>
                    <a:pt x="941109" y="144594"/>
                  </a:cubicBezTo>
                  <a:lnTo>
                    <a:pt x="975817" y="152564"/>
                  </a:lnTo>
                  <a:cubicBezTo>
                    <a:pt x="1013371" y="161672"/>
                    <a:pt x="1041251" y="182735"/>
                    <a:pt x="1041251" y="221445"/>
                  </a:cubicBezTo>
                  <a:cubicBezTo>
                    <a:pt x="1041251" y="259586"/>
                    <a:pt x="1011664" y="289757"/>
                    <a:pt x="953627" y="289757"/>
                  </a:cubicBezTo>
                  <a:cubicBezTo>
                    <a:pt x="908108" y="290326"/>
                    <a:pt x="879658" y="269264"/>
                    <a:pt x="862589" y="247631"/>
                  </a:cubicBezTo>
                  <a:lnTo>
                    <a:pt x="862589" y="247631"/>
                  </a:lnTo>
                  <a:close/>
                  <a:moveTo>
                    <a:pt x="649786" y="193551"/>
                  </a:moveTo>
                  <a:lnTo>
                    <a:pt x="649786" y="66035"/>
                  </a:lnTo>
                  <a:lnTo>
                    <a:pt x="700995" y="66035"/>
                  </a:lnTo>
                  <a:lnTo>
                    <a:pt x="700995" y="197536"/>
                  </a:lnTo>
                  <a:cubicBezTo>
                    <a:pt x="700995" y="225999"/>
                    <a:pt x="715789" y="245354"/>
                    <a:pt x="741963" y="245354"/>
                  </a:cubicBezTo>
                  <a:cubicBezTo>
                    <a:pt x="768136" y="245354"/>
                    <a:pt x="782930" y="226568"/>
                    <a:pt x="782930" y="197536"/>
                  </a:cubicBezTo>
                  <a:lnTo>
                    <a:pt x="782930" y="66035"/>
                  </a:lnTo>
                  <a:lnTo>
                    <a:pt x="834139" y="66035"/>
                  </a:lnTo>
                  <a:lnTo>
                    <a:pt x="834139" y="193551"/>
                  </a:lnTo>
                  <a:cubicBezTo>
                    <a:pt x="834139" y="255601"/>
                    <a:pt x="790327" y="290326"/>
                    <a:pt x="741394" y="290326"/>
                  </a:cubicBezTo>
                  <a:cubicBezTo>
                    <a:pt x="692460" y="290326"/>
                    <a:pt x="650355" y="255601"/>
                    <a:pt x="649786" y="193551"/>
                  </a:cubicBezTo>
                  <a:lnTo>
                    <a:pt x="649786" y="193551"/>
                  </a:lnTo>
                  <a:close/>
                  <a:moveTo>
                    <a:pt x="514367" y="207783"/>
                  </a:moveTo>
                  <a:lnTo>
                    <a:pt x="514367" y="111576"/>
                  </a:lnTo>
                  <a:lnTo>
                    <a:pt x="481934" y="111576"/>
                  </a:lnTo>
                  <a:lnTo>
                    <a:pt x="481934" y="66035"/>
                  </a:lnTo>
                  <a:lnTo>
                    <a:pt x="514367" y="66035"/>
                  </a:lnTo>
                  <a:lnTo>
                    <a:pt x="514367" y="569"/>
                  </a:lnTo>
                  <a:lnTo>
                    <a:pt x="565007" y="569"/>
                  </a:lnTo>
                  <a:lnTo>
                    <a:pt x="565007" y="66035"/>
                  </a:lnTo>
                  <a:lnTo>
                    <a:pt x="617354" y="66035"/>
                  </a:lnTo>
                  <a:lnTo>
                    <a:pt x="617354" y="111576"/>
                  </a:lnTo>
                  <a:lnTo>
                    <a:pt x="565007" y="111576"/>
                  </a:lnTo>
                  <a:lnTo>
                    <a:pt x="565007" y="200382"/>
                  </a:lnTo>
                  <a:cubicBezTo>
                    <a:pt x="565007" y="232261"/>
                    <a:pt x="572404" y="240231"/>
                    <a:pt x="600853" y="240231"/>
                  </a:cubicBezTo>
                  <a:lnTo>
                    <a:pt x="600853" y="240231"/>
                  </a:lnTo>
                  <a:cubicBezTo>
                    <a:pt x="605405" y="240231"/>
                    <a:pt x="615647" y="239662"/>
                    <a:pt x="617354" y="239092"/>
                  </a:cubicBezTo>
                  <a:lnTo>
                    <a:pt x="617354" y="284634"/>
                  </a:lnTo>
                  <a:cubicBezTo>
                    <a:pt x="616216" y="284634"/>
                    <a:pt x="606543" y="285772"/>
                    <a:pt x="590042" y="285772"/>
                  </a:cubicBezTo>
                  <a:cubicBezTo>
                    <a:pt x="532574" y="285772"/>
                    <a:pt x="514367" y="263571"/>
                    <a:pt x="514367" y="207783"/>
                  </a:cubicBezTo>
                  <a:lnTo>
                    <a:pt x="514367" y="207783"/>
                  </a:lnTo>
                  <a:close/>
                  <a:moveTo>
                    <a:pt x="344808" y="285203"/>
                  </a:moveTo>
                  <a:lnTo>
                    <a:pt x="344808" y="144025"/>
                  </a:lnTo>
                  <a:cubicBezTo>
                    <a:pt x="344808" y="100760"/>
                    <a:pt x="380085" y="65466"/>
                    <a:pt x="423328" y="65466"/>
                  </a:cubicBezTo>
                  <a:lnTo>
                    <a:pt x="452347" y="65466"/>
                  </a:lnTo>
                  <a:lnTo>
                    <a:pt x="452347" y="111576"/>
                  </a:lnTo>
                  <a:lnTo>
                    <a:pt x="434139" y="111576"/>
                  </a:lnTo>
                  <a:cubicBezTo>
                    <a:pt x="412518" y="111576"/>
                    <a:pt x="394879" y="129224"/>
                    <a:pt x="394879" y="150856"/>
                  </a:cubicBezTo>
                  <a:lnTo>
                    <a:pt x="394879" y="150856"/>
                  </a:lnTo>
                  <a:lnTo>
                    <a:pt x="394879" y="285203"/>
                  </a:lnTo>
                  <a:lnTo>
                    <a:pt x="344808" y="285203"/>
                  </a:lnTo>
                  <a:close/>
                  <a:moveTo>
                    <a:pt x="246942" y="285203"/>
                  </a:moveTo>
                  <a:lnTo>
                    <a:pt x="246942" y="70589"/>
                  </a:lnTo>
                  <a:cubicBezTo>
                    <a:pt x="276529" y="81405"/>
                    <a:pt x="296444" y="109299"/>
                    <a:pt x="298151" y="140609"/>
                  </a:cubicBezTo>
                  <a:lnTo>
                    <a:pt x="298151" y="285203"/>
                  </a:lnTo>
                  <a:lnTo>
                    <a:pt x="246942" y="285203"/>
                  </a:lnTo>
                  <a:close/>
                  <a:moveTo>
                    <a:pt x="77951" y="285203"/>
                  </a:moveTo>
                  <a:lnTo>
                    <a:pt x="0" y="65466"/>
                  </a:lnTo>
                  <a:lnTo>
                    <a:pt x="52347" y="65466"/>
                  </a:lnTo>
                  <a:lnTo>
                    <a:pt x="105832" y="226568"/>
                  </a:lnTo>
                  <a:lnTo>
                    <a:pt x="159317" y="65466"/>
                  </a:lnTo>
                  <a:lnTo>
                    <a:pt x="211664" y="65466"/>
                  </a:lnTo>
                  <a:lnTo>
                    <a:pt x="133713" y="285203"/>
                  </a:lnTo>
                  <a:lnTo>
                    <a:pt x="77951" y="285203"/>
                  </a:lnTo>
                  <a:close/>
                  <a:moveTo>
                    <a:pt x="246942" y="0"/>
                  </a:moveTo>
                  <a:lnTo>
                    <a:pt x="297013" y="0"/>
                  </a:lnTo>
                  <a:cubicBezTo>
                    <a:pt x="292461" y="27325"/>
                    <a:pt x="273115" y="50665"/>
                    <a:pt x="246942" y="60342"/>
                  </a:cubicBezTo>
                  <a:lnTo>
                    <a:pt x="246942" y="0"/>
                  </a:lnTo>
                  <a:close/>
                </a:path>
              </a:pathLst>
            </a:custGeom>
            <a:solidFill>
              <a:srgbClr val="858381"/>
            </a:solidFill>
            <a:ln w="5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6884670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- 3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2">
            <a:extLst>
              <a:ext uri="{FF2B5EF4-FFF2-40B4-BE49-F238E27FC236}">
                <a16:creationId xmlns:a16="http://schemas.microsoft.com/office/drawing/2014/main" id="{082B83D5-F5B1-ED4A-A38E-47163724BBE7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076683" y="1801765"/>
            <a:ext cx="3383280" cy="1828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03AB2943-3C1D-DCEA-720A-7C11F5F3041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31519" y="3880023"/>
            <a:ext cx="3383280" cy="2198048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4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AF3E60-CF83-8C44-7695-A77F8123044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404101" y="3880023"/>
            <a:ext cx="3383280" cy="2198048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4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834CA92F-F167-DE34-BF25-BBB1E02AE50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076683" y="3880023"/>
            <a:ext cx="3383280" cy="2198048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4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DE194DB4-4BD3-7317-FB42-C53E553AD85F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404101" y="1801765"/>
            <a:ext cx="3383280" cy="1828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7787FACE-EDF8-FB37-C57D-0DA8AEC7C93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31519" y="1801765"/>
            <a:ext cx="3383280" cy="18288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9" name="Title">
            <a:extLst>
              <a:ext uri="{FF2B5EF4-FFF2-40B4-BE49-F238E27FC236}">
                <a16:creationId xmlns:a16="http://schemas.microsoft.com/office/drawing/2014/main" id="{31D99558-20A9-2F22-FB55-D9D0B53AA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19" y="457200"/>
            <a:ext cx="10735547" cy="940079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F884E23-E09E-A49C-AF92-400D6817F49F}"/>
              </a:ext>
            </a:extLst>
          </p:cNvPr>
          <p:cNvGrpSpPr/>
          <p:nvPr userDrawn="1"/>
        </p:nvGrpSpPr>
        <p:grpSpPr>
          <a:xfrm>
            <a:off x="9821208" y="6370064"/>
            <a:ext cx="1645859" cy="201757"/>
            <a:chOff x="3487075" y="6411984"/>
            <a:chExt cx="2373256" cy="290924"/>
          </a:xfrm>
        </p:grpSpPr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2177626A-9FC6-C895-9E45-CEB4088683CE}"/>
                </a:ext>
              </a:extLst>
            </p:cNvPr>
            <p:cNvSpPr/>
            <p:nvPr/>
          </p:nvSpPr>
          <p:spPr>
            <a:xfrm>
              <a:off x="4927757" y="6418246"/>
              <a:ext cx="932574" cy="279510"/>
            </a:xfrm>
            <a:custGeom>
              <a:avLst/>
              <a:gdLst>
                <a:gd name="connsiteX0" fmla="*/ 569 w 932574"/>
                <a:gd name="connsiteY0" fmla="*/ 6831 h 279510"/>
                <a:gd name="connsiteX1" fmla="*/ 84210 w 932574"/>
                <a:gd name="connsiteY1" fmla="*/ 6831 h 279510"/>
                <a:gd name="connsiteX2" fmla="*/ 84210 w 932574"/>
                <a:gd name="connsiteY2" fmla="*/ 28463 h 279510"/>
                <a:gd name="connsiteX3" fmla="*/ 27311 w 932574"/>
                <a:gd name="connsiteY3" fmla="*/ 28463 h 279510"/>
                <a:gd name="connsiteX4" fmla="*/ 27311 w 932574"/>
                <a:gd name="connsiteY4" fmla="*/ 53511 h 279510"/>
                <a:gd name="connsiteX5" fmla="*/ 80797 w 932574"/>
                <a:gd name="connsiteY5" fmla="*/ 53511 h 279510"/>
                <a:gd name="connsiteX6" fmla="*/ 80797 w 932574"/>
                <a:gd name="connsiteY6" fmla="*/ 74574 h 279510"/>
                <a:gd name="connsiteX7" fmla="*/ 27311 w 932574"/>
                <a:gd name="connsiteY7" fmla="*/ 74574 h 279510"/>
                <a:gd name="connsiteX8" fmla="*/ 27311 w 932574"/>
                <a:gd name="connsiteY8" fmla="*/ 103037 h 279510"/>
                <a:gd name="connsiteX9" fmla="*/ 85348 w 932574"/>
                <a:gd name="connsiteY9" fmla="*/ 103037 h 279510"/>
                <a:gd name="connsiteX10" fmla="*/ 85348 w 932574"/>
                <a:gd name="connsiteY10" fmla="*/ 124670 h 279510"/>
                <a:gd name="connsiteX11" fmla="*/ 0 w 932574"/>
                <a:gd name="connsiteY11" fmla="*/ 124670 h 279510"/>
                <a:gd name="connsiteX12" fmla="*/ 0 w 932574"/>
                <a:gd name="connsiteY12" fmla="*/ 6831 h 279510"/>
                <a:gd name="connsiteX13" fmla="*/ 104694 w 932574"/>
                <a:gd name="connsiteY13" fmla="*/ 39279 h 279510"/>
                <a:gd name="connsiteX14" fmla="*/ 129730 w 932574"/>
                <a:gd name="connsiteY14" fmla="*/ 39279 h 279510"/>
                <a:gd name="connsiteX15" fmla="*/ 129730 w 932574"/>
                <a:gd name="connsiteY15" fmla="*/ 52942 h 279510"/>
                <a:gd name="connsiteX16" fmla="*/ 130299 w 932574"/>
                <a:gd name="connsiteY16" fmla="*/ 52942 h 279510"/>
                <a:gd name="connsiteX17" fmla="*/ 158179 w 932574"/>
                <a:gd name="connsiteY17" fmla="*/ 37572 h 279510"/>
                <a:gd name="connsiteX18" fmla="*/ 186060 w 932574"/>
                <a:gd name="connsiteY18" fmla="*/ 68881 h 279510"/>
                <a:gd name="connsiteX19" fmla="*/ 186060 w 932574"/>
                <a:gd name="connsiteY19" fmla="*/ 124670 h 279510"/>
                <a:gd name="connsiteX20" fmla="*/ 161024 w 932574"/>
                <a:gd name="connsiteY20" fmla="*/ 124670 h 279510"/>
                <a:gd name="connsiteX21" fmla="*/ 161024 w 932574"/>
                <a:gd name="connsiteY21" fmla="*/ 75713 h 279510"/>
                <a:gd name="connsiteX22" fmla="*/ 147368 w 932574"/>
                <a:gd name="connsiteY22" fmla="*/ 59204 h 279510"/>
                <a:gd name="connsiteX23" fmla="*/ 129730 w 932574"/>
                <a:gd name="connsiteY23" fmla="*/ 77420 h 279510"/>
                <a:gd name="connsiteX24" fmla="*/ 129730 w 932574"/>
                <a:gd name="connsiteY24" fmla="*/ 124670 h 279510"/>
                <a:gd name="connsiteX25" fmla="*/ 104694 w 932574"/>
                <a:gd name="connsiteY25" fmla="*/ 124670 h 279510"/>
                <a:gd name="connsiteX26" fmla="*/ 104694 w 932574"/>
                <a:gd name="connsiteY26" fmla="*/ 39279 h 279510"/>
                <a:gd name="connsiteX27" fmla="*/ 287340 w 932574"/>
                <a:gd name="connsiteY27" fmla="*/ 39279 h 279510"/>
                <a:gd name="connsiteX28" fmla="*/ 287340 w 932574"/>
                <a:gd name="connsiteY28" fmla="*/ 58065 h 279510"/>
                <a:gd name="connsiteX29" fmla="*/ 271408 w 932574"/>
                <a:gd name="connsiteY29" fmla="*/ 58065 h 279510"/>
                <a:gd name="connsiteX30" fmla="*/ 273684 w 932574"/>
                <a:gd name="connsiteY30" fmla="*/ 69451 h 279510"/>
                <a:gd name="connsiteX31" fmla="*/ 239545 w 932574"/>
                <a:gd name="connsiteY31" fmla="*/ 100760 h 279510"/>
                <a:gd name="connsiteX32" fmla="*/ 225320 w 932574"/>
                <a:gd name="connsiteY32" fmla="*/ 98483 h 279510"/>
                <a:gd name="connsiteX33" fmla="*/ 223044 w 932574"/>
                <a:gd name="connsiteY33" fmla="*/ 103607 h 279510"/>
                <a:gd name="connsiteX34" fmla="*/ 285064 w 932574"/>
                <a:gd name="connsiteY34" fmla="*/ 130932 h 279510"/>
                <a:gd name="connsiteX35" fmla="*/ 240114 w 932574"/>
                <a:gd name="connsiteY35" fmla="*/ 157118 h 279510"/>
                <a:gd name="connsiteX36" fmla="*/ 198578 w 932574"/>
                <a:gd name="connsiteY36" fmla="*/ 137763 h 279510"/>
                <a:gd name="connsiteX37" fmla="*/ 207681 w 932574"/>
                <a:gd name="connsiteY37" fmla="*/ 122962 h 279510"/>
                <a:gd name="connsiteX38" fmla="*/ 200284 w 932574"/>
                <a:gd name="connsiteY38" fmla="*/ 109869 h 279510"/>
                <a:gd name="connsiteX39" fmla="*/ 212802 w 932574"/>
                <a:gd name="connsiteY39" fmla="*/ 91652 h 279510"/>
                <a:gd name="connsiteX40" fmla="*/ 204267 w 932574"/>
                <a:gd name="connsiteY40" fmla="*/ 69451 h 279510"/>
                <a:gd name="connsiteX41" fmla="*/ 238976 w 932574"/>
                <a:gd name="connsiteY41" fmla="*/ 38141 h 279510"/>
                <a:gd name="connsiteX42" fmla="*/ 251494 w 932574"/>
                <a:gd name="connsiteY42" fmla="*/ 39849 h 279510"/>
                <a:gd name="connsiteX43" fmla="*/ 287340 w 932574"/>
                <a:gd name="connsiteY43" fmla="*/ 39849 h 279510"/>
                <a:gd name="connsiteX44" fmla="*/ 222475 w 932574"/>
                <a:gd name="connsiteY44" fmla="*/ 127516 h 279510"/>
                <a:gd name="connsiteX45" fmla="*/ 219061 w 932574"/>
                <a:gd name="connsiteY45" fmla="*/ 133778 h 279510"/>
                <a:gd name="connsiteX46" fmla="*/ 241821 w 932574"/>
                <a:gd name="connsiteY46" fmla="*/ 141748 h 279510"/>
                <a:gd name="connsiteX47" fmla="*/ 261735 w 932574"/>
                <a:gd name="connsiteY47" fmla="*/ 133778 h 279510"/>
                <a:gd name="connsiteX48" fmla="*/ 222475 w 932574"/>
                <a:gd name="connsiteY48" fmla="*/ 127516 h 279510"/>
                <a:gd name="connsiteX49" fmla="*/ 251494 w 932574"/>
                <a:gd name="connsiteY49" fmla="*/ 69451 h 279510"/>
                <a:gd name="connsiteX50" fmla="*/ 239545 w 932574"/>
                <a:gd name="connsiteY50" fmla="*/ 54080 h 279510"/>
                <a:gd name="connsiteX51" fmla="*/ 227596 w 932574"/>
                <a:gd name="connsiteY51" fmla="*/ 69451 h 279510"/>
                <a:gd name="connsiteX52" fmla="*/ 239545 w 932574"/>
                <a:gd name="connsiteY52" fmla="*/ 84821 h 279510"/>
                <a:gd name="connsiteX53" fmla="*/ 251494 w 932574"/>
                <a:gd name="connsiteY53" fmla="*/ 69451 h 279510"/>
                <a:gd name="connsiteX54" fmla="*/ 299858 w 932574"/>
                <a:gd name="connsiteY54" fmla="*/ 14232 h 279510"/>
                <a:gd name="connsiteX55" fmla="*/ 314082 w 932574"/>
                <a:gd name="connsiteY55" fmla="*/ 0 h 279510"/>
                <a:gd name="connsiteX56" fmla="*/ 328876 w 932574"/>
                <a:gd name="connsiteY56" fmla="*/ 14232 h 279510"/>
                <a:gd name="connsiteX57" fmla="*/ 314082 w 932574"/>
                <a:gd name="connsiteY57" fmla="*/ 28463 h 279510"/>
                <a:gd name="connsiteX58" fmla="*/ 299858 w 932574"/>
                <a:gd name="connsiteY58" fmla="*/ 14232 h 279510"/>
                <a:gd name="connsiteX59" fmla="*/ 301565 w 932574"/>
                <a:gd name="connsiteY59" fmla="*/ 39279 h 279510"/>
                <a:gd name="connsiteX60" fmla="*/ 326600 w 932574"/>
                <a:gd name="connsiteY60" fmla="*/ 39279 h 279510"/>
                <a:gd name="connsiteX61" fmla="*/ 326600 w 932574"/>
                <a:gd name="connsiteY61" fmla="*/ 124670 h 279510"/>
                <a:gd name="connsiteX62" fmla="*/ 301565 w 932574"/>
                <a:gd name="connsiteY62" fmla="*/ 124670 h 279510"/>
                <a:gd name="connsiteX63" fmla="*/ 301565 w 932574"/>
                <a:gd name="connsiteY63" fmla="*/ 39279 h 279510"/>
                <a:gd name="connsiteX64" fmla="*/ 347653 w 932574"/>
                <a:gd name="connsiteY64" fmla="*/ 39279 h 279510"/>
                <a:gd name="connsiteX65" fmla="*/ 372688 w 932574"/>
                <a:gd name="connsiteY65" fmla="*/ 39279 h 279510"/>
                <a:gd name="connsiteX66" fmla="*/ 372688 w 932574"/>
                <a:gd name="connsiteY66" fmla="*/ 52942 h 279510"/>
                <a:gd name="connsiteX67" fmla="*/ 373258 w 932574"/>
                <a:gd name="connsiteY67" fmla="*/ 52942 h 279510"/>
                <a:gd name="connsiteX68" fmla="*/ 401138 w 932574"/>
                <a:gd name="connsiteY68" fmla="*/ 37572 h 279510"/>
                <a:gd name="connsiteX69" fmla="*/ 429018 w 932574"/>
                <a:gd name="connsiteY69" fmla="*/ 68881 h 279510"/>
                <a:gd name="connsiteX70" fmla="*/ 429018 w 932574"/>
                <a:gd name="connsiteY70" fmla="*/ 124670 h 279510"/>
                <a:gd name="connsiteX71" fmla="*/ 403983 w 932574"/>
                <a:gd name="connsiteY71" fmla="*/ 124670 h 279510"/>
                <a:gd name="connsiteX72" fmla="*/ 403983 w 932574"/>
                <a:gd name="connsiteY72" fmla="*/ 75713 h 279510"/>
                <a:gd name="connsiteX73" fmla="*/ 390327 w 932574"/>
                <a:gd name="connsiteY73" fmla="*/ 59204 h 279510"/>
                <a:gd name="connsiteX74" fmla="*/ 372688 w 932574"/>
                <a:gd name="connsiteY74" fmla="*/ 77420 h 279510"/>
                <a:gd name="connsiteX75" fmla="*/ 372688 w 932574"/>
                <a:gd name="connsiteY75" fmla="*/ 124670 h 279510"/>
                <a:gd name="connsiteX76" fmla="*/ 347653 w 932574"/>
                <a:gd name="connsiteY76" fmla="*/ 124670 h 279510"/>
                <a:gd name="connsiteX77" fmla="*/ 347653 w 932574"/>
                <a:gd name="connsiteY77" fmla="*/ 39279 h 279510"/>
                <a:gd name="connsiteX78" fmla="*/ 526316 w 932574"/>
                <a:gd name="connsiteY78" fmla="*/ 93360 h 279510"/>
                <a:gd name="connsiteX79" fmla="*/ 487055 w 932574"/>
                <a:gd name="connsiteY79" fmla="*/ 126377 h 279510"/>
                <a:gd name="connsiteX80" fmla="*/ 445519 w 932574"/>
                <a:gd name="connsiteY80" fmla="*/ 81975 h 279510"/>
                <a:gd name="connsiteX81" fmla="*/ 487624 w 932574"/>
                <a:gd name="connsiteY81" fmla="*/ 37572 h 279510"/>
                <a:gd name="connsiteX82" fmla="*/ 526316 w 932574"/>
                <a:gd name="connsiteY82" fmla="*/ 83113 h 279510"/>
                <a:gd name="connsiteX83" fmla="*/ 526316 w 932574"/>
                <a:gd name="connsiteY83" fmla="*/ 86529 h 279510"/>
                <a:gd name="connsiteX84" fmla="*/ 470555 w 932574"/>
                <a:gd name="connsiteY84" fmla="*/ 86529 h 279510"/>
                <a:gd name="connsiteX85" fmla="*/ 486486 w 932574"/>
                <a:gd name="connsiteY85" fmla="*/ 107022 h 279510"/>
                <a:gd name="connsiteX86" fmla="*/ 501280 w 932574"/>
                <a:gd name="connsiteY86" fmla="*/ 93360 h 279510"/>
                <a:gd name="connsiteX87" fmla="*/ 526316 w 932574"/>
                <a:gd name="connsiteY87" fmla="*/ 93360 h 279510"/>
                <a:gd name="connsiteX88" fmla="*/ 501280 w 932574"/>
                <a:gd name="connsiteY88" fmla="*/ 72866 h 279510"/>
                <a:gd name="connsiteX89" fmla="*/ 486486 w 932574"/>
                <a:gd name="connsiteY89" fmla="*/ 56357 h 279510"/>
                <a:gd name="connsiteX90" fmla="*/ 471123 w 932574"/>
                <a:gd name="connsiteY90" fmla="*/ 72866 h 279510"/>
                <a:gd name="connsiteX91" fmla="*/ 501280 w 932574"/>
                <a:gd name="connsiteY91" fmla="*/ 72866 h 279510"/>
                <a:gd name="connsiteX92" fmla="*/ 619630 w 932574"/>
                <a:gd name="connsiteY92" fmla="*/ 93360 h 279510"/>
                <a:gd name="connsiteX93" fmla="*/ 580370 w 932574"/>
                <a:gd name="connsiteY93" fmla="*/ 126377 h 279510"/>
                <a:gd name="connsiteX94" fmla="*/ 538833 w 932574"/>
                <a:gd name="connsiteY94" fmla="*/ 81975 h 279510"/>
                <a:gd name="connsiteX95" fmla="*/ 580939 w 932574"/>
                <a:gd name="connsiteY95" fmla="*/ 37572 h 279510"/>
                <a:gd name="connsiteX96" fmla="*/ 619630 w 932574"/>
                <a:gd name="connsiteY96" fmla="*/ 83113 h 279510"/>
                <a:gd name="connsiteX97" fmla="*/ 619630 w 932574"/>
                <a:gd name="connsiteY97" fmla="*/ 86529 h 279510"/>
                <a:gd name="connsiteX98" fmla="*/ 564438 w 932574"/>
                <a:gd name="connsiteY98" fmla="*/ 86529 h 279510"/>
                <a:gd name="connsiteX99" fmla="*/ 580370 w 932574"/>
                <a:gd name="connsiteY99" fmla="*/ 107022 h 279510"/>
                <a:gd name="connsiteX100" fmla="*/ 595164 w 932574"/>
                <a:gd name="connsiteY100" fmla="*/ 93360 h 279510"/>
                <a:gd name="connsiteX101" fmla="*/ 619630 w 932574"/>
                <a:gd name="connsiteY101" fmla="*/ 93360 h 279510"/>
                <a:gd name="connsiteX102" fmla="*/ 594594 w 932574"/>
                <a:gd name="connsiteY102" fmla="*/ 72866 h 279510"/>
                <a:gd name="connsiteX103" fmla="*/ 579801 w 932574"/>
                <a:gd name="connsiteY103" fmla="*/ 56357 h 279510"/>
                <a:gd name="connsiteX104" fmla="*/ 564438 w 932574"/>
                <a:gd name="connsiteY104" fmla="*/ 72866 h 279510"/>
                <a:gd name="connsiteX105" fmla="*/ 594594 w 932574"/>
                <a:gd name="connsiteY105" fmla="*/ 72866 h 279510"/>
                <a:gd name="connsiteX106" fmla="*/ 636700 w 932574"/>
                <a:gd name="connsiteY106" fmla="*/ 39279 h 279510"/>
                <a:gd name="connsiteX107" fmla="*/ 661735 w 932574"/>
                <a:gd name="connsiteY107" fmla="*/ 39279 h 279510"/>
                <a:gd name="connsiteX108" fmla="*/ 661735 w 932574"/>
                <a:gd name="connsiteY108" fmla="*/ 52942 h 279510"/>
                <a:gd name="connsiteX109" fmla="*/ 662304 w 932574"/>
                <a:gd name="connsiteY109" fmla="*/ 52942 h 279510"/>
                <a:gd name="connsiteX110" fmla="*/ 683926 w 932574"/>
                <a:gd name="connsiteY110" fmla="*/ 37572 h 279510"/>
                <a:gd name="connsiteX111" fmla="*/ 691323 w 932574"/>
                <a:gd name="connsiteY111" fmla="*/ 38710 h 279510"/>
                <a:gd name="connsiteX112" fmla="*/ 691323 w 932574"/>
                <a:gd name="connsiteY112" fmla="*/ 64896 h 279510"/>
                <a:gd name="connsiteX113" fmla="*/ 680512 w 932574"/>
                <a:gd name="connsiteY113" fmla="*/ 63189 h 279510"/>
                <a:gd name="connsiteX114" fmla="*/ 662304 w 932574"/>
                <a:gd name="connsiteY114" fmla="*/ 81975 h 279510"/>
                <a:gd name="connsiteX115" fmla="*/ 662304 w 932574"/>
                <a:gd name="connsiteY115" fmla="*/ 124670 h 279510"/>
                <a:gd name="connsiteX116" fmla="*/ 637269 w 932574"/>
                <a:gd name="connsiteY116" fmla="*/ 124670 h 279510"/>
                <a:gd name="connsiteX117" fmla="*/ 637269 w 932574"/>
                <a:gd name="connsiteY117" fmla="*/ 39279 h 279510"/>
                <a:gd name="connsiteX118" fmla="*/ 702702 w 932574"/>
                <a:gd name="connsiteY118" fmla="*/ 14232 h 279510"/>
                <a:gd name="connsiteX119" fmla="*/ 716927 w 932574"/>
                <a:gd name="connsiteY119" fmla="*/ 0 h 279510"/>
                <a:gd name="connsiteX120" fmla="*/ 731721 w 932574"/>
                <a:gd name="connsiteY120" fmla="*/ 14232 h 279510"/>
                <a:gd name="connsiteX121" fmla="*/ 716927 w 932574"/>
                <a:gd name="connsiteY121" fmla="*/ 28463 h 279510"/>
                <a:gd name="connsiteX122" fmla="*/ 702702 w 932574"/>
                <a:gd name="connsiteY122" fmla="*/ 14232 h 279510"/>
                <a:gd name="connsiteX123" fmla="*/ 704409 w 932574"/>
                <a:gd name="connsiteY123" fmla="*/ 39279 h 279510"/>
                <a:gd name="connsiteX124" fmla="*/ 729445 w 932574"/>
                <a:gd name="connsiteY124" fmla="*/ 39279 h 279510"/>
                <a:gd name="connsiteX125" fmla="*/ 729445 w 932574"/>
                <a:gd name="connsiteY125" fmla="*/ 124670 h 279510"/>
                <a:gd name="connsiteX126" fmla="*/ 704409 w 932574"/>
                <a:gd name="connsiteY126" fmla="*/ 124670 h 279510"/>
                <a:gd name="connsiteX127" fmla="*/ 704409 w 932574"/>
                <a:gd name="connsiteY127" fmla="*/ 39279 h 279510"/>
                <a:gd name="connsiteX128" fmla="*/ 750498 w 932574"/>
                <a:gd name="connsiteY128" fmla="*/ 39279 h 279510"/>
                <a:gd name="connsiteX129" fmla="*/ 775533 w 932574"/>
                <a:gd name="connsiteY129" fmla="*/ 39279 h 279510"/>
                <a:gd name="connsiteX130" fmla="*/ 775533 w 932574"/>
                <a:gd name="connsiteY130" fmla="*/ 52942 h 279510"/>
                <a:gd name="connsiteX131" fmla="*/ 776102 w 932574"/>
                <a:gd name="connsiteY131" fmla="*/ 52942 h 279510"/>
                <a:gd name="connsiteX132" fmla="*/ 803982 w 932574"/>
                <a:gd name="connsiteY132" fmla="*/ 37572 h 279510"/>
                <a:gd name="connsiteX133" fmla="*/ 831863 w 932574"/>
                <a:gd name="connsiteY133" fmla="*/ 68881 h 279510"/>
                <a:gd name="connsiteX134" fmla="*/ 831863 w 932574"/>
                <a:gd name="connsiteY134" fmla="*/ 124670 h 279510"/>
                <a:gd name="connsiteX135" fmla="*/ 806827 w 932574"/>
                <a:gd name="connsiteY135" fmla="*/ 124670 h 279510"/>
                <a:gd name="connsiteX136" fmla="*/ 806827 w 932574"/>
                <a:gd name="connsiteY136" fmla="*/ 75713 h 279510"/>
                <a:gd name="connsiteX137" fmla="*/ 793172 w 932574"/>
                <a:gd name="connsiteY137" fmla="*/ 59204 h 279510"/>
                <a:gd name="connsiteX138" fmla="*/ 775533 w 932574"/>
                <a:gd name="connsiteY138" fmla="*/ 77420 h 279510"/>
                <a:gd name="connsiteX139" fmla="*/ 775533 w 932574"/>
                <a:gd name="connsiteY139" fmla="*/ 124670 h 279510"/>
                <a:gd name="connsiteX140" fmla="*/ 750498 w 932574"/>
                <a:gd name="connsiteY140" fmla="*/ 124670 h 279510"/>
                <a:gd name="connsiteX141" fmla="*/ 750498 w 932574"/>
                <a:gd name="connsiteY141" fmla="*/ 39279 h 279510"/>
                <a:gd name="connsiteX142" fmla="*/ 932574 w 932574"/>
                <a:gd name="connsiteY142" fmla="*/ 39279 h 279510"/>
                <a:gd name="connsiteX143" fmla="*/ 932574 w 932574"/>
                <a:gd name="connsiteY143" fmla="*/ 58065 h 279510"/>
                <a:gd name="connsiteX144" fmla="*/ 917212 w 932574"/>
                <a:gd name="connsiteY144" fmla="*/ 58065 h 279510"/>
                <a:gd name="connsiteX145" fmla="*/ 919488 w 932574"/>
                <a:gd name="connsiteY145" fmla="*/ 69451 h 279510"/>
                <a:gd name="connsiteX146" fmla="*/ 885348 w 932574"/>
                <a:gd name="connsiteY146" fmla="*/ 100760 h 279510"/>
                <a:gd name="connsiteX147" fmla="*/ 871124 w 932574"/>
                <a:gd name="connsiteY147" fmla="*/ 98483 h 279510"/>
                <a:gd name="connsiteX148" fmla="*/ 868847 w 932574"/>
                <a:gd name="connsiteY148" fmla="*/ 103607 h 279510"/>
                <a:gd name="connsiteX149" fmla="*/ 930867 w 932574"/>
                <a:gd name="connsiteY149" fmla="*/ 130932 h 279510"/>
                <a:gd name="connsiteX150" fmla="*/ 885917 w 932574"/>
                <a:gd name="connsiteY150" fmla="*/ 157118 h 279510"/>
                <a:gd name="connsiteX151" fmla="*/ 844381 w 932574"/>
                <a:gd name="connsiteY151" fmla="*/ 137763 h 279510"/>
                <a:gd name="connsiteX152" fmla="*/ 853485 w 932574"/>
                <a:gd name="connsiteY152" fmla="*/ 122962 h 279510"/>
                <a:gd name="connsiteX153" fmla="*/ 846088 w 932574"/>
                <a:gd name="connsiteY153" fmla="*/ 109869 h 279510"/>
                <a:gd name="connsiteX154" fmla="*/ 858606 w 932574"/>
                <a:gd name="connsiteY154" fmla="*/ 91652 h 279510"/>
                <a:gd name="connsiteX155" fmla="*/ 850071 w 932574"/>
                <a:gd name="connsiteY155" fmla="*/ 69451 h 279510"/>
                <a:gd name="connsiteX156" fmla="*/ 884779 w 932574"/>
                <a:gd name="connsiteY156" fmla="*/ 38141 h 279510"/>
                <a:gd name="connsiteX157" fmla="*/ 897297 w 932574"/>
                <a:gd name="connsiteY157" fmla="*/ 39849 h 279510"/>
                <a:gd name="connsiteX158" fmla="*/ 932574 w 932574"/>
                <a:gd name="connsiteY158" fmla="*/ 39849 h 279510"/>
                <a:gd name="connsiteX159" fmla="*/ 867709 w 932574"/>
                <a:gd name="connsiteY159" fmla="*/ 127516 h 279510"/>
                <a:gd name="connsiteX160" fmla="*/ 864296 w 932574"/>
                <a:gd name="connsiteY160" fmla="*/ 133778 h 279510"/>
                <a:gd name="connsiteX161" fmla="*/ 887055 w 932574"/>
                <a:gd name="connsiteY161" fmla="*/ 141748 h 279510"/>
                <a:gd name="connsiteX162" fmla="*/ 906970 w 932574"/>
                <a:gd name="connsiteY162" fmla="*/ 133778 h 279510"/>
                <a:gd name="connsiteX163" fmla="*/ 867709 w 932574"/>
                <a:gd name="connsiteY163" fmla="*/ 127516 h 279510"/>
                <a:gd name="connsiteX164" fmla="*/ 896728 w 932574"/>
                <a:gd name="connsiteY164" fmla="*/ 69451 h 279510"/>
                <a:gd name="connsiteX165" fmla="*/ 884779 w 932574"/>
                <a:gd name="connsiteY165" fmla="*/ 54080 h 279510"/>
                <a:gd name="connsiteX166" fmla="*/ 872830 w 932574"/>
                <a:gd name="connsiteY166" fmla="*/ 69451 h 279510"/>
                <a:gd name="connsiteX167" fmla="*/ 884779 w 932574"/>
                <a:gd name="connsiteY167" fmla="*/ 84821 h 279510"/>
                <a:gd name="connsiteX168" fmla="*/ 896728 w 932574"/>
                <a:gd name="connsiteY168" fmla="*/ 69451 h 279510"/>
                <a:gd name="connsiteX169" fmla="*/ 569 w 932574"/>
                <a:gd name="connsiteY169" fmla="*/ 159964 h 279510"/>
                <a:gd name="connsiteX170" fmla="*/ 82504 w 932574"/>
                <a:gd name="connsiteY170" fmla="*/ 159964 h 279510"/>
                <a:gd name="connsiteX171" fmla="*/ 82504 w 932574"/>
                <a:gd name="connsiteY171" fmla="*/ 181596 h 279510"/>
                <a:gd name="connsiteX172" fmla="*/ 27311 w 932574"/>
                <a:gd name="connsiteY172" fmla="*/ 181596 h 279510"/>
                <a:gd name="connsiteX173" fmla="*/ 27311 w 932574"/>
                <a:gd name="connsiteY173" fmla="*/ 208921 h 279510"/>
                <a:gd name="connsiteX174" fmla="*/ 79090 w 932574"/>
                <a:gd name="connsiteY174" fmla="*/ 208921 h 279510"/>
                <a:gd name="connsiteX175" fmla="*/ 79090 w 932574"/>
                <a:gd name="connsiteY175" fmla="*/ 229984 h 279510"/>
                <a:gd name="connsiteX176" fmla="*/ 27311 w 932574"/>
                <a:gd name="connsiteY176" fmla="*/ 229984 h 279510"/>
                <a:gd name="connsiteX177" fmla="*/ 27311 w 932574"/>
                <a:gd name="connsiteY177" fmla="*/ 277803 h 279510"/>
                <a:gd name="connsiteX178" fmla="*/ 569 w 932574"/>
                <a:gd name="connsiteY178" fmla="*/ 277803 h 279510"/>
                <a:gd name="connsiteX179" fmla="*/ 569 w 932574"/>
                <a:gd name="connsiteY179" fmla="*/ 159964 h 279510"/>
                <a:gd name="connsiteX180" fmla="*/ 99573 w 932574"/>
                <a:gd name="connsiteY180" fmla="*/ 167365 h 279510"/>
                <a:gd name="connsiteX181" fmla="*/ 113798 w 932574"/>
                <a:gd name="connsiteY181" fmla="*/ 153133 h 279510"/>
                <a:gd name="connsiteX182" fmla="*/ 128592 w 932574"/>
                <a:gd name="connsiteY182" fmla="*/ 167365 h 279510"/>
                <a:gd name="connsiteX183" fmla="*/ 113798 w 932574"/>
                <a:gd name="connsiteY183" fmla="*/ 181596 h 279510"/>
                <a:gd name="connsiteX184" fmla="*/ 99573 w 932574"/>
                <a:gd name="connsiteY184" fmla="*/ 167365 h 279510"/>
                <a:gd name="connsiteX185" fmla="*/ 101280 w 932574"/>
                <a:gd name="connsiteY185" fmla="*/ 192412 h 279510"/>
                <a:gd name="connsiteX186" fmla="*/ 126316 w 932574"/>
                <a:gd name="connsiteY186" fmla="*/ 192412 h 279510"/>
                <a:gd name="connsiteX187" fmla="*/ 126316 w 932574"/>
                <a:gd name="connsiteY187" fmla="*/ 277803 h 279510"/>
                <a:gd name="connsiteX188" fmla="*/ 101280 w 932574"/>
                <a:gd name="connsiteY188" fmla="*/ 277803 h 279510"/>
                <a:gd name="connsiteX189" fmla="*/ 101280 w 932574"/>
                <a:gd name="connsiteY189" fmla="*/ 192412 h 279510"/>
                <a:gd name="connsiteX190" fmla="*/ 147368 w 932574"/>
                <a:gd name="connsiteY190" fmla="*/ 192412 h 279510"/>
                <a:gd name="connsiteX191" fmla="*/ 172404 w 932574"/>
                <a:gd name="connsiteY191" fmla="*/ 192412 h 279510"/>
                <a:gd name="connsiteX192" fmla="*/ 172404 w 932574"/>
                <a:gd name="connsiteY192" fmla="*/ 206075 h 279510"/>
                <a:gd name="connsiteX193" fmla="*/ 172973 w 932574"/>
                <a:gd name="connsiteY193" fmla="*/ 206075 h 279510"/>
                <a:gd name="connsiteX194" fmla="*/ 194595 w 932574"/>
                <a:gd name="connsiteY194" fmla="*/ 190705 h 279510"/>
                <a:gd name="connsiteX195" fmla="*/ 201991 w 932574"/>
                <a:gd name="connsiteY195" fmla="*/ 191843 h 279510"/>
                <a:gd name="connsiteX196" fmla="*/ 201991 w 932574"/>
                <a:gd name="connsiteY196" fmla="*/ 218029 h 279510"/>
                <a:gd name="connsiteX197" fmla="*/ 191181 w 932574"/>
                <a:gd name="connsiteY197" fmla="*/ 216322 h 279510"/>
                <a:gd name="connsiteX198" fmla="*/ 172973 w 932574"/>
                <a:gd name="connsiteY198" fmla="*/ 235107 h 279510"/>
                <a:gd name="connsiteX199" fmla="*/ 172973 w 932574"/>
                <a:gd name="connsiteY199" fmla="*/ 277803 h 279510"/>
                <a:gd name="connsiteX200" fmla="*/ 147937 w 932574"/>
                <a:gd name="connsiteY200" fmla="*/ 277803 h 279510"/>
                <a:gd name="connsiteX201" fmla="*/ 147937 w 932574"/>
                <a:gd name="connsiteY201" fmla="*/ 192412 h 279510"/>
                <a:gd name="connsiteX202" fmla="*/ 234993 w 932574"/>
                <a:gd name="connsiteY202" fmla="*/ 249339 h 279510"/>
                <a:gd name="connsiteX203" fmla="*/ 250355 w 932574"/>
                <a:gd name="connsiteY203" fmla="*/ 261863 h 279510"/>
                <a:gd name="connsiteX204" fmla="*/ 262304 w 932574"/>
                <a:gd name="connsiteY204" fmla="*/ 254463 h 279510"/>
                <a:gd name="connsiteX205" fmla="*/ 213371 w 932574"/>
                <a:gd name="connsiteY205" fmla="*/ 218029 h 279510"/>
                <a:gd name="connsiteX206" fmla="*/ 248649 w 932574"/>
                <a:gd name="connsiteY206" fmla="*/ 190705 h 279510"/>
                <a:gd name="connsiteX207" fmla="*/ 285633 w 932574"/>
                <a:gd name="connsiteY207" fmla="*/ 219737 h 279510"/>
                <a:gd name="connsiteX208" fmla="*/ 261735 w 932574"/>
                <a:gd name="connsiteY208" fmla="*/ 219737 h 279510"/>
                <a:gd name="connsiteX209" fmla="*/ 248649 w 932574"/>
                <a:gd name="connsiteY209" fmla="*/ 208352 h 279510"/>
                <a:gd name="connsiteX210" fmla="*/ 238407 w 932574"/>
                <a:gd name="connsiteY210" fmla="*/ 215183 h 279510"/>
                <a:gd name="connsiteX211" fmla="*/ 287340 w 932574"/>
                <a:gd name="connsiteY211" fmla="*/ 252185 h 279510"/>
                <a:gd name="connsiteX212" fmla="*/ 250925 w 932574"/>
                <a:gd name="connsiteY212" fmla="*/ 278941 h 279510"/>
                <a:gd name="connsiteX213" fmla="*/ 210526 w 932574"/>
                <a:gd name="connsiteY213" fmla="*/ 248770 h 279510"/>
                <a:gd name="connsiteX214" fmla="*/ 234993 w 932574"/>
                <a:gd name="connsiteY214" fmla="*/ 248770 h 279510"/>
                <a:gd name="connsiteX215" fmla="*/ 308393 w 932574"/>
                <a:gd name="connsiteY215" fmla="*/ 212337 h 279510"/>
                <a:gd name="connsiteX216" fmla="*/ 297013 w 932574"/>
                <a:gd name="connsiteY216" fmla="*/ 212337 h 279510"/>
                <a:gd name="connsiteX217" fmla="*/ 297013 w 932574"/>
                <a:gd name="connsiteY217" fmla="*/ 192412 h 279510"/>
                <a:gd name="connsiteX218" fmla="*/ 308393 w 932574"/>
                <a:gd name="connsiteY218" fmla="*/ 192412 h 279510"/>
                <a:gd name="connsiteX219" fmla="*/ 308393 w 932574"/>
                <a:gd name="connsiteY219" fmla="*/ 170211 h 279510"/>
                <a:gd name="connsiteX220" fmla="*/ 333428 w 932574"/>
                <a:gd name="connsiteY220" fmla="*/ 170211 h 279510"/>
                <a:gd name="connsiteX221" fmla="*/ 333428 w 932574"/>
                <a:gd name="connsiteY221" fmla="*/ 192412 h 279510"/>
                <a:gd name="connsiteX222" fmla="*/ 353343 w 932574"/>
                <a:gd name="connsiteY222" fmla="*/ 192412 h 279510"/>
                <a:gd name="connsiteX223" fmla="*/ 353343 w 932574"/>
                <a:gd name="connsiteY223" fmla="*/ 212337 h 279510"/>
                <a:gd name="connsiteX224" fmla="*/ 333428 w 932574"/>
                <a:gd name="connsiteY224" fmla="*/ 212337 h 279510"/>
                <a:gd name="connsiteX225" fmla="*/ 333428 w 932574"/>
                <a:gd name="connsiteY225" fmla="*/ 244785 h 279510"/>
                <a:gd name="connsiteX226" fmla="*/ 346515 w 932574"/>
                <a:gd name="connsiteY226" fmla="*/ 256170 h 279510"/>
                <a:gd name="connsiteX227" fmla="*/ 355050 w 932574"/>
                <a:gd name="connsiteY227" fmla="*/ 255601 h 279510"/>
                <a:gd name="connsiteX228" fmla="*/ 355050 w 932574"/>
                <a:gd name="connsiteY228" fmla="*/ 277803 h 279510"/>
                <a:gd name="connsiteX229" fmla="*/ 341963 w 932574"/>
                <a:gd name="connsiteY229" fmla="*/ 279510 h 279510"/>
                <a:gd name="connsiteX230" fmla="*/ 308393 w 932574"/>
                <a:gd name="connsiteY230" fmla="*/ 245354 h 279510"/>
                <a:gd name="connsiteX231" fmla="*/ 308393 w 932574"/>
                <a:gd name="connsiteY231" fmla="*/ 212337 h 279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</a:cxnLst>
              <a:rect l="l" t="t" r="r" b="b"/>
              <a:pathLst>
                <a:path w="932574" h="279510">
                  <a:moveTo>
                    <a:pt x="569" y="6831"/>
                  </a:moveTo>
                  <a:lnTo>
                    <a:pt x="84210" y="6831"/>
                  </a:lnTo>
                  <a:lnTo>
                    <a:pt x="84210" y="28463"/>
                  </a:lnTo>
                  <a:lnTo>
                    <a:pt x="27311" y="28463"/>
                  </a:lnTo>
                  <a:lnTo>
                    <a:pt x="27311" y="53511"/>
                  </a:lnTo>
                  <a:lnTo>
                    <a:pt x="80797" y="53511"/>
                  </a:lnTo>
                  <a:lnTo>
                    <a:pt x="80797" y="74574"/>
                  </a:lnTo>
                  <a:lnTo>
                    <a:pt x="27311" y="74574"/>
                  </a:lnTo>
                  <a:lnTo>
                    <a:pt x="27311" y="103037"/>
                  </a:lnTo>
                  <a:lnTo>
                    <a:pt x="85348" y="103037"/>
                  </a:lnTo>
                  <a:lnTo>
                    <a:pt x="85348" y="124670"/>
                  </a:lnTo>
                  <a:lnTo>
                    <a:pt x="0" y="124670"/>
                  </a:lnTo>
                  <a:lnTo>
                    <a:pt x="0" y="6831"/>
                  </a:lnTo>
                  <a:close/>
                  <a:moveTo>
                    <a:pt x="104694" y="39279"/>
                  </a:moveTo>
                  <a:lnTo>
                    <a:pt x="129730" y="39279"/>
                  </a:lnTo>
                  <a:lnTo>
                    <a:pt x="129730" y="52942"/>
                  </a:lnTo>
                  <a:lnTo>
                    <a:pt x="130299" y="52942"/>
                  </a:lnTo>
                  <a:cubicBezTo>
                    <a:pt x="135989" y="43264"/>
                    <a:pt x="143954" y="37572"/>
                    <a:pt x="158179" y="37572"/>
                  </a:cubicBezTo>
                  <a:cubicBezTo>
                    <a:pt x="178663" y="37572"/>
                    <a:pt x="186060" y="48957"/>
                    <a:pt x="186060" y="68881"/>
                  </a:cubicBezTo>
                  <a:lnTo>
                    <a:pt x="186060" y="124670"/>
                  </a:lnTo>
                  <a:lnTo>
                    <a:pt x="161024" y="124670"/>
                  </a:lnTo>
                  <a:lnTo>
                    <a:pt x="161024" y="75713"/>
                  </a:lnTo>
                  <a:cubicBezTo>
                    <a:pt x="161024" y="64896"/>
                    <a:pt x="157610" y="59204"/>
                    <a:pt x="147368" y="59204"/>
                  </a:cubicBezTo>
                  <a:cubicBezTo>
                    <a:pt x="136558" y="59204"/>
                    <a:pt x="129730" y="66604"/>
                    <a:pt x="129730" y="77420"/>
                  </a:cubicBezTo>
                  <a:lnTo>
                    <a:pt x="129730" y="124670"/>
                  </a:lnTo>
                  <a:lnTo>
                    <a:pt x="104694" y="124670"/>
                  </a:lnTo>
                  <a:lnTo>
                    <a:pt x="104694" y="39279"/>
                  </a:lnTo>
                  <a:close/>
                  <a:moveTo>
                    <a:pt x="287340" y="39279"/>
                  </a:moveTo>
                  <a:lnTo>
                    <a:pt x="287340" y="58065"/>
                  </a:lnTo>
                  <a:lnTo>
                    <a:pt x="271408" y="58065"/>
                  </a:lnTo>
                  <a:cubicBezTo>
                    <a:pt x="273115" y="61481"/>
                    <a:pt x="273684" y="65466"/>
                    <a:pt x="273684" y="69451"/>
                  </a:cubicBezTo>
                  <a:cubicBezTo>
                    <a:pt x="273684" y="87667"/>
                    <a:pt x="261166" y="100760"/>
                    <a:pt x="239545" y="100760"/>
                  </a:cubicBezTo>
                  <a:cubicBezTo>
                    <a:pt x="234424" y="100760"/>
                    <a:pt x="229303" y="100191"/>
                    <a:pt x="225320" y="98483"/>
                  </a:cubicBezTo>
                  <a:cubicBezTo>
                    <a:pt x="223613" y="100191"/>
                    <a:pt x="223044" y="101899"/>
                    <a:pt x="223044" y="103607"/>
                  </a:cubicBezTo>
                  <a:cubicBezTo>
                    <a:pt x="223044" y="114992"/>
                    <a:pt x="285064" y="95068"/>
                    <a:pt x="285064" y="130932"/>
                  </a:cubicBezTo>
                  <a:cubicBezTo>
                    <a:pt x="285064" y="145163"/>
                    <a:pt x="276529" y="157118"/>
                    <a:pt x="240114" y="157118"/>
                  </a:cubicBezTo>
                  <a:cubicBezTo>
                    <a:pt x="208819" y="157118"/>
                    <a:pt x="198578" y="149717"/>
                    <a:pt x="198578" y="137763"/>
                  </a:cubicBezTo>
                  <a:cubicBezTo>
                    <a:pt x="198578" y="131501"/>
                    <a:pt x="201991" y="126377"/>
                    <a:pt x="207681" y="122962"/>
                  </a:cubicBezTo>
                  <a:cubicBezTo>
                    <a:pt x="203129" y="120115"/>
                    <a:pt x="200284" y="116131"/>
                    <a:pt x="200284" y="109869"/>
                  </a:cubicBezTo>
                  <a:cubicBezTo>
                    <a:pt x="200284" y="102468"/>
                    <a:pt x="203698" y="96206"/>
                    <a:pt x="212802" y="91652"/>
                  </a:cubicBezTo>
                  <a:cubicBezTo>
                    <a:pt x="207112" y="85959"/>
                    <a:pt x="204267" y="78559"/>
                    <a:pt x="204267" y="69451"/>
                  </a:cubicBezTo>
                  <a:cubicBezTo>
                    <a:pt x="204267" y="50665"/>
                    <a:pt x="216785" y="38141"/>
                    <a:pt x="238976" y="38141"/>
                  </a:cubicBezTo>
                  <a:cubicBezTo>
                    <a:pt x="243528" y="38141"/>
                    <a:pt x="247511" y="38710"/>
                    <a:pt x="251494" y="39849"/>
                  </a:cubicBezTo>
                  <a:lnTo>
                    <a:pt x="287340" y="39849"/>
                  </a:lnTo>
                  <a:close/>
                  <a:moveTo>
                    <a:pt x="222475" y="127516"/>
                  </a:moveTo>
                  <a:cubicBezTo>
                    <a:pt x="219630" y="129793"/>
                    <a:pt x="219061" y="132070"/>
                    <a:pt x="219061" y="133778"/>
                  </a:cubicBezTo>
                  <a:cubicBezTo>
                    <a:pt x="219061" y="138901"/>
                    <a:pt x="223044" y="141748"/>
                    <a:pt x="241821" y="141748"/>
                  </a:cubicBezTo>
                  <a:cubicBezTo>
                    <a:pt x="257183" y="141748"/>
                    <a:pt x="261735" y="137193"/>
                    <a:pt x="261735" y="133778"/>
                  </a:cubicBezTo>
                  <a:cubicBezTo>
                    <a:pt x="261735" y="125808"/>
                    <a:pt x="239545" y="129793"/>
                    <a:pt x="222475" y="127516"/>
                  </a:cubicBezTo>
                  <a:close/>
                  <a:moveTo>
                    <a:pt x="251494" y="69451"/>
                  </a:moveTo>
                  <a:cubicBezTo>
                    <a:pt x="251494" y="59773"/>
                    <a:pt x="248080" y="54080"/>
                    <a:pt x="239545" y="54080"/>
                  </a:cubicBezTo>
                  <a:cubicBezTo>
                    <a:pt x="231010" y="54080"/>
                    <a:pt x="227596" y="59773"/>
                    <a:pt x="227596" y="69451"/>
                  </a:cubicBezTo>
                  <a:cubicBezTo>
                    <a:pt x="227596" y="79128"/>
                    <a:pt x="231010" y="84821"/>
                    <a:pt x="239545" y="84821"/>
                  </a:cubicBezTo>
                  <a:cubicBezTo>
                    <a:pt x="247511" y="84821"/>
                    <a:pt x="251494" y="79128"/>
                    <a:pt x="251494" y="69451"/>
                  </a:cubicBezTo>
                  <a:close/>
                  <a:moveTo>
                    <a:pt x="299858" y="14232"/>
                  </a:moveTo>
                  <a:cubicBezTo>
                    <a:pt x="299858" y="5693"/>
                    <a:pt x="304979" y="0"/>
                    <a:pt x="314082" y="0"/>
                  </a:cubicBezTo>
                  <a:cubicBezTo>
                    <a:pt x="322617" y="0"/>
                    <a:pt x="328876" y="5693"/>
                    <a:pt x="328876" y="14232"/>
                  </a:cubicBezTo>
                  <a:cubicBezTo>
                    <a:pt x="328876" y="22771"/>
                    <a:pt x="323186" y="28463"/>
                    <a:pt x="314082" y="28463"/>
                  </a:cubicBezTo>
                  <a:cubicBezTo>
                    <a:pt x="304979" y="28463"/>
                    <a:pt x="299858" y="22771"/>
                    <a:pt x="299858" y="14232"/>
                  </a:cubicBezTo>
                  <a:close/>
                  <a:moveTo>
                    <a:pt x="301565" y="39279"/>
                  </a:moveTo>
                  <a:lnTo>
                    <a:pt x="326600" y="39279"/>
                  </a:lnTo>
                  <a:lnTo>
                    <a:pt x="326600" y="124670"/>
                  </a:lnTo>
                  <a:lnTo>
                    <a:pt x="301565" y="124670"/>
                  </a:lnTo>
                  <a:lnTo>
                    <a:pt x="301565" y="39279"/>
                  </a:lnTo>
                  <a:close/>
                  <a:moveTo>
                    <a:pt x="347653" y="39279"/>
                  </a:moveTo>
                  <a:lnTo>
                    <a:pt x="372688" y="39279"/>
                  </a:lnTo>
                  <a:lnTo>
                    <a:pt x="372688" y="52942"/>
                  </a:lnTo>
                  <a:lnTo>
                    <a:pt x="373258" y="52942"/>
                  </a:lnTo>
                  <a:cubicBezTo>
                    <a:pt x="378947" y="43264"/>
                    <a:pt x="386913" y="37572"/>
                    <a:pt x="401138" y="37572"/>
                  </a:cubicBezTo>
                  <a:cubicBezTo>
                    <a:pt x="421622" y="37572"/>
                    <a:pt x="429018" y="48957"/>
                    <a:pt x="429018" y="68881"/>
                  </a:cubicBezTo>
                  <a:lnTo>
                    <a:pt x="429018" y="124670"/>
                  </a:lnTo>
                  <a:lnTo>
                    <a:pt x="403983" y="124670"/>
                  </a:lnTo>
                  <a:lnTo>
                    <a:pt x="403983" y="75713"/>
                  </a:lnTo>
                  <a:cubicBezTo>
                    <a:pt x="403983" y="64896"/>
                    <a:pt x="400569" y="59204"/>
                    <a:pt x="390327" y="59204"/>
                  </a:cubicBezTo>
                  <a:cubicBezTo>
                    <a:pt x="379516" y="59204"/>
                    <a:pt x="372688" y="66604"/>
                    <a:pt x="372688" y="77420"/>
                  </a:cubicBezTo>
                  <a:lnTo>
                    <a:pt x="372688" y="124670"/>
                  </a:lnTo>
                  <a:lnTo>
                    <a:pt x="347653" y="124670"/>
                  </a:lnTo>
                  <a:lnTo>
                    <a:pt x="347653" y="39279"/>
                  </a:lnTo>
                  <a:close/>
                  <a:moveTo>
                    <a:pt x="526316" y="93360"/>
                  </a:moveTo>
                  <a:cubicBezTo>
                    <a:pt x="525178" y="111007"/>
                    <a:pt x="512660" y="126377"/>
                    <a:pt x="487055" y="126377"/>
                  </a:cubicBezTo>
                  <a:cubicBezTo>
                    <a:pt x="457468" y="126377"/>
                    <a:pt x="445519" y="108730"/>
                    <a:pt x="445519" y="81975"/>
                  </a:cubicBezTo>
                  <a:cubicBezTo>
                    <a:pt x="445519" y="55219"/>
                    <a:pt x="459744" y="37572"/>
                    <a:pt x="487624" y="37572"/>
                  </a:cubicBezTo>
                  <a:cubicBezTo>
                    <a:pt x="515505" y="37572"/>
                    <a:pt x="526316" y="54650"/>
                    <a:pt x="526316" y="83113"/>
                  </a:cubicBezTo>
                  <a:lnTo>
                    <a:pt x="526316" y="86529"/>
                  </a:lnTo>
                  <a:lnTo>
                    <a:pt x="470555" y="86529"/>
                  </a:lnTo>
                  <a:cubicBezTo>
                    <a:pt x="471123" y="99622"/>
                    <a:pt x="475676" y="107022"/>
                    <a:pt x="486486" y="107022"/>
                  </a:cubicBezTo>
                  <a:cubicBezTo>
                    <a:pt x="496159" y="107022"/>
                    <a:pt x="501280" y="100760"/>
                    <a:pt x="501280" y="93360"/>
                  </a:cubicBezTo>
                  <a:lnTo>
                    <a:pt x="526316" y="93360"/>
                  </a:lnTo>
                  <a:close/>
                  <a:moveTo>
                    <a:pt x="501280" y="72866"/>
                  </a:moveTo>
                  <a:cubicBezTo>
                    <a:pt x="500711" y="64327"/>
                    <a:pt x="496728" y="56357"/>
                    <a:pt x="486486" y="56357"/>
                  </a:cubicBezTo>
                  <a:cubicBezTo>
                    <a:pt x="476813" y="56357"/>
                    <a:pt x="472262" y="62050"/>
                    <a:pt x="471123" y="72866"/>
                  </a:cubicBezTo>
                  <a:lnTo>
                    <a:pt x="501280" y="72866"/>
                  </a:lnTo>
                  <a:close/>
                  <a:moveTo>
                    <a:pt x="619630" y="93360"/>
                  </a:moveTo>
                  <a:cubicBezTo>
                    <a:pt x="618492" y="111007"/>
                    <a:pt x="605974" y="126377"/>
                    <a:pt x="580370" y="126377"/>
                  </a:cubicBezTo>
                  <a:cubicBezTo>
                    <a:pt x="550782" y="126377"/>
                    <a:pt x="538833" y="108730"/>
                    <a:pt x="538833" y="81975"/>
                  </a:cubicBezTo>
                  <a:cubicBezTo>
                    <a:pt x="538833" y="55219"/>
                    <a:pt x="553058" y="37572"/>
                    <a:pt x="580939" y="37572"/>
                  </a:cubicBezTo>
                  <a:cubicBezTo>
                    <a:pt x="608819" y="37572"/>
                    <a:pt x="619630" y="54650"/>
                    <a:pt x="619630" y="83113"/>
                  </a:cubicBezTo>
                  <a:lnTo>
                    <a:pt x="619630" y="86529"/>
                  </a:lnTo>
                  <a:lnTo>
                    <a:pt x="564438" y="86529"/>
                  </a:lnTo>
                  <a:cubicBezTo>
                    <a:pt x="565007" y="99622"/>
                    <a:pt x="569559" y="107022"/>
                    <a:pt x="580370" y="107022"/>
                  </a:cubicBezTo>
                  <a:cubicBezTo>
                    <a:pt x="590042" y="107022"/>
                    <a:pt x="595164" y="100760"/>
                    <a:pt x="595164" y="93360"/>
                  </a:cubicBezTo>
                  <a:lnTo>
                    <a:pt x="619630" y="93360"/>
                  </a:lnTo>
                  <a:close/>
                  <a:moveTo>
                    <a:pt x="594594" y="72866"/>
                  </a:moveTo>
                  <a:cubicBezTo>
                    <a:pt x="594025" y="64327"/>
                    <a:pt x="590042" y="56357"/>
                    <a:pt x="579801" y="56357"/>
                  </a:cubicBezTo>
                  <a:cubicBezTo>
                    <a:pt x="570128" y="56357"/>
                    <a:pt x="565576" y="62050"/>
                    <a:pt x="564438" y="72866"/>
                  </a:cubicBezTo>
                  <a:lnTo>
                    <a:pt x="594594" y="72866"/>
                  </a:lnTo>
                  <a:close/>
                  <a:moveTo>
                    <a:pt x="636700" y="39279"/>
                  </a:moveTo>
                  <a:lnTo>
                    <a:pt x="661735" y="39279"/>
                  </a:lnTo>
                  <a:lnTo>
                    <a:pt x="661735" y="52942"/>
                  </a:lnTo>
                  <a:lnTo>
                    <a:pt x="662304" y="52942"/>
                  </a:lnTo>
                  <a:cubicBezTo>
                    <a:pt x="667994" y="43264"/>
                    <a:pt x="675391" y="37572"/>
                    <a:pt x="683926" y="37572"/>
                  </a:cubicBezTo>
                  <a:cubicBezTo>
                    <a:pt x="686202" y="37572"/>
                    <a:pt x="688478" y="38141"/>
                    <a:pt x="691323" y="38710"/>
                  </a:cubicBezTo>
                  <a:lnTo>
                    <a:pt x="691323" y="64896"/>
                  </a:lnTo>
                  <a:cubicBezTo>
                    <a:pt x="688478" y="63758"/>
                    <a:pt x="685064" y="63189"/>
                    <a:pt x="680512" y="63189"/>
                  </a:cubicBezTo>
                  <a:cubicBezTo>
                    <a:pt x="669701" y="63189"/>
                    <a:pt x="662304" y="70020"/>
                    <a:pt x="662304" y="81975"/>
                  </a:cubicBezTo>
                  <a:lnTo>
                    <a:pt x="662304" y="124670"/>
                  </a:lnTo>
                  <a:lnTo>
                    <a:pt x="637269" y="124670"/>
                  </a:lnTo>
                  <a:lnTo>
                    <a:pt x="637269" y="39279"/>
                  </a:lnTo>
                  <a:close/>
                  <a:moveTo>
                    <a:pt x="702702" y="14232"/>
                  </a:moveTo>
                  <a:cubicBezTo>
                    <a:pt x="702702" y="5693"/>
                    <a:pt x="707823" y="0"/>
                    <a:pt x="716927" y="0"/>
                  </a:cubicBezTo>
                  <a:cubicBezTo>
                    <a:pt x="725462" y="0"/>
                    <a:pt x="731721" y="5693"/>
                    <a:pt x="731721" y="14232"/>
                  </a:cubicBezTo>
                  <a:cubicBezTo>
                    <a:pt x="731721" y="22771"/>
                    <a:pt x="726031" y="28463"/>
                    <a:pt x="716927" y="28463"/>
                  </a:cubicBezTo>
                  <a:cubicBezTo>
                    <a:pt x="707823" y="28463"/>
                    <a:pt x="702702" y="22771"/>
                    <a:pt x="702702" y="14232"/>
                  </a:cubicBezTo>
                  <a:close/>
                  <a:moveTo>
                    <a:pt x="704409" y="39279"/>
                  </a:moveTo>
                  <a:lnTo>
                    <a:pt x="729445" y="39279"/>
                  </a:lnTo>
                  <a:lnTo>
                    <a:pt x="729445" y="124670"/>
                  </a:lnTo>
                  <a:lnTo>
                    <a:pt x="704409" y="124670"/>
                  </a:lnTo>
                  <a:lnTo>
                    <a:pt x="704409" y="39279"/>
                  </a:lnTo>
                  <a:close/>
                  <a:moveTo>
                    <a:pt x="750498" y="39279"/>
                  </a:moveTo>
                  <a:lnTo>
                    <a:pt x="775533" y="39279"/>
                  </a:lnTo>
                  <a:lnTo>
                    <a:pt x="775533" y="52942"/>
                  </a:lnTo>
                  <a:lnTo>
                    <a:pt x="776102" y="52942"/>
                  </a:lnTo>
                  <a:cubicBezTo>
                    <a:pt x="781792" y="43264"/>
                    <a:pt x="789758" y="37572"/>
                    <a:pt x="803982" y="37572"/>
                  </a:cubicBezTo>
                  <a:cubicBezTo>
                    <a:pt x="824466" y="37572"/>
                    <a:pt x="831863" y="48957"/>
                    <a:pt x="831863" y="68881"/>
                  </a:cubicBezTo>
                  <a:lnTo>
                    <a:pt x="831863" y="124670"/>
                  </a:lnTo>
                  <a:lnTo>
                    <a:pt x="806827" y="124670"/>
                  </a:lnTo>
                  <a:lnTo>
                    <a:pt x="806827" y="75713"/>
                  </a:lnTo>
                  <a:cubicBezTo>
                    <a:pt x="806827" y="64896"/>
                    <a:pt x="803414" y="59204"/>
                    <a:pt x="793172" y="59204"/>
                  </a:cubicBezTo>
                  <a:cubicBezTo>
                    <a:pt x="782361" y="59204"/>
                    <a:pt x="775533" y="66604"/>
                    <a:pt x="775533" y="77420"/>
                  </a:cubicBezTo>
                  <a:lnTo>
                    <a:pt x="775533" y="124670"/>
                  </a:lnTo>
                  <a:lnTo>
                    <a:pt x="750498" y="124670"/>
                  </a:lnTo>
                  <a:lnTo>
                    <a:pt x="750498" y="39279"/>
                  </a:lnTo>
                  <a:close/>
                  <a:moveTo>
                    <a:pt x="932574" y="39279"/>
                  </a:moveTo>
                  <a:lnTo>
                    <a:pt x="932574" y="58065"/>
                  </a:lnTo>
                  <a:lnTo>
                    <a:pt x="917212" y="58065"/>
                  </a:lnTo>
                  <a:cubicBezTo>
                    <a:pt x="918918" y="61481"/>
                    <a:pt x="919488" y="65466"/>
                    <a:pt x="919488" y="69451"/>
                  </a:cubicBezTo>
                  <a:cubicBezTo>
                    <a:pt x="919488" y="87667"/>
                    <a:pt x="906970" y="100760"/>
                    <a:pt x="885348" y="100760"/>
                  </a:cubicBezTo>
                  <a:cubicBezTo>
                    <a:pt x="880227" y="100760"/>
                    <a:pt x="875106" y="100191"/>
                    <a:pt x="871124" y="98483"/>
                  </a:cubicBezTo>
                  <a:cubicBezTo>
                    <a:pt x="869416" y="100191"/>
                    <a:pt x="868847" y="101899"/>
                    <a:pt x="868847" y="103607"/>
                  </a:cubicBezTo>
                  <a:cubicBezTo>
                    <a:pt x="868847" y="114992"/>
                    <a:pt x="930867" y="95068"/>
                    <a:pt x="930867" y="130932"/>
                  </a:cubicBezTo>
                  <a:cubicBezTo>
                    <a:pt x="930867" y="145163"/>
                    <a:pt x="922333" y="157118"/>
                    <a:pt x="885917" y="157118"/>
                  </a:cubicBezTo>
                  <a:cubicBezTo>
                    <a:pt x="854623" y="157118"/>
                    <a:pt x="844381" y="149717"/>
                    <a:pt x="844381" y="137763"/>
                  </a:cubicBezTo>
                  <a:cubicBezTo>
                    <a:pt x="844381" y="131501"/>
                    <a:pt x="847795" y="126377"/>
                    <a:pt x="853485" y="122962"/>
                  </a:cubicBezTo>
                  <a:cubicBezTo>
                    <a:pt x="848933" y="120115"/>
                    <a:pt x="846088" y="116131"/>
                    <a:pt x="846088" y="109869"/>
                  </a:cubicBezTo>
                  <a:cubicBezTo>
                    <a:pt x="846088" y="102468"/>
                    <a:pt x="849502" y="96206"/>
                    <a:pt x="858606" y="91652"/>
                  </a:cubicBezTo>
                  <a:cubicBezTo>
                    <a:pt x="852916" y="85959"/>
                    <a:pt x="850071" y="78559"/>
                    <a:pt x="850071" y="69451"/>
                  </a:cubicBezTo>
                  <a:cubicBezTo>
                    <a:pt x="850071" y="50665"/>
                    <a:pt x="862589" y="38141"/>
                    <a:pt x="884779" y="38141"/>
                  </a:cubicBezTo>
                  <a:cubicBezTo>
                    <a:pt x="889331" y="38141"/>
                    <a:pt x="893314" y="38710"/>
                    <a:pt x="897297" y="39849"/>
                  </a:cubicBezTo>
                  <a:lnTo>
                    <a:pt x="932574" y="39849"/>
                  </a:lnTo>
                  <a:close/>
                  <a:moveTo>
                    <a:pt x="867709" y="127516"/>
                  </a:moveTo>
                  <a:cubicBezTo>
                    <a:pt x="864864" y="129793"/>
                    <a:pt x="864296" y="132070"/>
                    <a:pt x="864296" y="133778"/>
                  </a:cubicBezTo>
                  <a:cubicBezTo>
                    <a:pt x="864296" y="138901"/>
                    <a:pt x="868279" y="141748"/>
                    <a:pt x="887055" y="141748"/>
                  </a:cubicBezTo>
                  <a:cubicBezTo>
                    <a:pt x="902418" y="141748"/>
                    <a:pt x="906970" y="137193"/>
                    <a:pt x="906970" y="133778"/>
                  </a:cubicBezTo>
                  <a:cubicBezTo>
                    <a:pt x="907539" y="125808"/>
                    <a:pt x="885348" y="129793"/>
                    <a:pt x="867709" y="127516"/>
                  </a:cubicBezTo>
                  <a:close/>
                  <a:moveTo>
                    <a:pt x="896728" y="69451"/>
                  </a:moveTo>
                  <a:cubicBezTo>
                    <a:pt x="896728" y="59773"/>
                    <a:pt x="893314" y="54080"/>
                    <a:pt x="884779" y="54080"/>
                  </a:cubicBezTo>
                  <a:cubicBezTo>
                    <a:pt x="876244" y="54080"/>
                    <a:pt x="872830" y="59773"/>
                    <a:pt x="872830" y="69451"/>
                  </a:cubicBezTo>
                  <a:cubicBezTo>
                    <a:pt x="872830" y="79128"/>
                    <a:pt x="876244" y="84821"/>
                    <a:pt x="884779" y="84821"/>
                  </a:cubicBezTo>
                  <a:cubicBezTo>
                    <a:pt x="893314" y="84821"/>
                    <a:pt x="896728" y="79128"/>
                    <a:pt x="896728" y="69451"/>
                  </a:cubicBezTo>
                  <a:close/>
                  <a:moveTo>
                    <a:pt x="569" y="159964"/>
                  </a:moveTo>
                  <a:lnTo>
                    <a:pt x="82504" y="159964"/>
                  </a:lnTo>
                  <a:lnTo>
                    <a:pt x="82504" y="181596"/>
                  </a:lnTo>
                  <a:lnTo>
                    <a:pt x="27311" y="181596"/>
                  </a:lnTo>
                  <a:lnTo>
                    <a:pt x="27311" y="208921"/>
                  </a:lnTo>
                  <a:lnTo>
                    <a:pt x="79090" y="208921"/>
                  </a:lnTo>
                  <a:lnTo>
                    <a:pt x="79090" y="229984"/>
                  </a:lnTo>
                  <a:lnTo>
                    <a:pt x="27311" y="229984"/>
                  </a:lnTo>
                  <a:lnTo>
                    <a:pt x="27311" y="277803"/>
                  </a:lnTo>
                  <a:lnTo>
                    <a:pt x="569" y="277803"/>
                  </a:lnTo>
                  <a:lnTo>
                    <a:pt x="569" y="159964"/>
                  </a:lnTo>
                  <a:close/>
                  <a:moveTo>
                    <a:pt x="99573" y="167365"/>
                  </a:moveTo>
                  <a:cubicBezTo>
                    <a:pt x="99573" y="158826"/>
                    <a:pt x="104694" y="153133"/>
                    <a:pt x="113798" y="153133"/>
                  </a:cubicBezTo>
                  <a:cubicBezTo>
                    <a:pt x="122333" y="153133"/>
                    <a:pt x="128592" y="158826"/>
                    <a:pt x="128592" y="167365"/>
                  </a:cubicBezTo>
                  <a:cubicBezTo>
                    <a:pt x="128592" y="175904"/>
                    <a:pt x="122902" y="181596"/>
                    <a:pt x="113798" y="181596"/>
                  </a:cubicBezTo>
                  <a:cubicBezTo>
                    <a:pt x="104694" y="181596"/>
                    <a:pt x="99573" y="175904"/>
                    <a:pt x="99573" y="167365"/>
                  </a:cubicBezTo>
                  <a:close/>
                  <a:moveTo>
                    <a:pt x="101280" y="192412"/>
                  </a:moveTo>
                  <a:lnTo>
                    <a:pt x="126316" y="192412"/>
                  </a:lnTo>
                  <a:lnTo>
                    <a:pt x="126316" y="277803"/>
                  </a:lnTo>
                  <a:lnTo>
                    <a:pt x="101280" y="277803"/>
                  </a:lnTo>
                  <a:lnTo>
                    <a:pt x="101280" y="192412"/>
                  </a:lnTo>
                  <a:close/>
                  <a:moveTo>
                    <a:pt x="147368" y="192412"/>
                  </a:moveTo>
                  <a:lnTo>
                    <a:pt x="172404" y="192412"/>
                  </a:lnTo>
                  <a:lnTo>
                    <a:pt x="172404" y="206075"/>
                  </a:lnTo>
                  <a:lnTo>
                    <a:pt x="172973" y="206075"/>
                  </a:lnTo>
                  <a:cubicBezTo>
                    <a:pt x="178663" y="196397"/>
                    <a:pt x="186060" y="190705"/>
                    <a:pt x="194595" y="190705"/>
                  </a:cubicBezTo>
                  <a:cubicBezTo>
                    <a:pt x="196871" y="190705"/>
                    <a:pt x="199146" y="191274"/>
                    <a:pt x="201991" y="191843"/>
                  </a:cubicBezTo>
                  <a:lnTo>
                    <a:pt x="201991" y="218029"/>
                  </a:lnTo>
                  <a:cubicBezTo>
                    <a:pt x="199146" y="216891"/>
                    <a:pt x="195733" y="216322"/>
                    <a:pt x="191181" y="216322"/>
                  </a:cubicBezTo>
                  <a:cubicBezTo>
                    <a:pt x="180370" y="216322"/>
                    <a:pt x="172973" y="223153"/>
                    <a:pt x="172973" y="235107"/>
                  </a:cubicBezTo>
                  <a:lnTo>
                    <a:pt x="172973" y="277803"/>
                  </a:lnTo>
                  <a:lnTo>
                    <a:pt x="147937" y="277803"/>
                  </a:lnTo>
                  <a:lnTo>
                    <a:pt x="147937" y="192412"/>
                  </a:lnTo>
                  <a:close/>
                  <a:moveTo>
                    <a:pt x="234993" y="249339"/>
                  </a:moveTo>
                  <a:cubicBezTo>
                    <a:pt x="235562" y="259017"/>
                    <a:pt x="242390" y="261863"/>
                    <a:pt x="250355" y="261863"/>
                  </a:cubicBezTo>
                  <a:cubicBezTo>
                    <a:pt x="258890" y="261863"/>
                    <a:pt x="262304" y="259017"/>
                    <a:pt x="262304" y="254463"/>
                  </a:cubicBezTo>
                  <a:cubicBezTo>
                    <a:pt x="262304" y="240231"/>
                    <a:pt x="213371" y="251047"/>
                    <a:pt x="213371" y="218029"/>
                  </a:cubicBezTo>
                  <a:cubicBezTo>
                    <a:pt x="213371" y="202659"/>
                    <a:pt x="224182" y="190705"/>
                    <a:pt x="248649" y="190705"/>
                  </a:cubicBezTo>
                  <a:cubicBezTo>
                    <a:pt x="272546" y="190705"/>
                    <a:pt x="285064" y="201521"/>
                    <a:pt x="285633" y="219737"/>
                  </a:cubicBezTo>
                  <a:lnTo>
                    <a:pt x="261735" y="219737"/>
                  </a:lnTo>
                  <a:cubicBezTo>
                    <a:pt x="261735" y="211767"/>
                    <a:pt x="256045" y="208352"/>
                    <a:pt x="248649" y="208352"/>
                  </a:cubicBezTo>
                  <a:cubicBezTo>
                    <a:pt x="240683" y="208352"/>
                    <a:pt x="238407" y="212337"/>
                    <a:pt x="238407" y="215183"/>
                  </a:cubicBezTo>
                  <a:cubicBezTo>
                    <a:pt x="238407" y="229415"/>
                    <a:pt x="287340" y="218599"/>
                    <a:pt x="287340" y="252185"/>
                  </a:cubicBezTo>
                  <a:cubicBezTo>
                    <a:pt x="287340" y="268125"/>
                    <a:pt x="276529" y="278941"/>
                    <a:pt x="250925" y="278941"/>
                  </a:cubicBezTo>
                  <a:cubicBezTo>
                    <a:pt x="226458" y="278941"/>
                    <a:pt x="211664" y="271541"/>
                    <a:pt x="210526" y="248770"/>
                  </a:cubicBezTo>
                  <a:lnTo>
                    <a:pt x="234993" y="248770"/>
                  </a:lnTo>
                  <a:close/>
                  <a:moveTo>
                    <a:pt x="308393" y="212337"/>
                  </a:moveTo>
                  <a:lnTo>
                    <a:pt x="297013" y="212337"/>
                  </a:lnTo>
                  <a:lnTo>
                    <a:pt x="297013" y="192412"/>
                  </a:lnTo>
                  <a:lnTo>
                    <a:pt x="308393" y="192412"/>
                  </a:lnTo>
                  <a:lnTo>
                    <a:pt x="308393" y="170211"/>
                  </a:lnTo>
                  <a:lnTo>
                    <a:pt x="333428" y="170211"/>
                  </a:lnTo>
                  <a:lnTo>
                    <a:pt x="333428" y="192412"/>
                  </a:lnTo>
                  <a:lnTo>
                    <a:pt x="353343" y="192412"/>
                  </a:lnTo>
                  <a:lnTo>
                    <a:pt x="353343" y="212337"/>
                  </a:lnTo>
                  <a:lnTo>
                    <a:pt x="333428" y="212337"/>
                  </a:lnTo>
                  <a:lnTo>
                    <a:pt x="333428" y="244785"/>
                  </a:lnTo>
                  <a:cubicBezTo>
                    <a:pt x="333428" y="252755"/>
                    <a:pt x="337411" y="256170"/>
                    <a:pt x="346515" y="256170"/>
                  </a:cubicBezTo>
                  <a:cubicBezTo>
                    <a:pt x="348791" y="256170"/>
                    <a:pt x="351067" y="256170"/>
                    <a:pt x="355050" y="255601"/>
                  </a:cubicBezTo>
                  <a:lnTo>
                    <a:pt x="355050" y="277803"/>
                  </a:lnTo>
                  <a:cubicBezTo>
                    <a:pt x="351636" y="278372"/>
                    <a:pt x="347084" y="279510"/>
                    <a:pt x="341963" y="279510"/>
                  </a:cubicBezTo>
                  <a:cubicBezTo>
                    <a:pt x="319772" y="279510"/>
                    <a:pt x="308393" y="269833"/>
                    <a:pt x="308393" y="245354"/>
                  </a:cubicBezTo>
                  <a:lnTo>
                    <a:pt x="308393" y="212337"/>
                  </a:lnTo>
                  <a:close/>
                </a:path>
              </a:pathLst>
            </a:custGeom>
            <a:solidFill>
              <a:srgbClr val="858381"/>
            </a:solidFill>
            <a:ln w="5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2FF6CC0-B8EA-7085-CA81-6152997EC2A2}"/>
                </a:ext>
              </a:extLst>
            </p:cNvPr>
            <p:cNvSpPr/>
            <p:nvPr/>
          </p:nvSpPr>
          <p:spPr>
            <a:xfrm>
              <a:off x="3487075" y="6411984"/>
              <a:ext cx="1250639" cy="290924"/>
            </a:xfrm>
            <a:custGeom>
              <a:avLst/>
              <a:gdLst>
                <a:gd name="connsiteX0" fmla="*/ 1063442 w 1250639"/>
                <a:gd name="connsiteY0" fmla="*/ 223153 h 290924"/>
                <a:gd name="connsiteX1" fmla="*/ 1155049 w 1250639"/>
                <a:gd name="connsiteY1" fmla="*/ 149717 h 290924"/>
                <a:gd name="connsiteX2" fmla="*/ 1188051 w 1250639"/>
                <a:gd name="connsiteY2" fmla="*/ 154272 h 290924"/>
                <a:gd name="connsiteX3" fmla="*/ 1188620 w 1250639"/>
                <a:gd name="connsiteY3" fmla="*/ 154272 h 290924"/>
                <a:gd name="connsiteX4" fmla="*/ 1190327 w 1250639"/>
                <a:gd name="connsiteY4" fmla="*/ 154841 h 290924"/>
                <a:gd name="connsiteX5" fmla="*/ 1192033 w 1250639"/>
                <a:gd name="connsiteY5" fmla="*/ 155410 h 290924"/>
                <a:gd name="connsiteX6" fmla="*/ 1193171 w 1250639"/>
                <a:gd name="connsiteY6" fmla="*/ 155410 h 290924"/>
                <a:gd name="connsiteX7" fmla="*/ 1194310 w 1250639"/>
                <a:gd name="connsiteY7" fmla="*/ 155979 h 290924"/>
                <a:gd name="connsiteX8" fmla="*/ 1199431 w 1250639"/>
                <a:gd name="connsiteY8" fmla="*/ 157687 h 290924"/>
                <a:gd name="connsiteX9" fmla="*/ 1199431 w 1250639"/>
                <a:gd name="connsiteY9" fmla="*/ 157687 h 290924"/>
                <a:gd name="connsiteX10" fmla="*/ 1202276 w 1250639"/>
                <a:gd name="connsiteY10" fmla="*/ 158826 h 290924"/>
                <a:gd name="connsiteX11" fmla="*/ 1202276 w 1250639"/>
                <a:gd name="connsiteY11" fmla="*/ 146871 h 290924"/>
                <a:gd name="connsiteX12" fmla="*/ 1156187 w 1250639"/>
                <a:gd name="connsiteY12" fmla="*/ 106453 h 290924"/>
                <a:gd name="connsiteX13" fmla="*/ 1103840 w 1250639"/>
                <a:gd name="connsiteY13" fmla="*/ 138332 h 290924"/>
                <a:gd name="connsiteX14" fmla="*/ 1069701 w 1250639"/>
                <a:gd name="connsiteY14" fmla="*/ 105884 h 290924"/>
                <a:gd name="connsiteX15" fmla="*/ 1156756 w 1250639"/>
                <a:gd name="connsiteY15" fmla="*/ 60342 h 290924"/>
                <a:gd name="connsiteX16" fmla="*/ 1250640 w 1250639"/>
                <a:gd name="connsiteY16" fmla="*/ 143455 h 290924"/>
                <a:gd name="connsiteX17" fmla="*/ 1250640 w 1250639"/>
                <a:gd name="connsiteY17" fmla="*/ 285772 h 290924"/>
                <a:gd name="connsiteX18" fmla="*/ 1202276 w 1250639"/>
                <a:gd name="connsiteY18" fmla="*/ 285772 h 290924"/>
                <a:gd name="connsiteX19" fmla="*/ 1202276 w 1250639"/>
                <a:gd name="connsiteY19" fmla="*/ 266986 h 290924"/>
                <a:gd name="connsiteX20" fmla="*/ 1199999 w 1250639"/>
                <a:gd name="connsiteY20" fmla="*/ 268694 h 290924"/>
                <a:gd name="connsiteX21" fmla="*/ 1137411 w 1250639"/>
                <a:gd name="connsiteY21" fmla="*/ 290896 h 290924"/>
                <a:gd name="connsiteX22" fmla="*/ 1063442 w 1250639"/>
                <a:gd name="connsiteY22" fmla="*/ 223153 h 290924"/>
                <a:gd name="connsiteX23" fmla="*/ 1111237 w 1250639"/>
                <a:gd name="connsiteY23" fmla="*/ 219737 h 290924"/>
                <a:gd name="connsiteX24" fmla="*/ 1146514 w 1250639"/>
                <a:gd name="connsiteY24" fmla="*/ 247062 h 290924"/>
                <a:gd name="connsiteX25" fmla="*/ 1201706 w 1250639"/>
                <a:gd name="connsiteY25" fmla="*/ 227138 h 290924"/>
                <a:gd name="connsiteX26" fmla="*/ 1201706 w 1250639"/>
                <a:gd name="connsiteY26" fmla="*/ 200382 h 290924"/>
                <a:gd name="connsiteX27" fmla="*/ 1152773 w 1250639"/>
                <a:gd name="connsiteY27" fmla="*/ 190705 h 290924"/>
                <a:gd name="connsiteX28" fmla="*/ 1111237 w 1250639"/>
                <a:gd name="connsiteY28" fmla="*/ 219737 h 290924"/>
                <a:gd name="connsiteX29" fmla="*/ 1111237 w 1250639"/>
                <a:gd name="connsiteY29" fmla="*/ 219737 h 290924"/>
                <a:gd name="connsiteX30" fmla="*/ 862589 w 1250639"/>
                <a:gd name="connsiteY30" fmla="*/ 247631 h 290924"/>
                <a:gd name="connsiteX31" fmla="*/ 894452 w 1250639"/>
                <a:gd name="connsiteY31" fmla="*/ 214614 h 290924"/>
                <a:gd name="connsiteX32" fmla="*/ 958179 w 1250639"/>
                <a:gd name="connsiteY32" fmla="*/ 246493 h 290924"/>
                <a:gd name="connsiteX33" fmla="*/ 992318 w 1250639"/>
                <a:gd name="connsiteY33" fmla="*/ 223722 h 290924"/>
                <a:gd name="connsiteX34" fmla="*/ 976386 w 1250639"/>
                <a:gd name="connsiteY34" fmla="*/ 204936 h 290924"/>
                <a:gd name="connsiteX35" fmla="*/ 966714 w 1250639"/>
                <a:gd name="connsiteY35" fmla="*/ 202090 h 290924"/>
                <a:gd name="connsiteX36" fmla="*/ 937695 w 1250639"/>
                <a:gd name="connsiteY36" fmla="*/ 194689 h 290924"/>
                <a:gd name="connsiteX37" fmla="*/ 871123 w 1250639"/>
                <a:gd name="connsiteY37" fmla="*/ 125239 h 290924"/>
                <a:gd name="connsiteX38" fmla="*/ 951351 w 1250639"/>
                <a:gd name="connsiteY38" fmla="*/ 59773 h 290924"/>
                <a:gd name="connsiteX39" fmla="*/ 1033285 w 1250639"/>
                <a:gd name="connsiteY39" fmla="*/ 96775 h 290924"/>
                <a:gd name="connsiteX40" fmla="*/ 1001422 w 1250639"/>
                <a:gd name="connsiteY40" fmla="*/ 131501 h 290924"/>
                <a:gd name="connsiteX41" fmla="*/ 949644 w 1250639"/>
                <a:gd name="connsiteY41" fmla="*/ 103607 h 290924"/>
                <a:gd name="connsiteX42" fmla="*/ 919488 w 1250639"/>
                <a:gd name="connsiteY42" fmla="*/ 124100 h 290924"/>
                <a:gd name="connsiteX43" fmla="*/ 936557 w 1250639"/>
                <a:gd name="connsiteY43" fmla="*/ 143455 h 290924"/>
                <a:gd name="connsiteX44" fmla="*/ 941109 w 1250639"/>
                <a:gd name="connsiteY44" fmla="*/ 144594 h 290924"/>
                <a:gd name="connsiteX45" fmla="*/ 975817 w 1250639"/>
                <a:gd name="connsiteY45" fmla="*/ 152564 h 290924"/>
                <a:gd name="connsiteX46" fmla="*/ 1041251 w 1250639"/>
                <a:gd name="connsiteY46" fmla="*/ 221445 h 290924"/>
                <a:gd name="connsiteX47" fmla="*/ 953627 w 1250639"/>
                <a:gd name="connsiteY47" fmla="*/ 289757 h 290924"/>
                <a:gd name="connsiteX48" fmla="*/ 862589 w 1250639"/>
                <a:gd name="connsiteY48" fmla="*/ 247631 h 290924"/>
                <a:gd name="connsiteX49" fmla="*/ 862589 w 1250639"/>
                <a:gd name="connsiteY49" fmla="*/ 247631 h 290924"/>
                <a:gd name="connsiteX50" fmla="*/ 649786 w 1250639"/>
                <a:gd name="connsiteY50" fmla="*/ 193551 h 290924"/>
                <a:gd name="connsiteX51" fmla="*/ 649786 w 1250639"/>
                <a:gd name="connsiteY51" fmla="*/ 66035 h 290924"/>
                <a:gd name="connsiteX52" fmla="*/ 700995 w 1250639"/>
                <a:gd name="connsiteY52" fmla="*/ 66035 h 290924"/>
                <a:gd name="connsiteX53" fmla="*/ 700995 w 1250639"/>
                <a:gd name="connsiteY53" fmla="*/ 197536 h 290924"/>
                <a:gd name="connsiteX54" fmla="*/ 741963 w 1250639"/>
                <a:gd name="connsiteY54" fmla="*/ 245354 h 290924"/>
                <a:gd name="connsiteX55" fmla="*/ 782930 w 1250639"/>
                <a:gd name="connsiteY55" fmla="*/ 197536 h 290924"/>
                <a:gd name="connsiteX56" fmla="*/ 782930 w 1250639"/>
                <a:gd name="connsiteY56" fmla="*/ 66035 h 290924"/>
                <a:gd name="connsiteX57" fmla="*/ 834139 w 1250639"/>
                <a:gd name="connsiteY57" fmla="*/ 66035 h 290924"/>
                <a:gd name="connsiteX58" fmla="*/ 834139 w 1250639"/>
                <a:gd name="connsiteY58" fmla="*/ 193551 h 290924"/>
                <a:gd name="connsiteX59" fmla="*/ 741394 w 1250639"/>
                <a:gd name="connsiteY59" fmla="*/ 290326 h 290924"/>
                <a:gd name="connsiteX60" fmla="*/ 649786 w 1250639"/>
                <a:gd name="connsiteY60" fmla="*/ 193551 h 290924"/>
                <a:gd name="connsiteX61" fmla="*/ 649786 w 1250639"/>
                <a:gd name="connsiteY61" fmla="*/ 193551 h 290924"/>
                <a:gd name="connsiteX62" fmla="*/ 514367 w 1250639"/>
                <a:gd name="connsiteY62" fmla="*/ 207783 h 290924"/>
                <a:gd name="connsiteX63" fmla="*/ 514367 w 1250639"/>
                <a:gd name="connsiteY63" fmla="*/ 111576 h 290924"/>
                <a:gd name="connsiteX64" fmla="*/ 481934 w 1250639"/>
                <a:gd name="connsiteY64" fmla="*/ 111576 h 290924"/>
                <a:gd name="connsiteX65" fmla="*/ 481934 w 1250639"/>
                <a:gd name="connsiteY65" fmla="*/ 66035 h 290924"/>
                <a:gd name="connsiteX66" fmla="*/ 514367 w 1250639"/>
                <a:gd name="connsiteY66" fmla="*/ 66035 h 290924"/>
                <a:gd name="connsiteX67" fmla="*/ 514367 w 1250639"/>
                <a:gd name="connsiteY67" fmla="*/ 569 h 290924"/>
                <a:gd name="connsiteX68" fmla="*/ 565007 w 1250639"/>
                <a:gd name="connsiteY68" fmla="*/ 569 h 290924"/>
                <a:gd name="connsiteX69" fmla="*/ 565007 w 1250639"/>
                <a:gd name="connsiteY69" fmla="*/ 66035 h 290924"/>
                <a:gd name="connsiteX70" fmla="*/ 617354 w 1250639"/>
                <a:gd name="connsiteY70" fmla="*/ 66035 h 290924"/>
                <a:gd name="connsiteX71" fmla="*/ 617354 w 1250639"/>
                <a:gd name="connsiteY71" fmla="*/ 111576 h 290924"/>
                <a:gd name="connsiteX72" fmla="*/ 565007 w 1250639"/>
                <a:gd name="connsiteY72" fmla="*/ 111576 h 290924"/>
                <a:gd name="connsiteX73" fmla="*/ 565007 w 1250639"/>
                <a:gd name="connsiteY73" fmla="*/ 200382 h 290924"/>
                <a:gd name="connsiteX74" fmla="*/ 600853 w 1250639"/>
                <a:gd name="connsiteY74" fmla="*/ 240231 h 290924"/>
                <a:gd name="connsiteX75" fmla="*/ 600853 w 1250639"/>
                <a:gd name="connsiteY75" fmla="*/ 240231 h 290924"/>
                <a:gd name="connsiteX76" fmla="*/ 617354 w 1250639"/>
                <a:gd name="connsiteY76" fmla="*/ 239092 h 290924"/>
                <a:gd name="connsiteX77" fmla="*/ 617354 w 1250639"/>
                <a:gd name="connsiteY77" fmla="*/ 284634 h 290924"/>
                <a:gd name="connsiteX78" fmla="*/ 590042 w 1250639"/>
                <a:gd name="connsiteY78" fmla="*/ 285772 h 290924"/>
                <a:gd name="connsiteX79" fmla="*/ 514367 w 1250639"/>
                <a:gd name="connsiteY79" fmla="*/ 207783 h 290924"/>
                <a:gd name="connsiteX80" fmla="*/ 514367 w 1250639"/>
                <a:gd name="connsiteY80" fmla="*/ 207783 h 290924"/>
                <a:gd name="connsiteX81" fmla="*/ 344808 w 1250639"/>
                <a:gd name="connsiteY81" fmla="*/ 285203 h 290924"/>
                <a:gd name="connsiteX82" fmla="*/ 344808 w 1250639"/>
                <a:gd name="connsiteY82" fmla="*/ 144025 h 290924"/>
                <a:gd name="connsiteX83" fmla="*/ 423328 w 1250639"/>
                <a:gd name="connsiteY83" fmla="*/ 65466 h 290924"/>
                <a:gd name="connsiteX84" fmla="*/ 452347 w 1250639"/>
                <a:gd name="connsiteY84" fmla="*/ 65466 h 290924"/>
                <a:gd name="connsiteX85" fmla="*/ 452347 w 1250639"/>
                <a:gd name="connsiteY85" fmla="*/ 111576 h 290924"/>
                <a:gd name="connsiteX86" fmla="*/ 434139 w 1250639"/>
                <a:gd name="connsiteY86" fmla="*/ 111576 h 290924"/>
                <a:gd name="connsiteX87" fmla="*/ 394879 w 1250639"/>
                <a:gd name="connsiteY87" fmla="*/ 150856 h 290924"/>
                <a:gd name="connsiteX88" fmla="*/ 394879 w 1250639"/>
                <a:gd name="connsiteY88" fmla="*/ 150856 h 290924"/>
                <a:gd name="connsiteX89" fmla="*/ 394879 w 1250639"/>
                <a:gd name="connsiteY89" fmla="*/ 285203 h 290924"/>
                <a:gd name="connsiteX90" fmla="*/ 344808 w 1250639"/>
                <a:gd name="connsiteY90" fmla="*/ 285203 h 290924"/>
                <a:gd name="connsiteX91" fmla="*/ 246942 w 1250639"/>
                <a:gd name="connsiteY91" fmla="*/ 285203 h 290924"/>
                <a:gd name="connsiteX92" fmla="*/ 246942 w 1250639"/>
                <a:gd name="connsiteY92" fmla="*/ 70589 h 290924"/>
                <a:gd name="connsiteX93" fmla="*/ 298151 w 1250639"/>
                <a:gd name="connsiteY93" fmla="*/ 140609 h 290924"/>
                <a:gd name="connsiteX94" fmla="*/ 298151 w 1250639"/>
                <a:gd name="connsiteY94" fmla="*/ 285203 h 290924"/>
                <a:gd name="connsiteX95" fmla="*/ 246942 w 1250639"/>
                <a:gd name="connsiteY95" fmla="*/ 285203 h 290924"/>
                <a:gd name="connsiteX96" fmla="*/ 77951 w 1250639"/>
                <a:gd name="connsiteY96" fmla="*/ 285203 h 290924"/>
                <a:gd name="connsiteX97" fmla="*/ 0 w 1250639"/>
                <a:gd name="connsiteY97" fmla="*/ 65466 h 290924"/>
                <a:gd name="connsiteX98" fmla="*/ 52347 w 1250639"/>
                <a:gd name="connsiteY98" fmla="*/ 65466 h 290924"/>
                <a:gd name="connsiteX99" fmla="*/ 105832 w 1250639"/>
                <a:gd name="connsiteY99" fmla="*/ 226568 h 290924"/>
                <a:gd name="connsiteX100" fmla="*/ 159317 w 1250639"/>
                <a:gd name="connsiteY100" fmla="*/ 65466 h 290924"/>
                <a:gd name="connsiteX101" fmla="*/ 211664 w 1250639"/>
                <a:gd name="connsiteY101" fmla="*/ 65466 h 290924"/>
                <a:gd name="connsiteX102" fmla="*/ 133713 w 1250639"/>
                <a:gd name="connsiteY102" fmla="*/ 285203 h 290924"/>
                <a:gd name="connsiteX103" fmla="*/ 77951 w 1250639"/>
                <a:gd name="connsiteY103" fmla="*/ 285203 h 290924"/>
                <a:gd name="connsiteX104" fmla="*/ 246942 w 1250639"/>
                <a:gd name="connsiteY104" fmla="*/ 0 h 290924"/>
                <a:gd name="connsiteX105" fmla="*/ 297013 w 1250639"/>
                <a:gd name="connsiteY105" fmla="*/ 0 h 290924"/>
                <a:gd name="connsiteX106" fmla="*/ 246942 w 1250639"/>
                <a:gd name="connsiteY106" fmla="*/ 60342 h 290924"/>
                <a:gd name="connsiteX107" fmla="*/ 246942 w 1250639"/>
                <a:gd name="connsiteY107" fmla="*/ 0 h 290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</a:cxnLst>
              <a:rect l="l" t="t" r="r" b="b"/>
              <a:pathLst>
                <a:path w="1250639" h="290924">
                  <a:moveTo>
                    <a:pt x="1063442" y="223153"/>
                  </a:moveTo>
                  <a:cubicBezTo>
                    <a:pt x="1063442" y="173057"/>
                    <a:pt x="1104409" y="149717"/>
                    <a:pt x="1155049" y="149717"/>
                  </a:cubicBezTo>
                  <a:cubicBezTo>
                    <a:pt x="1166429" y="149717"/>
                    <a:pt x="1177240" y="151425"/>
                    <a:pt x="1188051" y="154272"/>
                  </a:cubicBezTo>
                  <a:lnTo>
                    <a:pt x="1188620" y="154272"/>
                  </a:lnTo>
                  <a:cubicBezTo>
                    <a:pt x="1189188" y="154272"/>
                    <a:pt x="1189758" y="154272"/>
                    <a:pt x="1190327" y="154841"/>
                  </a:cubicBezTo>
                  <a:cubicBezTo>
                    <a:pt x="1190896" y="155410"/>
                    <a:pt x="1191465" y="154841"/>
                    <a:pt x="1192033" y="155410"/>
                  </a:cubicBezTo>
                  <a:cubicBezTo>
                    <a:pt x="1192603" y="155410"/>
                    <a:pt x="1192603" y="155410"/>
                    <a:pt x="1193171" y="155410"/>
                  </a:cubicBezTo>
                  <a:cubicBezTo>
                    <a:pt x="1193741" y="155410"/>
                    <a:pt x="1194310" y="155410"/>
                    <a:pt x="1194310" y="155979"/>
                  </a:cubicBezTo>
                  <a:cubicBezTo>
                    <a:pt x="1196016" y="156549"/>
                    <a:pt x="1198293" y="157118"/>
                    <a:pt x="1199431" y="157687"/>
                  </a:cubicBezTo>
                  <a:lnTo>
                    <a:pt x="1199431" y="157687"/>
                  </a:lnTo>
                  <a:cubicBezTo>
                    <a:pt x="1200568" y="158256"/>
                    <a:pt x="1201706" y="158256"/>
                    <a:pt x="1202276" y="158826"/>
                  </a:cubicBezTo>
                  <a:lnTo>
                    <a:pt x="1202276" y="146871"/>
                  </a:lnTo>
                  <a:cubicBezTo>
                    <a:pt x="1202276" y="124100"/>
                    <a:pt x="1183499" y="105884"/>
                    <a:pt x="1156187" y="106453"/>
                  </a:cubicBezTo>
                  <a:cubicBezTo>
                    <a:pt x="1133997" y="106453"/>
                    <a:pt x="1114082" y="118977"/>
                    <a:pt x="1103840" y="138332"/>
                  </a:cubicBezTo>
                  <a:lnTo>
                    <a:pt x="1069701" y="105884"/>
                  </a:lnTo>
                  <a:cubicBezTo>
                    <a:pt x="1087340" y="75143"/>
                    <a:pt x="1123186" y="60342"/>
                    <a:pt x="1156756" y="60342"/>
                  </a:cubicBezTo>
                  <a:cubicBezTo>
                    <a:pt x="1211379" y="60342"/>
                    <a:pt x="1250640" y="87098"/>
                    <a:pt x="1250640" y="143455"/>
                  </a:cubicBezTo>
                  <a:lnTo>
                    <a:pt x="1250640" y="285772"/>
                  </a:lnTo>
                  <a:lnTo>
                    <a:pt x="1202276" y="285772"/>
                  </a:lnTo>
                  <a:lnTo>
                    <a:pt x="1202276" y="266986"/>
                  </a:lnTo>
                  <a:cubicBezTo>
                    <a:pt x="1201706" y="267556"/>
                    <a:pt x="1201137" y="268125"/>
                    <a:pt x="1199999" y="268694"/>
                  </a:cubicBezTo>
                  <a:cubicBezTo>
                    <a:pt x="1182361" y="283495"/>
                    <a:pt x="1160170" y="291465"/>
                    <a:pt x="1137411" y="290896"/>
                  </a:cubicBezTo>
                  <a:cubicBezTo>
                    <a:pt x="1097012" y="290326"/>
                    <a:pt x="1063442" y="265848"/>
                    <a:pt x="1063442" y="223153"/>
                  </a:cubicBezTo>
                  <a:close/>
                  <a:moveTo>
                    <a:pt x="1111237" y="219737"/>
                  </a:moveTo>
                  <a:cubicBezTo>
                    <a:pt x="1111237" y="234538"/>
                    <a:pt x="1122617" y="247062"/>
                    <a:pt x="1146514" y="247062"/>
                  </a:cubicBezTo>
                  <a:cubicBezTo>
                    <a:pt x="1166429" y="247062"/>
                    <a:pt x="1186344" y="240231"/>
                    <a:pt x="1201706" y="227138"/>
                  </a:cubicBezTo>
                  <a:lnTo>
                    <a:pt x="1201706" y="200382"/>
                  </a:lnTo>
                  <a:cubicBezTo>
                    <a:pt x="1186344" y="194120"/>
                    <a:pt x="1169843" y="190705"/>
                    <a:pt x="1152773" y="190705"/>
                  </a:cubicBezTo>
                  <a:cubicBezTo>
                    <a:pt x="1128307" y="190705"/>
                    <a:pt x="1111237" y="200951"/>
                    <a:pt x="1111237" y="219737"/>
                  </a:cubicBezTo>
                  <a:lnTo>
                    <a:pt x="1111237" y="219737"/>
                  </a:lnTo>
                  <a:close/>
                  <a:moveTo>
                    <a:pt x="862589" y="247631"/>
                  </a:moveTo>
                  <a:lnTo>
                    <a:pt x="894452" y="214614"/>
                  </a:lnTo>
                  <a:cubicBezTo>
                    <a:pt x="909246" y="235107"/>
                    <a:pt x="932574" y="247062"/>
                    <a:pt x="958179" y="246493"/>
                  </a:cubicBezTo>
                  <a:cubicBezTo>
                    <a:pt x="984921" y="246493"/>
                    <a:pt x="992318" y="234538"/>
                    <a:pt x="992318" y="223722"/>
                  </a:cubicBezTo>
                  <a:cubicBezTo>
                    <a:pt x="992318" y="215752"/>
                    <a:pt x="988335" y="209490"/>
                    <a:pt x="976386" y="204936"/>
                  </a:cubicBezTo>
                  <a:cubicBezTo>
                    <a:pt x="973542" y="203798"/>
                    <a:pt x="970127" y="202659"/>
                    <a:pt x="966714" y="202090"/>
                  </a:cubicBezTo>
                  <a:lnTo>
                    <a:pt x="937695" y="194689"/>
                  </a:lnTo>
                  <a:cubicBezTo>
                    <a:pt x="896728" y="184443"/>
                    <a:pt x="871123" y="163380"/>
                    <a:pt x="871123" y="125239"/>
                  </a:cubicBezTo>
                  <a:cubicBezTo>
                    <a:pt x="871123" y="84252"/>
                    <a:pt x="905263" y="59773"/>
                    <a:pt x="951351" y="59773"/>
                  </a:cubicBezTo>
                  <a:cubicBezTo>
                    <a:pt x="988335" y="59773"/>
                    <a:pt x="1013371" y="75713"/>
                    <a:pt x="1033285" y="96775"/>
                  </a:cubicBezTo>
                  <a:lnTo>
                    <a:pt x="1001422" y="131501"/>
                  </a:lnTo>
                  <a:cubicBezTo>
                    <a:pt x="989473" y="114423"/>
                    <a:pt x="970127" y="104176"/>
                    <a:pt x="949644" y="103607"/>
                  </a:cubicBezTo>
                  <a:cubicBezTo>
                    <a:pt x="930867" y="103607"/>
                    <a:pt x="919488" y="113284"/>
                    <a:pt x="919488" y="124100"/>
                  </a:cubicBezTo>
                  <a:cubicBezTo>
                    <a:pt x="919488" y="133778"/>
                    <a:pt x="926884" y="140040"/>
                    <a:pt x="936557" y="143455"/>
                  </a:cubicBezTo>
                  <a:cubicBezTo>
                    <a:pt x="938264" y="144025"/>
                    <a:pt x="939402" y="144594"/>
                    <a:pt x="941109" y="144594"/>
                  </a:cubicBezTo>
                  <a:lnTo>
                    <a:pt x="975817" y="152564"/>
                  </a:lnTo>
                  <a:cubicBezTo>
                    <a:pt x="1013371" y="161672"/>
                    <a:pt x="1041251" y="182735"/>
                    <a:pt x="1041251" y="221445"/>
                  </a:cubicBezTo>
                  <a:cubicBezTo>
                    <a:pt x="1041251" y="259586"/>
                    <a:pt x="1011664" y="289757"/>
                    <a:pt x="953627" y="289757"/>
                  </a:cubicBezTo>
                  <a:cubicBezTo>
                    <a:pt x="908108" y="290326"/>
                    <a:pt x="879658" y="269264"/>
                    <a:pt x="862589" y="247631"/>
                  </a:cubicBezTo>
                  <a:lnTo>
                    <a:pt x="862589" y="247631"/>
                  </a:lnTo>
                  <a:close/>
                  <a:moveTo>
                    <a:pt x="649786" y="193551"/>
                  </a:moveTo>
                  <a:lnTo>
                    <a:pt x="649786" y="66035"/>
                  </a:lnTo>
                  <a:lnTo>
                    <a:pt x="700995" y="66035"/>
                  </a:lnTo>
                  <a:lnTo>
                    <a:pt x="700995" y="197536"/>
                  </a:lnTo>
                  <a:cubicBezTo>
                    <a:pt x="700995" y="225999"/>
                    <a:pt x="715789" y="245354"/>
                    <a:pt x="741963" y="245354"/>
                  </a:cubicBezTo>
                  <a:cubicBezTo>
                    <a:pt x="768136" y="245354"/>
                    <a:pt x="782930" y="226568"/>
                    <a:pt x="782930" y="197536"/>
                  </a:cubicBezTo>
                  <a:lnTo>
                    <a:pt x="782930" y="66035"/>
                  </a:lnTo>
                  <a:lnTo>
                    <a:pt x="834139" y="66035"/>
                  </a:lnTo>
                  <a:lnTo>
                    <a:pt x="834139" y="193551"/>
                  </a:lnTo>
                  <a:cubicBezTo>
                    <a:pt x="834139" y="255601"/>
                    <a:pt x="790327" y="290326"/>
                    <a:pt x="741394" y="290326"/>
                  </a:cubicBezTo>
                  <a:cubicBezTo>
                    <a:pt x="692460" y="290326"/>
                    <a:pt x="650355" y="255601"/>
                    <a:pt x="649786" y="193551"/>
                  </a:cubicBezTo>
                  <a:lnTo>
                    <a:pt x="649786" y="193551"/>
                  </a:lnTo>
                  <a:close/>
                  <a:moveTo>
                    <a:pt x="514367" y="207783"/>
                  </a:moveTo>
                  <a:lnTo>
                    <a:pt x="514367" y="111576"/>
                  </a:lnTo>
                  <a:lnTo>
                    <a:pt x="481934" y="111576"/>
                  </a:lnTo>
                  <a:lnTo>
                    <a:pt x="481934" y="66035"/>
                  </a:lnTo>
                  <a:lnTo>
                    <a:pt x="514367" y="66035"/>
                  </a:lnTo>
                  <a:lnTo>
                    <a:pt x="514367" y="569"/>
                  </a:lnTo>
                  <a:lnTo>
                    <a:pt x="565007" y="569"/>
                  </a:lnTo>
                  <a:lnTo>
                    <a:pt x="565007" y="66035"/>
                  </a:lnTo>
                  <a:lnTo>
                    <a:pt x="617354" y="66035"/>
                  </a:lnTo>
                  <a:lnTo>
                    <a:pt x="617354" y="111576"/>
                  </a:lnTo>
                  <a:lnTo>
                    <a:pt x="565007" y="111576"/>
                  </a:lnTo>
                  <a:lnTo>
                    <a:pt x="565007" y="200382"/>
                  </a:lnTo>
                  <a:cubicBezTo>
                    <a:pt x="565007" y="232261"/>
                    <a:pt x="572404" y="240231"/>
                    <a:pt x="600853" y="240231"/>
                  </a:cubicBezTo>
                  <a:lnTo>
                    <a:pt x="600853" y="240231"/>
                  </a:lnTo>
                  <a:cubicBezTo>
                    <a:pt x="605405" y="240231"/>
                    <a:pt x="615647" y="239662"/>
                    <a:pt x="617354" y="239092"/>
                  </a:cubicBezTo>
                  <a:lnTo>
                    <a:pt x="617354" y="284634"/>
                  </a:lnTo>
                  <a:cubicBezTo>
                    <a:pt x="616216" y="284634"/>
                    <a:pt x="606543" y="285772"/>
                    <a:pt x="590042" y="285772"/>
                  </a:cubicBezTo>
                  <a:cubicBezTo>
                    <a:pt x="532574" y="285772"/>
                    <a:pt x="514367" y="263571"/>
                    <a:pt x="514367" y="207783"/>
                  </a:cubicBezTo>
                  <a:lnTo>
                    <a:pt x="514367" y="207783"/>
                  </a:lnTo>
                  <a:close/>
                  <a:moveTo>
                    <a:pt x="344808" y="285203"/>
                  </a:moveTo>
                  <a:lnTo>
                    <a:pt x="344808" y="144025"/>
                  </a:lnTo>
                  <a:cubicBezTo>
                    <a:pt x="344808" y="100760"/>
                    <a:pt x="380085" y="65466"/>
                    <a:pt x="423328" y="65466"/>
                  </a:cubicBezTo>
                  <a:lnTo>
                    <a:pt x="452347" y="65466"/>
                  </a:lnTo>
                  <a:lnTo>
                    <a:pt x="452347" y="111576"/>
                  </a:lnTo>
                  <a:lnTo>
                    <a:pt x="434139" y="111576"/>
                  </a:lnTo>
                  <a:cubicBezTo>
                    <a:pt x="412518" y="111576"/>
                    <a:pt x="394879" y="129224"/>
                    <a:pt x="394879" y="150856"/>
                  </a:cubicBezTo>
                  <a:lnTo>
                    <a:pt x="394879" y="150856"/>
                  </a:lnTo>
                  <a:lnTo>
                    <a:pt x="394879" y="285203"/>
                  </a:lnTo>
                  <a:lnTo>
                    <a:pt x="344808" y="285203"/>
                  </a:lnTo>
                  <a:close/>
                  <a:moveTo>
                    <a:pt x="246942" y="285203"/>
                  </a:moveTo>
                  <a:lnTo>
                    <a:pt x="246942" y="70589"/>
                  </a:lnTo>
                  <a:cubicBezTo>
                    <a:pt x="276529" y="81405"/>
                    <a:pt x="296444" y="109299"/>
                    <a:pt x="298151" y="140609"/>
                  </a:cubicBezTo>
                  <a:lnTo>
                    <a:pt x="298151" y="285203"/>
                  </a:lnTo>
                  <a:lnTo>
                    <a:pt x="246942" y="285203"/>
                  </a:lnTo>
                  <a:close/>
                  <a:moveTo>
                    <a:pt x="77951" y="285203"/>
                  </a:moveTo>
                  <a:lnTo>
                    <a:pt x="0" y="65466"/>
                  </a:lnTo>
                  <a:lnTo>
                    <a:pt x="52347" y="65466"/>
                  </a:lnTo>
                  <a:lnTo>
                    <a:pt x="105832" y="226568"/>
                  </a:lnTo>
                  <a:lnTo>
                    <a:pt x="159317" y="65466"/>
                  </a:lnTo>
                  <a:lnTo>
                    <a:pt x="211664" y="65466"/>
                  </a:lnTo>
                  <a:lnTo>
                    <a:pt x="133713" y="285203"/>
                  </a:lnTo>
                  <a:lnTo>
                    <a:pt x="77951" y="285203"/>
                  </a:lnTo>
                  <a:close/>
                  <a:moveTo>
                    <a:pt x="246942" y="0"/>
                  </a:moveTo>
                  <a:lnTo>
                    <a:pt x="297013" y="0"/>
                  </a:lnTo>
                  <a:cubicBezTo>
                    <a:pt x="292461" y="27325"/>
                    <a:pt x="273115" y="50665"/>
                    <a:pt x="246942" y="60342"/>
                  </a:cubicBezTo>
                  <a:lnTo>
                    <a:pt x="246942" y="0"/>
                  </a:lnTo>
                  <a:close/>
                </a:path>
              </a:pathLst>
            </a:custGeom>
            <a:solidFill>
              <a:srgbClr val="858381"/>
            </a:solidFill>
            <a:ln w="5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0545177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- 3 Boxes +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E0885F-498D-48D8-08C2-379045BD145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076683" y="2827376"/>
            <a:ext cx="3383280" cy="16503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8D4F9F-151C-0EB5-5492-C46E969B08A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31519" y="4703553"/>
            <a:ext cx="3383280" cy="137451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4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4E480150-9566-E2D1-D5DD-E6080830EEA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404101" y="4703553"/>
            <a:ext cx="3383280" cy="137451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4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C946E89-7E03-6E61-4D6F-541CB8AAA2A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076683" y="4703553"/>
            <a:ext cx="3383280" cy="137451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4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F56E1CD8-AB53-A5A7-CFBE-EDB79C604DC4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404101" y="2827376"/>
            <a:ext cx="3383280" cy="16503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2984232A-88ED-E2BF-DED1-4CD26FB6F135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31519" y="2827376"/>
            <a:ext cx="3383280" cy="16503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D10AD575-2210-A9AE-A8EE-9BE5716073E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31519" y="1717590"/>
            <a:ext cx="10728444" cy="860330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4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itle">
            <a:extLst>
              <a:ext uri="{FF2B5EF4-FFF2-40B4-BE49-F238E27FC236}">
                <a16:creationId xmlns:a16="http://schemas.microsoft.com/office/drawing/2014/main" id="{AAD84251-01F8-C251-B8A1-CD22BCC39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19" y="457200"/>
            <a:ext cx="10735547" cy="940079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A6A42E0-B5FE-4048-6422-DB386C42678C}"/>
              </a:ext>
            </a:extLst>
          </p:cNvPr>
          <p:cNvGrpSpPr/>
          <p:nvPr userDrawn="1"/>
        </p:nvGrpSpPr>
        <p:grpSpPr>
          <a:xfrm>
            <a:off x="9821208" y="6370064"/>
            <a:ext cx="1645859" cy="201757"/>
            <a:chOff x="3487075" y="6411984"/>
            <a:chExt cx="2373256" cy="290924"/>
          </a:xfrm>
        </p:grpSpPr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F0A80A96-A554-9697-65CA-D42B3894A332}"/>
                </a:ext>
              </a:extLst>
            </p:cNvPr>
            <p:cNvSpPr/>
            <p:nvPr/>
          </p:nvSpPr>
          <p:spPr>
            <a:xfrm>
              <a:off x="4927757" y="6418246"/>
              <a:ext cx="932574" cy="279510"/>
            </a:xfrm>
            <a:custGeom>
              <a:avLst/>
              <a:gdLst>
                <a:gd name="connsiteX0" fmla="*/ 569 w 932574"/>
                <a:gd name="connsiteY0" fmla="*/ 6831 h 279510"/>
                <a:gd name="connsiteX1" fmla="*/ 84210 w 932574"/>
                <a:gd name="connsiteY1" fmla="*/ 6831 h 279510"/>
                <a:gd name="connsiteX2" fmla="*/ 84210 w 932574"/>
                <a:gd name="connsiteY2" fmla="*/ 28463 h 279510"/>
                <a:gd name="connsiteX3" fmla="*/ 27311 w 932574"/>
                <a:gd name="connsiteY3" fmla="*/ 28463 h 279510"/>
                <a:gd name="connsiteX4" fmla="*/ 27311 w 932574"/>
                <a:gd name="connsiteY4" fmla="*/ 53511 h 279510"/>
                <a:gd name="connsiteX5" fmla="*/ 80797 w 932574"/>
                <a:gd name="connsiteY5" fmla="*/ 53511 h 279510"/>
                <a:gd name="connsiteX6" fmla="*/ 80797 w 932574"/>
                <a:gd name="connsiteY6" fmla="*/ 74574 h 279510"/>
                <a:gd name="connsiteX7" fmla="*/ 27311 w 932574"/>
                <a:gd name="connsiteY7" fmla="*/ 74574 h 279510"/>
                <a:gd name="connsiteX8" fmla="*/ 27311 w 932574"/>
                <a:gd name="connsiteY8" fmla="*/ 103037 h 279510"/>
                <a:gd name="connsiteX9" fmla="*/ 85348 w 932574"/>
                <a:gd name="connsiteY9" fmla="*/ 103037 h 279510"/>
                <a:gd name="connsiteX10" fmla="*/ 85348 w 932574"/>
                <a:gd name="connsiteY10" fmla="*/ 124670 h 279510"/>
                <a:gd name="connsiteX11" fmla="*/ 0 w 932574"/>
                <a:gd name="connsiteY11" fmla="*/ 124670 h 279510"/>
                <a:gd name="connsiteX12" fmla="*/ 0 w 932574"/>
                <a:gd name="connsiteY12" fmla="*/ 6831 h 279510"/>
                <a:gd name="connsiteX13" fmla="*/ 104694 w 932574"/>
                <a:gd name="connsiteY13" fmla="*/ 39279 h 279510"/>
                <a:gd name="connsiteX14" fmla="*/ 129730 w 932574"/>
                <a:gd name="connsiteY14" fmla="*/ 39279 h 279510"/>
                <a:gd name="connsiteX15" fmla="*/ 129730 w 932574"/>
                <a:gd name="connsiteY15" fmla="*/ 52942 h 279510"/>
                <a:gd name="connsiteX16" fmla="*/ 130299 w 932574"/>
                <a:gd name="connsiteY16" fmla="*/ 52942 h 279510"/>
                <a:gd name="connsiteX17" fmla="*/ 158179 w 932574"/>
                <a:gd name="connsiteY17" fmla="*/ 37572 h 279510"/>
                <a:gd name="connsiteX18" fmla="*/ 186060 w 932574"/>
                <a:gd name="connsiteY18" fmla="*/ 68881 h 279510"/>
                <a:gd name="connsiteX19" fmla="*/ 186060 w 932574"/>
                <a:gd name="connsiteY19" fmla="*/ 124670 h 279510"/>
                <a:gd name="connsiteX20" fmla="*/ 161024 w 932574"/>
                <a:gd name="connsiteY20" fmla="*/ 124670 h 279510"/>
                <a:gd name="connsiteX21" fmla="*/ 161024 w 932574"/>
                <a:gd name="connsiteY21" fmla="*/ 75713 h 279510"/>
                <a:gd name="connsiteX22" fmla="*/ 147368 w 932574"/>
                <a:gd name="connsiteY22" fmla="*/ 59204 h 279510"/>
                <a:gd name="connsiteX23" fmla="*/ 129730 w 932574"/>
                <a:gd name="connsiteY23" fmla="*/ 77420 h 279510"/>
                <a:gd name="connsiteX24" fmla="*/ 129730 w 932574"/>
                <a:gd name="connsiteY24" fmla="*/ 124670 h 279510"/>
                <a:gd name="connsiteX25" fmla="*/ 104694 w 932574"/>
                <a:gd name="connsiteY25" fmla="*/ 124670 h 279510"/>
                <a:gd name="connsiteX26" fmla="*/ 104694 w 932574"/>
                <a:gd name="connsiteY26" fmla="*/ 39279 h 279510"/>
                <a:gd name="connsiteX27" fmla="*/ 287340 w 932574"/>
                <a:gd name="connsiteY27" fmla="*/ 39279 h 279510"/>
                <a:gd name="connsiteX28" fmla="*/ 287340 w 932574"/>
                <a:gd name="connsiteY28" fmla="*/ 58065 h 279510"/>
                <a:gd name="connsiteX29" fmla="*/ 271408 w 932574"/>
                <a:gd name="connsiteY29" fmla="*/ 58065 h 279510"/>
                <a:gd name="connsiteX30" fmla="*/ 273684 w 932574"/>
                <a:gd name="connsiteY30" fmla="*/ 69451 h 279510"/>
                <a:gd name="connsiteX31" fmla="*/ 239545 w 932574"/>
                <a:gd name="connsiteY31" fmla="*/ 100760 h 279510"/>
                <a:gd name="connsiteX32" fmla="*/ 225320 w 932574"/>
                <a:gd name="connsiteY32" fmla="*/ 98483 h 279510"/>
                <a:gd name="connsiteX33" fmla="*/ 223044 w 932574"/>
                <a:gd name="connsiteY33" fmla="*/ 103607 h 279510"/>
                <a:gd name="connsiteX34" fmla="*/ 285064 w 932574"/>
                <a:gd name="connsiteY34" fmla="*/ 130932 h 279510"/>
                <a:gd name="connsiteX35" fmla="*/ 240114 w 932574"/>
                <a:gd name="connsiteY35" fmla="*/ 157118 h 279510"/>
                <a:gd name="connsiteX36" fmla="*/ 198578 w 932574"/>
                <a:gd name="connsiteY36" fmla="*/ 137763 h 279510"/>
                <a:gd name="connsiteX37" fmla="*/ 207681 w 932574"/>
                <a:gd name="connsiteY37" fmla="*/ 122962 h 279510"/>
                <a:gd name="connsiteX38" fmla="*/ 200284 w 932574"/>
                <a:gd name="connsiteY38" fmla="*/ 109869 h 279510"/>
                <a:gd name="connsiteX39" fmla="*/ 212802 w 932574"/>
                <a:gd name="connsiteY39" fmla="*/ 91652 h 279510"/>
                <a:gd name="connsiteX40" fmla="*/ 204267 w 932574"/>
                <a:gd name="connsiteY40" fmla="*/ 69451 h 279510"/>
                <a:gd name="connsiteX41" fmla="*/ 238976 w 932574"/>
                <a:gd name="connsiteY41" fmla="*/ 38141 h 279510"/>
                <a:gd name="connsiteX42" fmla="*/ 251494 w 932574"/>
                <a:gd name="connsiteY42" fmla="*/ 39849 h 279510"/>
                <a:gd name="connsiteX43" fmla="*/ 287340 w 932574"/>
                <a:gd name="connsiteY43" fmla="*/ 39849 h 279510"/>
                <a:gd name="connsiteX44" fmla="*/ 222475 w 932574"/>
                <a:gd name="connsiteY44" fmla="*/ 127516 h 279510"/>
                <a:gd name="connsiteX45" fmla="*/ 219061 w 932574"/>
                <a:gd name="connsiteY45" fmla="*/ 133778 h 279510"/>
                <a:gd name="connsiteX46" fmla="*/ 241821 w 932574"/>
                <a:gd name="connsiteY46" fmla="*/ 141748 h 279510"/>
                <a:gd name="connsiteX47" fmla="*/ 261735 w 932574"/>
                <a:gd name="connsiteY47" fmla="*/ 133778 h 279510"/>
                <a:gd name="connsiteX48" fmla="*/ 222475 w 932574"/>
                <a:gd name="connsiteY48" fmla="*/ 127516 h 279510"/>
                <a:gd name="connsiteX49" fmla="*/ 251494 w 932574"/>
                <a:gd name="connsiteY49" fmla="*/ 69451 h 279510"/>
                <a:gd name="connsiteX50" fmla="*/ 239545 w 932574"/>
                <a:gd name="connsiteY50" fmla="*/ 54080 h 279510"/>
                <a:gd name="connsiteX51" fmla="*/ 227596 w 932574"/>
                <a:gd name="connsiteY51" fmla="*/ 69451 h 279510"/>
                <a:gd name="connsiteX52" fmla="*/ 239545 w 932574"/>
                <a:gd name="connsiteY52" fmla="*/ 84821 h 279510"/>
                <a:gd name="connsiteX53" fmla="*/ 251494 w 932574"/>
                <a:gd name="connsiteY53" fmla="*/ 69451 h 279510"/>
                <a:gd name="connsiteX54" fmla="*/ 299858 w 932574"/>
                <a:gd name="connsiteY54" fmla="*/ 14232 h 279510"/>
                <a:gd name="connsiteX55" fmla="*/ 314082 w 932574"/>
                <a:gd name="connsiteY55" fmla="*/ 0 h 279510"/>
                <a:gd name="connsiteX56" fmla="*/ 328876 w 932574"/>
                <a:gd name="connsiteY56" fmla="*/ 14232 h 279510"/>
                <a:gd name="connsiteX57" fmla="*/ 314082 w 932574"/>
                <a:gd name="connsiteY57" fmla="*/ 28463 h 279510"/>
                <a:gd name="connsiteX58" fmla="*/ 299858 w 932574"/>
                <a:gd name="connsiteY58" fmla="*/ 14232 h 279510"/>
                <a:gd name="connsiteX59" fmla="*/ 301565 w 932574"/>
                <a:gd name="connsiteY59" fmla="*/ 39279 h 279510"/>
                <a:gd name="connsiteX60" fmla="*/ 326600 w 932574"/>
                <a:gd name="connsiteY60" fmla="*/ 39279 h 279510"/>
                <a:gd name="connsiteX61" fmla="*/ 326600 w 932574"/>
                <a:gd name="connsiteY61" fmla="*/ 124670 h 279510"/>
                <a:gd name="connsiteX62" fmla="*/ 301565 w 932574"/>
                <a:gd name="connsiteY62" fmla="*/ 124670 h 279510"/>
                <a:gd name="connsiteX63" fmla="*/ 301565 w 932574"/>
                <a:gd name="connsiteY63" fmla="*/ 39279 h 279510"/>
                <a:gd name="connsiteX64" fmla="*/ 347653 w 932574"/>
                <a:gd name="connsiteY64" fmla="*/ 39279 h 279510"/>
                <a:gd name="connsiteX65" fmla="*/ 372688 w 932574"/>
                <a:gd name="connsiteY65" fmla="*/ 39279 h 279510"/>
                <a:gd name="connsiteX66" fmla="*/ 372688 w 932574"/>
                <a:gd name="connsiteY66" fmla="*/ 52942 h 279510"/>
                <a:gd name="connsiteX67" fmla="*/ 373258 w 932574"/>
                <a:gd name="connsiteY67" fmla="*/ 52942 h 279510"/>
                <a:gd name="connsiteX68" fmla="*/ 401138 w 932574"/>
                <a:gd name="connsiteY68" fmla="*/ 37572 h 279510"/>
                <a:gd name="connsiteX69" fmla="*/ 429018 w 932574"/>
                <a:gd name="connsiteY69" fmla="*/ 68881 h 279510"/>
                <a:gd name="connsiteX70" fmla="*/ 429018 w 932574"/>
                <a:gd name="connsiteY70" fmla="*/ 124670 h 279510"/>
                <a:gd name="connsiteX71" fmla="*/ 403983 w 932574"/>
                <a:gd name="connsiteY71" fmla="*/ 124670 h 279510"/>
                <a:gd name="connsiteX72" fmla="*/ 403983 w 932574"/>
                <a:gd name="connsiteY72" fmla="*/ 75713 h 279510"/>
                <a:gd name="connsiteX73" fmla="*/ 390327 w 932574"/>
                <a:gd name="connsiteY73" fmla="*/ 59204 h 279510"/>
                <a:gd name="connsiteX74" fmla="*/ 372688 w 932574"/>
                <a:gd name="connsiteY74" fmla="*/ 77420 h 279510"/>
                <a:gd name="connsiteX75" fmla="*/ 372688 w 932574"/>
                <a:gd name="connsiteY75" fmla="*/ 124670 h 279510"/>
                <a:gd name="connsiteX76" fmla="*/ 347653 w 932574"/>
                <a:gd name="connsiteY76" fmla="*/ 124670 h 279510"/>
                <a:gd name="connsiteX77" fmla="*/ 347653 w 932574"/>
                <a:gd name="connsiteY77" fmla="*/ 39279 h 279510"/>
                <a:gd name="connsiteX78" fmla="*/ 526316 w 932574"/>
                <a:gd name="connsiteY78" fmla="*/ 93360 h 279510"/>
                <a:gd name="connsiteX79" fmla="*/ 487055 w 932574"/>
                <a:gd name="connsiteY79" fmla="*/ 126377 h 279510"/>
                <a:gd name="connsiteX80" fmla="*/ 445519 w 932574"/>
                <a:gd name="connsiteY80" fmla="*/ 81975 h 279510"/>
                <a:gd name="connsiteX81" fmla="*/ 487624 w 932574"/>
                <a:gd name="connsiteY81" fmla="*/ 37572 h 279510"/>
                <a:gd name="connsiteX82" fmla="*/ 526316 w 932574"/>
                <a:gd name="connsiteY82" fmla="*/ 83113 h 279510"/>
                <a:gd name="connsiteX83" fmla="*/ 526316 w 932574"/>
                <a:gd name="connsiteY83" fmla="*/ 86529 h 279510"/>
                <a:gd name="connsiteX84" fmla="*/ 470555 w 932574"/>
                <a:gd name="connsiteY84" fmla="*/ 86529 h 279510"/>
                <a:gd name="connsiteX85" fmla="*/ 486486 w 932574"/>
                <a:gd name="connsiteY85" fmla="*/ 107022 h 279510"/>
                <a:gd name="connsiteX86" fmla="*/ 501280 w 932574"/>
                <a:gd name="connsiteY86" fmla="*/ 93360 h 279510"/>
                <a:gd name="connsiteX87" fmla="*/ 526316 w 932574"/>
                <a:gd name="connsiteY87" fmla="*/ 93360 h 279510"/>
                <a:gd name="connsiteX88" fmla="*/ 501280 w 932574"/>
                <a:gd name="connsiteY88" fmla="*/ 72866 h 279510"/>
                <a:gd name="connsiteX89" fmla="*/ 486486 w 932574"/>
                <a:gd name="connsiteY89" fmla="*/ 56357 h 279510"/>
                <a:gd name="connsiteX90" fmla="*/ 471123 w 932574"/>
                <a:gd name="connsiteY90" fmla="*/ 72866 h 279510"/>
                <a:gd name="connsiteX91" fmla="*/ 501280 w 932574"/>
                <a:gd name="connsiteY91" fmla="*/ 72866 h 279510"/>
                <a:gd name="connsiteX92" fmla="*/ 619630 w 932574"/>
                <a:gd name="connsiteY92" fmla="*/ 93360 h 279510"/>
                <a:gd name="connsiteX93" fmla="*/ 580370 w 932574"/>
                <a:gd name="connsiteY93" fmla="*/ 126377 h 279510"/>
                <a:gd name="connsiteX94" fmla="*/ 538833 w 932574"/>
                <a:gd name="connsiteY94" fmla="*/ 81975 h 279510"/>
                <a:gd name="connsiteX95" fmla="*/ 580939 w 932574"/>
                <a:gd name="connsiteY95" fmla="*/ 37572 h 279510"/>
                <a:gd name="connsiteX96" fmla="*/ 619630 w 932574"/>
                <a:gd name="connsiteY96" fmla="*/ 83113 h 279510"/>
                <a:gd name="connsiteX97" fmla="*/ 619630 w 932574"/>
                <a:gd name="connsiteY97" fmla="*/ 86529 h 279510"/>
                <a:gd name="connsiteX98" fmla="*/ 564438 w 932574"/>
                <a:gd name="connsiteY98" fmla="*/ 86529 h 279510"/>
                <a:gd name="connsiteX99" fmla="*/ 580370 w 932574"/>
                <a:gd name="connsiteY99" fmla="*/ 107022 h 279510"/>
                <a:gd name="connsiteX100" fmla="*/ 595164 w 932574"/>
                <a:gd name="connsiteY100" fmla="*/ 93360 h 279510"/>
                <a:gd name="connsiteX101" fmla="*/ 619630 w 932574"/>
                <a:gd name="connsiteY101" fmla="*/ 93360 h 279510"/>
                <a:gd name="connsiteX102" fmla="*/ 594594 w 932574"/>
                <a:gd name="connsiteY102" fmla="*/ 72866 h 279510"/>
                <a:gd name="connsiteX103" fmla="*/ 579801 w 932574"/>
                <a:gd name="connsiteY103" fmla="*/ 56357 h 279510"/>
                <a:gd name="connsiteX104" fmla="*/ 564438 w 932574"/>
                <a:gd name="connsiteY104" fmla="*/ 72866 h 279510"/>
                <a:gd name="connsiteX105" fmla="*/ 594594 w 932574"/>
                <a:gd name="connsiteY105" fmla="*/ 72866 h 279510"/>
                <a:gd name="connsiteX106" fmla="*/ 636700 w 932574"/>
                <a:gd name="connsiteY106" fmla="*/ 39279 h 279510"/>
                <a:gd name="connsiteX107" fmla="*/ 661735 w 932574"/>
                <a:gd name="connsiteY107" fmla="*/ 39279 h 279510"/>
                <a:gd name="connsiteX108" fmla="*/ 661735 w 932574"/>
                <a:gd name="connsiteY108" fmla="*/ 52942 h 279510"/>
                <a:gd name="connsiteX109" fmla="*/ 662304 w 932574"/>
                <a:gd name="connsiteY109" fmla="*/ 52942 h 279510"/>
                <a:gd name="connsiteX110" fmla="*/ 683926 w 932574"/>
                <a:gd name="connsiteY110" fmla="*/ 37572 h 279510"/>
                <a:gd name="connsiteX111" fmla="*/ 691323 w 932574"/>
                <a:gd name="connsiteY111" fmla="*/ 38710 h 279510"/>
                <a:gd name="connsiteX112" fmla="*/ 691323 w 932574"/>
                <a:gd name="connsiteY112" fmla="*/ 64896 h 279510"/>
                <a:gd name="connsiteX113" fmla="*/ 680512 w 932574"/>
                <a:gd name="connsiteY113" fmla="*/ 63189 h 279510"/>
                <a:gd name="connsiteX114" fmla="*/ 662304 w 932574"/>
                <a:gd name="connsiteY114" fmla="*/ 81975 h 279510"/>
                <a:gd name="connsiteX115" fmla="*/ 662304 w 932574"/>
                <a:gd name="connsiteY115" fmla="*/ 124670 h 279510"/>
                <a:gd name="connsiteX116" fmla="*/ 637269 w 932574"/>
                <a:gd name="connsiteY116" fmla="*/ 124670 h 279510"/>
                <a:gd name="connsiteX117" fmla="*/ 637269 w 932574"/>
                <a:gd name="connsiteY117" fmla="*/ 39279 h 279510"/>
                <a:gd name="connsiteX118" fmla="*/ 702702 w 932574"/>
                <a:gd name="connsiteY118" fmla="*/ 14232 h 279510"/>
                <a:gd name="connsiteX119" fmla="*/ 716927 w 932574"/>
                <a:gd name="connsiteY119" fmla="*/ 0 h 279510"/>
                <a:gd name="connsiteX120" fmla="*/ 731721 w 932574"/>
                <a:gd name="connsiteY120" fmla="*/ 14232 h 279510"/>
                <a:gd name="connsiteX121" fmla="*/ 716927 w 932574"/>
                <a:gd name="connsiteY121" fmla="*/ 28463 h 279510"/>
                <a:gd name="connsiteX122" fmla="*/ 702702 w 932574"/>
                <a:gd name="connsiteY122" fmla="*/ 14232 h 279510"/>
                <a:gd name="connsiteX123" fmla="*/ 704409 w 932574"/>
                <a:gd name="connsiteY123" fmla="*/ 39279 h 279510"/>
                <a:gd name="connsiteX124" fmla="*/ 729445 w 932574"/>
                <a:gd name="connsiteY124" fmla="*/ 39279 h 279510"/>
                <a:gd name="connsiteX125" fmla="*/ 729445 w 932574"/>
                <a:gd name="connsiteY125" fmla="*/ 124670 h 279510"/>
                <a:gd name="connsiteX126" fmla="*/ 704409 w 932574"/>
                <a:gd name="connsiteY126" fmla="*/ 124670 h 279510"/>
                <a:gd name="connsiteX127" fmla="*/ 704409 w 932574"/>
                <a:gd name="connsiteY127" fmla="*/ 39279 h 279510"/>
                <a:gd name="connsiteX128" fmla="*/ 750498 w 932574"/>
                <a:gd name="connsiteY128" fmla="*/ 39279 h 279510"/>
                <a:gd name="connsiteX129" fmla="*/ 775533 w 932574"/>
                <a:gd name="connsiteY129" fmla="*/ 39279 h 279510"/>
                <a:gd name="connsiteX130" fmla="*/ 775533 w 932574"/>
                <a:gd name="connsiteY130" fmla="*/ 52942 h 279510"/>
                <a:gd name="connsiteX131" fmla="*/ 776102 w 932574"/>
                <a:gd name="connsiteY131" fmla="*/ 52942 h 279510"/>
                <a:gd name="connsiteX132" fmla="*/ 803982 w 932574"/>
                <a:gd name="connsiteY132" fmla="*/ 37572 h 279510"/>
                <a:gd name="connsiteX133" fmla="*/ 831863 w 932574"/>
                <a:gd name="connsiteY133" fmla="*/ 68881 h 279510"/>
                <a:gd name="connsiteX134" fmla="*/ 831863 w 932574"/>
                <a:gd name="connsiteY134" fmla="*/ 124670 h 279510"/>
                <a:gd name="connsiteX135" fmla="*/ 806827 w 932574"/>
                <a:gd name="connsiteY135" fmla="*/ 124670 h 279510"/>
                <a:gd name="connsiteX136" fmla="*/ 806827 w 932574"/>
                <a:gd name="connsiteY136" fmla="*/ 75713 h 279510"/>
                <a:gd name="connsiteX137" fmla="*/ 793172 w 932574"/>
                <a:gd name="connsiteY137" fmla="*/ 59204 h 279510"/>
                <a:gd name="connsiteX138" fmla="*/ 775533 w 932574"/>
                <a:gd name="connsiteY138" fmla="*/ 77420 h 279510"/>
                <a:gd name="connsiteX139" fmla="*/ 775533 w 932574"/>
                <a:gd name="connsiteY139" fmla="*/ 124670 h 279510"/>
                <a:gd name="connsiteX140" fmla="*/ 750498 w 932574"/>
                <a:gd name="connsiteY140" fmla="*/ 124670 h 279510"/>
                <a:gd name="connsiteX141" fmla="*/ 750498 w 932574"/>
                <a:gd name="connsiteY141" fmla="*/ 39279 h 279510"/>
                <a:gd name="connsiteX142" fmla="*/ 932574 w 932574"/>
                <a:gd name="connsiteY142" fmla="*/ 39279 h 279510"/>
                <a:gd name="connsiteX143" fmla="*/ 932574 w 932574"/>
                <a:gd name="connsiteY143" fmla="*/ 58065 h 279510"/>
                <a:gd name="connsiteX144" fmla="*/ 917212 w 932574"/>
                <a:gd name="connsiteY144" fmla="*/ 58065 h 279510"/>
                <a:gd name="connsiteX145" fmla="*/ 919488 w 932574"/>
                <a:gd name="connsiteY145" fmla="*/ 69451 h 279510"/>
                <a:gd name="connsiteX146" fmla="*/ 885348 w 932574"/>
                <a:gd name="connsiteY146" fmla="*/ 100760 h 279510"/>
                <a:gd name="connsiteX147" fmla="*/ 871124 w 932574"/>
                <a:gd name="connsiteY147" fmla="*/ 98483 h 279510"/>
                <a:gd name="connsiteX148" fmla="*/ 868847 w 932574"/>
                <a:gd name="connsiteY148" fmla="*/ 103607 h 279510"/>
                <a:gd name="connsiteX149" fmla="*/ 930867 w 932574"/>
                <a:gd name="connsiteY149" fmla="*/ 130932 h 279510"/>
                <a:gd name="connsiteX150" fmla="*/ 885917 w 932574"/>
                <a:gd name="connsiteY150" fmla="*/ 157118 h 279510"/>
                <a:gd name="connsiteX151" fmla="*/ 844381 w 932574"/>
                <a:gd name="connsiteY151" fmla="*/ 137763 h 279510"/>
                <a:gd name="connsiteX152" fmla="*/ 853485 w 932574"/>
                <a:gd name="connsiteY152" fmla="*/ 122962 h 279510"/>
                <a:gd name="connsiteX153" fmla="*/ 846088 w 932574"/>
                <a:gd name="connsiteY153" fmla="*/ 109869 h 279510"/>
                <a:gd name="connsiteX154" fmla="*/ 858606 w 932574"/>
                <a:gd name="connsiteY154" fmla="*/ 91652 h 279510"/>
                <a:gd name="connsiteX155" fmla="*/ 850071 w 932574"/>
                <a:gd name="connsiteY155" fmla="*/ 69451 h 279510"/>
                <a:gd name="connsiteX156" fmla="*/ 884779 w 932574"/>
                <a:gd name="connsiteY156" fmla="*/ 38141 h 279510"/>
                <a:gd name="connsiteX157" fmla="*/ 897297 w 932574"/>
                <a:gd name="connsiteY157" fmla="*/ 39849 h 279510"/>
                <a:gd name="connsiteX158" fmla="*/ 932574 w 932574"/>
                <a:gd name="connsiteY158" fmla="*/ 39849 h 279510"/>
                <a:gd name="connsiteX159" fmla="*/ 867709 w 932574"/>
                <a:gd name="connsiteY159" fmla="*/ 127516 h 279510"/>
                <a:gd name="connsiteX160" fmla="*/ 864296 w 932574"/>
                <a:gd name="connsiteY160" fmla="*/ 133778 h 279510"/>
                <a:gd name="connsiteX161" fmla="*/ 887055 w 932574"/>
                <a:gd name="connsiteY161" fmla="*/ 141748 h 279510"/>
                <a:gd name="connsiteX162" fmla="*/ 906970 w 932574"/>
                <a:gd name="connsiteY162" fmla="*/ 133778 h 279510"/>
                <a:gd name="connsiteX163" fmla="*/ 867709 w 932574"/>
                <a:gd name="connsiteY163" fmla="*/ 127516 h 279510"/>
                <a:gd name="connsiteX164" fmla="*/ 896728 w 932574"/>
                <a:gd name="connsiteY164" fmla="*/ 69451 h 279510"/>
                <a:gd name="connsiteX165" fmla="*/ 884779 w 932574"/>
                <a:gd name="connsiteY165" fmla="*/ 54080 h 279510"/>
                <a:gd name="connsiteX166" fmla="*/ 872830 w 932574"/>
                <a:gd name="connsiteY166" fmla="*/ 69451 h 279510"/>
                <a:gd name="connsiteX167" fmla="*/ 884779 w 932574"/>
                <a:gd name="connsiteY167" fmla="*/ 84821 h 279510"/>
                <a:gd name="connsiteX168" fmla="*/ 896728 w 932574"/>
                <a:gd name="connsiteY168" fmla="*/ 69451 h 279510"/>
                <a:gd name="connsiteX169" fmla="*/ 569 w 932574"/>
                <a:gd name="connsiteY169" fmla="*/ 159964 h 279510"/>
                <a:gd name="connsiteX170" fmla="*/ 82504 w 932574"/>
                <a:gd name="connsiteY170" fmla="*/ 159964 h 279510"/>
                <a:gd name="connsiteX171" fmla="*/ 82504 w 932574"/>
                <a:gd name="connsiteY171" fmla="*/ 181596 h 279510"/>
                <a:gd name="connsiteX172" fmla="*/ 27311 w 932574"/>
                <a:gd name="connsiteY172" fmla="*/ 181596 h 279510"/>
                <a:gd name="connsiteX173" fmla="*/ 27311 w 932574"/>
                <a:gd name="connsiteY173" fmla="*/ 208921 h 279510"/>
                <a:gd name="connsiteX174" fmla="*/ 79090 w 932574"/>
                <a:gd name="connsiteY174" fmla="*/ 208921 h 279510"/>
                <a:gd name="connsiteX175" fmla="*/ 79090 w 932574"/>
                <a:gd name="connsiteY175" fmla="*/ 229984 h 279510"/>
                <a:gd name="connsiteX176" fmla="*/ 27311 w 932574"/>
                <a:gd name="connsiteY176" fmla="*/ 229984 h 279510"/>
                <a:gd name="connsiteX177" fmla="*/ 27311 w 932574"/>
                <a:gd name="connsiteY177" fmla="*/ 277803 h 279510"/>
                <a:gd name="connsiteX178" fmla="*/ 569 w 932574"/>
                <a:gd name="connsiteY178" fmla="*/ 277803 h 279510"/>
                <a:gd name="connsiteX179" fmla="*/ 569 w 932574"/>
                <a:gd name="connsiteY179" fmla="*/ 159964 h 279510"/>
                <a:gd name="connsiteX180" fmla="*/ 99573 w 932574"/>
                <a:gd name="connsiteY180" fmla="*/ 167365 h 279510"/>
                <a:gd name="connsiteX181" fmla="*/ 113798 w 932574"/>
                <a:gd name="connsiteY181" fmla="*/ 153133 h 279510"/>
                <a:gd name="connsiteX182" fmla="*/ 128592 w 932574"/>
                <a:gd name="connsiteY182" fmla="*/ 167365 h 279510"/>
                <a:gd name="connsiteX183" fmla="*/ 113798 w 932574"/>
                <a:gd name="connsiteY183" fmla="*/ 181596 h 279510"/>
                <a:gd name="connsiteX184" fmla="*/ 99573 w 932574"/>
                <a:gd name="connsiteY184" fmla="*/ 167365 h 279510"/>
                <a:gd name="connsiteX185" fmla="*/ 101280 w 932574"/>
                <a:gd name="connsiteY185" fmla="*/ 192412 h 279510"/>
                <a:gd name="connsiteX186" fmla="*/ 126316 w 932574"/>
                <a:gd name="connsiteY186" fmla="*/ 192412 h 279510"/>
                <a:gd name="connsiteX187" fmla="*/ 126316 w 932574"/>
                <a:gd name="connsiteY187" fmla="*/ 277803 h 279510"/>
                <a:gd name="connsiteX188" fmla="*/ 101280 w 932574"/>
                <a:gd name="connsiteY188" fmla="*/ 277803 h 279510"/>
                <a:gd name="connsiteX189" fmla="*/ 101280 w 932574"/>
                <a:gd name="connsiteY189" fmla="*/ 192412 h 279510"/>
                <a:gd name="connsiteX190" fmla="*/ 147368 w 932574"/>
                <a:gd name="connsiteY190" fmla="*/ 192412 h 279510"/>
                <a:gd name="connsiteX191" fmla="*/ 172404 w 932574"/>
                <a:gd name="connsiteY191" fmla="*/ 192412 h 279510"/>
                <a:gd name="connsiteX192" fmla="*/ 172404 w 932574"/>
                <a:gd name="connsiteY192" fmla="*/ 206075 h 279510"/>
                <a:gd name="connsiteX193" fmla="*/ 172973 w 932574"/>
                <a:gd name="connsiteY193" fmla="*/ 206075 h 279510"/>
                <a:gd name="connsiteX194" fmla="*/ 194595 w 932574"/>
                <a:gd name="connsiteY194" fmla="*/ 190705 h 279510"/>
                <a:gd name="connsiteX195" fmla="*/ 201991 w 932574"/>
                <a:gd name="connsiteY195" fmla="*/ 191843 h 279510"/>
                <a:gd name="connsiteX196" fmla="*/ 201991 w 932574"/>
                <a:gd name="connsiteY196" fmla="*/ 218029 h 279510"/>
                <a:gd name="connsiteX197" fmla="*/ 191181 w 932574"/>
                <a:gd name="connsiteY197" fmla="*/ 216322 h 279510"/>
                <a:gd name="connsiteX198" fmla="*/ 172973 w 932574"/>
                <a:gd name="connsiteY198" fmla="*/ 235107 h 279510"/>
                <a:gd name="connsiteX199" fmla="*/ 172973 w 932574"/>
                <a:gd name="connsiteY199" fmla="*/ 277803 h 279510"/>
                <a:gd name="connsiteX200" fmla="*/ 147937 w 932574"/>
                <a:gd name="connsiteY200" fmla="*/ 277803 h 279510"/>
                <a:gd name="connsiteX201" fmla="*/ 147937 w 932574"/>
                <a:gd name="connsiteY201" fmla="*/ 192412 h 279510"/>
                <a:gd name="connsiteX202" fmla="*/ 234993 w 932574"/>
                <a:gd name="connsiteY202" fmla="*/ 249339 h 279510"/>
                <a:gd name="connsiteX203" fmla="*/ 250355 w 932574"/>
                <a:gd name="connsiteY203" fmla="*/ 261863 h 279510"/>
                <a:gd name="connsiteX204" fmla="*/ 262304 w 932574"/>
                <a:gd name="connsiteY204" fmla="*/ 254463 h 279510"/>
                <a:gd name="connsiteX205" fmla="*/ 213371 w 932574"/>
                <a:gd name="connsiteY205" fmla="*/ 218029 h 279510"/>
                <a:gd name="connsiteX206" fmla="*/ 248649 w 932574"/>
                <a:gd name="connsiteY206" fmla="*/ 190705 h 279510"/>
                <a:gd name="connsiteX207" fmla="*/ 285633 w 932574"/>
                <a:gd name="connsiteY207" fmla="*/ 219737 h 279510"/>
                <a:gd name="connsiteX208" fmla="*/ 261735 w 932574"/>
                <a:gd name="connsiteY208" fmla="*/ 219737 h 279510"/>
                <a:gd name="connsiteX209" fmla="*/ 248649 w 932574"/>
                <a:gd name="connsiteY209" fmla="*/ 208352 h 279510"/>
                <a:gd name="connsiteX210" fmla="*/ 238407 w 932574"/>
                <a:gd name="connsiteY210" fmla="*/ 215183 h 279510"/>
                <a:gd name="connsiteX211" fmla="*/ 287340 w 932574"/>
                <a:gd name="connsiteY211" fmla="*/ 252185 h 279510"/>
                <a:gd name="connsiteX212" fmla="*/ 250925 w 932574"/>
                <a:gd name="connsiteY212" fmla="*/ 278941 h 279510"/>
                <a:gd name="connsiteX213" fmla="*/ 210526 w 932574"/>
                <a:gd name="connsiteY213" fmla="*/ 248770 h 279510"/>
                <a:gd name="connsiteX214" fmla="*/ 234993 w 932574"/>
                <a:gd name="connsiteY214" fmla="*/ 248770 h 279510"/>
                <a:gd name="connsiteX215" fmla="*/ 308393 w 932574"/>
                <a:gd name="connsiteY215" fmla="*/ 212337 h 279510"/>
                <a:gd name="connsiteX216" fmla="*/ 297013 w 932574"/>
                <a:gd name="connsiteY216" fmla="*/ 212337 h 279510"/>
                <a:gd name="connsiteX217" fmla="*/ 297013 w 932574"/>
                <a:gd name="connsiteY217" fmla="*/ 192412 h 279510"/>
                <a:gd name="connsiteX218" fmla="*/ 308393 w 932574"/>
                <a:gd name="connsiteY218" fmla="*/ 192412 h 279510"/>
                <a:gd name="connsiteX219" fmla="*/ 308393 w 932574"/>
                <a:gd name="connsiteY219" fmla="*/ 170211 h 279510"/>
                <a:gd name="connsiteX220" fmla="*/ 333428 w 932574"/>
                <a:gd name="connsiteY220" fmla="*/ 170211 h 279510"/>
                <a:gd name="connsiteX221" fmla="*/ 333428 w 932574"/>
                <a:gd name="connsiteY221" fmla="*/ 192412 h 279510"/>
                <a:gd name="connsiteX222" fmla="*/ 353343 w 932574"/>
                <a:gd name="connsiteY222" fmla="*/ 192412 h 279510"/>
                <a:gd name="connsiteX223" fmla="*/ 353343 w 932574"/>
                <a:gd name="connsiteY223" fmla="*/ 212337 h 279510"/>
                <a:gd name="connsiteX224" fmla="*/ 333428 w 932574"/>
                <a:gd name="connsiteY224" fmla="*/ 212337 h 279510"/>
                <a:gd name="connsiteX225" fmla="*/ 333428 w 932574"/>
                <a:gd name="connsiteY225" fmla="*/ 244785 h 279510"/>
                <a:gd name="connsiteX226" fmla="*/ 346515 w 932574"/>
                <a:gd name="connsiteY226" fmla="*/ 256170 h 279510"/>
                <a:gd name="connsiteX227" fmla="*/ 355050 w 932574"/>
                <a:gd name="connsiteY227" fmla="*/ 255601 h 279510"/>
                <a:gd name="connsiteX228" fmla="*/ 355050 w 932574"/>
                <a:gd name="connsiteY228" fmla="*/ 277803 h 279510"/>
                <a:gd name="connsiteX229" fmla="*/ 341963 w 932574"/>
                <a:gd name="connsiteY229" fmla="*/ 279510 h 279510"/>
                <a:gd name="connsiteX230" fmla="*/ 308393 w 932574"/>
                <a:gd name="connsiteY230" fmla="*/ 245354 h 279510"/>
                <a:gd name="connsiteX231" fmla="*/ 308393 w 932574"/>
                <a:gd name="connsiteY231" fmla="*/ 212337 h 279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</a:cxnLst>
              <a:rect l="l" t="t" r="r" b="b"/>
              <a:pathLst>
                <a:path w="932574" h="279510">
                  <a:moveTo>
                    <a:pt x="569" y="6831"/>
                  </a:moveTo>
                  <a:lnTo>
                    <a:pt x="84210" y="6831"/>
                  </a:lnTo>
                  <a:lnTo>
                    <a:pt x="84210" y="28463"/>
                  </a:lnTo>
                  <a:lnTo>
                    <a:pt x="27311" y="28463"/>
                  </a:lnTo>
                  <a:lnTo>
                    <a:pt x="27311" y="53511"/>
                  </a:lnTo>
                  <a:lnTo>
                    <a:pt x="80797" y="53511"/>
                  </a:lnTo>
                  <a:lnTo>
                    <a:pt x="80797" y="74574"/>
                  </a:lnTo>
                  <a:lnTo>
                    <a:pt x="27311" y="74574"/>
                  </a:lnTo>
                  <a:lnTo>
                    <a:pt x="27311" y="103037"/>
                  </a:lnTo>
                  <a:lnTo>
                    <a:pt x="85348" y="103037"/>
                  </a:lnTo>
                  <a:lnTo>
                    <a:pt x="85348" y="124670"/>
                  </a:lnTo>
                  <a:lnTo>
                    <a:pt x="0" y="124670"/>
                  </a:lnTo>
                  <a:lnTo>
                    <a:pt x="0" y="6831"/>
                  </a:lnTo>
                  <a:close/>
                  <a:moveTo>
                    <a:pt x="104694" y="39279"/>
                  </a:moveTo>
                  <a:lnTo>
                    <a:pt x="129730" y="39279"/>
                  </a:lnTo>
                  <a:lnTo>
                    <a:pt x="129730" y="52942"/>
                  </a:lnTo>
                  <a:lnTo>
                    <a:pt x="130299" y="52942"/>
                  </a:lnTo>
                  <a:cubicBezTo>
                    <a:pt x="135989" y="43264"/>
                    <a:pt x="143954" y="37572"/>
                    <a:pt x="158179" y="37572"/>
                  </a:cubicBezTo>
                  <a:cubicBezTo>
                    <a:pt x="178663" y="37572"/>
                    <a:pt x="186060" y="48957"/>
                    <a:pt x="186060" y="68881"/>
                  </a:cubicBezTo>
                  <a:lnTo>
                    <a:pt x="186060" y="124670"/>
                  </a:lnTo>
                  <a:lnTo>
                    <a:pt x="161024" y="124670"/>
                  </a:lnTo>
                  <a:lnTo>
                    <a:pt x="161024" y="75713"/>
                  </a:lnTo>
                  <a:cubicBezTo>
                    <a:pt x="161024" y="64896"/>
                    <a:pt x="157610" y="59204"/>
                    <a:pt x="147368" y="59204"/>
                  </a:cubicBezTo>
                  <a:cubicBezTo>
                    <a:pt x="136558" y="59204"/>
                    <a:pt x="129730" y="66604"/>
                    <a:pt x="129730" y="77420"/>
                  </a:cubicBezTo>
                  <a:lnTo>
                    <a:pt x="129730" y="124670"/>
                  </a:lnTo>
                  <a:lnTo>
                    <a:pt x="104694" y="124670"/>
                  </a:lnTo>
                  <a:lnTo>
                    <a:pt x="104694" y="39279"/>
                  </a:lnTo>
                  <a:close/>
                  <a:moveTo>
                    <a:pt x="287340" y="39279"/>
                  </a:moveTo>
                  <a:lnTo>
                    <a:pt x="287340" y="58065"/>
                  </a:lnTo>
                  <a:lnTo>
                    <a:pt x="271408" y="58065"/>
                  </a:lnTo>
                  <a:cubicBezTo>
                    <a:pt x="273115" y="61481"/>
                    <a:pt x="273684" y="65466"/>
                    <a:pt x="273684" y="69451"/>
                  </a:cubicBezTo>
                  <a:cubicBezTo>
                    <a:pt x="273684" y="87667"/>
                    <a:pt x="261166" y="100760"/>
                    <a:pt x="239545" y="100760"/>
                  </a:cubicBezTo>
                  <a:cubicBezTo>
                    <a:pt x="234424" y="100760"/>
                    <a:pt x="229303" y="100191"/>
                    <a:pt x="225320" y="98483"/>
                  </a:cubicBezTo>
                  <a:cubicBezTo>
                    <a:pt x="223613" y="100191"/>
                    <a:pt x="223044" y="101899"/>
                    <a:pt x="223044" y="103607"/>
                  </a:cubicBezTo>
                  <a:cubicBezTo>
                    <a:pt x="223044" y="114992"/>
                    <a:pt x="285064" y="95068"/>
                    <a:pt x="285064" y="130932"/>
                  </a:cubicBezTo>
                  <a:cubicBezTo>
                    <a:pt x="285064" y="145163"/>
                    <a:pt x="276529" y="157118"/>
                    <a:pt x="240114" y="157118"/>
                  </a:cubicBezTo>
                  <a:cubicBezTo>
                    <a:pt x="208819" y="157118"/>
                    <a:pt x="198578" y="149717"/>
                    <a:pt x="198578" y="137763"/>
                  </a:cubicBezTo>
                  <a:cubicBezTo>
                    <a:pt x="198578" y="131501"/>
                    <a:pt x="201991" y="126377"/>
                    <a:pt x="207681" y="122962"/>
                  </a:cubicBezTo>
                  <a:cubicBezTo>
                    <a:pt x="203129" y="120115"/>
                    <a:pt x="200284" y="116131"/>
                    <a:pt x="200284" y="109869"/>
                  </a:cubicBezTo>
                  <a:cubicBezTo>
                    <a:pt x="200284" y="102468"/>
                    <a:pt x="203698" y="96206"/>
                    <a:pt x="212802" y="91652"/>
                  </a:cubicBezTo>
                  <a:cubicBezTo>
                    <a:pt x="207112" y="85959"/>
                    <a:pt x="204267" y="78559"/>
                    <a:pt x="204267" y="69451"/>
                  </a:cubicBezTo>
                  <a:cubicBezTo>
                    <a:pt x="204267" y="50665"/>
                    <a:pt x="216785" y="38141"/>
                    <a:pt x="238976" y="38141"/>
                  </a:cubicBezTo>
                  <a:cubicBezTo>
                    <a:pt x="243528" y="38141"/>
                    <a:pt x="247511" y="38710"/>
                    <a:pt x="251494" y="39849"/>
                  </a:cubicBezTo>
                  <a:lnTo>
                    <a:pt x="287340" y="39849"/>
                  </a:lnTo>
                  <a:close/>
                  <a:moveTo>
                    <a:pt x="222475" y="127516"/>
                  </a:moveTo>
                  <a:cubicBezTo>
                    <a:pt x="219630" y="129793"/>
                    <a:pt x="219061" y="132070"/>
                    <a:pt x="219061" y="133778"/>
                  </a:cubicBezTo>
                  <a:cubicBezTo>
                    <a:pt x="219061" y="138901"/>
                    <a:pt x="223044" y="141748"/>
                    <a:pt x="241821" y="141748"/>
                  </a:cubicBezTo>
                  <a:cubicBezTo>
                    <a:pt x="257183" y="141748"/>
                    <a:pt x="261735" y="137193"/>
                    <a:pt x="261735" y="133778"/>
                  </a:cubicBezTo>
                  <a:cubicBezTo>
                    <a:pt x="261735" y="125808"/>
                    <a:pt x="239545" y="129793"/>
                    <a:pt x="222475" y="127516"/>
                  </a:cubicBezTo>
                  <a:close/>
                  <a:moveTo>
                    <a:pt x="251494" y="69451"/>
                  </a:moveTo>
                  <a:cubicBezTo>
                    <a:pt x="251494" y="59773"/>
                    <a:pt x="248080" y="54080"/>
                    <a:pt x="239545" y="54080"/>
                  </a:cubicBezTo>
                  <a:cubicBezTo>
                    <a:pt x="231010" y="54080"/>
                    <a:pt x="227596" y="59773"/>
                    <a:pt x="227596" y="69451"/>
                  </a:cubicBezTo>
                  <a:cubicBezTo>
                    <a:pt x="227596" y="79128"/>
                    <a:pt x="231010" y="84821"/>
                    <a:pt x="239545" y="84821"/>
                  </a:cubicBezTo>
                  <a:cubicBezTo>
                    <a:pt x="247511" y="84821"/>
                    <a:pt x="251494" y="79128"/>
                    <a:pt x="251494" y="69451"/>
                  </a:cubicBezTo>
                  <a:close/>
                  <a:moveTo>
                    <a:pt x="299858" y="14232"/>
                  </a:moveTo>
                  <a:cubicBezTo>
                    <a:pt x="299858" y="5693"/>
                    <a:pt x="304979" y="0"/>
                    <a:pt x="314082" y="0"/>
                  </a:cubicBezTo>
                  <a:cubicBezTo>
                    <a:pt x="322617" y="0"/>
                    <a:pt x="328876" y="5693"/>
                    <a:pt x="328876" y="14232"/>
                  </a:cubicBezTo>
                  <a:cubicBezTo>
                    <a:pt x="328876" y="22771"/>
                    <a:pt x="323186" y="28463"/>
                    <a:pt x="314082" y="28463"/>
                  </a:cubicBezTo>
                  <a:cubicBezTo>
                    <a:pt x="304979" y="28463"/>
                    <a:pt x="299858" y="22771"/>
                    <a:pt x="299858" y="14232"/>
                  </a:cubicBezTo>
                  <a:close/>
                  <a:moveTo>
                    <a:pt x="301565" y="39279"/>
                  </a:moveTo>
                  <a:lnTo>
                    <a:pt x="326600" y="39279"/>
                  </a:lnTo>
                  <a:lnTo>
                    <a:pt x="326600" y="124670"/>
                  </a:lnTo>
                  <a:lnTo>
                    <a:pt x="301565" y="124670"/>
                  </a:lnTo>
                  <a:lnTo>
                    <a:pt x="301565" y="39279"/>
                  </a:lnTo>
                  <a:close/>
                  <a:moveTo>
                    <a:pt x="347653" y="39279"/>
                  </a:moveTo>
                  <a:lnTo>
                    <a:pt x="372688" y="39279"/>
                  </a:lnTo>
                  <a:lnTo>
                    <a:pt x="372688" y="52942"/>
                  </a:lnTo>
                  <a:lnTo>
                    <a:pt x="373258" y="52942"/>
                  </a:lnTo>
                  <a:cubicBezTo>
                    <a:pt x="378947" y="43264"/>
                    <a:pt x="386913" y="37572"/>
                    <a:pt x="401138" y="37572"/>
                  </a:cubicBezTo>
                  <a:cubicBezTo>
                    <a:pt x="421622" y="37572"/>
                    <a:pt x="429018" y="48957"/>
                    <a:pt x="429018" y="68881"/>
                  </a:cubicBezTo>
                  <a:lnTo>
                    <a:pt x="429018" y="124670"/>
                  </a:lnTo>
                  <a:lnTo>
                    <a:pt x="403983" y="124670"/>
                  </a:lnTo>
                  <a:lnTo>
                    <a:pt x="403983" y="75713"/>
                  </a:lnTo>
                  <a:cubicBezTo>
                    <a:pt x="403983" y="64896"/>
                    <a:pt x="400569" y="59204"/>
                    <a:pt x="390327" y="59204"/>
                  </a:cubicBezTo>
                  <a:cubicBezTo>
                    <a:pt x="379516" y="59204"/>
                    <a:pt x="372688" y="66604"/>
                    <a:pt x="372688" y="77420"/>
                  </a:cubicBezTo>
                  <a:lnTo>
                    <a:pt x="372688" y="124670"/>
                  </a:lnTo>
                  <a:lnTo>
                    <a:pt x="347653" y="124670"/>
                  </a:lnTo>
                  <a:lnTo>
                    <a:pt x="347653" y="39279"/>
                  </a:lnTo>
                  <a:close/>
                  <a:moveTo>
                    <a:pt x="526316" y="93360"/>
                  </a:moveTo>
                  <a:cubicBezTo>
                    <a:pt x="525178" y="111007"/>
                    <a:pt x="512660" y="126377"/>
                    <a:pt x="487055" y="126377"/>
                  </a:cubicBezTo>
                  <a:cubicBezTo>
                    <a:pt x="457468" y="126377"/>
                    <a:pt x="445519" y="108730"/>
                    <a:pt x="445519" y="81975"/>
                  </a:cubicBezTo>
                  <a:cubicBezTo>
                    <a:pt x="445519" y="55219"/>
                    <a:pt x="459744" y="37572"/>
                    <a:pt x="487624" y="37572"/>
                  </a:cubicBezTo>
                  <a:cubicBezTo>
                    <a:pt x="515505" y="37572"/>
                    <a:pt x="526316" y="54650"/>
                    <a:pt x="526316" y="83113"/>
                  </a:cubicBezTo>
                  <a:lnTo>
                    <a:pt x="526316" y="86529"/>
                  </a:lnTo>
                  <a:lnTo>
                    <a:pt x="470555" y="86529"/>
                  </a:lnTo>
                  <a:cubicBezTo>
                    <a:pt x="471123" y="99622"/>
                    <a:pt x="475676" y="107022"/>
                    <a:pt x="486486" y="107022"/>
                  </a:cubicBezTo>
                  <a:cubicBezTo>
                    <a:pt x="496159" y="107022"/>
                    <a:pt x="501280" y="100760"/>
                    <a:pt x="501280" y="93360"/>
                  </a:cubicBezTo>
                  <a:lnTo>
                    <a:pt x="526316" y="93360"/>
                  </a:lnTo>
                  <a:close/>
                  <a:moveTo>
                    <a:pt x="501280" y="72866"/>
                  </a:moveTo>
                  <a:cubicBezTo>
                    <a:pt x="500711" y="64327"/>
                    <a:pt x="496728" y="56357"/>
                    <a:pt x="486486" y="56357"/>
                  </a:cubicBezTo>
                  <a:cubicBezTo>
                    <a:pt x="476813" y="56357"/>
                    <a:pt x="472262" y="62050"/>
                    <a:pt x="471123" y="72866"/>
                  </a:cubicBezTo>
                  <a:lnTo>
                    <a:pt x="501280" y="72866"/>
                  </a:lnTo>
                  <a:close/>
                  <a:moveTo>
                    <a:pt x="619630" y="93360"/>
                  </a:moveTo>
                  <a:cubicBezTo>
                    <a:pt x="618492" y="111007"/>
                    <a:pt x="605974" y="126377"/>
                    <a:pt x="580370" y="126377"/>
                  </a:cubicBezTo>
                  <a:cubicBezTo>
                    <a:pt x="550782" y="126377"/>
                    <a:pt x="538833" y="108730"/>
                    <a:pt x="538833" y="81975"/>
                  </a:cubicBezTo>
                  <a:cubicBezTo>
                    <a:pt x="538833" y="55219"/>
                    <a:pt x="553058" y="37572"/>
                    <a:pt x="580939" y="37572"/>
                  </a:cubicBezTo>
                  <a:cubicBezTo>
                    <a:pt x="608819" y="37572"/>
                    <a:pt x="619630" y="54650"/>
                    <a:pt x="619630" y="83113"/>
                  </a:cubicBezTo>
                  <a:lnTo>
                    <a:pt x="619630" y="86529"/>
                  </a:lnTo>
                  <a:lnTo>
                    <a:pt x="564438" y="86529"/>
                  </a:lnTo>
                  <a:cubicBezTo>
                    <a:pt x="565007" y="99622"/>
                    <a:pt x="569559" y="107022"/>
                    <a:pt x="580370" y="107022"/>
                  </a:cubicBezTo>
                  <a:cubicBezTo>
                    <a:pt x="590042" y="107022"/>
                    <a:pt x="595164" y="100760"/>
                    <a:pt x="595164" y="93360"/>
                  </a:cubicBezTo>
                  <a:lnTo>
                    <a:pt x="619630" y="93360"/>
                  </a:lnTo>
                  <a:close/>
                  <a:moveTo>
                    <a:pt x="594594" y="72866"/>
                  </a:moveTo>
                  <a:cubicBezTo>
                    <a:pt x="594025" y="64327"/>
                    <a:pt x="590042" y="56357"/>
                    <a:pt x="579801" y="56357"/>
                  </a:cubicBezTo>
                  <a:cubicBezTo>
                    <a:pt x="570128" y="56357"/>
                    <a:pt x="565576" y="62050"/>
                    <a:pt x="564438" y="72866"/>
                  </a:cubicBezTo>
                  <a:lnTo>
                    <a:pt x="594594" y="72866"/>
                  </a:lnTo>
                  <a:close/>
                  <a:moveTo>
                    <a:pt x="636700" y="39279"/>
                  </a:moveTo>
                  <a:lnTo>
                    <a:pt x="661735" y="39279"/>
                  </a:lnTo>
                  <a:lnTo>
                    <a:pt x="661735" y="52942"/>
                  </a:lnTo>
                  <a:lnTo>
                    <a:pt x="662304" y="52942"/>
                  </a:lnTo>
                  <a:cubicBezTo>
                    <a:pt x="667994" y="43264"/>
                    <a:pt x="675391" y="37572"/>
                    <a:pt x="683926" y="37572"/>
                  </a:cubicBezTo>
                  <a:cubicBezTo>
                    <a:pt x="686202" y="37572"/>
                    <a:pt x="688478" y="38141"/>
                    <a:pt x="691323" y="38710"/>
                  </a:cubicBezTo>
                  <a:lnTo>
                    <a:pt x="691323" y="64896"/>
                  </a:lnTo>
                  <a:cubicBezTo>
                    <a:pt x="688478" y="63758"/>
                    <a:pt x="685064" y="63189"/>
                    <a:pt x="680512" y="63189"/>
                  </a:cubicBezTo>
                  <a:cubicBezTo>
                    <a:pt x="669701" y="63189"/>
                    <a:pt x="662304" y="70020"/>
                    <a:pt x="662304" y="81975"/>
                  </a:cubicBezTo>
                  <a:lnTo>
                    <a:pt x="662304" y="124670"/>
                  </a:lnTo>
                  <a:lnTo>
                    <a:pt x="637269" y="124670"/>
                  </a:lnTo>
                  <a:lnTo>
                    <a:pt x="637269" y="39279"/>
                  </a:lnTo>
                  <a:close/>
                  <a:moveTo>
                    <a:pt x="702702" y="14232"/>
                  </a:moveTo>
                  <a:cubicBezTo>
                    <a:pt x="702702" y="5693"/>
                    <a:pt x="707823" y="0"/>
                    <a:pt x="716927" y="0"/>
                  </a:cubicBezTo>
                  <a:cubicBezTo>
                    <a:pt x="725462" y="0"/>
                    <a:pt x="731721" y="5693"/>
                    <a:pt x="731721" y="14232"/>
                  </a:cubicBezTo>
                  <a:cubicBezTo>
                    <a:pt x="731721" y="22771"/>
                    <a:pt x="726031" y="28463"/>
                    <a:pt x="716927" y="28463"/>
                  </a:cubicBezTo>
                  <a:cubicBezTo>
                    <a:pt x="707823" y="28463"/>
                    <a:pt x="702702" y="22771"/>
                    <a:pt x="702702" y="14232"/>
                  </a:cubicBezTo>
                  <a:close/>
                  <a:moveTo>
                    <a:pt x="704409" y="39279"/>
                  </a:moveTo>
                  <a:lnTo>
                    <a:pt x="729445" y="39279"/>
                  </a:lnTo>
                  <a:lnTo>
                    <a:pt x="729445" y="124670"/>
                  </a:lnTo>
                  <a:lnTo>
                    <a:pt x="704409" y="124670"/>
                  </a:lnTo>
                  <a:lnTo>
                    <a:pt x="704409" y="39279"/>
                  </a:lnTo>
                  <a:close/>
                  <a:moveTo>
                    <a:pt x="750498" y="39279"/>
                  </a:moveTo>
                  <a:lnTo>
                    <a:pt x="775533" y="39279"/>
                  </a:lnTo>
                  <a:lnTo>
                    <a:pt x="775533" y="52942"/>
                  </a:lnTo>
                  <a:lnTo>
                    <a:pt x="776102" y="52942"/>
                  </a:lnTo>
                  <a:cubicBezTo>
                    <a:pt x="781792" y="43264"/>
                    <a:pt x="789758" y="37572"/>
                    <a:pt x="803982" y="37572"/>
                  </a:cubicBezTo>
                  <a:cubicBezTo>
                    <a:pt x="824466" y="37572"/>
                    <a:pt x="831863" y="48957"/>
                    <a:pt x="831863" y="68881"/>
                  </a:cubicBezTo>
                  <a:lnTo>
                    <a:pt x="831863" y="124670"/>
                  </a:lnTo>
                  <a:lnTo>
                    <a:pt x="806827" y="124670"/>
                  </a:lnTo>
                  <a:lnTo>
                    <a:pt x="806827" y="75713"/>
                  </a:lnTo>
                  <a:cubicBezTo>
                    <a:pt x="806827" y="64896"/>
                    <a:pt x="803414" y="59204"/>
                    <a:pt x="793172" y="59204"/>
                  </a:cubicBezTo>
                  <a:cubicBezTo>
                    <a:pt x="782361" y="59204"/>
                    <a:pt x="775533" y="66604"/>
                    <a:pt x="775533" y="77420"/>
                  </a:cubicBezTo>
                  <a:lnTo>
                    <a:pt x="775533" y="124670"/>
                  </a:lnTo>
                  <a:lnTo>
                    <a:pt x="750498" y="124670"/>
                  </a:lnTo>
                  <a:lnTo>
                    <a:pt x="750498" y="39279"/>
                  </a:lnTo>
                  <a:close/>
                  <a:moveTo>
                    <a:pt x="932574" y="39279"/>
                  </a:moveTo>
                  <a:lnTo>
                    <a:pt x="932574" y="58065"/>
                  </a:lnTo>
                  <a:lnTo>
                    <a:pt x="917212" y="58065"/>
                  </a:lnTo>
                  <a:cubicBezTo>
                    <a:pt x="918918" y="61481"/>
                    <a:pt x="919488" y="65466"/>
                    <a:pt x="919488" y="69451"/>
                  </a:cubicBezTo>
                  <a:cubicBezTo>
                    <a:pt x="919488" y="87667"/>
                    <a:pt x="906970" y="100760"/>
                    <a:pt x="885348" y="100760"/>
                  </a:cubicBezTo>
                  <a:cubicBezTo>
                    <a:pt x="880227" y="100760"/>
                    <a:pt x="875106" y="100191"/>
                    <a:pt x="871124" y="98483"/>
                  </a:cubicBezTo>
                  <a:cubicBezTo>
                    <a:pt x="869416" y="100191"/>
                    <a:pt x="868847" y="101899"/>
                    <a:pt x="868847" y="103607"/>
                  </a:cubicBezTo>
                  <a:cubicBezTo>
                    <a:pt x="868847" y="114992"/>
                    <a:pt x="930867" y="95068"/>
                    <a:pt x="930867" y="130932"/>
                  </a:cubicBezTo>
                  <a:cubicBezTo>
                    <a:pt x="930867" y="145163"/>
                    <a:pt x="922333" y="157118"/>
                    <a:pt x="885917" y="157118"/>
                  </a:cubicBezTo>
                  <a:cubicBezTo>
                    <a:pt x="854623" y="157118"/>
                    <a:pt x="844381" y="149717"/>
                    <a:pt x="844381" y="137763"/>
                  </a:cubicBezTo>
                  <a:cubicBezTo>
                    <a:pt x="844381" y="131501"/>
                    <a:pt x="847795" y="126377"/>
                    <a:pt x="853485" y="122962"/>
                  </a:cubicBezTo>
                  <a:cubicBezTo>
                    <a:pt x="848933" y="120115"/>
                    <a:pt x="846088" y="116131"/>
                    <a:pt x="846088" y="109869"/>
                  </a:cubicBezTo>
                  <a:cubicBezTo>
                    <a:pt x="846088" y="102468"/>
                    <a:pt x="849502" y="96206"/>
                    <a:pt x="858606" y="91652"/>
                  </a:cubicBezTo>
                  <a:cubicBezTo>
                    <a:pt x="852916" y="85959"/>
                    <a:pt x="850071" y="78559"/>
                    <a:pt x="850071" y="69451"/>
                  </a:cubicBezTo>
                  <a:cubicBezTo>
                    <a:pt x="850071" y="50665"/>
                    <a:pt x="862589" y="38141"/>
                    <a:pt x="884779" y="38141"/>
                  </a:cubicBezTo>
                  <a:cubicBezTo>
                    <a:pt x="889331" y="38141"/>
                    <a:pt x="893314" y="38710"/>
                    <a:pt x="897297" y="39849"/>
                  </a:cubicBezTo>
                  <a:lnTo>
                    <a:pt x="932574" y="39849"/>
                  </a:lnTo>
                  <a:close/>
                  <a:moveTo>
                    <a:pt x="867709" y="127516"/>
                  </a:moveTo>
                  <a:cubicBezTo>
                    <a:pt x="864864" y="129793"/>
                    <a:pt x="864296" y="132070"/>
                    <a:pt x="864296" y="133778"/>
                  </a:cubicBezTo>
                  <a:cubicBezTo>
                    <a:pt x="864296" y="138901"/>
                    <a:pt x="868279" y="141748"/>
                    <a:pt x="887055" y="141748"/>
                  </a:cubicBezTo>
                  <a:cubicBezTo>
                    <a:pt x="902418" y="141748"/>
                    <a:pt x="906970" y="137193"/>
                    <a:pt x="906970" y="133778"/>
                  </a:cubicBezTo>
                  <a:cubicBezTo>
                    <a:pt x="907539" y="125808"/>
                    <a:pt x="885348" y="129793"/>
                    <a:pt x="867709" y="127516"/>
                  </a:cubicBezTo>
                  <a:close/>
                  <a:moveTo>
                    <a:pt x="896728" y="69451"/>
                  </a:moveTo>
                  <a:cubicBezTo>
                    <a:pt x="896728" y="59773"/>
                    <a:pt x="893314" y="54080"/>
                    <a:pt x="884779" y="54080"/>
                  </a:cubicBezTo>
                  <a:cubicBezTo>
                    <a:pt x="876244" y="54080"/>
                    <a:pt x="872830" y="59773"/>
                    <a:pt x="872830" y="69451"/>
                  </a:cubicBezTo>
                  <a:cubicBezTo>
                    <a:pt x="872830" y="79128"/>
                    <a:pt x="876244" y="84821"/>
                    <a:pt x="884779" y="84821"/>
                  </a:cubicBezTo>
                  <a:cubicBezTo>
                    <a:pt x="893314" y="84821"/>
                    <a:pt x="896728" y="79128"/>
                    <a:pt x="896728" y="69451"/>
                  </a:cubicBezTo>
                  <a:close/>
                  <a:moveTo>
                    <a:pt x="569" y="159964"/>
                  </a:moveTo>
                  <a:lnTo>
                    <a:pt x="82504" y="159964"/>
                  </a:lnTo>
                  <a:lnTo>
                    <a:pt x="82504" y="181596"/>
                  </a:lnTo>
                  <a:lnTo>
                    <a:pt x="27311" y="181596"/>
                  </a:lnTo>
                  <a:lnTo>
                    <a:pt x="27311" y="208921"/>
                  </a:lnTo>
                  <a:lnTo>
                    <a:pt x="79090" y="208921"/>
                  </a:lnTo>
                  <a:lnTo>
                    <a:pt x="79090" y="229984"/>
                  </a:lnTo>
                  <a:lnTo>
                    <a:pt x="27311" y="229984"/>
                  </a:lnTo>
                  <a:lnTo>
                    <a:pt x="27311" y="277803"/>
                  </a:lnTo>
                  <a:lnTo>
                    <a:pt x="569" y="277803"/>
                  </a:lnTo>
                  <a:lnTo>
                    <a:pt x="569" y="159964"/>
                  </a:lnTo>
                  <a:close/>
                  <a:moveTo>
                    <a:pt x="99573" y="167365"/>
                  </a:moveTo>
                  <a:cubicBezTo>
                    <a:pt x="99573" y="158826"/>
                    <a:pt x="104694" y="153133"/>
                    <a:pt x="113798" y="153133"/>
                  </a:cubicBezTo>
                  <a:cubicBezTo>
                    <a:pt x="122333" y="153133"/>
                    <a:pt x="128592" y="158826"/>
                    <a:pt x="128592" y="167365"/>
                  </a:cubicBezTo>
                  <a:cubicBezTo>
                    <a:pt x="128592" y="175904"/>
                    <a:pt x="122902" y="181596"/>
                    <a:pt x="113798" y="181596"/>
                  </a:cubicBezTo>
                  <a:cubicBezTo>
                    <a:pt x="104694" y="181596"/>
                    <a:pt x="99573" y="175904"/>
                    <a:pt x="99573" y="167365"/>
                  </a:cubicBezTo>
                  <a:close/>
                  <a:moveTo>
                    <a:pt x="101280" y="192412"/>
                  </a:moveTo>
                  <a:lnTo>
                    <a:pt x="126316" y="192412"/>
                  </a:lnTo>
                  <a:lnTo>
                    <a:pt x="126316" y="277803"/>
                  </a:lnTo>
                  <a:lnTo>
                    <a:pt x="101280" y="277803"/>
                  </a:lnTo>
                  <a:lnTo>
                    <a:pt x="101280" y="192412"/>
                  </a:lnTo>
                  <a:close/>
                  <a:moveTo>
                    <a:pt x="147368" y="192412"/>
                  </a:moveTo>
                  <a:lnTo>
                    <a:pt x="172404" y="192412"/>
                  </a:lnTo>
                  <a:lnTo>
                    <a:pt x="172404" y="206075"/>
                  </a:lnTo>
                  <a:lnTo>
                    <a:pt x="172973" y="206075"/>
                  </a:lnTo>
                  <a:cubicBezTo>
                    <a:pt x="178663" y="196397"/>
                    <a:pt x="186060" y="190705"/>
                    <a:pt x="194595" y="190705"/>
                  </a:cubicBezTo>
                  <a:cubicBezTo>
                    <a:pt x="196871" y="190705"/>
                    <a:pt x="199146" y="191274"/>
                    <a:pt x="201991" y="191843"/>
                  </a:cubicBezTo>
                  <a:lnTo>
                    <a:pt x="201991" y="218029"/>
                  </a:lnTo>
                  <a:cubicBezTo>
                    <a:pt x="199146" y="216891"/>
                    <a:pt x="195733" y="216322"/>
                    <a:pt x="191181" y="216322"/>
                  </a:cubicBezTo>
                  <a:cubicBezTo>
                    <a:pt x="180370" y="216322"/>
                    <a:pt x="172973" y="223153"/>
                    <a:pt x="172973" y="235107"/>
                  </a:cubicBezTo>
                  <a:lnTo>
                    <a:pt x="172973" y="277803"/>
                  </a:lnTo>
                  <a:lnTo>
                    <a:pt x="147937" y="277803"/>
                  </a:lnTo>
                  <a:lnTo>
                    <a:pt x="147937" y="192412"/>
                  </a:lnTo>
                  <a:close/>
                  <a:moveTo>
                    <a:pt x="234993" y="249339"/>
                  </a:moveTo>
                  <a:cubicBezTo>
                    <a:pt x="235562" y="259017"/>
                    <a:pt x="242390" y="261863"/>
                    <a:pt x="250355" y="261863"/>
                  </a:cubicBezTo>
                  <a:cubicBezTo>
                    <a:pt x="258890" y="261863"/>
                    <a:pt x="262304" y="259017"/>
                    <a:pt x="262304" y="254463"/>
                  </a:cubicBezTo>
                  <a:cubicBezTo>
                    <a:pt x="262304" y="240231"/>
                    <a:pt x="213371" y="251047"/>
                    <a:pt x="213371" y="218029"/>
                  </a:cubicBezTo>
                  <a:cubicBezTo>
                    <a:pt x="213371" y="202659"/>
                    <a:pt x="224182" y="190705"/>
                    <a:pt x="248649" y="190705"/>
                  </a:cubicBezTo>
                  <a:cubicBezTo>
                    <a:pt x="272546" y="190705"/>
                    <a:pt x="285064" y="201521"/>
                    <a:pt x="285633" y="219737"/>
                  </a:cubicBezTo>
                  <a:lnTo>
                    <a:pt x="261735" y="219737"/>
                  </a:lnTo>
                  <a:cubicBezTo>
                    <a:pt x="261735" y="211767"/>
                    <a:pt x="256045" y="208352"/>
                    <a:pt x="248649" y="208352"/>
                  </a:cubicBezTo>
                  <a:cubicBezTo>
                    <a:pt x="240683" y="208352"/>
                    <a:pt x="238407" y="212337"/>
                    <a:pt x="238407" y="215183"/>
                  </a:cubicBezTo>
                  <a:cubicBezTo>
                    <a:pt x="238407" y="229415"/>
                    <a:pt x="287340" y="218599"/>
                    <a:pt x="287340" y="252185"/>
                  </a:cubicBezTo>
                  <a:cubicBezTo>
                    <a:pt x="287340" y="268125"/>
                    <a:pt x="276529" y="278941"/>
                    <a:pt x="250925" y="278941"/>
                  </a:cubicBezTo>
                  <a:cubicBezTo>
                    <a:pt x="226458" y="278941"/>
                    <a:pt x="211664" y="271541"/>
                    <a:pt x="210526" y="248770"/>
                  </a:cubicBezTo>
                  <a:lnTo>
                    <a:pt x="234993" y="248770"/>
                  </a:lnTo>
                  <a:close/>
                  <a:moveTo>
                    <a:pt x="308393" y="212337"/>
                  </a:moveTo>
                  <a:lnTo>
                    <a:pt x="297013" y="212337"/>
                  </a:lnTo>
                  <a:lnTo>
                    <a:pt x="297013" y="192412"/>
                  </a:lnTo>
                  <a:lnTo>
                    <a:pt x="308393" y="192412"/>
                  </a:lnTo>
                  <a:lnTo>
                    <a:pt x="308393" y="170211"/>
                  </a:lnTo>
                  <a:lnTo>
                    <a:pt x="333428" y="170211"/>
                  </a:lnTo>
                  <a:lnTo>
                    <a:pt x="333428" y="192412"/>
                  </a:lnTo>
                  <a:lnTo>
                    <a:pt x="353343" y="192412"/>
                  </a:lnTo>
                  <a:lnTo>
                    <a:pt x="353343" y="212337"/>
                  </a:lnTo>
                  <a:lnTo>
                    <a:pt x="333428" y="212337"/>
                  </a:lnTo>
                  <a:lnTo>
                    <a:pt x="333428" y="244785"/>
                  </a:lnTo>
                  <a:cubicBezTo>
                    <a:pt x="333428" y="252755"/>
                    <a:pt x="337411" y="256170"/>
                    <a:pt x="346515" y="256170"/>
                  </a:cubicBezTo>
                  <a:cubicBezTo>
                    <a:pt x="348791" y="256170"/>
                    <a:pt x="351067" y="256170"/>
                    <a:pt x="355050" y="255601"/>
                  </a:cubicBezTo>
                  <a:lnTo>
                    <a:pt x="355050" y="277803"/>
                  </a:lnTo>
                  <a:cubicBezTo>
                    <a:pt x="351636" y="278372"/>
                    <a:pt x="347084" y="279510"/>
                    <a:pt x="341963" y="279510"/>
                  </a:cubicBezTo>
                  <a:cubicBezTo>
                    <a:pt x="319772" y="279510"/>
                    <a:pt x="308393" y="269833"/>
                    <a:pt x="308393" y="245354"/>
                  </a:cubicBezTo>
                  <a:lnTo>
                    <a:pt x="308393" y="212337"/>
                  </a:lnTo>
                  <a:close/>
                </a:path>
              </a:pathLst>
            </a:custGeom>
            <a:solidFill>
              <a:srgbClr val="858381"/>
            </a:solidFill>
            <a:ln w="5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C5155EAB-A345-7F55-1761-C618B4A0A344}"/>
                </a:ext>
              </a:extLst>
            </p:cNvPr>
            <p:cNvSpPr/>
            <p:nvPr/>
          </p:nvSpPr>
          <p:spPr>
            <a:xfrm>
              <a:off x="3487075" y="6411984"/>
              <a:ext cx="1250639" cy="290924"/>
            </a:xfrm>
            <a:custGeom>
              <a:avLst/>
              <a:gdLst>
                <a:gd name="connsiteX0" fmla="*/ 1063442 w 1250639"/>
                <a:gd name="connsiteY0" fmla="*/ 223153 h 290924"/>
                <a:gd name="connsiteX1" fmla="*/ 1155049 w 1250639"/>
                <a:gd name="connsiteY1" fmla="*/ 149717 h 290924"/>
                <a:gd name="connsiteX2" fmla="*/ 1188051 w 1250639"/>
                <a:gd name="connsiteY2" fmla="*/ 154272 h 290924"/>
                <a:gd name="connsiteX3" fmla="*/ 1188620 w 1250639"/>
                <a:gd name="connsiteY3" fmla="*/ 154272 h 290924"/>
                <a:gd name="connsiteX4" fmla="*/ 1190327 w 1250639"/>
                <a:gd name="connsiteY4" fmla="*/ 154841 h 290924"/>
                <a:gd name="connsiteX5" fmla="*/ 1192033 w 1250639"/>
                <a:gd name="connsiteY5" fmla="*/ 155410 h 290924"/>
                <a:gd name="connsiteX6" fmla="*/ 1193171 w 1250639"/>
                <a:gd name="connsiteY6" fmla="*/ 155410 h 290924"/>
                <a:gd name="connsiteX7" fmla="*/ 1194310 w 1250639"/>
                <a:gd name="connsiteY7" fmla="*/ 155979 h 290924"/>
                <a:gd name="connsiteX8" fmla="*/ 1199431 w 1250639"/>
                <a:gd name="connsiteY8" fmla="*/ 157687 h 290924"/>
                <a:gd name="connsiteX9" fmla="*/ 1199431 w 1250639"/>
                <a:gd name="connsiteY9" fmla="*/ 157687 h 290924"/>
                <a:gd name="connsiteX10" fmla="*/ 1202276 w 1250639"/>
                <a:gd name="connsiteY10" fmla="*/ 158826 h 290924"/>
                <a:gd name="connsiteX11" fmla="*/ 1202276 w 1250639"/>
                <a:gd name="connsiteY11" fmla="*/ 146871 h 290924"/>
                <a:gd name="connsiteX12" fmla="*/ 1156187 w 1250639"/>
                <a:gd name="connsiteY12" fmla="*/ 106453 h 290924"/>
                <a:gd name="connsiteX13" fmla="*/ 1103840 w 1250639"/>
                <a:gd name="connsiteY13" fmla="*/ 138332 h 290924"/>
                <a:gd name="connsiteX14" fmla="*/ 1069701 w 1250639"/>
                <a:gd name="connsiteY14" fmla="*/ 105884 h 290924"/>
                <a:gd name="connsiteX15" fmla="*/ 1156756 w 1250639"/>
                <a:gd name="connsiteY15" fmla="*/ 60342 h 290924"/>
                <a:gd name="connsiteX16" fmla="*/ 1250640 w 1250639"/>
                <a:gd name="connsiteY16" fmla="*/ 143455 h 290924"/>
                <a:gd name="connsiteX17" fmla="*/ 1250640 w 1250639"/>
                <a:gd name="connsiteY17" fmla="*/ 285772 h 290924"/>
                <a:gd name="connsiteX18" fmla="*/ 1202276 w 1250639"/>
                <a:gd name="connsiteY18" fmla="*/ 285772 h 290924"/>
                <a:gd name="connsiteX19" fmla="*/ 1202276 w 1250639"/>
                <a:gd name="connsiteY19" fmla="*/ 266986 h 290924"/>
                <a:gd name="connsiteX20" fmla="*/ 1199999 w 1250639"/>
                <a:gd name="connsiteY20" fmla="*/ 268694 h 290924"/>
                <a:gd name="connsiteX21" fmla="*/ 1137411 w 1250639"/>
                <a:gd name="connsiteY21" fmla="*/ 290896 h 290924"/>
                <a:gd name="connsiteX22" fmla="*/ 1063442 w 1250639"/>
                <a:gd name="connsiteY22" fmla="*/ 223153 h 290924"/>
                <a:gd name="connsiteX23" fmla="*/ 1111237 w 1250639"/>
                <a:gd name="connsiteY23" fmla="*/ 219737 h 290924"/>
                <a:gd name="connsiteX24" fmla="*/ 1146514 w 1250639"/>
                <a:gd name="connsiteY24" fmla="*/ 247062 h 290924"/>
                <a:gd name="connsiteX25" fmla="*/ 1201706 w 1250639"/>
                <a:gd name="connsiteY25" fmla="*/ 227138 h 290924"/>
                <a:gd name="connsiteX26" fmla="*/ 1201706 w 1250639"/>
                <a:gd name="connsiteY26" fmla="*/ 200382 h 290924"/>
                <a:gd name="connsiteX27" fmla="*/ 1152773 w 1250639"/>
                <a:gd name="connsiteY27" fmla="*/ 190705 h 290924"/>
                <a:gd name="connsiteX28" fmla="*/ 1111237 w 1250639"/>
                <a:gd name="connsiteY28" fmla="*/ 219737 h 290924"/>
                <a:gd name="connsiteX29" fmla="*/ 1111237 w 1250639"/>
                <a:gd name="connsiteY29" fmla="*/ 219737 h 290924"/>
                <a:gd name="connsiteX30" fmla="*/ 862589 w 1250639"/>
                <a:gd name="connsiteY30" fmla="*/ 247631 h 290924"/>
                <a:gd name="connsiteX31" fmla="*/ 894452 w 1250639"/>
                <a:gd name="connsiteY31" fmla="*/ 214614 h 290924"/>
                <a:gd name="connsiteX32" fmla="*/ 958179 w 1250639"/>
                <a:gd name="connsiteY32" fmla="*/ 246493 h 290924"/>
                <a:gd name="connsiteX33" fmla="*/ 992318 w 1250639"/>
                <a:gd name="connsiteY33" fmla="*/ 223722 h 290924"/>
                <a:gd name="connsiteX34" fmla="*/ 976386 w 1250639"/>
                <a:gd name="connsiteY34" fmla="*/ 204936 h 290924"/>
                <a:gd name="connsiteX35" fmla="*/ 966714 w 1250639"/>
                <a:gd name="connsiteY35" fmla="*/ 202090 h 290924"/>
                <a:gd name="connsiteX36" fmla="*/ 937695 w 1250639"/>
                <a:gd name="connsiteY36" fmla="*/ 194689 h 290924"/>
                <a:gd name="connsiteX37" fmla="*/ 871123 w 1250639"/>
                <a:gd name="connsiteY37" fmla="*/ 125239 h 290924"/>
                <a:gd name="connsiteX38" fmla="*/ 951351 w 1250639"/>
                <a:gd name="connsiteY38" fmla="*/ 59773 h 290924"/>
                <a:gd name="connsiteX39" fmla="*/ 1033285 w 1250639"/>
                <a:gd name="connsiteY39" fmla="*/ 96775 h 290924"/>
                <a:gd name="connsiteX40" fmla="*/ 1001422 w 1250639"/>
                <a:gd name="connsiteY40" fmla="*/ 131501 h 290924"/>
                <a:gd name="connsiteX41" fmla="*/ 949644 w 1250639"/>
                <a:gd name="connsiteY41" fmla="*/ 103607 h 290924"/>
                <a:gd name="connsiteX42" fmla="*/ 919488 w 1250639"/>
                <a:gd name="connsiteY42" fmla="*/ 124100 h 290924"/>
                <a:gd name="connsiteX43" fmla="*/ 936557 w 1250639"/>
                <a:gd name="connsiteY43" fmla="*/ 143455 h 290924"/>
                <a:gd name="connsiteX44" fmla="*/ 941109 w 1250639"/>
                <a:gd name="connsiteY44" fmla="*/ 144594 h 290924"/>
                <a:gd name="connsiteX45" fmla="*/ 975817 w 1250639"/>
                <a:gd name="connsiteY45" fmla="*/ 152564 h 290924"/>
                <a:gd name="connsiteX46" fmla="*/ 1041251 w 1250639"/>
                <a:gd name="connsiteY46" fmla="*/ 221445 h 290924"/>
                <a:gd name="connsiteX47" fmla="*/ 953627 w 1250639"/>
                <a:gd name="connsiteY47" fmla="*/ 289757 h 290924"/>
                <a:gd name="connsiteX48" fmla="*/ 862589 w 1250639"/>
                <a:gd name="connsiteY48" fmla="*/ 247631 h 290924"/>
                <a:gd name="connsiteX49" fmla="*/ 862589 w 1250639"/>
                <a:gd name="connsiteY49" fmla="*/ 247631 h 290924"/>
                <a:gd name="connsiteX50" fmla="*/ 649786 w 1250639"/>
                <a:gd name="connsiteY50" fmla="*/ 193551 h 290924"/>
                <a:gd name="connsiteX51" fmla="*/ 649786 w 1250639"/>
                <a:gd name="connsiteY51" fmla="*/ 66035 h 290924"/>
                <a:gd name="connsiteX52" fmla="*/ 700995 w 1250639"/>
                <a:gd name="connsiteY52" fmla="*/ 66035 h 290924"/>
                <a:gd name="connsiteX53" fmla="*/ 700995 w 1250639"/>
                <a:gd name="connsiteY53" fmla="*/ 197536 h 290924"/>
                <a:gd name="connsiteX54" fmla="*/ 741963 w 1250639"/>
                <a:gd name="connsiteY54" fmla="*/ 245354 h 290924"/>
                <a:gd name="connsiteX55" fmla="*/ 782930 w 1250639"/>
                <a:gd name="connsiteY55" fmla="*/ 197536 h 290924"/>
                <a:gd name="connsiteX56" fmla="*/ 782930 w 1250639"/>
                <a:gd name="connsiteY56" fmla="*/ 66035 h 290924"/>
                <a:gd name="connsiteX57" fmla="*/ 834139 w 1250639"/>
                <a:gd name="connsiteY57" fmla="*/ 66035 h 290924"/>
                <a:gd name="connsiteX58" fmla="*/ 834139 w 1250639"/>
                <a:gd name="connsiteY58" fmla="*/ 193551 h 290924"/>
                <a:gd name="connsiteX59" fmla="*/ 741394 w 1250639"/>
                <a:gd name="connsiteY59" fmla="*/ 290326 h 290924"/>
                <a:gd name="connsiteX60" fmla="*/ 649786 w 1250639"/>
                <a:gd name="connsiteY60" fmla="*/ 193551 h 290924"/>
                <a:gd name="connsiteX61" fmla="*/ 649786 w 1250639"/>
                <a:gd name="connsiteY61" fmla="*/ 193551 h 290924"/>
                <a:gd name="connsiteX62" fmla="*/ 514367 w 1250639"/>
                <a:gd name="connsiteY62" fmla="*/ 207783 h 290924"/>
                <a:gd name="connsiteX63" fmla="*/ 514367 w 1250639"/>
                <a:gd name="connsiteY63" fmla="*/ 111576 h 290924"/>
                <a:gd name="connsiteX64" fmla="*/ 481934 w 1250639"/>
                <a:gd name="connsiteY64" fmla="*/ 111576 h 290924"/>
                <a:gd name="connsiteX65" fmla="*/ 481934 w 1250639"/>
                <a:gd name="connsiteY65" fmla="*/ 66035 h 290924"/>
                <a:gd name="connsiteX66" fmla="*/ 514367 w 1250639"/>
                <a:gd name="connsiteY66" fmla="*/ 66035 h 290924"/>
                <a:gd name="connsiteX67" fmla="*/ 514367 w 1250639"/>
                <a:gd name="connsiteY67" fmla="*/ 569 h 290924"/>
                <a:gd name="connsiteX68" fmla="*/ 565007 w 1250639"/>
                <a:gd name="connsiteY68" fmla="*/ 569 h 290924"/>
                <a:gd name="connsiteX69" fmla="*/ 565007 w 1250639"/>
                <a:gd name="connsiteY69" fmla="*/ 66035 h 290924"/>
                <a:gd name="connsiteX70" fmla="*/ 617354 w 1250639"/>
                <a:gd name="connsiteY70" fmla="*/ 66035 h 290924"/>
                <a:gd name="connsiteX71" fmla="*/ 617354 w 1250639"/>
                <a:gd name="connsiteY71" fmla="*/ 111576 h 290924"/>
                <a:gd name="connsiteX72" fmla="*/ 565007 w 1250639"/>
                <a:gd name="connsiteY72" fmla="*/ 111576 h 290924"/>
                <a:gd name="connsiteX73" fmla="*/ 565007 w 1250639"/>
                <a:gd name="connsiteY73" fmla="*/ 200382 h 290924"/>
                <a:gd name="connsiteX74" fmla="*/ 600853 w 1250639"/>
                <a:gd name="connsiteY74" fmla="*/ 240231 h 290924"/>
                <a:gd name="connsiteX75" fmla="*/ 600853 w 1250639"/>
                <a:gd name="connsiteY75" fmla="*/ 240231 h 290924"/>
                <a:gd name="connsiteX76" fmla="*/ 617354 w 1250639"/>
                <a:gd name="connsiteY76" fmla="*/ 239092 h 290924"/>
                <a:gd name="connsiteX77" fmla="*/ 617354 w 1250639"/>
                <a:gd name="connsiteY77" fmla="*/ 284634 h 290924"/>
                <a:gd name="connsiteX78" fmla="*/ 590042 w 1250639"/>
                <a:gd name="connsiteY78" fmla="*/ 285772 h 290924"/>
                <a:gd name="connsiteX79" fmla="*/ 514367 w 1250639"/>
                <a:gd name="connsiteY79" fmla="*/ 207783 h 290924"/>
                <a:gd name="connsiteX80" fmla="*/ 514367 w 1250639"/>
                <a:gd name="connsiteY80" fmla="*/ 207783 h 290924"/>
                <a:gd name="connsiteX81" fmla="*/ 344808 w 1250639"/>
                <a:gd name="connsiteY81" fmla="*/ 285203 h 290924"/>
                <a:gd name="connsiteX82" fmla="*/ 344808 w 1250639"/>
                <a:gd name="connsiteY82" fmla="*/ 144025 h 290924"/>
                <a:gd name="connsiteX83" fmla="*/ 423328 w 1250639"/>
                <a:gd name="connsiteY83" fmla="*/ 65466 h 290924"/>
                <a:gd name="connsiteX84" fmla="*/ 452347 w 1250639"/>
                <a:gd name="connsiteY84" fmla="*/ 65466 h 290924"/>
                <a:gd name="connsiteX85" fmla="*/ 452347 w 1250639"/>
                <a:gd name="connsiteY85" fmla="*/ 111576 h 290924"/>
                <a:gd name="connsiteX86" fmla="*/ 434139 w 1250639"/>
                <a:gd name="connsiteY86" fmla="*/ 111576 h 290924"/>
                <a:gd name="connsiteX87" fmla="*/ 394879 w 1250639"/>
                <a:gd name="connsiteY87" fmla="*/ 150856 h 290924"/>
                <a:gd name="connsiteX88" fmla="*/ 394879 w 1250639"/>
                <a:gd name="connsiteY88" fmla="*/ 150856 h 290924"/>
                <a:gd name="connsiteX89" fmla="*/ 394879 w 1250639"/>
                <a:gd name="connsiteY89" fmla="*/ 285203 h 290924"/>
                <a:gd name="connsiteX90" fmla="*/ 344808 w 1250639"/>
                <a:gd name="connsiteY90" fmla="*/ 285203 h 290924"/>
                <a:gd name="connsiteX91" fmla="*/ 246942 w 1250639"/>
                <a:gd name="connsiteY91" fmla="*/ 285203 h 290924"/>
                <a:gd name="connsiteX92" fmla="*/ 246942 w 1250639"/>
                <a:gd name="connsiteY92" fmla="*/ 70589 h 290924"/>
                <a:gd name="connsiteX93" fmla="*/ 298151 w 1250639"/>
                <a:gd name="connsiteY93" fmla="*/ 140609 h 290924"/>
                <a:gd name="connsiteX94" fmla="*/ 298151 w 1250639"/>
                <a:gd name="connsiteY94" fmla="*/ 285203 h 290924"/>
                <a:gd name="connsiteX95" fmla="*/ 246942 w 1250639"/>
                <a:gd name="connsiteY95" fmla="*/ 285203 h 290924"/>
                <a:gd name="connsiteX96" fmla="*/ 77951 w 1250639"/>
                <a:gd name="connsiteY96" fmla="*/ 285203 h 290924"/>
                <a:gd name="connsiteX97" fmla="*/ 0 w 1250639"/>
                <a:gd name="connsiteY97" fmla="*/ 65466 h 290924"/>
                <a:gd name="connsiteX98" fmla="*/ 52347 w 1250639"/>
                <a:gd name="connsiteY98" fmla="*/ 65466 h 290924"/>
                <a:gd name="connsiteX99" fmla="*/ 105832 w 1250639"/>
                <a:gd name="connsiteY99" fmla="*/ 226568 h 290924"/>
                <a:gd name="connsiteX100" fmla="*/ 159317 w 1250639"/>
                <a:gd name="connsiteY100" fmla="*/ 65466 h 290924"/>
                <a:gd name="connsiteX101" fmla="*/ 211664 w 1250639"/>
                <a:gd name="connsiteY101" fmla="*/ 65466 h 290924"/>
                <a:gd name="connsiteX102" fmla="*/ 133713 w 1250639"/>
                <a:gd name="connsiteY102" fmla="*/ 285203 h 290924"/>
                <a:gd name="connsiteX103" fmla="*/ 77951 w 1250639"/>
                <a:gd name="connsiteY103" fmla="*/ 285203 h 290924"/>
                <a:gd name="connsiteX104" fmla="*/ 246942 w 1250639"/>
                <a:gd name="connsiteY104" fmla="*/ 0 h 290924"/>
                <a:gd name="connsiteX105" fmla="*/ 297013 w 1250639"/>
                <a:gd name="connsiteY105" fmla="*/ 0 h 290924"/>
                <a:gd name="connsiteX106" fmla="*/ 246942 w 1250639"/>
                <a:gd name="connsiteY106" fmla="*/ 60342 h 290924"/>
                <a:gd name="connsiteX107" fmla="*/ 246942 w 1250639"/>
                <a:gd name="connsiteY107" fmla="*/ 0 h 290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</a:cxnLst>
              <a:rect l="l" t="t" r="r" b="b"/>
              <a:pathLst>
                <a:path w="1250639" h="290924">
                  <a:moveTo>
                    <a:pt x="1063442" y="223153"/>
                  </a:moveTo>
                  <a:cubicBezTo>
                    <a:pt x="1063442" y="173057"/>
                    <a:pt x="1104409" y="149717"/>
                    <a:pt x="1155049" y="149717"/>
                  </a:cubicBezTo>
                  <a:cubicBezTo>
                    <a:pt x="1166429" y="149717"/>
                    <a:pt x="1177240" y="151425"/>
                    <a:pt x="1188051" y="154272"/>
                  </a:cubicBezTo>
                  <a:lnTo>
                    <a:pt x="1188620" y="154272"/>
                  </a:lnTo>
                  <a:cubicBezTo>
                    <a:pt x="1189188" y="154272"/>
                    <a:pt x="1189758" y="154272"/>
                    <a:pt x="1190327" y="154841"/>
                  </a:cubicBezTo>
                  <a:cubicBezTo>
                    <a:pt x="1190896" y="155410"/>
                    <a:pt x="1191465" y="154841"/>
                    <a:pt x="1192033" y="155410"/>
                  </a:cubicBezTo>
                  <a:cubicBezTo>
                    <a:pt x="1192603" y="155410"/>
                    <a:pt x="1192603" y="155410"/>
                    <a:pt x="1193171" y="155410"/>
                  </a:cubicBezTo>
                  <a:cubicBezTo>
                    <a:pt x="1193741" y="155410"/>
                    <a:pt x="1194310" y="155410"/>
                    <a:pt x="1194310" y="155979"/>
                  </a:cubicBezTo>
                  <a:cubicBezTo>
                    <a:pt x="1196016" y="156549"/>
                    <a:pt x="1198293" y="157118"/>
                    <a:pt x="1199431" y="157687"/>
                  </a:cubicBezTo>
                  <a:lnTo>
                    <a:pt x="1199431" y="157687"/>
                  </a:lnTo>
                  <a:cubicBezTo>
                    <a:pt x="1200568" y="158256"/>
                    <a:pt x="1201706" y="158256"/>
                    <a:pt x="1202276" y="158826"/>
                  </a:cubicBezTo>
                  <a:lnTo>
                    <a:pt x="1202276" y="146871"/>
                  </a:lnTo>
                  <a:cubicBezTo>
                    <a:pt x="1202276" y="124100"/>
                    <a:pt x="1183499" y="105884"/>
                    <a:pt x="1156187" y="106453"/>
                  </a:cubicBezTo>
                  <a:cubicBezTo>
                    <a:pt x="1133997" y="106453"/>
                    <a:pt x="1114082" y="118977"/>
                    <a:pt x="1103840" y="138332"/>
                  </a:cubicBezTo>
                  <a:lnTo>
                    <a:pt x="1069701" y="105884"/>
                  </a:lnTo>
                  <a:cubicBezTo>
                    <a:pt x="1087340" y="75143"/>
                    <a:pt x="1123186" y="60342"/>
                    <a:pt x="1156756" y="60342"/>
                  </a:cubicBezTo>
                  <a:cubicBezTo>
                    <a:pt x="1211379" y="60342"/>
                    <a:pt x="1250640" y="87098"/>
                    <a:pt x="1250640" y="143455"/>
                  </a:cubicBezTo>
                  <a:lnTo>
                    <a:pt x="1250640" y="285772"/>
                  </a:lnTo>
                  <a:lnTo>
                    <a:pt x="1202276" y="285772"/>
                  </a:lnTo>
                  <a:lnTo>
                    <a:pt x="1202276" y="266986"/>
                  </a:lnTo>
                  <a:cubicBezTo>
                    <a:pt x="1201706" y="267556"/>
                    <a:pt x="1201137" y="268125"/>
                    <a:pt x="1199999" y="268694"/>
                  </a:cubicBezTo>
                  <a:cubicBezTo>
                    <a:pt x="1182361" y="283495"/>
                    <a:pt x="1160170" y="291465"/>
                    <a:pt x="1137411" y="290896"/>
                  </a:cubicBezTo>
                  <a:cubicBezTo>
                    <a:pt x="1097012" y="290326"/>
                    <a:pt x="1063442" y="265848"/>
                    <a:pt x="1063442" y="223153"/>
                  </a:cubicBezTo>
                  <a:close/>
                  <a:moveTo>
                    <a:pt x="1111237" y="219737"/>
                  </a:moveTo>
                  <a:cubicBezTo>
                    <a:pt x="1111237" y="234538"/>
                    <a:pt x="1122617" y="247062"/>
                    <a:pt x="1146514" y="247062"/>
                  </a:cubicBezTo>
                  <a:cubicBezTo>
                    <a:pt x="1166429" y="247062"/>
                    <a:pt x="1186344" y="240231"/>
                    <a:pt x="1201706" y="227138"/>
                  </a:cubicBezTo>
                  <a:lnTo>
                    <a:pt x="1201706" y="200382"/>
                  </a:lnTo>
                  <a:cubicBezTo>
                    <a:pt x="1186344" y="194120"/>
                    <a:pt x="1169843" y="190705"/>
                    <a:pt x="1152773" y="190705"/>
                  </a:cubicBezTo>
                  <a:cubicBezTo>
                    <a:pt x="1128307" y="190705"/>
                    <a:pt x="1111237" y="200951"/>
                    <a:pt x="1111237" y="219737"/>
                  </a:cubicBezTo>
                  <a:lnTo>
                    <a:pt x="1111237" y="219737"/>
                  </a:lnTo>
                  <a:close/>
                  <a:moveTo>
                    <a:pt x="862589" y="247631"/>
                  </a:moveTo>
                  <a:lnTo>
                    <a:pt x="894452" y="214614"/>
                  </a:lnTo>
                  <a:cubicBezTo>
                    <a:pt x="909246" y="235107"/>
                    <a:pt x="932574" y="247062"/>
                    <a:pt x="958179" y="246493"/>
                  </a:cubicBezTo>
                  <a:cubicBezTo>
                    <a:pt x="984921" y="246493"/>
                    <a:pt x="992318" y="234538"/>
                    <a:pt x="992318" y="223722"/>
                  </a:cubicBezTo>
                  <a:cubicBezTo>
                    <a:pt x="992318" y="215752"/>
                    <a:pt x="988335" y="209490"/>
                    <a:pt x="976386" y="204936"/>
                  </a:cubicBezTo>
                  <a:cubicBezTo>
                    <a:pt x="973542" y="203798"/>
                    <a:pt x="970127" y="202659"/>
                    <a:pt x="966714" y="202090"/>
                  </a:cubicBezTo>
                  <a:lnTo>
                    <a:pt x="937695" y="194689"/>
                  </a:lnTo>
                  <a:cubicBezTo>
                    <a:pt x="896728" y="184443"/>
                    <a:pt x="871123" y="163380"/>
                    <a:pt x="871123" y="125239"/>
                  </a:cubicBezTo>
                  <a:cubicBezTo>
                    <a:pt x="871123" y="84252"/>
                    <a:pt x="905263" y="59773"/>
                    <a:pt x="951351" y="59773"/>
                  </a:cubicBezTo>
                  <a:cubicBezTo>
                    <a:pt x="988335" y="59773"/>
                    <a:pt x="1013371" y="75713"/>
                    <a:pt x="1033285" y="96775"/>
                  </a:cubicBezTo>
                  <a:lnTo>
                    <a:pt x="1001422" y="131501"/>
                  </a:lnTo>
                  <a:cubicBezTo>
                    <a:pt x="989473" y="114423"/>
                    <a:pt x="970127" y="104176"/>
                    <a:pt x="949644" y="103607"/>
                  </a:cubicBezTo>
                  <a:cubicBezTo>
                    <a:pt x="930867" y="103607"/>
                    <a:pt x="919488" y="113284"/>
                    <a:pt x="919488" y="124100"/>
                  </a:cubicBezTo>
                  <a:cubicBezTo>
                    <a:pt x="919488" y="133778"/>
                    <a:pt x="926884" y="140040"/>
                    <a:pt x="936557" y="143455"/>
                  </a:cubicBezTo>
                  <a:cubicBezTo>
                    <a:pt x="938264" y="144025"/>
                    <a:pt x="939402" y="144594"/>
                    <a:pt x="941109" y="144594"/>
                  </a:cubicBezTo>
                  <a:lnTo>
                    <a:pt x="975817" y="152564"/>
                  </a:lnTo>
                  <a:cubicBezTo>
                    <a:pt x="1013371" y="161672"/>
                    <a:pt x="1041251" y="182735"/>
                    <a:pt x="1041251" y="221445"/>
                  </a:cubicBezTo>
                  <a:cubicBezTo>
                    <a:pt x="1041251" y="259586"/>
                    <a:pt x="1011664" y="289757"/>
                    <a:pt x="953627" y="289757"/>
                  </a:cubicBezTo>
                  <a:cubicBezTo>
                    <a:pt x="908108" y="290326"/>
                    <a:pt x="879658" y="269264"/>
                    <a:pt x="862589" y="247631"/>
                  </a:cubicBezTo>
                  <a:lnTo>
                    <a:pt x="862589" y="247631"/>
                  </a:lnTo>
                  <a:close/>
                  <a:moveTo>
                    <a:pt x="649786" y="193551"/>
                  </a:moveTo>
                  <a:lnTo>
                    <a:pt x="649786" y="66035"/>
                  </a:lnTo>
                  <a:lnTo>
                    <a:pt x="700995" y="66035"/>
                  </a:lnTo>
                  <a:lnTo>
                    <a:pt x="700995" y="197536"/>
                  </a:lnTo>
                  <a:cubicBezTo>
                    <a:pt x="700995" y="225999"/>
                    <a:pt x="715789" y="245354"/>
                    <a:pt x="741963" y="245354"/>
                  </a:cubicBezTo>
                  <a:cubicBezTo>
                    <a:pt x="768136" y="245354"/>
                    <a:pt x="782930" y="226568"/>
                    <a:pt x="782930" y="197536"/>
                  </a:cubicBezTo>
                  <a:lnTo>
                    <a:pt x="782930" y="66035"/>
                  </a:lnTo>
                  <a:lnTo>
                    <a:pt x="834139" y="66035"/>
                  </a:lnTo>
                  <a:lnTo>
                    <a:pt x="834139" y="193551"/>
                  </a:lnTo>
                  <a:cubicBezTo>
                    <a:pt x="834139" y="255601"/>
                    <a:pt x="790327" y="290326"/>
                    <a:pt x="741394" y="290326"/>
                  </a:cubicBezTo>
                  <a:cubicBezTo>
                    <a:pt x="692460" y="290326"/>
                    <a:pt x="650355" y="255601"/>
                    <a:pt x="649786" y="193551"/>
                  </a:cubicBezTo>
                  <a:lnTo>
                    <a:pt x="649786" y="193551"/>
                  </a:lnTo>
                  <a:close/>
                  <a:moveTo>
                    <a:pt x="514367" y="207783"/>
                  </a:moveTo>
                  <a:lnTo>
                    <a:pt x="514367" y="111576"/>
                  </a:lnTo>
                  <a:lnTo>
                    <a:pt x="481934" y="111576"/>
                  </a:lnTo>
                  <a:lnTo>
                    <a:pt x="481934" y="66035"/>
                  </a:lnTo>
                  <a:lnTo>
                    <a:pt x="514367" y="66035"/>
                  </a:lnTo>
                  <a:lnTo>
                    <a:pt x="514367" y="569"/>
                  </a:lnTo>
                  <a:lnTo>
                    <a:pt x="565007" y="569"/>
                  </a:lnTo>
                  <a:lnTo>
                    <a:pt x="565007" y="66035"/>
                  </a:lnTo>
                  <a:lnTo>
                    <a:pt x="617354" y="66035"/>
                  </a:lnTo>
                  <a:lnTo>
                    <a:pt x="617354" y="111576"/>
                  </a:lnTo>
                  <a:lnTo>
                    <a:pt x="565007" y="111576"/>
                  </a:lnTo>
                  <a:lnTo>
                    <a:pt x="565007" y="200382"/>
                  </a:lnTo>
                  <a:cubicBezTo>
                    <a:pt x="565007" y="232261"/>
                    <a:pt x="572404" y="240231"/>
                    <a:pt x="600853" y="240231"/>
                  </a:cubicBezTo>
                  <a:lnTo>
                    <a:pt x="600853" y="240231"/>
                  </a:lnTo>
                  <a:cubicBezTo>
                    <a:pt x="605405" y="240231"/>
                    <a:pt x="615647" y="239662"/>
                    <a:pt x="617354" y="239092"/>
                  </a:cubicBezTo>
                  <a:lnTo>
                    <a:pt x="617354" y="284634"/>
                  </a:lnTo>
                  <a:cubicBezTo>
                    <a:pt x="616216" y="284634"/>
                    <a:pt x="606543" y="285772"/>
                    <a:pt x="590042" y="285772"/>
                  </a:cubicBezTo>
                  <a:cubicBezTo>
                    <a:pt x="532574" y="285772"/>
                    <a:pt x="514367" y="263571"/>
                    <a:pt x="514367" y="207783"/>
                  </a:cubicBezTo>
                  <a:lnTo>
                    <a:pt x="514367" y="207783"/>
                  </a:lnTo>
                  <a:close/>
                  <a:moveTo>
                    <a:pt x="344808" y="285203"/>
                  </a:moveTo>
                  <a:lnTo>
                    <a:pt x="344808" y="144025"/>
                  </a:lnTo>
                  <a:cubicBezTo>
                    <a:pt x="344808" y="100760"/>
                    <a:pt x="380085" y="65466"/>
                    <a:pt x="423328" y="65466"/>
                  </a:cubicBezTo>
                  <a:lnTo>
                    <a:pt x="452347" y="65466"/>
                  </a:lnTo>
                  <a:lnTo>
                    <a:pt x="452347" y="111576"/>
                  </a:lnTo>
                  <a:lnTo>
                    <a:pt x="434139" y="111576"/>
                  </a:lnTo>
                  <a:cubicBezTo>
                    <a:pt x="412518" y="111576"/>
                    <a:pt x="394879" y="129224"/>
                    <a:pt x="394879" y="150856"/>
                  </a:cubicBezTo>
                  <a:lnTo>
                    <a:pt x="394879" y="150856"/>
                  </a:lnTo>
                  <a:lnTo>
                    <a:pt x="394879" y="285203"/>
                  </a:lnTo>
                  <a:lnTo>
                    <a:pt x="344808" y="285203"/>
                  </a:lnTo>
                  <a:close/>
                  <a:moveTo>
                    <a:pt x="246942" y="285203"/>
                  </a:moveTo>
                  <a:lnTo>
                    <a:pt x="246942" y="70589"/>
                  </a:lnTo>
                  <a:cubicBezTo>
                    <a:pt x="276529" y="81405"/>
                    <a:pt x="296444" y="109299"/>
                    <a:pt x="298151" y="140609"/>
                  </a:cubicBezTo>
                  <a:lnTo>
                    <a:pt x="298151" y="285203"/>
                  </a:lnTo>
                  <a:lnTo>
                    <a:pt x="246942" y="285203"/>
                  </a:lnTo>
                  <a:close/>
                  <a:moveTo>
                    <a:pt x="77951" y="285203"/>
                  </a:moveTo>
                  <a:lnTo>
                    <a:pt x="0" y="65466"/>
                  </a:lnTo>
                  <a:lnTo>
                    <a:pt x="52347" y="65466"/>
                  </a:lnTo>
                  <a:lnTo>
                    <a:pt x="105832" y="226568"/>
                  </a:lnTo>
                  <a:lnTo>
                    <a:pt x="159317" y="65466"/>
                  </a:lnTo>
                  <a:lnTo>
                    <a:pt x="211664" y="65466"/>
                  </a:lnTo>
                  <a:lnTo>
                    <a:pt x="133713" y="285203"/>
                  </a:lnTo>
                  <a:lnTo>
                    <a:pt x="77951" y="285203"/>
                  </a:lnTo>
                  <a:close/>
                  <a:moveTo>
                    <a:pt x="246942" y="0"/>
                  </a:moveTo>
                  <a:lnTo>
                    <a:pt x="297013" y="0"/>
                  </a:lnTo>
                  <a:cubicBezTo>
                    <a:pt x="292461" y="27325"/>
                    <a:pt x="273115" y="50665"/>
                    <a:pt x="246942" y="60342"/>
                  </a:cubicBezTo>
                  <a:lnTo>
                    <a:pt x="246942" y="0"/>
                  </a:lnTo>
                  <a:close/>
                </a:path>
              </a:pathLst>
            </a:custGeom>
            <a:solidFill>
              <a:srgbClr val="858381"/>
            </a:solidFill>
            <a:ln w="5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1504710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- 4 Boxes +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486F2D-7D80-084A-90A6-C8378E29534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1520" y="2922354"/>
            <a:ext cx="2469198" cy="1371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9A1FC3F1-24A8-DB49-A37F-29AE1CE3B2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484104" y="2922354"/>
            <a:ext cx="2469198" cy="1371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2C4B20AA-58A2-F04B-A06B-7EEDE694320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236688" y="2922354"/>
            <a:ext cx="2469198" cy="1371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6007F931-9C89-BB4C-8120-77F27F3BEAE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989273" y="2922354"/>
            <a:ext cx="2469198" cy="1371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9CD6BC-1AA2-210B-ABE8-3F50BE1D52C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520" y="1737360"/>
            <a:ext cx="10726951" cy="94007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B9C06DAC-0B05-E927-CDAC-7A97A0CAF67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31520" y="4538869"/>
            <a:ext cx="2468880" cy="153920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36312D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FE295400-1913-D5E2-1EA7-92D4C4CA3A0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484708" y="4538869"/>
            <a:ext cx="2468880" cy="153920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36312D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11D5F9BB-5450-0323-7FED-8C72B4F7CC9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37896" y="4538869"/>
            <a:ext cx="2468880" cy="153920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36312D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CA4EF9F8-33CF-87C4-25FA-1EA89E78506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991083" y="4538869"/>
            <a:ext cx="2468880" cy="153920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36312D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2" name="Title">
            <a:extLst>
              <a:ext uri="{FF2B5EF4-FFF2-40B4-BE49-F238E27FC236}">
                <a16:creationId xmlns:a16="http://schemas.microsoft.com/office/drawing/2014/main" id="{701F12AB-D464-4F71-6301-7197A3D21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19" y="457200"/>
            <a:ext cx="10735547" cy="940079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82F5FBE-1D63-703A-636B-EC444D30FC2B}"/>
              </a:ext>
            </a:extLst>
          </p:cNvPr>
          <p:cNvGrpSpPr/>
          <p:nvPr userDrawn="1"/>
        </p:nvGrpSpPr>
        <p:grpSpPr>
          <a:xfrm>
            <a:off x="9821208" y="6370064"/>
            <a:ext cx="1645859" cy="201757"/>
            <a:chOff x="3487075" y="6411984"/>
            <a:chExt cx="2373256" cy="290924"/>
          </a:xfrm>
        </p:grpSpPr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5B2DCA0-701E-2BC8-7E02-72AB9293875E}"/>
                </a:ext>
              </a:extLst>
            </p:cNvPr>
            <p:cNvSpPr/>
            <p:nvPr/>
          </p:nvSpPr>
          <p:spPr>
            <a:xfrm>
              <a:off x="4927757" y="6418246"/>
              <a:ext cx="932574" cy="279510"/>
            </a:xfrm>
            <a:custGeom>
              <a:avLst/>
              <a:gdLst>
                <a:gd name="connsiteX0" fmla="*/ 569 w 932574"/>
                <a:gd name="connsiteY0" fmla="*/ 6831 h 279510"/>
                <a:gd name="connsiteX1" fmla="*/ 84210 w 932574"/>
                <a:gd name="connsiteY1" fmla="*/ 6831 h 279510"/>
                <a:gd name="connsiteX2" fmla="*/ 84210 w 932574"/>
                <a:gd name="connsiteY2" fmla="*/ 28463 h 279510"/>
                <a:gd name="connsiteX3" fmla="*/ 27311 w 932574"/>
                <a:gd name="connsiteY3" fmla="*/ 28463 h 279510"/>
                <a:gd name="connsiteX4" fmla="*/ 27311 w 932574"/>
                <a:gd name="connsiteY4" fmla="*/ 53511 h 279510"/>
                <a:gd name="connsiteX5" fmla="*/ 80797 w 932574"/>
                <a:gd name="connsiteY5" fmla="*/ 53511 h 279510"/>
                <a:gd name="connsiteX6" fmla="*/ 80797 w 932574"/>
                <a:gd name="connsiteY6" fmla="*/ 74574 h 279510"/>
                <a:gd name="connsiteX7" fmla="*/ 27311 w 932574"/>
                <a:gd name="connsiteY7" fmla="*/ 74574 h 279510"/>
                <a:gd name="connsiteX8" fmla="*/ 27311 w 932574"/>
                <a:gd name="connsiteY8" fmla="*/ 103037 h 279510"/>
                <a:gd name="connsiteX9" fmla="*/ 85348 w 932574"/>
                <a:gd name="connsiteY9" fmla="*/ 103037 h 279510"/>
                <a:gd name="connsiteX10" fmla="*/ 85348 w 932574"/>
                <a:gd name="connsiteY10" fmla="*/ 124670 h 279510"/>
                <a:gd name="connsiteX11" fmla="*/ 0 w 932574"/>
                <a:gd name="connsiteY11" fmla="*/ 124670 h 279510"/>
                <a:gd name="connsiteX12" fmla="*/ 0 w 932574"/>
                <a:gd name="connsiteY12" fmla="*/ 6831 h 279510"/>
                <a:gd name="connsiteX13" fmla="*/ 104694 w 932574"/>
                <a:gd name="connsiteY13" fmla="*/ 39279 h 279510"/>
                <a:gd name="connsiteX14" fmla="*/ 129730 w 932574"/>
                <a:gd name="connsiteY14" fmla="*/ 39279 h 279510"/>
                <a:gd name="connsiteX15" fmla="*/ 129730 w 932574"/>
                <a:gd name="connsiteY15" fmla="*/ 52942 h 279510"/>
                <a:gd name="connsiteX16" fmla="*/ 130299 w 932574"/>
                <a:gd name="connsiteY16" fmla="*/ 52942 h 279510"/>
                <a:gd name="connsiteX17" fmla="*/ 158179 w 932574"/>
                <a:gd name="connsiteY17" fmla="*/ 37572 h 279510"/>
                <a:gd name="connsiteX18" fmla="*/ 186060 w 932574"/>
                <a:gd name="connsiteY18" fmla="*/ 68881 h 279510"/>
                <a:gd name="connsiteX19" fmla="*/ 186060 w 932574"/>
                <a:gd name="connsiteY19" fmla="*/ 124670 h 279510"/>
                <a:gd name="connsiteX20" fmla="*/ 161024 w 932574"/>
                <a:gd name="connsiteY20" fmla="*/ 124670 h 279510"/>
                <a:gd name="connsiteX21" fmla="*/ 161024 w 932574"/>
                <a:gd name="connsiteY21" fmla="*/ 75713 h 279510"/>
                <a:gd name="connsiteX22" fmla="*/ 147368 w 932574"/>
                <a:gd name="connsiteY22" fmla="*/ 59204 h 279510"/>
                <a:gd name="connsiteX23" fmla="*/ 129730 w 932574"/>
                <a:gd name="connsiteY23" fmla="*/ 77420 h 279510"/>
                <a:gd name="connsiteX24" fmla="*/ 129730 w 932574"/>
                <a:gd name="connsiteY24" fmla="*/ 124670 h 279510"/>
                <a:gd name="connsiteX25" fmla="*/ 104694 w 932574"/>
                <a:gd name="connsiteY25" fmla="*/ 124670 h 279510"/>
                <a:gd name="connsiteX26" fmla="*/ 104694 w 932574"/>
                <a:gd name="connsiteY26" fmla="*/ 39279 h 279510"/>
                <a:gd name="connsiteX27" fmla="*/ 287340 w 932574"/>
                <a:gd name="connsiteY27" fmla="*/ 39279 h 279510"/>
                <a:gd name="connsiteX28" fmla="*/ 287340 w 932574"/>
                <a:gd name="connsiteY28" fmla="*/ 58065 h 279510"/>
                <a:gd name="connsiteX29" fmla="*/ 271408 w 932574"/>
                <a:gd name="connsiteY29" fmla="*/ 58065 h 279510"/>
                <a:gd name="connsiteX30" fmla="*/ 273684 w 932574"/>
                <a:gd name="connsiteY30" fmla="*/ 69451 h 279510"/>
                <a:gd name="connsiteX31" fmla="*/ 239545 w 932574"/>
                <a:gd name="connsiteY31" fmla="*/ 100760 h 279510"/>
                <a:gd name="connsiteX32" fmla="*/ 225320 w 932574"/>
                <a:gd name="connsiteY32" fmla="*/ 98483 h 279510"/>
                <a:gd name="connsiteX33" fmla="*/ 223044 w 932574"/>
                <a:gd name="connsiteY33" fmla="*/ 103607 h 279510"/>
                <a:gd name="connsiteX34" fmla="*/ 285064 w 932574"/>
                <a:gd name="connsiteY34" fmla="*/ 130932 h 279510"/>
                <a:gd name="connsiteX35" fmla="*/ 240114 w 932574"/>
                <a:gd name="connsiteY35" fmla="*/ 157118 h 279510"/>
                <a:gd name="connsiteX36" fmla="*/ 198578 w 932574"/>
                <a:gd name="connsiteY36" fmla="*/ 137763 h 279510"/>
                <a:gd name="connsiteX37" fmla="*/ 207681 w 932574"/>
                <a:gd name="connsiteY37" fmla="*/ 122962 h 279510"/>
                <a:gd name="connsiteX38" fmla="*/ 200284 w 932574"/>
                <a:gd name="connsiteY38" fmla="*/ 109869 h 279510"/>
                <a:gd name="connsiteX39" fmla="*/ 212802 w 932574"/>
                <a:gd name="connsiteY39" fmla="*/ 91652 h 279510"/>
                <a:gd name="connsiteX40" fmla="*/ 204267 w 932574"/>
                <a:gd name="connsiteY40" fmla="*/ 69451 h 279510"/>
                <a:gd name="connsiteX41" fmla="*/ 238976 w 932574"/>
                <a:gd name="connsiteY41" fmla="*/ 38141 h 279510"/>
                <a:gd name="connsiteX42" fmla="*/ 251494 w 932574"/>
                <a:gd name="connsiteY42" fmla="*/ 39849 h 279510"/>
                <a:gd name="connsiteX43" fmla="*/ 287340 w 932574"/>
                <a:gd name="connsiteY43" fmla="*/ 39849 h 279510"/>
                <a:gd name="connsiteX44" fmla="*/ 222475 w 932574"/>
                <a:gd name="connsiteY44" fmla="*/ 127516 h 279510"/>
                <a:gd name="connsiteX45" fmla="*/ 219061 w 932574"/>
                <a:gd name="connsiteY45" fmla="*/ 133778 h 279510"/>
                <a:gd name="connsiteX46" fmla="*/ 241821 w 932574"/>
                <a:gd name="connsiteY46" fmla="*/ 141748 h 279510"/>
                <a:gd name="connsiteX47" fmla="*/ 261735 w 932574"/>
                <a:gd name="connsiteY47" fmla="*/ 133778 h 279510"/>
                <a:gd name="connsiteX48" fmla="*/ 222475 w 932574"/>
                <a:gd name="connsiteY48" fmla="*/ 127516 h 279510"/>
                <a:gd name="connsiteX49" fmla="*/ 251494 w 932574"/>
                <a:gd name="connsiteY49" fmla="*/ 69451 h 279510"/>
                <a:gd name="connsiteX50" fmla="*/ 239545 w 932574"/>
                <a:gd name="connsiteY50" fmla="*/ 54080 h 279510"/>
                <a:gd name="connsiteX51" fmla="*/ 227596 w 932574"/>
                <a:gd name="connsiteY51" fmla="*/ 69451 h 279510"/>
                <a:gd name="connsiteX52" fmla="*/ 239545 w 932574"/>
                <a:gd name="connsiteY52" fmla="*/ 84821 h 279510"/>
                <a:gd name="connsiteX53" fmla="*/ 251494 w 932574"/>
                <a:gd name="connsiteY53" fmla="*/ 69451 h 279510"/>
                <a:gd name="connsiteX54" fmla="*/ 299858 w 932574"/>
                <a:gd name="connsiteY54" fmla="*/ 14232 h 279510"/>
                <a:gd name="connsiteX55" fmla="*/ 314082 w 932574"/>
                <a:gd name="connsiteY55" fmla="*/ 0 h 279510"/>
                <a:gd name="connsiteX56" fmla="*/ 328876 w 932574"/>
                <a:gd name="connsiteY56" fmla="*/ 14232 h 279510"/>
                <a:gd name="connsiteX57" fmla="*/ 314082 w 932574"/>
                <a:gd name="connsiteY57" fmla="*/ 28463 h 279510"/>
                <a:gd name="connsiteX58" fmla="*/ 299858 w 932574"/>
                <a:gd name="connsiteY58" fmla="*/ 14232 h 279510"/>
                <a:gd name="connsiteX59" fmla="*/ 301565 w 932574"/>
                <a:gd name="connsiteY59" fmla="*/ 39279 h 279510"/>
                <a:gd name="connsiteX60" fmla="*/ 326600 w 932574"/>
                <a:gd name="connsiteY60" fmla="*/ 39279 h 279510"/>
                <a:gd name="connsiteX61" fmla="*/ 326600 w 932574"/>
                <a:gd name="connsiteY61" fmla="*/ 124670 h 279510"/>
                <a:gd name="connsiteX62" fmla="*/ 301565 w 932574"/>
                <a:gd name="connsiteY62" fmla="*/ 124670 h 279510"/>
                <a:gd name="connsiteX63" fmla="*/ 301565 w 932574"/>
                <a:gd name="connsiteY63" fmla="*/ 39279 h 279510"/>
                <a:gd name="connsiteX64" fmla="*/ 347653 w 932574"/>
                <a:gd name="connsiteY64" fmla="*/ 39279 h 279510"/>
                <a:gd name="connsiteX65" fmla="*/ 372688 w 932574"/>
                <a:gd name="connsiteY65" fmla="*/ 39279 h 279510"/>
                <a:gd name="connsiteX66" fmla="*/ 372688 w 932574"/>
                <a:gd name="connsiteY66" fmla="*/ 52942 h 279510"/>
                <a:gd name="connsiteX67" fmla="*/ 373258 w 932574"/>
                <a:gd name="connsiteY67" fmla="*/ 52942 h 279510"/>
                <a:gd name="connsiteX68" fmla="*/ 401138 w 932574"/>
                <a:gd name="connsiteY68" fmla="*/ 37572 h 279510"/>
                <a:gd name="connsiteX69" fmla="*/ 429018 w 932574"/>
                <a:gd name="connsiteY69" fmla="*/ 68881 h 279510"/>
                <a:gd name="connsiteX70" fmla="*/ 429018 w 932574"/>
                <a:gd name="connsiteY70" fmla="*/ 124670 h 279510"/>
                <a:gd name="connsiteX71" fmla="*/ 403983 w 932574"/>
                <a:gd name="connsiteY71" fmla="*/ 124670 h 279510"/>
                <a:gd name="connsiteX72" fmla="*/ 403983 w 932574"/>
                <a:gd name="connsiteY72" fmla="*/ 75713 h 279510"/>
                <a:gd name="connsiteX73" fmla="*/ 390327 w 932574"/>
                <a:gd name="connsiteY73" fmla="*/ 59204 h 279510"/>
                <a:gd name="connsiteX74" fmla="*/ 372688 w 932574"/>
                <a:gd name="connsiteY74" fmla="*/ 77420 h 279510"/>
                <a:gd name="connsiteX75" fmla="*/ 372688 w 932574"/>
                <a:gd name="connsiteY75" fmla="*/ 124670 h 279510"/>
                <a:gd name="connsiteX76" fmla="*/ 347653 w 932574"/>
                <a:gd name="connsiteY76" fmla="*/ 124670 h 279510"/>
                <a:gd name="connsiteX77" fmla="*/ 347653 w 932574"/>
                <a:gd name="connsiteY77" fmla="*/ 39279 h 279510"/>
                <a:gd name="connsiteX78" fmla="*/ 526316 w 932574"/>
                <a:gd name="connsiteY78" fmla="*/ 93360 h 279510"/>
                <a:gd name="connsiteX79" fmla="*/ 487055 w 932574"/>
                <a:gd name="connsiteY79" fmla="*/ 126377 h 279510"/>
                <a:gd name="connsiteX80" fmla="*/ 445519 w 932574"/>
                <a:gd name="connsiteY80" fmla="*/ 81975 h 279510"/>
                <a:gd name="connsiteX81" fmla="*/ 487624 w 932574"/>
                <a:gd name="connsiteY81" fmla="*/ 37572 h 279510"/>
                <a:gd name="connsiteX82" fmla="*/ 526316 w 932574"/>
                <a:gd name="connsiteY82" fmla="*/ 83113 h 279510"/>
                <a:gd name="connsiteX83" fmla="*/ 526316 w 932574"/>
                <a:gd name="connsiteY83" fmla="*/ 86529 h 279510"/>
                <a:gd name="connsiteX84" fmla="*/ 470555 w 932574"/>
                <a:gd name="connsiteY84" fmla="*/ 86529 h 279510"/>
                <a:gd name="connsiteX85" fmla="*/ 486486 w 932574"/>
                <a:gd name="connsiteY85" fmla="*/ 107022 h 279510"/>
                <a:gd name="connsiteX86" fmla="*/ 501280 w 932574"/>
                <a:gd name="connsiteY86" fmla="*/ 93360 h 279510"/>
                <a:gd name="connsiteX87" fmla="*/ 526316 w 932574"/>
                <a:gd name="connsiteY87" fmla="*/ 93360 h 279510"/>
                <a:gd name="connsiteX88" fmla="*/ 501280 w 932574"/>
                <a:gd name="connsiteY88" fmla="*/ 72866 h 279510"/>
                <a:gd name="connsiteX89" fmla="*/ 486486 w 932574"/>
                <a:gd name="connsiteY89" fmla="*/ 56357 h 279510"/>
                <a:gd name="connsiteX90" fmla="*/ 471123 w 932574"/>
                <a:gd name="connsiteY90" fmla="*/ 72866 h 279510"/>
                <a:gd name="connsiteX91" fmla="*/ 501280 w 932574"/>
                <a:gd name="connsiteY91" fmla="*/ 72866 h 279510"/>
                <a:gd name="connsiteX92" fmla="*/ 619630 w 932574"/>
                <a:gd name="connsiteY92" fmla="*/ 93360 h 279510"/>
                <a:gd name="connsiteX93" fmla="*/ 580370 w 932574"/>
                <a:gd name="connsiteY93" fmla="*/ 126377 h 279510"/>
                <a:gd name="connsiteX94" fmla="*/ 538833 w 932574"/>
                <a:gd name="connsiteY94" fmla="*/ 81975 h 279510"/>
                <a:gd name="connsiteX95" fmla="*/ 580939 w 932574"/>
                <a:gd name="connsiteY95" fmla="*/ 37572 h 279510"/>
                <a:gd name="connsiteX96" fmla="*/ 619630 w 932574"/>
                <a:gd name="connsiteY96" fmla="*/ 83113 h 279510"/>
                <a:gd name="connsiteX97" fmla="*/ 619630 w 932574"/>
                <a:gd name="connsiteY97" fmla="*/ 86529 h 279510"/>
                <a:gd name="connsiteX98" fmla="*/ 564438 w 932574"/>
                <a:gd name="connsiteY98" fmla="*/ 86529 h 279510"/>
                <a:gd name="connsiteX99" fmla="*/ 580370 w 932574"/>
                <a:gd name="connsiteY99" fmla="*/ 107022 h 279510"/>
                <a:gd name="connsiteX100" fmla="*/ 595164 w 932574"/>
                <a:gd name="connsiteY100" fmla="*/ 93360 h 279510"/>
                <a:gd name="connsiteX101" fmla="*/ 619630 w 932574"/>
                <a:gd name="connsiteY101" fmla="*/ 93360 h 279510"/>
                <a:gd name="connsiteX102" fmla="*/ 594594 w 932574"/>
                <a:gd name="connsiteY102" fmla="*/ 72866 h 279510"/>
                <a:gd name="connsiteX103" fmla="*/ 579801 w 932574"/>
                <a:gd name="connsiteY103" fmla="*/ 56357 h 279510"/>
                <a:gd name="connsiteX104" fmla="*/ 564438 w 932574"/>
                <a:gd name="connsiteY104" fmla="*/ 72866 h 279510"/>
                <a:gd name="connsiteX105" fmla="*/ 594594 w 932574"/>
                <a:gd name="connsiteY105" fmla="*/ 72866 h 279510"/>
                <a:gd name="connsiteX106" fmla="*/ 636700 w 932574"/>
                <a:gd name="connsiteY106" fmla="*/ 39279 h 279510"/>
                <a:gd name="connsiteX107" fmla="*/ 661735 w 932574"/>
                <a:gd name="connsiteY107" fmla="*/ 39279 h 279510"/>
                <a:gd name="connsiteX108" fmla="*/ 661735 w 932574"/>
                <a:gd name="connsiteY108" fmla="*/ 52942 h 279510"/>
                <a:gd name="connsiteX109" fmla="*/ 662304 w 932574"/>
                <a:gd name="connsiteY109" fmla="*/ 52942 h 279510"/>
                <a:gd name="connsiteX110" fmla="*/ 683926 w 932574"/>
                <a:gd name="connsiteY110" fmla="*/ 37572 h 279510"/>
                <a:gd name="connsiteX111" fmla="*/ 691323 w 932574"/>
                <a:gd name="connsiteY111" fmla="*/ 38710 h 279510"/>
                <a:gd name="connsiteX112" fmla="*/ 691323 w 932574"/>
                <a:gd name="connsiteY112" fmla="*/ 64896 h 279510"/>
                <a:gd name="connsiteX113" fmla="*/ 680512 w 932574"/>
                <a:gd name="connsiteY113" fmla="*/ 63189 h 279510"/>
                <a:gd name="connsiteX114" fmla="*/ 662304 w 932574"/>
                <a:gd name="connsiteY114" fmla="*/ 81975 h 279510"/>
                <a:gd name="connsiteX115" fmla="*/ 662304 w 932574"/>
                <a:gd name="connsiteY115" fmla="*/ 124670 h 279510"/>
                <a:gd name="connsiteX116" fmla="*/ 637269 w 932574"/>
                <a:gd name="connsiteY116" fmla="*/ 124670 h 279510"/>
                <a:gd name="connsiteX117" fmla="*/ 637269 w 932574"/>
                <a:gd name="connsiteY117" fmla="*/ 39279 h 279510"/>
                <a:gd name="connsiteX118" fmla="*/ 702702 w 932574"/>
                <a:gd name="connsiteY118" fmla="*/ 14232 h 279510"/>
                <a:gd name="connsiteX119" fmla="*/ 716927 w 932574"/>
                <a:gd name="connsiteY119" fmla="*/ 0 h 279510"/>
                <a:gd name="connsiteX120" fmla="*/ 731721 w 932574"/>
                <a:gd name="connsiteY120" fmla="*/ 14232 h 279510"/>
                <a:gd name="connsiteX121" fmla="*/ 716927 w 932574"/>
                <a:gd name="connsiteY121" fmla="*/ 28463 h 279510"/>
                <a:gd name="connsiteX122" fmla="*/ 702702 w 932574"/>
                <a:gd name="connsiteY122" fmla="*/ 14232 h 279510"/>
                <a:gd name="connsiteX123" fmla="*/ 704409 w 932574"/>
                <a:gd name="connsiteY123" fmla="*/ 39279 h 279510"/>
                <a:gd name="connsiteX124" fmla="*/ 729445 w 932574"/>
                <a:gd name="connsiteY124" fmla="*/ 39279 h 279510"/>
                <a:gd name="connsiteX125" fmla="*/ 729445 w 932574"/>
                <a:gd name="connsiteY125" fmla="*/ 124670 h 279510"/>
                <a:gd name="connsiteX126" fmla="*/ 704409 w 932574"/>
                <a:gd name="connsiteY126" fmla="*/ 124670 h 279510"/>
                <a:gd name="connsiteX127" fmla="*/ 704409 w 932574"/>
                <a:gd name="connsiteY127" fmla="*/ 39279 h 279510"/>
                <a:gd name="connsiteX128" fmla="*/ 750498 w 932574"/>
                <a:gd name="connsiteY128" fmla="*/ 39279 h 279510"/>
                <a:gd name="connsiteX129" fmla="*/ 775533 w 932574"/>
                <a:gd name="connsiteY129" fmla="*/ 39279 h 279510"/>
                <a:gd name="connsiteX130" fmla="*/ 775533 w 932574"/>
                <a:gd name="connsiteY130" fmla="*/ 52942 h 279510"/>
                <a:gd name="connsiteX131" fmla="*/ 776102 w 932574"/>
                <a:gd name="connsiteY131" fmla="*/ 52942 h 279510"/>
                <a:gd name="connsiteX132" fmla="*/ 803982 w 932574"/>
                <a:gd name="connsiteY132" fmla="*/ 37572 h 279510"/>
                <a:gd name="connsiteX133" fmla="*/ 831863 w 932574"/>
                <a:gd name="connsiteY133" fmla="*/ 68881 h 279510"/>
                <a:gd name="connsiteX134" fmla="*/ 831863 w 932574"/>
                <a:gd name="connsiteY134" fmla="*/ 124670 h 279510"/>
                <a:gd name="connsiteX135" fmla="*/ 806827 w 932574"/>
                <a:gd name="connsiteY135" fmla="*/ 124670 h 279510"/>
                <a:gd name="connsiteX136" fmla="*/ 806827 w 932574"/>
                <a:gd name="connsiteY136" fmla="*/ 75713 h 279510"/>
                <a:gd name="connsiteX137" fmla="*/ 793172 w 932574"/>
                <a:gd name="connsiteY137" fmla="*/ 59204 h 279510"/>
                <a:gd name="connsiteX138" fmla="*/ 775533 w 932574"/>
                <a:gd name="connsiteY138" fmla="*/ 77420 h 279510"/>
                <a:gd name="connsiteX139" fmla="*/ 775533 w 932574"/>
                <a:gd name="connsiteY139" fmla="*/ 124670 h 279510"/>
                <a:gd name="connsiteX140" fmla="*/ 750498 w 932574"/>
                <a:gd name="connsiteY140" fmla="*/ 124670 h 279510"/>
                <a:gd name="connsiteX141" fmla="*/ 750498 w 932574"/>
                <a:gd name="connsiteY141" fmla="*/ 39279 h 279510"/>
                <a:gd name="connsiteX142" fmla="*/ 932574 w 932574"/>
                <a:gd name="connsiteY142" fmla="*/ 39279 h 279510"/>
                <a:gd name="connsiteX143" fmla="*/ 932574 w 932574"/>
                <a:gd name="connsiteY143" fmla="*/ 58065 h 279510"/>
                <a:gd name="connsiteX144" fmla="*/ 917212 w 932574"/>
                <a:gd name="connsiteY144" fmla="*/ 58065 h 279510"/>
                <a:gd name="connsiteX145" fmla="*/ 919488 w 932574"/>
                <a:gd name="connsiteY145" fmla="*/ 69451 h 279510"/>
                <a:gd name="connsiteX146" fmla="*/ 885348 w 932574"/>
                <a:gd name="connsiteY146" fmla="*/ 100760 h 279510"/>
                <a:gd name="connsiteX147" fmla="*/ 871124 w 932574"/>
                <a:gd name="connsiteY147" fmla="*/ 98483 h 279510"/>
                <a:gd name="connsiteX148" fmla="*/ 868847 w 932574"/>
                <a:gd name="connsiteY148" fmla="*/ 103607 h 279510"/>
                <a:gd name="connsiteX149" fmla="*/ 930867 w 932574"/>
                <a:gd name="connsiteY149" fmla="*/ 130932 h 279510"/>
                <a:gd name="connsiteX150" fmla="*/ 885917 w 932574"/>
                <a:gd name="connsiteY150" fmla="*/ 157118 h 279510"/>
                <a:gd name="connsiteX151" fmla="*/ 844381 w 932574"/>
                <a:gd name="connsiteY151" fmla="*/ 137763 h 279510"/>
                <a:gd name="connsiteX152" fmla="*/ 853485 w 932574"/>
                <a:gd name="connsiteY152" fmla="*/ 122962 h 279510"/>
                <a:gd name="connsiteX153" fmla="*/ 846088 w 932574"/>
                <a:gd name="connsiteY153" fmla="*/ 109869 h 279510"/>
                <a:gd name="connsiteX154" fmla="*/ 858606 w 932574"/>
                <a:gd name="connsiteY154" fmla="*/ 91652 h 279510"/>
                <a:gd name="connsiteX155" fmla="*/ 850071 w 932574"/>
                <a:gd name="connsiteY155" fmla="*/ 69451 h 279510"/>
                <a:gd name="connsiteX156" fmla="*/ 884779 w 932574"/>
                <a:gd name="connsiteY156" fmla="*/ 38141 h 279510"/>
                <a:gd name="connsiteX157" fmla="*/ 897297 w 932574"/>
                <a:gd name="connsiteY157" fmla="*/ 39849 h 279510"/>
                <a:gd name="connsiteX158" fmla="*/ 932574 w 932574"/>
                <a:gd name="connsiteY158" fmla="*/ 39849 h 279510"/>
                <a:gd name="connsiteX159" fmla="*/ 867709 w 932574"/>
                <a:gd name="connsiteY159" fmla="*/ 127516 h 279510"/>
                <a:gd name="connsiteX160" fmla="*/ 864296 w 932574"/>
                <a:gd name="connsiteY160" fmla="*/ 133778 h 279510"/>
                <a:gd name="connsiteX161" fmla="*/ 887055 w 932574"/>
                <a:gd name="connsiteY161" fmla="*/ 141748 h 279510"/>
                <a:gd name="connsiteX162" fmla="*/ 906970 w 932574"/>
                <a:gd name="connsiteY162" fmla="*/ 133778 h 279510"/>
                <a:gd name="connsiteX163" fmla="*/ 867709 w 932574"/>
                <a:gd name="connsiteY163" fmla="*/ 127516 h 279510"/>
                <a:gd name="connsiteX164" fmla="*/ 896728 w 932574"/>
                <a:gd name="connsiteY164" fmla="*/ 69451 h 279510"/>
                <a:gd name="connsiteX165" fmla="*/ 884779 w 932574"/>
                <a:gd name="connsiteY165" fmla="*/ 54080 h 279510"/>
                <a:gd name="connsiteX166" fmla="*/ 872830 w 932574"/>
                <a:gd name="connsiteY166" fmla="*/ 69451 h 279510"/>
                <a:gd name="connsiteX167" fmla="*/ 884779 w 932574"/>
                <a:gd name="connsiteY167" fmla="*/ 84821 h 279510"/>
                <a:gd name="connsiteX168" fmla="*/ 896728 w 932574"/>
                <a:gd name="connsiteY168" fmla="*/ 69451 h 279510"/>
                <a:gd name="connsiteX169" fmla="*/ 569 w 932574"/>
                <a:gd name="connsiteY169" fmla="*/ 159964 h 279510"/>
                <a:gd name="connsiteX170" fmla="*/ 82504 w 932574"/>
                <a:gd name="connsiteY170" fmla="*/ 159964 h 279510"/>
                <a:gd name="connsiteX171" fmla="*/ 82504 w 932574"/>
                <a:gd name="connsiteY171" fmla="*/ 181596 h 279510"/>
                <a:gd name="connsiteX172" fmla="*/ 27311 w 932574"/>
                <a:gd name="connsiteY172" fmla="*/ 181596 h 279510"/>
                <a:gd name="connsiteX173" fmla="*/ 27311 w 932574"/>
                <a:gd name="connsiteY173" fmla="*/ 208921 h 279510"/>
                <a:gd name="connsiteX174" fmla="*/ 79090 w 932574"/>
                <a:gd name="connsiteY174" fmla="*/ 208921 h 279510"/>
                <a:gd name="connsiteX175" fmla="*/ 79090 w 932574"/>
                <a:gd name="connsiteY175" fmla="*/ 229984 h 279510"/>
                <a:gd name="connsiteX176" fmla="*/ 27311 w 932574"/>
                <a:gd name="connsiteY176" fmla="*/ 229984 h 279510"/>
                <a:gd name="connsiteX177" fmla="*/ 27311 w 932574"/>
                <a:gd name="connsiteY177" fmla="*/ 277803 h 279510"/>
                <a:gd name="connsiteX178" fmla="*/ 569 w 932574"/>
                <a:gd name="connsiteY178" fmla="*/ 277803 h 279510"/>
                <a:gd name="connsiteX179" fmla="*/ 569 w 932574"/>
                <a:gd name="connsiteY179" fmla="*/ 159964 h 279510"/>
                <a:gd name="connsiteX180" fmla="*/ 99573 w 932574"/>
                <a:gd name="connsiteY180" fmla="*/ 167365 h 279510"/>
                <a:gd name="connsiteX181" fmla="*/ 113798 w 932574"/>
                <a:gd name="connsiteY181" fmla="*/ 153133 h 279510"/>
                <a:gd name="connsiteX182" fmla="*/ 128592 w 932574"/>
                <a:gd name="connsiteY182" fmla="*/ 167365 h 279510"/>
                <a:gd name="connsiteX183" fmla="*/ 113798 w 932574"/>
                <a:gd name="connsiteY183" fmla="*/ 181596 h 279510"/>
                <a:gd name="connsiteX184" fmla="*/ 99573 w 932574"/>
                <a:gd name="connsiteY184" fmla="*/ 167365 h 279510"/>
                <a:gd name="connsiteX185" fmla="*/ 101280 w 932574"/>
                <a:gd name="connsiteY185" fmla="*/ 192412 h 279510"/>
                <a:gd name="connsiteX186" fmla="*/ 126316 w 932574"/>
                <a:gd name="connsiteY186" fmla="*/ 192412 h 279510"/>
                <a:gd name="connsiteX187" fmla="*/ 126316 w 932574"/>
                <a:gd name="connsiteY187" fmla="*/ 277803 h 279510"/>
                <a:gd name="connsiteX188" fmla="*/ 101280 w 932574"/>
                <a:gd name="connsiteY188" fmla="*/ 277803 h 279510"/>
                <a:gd name="connsiteX189" fmla="*/ 101280 w 932574"/>
                <a:gd name="connsiteY189" fmla="*/ 192412 h 279510"/>
                <a:gd name="connsiteX190" fmla="*/ 147368 w 932574"/>
                <a:gd name="connsiteY190" fmla="*/ 192412 h 279510"/>
                <a:gd name="connsiteX191" fmla="*/ 172404 w 932574"/>
                <a:gd name="connsiteY191" fmla="*/ 192412 h 279510"/>
                <a:gd name="connsiteX192" fmla="*/ 172404 w 932574"/>
                <a:gd name="connsiteY192" fmla="*/ 206075 h 279510"/>
                <a:gd name="connsiteX193" fmla="*/ 172973 w 932574"/>
                <a:gd name="connsiteY193" fmla="*/ 206075 h 279510"/>
                <a:gd name="connsiteX194" fmla="*/ 194595 w 932574"/>
                <a:gd name="connsiteY194" fmla="*/ 190705 h 279510"/>
                <a:gd name="connsiteX195" fmla="*/ 201991 w 932574"/>
                <a:gd name="connsiteY195" fmla="*/ 191843 h 279510"/>
                <a:gd name="connsiteX196" fmla="*/ 201991 w 932574"/>
                <a:gd name="connsiteY196" fmla="*/ 218029 h 279510"/>
                <a:gd name="connsiteX197" fmla="*/ 191181 w 932574"/>
                <a:gd name="connsiteY197" fmla="*/ 216322 h 279510"/>
                <a:gd name="connsiteX198" fmla="*/ 172973 w 932574"/>
                <a:gd name="connsiteY198" fmla="*/ 235107 h 279510"/>
                <a:gd name="connsiteX199" fmla="*/ 172973 w 932574"/>
                <a:gd name="connsiteY199" fmla="*/ 277803 h 279510"/>
                <a:gd name="connsiteX200" fmla="*/ 147937 w 932574"/>
                <a:gd name="connsiteY200" fmla="*/ 277803 h 279510"/>
                <a:gd name="connsiteX201" fmla="*/ 147937 w 932574"/>
                <a:gd name="connsiteY201" fmla="*/ 192412 h 279510"/>
                <a:gd name="connsiteX202" fmla="*/ 234993 w 932574"/>
                <a:gd name="connsiteY202" fmla="*/ 249339 h 279510"/>
                <a:gd name="connsiteX203" fmla="*/ 250355 w 932574"/>
                <a:gd name="connsiteY203" fmla="*/ 261863 h 279510"/>
                <a:gd name="connsiteX204" fmla="*/ 262304 w 932574"/>
                <a:gd name="connsiteY204" fmla="*/ 254463 h 279510"/>
                <a:gd name="connsiteX205" fmla="*/ 213371 w 932574"/>
                <a:gd name="connsiteY205" fmla="*/ 218029 h 279510"/>
                <a:gd name="connsiteX206" fmla="*/ 248649 w 932574"/>
                <a:gd name="connsiteY206" fmla="*/ 190705 h 279510"/>
                <a:gd name="connsiteX207" fmla="*/ 285633 w 932574"/>
                <a:gd name="connsiteY207" fmla="*/ 219737 h 279510"/>
                <a:gd name="connsiteX208" fmla="*/ 261735 w 932574"/>
                <a:gd name="connsiteY208" fmla="*/ 219737 h 279510"/>
                <a:gd name="connsiteX209" fmla="*/ 248649 w 932574"/>
                <a:gd name="connsiteY209" fmla="*/ 208352 h 279510"/>
                <a:gd name="connsiteX210" fmla="*/ 238407 w 932574"/>
                <a:gd name="connsiteY210" fmla="*/ 215183 h 279510"/>
                <a:gd name="connsiteX211" fmla="*/ 287340 w 932574"/>
                <a:gd name="connsiteY211" fmla="*/ 252185 h 279510"/>
                <a:gd name="connsiteX212" fmla="*/ 250925 w 932574"/>
                <a:gd name="connsiteY212" fmla="*/ 278941 h 279510"/>
                <a:gd name="connsiteX213" fmla="*/ 210526 w 932574"/>
                <a:gd name="connsiteY213" fmla="*/ 248770 h 279510"/>
                <a:gd name="connsiteX214" fmla="*/ 234993 w 932574"/>
                <a:gd name="connsiteY214" fmla="*/ 248770 h 279510"/>
                <a:gd name="connsiteX215" fmla="*/ 308393 w 932574"/>
                <a:gd name="connsiteY215" fmla="*/ 212337 h 279510"/>
                <a:gd name="connsiteX216" fmla="*/ 297013 w 932574"/>
                <a:gd name="connsiteY216" fmla="*/ 212337 h 279510"/>
                <a:gd name="connsiteX217" fmla="*/ 297013 w 932574"/>
                <a:gd name="connsiteY217" fmla="*/ 192412 h 279510"/>
                <a:gd name="connsiteX218" fmla="*/ 308393 w 932574"/>
                <a:gd name="connsiteY218" fmla="*/ 192412 h 279510"/>
                <a:gd name="connsiteX219" fmla="*/ 308393 w 932574"/>
                <a:gd name="connsiteY219" fmla="*/ 170211 h 279510"/>
                <a:gd name="connsiteX220" fmla="*/ 333428 w 932574"/>
                <a:gd name="connsiteY220" fmla="*/ 170211 h 279510"/>
                <a:gd name="connsiteX221" fmla="*/ 333428 w 932574"/>
                <a:gd name="connsiteY221" fmla="*/ 192412 h 279510"/>
                <a:gd name="connsiteX222" fmla="*/ 353343 w 932574"/>
                <a:gd name="connsiteY222" fmla="*/ 192412 h 279510"/>
                <a:gd name="connsiteX223" fmla="*/ 353343 w 932574"/>
                <a:gd name="connsiteY223" fmla="*/ 212337 h 279510"/>
                <a:gd name="connsiteX224" fmla="*/ 333428 w 932574"/>
                <a:gd name="connsiteY224" fmla="*/ 212337 h 279510"/>
                <a:gd name="connsiteX225" fmla="*/ 333428 w 932574"/>
                <a:gd name="connsiteY225" fmla="*/ 244785 h 279510"/>
                <a:gd name="connsiteX226" fmla="*/ 346515 w 932574"/>
                <a:gd name="connsiteY226" fmla="*/ 256170 h 279510"/>
                <a:gd name="connsiteX227" fmla="*/ 355050 w 932574"/>
                <a:gd name="connsiteY227" fmla="*/ 255601 h 279510"/>
                <a:gd name="connsiteX228" fmla="*/ 355050 w 932574"/>
                <a:gd name="connsiteY228" fmla="*/ 277803 h 279510"/>
                <a:gd name="connsiteX229" fmla="*/ 341963 w 932574"/>
                <a:gd name="connsiteY229" fmla="*/ 279510 h 279510"/>
                <a:gd name="connsiteX230" fmla="*/ 308393 w 932574"/>
                <a:gd name="connsiteY230" fmla="*/ 245354 h 279510"/>
                <a:gd name="connsiteX231" fmla="*/ 308393 w 932574"/>
                <a:gd name="connsiteY231" fmla="*/ 212337 h 279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</a:cxnLst>
              <a:rect l="l" t="t" r="r" b="b"/>
              <a:pathLst>
                <a:path w="932574" h="279510">
                  <a:moveTo>
                    <a:pt x="569" y="6831"/>
                  </a:moveTo>
                  <a:lnTo>
                    <a:pt x="84210" y="6831"/>
                  </a:lnTo>
                  <a:lnTo>
                    <a:pt x="84210" y="28463"/>
                  </a:lnTo>
                  <a:lnTo>
                    <a:pt x="27311" y="28463"/>
                  </a:lnTo>
                  <a:lnTo>
                    <a:pt x="27311" y="53511"/>
                  </a:lnTo>
                  <a:lnTo>
                    <a:pt x="80797" y="53511"/>
                  </a:lnTo>
                  <a:lnTo>
                    <a:pt x="80797" y="74574"/>
                  </a:lnTo>
                  <a:lnTo>
                    <a:pt x="27311" y="74574"/>
                  </a:lnTo>
                  <a:lnTo>
                    <a:pt x="27311" y="103037"/>
                  </a:lnTo>
                  <a:lnTo>
                    <a:pt x="85348" y="103037"/>
                  </a:lnTo>
                  <a:lnTo>
                    <a:pt x="85348" y="124670"/>
                  </a:lnTo>
                  <a:lnTo>
                    <a:pt x="0" y="124670"/>
                  </a:lnTo>
                  <a:lnTo>
                    <a:pt x="0" y="6831"/>
                  </a:lnTo>
                  <a:close/>
                  <a:moveTo>
                    <a:pt x="104694" y="39279"/>
                  </a:moveTo>
                  <a:lnTo>
                    <a:pt x="129730" y="39279"/>
                  </a:lnTo>
                  <a:lnTo>
                    <a:pt x="129730" y="52942"/>
                  </a:lnTo>
                  <a:lnTo>
                    <a:pt x="130299" y="52942"/>
                  </a:lnTo>
                  <a:cubicBezTo>
                    <a:pt x="135989" y="43264"/>
                    <a:pt x="143954" y="37572"/>
                    <a:pt x="158179" y="37572"/>
                  </a:cubicBezTo>
                  <a:cubicBezTo>
                    <a:pt x="178663" y="37572"/>
                    <a:pt x="186060" y="48957"/>
                    <a:pt x="186060" y="68881"/>
                  </a:cubicBezTo>
                  <a:lnTo>
                    <a:pt x="186060" y="124670"/>
                  </a:lnTo>
                  <a:lnTo>
                    <a:pt x="161024" y="124670"/>
                  </a:lnTo>
                  <a:lnTo>
                    <a:pt x="161024" y="75713"/>
                  </a:lnTo>
                  <a:cubicBezTo>
                    <a:pt x="161024" y="64896"/>
                    <a:pt x="157610" y="59204"/>
                    <a:pt x="147368" y="59204"/>
                  </a:cubicBezTo>
                  <a:cubicBezTo>
                    <a:pt x="136558" y="59204"/>
                    <a:pt x="129730" y="66604"/>
                    <a:pt x="129730" y="77420"/>
                  </a:cubicBezTo>
                  <a:lnTo>
                    <a:pt x="129730" y="124670"/>
                  </a:lnTo>
                  <a:lnTo>
                    <a:pt x="104694" y="124670"/>
                  </a:lnTo>
                  <a:lnTo>
                    <a:pt x="104694" y="39279"/>
                  </a:lnTo>
                  <a:close/>
                  <a:moveTo>
                    <a:pt x="287340" y="39279"/>
                  </a:moveTo>
                  <a:lnTo>
                    <a:pt x="287340" y="58065"/>
                  </a:lnTo>
                  <a:lnTo>
                    <a:pt x="271408" y="58065"/>
                  </a:lnTo>
                  <a:cubicBezTo>
                    <a:pt x="273115" y="61481"/>
                    <a:pt x="273684" y="65466"/>
                    <a:pt x="273684" y="69451"/>
                  </a:cubicBezTo>
                  <a:cubicBezTo>
                    <a:pt x="273684" y="87667"/>
                    <a:pt x="261166" y="100760"/>
                    <a:pt x="239545" y="100760"/>
                  </a:cubicBezTo>
                  <a:cubicBezTo>
                    <a:pt x="234424" y="100760"/>
                    <a:pt x="229303" y="100191"/>
                    <a:pt x="225320" y="98483"/>
                  </a:cubicBezTo>
                  <a:cubicBezTo>
                    <a:pt x="223613" y="100191"/>
                    <a:pt x="223044" y="101899"/>
                    <a:pt x="223044" y="103607"/>
                  </a:cubicBezTo>
                  <a:cubicBezTo>
                    <a:pt x="223044" y="114992"/>
                    <a:pt x="285064" y="95068"/>
                    <a:pt x="285064" y="130932"/>
                  </a:cubicBezTo>
                  <a:cubicBezTo>
                    <a:pt x="285064" y="145163"/>
                    <a:pt x="276529" y="157118"/>
                    <a:pt x="240114" y="157118"/>
                  </a:cubicBezTo>
                  <a:cubicBezTo>
                    <a:pt x="208819" y="157118"/>
                    <a:pt x="198578" y="149717"/>
                    <a:pt x="198578" y="137763"/>
                  </a:cubicBezTo>
                  <a:cubicBezTo>
                    <a:pt x="198578" y="131501"/>
                    <a:pt x="201991" y="126377"/>
                    <a:pt x="207681" y="122962"/>
                  </a:cubicBezTo>
                  <a:cubicBezTo>
                    <a:pt x="203129" y="120115"/>
                    <a:pt x="200284" y="116131"/>
                    <a:pt x="200284" y="109869"/>
                  </a:cubicBezTo>
                  <a:cubicBezTo>
                    <a:pt x="200284" y="102468"/>
                    <a:pt x="203698" y="96206"/>
                    <a:pt x="212802" y="91652"/>
                  </a:cubicBezTo>
                  <a:cubicBezTo>
                    <a:pt x="207112" y="85959"/>
                    <a:pt x="204267" y="78559"/>
                    <a:pt x="204267" y="69451"/>
                  </a:cubicBezTo>
                  <a:cubicBezTo>
                    <a:pt x="204267" y="50665"/>
                    <a:pt x="216785" y="38141"/>
                    <a:pt x="238976" y="38141"/>
                  </a:cubicBezTo>
                  <a:cubicBezTo>
                    <a:pt x="243528" y="38141"/>
                    <a:pt x="247511" y="38710"/>
                    <a:pt x="251494" y="39849"/>
                  </a:cubicBezTo>
                  <a:lnTo>
                    <a:pt x="287340" y="39849"/>
                  </a:lnTo>
                  <a:close/>
                  <a:moveTo>
                    <a:pt x="222475" y="127516"/>
                  </a:moveTo>
                  <a:cubicBezTo>
                    <a:pt x="219630" y="129793"/>
                    <a:pt x="219061" y="132070"/>
                    <a:pt x="219061" y="133778"/>
                  </a:cubicBezTo>
                  <a:cubicBezTo>
                    <a:pt x="219061" y="138901"/>
                    <a:pt x="223044" y="141748"/>
                    <a:pt x="241821" y="141748"/>
                  </a:cubicBezTo>
                  <a:cubicBezTo>
                    <a:pt x="257183" y="141748"/>
                    <a:pt x="261735" y="137193"/>
                    <a:pt x="261735" y="133778"/>
                  </a:cubicBezTo>
                  <a:cubicBezTo>
                    <a:pt x="261735" y="125808"/>
                    <a:pt x="239545" y="129793"/>
                    <a:pt x="222475" y="127516"/>
                  </a:cubicBezTo>
                  <a:close/>
                  <a:moveTo>
                    <a:pt x="251494" y="69451"/>
                  </a:moveTo>
                  <a:cubicBezTo>
                    <a:pt x="251494" y="59773"/>
                    <a:pt x="248080" y="54080"/>
                    <a:pt x="239545" y="54080"/>
                  </a:cubicBezTo>
                  <a:cubicBezTo>
                    <a:pt x="231010" y="54080"/>
                    <a:pt x="227596" y="59773"/>
                    <a:pt x="227596" y="69451"/>
                  </a:cubicBezTo>
                  <a:cubicBezTo>
                    <a:pt x="227596" y="79128"/>
                    <a:pt x="231010" y="84821"/>
                    <a:pt x="239545" y="84821"/>
                  </a:cubicBezTo>
                  <a:cubicBezTo>
                    <a:pt x="247511" y="84821"/>
                    <a:pt x="251494" y="79128"/>
                    <a:pt x="251494" y="69451"/>
                  </a:cubicBezTo>
                  <a:close/>
                  <a:moveTo>
                    <a:pt x="299858" y="14232"/>
                  </a:moveTo>
                  <a:cubicBezTo>
                    <a:pt x="299858" y="5693"/>
                    <a:pt x="304979" y="0"/>
                    <a:pt x="314082" y="0"/>
                  </a:cubicBezTo>
                  <a:cubicBezTo>
                    <a:pt x="322617" y="0"/>
                    <a:pt x="328876" y="5693"/>
                    <a:pt x="328876" y="14232"/>
                  </a:cubicBezTo>
                  <a:cubicBezTo>
                    <a:pt x="328876" y="22771"/>
                    <a:pt x="323186" y="28463"/>
                    <a:pt x="314082" y="28463"/>
                  </a:cubicBezTo>
                  <a:cubicBezTo>
                    <a:pt x="304979" y="28463"/>
                    <a:pt x="299858" y="22771"/>
                    <a:pt x="299858" y="14232"/>
                  </a:cubicBezTo>
                  <a:close/>
                  <a:moveTo>
                    <a:pt x="301565" y="39279"/>
                  </a:moveTo>
                  <a:lnTo>
                    <a:pt x="326600" y="39279"/>
                  </a:lnTo>
                  <a:lnTo>
                    <a:pt x="326600" y="124670"/>
                  </a:lnTo>
                  <a:lnTo>
                    <a:pt x="301565" y="124670"/>
                  </a:lnTo>
                  <a:lnTo>
                    <a:pt x="301565" y="39279"/>
                  </a:lnTo>
                  <a:close/>
                  <a:moveTo>
                    <a:pt x="347653" y="39279"/>
                  </a:moveTo>
                  <a:lnTo>
                    <a:pt x="372688" y="39279"/>
                  </a:lnTo>
                  <a:lnTo>
                    <a:pt x="372688" y="52942"/>
                  </a:lnTo>
                  <a:lnTo>
                    <a:pt x="373258" y="52942"/>
                  </a:lnTo>
                  <a:cubicBezTo>
                    <a:pt x="378947" y="43264"/>
                    <a:pt x="386913" y="37572"/>
                    <a:pt x="401138" y="37572"/>
                  </a:cubicBezTo>
                  <a:cubicBezTo>
                    <a:pt x="421622" y="37572"/>
                    <a:pt x="429018" y="48957"/>
                    <a:pt x="429018" y="68881"/>
                  </a:cubicBezTo>
                  <a:lnTo>
                    <a:pt x="429018" y="124670"/>
                  </a:lnTo>
                  <a:lnTo>
                    <a:pt x="403983" y="124670"/>
                  </a:lnTo>
                  <a:lnTo>
                    <a:pt x="403983" y="75713"/>
                  </a:lnTo>
                  <a:cubicBezTo>
                    <a:pt x="403983" y="64896"/>
                    <a:pt x="400569" y="59204"/>
                    <a:pt x="390327" y="59204"/>
                  </a:cubicBezTo>
                  <a:cubicBezTo>
                    <a:pt x="379516" y="59204"/>
                    <a:pt x="372688" y="66604"/>
                    <a:pt x="372688" y="77420"/>
                  </a:cubicBezTo>
                  <a:lnTo>
                    <a:pt x="372688" y="124670"/>
                  </a:lnTo>
                  <a:lnTo>
                    <a:pt x="347653" y="124670"/>
                  </a:lnTo>
                  <a:lnTo>
                    <a:pt x="347653" y="39279"/>
                  </a:lnTo>
                  <a:close/>
                  <a:moveTo>
                    <a:pt x="526316" y="93360"/>
                  </a:moveTo>
                  <a:cubicBezTo>
                    <a:pt x="525178" y="111007"/>
                    <a:pt x="512660" y="126377"/>
                    <a:pt x="487055" y="126377"/>
                  </a:cubicBezTo>
                  <a:cubicBezTo>
                    <a:pt x="457468" y="126377"/>
                    <a:pt x="445519" y="108730"/>
                    <a:pt x="445519" y="81975"/>
                  </a:cubicBezTo>
                  <a:cubicBezTo>
                    <a:pt x="445519" y="55219"/>
                    <a:pt x="459744" y="37572"/>
                    <a:pt x="487624" y="37572"/>
                  </a:cubicBezTo>
                  <a:cubicBezTo>
                    <a:pt x="515505" y="37572"/>
                    <a:pt x="526316" y="54650"/>
                    <a:pt x="526316" y="83113"/>
                  </a:cubicBezTo>
                  <a:lnTo>
                    <a:pt x="526316" y="86529"/>
                  </a:lnTo>
                  <a:lnTo>
                    <a:pt x="470555" y="86529"/>
                  </a:lnTo>
                  <a:cubicBezTo>
                    <a:pt x="471123" y="99622"/>
                    <a:pt x="475676" y="107022"/>
                    <a:pt x="486486" y="107022"/>
                  </a:cubicBezTo>
                  <a:cubicBezTo>
                    <a:pt x="496159" y="107022"/>
                    <a:pt x="501280" y="100760"/>
                    <a:pt x="501280" y="93360"/>
                  </a:cubicBezTo>
                  <a:lnTo>
                    <a:pt x="526316" y="93360"/>
                  </a:lnTo>
                  <a:close/>
                  <a:moveTo>
                    <a:pt x="501280" y="72866"/>
                  </a:moveTo>
                  <a:cubicBezTo>
                    <a:pt x="500711" y="64327"/>
                    <a:pt x="496728" y="56357"/>
                    <a:pt x="486486" y="56357"/>
                  </a:cubicBezTo>
                  <a:cubicBezTo>
                    <a:pt x="476813" y="56357"/>
                    <a:pt x="472262" y="62050"/>
                    <a:pt x="471123" y="72866"/>
                  </a:cubicBezTo>
                  <a:lnTo>
                    <a:pt x="501280" y="72866"/>
                  </a:lnTo>
                  <a:close/>
                  <a:moveTo>
                    <a:pt x="619630" y="93360"/>
                  </a:moveTo>
                  <a:cubicBezTo>
                    <a:pt x="618492" y="111007"/>
                    <a:pt x="605974" y="126377"/>
                    <a:pt x="580370" y="126377"/>
                  </a:cubicBezTo>
                  <a:cubicBezTo>
                    <a:pt x="550782" y="126377"/>
                    <a:pt x="538833" y="108730"/>
                    <a:pt x="538833" y="81975"/>
                  </a:cubicBezTo>
                  <a:cubicBezTo>
                    <a:pt x="538833" y="55219"/>
                    <a:pt x="553058" y="37572"/>
                    <a:pt x="580939" y="37572"/>
                  </a:cubicBezTo>
                  <a:cubicBezTo>
                    <a:pt x="608819" y="37572"/>
                    <a:pt x="619630" y="54650"/>
                    <a:pt x="619630" y="83113"/>
                  </a:cubicBezTo>
                  <a:lnTo>
                    <a:pt x="619630" y="86529"/>
                  </a:lnTo>
                  <a:lnTo>
                    <a:pt x="564438" y="86529"/>
                  </a:lnTo>
                  <a:cubicBezTo>
                    <a:pt x="565007" y="99622"/>
                    <a:pt x="569559" y="107022"/>
                    <a:pt x="580370" y="107022"/>
                  </a:cubicBezTo>
                  <a:cubicBezTo>
                    <a:pt x="590042" y="107022"/>
                    <a:pt x="595164" y="100760"/>
                    <a:pt x="595164" y="93360"/>
                  </a:cubicBezTo>
                  <a:lnTo>
                    <a:pt x="619630" y="93360"/>
                  </a:lnTo>
                  <a:close/>
                  <a:moveTo>
                    <a:pt x="594594" y="72866"/>
                  </a:moveTo>
                  <a:cubicBezTo>
                    <a:pt x="594025" y="64327"/>
                    <a:pt x="590042" y="56357"/>
                    <a:pt x="579801" y="56357"/>
                  </a:cubicBezTo>
                  <a:cubicBezTo>
                    <a:pt x="570128" y="56357"/>
                    <a:pt x="565576" y="62050"/>
                    <a:pt x="564438" y="72866"/>
                  </a:cubicBezTo>
                  <a:lnTo>
                    <a:pt x="594594" y="72866"/>
                  </a:lnTo>
                  <a:close/>
                  <a:moveTo>
                    <a:pt x="636700" y="39279"/>
                  </a:moveTo>
                  <a:lnTo>
                    <a:pt x="661735" y="39279"/>
                  </a:lnTo>
                  <a:lnTo>
                    <a:pt x="661735" y="52942"/>
                  </a:lnTo>
                  <a:lnTo>
                    <a:pt x="662304" y="52942"/>
                  </a:lnTo>
                  <a:cubicBezTo>
                    <a:pt x="667994" y="43264"/>
                    <a:pt x="675391" y="37572"/>
                    <a:pt x="683926" y="37572"/>
                  </a:cubicBezTo>
                  <a:cubicBezTo>
                    <a:pt x="686202" y="37572"/>
                    <a:pt x="688478" y="38141"/>
                    <a:pt x="691323" y="38710"/>
                  </a:cubicBezTo>
                  <a:lnTo>
                    <a:pt x="691323" y="64896"/>
                  </a:lnTo>
                  <a:cubicBezTo>
                    <a:pt x="688478" y="63758"/>
                    <a:pt x="685064" y="63189"/>
                    <a:pt x="680512" y="63189"/>
                  </a:cubicBezTo>
                  <a:cubicBezTo>
                    <a:pt x="669701" y="63189"/>
                    <a:pt x="662304" y="70020"/>
                    <a:pt x="662304" y="81975"/>
                  </a:cubicBezTo>
                  <a:lnTo>
                    <a:pt x="662304" y="124670"/>
                  </a:lnTo>
                  <a:lnTo>
                    <a:pt x="637269" y="124670"/>
                  </a:lnTo>
                  <a:lnTo>
                    <a:pt x="637269" y="39279"/>
                  </a:lnTo>
                  <a:close/>
                  <a:moveTo>
                    <a:pt x="702702" y="14232"/>
                  </a:moveTo>
                  <a:cubicBezTo>
                    <a:pt x="702702" y="5693"/>
                    <a:pt x="707823" y="0"/>
                    <a:pt x="716927" y="0"/>
                  </a:cubicBezTo>
                  <a:cubicBezTo>
                    <a:pt x="725462" y="0"/>
                    <a:pt x="731721" y="5693"/>
                    <a:pt x="731721" y="14232"/>
                  </a:cubicBezTo>
                  <a:cubicBezTo>
                    <a:pt x="731721" y="22771"/>
                    <a:pt x="726031" y="28463"/>
                    <a:pt x="716927" y="28463"/>
                  </a:cubicBezTo>
                  <a:cubicBezTo>
                    <a:pt x="707823" y="28463"/>
                    <a:pt x="702702" y="22771"/>
                    <a:pt x="702702" y="14232"/>
                  </a:cubicBezTo>
                  <a:close/>
                  <a:moveTo>
                    <a:pt x="704409" y="39279"/>
                  </a:moveTo>
                  <a:lnTo>
                    <a:pt x="729445" y="39279"/>
                  </a:lnTo>
                  <a:lnTo>
                    <a:pt x="729445" y="124670"/>
                  </a:lnTo>
                  <a:lnTo>
                    <a:pt x="704409" y="124670"/>
                  </a:lnTo>
                  <a:lnTo>
                    <a:pt x="704409" y="39279"/>
                  </a:lnTo>
                  <a:close/>
                  <a:moveTo>
                    <a:pt x="750498" y="39279"/>
                  </a:moveTo>
                  <a:lnTo>
                    <a:pt x="775533" y="39279"/>
                  </a:lnTo>
                  <a:lnTo>
                    <a:pt x="775533" y="52942"/>
                  </a:lnTo>
                  <a:lnTo>
                    <a:pt x="776102" y="52942"/>
                  </a:lnTo>
                  <a:cubicBezTo>
                    <a:pt x="781792" y="43264"/>
                    <a:pt x="789758" y="37572"/>
                    <a:pt x="803982" y="37572"/>
                  </a:cubicBezTo>
                  <a:cubicBezTo>
                    <a:pt x="824466" y="37572"/>
                    <a:pt x="831863" y="48957"/>
                    <a:pt x="831863" y="68881"/>
                  </a:cubicBezTo>
                  <a:lnTo>
                    <a:pt x="831863" y="124670"/>
                  </a:lnTo>
                  <a:lnTo>
                    <a:pt x="806827" y="124670"/>
                  </a:lnTo>
                  <a:lnTo>
                    <a:pt x="806827" y="75713"/>
                  </a:lnTo>
                  <a:cubicBezTo>
                    <a:pt x="806827" y="64896"/>
                    <a:pt x="803414" y="59204"/>
                    <a:pt x="793172" y="59204"/>
                  </a:cubicBezTo>
                  <a:cubicBezTo>
                    <a:pt x="782361" y="59204"/>
                    <a:pt x="775533" y="66604"/>
                    <a:pt x="775533" y="77420"/>
                  </a:cubicBezTo>
                  <a:lnTo>
                    <a:pt x="775533" y="124670"/>
                  </a:lnTo>
                  <a:lnTo>
                    <a:pt x="750498" y="124670"/>
                  </a:lnTo>
                  <a:lnTo>
                    <a:pt x="750498" y="39279"/>
                  </a:lnTo>
                  <a:close/>
                  <a:moveTo>
                    <a:pt x="932574" y="39279"/>
                  </a:moveTo>
                  <a:lnTo>
                    <a:pt x="932574" y="58065"/>
                  </a:lnTo>
                  <a:lnTo>
                    <a:pt x="917212" y="58065"/>
                  </a:lnTo>
                  <a:cubicBezTo>
                    <a:pt x="918918" y="61481"/>
                    <a:pt x="919488" y="65466"/>
                    <a:pt x="919488" y="69451"/>
                  </a:cubicBezTo>
                  <a:cubicBezTo>
                    <a:pt x="919488" y="87667"/>
                    <a:pt x="906970" y="100760"/>
                    <a:pt x="885348" y="100760"/>
                  </a:cubicBezTo>
                  <a:cubicBezTo>
                    <a:pt x="880227" y="100760"/>
                    <a:pt x="875106" y="100191"/>
                    <a:pt x="871124" y="98483"/>
                  </a:cubicBezTo>
                  <a:cubicBezTo>
                    <a:pt x="869416" y="100191"/>
                    <a:pt x="868847" y="101899"/>
                    <a:pt x="868847" y="103607"/>
                  </a:cubicBezTo>
                  <a:cubicBezTo>
                    <a:pt x="868847" y="114992"/>
                    <a:pt x="930867" y="95068"/>
                    <a:pt x="930867" y="130932"/>
                  </a:cubicBezTo>
                  <a:cubicBezTo>
                    <a:pt x="930867" y="145163"/>
                    <a:pt x="922333" y="157118"/>
                    <a:pt x="885917" y="157118"/>
                  </a:cubicBezTo>
                  <a:cubicBezTo>
                    <a:pt x="854623" y="157118"/>
                    <a:pt x="844381" y="149717"/>
                    <a:pt x="844381" y="137763"/>
                  </a:cubicBezTo>
                  <a:cubicBezTo>
                    <a:pt x="844381" y="131501"/>
                    <a:pt x="847795" y="126377"/>
                    <a:pt x="853485" y="122962"/>
                  </a:cubicBezTo>
                  <a:cubicBezTo>
                    <a:pt x="848933" y="120115"/>
                    <a:pt x="846088" y="116131"/>
                    <a:pt x="846088" y="109869"/>
                  </a:cubicBezTo>
                  <a:cubicBezTo>
                    <a:pt x="846088" y="102468"/>
                    <a:pt x="849502" y="96206"/>
                    <a:pt x="858606" y="91652"/>
                  </a:cubicBezTo>
                  <a:cubicBezTo>
                    <a:pt x="852916" y="85959"/>
                    <a:pt x="850071" y="78559"/>
                    <a:pt x="850071" y="69451"/>
                  </a:cubicBezTo>
                  <a:cubicBezTo>
                    <a:pt x="850071" y="50665"/>
                    <a:pt x="862589" y="38141"/>
                    <a:pt x="884779" y="38141"/>
                  </a:cubicBezTo>
                  <a:cubicBezTo>
                    <a:pt x="889331" y="38141"/>
                    <a:pt x="893314" y="38710"/>
                    <a:pt x="897297" y="39849"/>
                  </a:cubicBezTo>
                  <a:lnTo>
                    <a:pt x="932574" y="39849"/>
                  </a:lnTo>
                  <a:close/>
                  <a:moveTo>
                    <a:pt x="867709" y="127516"/>
                  </a:moveTo>
                  <a:cubicBezTo>
                    <a:pt x="864864" y="129793"/>
                    <a:pt x="864296" y="132070"/>
                    <a:pt x="864296" y="133778"/>
                  </a:cubicBezTo>
                  <a:cubicBezTo>
                    <a:pt x="864296" y="138901"/>
                    <a:pt x="868279" y="141748"/>
                    <a:pt x="887055" y="141748"/>
                  </a:cubicBezTo>
                  <a:cubicBezTo>
                    <a:pt x="902418" y="141748"/>
                    <a:pt x="906970" y="137193"/>
                    <a:pt x="906970" y="133778"/>
                  </a:cubicBezTo>
                  <a:cubicBezTo>
                    <a:pt x="907539" y="125808"/>
                    <a:pt x="885348" y="129793"/>
                    <a:pt x="867709" y="127516"/>
                  </a:cubicBezTo>
                  <a:close/>
                  <a:moveTo>
                    <a:pt x="896728" y="69451"/>
                  </a:moveTo>
                  <a:cubicBezTo>
                    <a:pt x="896728" y="59773"/>
                    <a:pt x="893314" y="54080"/>
                    <a:pt x="884779" y="54080"/>
                  </a:cubicBezTo>
                  <a:cubicBezTo>
                    <a:pt x="876244" y="54080"/>
                    <a:pt x="872830" y="59773"/>
                    <a:pt x="872830" y="69451"/>
                  </a:cubicBezTo>
                  <a:cubicBezTo>
                    <a:pt x="872830" y="79128"/>
                    <a:pt x="876244" y="84821"/>
                    <a:pt x="884779" y="84821"/>
                  </a:cubicBezTo>
                  <a:cubicBezTo>
                    <a:pt x="893314" y="84821"/>
                    <a:pt x="896728" y="79128"/>
                    <a:pt x="896728" y="69451"/>
                  </a:cubicBezTo>
                  <a:close/>
                  <a:moveTo>
                    <a:pt x="569" y="159964"/>
                  </a:moveTo>
                  <a:lnTo>
                    <a:pt x="82504" y="159964"/>
                  </a:lnTo>
                  <a:lnTo>
                    <a:pt x="82504" y="181596"/>
                  </a:lnTo>
                  <a:lnTo>
                    <a:pt x="27311" y="181596"/>
                  </a:lnTo>
                  <a:lnTo>
                    <a:pt x="27311" y="208921"/>
                  </a:lnTo>
                  <a:lnTo>
                    <a:pt x="79090" y="208921"/>
                  </a:lnTo>
                  <a:lnTo>
                    <a:pt x="79090" y="229984"/>
                  </a:lnTo>
                  <a:lnTo>
                    <a:pt x="27311" y="229984"/>
                  </a:lnTo>
                  <a:lnTo>
                    <a:pt x="27311" y="277803"/>
                  </a:lnTo>
                  <a:lnTo>
                    <a:pt x="569" y="277803"/>
                  </a:lnTo>
                  <a:lnTo>
                    <a:pt x="569" y="159964"/>
                  </a:lnTo>
                  <a:close/>
                  <a:moveTo>
                    <a:pt x="99573" y="167365"/>
                  </a:moveTo>
                  <a:cubicBezTo>
                    <a:pt x="99573" y="158826"/>
                    <a:pt x="104694" y="153133"/>
                    <a:pt x="113798" y="153133"/>
                  </a:cubicBezTo>
                  <a:cubicBezTo>
                    <a:pt x="122333" y="153133"/>
                    <a:pt x="128592" y="158826"/>
                    <a:pt x="128592" y="167365"/>
                  </a:cubicBezTo>
                  <a:cubicBezTo>
                    <a:pt x="128592" y="175904"/>
                    <a:pt x="122902" y="181596"/>
                    <a:pt x="113798" y="181596"/>
                  </a:cubicBezTo>
                  <a:cubicBezTo>
                    <a:pt x="104694" y="181596"/>
                    <a:pt x="99573" y="175904"/>
                    <a:pt x="99573" y="167365"/>
                  </a:cubicBezTo>
                  <a:close/>
                  <a:moveTo>
                    <a:pt x="101280" y="192412"/>
                  </a:moveTo>
                  <a:lnTo>
                    <a:pt x="126316" y="192412"/>
                  </a:lnTo>
                  <a:lnTo>
                    <a:pt x="126316" y="277803"/>
                  </a:lnTo>
                  <a:lnTo>
                    <a:pt x="101280" y="277803"/>
                  </a:lnTo>
                  <a:lnTo>
                    <a:pt x="101280" y="192412"/>
                  </a:lnTo>
                  <a:close/>
                  <a:moveTo>
                    <a:pt x="147368" y="192412"/>
                  </a:moveTo>
                  <a:lnTo>
                    <a:pt x="172404" y="192412"/>
                  </a:lnTo>
                  <a:lnTo>
                    <a:pt x="172404" y="206075"/>
                  </a:lnTo>
                  <a:lnTo>
                    <a:pt x="172973" y="206075"/>
                  </a:lnTo>
                  <a:cubicBezTo>
                    <a:pt x="178663" y="196397"/>
                    <a:pt x="186060" y="190705"/>
                    <a:pt x="194595" y="190705"/>
                  </a:cubicBezTo>
                  <a:cubicBezTo>
                    <a:pt x="196871" y="190705"/>
                    <a:pt x="199146" y="191274"/>
                    <a:pt x="201991" y="191843"/>
                  </a:cubicBezTo>
                  <a:lnTo>
                    <a:pt x="201991" y="218029"/>
                  </a:lnTo>
                  <a:cubicBezTo>
                    <a:pt x="199146" y="216891"/>
                    <a:pt x="195733" y="216322"/>
                    <a:pt x="191181" y="216322"/>
                  </a:cubicBezTo>
                  <a:cubicBezTo>
                    <a:pt x="180370" y="216322"/>
                    <a:pt x="172973" y="223153"/>
                    <a:pt x="172973" y="235107"/>
                  </a:cubicBezTo>
                  <a:lnTo>
                    <a:pt x="172973" y="277803"/>
                  </a:lnTo>
                  <a:lnTo>
                    <a:pt x="147937" y="277803"/>
                  </a:lnTo>
                  <a:lnTo>
                    <a:pt x="147937" y="192412"/>
                  </a:lnTo>
                  <a:close/>
                  <a:moveTo>
                    <a:pt x="234993" y="249339"/>
                  </a:moveTo>
                  <a:cubicBezTo>
                    <a:pt x="235562" y="259017"/>
                    <a:pt x="242390" y="261863"/>
                    <a:pt x="250355" y="261863"/>
                  </a:cubicBezTo>
                  <a:cubicBezTo>
                    <a:pt x="258890" y="261863"/>
                    <a:pt x="262304" y="259017"/>
                    <a:pt x="262304" y="254463"/>
                  </a:cubicBezTo>
                  <a:cubicBezTo>
                    <a:pt x="262304" y="240231"/>
                    <a:pt x="213371" y="251047"/>
                    <a:pt x="213371" y="218029"/>
                  </a:cubicBezTo>
                  <a:cubicBezTo>
                    <a:pt x="213371" y="202659"/>
                    <a:pt x="224182" y="190705"/>
                    <a:pt x="248649" y="190705"/>
                  </a:cubicBezTo>
                  <a:cubicBezTo>
                    <a:pt x="272546" y="190705"/>
                    <a:pt x="285064" y="201521"/>
                    <a:pt x="285633" y="219737"/>
                  </a:cubicBezTo>
                  <a:lnTo>
                    <a:pt x="261735" y="219737"/>
                  </a:lnTo>
                  <a:cubicBezTo>
                    <a:pt x="261735" y="211767"/>
                    <a:pt x="256045" y="208352"/>
                    <a:pt x="248649" y="208352"/>
                  </a:cubicBezTo>
                  <a:cubicBezTo>
                    <a:pt x="240683" y="208352"/>
                    <a:pt x="238407" y="212337"/>
                    <a:pt x="238407" y="215183"/>
                  </a:cubicBezTo>
                  <a:cubicBezTo>
                    <a:pt x="238407" y="229415"/>
                    <a:pt x="287340" y="218599"/>
                    <a:pt x="287340" y="252185"/>
                  </a:cubicBezTo>
                  <a:cubicBezTo>
                    <a:pt x="287340" y="268125"/>
                    <a:pt x="276529" y="278941"/>
                    <a:pt x="250925" y="278941"/>
                  </a:cubicBezTo>
                  <a:cubicBezTo>
                    <a:pt x="226458" y="278941"/>
                    <a:pt x="211664" y="271541"/>
                    <a:pt x="210526" y="248770"/>
                  </a:cubicBezTo>
                  <a:lnTo>
                    <a:pt x="234993" y="248770"/>
                  </a:lnTo>
                  <a:close/>
                  <a:moveTo>
                    <a:pt x="308393" y="212337"/>
                  </a:moveTo>
                  <a:lnTo>
                    <a:pt x="297013" y="212337"/>
                  </a:lnTo>
                  <a:lnTo>
                    <a:pt x="297013" y="192412"/>
                  </a:lnTo>
                  <a:lnTo>
                    <a:pt x="308393" y="192412"/>
                  </a:lnTo>
                  <a:lnTo>
                    <a:pt x="308393" y="170211"/>
                  </a:lnTo>
                  <a:lnTo>
                    <a:pt x="333428" y="170211"/>
                  </a:lnTo>
                  <a:lnTo>
                    <a:pt x="333428" y="192412"/>
                  </a:lnTo>
                  <a:lnTo>
                    <a:pt x="353343" y="192412"/>
                  </a:lnTo>
                  <a:lnTo>
                    <a:pt x="353343" y="212337"/>
                  </a:lnTo>
                  <a:lnTo>
                    <a:pt x="333428" y="212337"/>
                  </a:lnTo>
                  <a:lnTo>
                    <a:pt x="333428" y="244785"/>
                  </a:lnTo>
                  <a:cubicBezTo>
                    <a:pt x="333428" y="252755"/>
                    <a:pt x="337411" y="256170"/>
                    <a:pt x="346515" y="256170"/>
                  </a:cubicBezTo>
                  <a:cubicBezTo>
                    <a:pt x="348791" y="256170"/>
                    <a:pt x="351067" y="256170"/>
                    <a:pt x="355050" y="255601"/>
                  </a:cubicBezTo>
                  <a:lnTo>
                    <a:pt x="355050" y="277803"/>
                  </a:lnTo>
                  <a:cubicBezTo>
                    <a:pt x="351636" y="278372"/>
                    <a:pt x="347084" y="279510"/>
                    <a:pt x="341963" y="279510"/>
                  </a:cubicBezTo>
                  <a:cubicBezTo>
                    <a:pt x="319772" y="279510"/>
                    <a:pt x="308393" y="269833"/>
                    <a:pt x="308393" y="245354"/>
                  </a:cubicBezTo>
                  <a:lnTo>
                    <a:pt x="308393" y="212337"/>
                  </a:lnTo>
                  <a:close/>
                </a:path>
              </a:pathLst>
            </a:custGeom>
            <a:solidFill>
              <a:srgbClr val="858381"/>
            </a:solidFill>
            <a:ln w="5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F9271170-4FCA-C8D6-A842-BBFA7F7345A4}"/>
                </a:ext>
              </a:extLst>
            </p:cNvPr>
            <p:cNvSpPr/>
            <p:nvPr/>
          </p:nvSpPr>
          <p:spPr>
            <a:xfrm>
              <a:off x="3487075" y="6411984"/>
              <a:ext cx="1250639" cy="290924"/>
            </a:xfrm>
            <a:custGeom>
              <a:avLst/>
              <a:gdLst>
                <a:gd name="connsiteX0" fmla="*/ 1063442 w 1250639"/>
                <a:gd name="connsiteY0" fmla="*/ 223153 h 290924"/>
                <a:gd name="connsiteX1" fmla="*/ 1155049 w 1250639"/>
                <a:gd name="connsiteY1" fmla="*/ 149717 h 290924"/>
                <a:gd name="connsiteX2" fmla="*/ 1188051 w 1250639"/>
                <a:gd name="connsiteY2" fmla="*/ 154272 h 290924"/>
                <a:gd name="connsiteX3" fmla="*/ 1188620 w 1250639"/>
                <a:gd name="connsiteY3" fmla="*/ 154272 h 290924"/>
                <a:gd name="connsiteX4" fmla="*/ 1190327 w 1250639"/>
                <a:gd name="connsiteY4" fmla="*/ 154841 h 290924"/>
                <a:gd name="connsiteX5" fmla="*/ 1192033 w 1250639"/>
                <a:gd name="connsiteY5" fmla="*/ 155410 h 290924"/>
                <a:gd name="connsiteX6" fmla="*/ 1193171 w 1250639"/>
                <a:gd name="connsiteY6" fmla="*/ 155410 h 290924"/>
                <a:gd name="connsiteX7" fmla="*/ 1194310 w 1250639"/>
                <a:gd name="connsiteY7" fmla="*/ 155979 h 290924"/>
                <a:gd name="connsiteX8" fmla="*/ 1199431 w 1250639"/>
                <a:gd name="connsiteY8" fmla="*/ 157687 h 290924"/>
                <a:gd name="connsiteX9" fmla="*/ 1199431 w 1250639"/>
                <a:gd name="connsiteY9" fmla="*/ 157687 h 290924"/>
                <a:gd name="connsiteX10" fmla="*/ 1202276 w 1250639"/>
                <a:gd name="connsiteY10" fmla="*/ 158826 h 290924"/>
                <a:gd name="connsiteX11" fmla="*/ 1202276 w 1250639"/>
                <a:gd name="connsiteY11" fmla="*/ 146871 h 290924"/>
                <a:gd name="connsiteX12" fmla="*/ 1156187 w 1250639"/>
                <a:gd name="connsiteY12" fmla="*/ 106453 h 290924"/>
                <a:gd name="connsiteX13" fmla="*/ 1103840 w 1250639"/>
                <a:gd name="connsiteY13" fmla="*/ 138332 h 290924"/>
                <a:gd name="connsiteX14" fmla="*/ 1069701 w 1250639"/>
                <a:gd name="connsiteY14" fmla="*/ 105884 h 290924"/>
                <a:gd name="connsiteX15" fmla="*/ 1156756 w 1250639"/>
                <a:gd name="connsiteY15" fmla="*/ 60342 h 290924"/>
                <a:gd name="connsiteX16" fmla="*/ 1250640 w 1250639"/>
                <a:gd name="connsiteY16" fmla="*/ 143455 h 290924"/>
                <a:gd name="connsiteX17" fmla="*/ 1250640 w 1250639"/>
                <a:gd name="connsiteY17" fmla="*/ 285772 h 290924"/>
                <a:gd name="connsiteX18" fmla="*/ 1202276 w 1250639"/>
                <a:gd name="connsiteY18" fmla="*/ 285772 h 290924"/>
                <a:gd name="connsiteX19" fmla="*/ 1202276 w 1250639"/>
                <a:gd name="connsiteY19" fmla="*/ 266986 h 290924"/>
                <a:gd name="connsiteX20" fmla="*/ 1199999 w 1250639"/>
                <a:gd name="connsiteY20" fmla="*/ 268694 h 290924"/>
                <a:gd name="connsiteX21" fmla="*/ 1137411 w 1250639"/>
                <a:gd name="connsiteY21" fmla="*/ 290896 h 290924"/>
                <a:gd name="connsiteX22" fmla="*/ 1063442 w 1250639"/>
                <a:gd name="connsiteY22" fmla="*/ 223153 h 290924"/>
                <a:gd name="connsiteX23" fmla="*/ 1111237 w 1250639"/>
                <a:gd name="connsiteY23" fmla="*/ 219737 h 290924"/>
                <a:gd name="connsiteX24" fmla="*/ 1146514 w 1250639"/>
                <a:gd name="connsiteY24" fmla="*/ 247062 h 290924"/>
                <a:gd name="connsiteX25" fmla="*/ 1201706 w 1250639"/>
                <a:gd name="connsiteY25" fmla="*/ 227138 h 290924"/>
                <a:gd name="connsiteX26" fmla="*/ 1201706 w 1250639"/>
                <a:gd name="connsiteY26" fmla="*/ 200382 h 290924"/>
                <a:gd name="connsiteX27" fmla="*/ 1152773 w 1250639"/>
                <a:gd name="connsiteY27" fmla="*/ 190705 h 290924"/>
                <a:gd name="connsiteX28" fmla="*/ 1111237 w 1250639"/>
                <a:gd name="connsiteY28" fmla="*/ 219737 h 290924"/>
                <a:gd name="connsiteX29" fmla="*/ 1111237 w 1250639"/>
                <a:gd name="connsiteY29" fmla="*/ 219737 h 290924"/>
                <a:gd name="connsiteX30" fmla="*/ 862589 w 1250639"/>
                <a:gd name="connsiteY30" fmla="*/ 247631 h 290924"/>
                <a:gd name="connsiteX31" fmla="*/ 894452 w 1250639"/>
                <a:gd name="connsiteY31" fmla="*/ 214614 h 290924"/>
                <a:gd name="connsiteX32" fmla="*/ 958179 w 1250639"/>
                <a:gd name="connsiteY32" fmla="*/ 246493 h 290924"/>
                <a:gd name="connsiteX33" fmla="*/ 992318 w 1250639"/>
                <a:gd name="connsiteY33" fmla="*/ 223722 h 290924"/>
                <a:gd name="connsiteX34" fmla="*/ 976386 w 1250639"/>
                <a:gd name="connsiteY34" fmla="*/ 204936 h 290924"/>
                <a:gd name="connsiteX35" fmla="*/ 966714 w 1250639"/>
                <a:gd name="connsiteY35" fmla="*/ 202090 h 290924"/>
                <a:gd name="connsiteX36" fmla="*/ 937695 w 1250639"/>
                <a:gd name="connsiteY36" fmla="*/ 194689 h 290924"/>
                <a:gd name="connsiteX37" fmla="*/ 871123 w 1250639"/>
                <a:gd name="connsiteY37" fmla="*/ 125239 h 290924"/>
                <a:gd name="connsiteX38" fmla="*/ 951351 w 1250639"/>
                <a:gd name="connsiteY38" fmla="*/ 59773 h 290924"/>
                <a:gd name="connsiteX39" fmla="*/ 1033285 w 1250639"/>
                <a:gd name="connsiteY39" fmla="*/ 96775 h 290924"/>
                <a:gd name="connsiteX40" fmla="*/ 1001422 w 1250639"/>
                <a:gd name="connsiteY40" fmla="*/ 131501 h 290924"/>
                <a:gd name="connsiteX41" fmla="*/ 949644 w 1250639"/>
                <a:gd name="connsiteY41" fmla="*/ 103607 h 290924"/>
                <a:gd name="connsiteX42" fmla="*/ 919488 w 1250639"/>
                <a:gd name="connsiteY42" fmla="*/ 124100 h 290924"/>
                <a:gd name="connsiteX43" fmla="*/ 936557 w 1250639"/>
                <a:gd name="connsiteY43" fmla="*/ 143455 h 290924"/>
                <a:gd name="connsiteX44" fmla="*/ 941109 w 1250639"/>
                <a:gd name="connsiteY44" fmla="*/ 144594 h 290924"/>
                <a:gd name="connsiteX45" fmla="*/ 975817 w 1250639"/>
                <a:gd name="connsiteY45" fmla="*/ 152564 h 290924"/>
                <a:gd name="connsiteX46" fmla="*/ 1041251 w 1250639"/>
                <a:gd name="connsiteY46" fmla="*/ 221445 h 290924"/>
                <a:gd name="connsiteX47" fmla="*/ 953627 w 1250639"/>
                <a:gd name="connsiteY47" fmla="*/ 289757 h 290924"/>
                <a:gd name="connsiteX48" fmla="*/ 862589 w 1250639"/>
                <a:gd name="connsiteY48" fmla="*/ 247631 h 290924"/>
                <a:gd name="connsiteX49" fmla="*/ 862589 w 1250639"/>
                <a:gd name="connsiteY49" fmla="*/ 247631 h 290924"/>
                <a:gd name="connsiteX50" fmla="*/ 649786 w 1250639"/>
                <a:gd name="connsiteY50" fmla="*/ 193551 h 290924"/>
                <a:gd name="connsiteX51" fmla="*/ 649786 w 1250639"/>
                <a:gd name="connsiteY51" fmla="*/ 66035 h 290924"/>
                <a:gd name="connsiteX52" fmla="*/ 700995 w 1250639"/>
                <a:gd name="connsiteY52" fmla="*/ 66035 h 290924"/>
                <a:gd name="connsiteX53" fmla="*/ 700995 w 1250639"/>
                <a:gd name="connsiteY53" fmla="*/ 197536 h 290924"/>
                <a:gd name="connsiteX54" fmla="*/ 741963 w 1250639"/>
                <a:gd name="connsiteY54" fmla="*/ 245354 h 290924"/>
                <a:gd name="connsiteX55" fmla="*/ 782930 w 1250639"/>
                <a:gd name="connsiteY55" fmla="*/ 197536 h 290924"/>
                <a:gd name="connsiteX56" fmla="*/ 782930 w 1250639"/>
                <a:gd name="connsiteY56" fmla="*/ 66035 h 290924"/>
                <a:gd name="connsiteX57" fmla="*/ 834139 w 1250639"/>
                <a:gd name="connsiteY57" fmla="*/ 66035 h 290924"/>
                <a:gd name="connsiteX58" fmla="*/ 834139 w 1250639"/>
                <a:gd name="connsiteY58" fmla="*/ 193551 h 290924"/>
                <a:gd name="connsiteX59" fmla="*/ 741394 w 1250639"/>
                <a:gd name="connsiteY59" fmla="*/ 290326 h 290924"/>
                <a:gd name="connsiteX60" fmla="*/ 649786 w 1250639"/>
                <a:gd name="connsiteY60" fmla="*/ 193551 h 290924"/>
                <a:gd name="connsiteX61" fmla="*/ 649786 w 1250639"/>
                <a:gd name="connsiteY61" fmla="*/ 193551 h 290924"/>
                <a:gd name="connsiteX62" fmla="*/ 514367 w 1250639"/>
                <a:gd name="connsiteY62" fmla="*/ 207783 h 290924"/>
                <a:gd name="connsiteX63" fmla="*/ 514367 w 1250639"/>
                <a:gd name="connsiteY63" fmla="*/ 111576 h 290924"/>
                <a:gd name="connsiteX64" fmla="*/ 481934 w 1250639"/>
                <a:gd name="connsiteY64" fmla="*/ 111576 h 290924"/>
                <a:gd name="connsiteX65" fmla="*/ 481934 w 1250639"/>
                <a:gd name="connsiteY65" fmla="*/ 66035 h 290924"/>
                <a:gd name="connsiteX66" fmla="*/ 514367 w 1250639"/>
                <a:gd name="connsiteY66" fmla="*/ 66035 h 290924"/>
                <a:gd name="connsiteX67" fmla="*/ 514367 w 1250639"/>
                <a:gd name="connsiteY67" fmla="*/ 569 h 290924"/>
                <a:gd name="connsiteX68" fmla="*/ 565007 w 1250639"/>
                <a:gd name="connsiteY68" fmla="*/ 569 h 290924"/>
                <a:gd name="connsiteX69" fmla="*/ 565007 w 1250639"/>
                <a:gd name="connsiteY69" fmla="*/ 66035 h 290924"/>
                <a:gd name="connsiteX70" fmla="*/ 617354 w 1250639"/>
                <a:gd name="connsiteY70" fmla="*/ 66035 h 290924"/>
                <a:gd name="connsiteX71" fmla="*/ 617354 w 1250639"/>
                <a:gd name="connsiteY71" fmla="*/ 111576 h 290924"/>
                <a:gd name="connsiteX72" fmla="*/ 565007 w 1250639"/>
                <a:gd name="connsiteY72" fmla="*/ 111576 h 290924"/>
                <a:gd name="connsiteX73" fmla="*/ 565007 w 1250639"/>
                <a:gd name="connsiteY73" fmla="*/ 200382 h 290924"/>
                <a:gd name="connsiteX74" fmla="*/ 600853 w 1250639"/>
                <a:gd name="connsiteY74" fmla="*/ 240231 h 290924"/>
                <a:gd name="connsiteX75" fmla="*/ 600853 w 1250639"/>
                <a:gd name="connsiteY75" fmla="*/ 240231 h 290924"/>
                <a:gd name="connsiteX76" fmla="*/ 617354 w 1250639"/>
                <a:gd name="connsiteY76" fmla="*/ 239092 h 290924"/>
                <a:gd name="connsiteX77" fmla="*/ 617354 w 1250639"/>
                <a:gd name="connsiteY77" fmla="*/ 284634 h 290924"/>
                <a:gd name="connsiteX78" fmla="*/ 590042 w 1250639"/>
                <a:gd name="connsiteY78" fmla="*/ 285772 h 290924"/>
                <a:gd name="connsiteX79" fmla="*/ 514367 w 1250639"/>
                <a:gd name="connsiteY79" fmla="*/ 207783 h 290924"/>
                <a:gd name="connsiteX80" fmla="*/ 514367 w 1250639"/>
                <a:gd name="connsiteY80" fmla="*/ 207783 h 290924"/>
                <a:gd name="connsiteX81" fmla="*/ 344808 w 1250639"/>
                <a:gd name="connsiteY81" fmla="*/ 285203 h 290924"/>
                <a:gd name="connsiteX82" fmla="*/ 344808 w 1250639"/>
                <a:gd name="connsiteY82" fmla="*/ 144025 h 290924"/>
                <a:gd name="connsiteX83" fmla="*/ 423328 w 1250639"/>
                <a:gd name="connsiteY83" fmla="*/ 65466 h 290924"/>
                <a:gd name="connsiteX84" fmla="*/ 452347 w 1250639"/>
                <a:gd name="connsiteY84" fmla="*/ 65466 h 290924"/>
                <a:gd name="connsiteX85" fmla="*/ 452347 w 1250639"/>
                <a:gd name="connsiteY85" fmla="*/ 111576 h 290924"/>
                <a:gd name="connsiteX86" fmla="*/ 434139 w 1250639"/>
                <a:gd name="connsiteY86" fmla="*/ 111576 h 290924"/>
                <a:gd name="connsiteX87" fmla="*/ 394879 w 1250639"/>
                <a:gd name="connsiteY87" fmla="*/ 150856 h 290924"/>
                <a:gd name="connsiteX88" fmla="*/ 394879 w 1250639"/>
                <a:gd name="connsiteY88" fmla="*/ 150856 h 290924"/>
                <a:gd name="connsiteX89" fmla="*/ 394879 w 1250639"/>
                <a:gd name="connsiteY89" fmla="*/ 285203 h 290924"/>
                <a:gd name="connsiteX90" fmla="*/ 344808 w 1250639"/>
                <a:gd name="connsiteY90" fmla="*/ 285203 h 290924"/>
                <a:gd name="connsiteX91" fmla="*/ 246942 w 1250639"/>
                <a:gd name="connsiteY91" fmla="*/ 285203 h 290924"/>
                <a:gd name="connsiteX92" fmla="*/ 246942 w 1250639"/>
                <a:gd name="connsiteY92" fmla="*/ 70589 h 290924"/>
                <a:gd name="connsiteX93" fmla="*/ 298151 w 1250639"/>
                <a:gd name="connsiteY93" fmla="*/ 140609 h 290924"/>
                <a:gd name="connsiteX94" fmla="*/ 298151 w 1250639"/>
                <a:gd name="connsiteY94" fmla="*/ 285203 h 290924"/>
                <a:gd name="connsiteX95" fmla="*/ 246942 w 1250639"/>
                <a:gd name="connsiteY95" fmla="*/ 285203 h 290924"/>
                <a:gd name="connsiteX96" fmla="*/ 77951 w 1250639"/>
                <a:gd name="connsiteY96" fmla="*/ 285203 h 290924"/>
                <a:gd name="connsiteX97" fmla="*/ 0 w 1250639"/>
                <a:gd name="connsiteY97" fmla="*/ 65466 h 290924"/>
                <a:gd name="connsiteX98" fmla="*/ 52347 w 1250639"/>
                <a:gd name="connsiteY98" fmla="*/ 65466 h 290924"/>
                <a:gd name="connsiteX99" fmla="*/ 105832 w 1250639"/>
                <a:gd name="connsiteY99" fmla="*/ 226568 h 290924"/>
                <a:gd name="connsiteX100" fmla="*/ 159317 w 1250639"/>
                <a:gd name="connsiteY100" fmla="*/ 65466 h 290924"/>
                <a:gd name="connsiteX101" fmla="*/ 211664 w 1250639"/>
                <a:gd name="connsiteY101" fmla="*/ 65466 h 290924"/>
                <a:gd name="connsiteX102" fmla="*/ 133713 w 1250639"/>
                <a:gd name="connsiteY102" fmla="*/ 285203 h 290924"/>
                <a:gd name="connsiteX103" fmla="*/ 77951 w 1250639"/>
                <a:gd name="connsiteY103" fmla="*/ 285203 h 290924"/>
                <a:gd name="connsiteX104" fmla="*/ 246942 w 1250639"/>
                <a:gd name="connsiteY104" fmla="*/ 0 h 290924"/>
                <a:gd name="connsiteX105" fmla="*/ 297013 w 1250639"/>
                <a:gd name="connsiteY105" fmla="*/ 0 h 290924"/>
                <a:gd name="connsiteX106" fmla="*/ 246942 w 1250639"/>
                <a:gd name="connsiteY106" fmla="*/ 60342 h 290924"/>
                <a:gd name="connsiteX107" fmla="*/ 246942 w 1250639"/>
                <a:gd name="connsiteY107" fmla="*/ 0 h 290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</a:cxnLst>
              <a:rect l="l" t="t" r="r" b="b"/>
              <a:pathLst>
                <a:path w="1250639" h="290924">
                  <a:moveTo>
                    <a:pt x="1063442" y="223153"/>
                  </a:moveTo>
                  <a:cubicBezTo>
                    <a:pt x="1063442" y="173057"/>
                    <a:pt x="1104409" y="149717"/>
                    <a:pt x="1155049" y="149717"/>
                  </a:cubicBezTo>
                  <a:cubicBezTo>
                    <a:pt x="1166429" y="149717"/>
                    <a:pt x="1177240" y="151425"/>
                    <a:pt x="1188051" y="154272"/>
                  </a:cubicBezTo>
                  <a:lnTo>
                    <a:pt x="1188620" y="154272"/>
                  </a:lnTo>
                  <a:cubicBezTo>
                    <a:pt x="1189188" y="154272"/>
                    <a:pt x="1189758" y="154272"/>
                    <a:pt x="1190327" y="154841"/>
                  </a:cubicBezTo>
                  <a:cubicBezTo>
                    <a:pt x="1190896" y="155410"/>
                    <a:pt x="1191465" y="154841"/>
                    <a:pt x="1192033" y="155410"/>
                  </a:cubicBezTo>
                  <a:cubicBezTo>
                    <a:pt x="1192603" y="155410"/>
                    <a:pt x="1192603" y="155410"/>
                    <a:pt x="1193171" y="155410"/>
                  </a:cubicBezTo>
                  <a:cubicBezTo>
                    <a:pt x="1193741" y="155410"/>
                    <a:pt x="1194310" y="155410"/>
                    <a:pt x="1194310" y="155979"/>
                  </a:cubicBezTo>
                  <a:cubicBezTo>
                    <a:pt x="1196016" y="156549"/>
                    <a:pt x="1198293" y="157118"/>
                    <a:pt x="1199431" y="157687"/>
                  </a:cubicBezTo>
                  <a:lnTo>
                    <a:pt x="1199431" y="157687"/>
                  </a:lnTo>
                  <a:cubicBezTo>
                    <a:pt x="1200568" y="158256"/>
                    <a:pt x="1201706" y="158256"/>
                    <a:pt x="1202276" y="158826"/>
                  </a:cubicBezTo>
                  <a:lnTo>
                    <a:pt x="1202276" y="146871"/>
                  </a:lnTo>
                  <a:cubicBezTo>
                    <a:pt x="1202276" y="124100"/>
                    <a:pt x="1183499" y="105884"/>
                    <a:pt x="1156187" y="106453"/>
                  </a:cubicBezTo>
                  <a:cubicBezTo>
                    <a:pt x="1133997" y="106453"/>
                    <a:pt x="1114082" y="118977"/>
                    <a:pt x="1103840" y="138332"/>
                  </a:cubicBezTo>
                  <a:lnTo>
                    <a:pt x="1069701" y="105884"/>
                  </a:lnTo>
                  <a:cubicBezTo>
                    <a:pt x="1087340" y="75143"/>
                    <a:pt x="1123186" y="60342"/>
                    <a:pt x="1156756" y="60342"/>
                  </a:cubicBezTo>
                  <a:cubicBezTo>
                    <a:pt x="1211379" y="60342"/>
                    <a:pt x="1250640" y="87098"/>
                    <a:pt x="1250640" y="143455"/>
                  </a:cubicBezTo>
                  <a:lnTo>
                    <a:pt x="1250640" y="285772"/>
                  </a:lnTo>
                  <a:lnTo>
                    <a:pt x="1202276" y="285772"/>
                  </a:lnTo>
                  <a:lnTo>
                    <a:pt x="1202276" y="266986"/>
                  </a:lnTo>
                  <a:cubicBezTo>
                    <a:pt x="1201706" y="267556"/>
                    <a:pt x="1201137" y="268125"/>
                    <a:pt x="1199999" y="268694"/>
                  </a:cubicBezTo>
                  <a:cubicBezTo>
                    <a:pt x="1182361" y="283495"/>
                    <a:pt x="1160170" y="291465"/>
                    <a:pt x="1137411" y="290896"/>
                  </a:cubicBezTo>
                  <a:cubicBezTo>
                    <a:pt x="1097012" y="290326"/>
                    <a:pt x="1063442" y="265848"/>
                    <a:pt x="1063442" y="223153"/>
                  </a:cubicBezTo>
                  <a:close/>
                  <a:moveTo>
                    <a:pt x="1111237" y="219737"/>
                  </a:moveTo>
                  <a:cubicBezTo>
                    <a:pt x="1111237" y="234538"/>
                    <a:pt x="1122617" y="247062"/>
                    <a:pt x="1146514" y="247062"/>
                  </a:cubicBezTo>
                  <a:cubicBezTo>
                    <a:pt x="1166429" y="247062"/>
                    <a:pt x="1186344" y="240231"/>
                    <a:pt x="1201706" y="227138"/>
                  </a:cubicBezTo>
                  <a:lnTo>
                    <a:pt x="1201706" y="200382"/>
                  </a:lnTo>
                  <a:cubicBezTo>
                    <a:pt x="1186344" y="194120"/>
                    <a:pt x="1169843" y="190705"/>
                    <a:pt x="1152773" y="190705"/>
                  </a:cubicBezTo>
                  <a:cubicBezTo>
                    <a:pt x="1128307" y="190705"/>
                    <a:pt x="1111237" y="200951"/>
                    <a:pt x="1111237" y="219737"/>
                  </a:cubicBezTo>
                  <a:lnTo>
                    <a:pt x="1111237" y="219737"/>
                  </a:lnTo>
                  <a:close/>
                  <a:moveTo>
                    <a:pt x="862589" y="247631"/>
                  </a:moveTo>
                  <a:lnTo>
                    <a:pt x="894452" y="214614"/>
                  </a:lnTo>
                  <a:cubicBezTo>
                    <a:pt x="909246" y="235107"/>
                    <a:pt x="932574" y="247062"/>
                    <a:pt x="958179" y="246493"/>
                  </a:cubicBezTo>
                  <a:cubicBezTo>
                    <a:pt x="984921" y="246493"/>
                    <a:pt x="992318" y="234538"/>
                    <a:pt x="992318" y="223722"/>
                  </a:cubicBezTo>
                  <a:cubicBezTo>
                    <a:pt x="992318" y="215752"/>
                    <a:pt x="988335" y="209490"/>
                    <a:pt x="976386" y="204936"/>
                  </a:cubicBezTo>
                  <a:cubicBezTo>
                    <a:pt x="973542" y="203798"/>
                    <a:pt x="970127" y="202659"/>
                    <a:pt x="966714" y="202090"/>
                  </a:cubicBezTo>
                  <a:lnTo>
                    <a:pt x="937695" y="194689"/>
                  </a:lnTo>
                  <a:cubicBezTo>
                    <a:pt x="896728" y="184443"/>
                    <a:pt x="871123" y="163380"/>
                    <a:pt x="871123" y="125239"/>
                  </a:cubicBezTo>
                  <a:cubicBezTo>
                    <a:pt x="871123" y="84252"/>
                    <a:pt x="905263" y="59773"/>
                    <a:pt x="951351" y="59773"/>
                  </a:cubicBezTo>
                  <a:cubicBezTo>
                    <a:pt x="988335" y="59773"/>
                    <a:pt x="1013371" y="75713"/>
                    <a:pt x="1033285" y="96775"/>
                  </a:cubicBezTo>
                  <a:lnTo>
                    <a:pt x="1001422" y="131501"/>
                  </a:lnTo>
                  <a:cubicBezTo>
                    <a:pt x="989473" y="114423"/>
                    <a:pt x="970127" y="104176"/>
                    <a:pt x="949644" y="103607"/>
                  </a:cubicBezTo>
                  <a:cubicBezTo>
                    <a:pt x="930867" y="103607"/>
                    <a:pt x="919488" y="113284"/>
                    <a:pt x="919488" y="124100"/>
                  </a:cubicBezTo>
                  <a:cubicBezTo>
                    <a:pt x="919488" y="133778"/>
                    <a:pt x="926884" y="140040"/>
                    <a:pt x="936557" y="143455"/>
                  </a:cubicBezTo>
                  <a:cubicBezTo>
                    <a:pt x="938264" y="144025"/>
                    <a:pt x="939402" y="144594"/>
                    <a:pt x="941109" y="144594"/>
                  </a:cubicBezTo>
                  <a:lnTo>
                    <a:pt x="975817" y="152564"/>
                  </a:lnTo>
                  <a:cubicBezTo>
                    <a:pt x="1013371" y="161672"/>
                    <a:pt x="1041251" y="182735"/>
                    <a:pt x="1041251" y="221445"/>
                  </a:cubicBezTo>
                  <a:cubicBezTo>
                    <a:pt x="1041251" y="259586"/>
                    <a:pt x="1011664" y="289757"/>
                    <a:pt x="953627" y="289757"/>
                  </a:cubicBezTo>
                  <a:cubicBezTo>
                    <a:pt x="908108" y="290326"/>
                    <a:pt x="879658" y="269264"/>
                    <a:pt x="862589" y="247631"/>
                  </a:cubicBezTo>
                  <a:lnTo>
                    <a:pt x="862589" y="247631"/>
                  </a:lnTo>
                  <a:close/>
                  <a:moveTo>
                    <a:pt x="649786" y="193551"/>
                  </a:moveTo>
                  <a:lnTo>
                    <a:pt x="649786" y="66035"/>
                  </a:lnTo>
                  <a:lnTo>
                    <a:pt x="700995" y="66035"/>
                  </a:lnTo>
                  <a:lnTo>
                    <a:pt x="700995" y="197536"/>
                  </a:lnTo>
                  <a:cubicBezTo>
                    <a:pt x="700995" y="225999"/>
                    <a:pt x="715789" y="245354"/>
                    <a:pt x="741963" y="245354"/>
                  </a:cubicBezTo>
                  <a:cubicBezTo>
                    <a:pt x="768136" y="245354"/>
                    <a:pt x="782930" y="226568"/>
                    <a:pt x="782930" y="197536"/>
                  </a:cubicBezTo>
                  <a:lnTo>
                    <a:pt x="782930" y="66035"/>
                  </a:lnTo>
                  <a:lnTo>
                    <a:pt x="834139" y="66035"/>
                  </a:lnTo>
                  <a:lnTo>
                    <a:pt x="834139" y="193551"/>
                  </a:lnTo>
                  <a:cubicBezTo>
                    <a:pt x="834139" y="255601"/>
                    <a:pt x="790327" y="290326"/>
                    <a:pt x="741394" y="290326"/>
                  </a:cubicBezTo>
                  <a:cubicBezTo>
                    <a:pt x="692460" y="290326"/>
                    <a:pt x="650355" y="255601"/>
                    <a:pt x="649786" y="193551"/>
                  </a:cubicBezTo>
                  <a:lnTo>
                    <a:pt x="649786" y="193551"/>
                  </a:lnTo>
                  <a:close/>
                  <a:moveTo>
                    <a:pt x="514367" y="207783"/>
                  </a:moveTo>
                  <a:lnTo>
                    <a:pt x="514367" y="111576"/>
                  </a:lnTo>
                  <a:lnTo>
                    <a:pt x="481934" y="111576"/>
                  </a:lnTo>
                  <a:lnTo>
                    <a:pt x="481934" y="66035"/>
                  </a:lnTo>
                  <a:lnTo>
                    <a:pt x="514367" y="66035"/>
                  </a:lnTo>
                  <a:lnTo>
                    <a:pt x="514367" y="569"/>
                  </a:lnTo>
                  <a:lnTo>
                    <a:pt x="565007" y="569"/>
                  </a:lnTo>
                  <a:lnTo>
                    <a:pt x="565007" y="66035"/>
                  </a:lnTo>
                  <a:lnTo>
                    <a:pt x="617354" y="66035"/>
                  </a:lnTo>
                  <a:lnTo>
                    <a:pt x="617354" y="111576"/>
                  </a:lnTo>
                  <a:lnTo>
                    <a:pt x="565007" y="111576"/>
                  </a:lnTo>
                  <a:lnTo>
                    <a:pt x="565007" y="200382"/>
                  </a:lnTo>
                  <a:cubicBezTo>
                    <a:pt x="565007" y="232261"/>
                    <a:pt x="572404" y="240231"/>
                    <a:pt x="600853" y="240231"/>
                  </a:cubicBezTo>
                  <a:lnTo>
                    <a:pt x="600853" y="240231"/>
                  </a:lnTo>
                  <a:cubicBezTo>
                    <a:pt x="605405" y="240231"/>
                    <a:pt x="615647" y="239662"/>
                    <a:pt x="617354" y="239092"/>
                  </a:cubicBezTo>
                  <a:lnTo>
                    <a:pt x="617354" y="284634"/>
                  </a:lnTo>
                  <a:cubicBezTo>
                    <a:pt x="616216" y="284634"/>
                    <a:pt x="606543" y="285772"/>
                    <a:pt x="590042" y="285772"/>
                  </a:cubicBezTo>
                  <a:cubicBezTo>
                    <a:pt x="532574" y="285772"/>
                    <a:pt x="514367" y="263571"/>
                    <a:pt x="514367" y="207783"/>
                  </a:cubicBezTo>
                  <a:lnTo>
                    <a:pt x="514367" y="207783"/>
                  </a:lnTo>
                  <a:close/>
                  <a:moveTo>
                    <a:pt x="344808" y="285203"/>
                  </a:moveTo>
                  <a:lnTo>
                    <a:pt x="344808" y="144025"/>
                  </a:lnTo>
                  <a:cubicBezTo>
                    <a:pt x="344808" y="100760"/>
                    <a:pt x="380085" y="65466"/>
                    <a:pt x="423328" y="65466"/>
                  </a:cubicBezTo>
                  <a:lnTo>
                    <a:pt x="452347" y="65466"/>
                  </a:lnTo>
                  <a:lnTo>
                    <a:pt x="452347" y="111576"/>
                  </a:lnTo>
                  <a:lnTo>
                    <a:pt x="434139" y="111576"/>
                  </a:lnTo>
                  <a:cubicBezTo>
                    <a:pt x="412518" y="111576"/>
                    <a:pt x="394879" y="129224"/>
                    <a:pt x="394879" y="150856"/>
                  </a:cubicBezTo>
                  <a:lnTo>
                    <a:pt x="394879" y="150856"/>
                  </a:lnTo>
                  <a:lnTo>
                    <a:pt x="394879" y="285203"/>
                  </a:lnTo>
                  <a:lnTo>
                    <a:pt x="344808" y="285203"/>
                  </a:lnTo>
                  <a:close/>
                  <a:moveTo>
                    <a:pt x="246942" y="285203"/>
                  </a:moveTo>
                  <a:lnTo>
                    <a:pt x="246942" y="70589"/>
                  </a:lnTo>
                  <a:cubicBezTo>
                    <a:pt x="276529" y="81405"/>
                    <a:pt x="296444" y="109299"/>
                    <a:pt x="298151" y="140609"/>
                  </a:cubicBezTo>
                  <a:lnTo>
                    <a:pt x="298151" y="285203"/>
                  </a:lnTo>
                  <a:lnTo>
                    <a:pt x="246942" y="285203"/>
                  </a:lnTo>
                  <a:close/>
                  <a:moveTo>
                    <a:pt x="77951" y="285203"/>
                  </a:moveTo>
                  <a:lnTo>
                    <a:pt x="0" y="65466"/>
                  </a:lnTo>
                  <a:lnTo>
                    <a:pt x="52347" y="65466"/>
                  </a:lnTo>
                  <a:lnTo>
                    <a:pt x="105832" y="226568"/>
                  </a:lnTo>
                  <a:lnTo>
                    <a:pt x="159317" y="65466"/>
                  </a:lnTo>
                  <a:lnTo>
                    <a:pt x="211664" y="65466"/>
                  </a:lnTo>
                  <a:lnTo>
                    <a:pt x="133713" y="285203"/>
                  </a:lnTo>
                  <a:lnTo>
                    <a:pt x="77951" y="285203"/>
                  </a:lnTo>
                  <a:close/>
                  <a:moveTo>
                    <a:pt x="246942" y="0"/>
                  </a:moveTo>
                  <a:lnTo>
                    <a:pt x="297013" y="0"/>
                  </a:lnTo>
                  <a:cubicBezTo>
                    <a:pt x="292461" y="27325"/>
                    <a:pt x="273115" y="50665"/>
                    <a:pt x="246942" y="60342"/>
                  </a:cubicBezTo>
                  <a:lnTo>
                    <a:pt x="246942" y="0"/>
                  </a:lnTo>
                  <a:close/>
                </a:path>
              </a:pathLst>
            </a:custGeom>
            <a:solidFill>
              <a:srgbClr val="858381"/>
            </a:solidFill>
            <a:ln w="5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3508036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- 1 Circle (2 fad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708475F-DB8D-2345-A295-ED8537C94EA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266574" y="2327294"/>
            <a:ext cx="3463879" cy="3463879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E952DFDC-F126-244D-B822-B82AB63DB804}"/>
              </a:ext>
            </a:extLst>
          </p:cNvPr>
          <p:cNvSpPr>
            <a:spLocks/>
          </p:cNvSpPr>
          <p:nvPr userDrawn="1"/>
        </p:nvSpPr>
        <p:spPr>
          <a:xfrm>
            <a:off x="8266574" y="0"/>
            <a:ext cx="3463879" cy="2327294"/>
          </a:xfrm>
          <a:custGeom>
            <a:avLst/>
            <a:gdLst>
              <a:gd name="connsiteX0" fmla="*/ 90611 w 2926080"/>
              <a:gd name="connsiteY0" fmla="*/ 0 h 1965960"/>
              <a:gd name="connsiteX1" fmla="*/ 2835469 w 2926080"/>
              <a:gd name="connsiteY1" fmla="*/ 0 h 1965960"/>
              <a:gd name="connsiteX2" fmla="*/ 2860305 w 2926080"/>
              <a:gd name="connsiteY2" fmla="*/ 67857 h 1965960"/>
              <a:gd name="connsiteX3" fmla="*/ 2926080 w 2926080"/>
              <a:gd name="connsiteY3" fmla="*/ 502920 h 1965960"/>
              <a:gd name="connsiteX4" fmla="*/ 1463040 w 2926080"/>
              <a:gd name="connsiteY4" fmla="*/ 1965960 h 1965960"/>
              <a:gd name="connsiteX5" fmla="*/ 0 w 2926080"/>
              <a:gd name="connsiteY5" fmla="*/ 502920 h 1965960"/>
              <a:gd name="connsiteX6" fmla="*/ 65776 w 2926080"/>
              <a:gd name="connsiteY6" fmla="*/ 67857 h 1965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26080" h="1965960">
                <a:moveTo>
                  <a:pt x="90611" y="0"/>
                </a:moveTo>
                <a:lnTo>
                  <a:pt x="2835469" y="0"/>
                </a:lnTo>
                <a:lnTo>
                  <a:pt x="2860305" y="67857"/>
                </a:lnTo>
                <a:cubicBezTo>
                  <a:pt x="2903052" y="205293"/>
                  <a:pt x="2926080" y="351417"/>
                  <a:pt x="2926080" y="502920"/>
                </a:cubicBezTo>
                <a:cubicBezTo>
                  <a:pt x="2926080" y="1310935"/>
                  <a:pt x="2271055" y="1965960"/>
                  <a:pt x="1463040" y="1965960"/>
                </a:cubicBezTo>
                <a:cubicBezTo>
                  <a:pt x="655025" y="1965960"/>
                  <a:pt x="0" y="1310935"/>
                  <a:pt x="0" y="502920"/>
                </a:cubicBezTo>
                <a:cubicBezTo>
                  <a:pt x="0" y="351417"/>
                  <a:pt x="23029" y="205293"/>
                  <a:pt x="65776" y="67857"/>
                </a:cubicBezTo>
                <a:close/>
              </a:path>
            </a:pathLst>
          </a:custGeom>
          <a:solidFill>
            <a:schemeClr val="bg1">
              <a:lumMod val="9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endParaRPr lang="en-US" sz="140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75E571D4-A493-F897-9589-1E7919AD89B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31519" y="1737360"/>
            <a:ext cx="6913619" cy="434071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  <a:buNone/>
              <a:defRPr sz="1200"/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  <a:defRPr sz="1200"/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  <a:defRPr sz="1200"/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  <a:defRPr sz="12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36312D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Title">
            <a:extLst>
              <a:ext uri="{FF2B5EF4-FFF2-40B4-BE49-F238E27FC236}">
                <a16:creationId xmlns:a16="http://schemas.microsoft.com/office/drawing/2014/main" id="{440B7381-6BFE-AC70-B0BB-E7A89421D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19" y="457200"/>
            <a:ext cx="6913619" cy="940079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6E3EA28-6F87-F0CC-217E-67C5604DCD36}"/>
              </a:ext>
            </a:extLst>
          </p:cNvPr>
          <p:cNvGrpSpPr/>
          <p:nvPr userDrawn="1"/>
        </p:nvGrpSpPr>
        <p:grpSpPr>
          <a:xfrm>
            <a:off x="9821208" y="6370064"/>
            <a:ext cx="1645859" cy="201757"/>
            <a:chOff x="3487075" y="6411984"/>
            <a:chExt cx="2373256" cy="290924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FADFEEE1-50F4-D6A3-C8AD-37EA1A50EDEA}"/>
                </a:ext>
              </a:extLst>
            </p:cNvPr>
            <p:cNvSpPr/>
            <p:nvPr/>
          </p:nvSpPr>
          <p:spPr>
            <a:xfrm>
              <a:off x="4927757" y="6418246"/>
              <a:ext cx="932574" cy="279510"/>
            </a:xfrm>
            <a:custGeom>
              <a:avLst/>
              <a:gdLst>
                <a:gd name="connsiteX0" fmla="*/ 569 w 932574"/>
                <a:gd name="connsiteY0" fmla="*/ 6831 h 279510"/>
                <a:gd name="connsiteX1" fmla="*/ 84210 w 932574"/>
                <a:gd name="connsiteY1" fmla="*/ 6831 h 279510"/>
                <a:gd name="connsiteX2" fmla="*/ 84210 w 932574"/>
                <a:gd name="connsiteY2" fmla="*/ 28463 h 279510"/>
                <a:gd name="connsiteX3" fmla="*/ 27311 w 932574"/>
                <a:gd name="connsiteY3" fmla="*/ 28463 h 279510"/>
                <a:gd name="connsiteX4" fmla="*/ 27311 w 932574"/>
                <a:gd name="connsiteY4" fmla="*/ 53511 h 279510"/>
                <a:gd name="connsiteX5" fmla="*/ 80797 w 932574"/>
                <a:gd name="connsiteY5" fmla="*/ 53511 h 279510"/>
                <a:gd name="connsiteX6" fmla="*/ 80797 w 932574"/>
                <a:gd name="connsiteY6" fmla="*/ 74574 h 279510"/>
                <a:gd name="connsiteX7" fmla="*/ 27311 w 932574"/>
                <a:gd name="connsiteY7" fmla="*/ 74574 h 279510"/>
                <a:gd name="connsiteX8" fmla="*/ 27311 w 932574"/>
                <a:gd name="connsiteY8" fmla="*/ 103037 h 279510"/>
                <a:gd name="connsiteX9" fmla="*/ 85348 w 932574"/>
                <a:gd name="connsiteY9" fmla="*/ 103037 h 279510"/>
                <a:gd name="connsiteX10" fmla="*/ 85348 w 932574"/>
                <a:gd name="connsiteY10" fmla="*/ 124670 h 279510"/>
                <a:gd name="connsiteX11" fmla="*/ 0 w 932574"/>
                <a:gd name="connsiteY11" fmla="*/ 124670 h 279510"/>
                <a:gd name="connsiteX12" fmla="*/ 0 w 932574"/>
                <a:gd name="connsiteY12" fmla="*/ 6831 h 279510"/>
                <a:gd name="connsiteX13" fmla="*/ 104694 w 932574"/>
                <a:gd name="connsiteY13" fmla="*/ 39279 h 279510"/>
                <a:gd name="connsiteX14" fmla="*/ 129730 w 932574"/>
                <a:gd name="connsiteY14" fmla="*/ 39279 h 279510"/>
                <a:gd name="connsiteX15" fmla="*/ 129730 w 932574"/>
                <a:gd name="connsiteY15" fmla="*/ 52942 h 279510"/>
                <a:gd name="connsiteX16" fmla="*/ 130299 w 932574"/>
                <a:gd name="connsiteY16" fmla="*/ 52942 h 279510"/>
                <a:gd name="connsiteX17" fmla="*/ 158179 w 932574"/>
                <a:gd name="connsiteY17" fmla="*/ 37572 h 279510"/>
                <a:gd name="connsiteX18" fmla="*/ 186060 w 932574"/>
                <a:gd name="connsiteY18" fmla="*/ 68881 h 279510"/>
                <a:gd name="connsiteX19" fmla="*/ 186060 w 932574"/>
                <a:gd name="connsiteY19" fmla="*/ 124670 h 279510"/>
                <a:gd name="connsiteX20" fmla="*/ 161024 w 932574"/>
                <a:gd name="connsiteY20" fmla="*/ 124670 h 279510"/>
                <a:gd name="connsiteX21" fmla="*/ 161024 w 932574"/>
                <a:gd name="connsiteY21" fmla="*/ 75713 h 279510"/>
                <a:gd name="connsiteX22" fmla="*/ 147368 w 932574"/>
                <a:gd name="connsiteY22" fmla="*/ 59204 h 279510"/>
                <a:gd name="connsiteX23" fmla="*/ 129730 w 932574"/>
                <a:gd name="connsiteY23" fmla="*/ 77420 h 279510"/>
                <a:gd name="connsiteX24" fmla="*/ 129730 w 932574"/>
                <a:gd name="connsiteY24" fmla="*/ 124670 h 279510"/>
                <a:gd name="connsiteX25" fmla="*/ 104694 w 932574"/>
                <a:gd name="connsiteY25" fmla="*/ 124670 h 279510"/>
                <a:gd name="connsiteX26" fmla="*/ 104694 w 932574"/>
                <a:gd name="connsiteY26" fmla="*/ 39279 h 279510"/>
                <a:gd name="connsiteX27" fmla="*/ 287340 w 932574"/>
                <a:gd name="connsiteY27" fmla="*/ 39279 h 279510"/>
                <a:gd name="connsiteX28" fmla="*/ 287340 w 932574"/>
                <a:gd name="connsiteY28" fmla="*/ 58065 h 279510"/>
                <a:gd name="connsiteX29" fmla="*/ 271408 w 932574"/>
                <a:gd name="connsiteY29" fmla="*/ 58065 h 279510"/>
                <a:gd name="connsiteX30" fmla="*/ 273684 w 932574"/>
                <a:gd name="connsiteY30" fmla="*/ 69451 h 279510"/>
                <a:gd name="connsiteX31" fmla="*/ 239545 w 932574"/>
                <a:gd name="connsiteY31" fmla="*/ 100760 h 279510"/>
                <a:gd name="connsiteX32" fmla="*/ 225320 w 932574"/>
                <a:gd name="connsiteY32" fmla="*/ 98483 h 279510"/>
                <a:gd name="connsiteX33" fmla="*/ 223044 w 932574"/>
                <a:gd name="connsiteY33" fmla="*/ 103607 h 279510"/>
                <a:gd name="connsiteX34" fmla="*/ 285064 w 932574"/>
                <a:gd name="connsiteY34" fmla="*/ 130932 h 279510"/>
                <a:gd name="connsiteX35" fmla="*/ 240114 w 932574"/>
                <a:gd name="connsiteY35" fmla="*/ 157118 h 279510"/>
                <a:gd name="connsiteX36" fmla="*/ 198578 w 932574"/>
                <a:gd name="connsiteY36" fmla="*/ 137763 h 279510"/>
                <a:gd name="connsiteX37" fmla="*/ 207681 w 932574"/>
                <a:gd name="connsiteY37" fmla="*/ 122962 h 279510"/>
                <a:gd name="connsiteX38" fmla="*/ 200284 w 932574"/>
                <a:gd name="connsiteY38" fmla="*/ 109869 h 279510"/>
                <a:gd name="connsiteX39" fmla="*/ 212802 w 932574"/>
                <a:gd name="connsiteY39" fmla="*/ 91652 h 279510"/>
                <a:gd name="connsiteX40" fmla="*/ 204267 w 932574"/>
                <a:gd name="connsiteY40" fmla="*/ 69451 h 279510"/>
                <a:gd name="connsiteX41" fmla="*/ 238976 w 932574"/>
                <a:gd name="connsiteY41" fmla="*/ 38141 h 279510"/>
                <a:gd name="connsiteX42" fmla="*/ 251494 w 932574"/>
                <a:gd name="connsiteY42" fmla="*/ 39849 h 279510"/>
                <a:gd name="connsiteX43" fmla="*/ 287340 w 932574"/>
                <a:gd name="connsiteY43" fmla="*/ 39849 h 279510"/>
                <a:gd name="connsiteX44" fmla="*/ 222475 w 932574"/>
                <a:gd name="connsiteY44" fmla="*/ 127516 h 279510"/>
                <a:gd name="connsiteX45" fmla="*/ 219061 w 932574"/>
                <a:gd name="connsiteY45" fmla="*/ 133778 h 279510"/>
                <a:gd name="connsiteX46" fmla="*/ 241821 w 932574"/>
                <a:gd name="connsiteY46" fmla="*/ 141748 h 279510"/>
                <a:gd name="connsiteX47" fmla="*/ 261735 w 932574"/>
                <a:gd name="connsiteY47" fmla="*/ 133778 h 279510"/>
                <a:gd name="connsiteX48" fmla="*/ 222475 w 932574"/>
                <a:gd name="connsiteY48" fmla="*/ 127516 h 279510"/>
                <a:gd name="connsiteX49" fmla="*/ 251494 w 932574"/>
                <a:gd name="connsiteY49" fmla="*/ 69451 h 279510"/>
                <a:gd name="connsiteX50" fmla="*/ 239545 w 932574"/>
                <a:gd name="connsiteY50" fmla="*/ 54080 h 279510"/>
                <a:gd name="connsiteX51" fmla="*/ 227596 w 932574"/>
                <a:gd name="connsiteY51" fmla="*/ 69451 h 279510"/>
                <a:gd name="connsiteX52" fmla="*/ 239545 w 932574"/>
                <a:gd name="connsiteY52" fmla="*/ 84821 h 279510"/>
                <a:gd name="connsiteX53" fmla="*/ 251494 w 932574"/>
                <a:gd name="connsiteY53" fmla="*/ 69451 h 279510"/>
                <a:gd name="connsiteX54" fmla="*/ 299858 w 932574"/>
                <a:gd name="connsiteY54" fmla="*/ 14232 h 279510"/>
                <a:gd name="connsiteX55" fmla="*/ 314082 w 932574"/>
                <a:gd name="connsiteY55" fmla="*/ 0 h 279510"/>
                <a:gd name="connsiteX56" fmla="*/ 328876 w 932574"/>
                <a:gd name="connsiteY56" fmla="*/ 14232 h 279510"/>
                <a:gd name="connsiteX57" fmla="*/ 314082 w 932574"/>
                <a:gd name="connsiteY57" fmla="*/ 28463 h 279510"/>
                <a:gd name="connsiteX58" fmla="*/ 299858 w 932574"/>
                <a:gd name="connsiteY58" fmla="*/ 14232 h 279510"/>
                <a:gd name="connsiteX59" fmla="*/ 301565 w 932574"/>
                <a:gd name="connsiteY59" fmla="*/ 39279 h 279510"/>
                <a:gd name="connsiteX60" fmla="*/ 326600 w 932574"/>
                <a:gd name="connsiteY60" fmla="*/ 39279 h 279510"/>
                <a:gd name="connsiteX61" fmla="*/ 326600 w 932574"/>
                <a:gd name="connsiteY61" fmla="*/ 124670 h 279510"/>
                <a:gd name="connsiteX62" fmla="*/ 301565 w 932574"/>
                <a:gd name="connsiteY62" fmla="*/ 124670 h 279510"/>
                <a:gd name="connsiteX63" fmla="*/ 301565 w 932574"/>
                <a:gd name="connsiteY63" fmla="*/ 39279 h 279510"/>
                <a:gd name="connsiteX64" fmla="*/ 347653 w 932574"/>
                <a:gd name="connsiteY64" fmla="*/ 39279 h 279510"/>
                <a:gd name="connsiteX65" fmla="*/ 372688 w 932574"/>
                <a:gd name="connsiteY65" fmla="*/ 39279 h 279510"/>
                <a:gd name="connsiteX66" fmla="*/ 372688 w 932574"/>
                <a:gd name="connsiteY66" fmla="*/ 52942 h 279510"/>
                <a:gd name="connsiteX67" fmla="*/ 373258 w 932574"/>
                <a:gd name="connsiteY67" fmla="*/ 52942 h 279510"/>
                <a:gd name="connsiteX68" fmla="*/ 401138 w 932574"/>
                <a:gd name="connsiteY68" fmla="*/ 37572 h 279510"/>
                <a:gd name="connsiteX69" fmla="*/ 429018 w 932574"/>
                <a:gd name="connsiteY69" fmla="*/ 68881 h 279510"/>
                <a:gd name="connsiteX70" fmla="*/ 429018 w 932574"/>
                <a:gd name="connsiteY70" fmla="*/ 124670 h 279510"/>
                <a:gd name="connsiteX71" fmla="*/ 403983 w 932574"/>
                <a:gd name="connsiteY71" fmla="*/ 124670 h 279510"/>
                <a:gd name="connsiteX72" fmla="*/ 403983 w 932574"/>
                <a:gd name="connsiteY72" fmla="*/ 75713 h 279510"/>
                <a:gd name="connsiteX73" fmla="*/ 390327 w 932574"/>
                <a:gd name="connsiteY73" fmla="*/ 59204 h 279510"/>
                <a:gd name="connsiteX74" fmla="*/ 372688 w 932574"/>
                <a:gd name="connsiteY74" fmla="*/ 77420 h 279510"/>
                <a:gd name="connsiteX75" fmla="*/ 372688 w 932574"/>
                <a:gd name="connsiteY75" fmla="*/ 124670 h 279510"/>
                <a:gd name="connsiteX76" fmla="*/ 347653 w 932574"/>
                <a:gd name="connsiteY76" fmla="*/ 124670 h 279510"/>
                <a:gd name="connsiteX77" fmla="*/ 347653 w 932574"/>
                <a:gd name="connsiteY77" fmla="*/ 39279 h 279510"/>
                <a:gd name="connsiteX78" fmla="*/ 526316 w 932574"/>
                <a:gd name="connsiteY78" fmla="*/ 93360 h 279510"/>
                <a:gd name="connsiteX79" fmla="*/ 487055 w 932574"/>
                <a:gd name="connsiteY79" fmla="*/ 126377 h 279510"/>
                <a:gd name="connsiteX80" fmla="*/ 445519 w 932574"/>
                <a:gd name="connsiteY80" fmla="*/ 81975 h 279510"/>
                <a:gd name="connsiteX81" fmla="*/ 487624 w 932574"/>
                <a:gd name="connsiteY81" fmla="*/ 37572 h 279510"/>
                <a:gd name="connsiteX82" fmla="*/ 526316 w 932574"/>
                <a:gd name="connsiteY82" fmla="*/ 83113 h 279510"/>
                <a:gd name="connsiteX83" fmla="*/ 526316 w 932574"/>
                <a:gd name="connsiteY83" fmla="*/ 86529 h 279510"/>
                <a:gd name="connsiteX84" fmla="*/ 470555 w 932574"/>
                <a:gd name="connsiteY84" fmla="*/ 86529 h 279510"/>
                <a:gd name="connsiteX85" fmla="*/ 486486 w 932574"/>
                <a:gd name="connsiteY85" fmla="*/ 107022 h 279510"/>
                <a:gd name="connsiteX86" fmla="*/ 501280 w 932574"/>
                <a:gd name="connsiteY86" fmla="*/ 93360 h 279510"/>
                <a:gd name="connsiteX87" fmla="*/ 526316 w 932574"/>
                <a:gd name="connsiteY87" fmla="*/ 93360 h 279510"/>
                <a:gd name="connsiteX88" fmla="*/ 501280 w 932574"/>
                <a:gd name="connsiteY88" fmla="*/ 72866 h 279510"/>
                <a:gd name="connsiteX89" fmla="*/ 486486 w 932574"/>
                <a:gd name="connsiteY89" fmla="*/ 56357 h 279510"/>
                <a:gd name="connsiteX90" fmla="*/ 471123 w 932574"/>
                <a:gd name="connsiteY90" fmla="*/ 72866 h 279510"/>
                <a:gd name="connsiteX91" fmla="*/ 501280 w 932574"/>
                <a:gd name="connsiteY91" fmla="*/ 72866 h 279510"/>
                <a:gd name="connsiteX92" fmla="*/ 619630 w 932574"/>
                <a:gd name="connsiteY92" fmla="*/ 93360 h 279510"/>
                <a:gd name="connsiteX93" fmla="*/ 580370 w 932574"/>
                <a:gd name="connsiteY93" fmla="*/ 126377 h 279510"/>
                <a:gd name="connsiteX94" fmla="*/ 538833 w 932574"/>
                <a:gd name="connsiteY94" fmla="*/ 81975 h 279510"/>
                <a:gd name="connsiteX95" fmla="*/ 580939 w 932574"/>
                <a:gd name="connsiteY95" fmla="*/ 37572 h 279510"/>
                <a:gd name="connsiteX96" fmla="*/ 619630 w 932574"/>
                <a:gd name="connsiteY96" fmla="*/ 83113 h 279510"/>
                <a:gd name="connsiteX97" fmla="*/ 619630 w 932574"/>
                <a:gd name="connsiteY97" fmla="*/ 86529 h 279510"/>
                <a:gd name="connsiteX98" fmla="*/ 564438 w 932574"/>
                <a:gd name="connsiteY98" fmla="*/ 86529 h 279510"/>
                <a:gd name="connsiteX99" fmla="*/ 580370 w 932574"/>
                <a:gd name="connsiteY99" fmla="*/ 107022 h 279510"/>
                <a:gd name="connsiteX100" fmla="*/ 595164 w 932574"/>
                <a:gd name="connsiteY100" fmla="*/ 93360 h 279510"/>
                <a:gd name="connsiteX101" fmla="*/ 619630 w 932574"/>
                <a:gd name="connsiteY101" fmla="*/ 93360 h 279510"/>
                <a:gd name="connsiteX102" fmla="*/ 594594 w 932574"/>
                <a:gd name="connsiteY102" fmla="*/ 72866 h 279510"/>
                <a:gd name="connsiteX103" fmla="*/ 579801 w 932574"/>
                <a:gd name="connsiteY103" fmla="*/ 56357 h 279510"/>
                <a:gd name="connsiteX104" fmla="*/ 564438 w 932574"/>
                <a:gd name="connsiteY104" fmla="*/ 72866 h 279510"/>
                <a:gd name="connsiteX105" fmla="*/ 594594 w 932574"/>
                <a:gd name="connsiteY105" fmla="*/ 72866 h 279510"/>
                <a:gd name="connsiteX106" fmla="*/ 636700 w 932574"/>
                <a:gd name="connsiteY106" fmla="*/ 39279 h 279510"/>
                <a:gd name="connsiteX107" fmla="*/ 661735 w 932574"/>
                <a:gd name="connsiteY107" fmla="*/ 39279 h 279510"/>
                <a:gd name="connsiteX108" fmla="*/ 661735 w 932574"/>
                <a:gd name="connsiteY108" fmla="*/ 52942 h 279510"/>
                <a:gd name="connsiteX109" fmla="*/ 662304 w 932574"/>
                <a:gd name="connsiteY109" fmla="*/ 52942 h 279510"/>
                <a:gd name="connsiteX110" fmla="*/ 683926 w 932574"/>
                <a:gd name="connsiteY110" fmla="*/ 37572 h 279510"/>
                <a:gd name="connsiteX111" fmla="*/ 691323 w 932574"/>
                <a:gd name="connsiteY111" fmla="*/ 38710 h 279510"/>
                <a:gd name="connsiteX112" fmla="*/ 691323 w 932574"/>
                <a:gd name="connsiteY112" fmla="*/ 64896 h 279510"/>
                <a:gd name="connsiteX113" fmla="*/ 680512 w 932574"/>
                <a:gd name="connsiteY113" fmla="*/ 63189 h 279510"/>
                <a:gd name="connsiteX114" fmla="*/ 662304 w 932574"/>
                <a:gd name="connsiteY114" fmla="*/ 81975 h 279510"/>
                <a:gd name="connsiteX115" fmla="*/ 662304 w 932574"/>
                <a:gd name="connsiteY115" fmla="*/ 124670 h 279510"/>
                <a:gd name="connsiteX116" fmla="*/ 637269 w 932574"/>
                <a:gd name="connsiteY116" fmla="*/ 124670 h 279510"/>
                <a:gd name="connsiteX117" fmla="*/ 637269 w 932574"/>
                <a:gd name="connsiteY117" fmla="*/ 39279 h 279510"/>
                <a:gd name="connsiteX118" fmla="*/ 702702 w 932574"/>
                <a:gd name="connsiteY118" fmla="*/ 14232 h 279510"/>
                <a:gd name="connsiteX119" fmla="*/ 716927 w 932574"/>
                <a:gd name="connsiteY119" fmla="*/ 0 h 279510"/>
                <a:gd name="connsiteX120" fmla="*/ 731721 w 932574"/>
                <a:gd name="connsiteY120" fmla="*/ 14232 h 279510"/>
                <a:gd name="connsiteX121" fmla="*/ 716927 w 932574"/>
                <a:gd name="connsiteY121" fmla="*/ 28463 h 279510"/>
                <a:gd name="connsiteX122" fmla="*/ 702702 w 932574"/>
                <a:gd name="connsiteY122" fmla="*/ 14232 h 279510"/>
                <a:gd name="connsiteX123" fmla="*/ 704409 w 932574"/>
                <a:gd name="connsiteY123" fmla="*/ 39279 h 279510"/>
                <a:gd name="connsiteX124" fmla="*/ 729445 w 932574"/>
                <a:gd name="connsiteY124" fmla="*/ 39279 h 279510"/>
                <a:gd name="connsiteX125" fmla="*/ 729445 w 932574"/>
                <a:gd name="connsiteY125" fmla="*/ 124670 h 279510"/>
                <a:gd name="connsiteX126" fmla="*/ 704409 w 932574"/>
                <a:gd name="connsiteY126" fmla="*/ 124670 h 279510"/>
                <a:gd name="connsiteX127" fmla="*/ 704409 w 932574"/>
                <a:gd name="connsiteY127" fmla="*/ 39279 h 279510"/>
                <a:gd name="connsiteX128" fmla="*/ 750498 w 932574"/>
                <a:gd name="connsiteY128" fmla="*/ 39279 h 279510"/>
                <a:gd name="connsiteX129" fmla="*/ 775533 w 932574"/>
                <a:gd name="connsiteY129" fmla="*/ 39279 h 279510"/>
                <a:gd name="connsiteX130" fmla="*/ 775533 w 932574"/>
                <a:gd name="connsiteY130" fmla="*/ 52942 h 279510"/>
                <a:gd name="connsiteX131" fmla="*/ 776102 w 932574"/>
                <a:gd name="connsiteY131" fmla="*/ 52942 h 279510"/>
                <a:gd name="connsiteX132" fmla="*/ 803982 w 932574"/>
                <a:gd name="connsiteY132" fmla="*/ 37572 h 279510"/>
                <a:gd name="connsiteX133" fmla="*/ 831863 w 932574"/>
                <a:gd name="connsiteY133" fmla="*/ 68881 h 279510"/>
                <a:gd name="connsiteX134" fmla="*/ 831863 w 932574"/>
                <a:gd name="connsiteY134" fmla="*/ 124670 h 279510"/>
                <a:gd name="connsiteX135" fmla="*/ 806827 w 932574"/>
                <a:gd name="connsiteY135" fmla="*/ 124670 h 279510"/>
                <a:gd name="connsiteX136" fmla="*/ 806827 w 932574"/>
                <a:gd name="connsiteY136" fmla="*/ 75713 h 279510"/>
                <a:gd name="connsiteX137" fmla="*/ 793172 w 932574"/>
                <a:gd name="connsiteY137" fmla="*/ 59204 h 279510"/>
                <a:gd name="connsiteX138" fmla="*/ 775533 w 932574"/>
                <a:gd name="connsiteY138" fmla="*/ 77420 h 279510"/>
                <a:gd name="connsiteX139" fmla="*/ 775533 w 932574"/>
                <a:gd name="connsiteY139" fmla="*/ 124670 h 279510"/>
                <a:gd name="connsiteX140" fmla="*/ 750498 w 932574"/>
                <a:gd name="connsiteY140" fmla="*/ 124670 h 279510"/>
                <a:gd name="connsiteX141" fmla="*/ 750498 w 932574"/>
                <a:gd name="connsiteY141" fmla="*/ 39279 h 279510"/>
                <a:gd name="connsiteX142" fmla="*/ 932574 w 932574"/>
                <a:gd name="connsiteY142" fmla="*/ 39279 h 279510"/>
                <a:gd name="connsiteX143" fmla="*/ 932574 w 932574"/>
                <a:gd name="connsiteY143" fmla="*/ 58065 h 279510"/>
                <a:gd name="connsiteX144" fmla="*/ 917212 w 932574"/>
                <a:gd name="connsiteY144" fmla="*/ 58065 h 279510"/>
                <a:gd name="connsiteX145" fmla="*/ 919488 w 932574"/>
                <a:gd name="connsiteY145" fmla="*/ 69451 h 279510"/>
                <a:gd name="connsiteX146" fmla="*/ 885348 w 932574"/>
                <a:gd name="connsiteY146" fmla="*/ 100760 h 279510"/>
                <a:gd name="connsiteX147" fmla="*/ 871124 w 932574"/>
                <a:gd name="connsiteY147" fmla="*/ 98483 h 279510"/>
                <a:gd name="connsiteX148" fmla="*/ 868847 w 932574"/>
                <a:gd name="connsiteY148" fmla="*/ 103607 h 279510"/>
                <a:gd name="connsiteX149" fmla="*/ 930867 w 932574"/>
                <a:gd name="connsiteY149" fmla="*/ 130932 h 279510"/>
                <a:gd name="connsiteX150" fmla="*/ 885917 w 932574"/>
                <a:gd name="connsiteY150" fmla="*/ 157118 h 279510"/>
                <a:gd name="connsiteX151" fmla="*/ 844381 w 932574"/>
                <a:gd name="connsiteY151" fmla="*/ 137763 h 279510"/>
                <a:gd name="connsiteX152" fmla="*/ 853485 w 932574"/>
                <a:gd name="connsiteY152" fmla="*/ 122962 h 279510"/>
                <a:gd name="connsiteX153" fmla="*/ 846088 w 932574"/>
                <a:gd name="connsiteY153" fmla="*/ 109869 h 279510"/>
                <a:gd name="connsiteX154" fmla="*/ 858606 w 932574"/>
                <a:gd name="connsiteY154" fmla="*/ 91652 h 279510"/>
                <a:gd name="connsiteX155" fmla="*/ 850071 w 932574"/>
                <a:gd name="connsiteY155" fmla="*/ 69451 h 279510"/>
                <a:gd name="connsiteX156" fmla="*/ 884779 w 932574"/>
                <a:gd name="connsiteY156" fmla="*/ 38141 h 279510"/>
                <a:gd name="connsiteX157" fmla="*/ 897297 w 932574"/>
                <a:gd name="connsiteY157" fmla="*/ 39849 h 279510"/>
                <a:gd name="connsiteX158" fmla="*/ 932574 w 932574"/>
                <a:gd name="connsiteY158" fmla="*/ 39849 h 279510"/>
                <a:gd name="connsiteX159" fmla="*/ 867709 w 932574"/>
                <a:gd name="connsiteY159" fmla="*/ 127516 h 279510"/>
                <a:gd name="connsiteX160" fmla="*/ 864296 w 932574"/>
                <a:gd name="connsiteY160" fmla="*/ 133778 h 279510"/>
                <a:gd name="connsiteX161" fmla="*/ 887055 w 932574"/>
                <a:gd name="connsiteY161" fmla="*/ 141748 h 279510"/>
                <a:gd name="connsiteX162" fmla="*/ 906970 w 932574"/>
                <a:gd name="connsiteY162" fmla="*/ 133778 h 279510"/>
                <a:gd name="connsiteX163" fmla="*/ 867709 w 932574"/>
                <a:gd name="connsiteY163" fmla="*/ 127516 h 279510"/>
                <a:gd name="connsiteX164" fmla="*/ 896728 w 932574"/>
                <a:gd name="connsiteY164" fmla="*/ 69451 h 279510"/>
                <a:gd name="connsiteX165" fmla="*/ 884779 w 932574"/>
                <a:gd name="connsiteY165" fmla="*/ 54080 h 279510"/>
                <a:gd name="connsiteX166" fmla="*/ 872830 w 932574"/>
                <a:gd name="connsiteY166" fmla="*/ 69451 h 279510"/>
                <a:gd name="connsiteX167" fmla="*/ 884779 w 932574"/>
                <a:gd name="connsiteY167" fmla="*/ 84821 h 279510"/>
                <a:gd name="connsiteX168" fmla="*/ 896728 w 932574"/>
                <a:gd name="connsiteY168" fmla="*/ 69451 h 279510"/>
                <a:gd name="connsiteX169" fmla="*/ 569 w 932574"/>
                <a:gd name="connsiteY169" fmla="*/ 159964 h 279510"/>
                <a:gd name="connsiteX170" fmla="*/ 82504 w 932574"/>
                <a:gd name="connsiteY170" fmla="*/ 159964 h 279510"/>
                <a:gd name="connsiteX171" fmla="*/ 82504 w 932574"/>
                <a:gd name="connsiteY171" fmla="*/ 181596 h 279510"/>
                <a:gd name="connsiteX172" fmla="*/ 27311 w 932574"/>
                <a:gd name="connsiteY172" fmla="*/ 181596 h 279510"/>
                <a:gd name="connsiteX173" fmla="*/ 27311 w 932574"/>
                <a:gd name="connsiteY173" fmla="*/ 208921 h 279510"/>
                <a:gd name="connsiteX174" fmla="*/ 79090 w 932574"/>
                <a:gd name="connsiteY174" fmla="*/ 208921 h 279510"/>
                <a:gd name="connsiteX175" fmla="*/ 79090 w 932574"/>
                <a:gd name="connsiteY175" fmla="*/ 229984 h 279510"/>
                <a:gd name="connsiteX176" fmla="*/ 27311 w 932574"/>
                <a:gd name="connsiteY176" fmla="*/ 229984 h 279510"/>
                <a:gd name="connsiteX177" fmla="*/ 27311 w 932574"/>
                <a:gd name="connsiteY177" fmla="*/ 277803 h 279510"/>
                <a:gd name="connsiteX178" fmla="*/ 569 w 932574"/>
                <a:gd name="connsiteY178" fmla="*/ 277803 h 279510"/>
                <a:gd name="connsiteX179" fmla="*/ 569 w 932574"/>
                <a:gd name="connsiteY179" fmla="*/ 159964 h 279510"/>
                <a:gd name="connsiteX180" fmla="*/ 99573 w 932574"/>
                <a:gd name="connsiteY180" fmla="*/ 167365 h 279510"/>
                <a:gd name="connsiteX181" fmla="*/ 113798 w 932574"/>
                <a:gd name="connsiteY181" fmla="*/ 153133 h 279510"/>
                <a:gd name="connsiteX182" fmla="*/ 128592 w 932574"/>
                <a:gd name="connsiteY182" fmla="*/ 167365 h 279510"/>
                <a:gd name="connsiteX183" fmla="*/ 113798 w 932574"/>
                <a:gd name="connsiteY183" fmla="*/ 181596 h 279510"/>
                <a:gd name="connsiteX184" fmla="*/ 99573 w 932574"/>
                <a:gd name="connsiteY184" fmla="*/ 167365 h 279510"/>
                <a:gd name="connsiteX185" fmla="*/ 101280 w 932574"/>
                <a:gd name="connsiteY185" fmla="*/ 192412 h 279510"/>
                <a:gd name="connsiteX186" fmla="*/ 126316 w 932574"/>
                <a:gd name="connsiteY186" fmla="*/ 192412 h 279510"/>
                <a:gd name="connsiteX187" fmla="*/ 126316 w 932574"/>
                <a:gd name="connsiteY187" fmla="*/ 277803 h 279510"/>
                <a:gd name="connsiteX188" fmla="*/ 101280 w 932574"/>
                <a:gd name="connsiteY188" fmla="*/ 277803 h 279510"/>
                <a:gd name="connsiteX189" fmla="*/ 101280 w 932574"/>
                <a:gd name="connsiteY189" fmla="*/ 192412 h 279510"/>
                <a:gd name="connsiteX190" fmla="*/ 147368 w 932574"/>
                <a:gd name="connsiteY190" fmla="*/ 192412 h 279510"/>
                <a:gd name="connsiteX191" fmla="*/ 172404 w 932574"/>
                <a:gd name="connsiteY191" fmla="*/ 192412 h 279510"/>
                <a:gd name="connsiteX192" fmla="*/ 172404 w 932574"/>
                <a:gd name="connsiteY192" fmla="*/ 206075 h 279510"/>
                <a:gd name="connsiteX193" fmla="*/ 172973 w 932574"/>
                <a:gd name="connsiteY193" fmla="*/ 206075 h 279510"/>
                <a:gd name="connsiteX194" fmla="*/ 194595 w 932574"/>
                <a:gd name="connsiteY194" fmla="*/ 190705 h 279510"/>
                <a:gd name="connsiteX195" fmla="*/ 201991 w 932574"/>
                <a:gd name="connsiteY195" fmla="*/ 191843 h 279510"/>
                <a:gd name="connsiteX196" fmla="*/ 201991 w 932574"/>
                <a:gd name="connsiteY196" fmla="*/ 218029 h 279510"/>
                <a:gd name="connsiteX197" fmla="*/ 191181 w 932574"/>
                <a:gd name="connsiteY197" fmla="*/ 216322 h 279510"/>
                <a:gd name="connsiteX198" fmla="*/ 172973 w 932574"/>
                <a:gd name="connsiteY198" fmla="*/ 235107 h 279510"/>
                <a:gd name="connsiteX199" fmla="*/ 172973 w 932574"/>
                <a:gd name="connsiteY199" fmla="*/ 277803 h 279510"/>
                <a:gd name="connsiteX200" fmla="*/ 147937 w 932574"/>
                <a:gd name="connsiteY200" fmla="*/ 277803 h 279510"/>
                <a:gd name="connsiteX201" fmla="*/ 147937 w 932574"/>
                <a:gd name="connsiteY201" fmla="*/ 192412 h 279510"/>
                <a:gd name="connsiteX202" fmla="*/ 234993 w 932574"/>
                <a:gd name="connsiteY202" fmla="*/ 249339 h 279510"/>
                <a:gd name="connsiteX203" fmla="*/ 250355 w 932574"/>
                <a:gd name="connsiteY203" fmla="*/ 261863 h 279510"/>
                <a:gd name="connsiteX204" fmla="*/ 262304 w 932574"/>
                <a:gd name="connsiteY204" fmla="*/ 254463 h 279510"/>
                <a:gd name="connsiteX205" fmla="*/ 213371 w 932574"/>
                <a:gd name="connsiteY205" fmla="*/ 218029 h 279510"/>
                <a:gd name="connsiteX206" fmla="*/ 248649 w 932574"/>
                <a:gd name="connsiteY206" fmla="*/ 190705 h 279510"/>
                <a:gd name="connsiteX207" fmla="*/ 285633 w 932574"/>
                <a:gd name="connsiteY207" fmla="*/ 219737 h 279510"/>
                <a:gd name="connsiteX208" fmla="*/ 261735 w 932574"/>
                <a:gd name="connsiteY208" fmla="*/ 219737 h 279510"/>
                <a:gd name="connsiteX209" fmla="*/ 248649 w 932574"/>
                <a:gd name="connsiteY209" fmla="*/ 208352 h 279510"/>
                <a:gd name="connsiteX210" fmla="*/ 238407 w 932574"/>
                <a:gd name="connsiteY210" fmla="*/ 215183 h 279510"/>
                <a:gd name="connsiteX211" fmla="*/ 287340 w 932574"/>
                <a:gd name="connsiteY211" fmla="*/ 252185 h 279510"/>
                <a:gd name="connsiteX212" fmla="*/ 250925 w 932574"/>
                <a:gd name="connsiteY212" fmla="*/ 278941 h 279510"/>
                <a:gd name="connsiteX213" fmla="*/ 210526 w 932574"/>
                <a:gd name="connsiteY213" fmla="*/ 248770 h 279510"/>
                <a:gd name="connsiteX214" fmla="*/ 234993 w 932574"/>
                <a:gd name="connsiteY214" fmla="*/ 248770 h 279510"/>
                <a:gd name="connsiteX215" fmla="*/ 308393 w 932574"/>
                <a:gd name="connsiteY215" fmla="*/ 212337 h 279510"/>
                <a:gd name="connsiteX216" fmla="*/ 297013 w 932574"/>
                <a:gd name="connsiteY216" fmla="*/ 212337 h 279510"/>
                <a:gd name="connsiteX217" fmla="*/ 297013 w 932574"/>
                <a:gd name="connsiteY217" fmla="*/ 192412 h 279510"/>
                <a:gd name="connsiteX218" fmla="*/ 308393 w 932574"/>
                <a:gd name="connsiteY218" fmla="*/ 192412 h 279510"/>
                <a:gd name="connsiteX219" fmla="*/ 308393 w 932574"/>
                <a:gd name="connsiteY219" fmla="*/ 170211 h 279510"/>
                <a:gd name="connsiteX220" fmla="*/ 333428 w 932574"/>
                <a:gd name="connsiteY220" fmla="*/ 170211 h 279510"/>
                <a:gd name="connsiteX221" fmla="*/ 333428 w 932574"/>
                <a:gd name="connsiteY221" fmla="*/ 192412 h 279510"/>
                <a:gd name="connsiteX222" fmla="*/ 353343 w 932574"/>
                <a:gd name="connsiteY222" fmla="*/ 192412 h 279510"/>
                <a:gd name="connsiteX223" fmla="*/ 353343 w 932574"/>
                <a:gd name="connsiteY223" fmla="*/ 212337 h 279510"/>
                <a:gd name="connsiteX224" fmla="*/ 333428 w 932574"/>
                <a:gd name="connsiteY224" fmla="*/ 212337 h 279510"/>
                <a:gd name="connsiteX225" fmla="*/ 333428 w 932574"/>
                <a:gd name="connsiteY225" fmla="*/ 244785 h 279510"/>
                <a:gd name="connsiteX226" fmla="*/ 346515 w 932574"/>
                <a:gd name="connsiteY226" fmla="*/ 256170 h 279510"/>
                <a:gd name="connsiteX227" fmla="*/ 355050 w 932574"/>
                <a:gd name="connsiteY227" fmla="*/ 255601 h 279510"/>
                <a:gd name="connsiteX228" fmla="*/ 355050 w 932574"/>
                <a:gd name="connsiteY228" fmla="*/ 277803 h 279510"/>
                <a:gd name="connsiteX229" fmla="*/ 341963 w 932574"/>
                <a:gd name="connsiteY229" fmla="*/ 279510 h 279510"/>
                <a:gd name="connsiteX230" fmla="*/ 308393 w 932574"/>
                <a:gd name="connsiteY230" fmla="*/ 245354 h 279510"/>
                <a:gd name="connsiteX231" fmla="*/ 308393 w 932574"/>
                <a:gd name="connsiteY231" fmla="*/ 212337 h 279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</a:cxnLst>
              <a:rect l="l" t="t" r="r" b="b"/>
              <a:pathLst>
                <a:path w="932574" h="279510">
                  <a:moveTo>
                    <a:pt x="569" y="6831"/>
                  </a:moveTo>
                  <a:lnTo>
                    <a:pt x="84210" y="6831"/>
                  </a:lnTo>
                  <a:lnTo>
                    <a:pt x="84210" y="28463"/>
                  </a:lnTo>
                  <a:lnTo>
                    <a:pt x="27311" y="28463"/>
                  </a:lnTo>
                  <a:lnTo>
                    <a:pt x="27311" y="53511"/>
                  </a:lnTo>
                  <a:lnTo>
                    <a:pt x="80797" y="53511"/>
                  </a:lnTo>
                  <a:lnTo>
                    <a:pt x="80797" y="74574"/>
                  </a:lnTo>
                  <a:lnTo>
                    <a:pt x="27311" y="74574"/>
                  </a:lnTo>
                  <a:lnTo>
                    <a:pt x="27311" y="103037"/>
                  </a:lnTo>
                  <a:lnTo>
                    <a:pt x="85348" y="103037"/>
                  </a:lnTo>
                  <a:lnTo>
                    <a:pt x="85348" y="124670"/>
                  </a:lnTo>
                  <a:lnTo>
                    <a:pt x="0" y="124670"/>
                  </a:lnTo>
                  <a:lnTo>
                    <a:pt x="0" y="6831"/>
                  </a:lnTo>
                  <a:close/>
                  <a:moveTo>
                    <a:pt x="104694" y="39279"/>
                  </a:moveTo>
                  <a:lnTo>
                    <a:pt x="129730" y="39279"/>
                  </a:lnTo>
                  <a:lnTo>
                    <a:pt x="129730" y="52942"/>
                  </a:lnTo>
                  <a:lnTo>
                    <a:pt x="130299" y="52942"/>
                  </a:lnTo>
                  <a:cubicBezTo>
                    <a:pt x="135989" y="43264"/>
                    <a:pt x="143954" y="37572"/>
                    <a:pt x="158179" y="37572"/>
                  </a:cubicBezTo>
                  <a:cubicBezTo>
                    <a:pt x="178663" y="37572"/>
                    <a:pt x="186060" y="48957"/>
                    <a:pt x="186060" y="68881"/>
                  </a:cubicBezTo>
                  <a:lnTo>
                    <a:pt x="186060" y="124670"/>
                  </a:lnTo>
                  <a:lnTo>
                    <a:pt x="161024" y="124670"/>
                  </a:lnTo>
                  <a:lnTo>
                    <a:pt x="161024" y="75713"/>
                  </a:lnTo>
                  <a:cubicBezTo>
                    <a:pt x="161024" y="64896"/>
                    <a:pt x="157610" y="59204"/>
                    <a:pt x="147368" y="59204"/>
                  </a:cubicBezTo>
                  <a:cubicBezTo>
                    <a:pt x="136558" y="59204"/>
                    <a:pt x="129730" y="66604"/>
                    <a:pt x="129730" y="77420"/>
                  </a:cubicBezTo>
                  <a:lnTo>
                    <a:pt x="129730" y="124670"/>
                  </a:lnTo>
                  <a:lnTo>
                    <a:pt x="104694" y="124670"/>
                  </a:lnTo>
                  <a:lnTo>
                    <a:pt x="104694" y="39279"/>
                  </a:lnTo>
                  <a:close/>
                  <a:moveTo>
                    <a:pt x="287340" y="39279"/>
                  </a:moveTo>
                  <a:lnTo>
                    <a:pt x="287340" y="58065"/>
                  </a:lnTo>
                  <a:lnTo>
                    <a:pt x="271408" y="58065"/>
                  </a:lnTo>
                  <a:cubicBezTo>
                    <a:pt x="273115" y="61481"/>
                    <a:pt x="273684" y="65466"/>
                    <a:pt x="273684" y="69451"/>
                  </a:cubicBezTo>
                  <a:cubicBezTo>
                    <a:pt x="273684" y="87667"/>
                    <a:pt x="261166" y="100760"/>
                    <a:pt x="239545" y="100760"/>
                  </a:cubicBezTo>
                  <a:cubicBezTo>
                    <a:pt x="234424" y="100760"/>
                    <a:pt x="229303" y="100191"/>
                    <a:pt x="225320" y="98483"/>
                  </a:cubicBezTo>
                  <a:cubicBezTo>
                    <a:pt x="223613" y="100191"/>
                    <a:pt x="223044" y="101899"/>
                    <a:pt x="223044" y="103607"/>
                  </a:cubicBezTo>
                  <a:cubicBezTo>
                    <a:pt x="223044" y="114992"/>
                    <a:pt x="285064" y="95068"/>
                    <a:pt x="285064" y="130932"/>
                  </a:cubicBezTo>
                  <a:cubicBezTo>
                    <a:pt x="285064" y="145163"/>
                    <a:pt x="276529" y="157118"/>
                    <a:pt x="240114" y="157118"/>
                  </a:cubicBezTo>
                  <a:cubicBezTo>
                    <a:pt x="208819" y="157118"/>
                    <a:pt x="198578" y="149717"/>
                    <a:pt x="198578" y="137763"/>
                  </a:cubicBezTo>
                  <a:cubicBezTo>
                    <a:pt x="198578" y="131501"/>
                    <a:pt x="201991" y="126377"/>
                    <a:pt x="207681" y="122962"/>
                  </a:cubicBezTo>
                  <a:cubicBezTo>
                    <a:pt x="203129" y="120115"/>
                    <a:pt x="200284" y="116131"/>
                    <a:pt x="200284" y="109869"/>
                  </a:cubicBezTo>
                  <a:cubicBezTo>
                    <a:pt x="200284" y="102468"/>
                    <a:pt x="203698" y="96206"/>
                    <a:pt x="212802" y="91652"/>
                  </a:cubicBezTo>
                  <a:cubicBezTo>
                    <a:pt x="207112" y="85959"/>
                    <a:pt x="204267" y="78559"/>
                    <a:pt x="204267" y="69451"/>
                  </a:cubicBezTo>
                  <a:cubicBezTo>
                    <a:pt x="204267" y="50665"/>
                    <a:pt x="216785" y="38141"/>
                    <a:pt x="238976" y="38141"/>
                  </a:cubicBezTo>
                  <a:cubicBezTo>
                    <a:pt x="243528" y="38141"/>
                    <a:pt x="247511" y="38710"/>
                    <a:pt x="251494" y="39849"/>
                  </a:cubicBezTo>
                  <a:lnTo>
                    <a:pt x="287340" y="39849"/>
                  </a:lnTo>
                  <a:close/>
                  <a:moveTo>
                    <a:pt x="222475" y="127516"/>
                  </a:moveTo>
                  <a:cubicBezTo>
                    <a:pt x="219630" y="129793"/>
                    <a:pt x="219061" y="132070"/>
                    <a:pt x="219061" y="133778"/>
                  </a:cubicBezTo>
                  <a:cubicBezTo>
                    <a:pt x="219061" y="138901"/>
                    <a:pt x="223044" y="141748"/>
                    <a:pt x="241821" y="141748"/>
                  </a:cubicBezTo>
                  <a:cubicBezTo>
                    <a:pt x="257183" y="141748"/>
                    <a:pt x="261735" y="137193"/>
                    <a:pt x="261735" y="133778"/>
                  </a:cubicBezTo>
                  <a:cubicBezTo>
                    <a:pt x="261735" y="125808"/>
                    <a:pt x="239545" y="129793"/>
                    <a:pt x="222475" y="127516"/>
                  </a:cubicBezTo>
                  <a:close/>
                  <a:moveTo>
                    <a:pt x="251494" y="69451"/>
                  </a:moveTo>
                  <a:cubicBezTo>
                    <a:pt x="251494" y="59773"/>
                    <a:pt x="248080" y="54080"/>
                    <a:pt x="239545" y="54080"/>
                  </a:cubicBezTo>
                  <a:cubicBezTo>
                    <a:pt x="231010" y="54080"/>
                    <a:pt x="227596" y="59773"/>
                    <a:pt x="227596" y="69451"/>
                  </a:cubicBezTo>
                  <a:cubicBezTo>
                    <a:pt x="227596" y="79128"/>
                    <a:pt x="231010" y="84821"/>
                    <a:pt x="239545" y="84821"/>
                  </a:cubicBezTo>
                  <a:cubicBezTo>
                    <a:pt x="247511" y="84821"/>
                    <a:pt x="251494" y="79128"/>
                    <a:pt x="251494" y="69451"/>
                  </a:cubicBezTo>
                  <a:close/>
                  <a:moveTo>
                    <a:pt x="299858" y="14232"/>
                  </a:moveTo>
                  <a:cubicBezTo>
                    <a:pt x="299858" y="5693"/>
                    <a:pt x="304979" y="0"/>
                    <a:pt x="314082" y="0"/>
                  </a:cubicBezTo>
                  <a:cubicBezTo>
                    <a:pt x="322617" y="0"/>
                    <a:pt x="328876" y="5693"/>
                    <a:pt x="328876" y="14232"/>
                  </a:cubicBezTo>
                  <a:cubicBezTo>
                    <a:pt x="328876" y="22771"/>
                    <a:pt x="323186" y="28463"/>
                    <a:pt x="314082" y="28463"/>
                  </a:cubicBezTo>
                  <a:cubicBezTo>
                    <a:pt x="304979" y="28463"/>
                    <a:pt x="299858" y="22771"/>
                    <a:pt x="299858" y="14232"/>
                  </a:cubicBezTo>
                  <a:close/>
                  <a:moveTo>
                    <a:pt x="301565" y="39279"/>
                  </a:moveTo>
                  <a:lnTo>
                    <a:pt x="326600" y="39279"/>
                  </a:lnTo>
                  <a:lnTo>
                    <a:pt x="326600" y="124670"/>
                  </a:lnTo>
                  <a:lnTo>
                    <a:pt x="301565" y="124670"/>
                  </a:lnTo>
                  <a:lnTo>
                    <a:pt x="301565" y="39279"/>
                  </a:lnTo>
                  <a:close/>
                  <a:moveTo>
                    <a:pt x="347653" y="39279"/>
                  </a:moveTo>
                  <a:lnTo>
                    <a:pt x="372688" y="39279"/>
                  </a:lnTo>
                  <a:lnTo>
                    <a:pt x="372688" y="52942"/>
                  </a:lnTo>
                  <a:lnTo>
                    <a:pt x="373258" y="52942"/>
                  </a:lnTo>
                  <a:cubicBezTo>
                    <a:pt x="378947" y="43264"/>
                    <a:pt x="386913" y="37572"/>
                    <a:pt x="401138" y="37572"/>
                  </a:cubicBezTo>
                  <a:cubicBezTo>
                    <a:pt x="421622" y="37572"/>
                    <a:pt x="429018" y="48957"/>
                    <a:pt x="429018" y="68881"/>
                  </a:cubicBezTo>
                  <a:lnTo>
                    <a:pt x="429018" y="124670"/>
                  </a:lnTo>
                  <a:lnTo>
                    <a:pt x="403983" y="124670"/>
                  </a:lnTo>
                  <a:lnTo>
                    <a:pt x="403983" y="75713"/>
                  </a:lnTo>
                  <a:cubicBezTo>
                    <a:pt x="403983" y="64896"/>
                    <a:pt x="400569" y="59204"/>
                    <a:pt x="390327" y="59204"/>
                  </a:cubicBezTo>
                  <a:cubicBezTo>
                    <a:pt x="379516" y="59204"/>
                    <a:pt x="372688" y="66604"/>
                    <a:pt x="372688" y="77420"/>
                  </a:cubicBezTo>
                  <a:lnTo>
                    <a:pt x="372688" y="124670"/>
                  </a:lnTo>
                  <a:lnTo>
                    <a:pt x="347653" y="124670"/>
                  </a:lnTo>
                  <a:lnTo>
                    <a:pt x="347653" y="39279"/>
                  </a:lnTo>
                  <a:close/>
                  <a:moveTo>
                    <a:pt x="526316" y="93360"/>
                  </a:moveTo>
                  <a:cubicBezTo>
                    <a:pt x="525178" y="111007"/>
                    <a:pt x="512660" y="126377"/>
                    <a:pt x="487055" y="126377"/>
                  </a:cubicBezTo>
                  <a:cubicBezTo>
                    <a:pt x="457468" y="126377"/>
                    <a:pt x="445519" y="108730"/>
                    <a:pt x="445519" y="81975"/>
                  </a:cubicBezTo>
                  <a:cubicBezTo>
                    <a:pt x="445519" y="55219"/>
                    <a:pt x="459744" y="37572"/>
                    <a:pt x="487624" y="37572"/>
                  </a:cubicBezTo>
                  <a:cubicBezTo>
                    <a:pt x="515505" y="37572"/>
                    <a:pt x="526316" y="54650"/>
                    <a:pt x="526316" y="83113"/>
                  </a:cubicBezTo>
                  <a:lnTo>
                    <a:pt x="526316" y="86529"/>
                  </a:lnTo>
                  <a:lnTo>
                    <a:pt x="470555" y="86529"/>
                  </a:lnTo>
                  <a:cubicBezTo>
                    <a:pt x="471123" y="99622"/>
                    <a:pt x="475676" y="107022"/>
                    <a:pt x="486486" y="107022"/>
                  </a:cubicBezTo>
                  <a:cubicBezTo>
                    <a:pt x="496159" y="107022"/>
                    <a:pt x="501280" y="100760"/>
                    <a:pt x="501280" y="93360"/>
                  </a:cubicBezTo>
                  <a:lnTo>
                    <a:pt x="526316" y="93360"/>
                  </a:lnTo>
                  <a:close/>
                  <a:moveTo>
                    <a:pt x="501280" y="72866"/>
                  </a:moveTo>
                  <a:cubicBezTo>
                    <a:pt x="500711" y="64327"/>
                    <a:pt x="496728" y="56357"/>
                    <a:pt x="486486" y="56357"/>
                  </a:cubicBezTo>
                  <a:cubicBezTo>
                    <a:pt x="476813" y="56357"/>
                    <a:pt x="472262" y="62050"/>
                    <a:pt x="471123" y="72866"/>
                  </a:cubicBezTo>
                  <a:lnTo>
                    <a:pt x="501280" y="72866"/>
                  </a:lnTo>
                  <a:close/>
                  <a:moveTo>
                    <a:pt x="619630" y="93360"/>
                  </a:moveTo>
                  <a:cubicBezTo>
                    <a:pt x="618492" y="111007"/>
                    <a:pt x="605974" y="126377"/>
                    <a:pt x="580370" y="126377"/>
                  </a:cubicBezTo>
                  <a:cubicBezTo>
                    <a:pt x="550782" y="126377"/>
                    <a:pt x="538833" y="108730"/>
                    <a:pt x="538833" y="81975"/>
                  </a:cubicBezTo>
                  <a:cubicBezTo>
                    <a:pt x="538833" y="55219"/>
                    <a:pt x="553058" y="37572"/>
                    <a:pt x="580939" y="37572"/>
                  </a:cubicBezTo>
                  <a:cubicBezTo>
                    <a:pt x="608819" y="37572"/>
                    <a:pt x="619630" y="54650"/>
                    <a:pt x="619630" y="83113"/>
                  </a:cubicBezTo>
                  <a:lnTo>
                    <a:pt x="619630" y="86529"/>
                  </a:lnTo>
                  <a:lnTo>
                    <a:pt x="564438" y="86529"/>
                  </a:lnTo>
                  <a:cubicBezTo>
                    <a:pt x="565007" y="99622"/>
                    <a:pt x="569559" y="107022"/>
                    <a:pt x="580370" y="107022"/>
                  </a:cubicBezTo>
                  <a:cubicBezTo>
                    <a:pt x="590042" y="107022"/>
                    <a:pt x="595164" y="100760"/>
                    <a:pt x="595164" y="93360"/>
                  </a:cubicBezTo>
                  <a:lnTo>
                    <a:pt x="619630" y="93360"/>
                  </a:lnTo>
                  <a:close/>
                  <a:moveTo>
                    <a:pt x="594594" y="72866"/>
                  </a:moveTo>
                  <a:cubicBezTo>
                    <a:pt x="594025" y="64327"/>
                    <a:pt x="590042" y="56357"/>
                    <a:pt x="579801" y="56357"/>
                  </a:cubicBezTo>
                  <a:cubicBezTo>
                    <a:pt x="570128" y="56357"/>
                    <a:pt x="565576" y="62050"/>
                    <a:pt x="564438" y="72866"/>
                  </a:cubicBezTo>
                  <a:lnTo>
                    <a:pt x="594594" y="72866"/>
                  </a:lnTo>
                  <a:close/>
                  <a:moveTo>
                    <a:pt x="636700" y="39279"/>
                  </a:moveTo>
                  <a:lnTo>
                    <a:pt x="661735" y="39279"/>
                  </a:lnTo>
                  <a:lnTo>
                    <a:pt x="661735" y="52942"/>
                  </a:lnTo>
                  <a:lnTo>
                    <a:pt x="662304" y="52942"/>
                  </a:lnTo>
                  <a:cubicBezTo>
                    <a:pt x="667994" y="43264"/>
                    <a:pt x="675391" y="37572"/>
                    <a:pt x="683926" y="37572"/>
                  </a:cubicBezTo>
                  <a:cubicBezTo>
                    <a:pt x="686202" y="37572"/>
                    <a:pt x="688478" y="38141"/>
                    <a:pt x="691323" y="38710"/>
                  </a:cubicBezTo>
                  <a:lnTo>
                    <a:pt x="691323" y="64896"/>
                  </a:lnTo>
                  <a:cubicBezTo>
                    <a:pt x="688478" y="63758"/>
                    <a:pt x="685064" y="63189"/>
                    <a:pt x="680512" y="63189"/>
                  </a:cubicBezTo>
                  <a:cubicBezTo>
                    <a:pt x="669701" y="63189"/>
                    <a:pt x="662304" y="70020"/>
                    <a:pt x="662304" y="81975"/>
                  </a:cubicBezTo>
                  <a:lnTo>
                    <a:pt x="662304" y="124670"/>
                  </a:lnTo>
                  <a:lnTo>
                    <a:pt x="637269" y="124670"/>
                  </a:lnTo>
                  <a:lnTo>
                    <a:pt x="637269" y="39279"/>
                  </a:lnTo>
                  <a:close/>
                  <a:moveTo>
                    <a:pt x="702702" y="14232"/>
                  </a:moveTo>
                  <a:cubicBezTo>
                    <a:pt x="702702" y="5693"/>
                    <a:pt x="707823" y="0"/>
                    <a:pt x="716927" y="0"/>
                  </a:cubicBezTo>
                  <a:cubicBezTo>
                    <a:pt x="725462" y="0"/>
                    <a:pt x="731721" y="5693"/>
                    <a:pt x="731721" y="14232"/>
                  </a:cubicBezTo>
                  <a:cubicBezTo>
                    <a:pt x="731721" y="22771"/>
                    <a:pt x="726031" y="28463"/>
                    <a:pt x="716927" y="28463"/>
                  </a:cubicBezTo>
                  <a:cubicBezTo>
                    <a:pt x="707823" y="28463"/>
                    <a:pt x="702702" y="22771"/>
                    <a:pt x="702702" y="14232"/>
                  </a:cubicBezTo>
                  <a:close/>
                  <a:moveTo>
                    <a:pt x="704409" y="39279"/>
                  </a:moveTo>
                  <a:lnTo>
                    <a:pt x="729445" y="39279"/>
                  </a:lnTo>
                  <a:lnTo>
                    <a:pt x="729445" y="124670"/>
                  </a:lnTo>
                  <a:lnTo>
                    <a:pt x="704409" y="124670"/>
                  </a:lnTo>
                  <a:lnTo>
                    <a:pt x="704409" y="39279"/>
                  </a:lnTo>
                  <a:close/>
                  <a:moveTo>
                    <a:pt x="750498" y="39279"/>
                  </a:moveTo>
                  <a:lnTo>
                    <a:pt x="775533" y="39279"/>
                  </a:lnTo>
                  <a:lnTo>
                    <a:pt x="775533" y="52942"/>
                  </a:lnTo>
                  <a:lnTo>
                    <a:pt x="776102" y="52942"/>
                  </a:lnTo>
                  <a:cubicBezTo>
                    <a:pt x="781792" y="43264"/>
                    <a:pt x="789758" y="37572"/>
                    <a:pt x="803982" y="37572"/>
                  </a:cubicBezTo>
                  <a:cubicBezTo>
                    <a:pt x="824466" y="37572"/>
                    <a:pt x="831863" y="48957"/>
                    <a:pt x="831863" y="68881"/>
                  </a:cubicBezTo>
                  <a:lnTo>
                    <a:pt x="831863" y="124670"/>
                  </a:lnTo>
                  <a:lnTo>
                    <a:pt x="806827" y="124670"/>
                  </a:lnTo>
                  <a:lnTo>
                    <a:pt x="806827" y="75713"/>
                  </a:lnTo>
                  <a:cubicBezTo>
                    <a:pt x="806827" y="64896"/>
                    <a:pt x="803414" y="59204"/>
                    <a:pt x="793172" y="59204"/>
                  </a:cubicBezTo>
                  <a:cubicBezTo>
                    <a:pt x="782361" y="59204"/>
                    <a:pt x="775533" y="66604"/>
                    <a:pt x="775533" y="77420"/>
                  </a:cubicBezTo>
                  <a:lnTo>
                    <a:pt x="775533" y="124670"/>
                  </a:lnTo>
                  <a:lnTo>
                    <a:pt x="750498" y="124670"/>
                  </a:lnTo>
                  <a:lnTo>
                    <a:pt x="750498" y="39279"/>
                  </a:lnTo>
                  <a:close/>
                  <a:moveTo>
                    <a:pt x="932574" y="39279"/>
                  </a:moveTo>
                  <a:lnTo>
                    <a:pt x="932574" y="58065"/>
                  </a:lnTo>
                  <a:lnTo>
                    <a:pt x="917212" y="58065"/>
                  </a:lnTo>
                  <a:cubicBezTo>
                    <a:pt x="918918" y="61481"/>
                    <a:pt x="919488" y="65466"/>
                    <a:pt x="919488" y="69451"/>
                  </a:cubicBezTo>
                  <a:cubicBezTo>
                    <a:pt x="919488" y="87667"/>
                    <a:pt x="906970" y="100760"/>
                    <a:pt x="885348" y="100760"/>
                  </a:cubicBezTo>
                  <a:cubicBezTo>
                    <a:pt x="880227" y="100760"/>
                    <a:pt x="875106" y="100191"/>
                    <a:pt x="871124" y="98483"/>
                  </a:cubicBezTo>
                  <a:cubicBezTo>
                    <a:pt x="869416" y="100191"/>
                    <a:pt x="868847" y="101899"/>
                    <a:pt x="868847" y="103607"/>
                  </a:cubicBezTo>
                  <a:cubicBezTo>
                    <a:pt x="868847" y="114992"/>
                    <a:pt x="930867" y="95068"/>
                    <a:pt x="930867" y="130932"/>
                  </a:cubicBezTo>
                  <a:cubicBezTo>
                    <a:pt x="930867" y="145163"/>
                    <a:pt x="922333" y="157118"/>
                    <a:pt x="885917" y="157118"/>
                  </a:cubicBezTo>
                  <a:cubicBezTo>
                    <a:pt x="854623" y="157118"/>
                    <a:pt x="844381" y="149717"/>
                    <a:pt x="844381" y="137763"/>
                  </a:cubicBezTo>
                  <a:cubicBezTo>
                    <a:pt x="844381" y="131501"/>
                    <a:pt x="847795" y="126377"/>
                    <a:pt x="853485" y="122962"/>
                  </a:cubicBezTo>
                  <a:cubicBezTo>
                    <a:pt x="848933" y="120115"/>
                    <a:pt x="846088" y="116131"/>
                    <a:pt x="846088" y="109869"/>
                  </a:cubicBezTo>
                  <a:cubicBezTo>
                    <a:pt x="846088" y="102468"/>
                    <a:pt x="849502" y="96206"/>
                    <a:pt x="858606" y="91652"/>
                  </a:cubicBezTo>
                  <a:cubicBezTo>
                    <a:pt x="852916" y="85959"/>
                    <a:pt x="850071" y="78559"/>
                    <a:pt x="850071" y="69451"/>
                  </a:cubicBezTo>
                  <a:cubicBezTo>
                    <a:pt x="850071" y="50665"/>
                    <a:pt x="862589" y="38141"/>
                    <a:pt x="884779" y="38141"/>
                  </a:cubicBezTo>
                  <a:cubicBezTo>
                    <a:pt x="889331" y="38141"/>
                    <a:pt x="893314" y="38710"/>
                    <a:pt x="897297" y="39849"/>
                  </a:cubicBezTo>
                  <a:lnTo>
                    <a:pt x="932574" y="39849"/>
                  </a:lnTo>
                  <a:close/>
                  <a:moveTo>
                    <a:pt x="867709" y="127516"/>
                  </a:moveTo>
                  <a:cubicBezTo>
                    <a:pt x="864864" y="129793"/>
                    <a:pt x="864296" y="132070"/>
                    <a:pt x="864296" y="133778"/>
                  </a:cubicBezTo>
                  <a:cubicBezTo>
                    <a:pt x="864296" y="138901"/>
                    <a:pt x="868279" y="141748"/>
                    <a:pt x="887055" y="141748"/>
                  </a:cubicBezTo>
                  <a:cubicBezTo>
                    <a:pt x="902418" y="141748"/>
                    <a:pt x="906970" y="137193"/>
                    <a:pt x="906970" y="133778"/>
                  </a:cubicBezTo>
                  <a:cubicBezTo>
                    <a:pt x="907539" y="125808"/>
                    <a:pt x="885348" y="129793"/>
                    <a:pt x="867709" y="127516"/>
                  </a:cubicBezTo>
                  <a:close/>
                  <a:moveTo>
                    <a:pt x="896728" y="69451"/>
                  </a:moveTo>
                  <a:cubicBezTo>
                    <a:pt x="896728" y="59773"/>
                    <a:pt x="893314" y="54080"/>
                    <a:pt x="884779" y="54080"/>
                  </a:cubicBezTo>
                  <a:cubicBezTo>
                    <a:pt x="876244" y="54080"/>
                    <a:pt x="872830" y="59773"/>
                    <a:pt x="872830" y="69451"/>
                  </a:cubicBezTo>
                  <a:cubicBezTo>
                    <a:pt x="872830" y="79128"/>
                    <a:pt x="876244" y="84821"/>
                    <a:pt x="884779" y="84821"/>
                  </a:cubicBezTo>
                  <a:cubicBezTo>
                    <a:pt x="893314" y="84821"/>
                    <a:pt x="896728" y="79128"/>
                    <a:pt x="896728" y="69451"/>
                  </a:cubicBezTo>
                  <a:close/>
                  <a:moveTo>
                    <a:pt x="569" y="159964"/>
                  </a:moveTo>
                  <a:lnTo>
                    <a:pt x="82504" y="159964"/>
                  </a:lnTo>
                  <a:lnTo>
                    <a:pt x="82504" y="181596"/>
                  </a:lnTo>
                  <a:lnTo>
                    <a:pt x="27311" y="181596"/>
                  </a:lnTo>
                  <a:lnTo>
                    <a:pt x="27311" y="208921"/>
                  </a:lnTo>
                  <a:lnTo>
                    <a:pt x="79090" y="208921"/>
                  </a:lnTo>
                  <a:lnTo>
                    <a:pt x="79090" y="229984"/>
                  </a:lnTo>
                  <a:lnTo>
                    <a:pt x="27311" y="229984"/>
                  </a:lnTo>
                  <a:lnTo>
                    <a:pt x="27311" y="277803"/>
                  </a:lnTo>
                  <a:lnTo>
                    <a:pt x="569" y="277803"/>
                  </a:lnTo>
                  <a:lnTo>
                    <a:pt x="569" y="159964"/>
                  </a:lnTo>
                  <a:close/>
                  <a:moveTo>
                    <a:pt x="99573" y="167365"/>
                  </a:moveTo>
                  <a:cubicBezTo>
                    <a:pt x="99573" y="158826"/>
                    <a:pt x="104694" y="153133"/>
                    <a:pt x="113798" y="153133"/>
                  </a:cubicBezTo>
                  <a:cubicBezTo>
                    <a:pt x="122333" y="153133"/>
                    <a:pt x="128592" y="158826"/>
                    <a:pt x="128592" y="167365"/>
                  </a:cubicBezTo>
                  <a:cubicBezTo>
                    <a:pt x="128592" y="175904"/>
                    <a:pt x="122902" y="181596"/>
                    <a:pt x="113798" y="181596"/>
                  </a:cubicBezTo>
                  <a:cubicBezTo>
                    <a:pt x="104694" y="181596"/>
                    <a:pt x="99573" y="175904"/>
                    <a:pt x="99573" y="167365"/>
                  </a:cubicBezTo>
                  <a:close/>
                  <a:moveTo>
                    <a:pt x="101280" y="192412"/>
                  </a:moveTo>
                  <a:lnTo>
                    <a:pt x="126316" y="192412"/>
                  </a:lnTo>
                  <a:lnTo>
                    <a:pt x="126316" y="277803"/>
                  </a:lnTo>
                  <a:lnTo>
                    <a:pt x="101280" y="277803"/>
                  </a:lnTo>
                  <a:lnTo>
                    <a:pt x="101280" y="192412"/>
                  </a:lnTo>
                  <a:close/>
                  <a:moveTo>
                    <a:pt x="147368" y="192412"/>
                  </a:moveTo>
                  <a:lnTo>
                    <a:pt x="172404" y="192412"/>
                  </a:lnTo>
                  <a:lnTo>
                    <a:pt x="172404" y="206075"/>
                  </a:lnTo>
                  <a:lnTo>
                    <a:pt x="172973" y="206075"/>
                  </a:lnTo>
                  <a:cubicBezTo>
                    <a:pt x="178663" y="196397"/>
                    <a:pt x="186060" y="190705"/>
                    <a:pt x="194595" y="190705"/>
                  </a:cubicBezTo>
                  <a:cubicBezTo>
                    <a:pt x="196871" y="190705"/>
                    <a:pt x="199146" y="191274"/>
                    <a:pt x="201991" y="191843"/>
                  </a:cubicBezTo>
                  <a:lnTo>
                    <a:pt x="201991" y="218029"/>
                  </a:lnTo>
                  <a:cubicBezTo>
                    <a:pt x="199146" y="216891"/>
                    <a:pt x="195733" y="216322"/>
                    <a:pt x="191181" y="216322"/>
                  </a:cubicBezTo>
                  <a:cubicBezTo>
                    <a:pt x="180370" y="216322"/>
                    <a:pt x="172973" y="223153"/>
                    <a:pt x="172973" y="235107"/>
                  </a:cubicBezTo>
                  <a:lnTo>
                    <a:pt x="172973" y="277803"/>
                  </a:lnTo>
                  <a:lnTo>
                    <a:pt x="147937" y="277803"/>
                  </a:lnTo>
                  <a:lnTo>
                    <a:pt x="147937" y="192412"/>
                  </a:lnTo>
                  <a:close/>
                  <a:moveTo>
                    <a:pt x="234993" y="249339"/>
                  </a:moveTo>
                  <a:cubicBezTo>
                    <a:pt x="235562" y="259017"/>
                    <a:pt x="242390" y="261863"/>
                    <a:pt x="250355" y="261863"/>
                  </a:cubicBezTo>
                  <a:cubicBezTo>
                    <a:pt x="258890" y="261863"/>
                    <a:pt x="262304" y="259017"/>
                    <a:pt x="262304" y="254463"/>
                  </a:cubicBezTo>
                  <a:cubicBezTo>
                    <a:pt x="262304" y="240231"/>
                    <a:pt x="213371" y="251047"/>
                    <a:pt x="213371" y="218029"/>
                  </a:cubicBezTo>
                  <a:cubicBezTo>
                    <a:pt x="213371" y="202659"/>
                    <a:pt x="224182" y="190705"/>
                    <a:pt x="248649" y="190705"/>
                  </a:cubicBezTo>
                  <a:cubicBezTo>
                    <a:pt x="272546" y="190705"/>
                    <a:pt x="285064" y="201521"/>
                    <a:pt x="285633" y="219737"/>
                  </a:cubicBezTo>
                  <a:lnTo>
                    <a:pt x="261735" y="219737"/>
                  </a:lnTo>
                  <a:cubicBezTo>
                    <a:pt x="261735" y="211767"/>
                    <a:pt x="256045" y="208352"/>
                    <a:pt x="248649" y="208352"/>
                  </a:cubicBezTo>
                  <a:cubicBezTo>
                    <a:pt x="240683" y="208352"/>
                    <a:pt x="238407" y="212337"/>
                    <a:pt x="238407" y="215183"/>
                  </a:cubicBezTo>
                  <a:cubicBezTo>
                    <a:pt x="238407" y="229415"/>
                    <a:pt x="287340" y="218599"/>
                    <a:pt x="287340" y="252185"/>
                  </a:cubicBezTo>
                  <a:cubicBezTo>
                    <a:pt x="287340" y="268125"/>
                    <a:pt x="276529" y="278941"/>
                    <a:pt x="250925" y="278941"/>
                  </a:cubicBezTo>
                  <a:cubicBezTo>
                    <a:pt x="226458" y="278941"/>
                    <a:pt x="211664" y="271541"/>
                    <a:pt x="210526" y="248770"/>
                  </a:cubicBezTo>
                  <a:lnTo>
                    <a:pt x="234993" y="248770"/>
                  </a:lnTo>
                  <a:close/>
                  <a:moveTo>
                    <a:pt x="308393" y="212337"/>
                  </a:moveTo>
                  <a:lnTo>
                    <a:pt x="297013" y="212337"/>
                  </a:lnTo>
                  <a:lnTo>
                    <a:pt x="297013" y="192412"/>
                  </a:lnTo>
                  <a:lnTo>
                    <a:pt x="308393" y="192412"/>
                  </a:lnTo>
                  <a:lnTo>
                    <a:pt x="308393" y="170211"/>
                  </a:lnTo>
                  <a:lnTo>
                    <a:pt x="333428" y="170211"/>
                  </a:lnTo>
                  <a:lnTo>
                    <a:pt x="333428" y="192412"/>
                  </a:lnTo>
                  <a:lnTo>
                    <a:pt x="353343" y="192412"/>
                  </a:lnTo>
                  <a:lnTo>
                    <a:pt x="353343" y="212337"/>
                  </a:lnTo>
                  <a:lnTo>
                    <a:pt x="333428" y="212337"/>
                  </a:lnTo>
                  <a:lnTo>
                    <a:pt x="333428" y="244785"/>
                  </a:lnTo>
                  <a:cubicBezTo>
                    <a:pt x="333428" y="252755"/>
                    <a:pt x="337411" y="256170"/>
                    <a:pt x="346515" y="256170"/>
                  </a:cubicBezTo>
                  <a:cubicBezTo>
                    <a:pt x="348791" y="256170"/>
                    <a:pt x="351067" y="256170"/>
                    <a:pt x="355050" y="255601"/>
                  </a:cubicBezTo>
                  <a:lnTo>
                    <a:pt x="355050" y="277803"/>
                  </a:lnTo>
                  <a:cubicBezTo>
                    <a:pt x="351636" y="278372"/>
                    <a:pt x="347084" y="279510"/>
                    <a:pt x="341963" y="279510"/>
                  </a:cubicBezTo>
                  <a:cubicBezTo>
                    <a:pt x="319772" y="279510"/>
                    <a:pt x="308393" y="269833"/>
                    <a:pt x="308393" y="245354"/>
                  </a:cubicBezTo>
                  <a:lnTo>
                    <a:pt x="308393" y="212337"/>
                  </a:lnTo>
                  <a:close/>
                </a:path>
              </a:pathLst>
            </a:custGeom>
            <a:solidFill>
              <a:srgbClr val="858381"/>
            </a:solidFill>
            <a:ln w="5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27CC7E9C-292C-9B54-0D1B-9534D1FAB7F6}"/>
                </a:ext>
              </a:extLst>
            </p:cNvPr>
            <p:cNvSpPr/>
            <p:nvPr/>
          </p:nvSpPr>
          <p:spPr>
            <a:xfrm>
              <a:off x="3487075" y="6411984"/>
              <a:ext cx="1250639" cy="290924"/>
            </a:xfrm>
            <a:custGeom>
              <a:avLst/>
              <a:gdLst>
                <a:gd name="connsiteX0" fmla="*/ 1063442 w 1250639"/>
                <a:gd name="connsiteY0" fmla="*/ 223153 h 290924"/>
                <a:gd name="connsiteX1" fmla="*/ 1155049 w 1250639"/>
                <a:gd name="connsiteY1" fmla="*/ 149717 h 290924"/>
                <a:gd name="connsiteX2" fmla="*/ 1188051 w 1250639"/>
                <a:gd name="connsiteY2" fmla="*/ 154272 h 290924"/>
                <a:gd name="connsiteX3" fmla="*/ 1188620 w 1250639"/>
                <a:gd name="connsiteY3" fmla="*/ 154272 h 290924"/>
                <a:gd name="connsiteX4" fmla="*/ 1190327 w 1250639"/>
                <a:gd name="connsiteY4" fmla="*/ 154841 h 290924"/>
                <a:gd name="connsiteX5" fmla="*/ 1192033 w 1250639"/>
                <a:gd name="connsiteY5" fmla="*/ 155410 h 290924"/>
                <a:gd name="connsiteX6" fmla="*/ 1193171 w 1250639"/>
                <a:gd name="connsiteY6" fmla="*/ 155410 h 290924"/>
                <a:gd name="connsiteX7" fmla="*/ 1194310 w 1250639"/>
                <a:gd name="connsiteY7" fmla="*/ 155979 h 290924"/>
                <a:gd name="connsiteX8" fmla="*/ 1199431 w 1250639"/>
                <a:gd name="connsiteY8" fmla="*/ 157687 h 290924"/>
                <a:gd name="connsiteX9" fmla="*/ 1199431 w 1250639"/>
                <a:gd name="connsiteY9" fmla="*/ 157687 h 290924"/>
                <a:gd name="connsiteX10" fmla="*/ 1202276 w 1250639"/>
                <a:gd name="connsiteY10" fmla="*/ 158826 h 290924"/>
                <a:gd name="connsiteX11" fmla="*/ 1202276 w 1250639"/>
                <a:gd name="connsiteY11" fmla="*/ 146871 h 290924"/>
                <a:gd name="connsiteX12" fmla="*/ 1156187 w 1250639"/>
                <a:gd name="connsiteY12" fmla="*/ 106453 h 290924"/>
                <a:gd name="connsiteX13" fmla="*/ 1103840 w 1250639"/>
                <a:gd name="connsiteY13" fmla="*/ 138332 h 290924"/>
                <a:gd name="connsiteX14" fmla="*/ 1069701 w 1250639"/>
                <a:gd name="connsiteY14" fmla="*/ 105884 h 290924"/>
                <a:gd name="connsiteX15" fmla="*/ 1156756 w 1250639"/>
                <a:gd name="connsiteY15" fmla="*/ 60342 h 290924"/>
                <a:gd name="connsiteX16" fmla="*/ 1250640 w 1250639"/>
                <a:gd name="connsiteY16" fmla="*/ 143455 h 290924"/>
                <a:gd name="connsiteX17" fmla="*/ 1250640 w 1250639"/>
                <a:gd name="connsiteY17" fmla="*/ 285772 h 290924"/>
                <a:gd name="connsiteX18" fmla="*/ 1202276 w 1250639"/>
                <a:gd name="connsiteY18" fmla="*/ 285772 h 290924"/>
                <a:gd name="connsiteX19" fmla="*/ 1202276 w 1250639"/>
                <a:gd name="connsiteY19" fmla="*/ 266986 h 290924"/>
                <a:gd name="connsiteX20" fmla="*/ 1199999 w 1250639"/>
                <a:gd name="connsiteY20" fmla="*/ 268694 h 290924"/>
                <a:gd name="connsiteX21" fmla="*/ 1137411 w 1250639"/>
                <a:gd name="connsiteY21" fmla="*/ 290896 h 290924"/>
                <a:gd name="connsiteX22" fmla="*/ 1063442 w 1250639"/>
                <a:gd name="connsiteY22" fmla="*/ 223153 h 290924"/>
                <a:gd name="connsiteX23" fmla="*/ 1111237 w 1250639"/>
                <a:gd name="connsiteY23" fmla="*/ 219737 h 290924"/>
                <a:gd name="connsiteX24" fmla="*/ 1146514 w 1250639"/>
                <a:gd name="connsiteY24" fmla="*/ 247062 h 290924"/>
                <a:gd name="connsiteX25" fmla="*/ 1201706 w 1250639"/>
                <a:gd name="connsiteY25" fmla="*/ 227138 h 290924"/>
                <a:gd name="connsiteX26" fmla="*/ 1201706 w 1250639"/>
                <a:gd name="connsiteY26" fmla="*/ 200382 h 290924"/>
                <a:gd name="connsiteX27" fmla="*/ 1152773 w 1250639"/>
                <a:gd name="connsiteY27" fmla="*/ 190705 h 290924"/>
                <a:gd name="connsiteX28" fmla="*/ 1111237 w 1250639"/>
                <a:gd name="connsiteY28" fmla="*/ 219737 h 290924"/>
                <a:gd name="connsiteX29" fmla="*/ 1111237 w 1250639"/>
                <a:gd name="connsiteY29" fmla="*/ 219737 h 290924"/>
                <a:gd name="connsiteX30" fmla="*/ 862589 w 1250639"/>
                <a:gd name="connsiteY30" fmla="*/ 247631 h 290924"/>
                <a:gd name="connsiteX31" fmla="*/ 894452 w 1250639"/>
                <a:gd name="connsiteY31" fmla="*/ 214614 h 290924"/>
                <a:gd name="connsiteX32" fmla="*/ 958179 w 1250639"/>
                <a:gd name="connsiteY32" fmla="*/ 246493 h 290924"/>
                <a:gd name="connsiteX33" fmla="*/ 992318 w 1250639"/>
                <a:gd name="connsiteY33" fmla="*/ 223722 h 290924"/>
                <a:gd name="connsiteX34" fmla="*/ 976386 w 1250639"/>
                <a:gd name="connsiteY34" fmla="*/ 204936 h 290924"/>
                <a:gd name="connsiteX35" fmla="*/ 966714 w 1250639"/>
                <a:gd name="connsiteY35" fmla="*/ 202090 h 290924"/>
                <a:gd name="connsiteX36" fmla="*/ 937695 w 1250639"/>
                <a:gd name="connsiteY36" fmla="*/ 194689 h 290924"/>
                <a:gd name="connsiteX37" fmla="*/ 871123 w 1250639"/>
                <a:gd name="connsiteY37" fmla="*/ 125239 h 290924"/>
                <a:gd name="connsiteX38" fmla="*/ 951351 w 1250639"/>
                <a:gd name="connsiteY38" fmla="*/ 59773 h 290924"/>
                <a:gd name="connsiteX39" fmla="*/ 1033285 w 1250639"/>
                <a:gd name="connsiteY39" fmla="*/ 96775 h 290924"/>
                <a:gd name="connsiteX40" fmla="*/ 1001422 w 1250639"/>
                <a:gd name="connsiteY40" fmla="*/ 131501 h 290924"/>
                <a:gd name="connsiteX41" fmla="*/ 949644 w 1250639"/>
                <a:gd name="connsiteY41" fmla="*/ 103607 h 290924"/>
                <a:gd name="connsiteX42" fmla="*/ 919488 w 1250639"/>
                <a:gd name="connsiteY42" fmla="*/ 124100 h 290924"/>
                <a:gd name="connsiteX43" fmla="*/ 936557 w 1250639"/>
                <a:gd name="connsiteY43" fmla="*/ 143455 h 290924"/>
                <a:gd name="connsiteX44" fmla="*/ 941109 w 1250639"/>
                <a:gd name="connsiteY44" fmla="*/ 144594 h 290924"/>
                <a:gd name="connsiteX45" fmla="*/ 975817 w 1250639"/>
                <a:gd name="connsiteY45" fmla="*/ 152564 h 290924"/>
                <a:gd name="connsiteX46" fmla="*/ 1041251 w 1250639"/>
                <a:gd name="connsiteY46" fmla="*/ 221445 h 290924"/>
                <a:gd name="connsiteX47" fmla="*/ 953627 w 1250639"/>
                <a:gd name="connsiteY47" fmla="*/ 289757 h 290924"/>
                <a:gd name="connsiteX48" fmla="*/ 862589 w 1250639"/>
                <a:gd name="connsiteY48" fmla="*/ 247631 h 290924"/>
                <a:gd name="connsiteX49" fmla="*/ 862589 w 1250639"/>
                <a:gd name="connsiteY49" fmla="*/ 247631 h 290924"/>
                <a:gd name="connsiteX50" fmla="*/ 649786 w 1250639"/>
                <a:gd name="connsiteY50" fmla="*/ 193551 h 290924"/>
                <a:gd name="connsiteX51" fmla="*/ 649786 w 1250639"/>
                <a:gd name="connsiteY51" fmla="*/ 66035 h 290924"/>
                <a:gd name="connsiteX52" fmla="*/ 700995 w 1250639"/>
                <a:gd name="connsiteY52" fmla="*/ 66035 h 290924"/>
                <a:gd name="connsiteX53" fmla="*/ 700995 w 1250639"/>
                <a:gd name="connsiteY53" fmla="*/ 197536 h 290924"/>
                <a:gd name="connsiteX54" fmla="*/ 741963 w 1250639"/>
                <a:gd name="connsiteY54" fmla="*/ 245354 h 290924"/>
                <a:gd name="connsiteX55" fmla="*/ 782930 w 1250639"/>
                <a:gd name="connsiteY55" fmla="*/ 197536 h 290924"/>
                <a:gd name="connsiteX56" fmla="*/ 782930 w 1250639"/>
                <a:gd name="connsiteY56" fmla="*/ 66035 h 290924"/>
                <a:gd name="connsiteX57" fmla="*/ 834139 w 1250639"/>
                <a:gd name="connsiteY57" fmla="*/ 66035 h 290924"/>
                <a:gd name="connsiteX58" fmla="*/ 834139 w 1250639"/>
                <a:gd name="connsiteY58" fmla="*/ 193551 h 290924"/>
                <a:gd name="connsiteX59" fmla="*/ 741394 w 1250639"/>
                <a:gd name="connsiteY59" fmla="*/ 290326 h 290924"/>
                <a:gd name="connsiteX60" fmla="*/ 649786 w 1250639"/>
                <a:gd name="connsiteY60" fmla="*/ 193551 h 290924"/>
                <a:gd name="connsiteX61" fmla="*/ 649786 w 1250639"/>
                <a:gd name="connsiteY61" fmla="*/ 193551 h 290924"/>
                <a:gd name="connsiteX62" fmla="*/ 514367 w 1250639"/>
                <a:gd name="connsiteY62" fmla="*/ 207783 h 290924"/>
                <a:gd name="connsiteX63" fmla="*/ 514367 w 1250639"/>
                <a:gd name="connsiteY63" fmla="*/ 111576 h 290924"/>
                <a:gd name="connsiteX64" fmla="*/ 481934 w 1250639"/>
                <a:gd name="connsiteY64" fmla="*/ 111576 h 290924"/>
                <a:gd name="connsiteX65" fmla="*/ 481934 w 1250639"/>
                <a:gd name="connsiteY65" fmla="*/ 66035 h 290924"/>
                <a:gd name="connsiteX66" fmla="*/ 514367 w 1250639"/>
                <a:gd name="connsiteY66" fmla="*/ 66035 h 290924"/>
                <a:gd name="connsiteX67" fmla="*/ 514367 w 1250639"/>
                <a:gd name="connsiteY67" fmla="*/ 569 h 290924"/>
                <a:gd name="connsiteX68" fmla="*/ 565007 w 1250639"/>
                <a:gd name="connsiteY68" fmla="*/ 569 h 290924"/>
                <a:gd name="connsiteX69" fmla="*/ 565007 w 1250639"/>
                <a:gd name="connsiteY69" fmla="*/ 66035 h 290924"/>
                <a:gd name="connsiteX70" fmla="*/ 617354 w 1250639"/>
                <a:gd name="connsiteY70" fmla="*/ 66035 h 290924"/>
                <a:gd name="connsiteX71" fmla="*/ 617354 w 1250639"/>
                <a:gd name="connsiteY71" fmla="*/ 111576 h 290924"/>
                <a:gd name="connsiteX72" fmla="*/ 565007 w 1250639"/>
                <a:gd name="connsiteY72" fmla="*/ 111576 h 290924"/>
                <a:gd name="connsiteX73" fmla="*/ 565007 w 1250639"/>
                <a:gd name="connsiteY73" fmla="*/ 200382 h 290924"/>
                <a:gd name="connsiteX74" fmla="*/ 600853 w 1250639"/>
                <a:gd name="connsiteY74" fmla="*/ 240231 h 290924"/>
                <a:gd name="connsiteX75" fmla="*/ 600853 w 1250639"/>
                <a:gd name="connsiteY75" fmla="*/ 240231 h 290924"/>
                <a:gd name="connsiteX76" fmla="*/ 617354 w 1250639"/>
                <a:gd name="connsiteY76" fmla="*/ 239092 h 290924"/>
                <a:gd name="connsiteX77" fmla="*/ 617354 w 1250639"/>
                <a:gd name="connsiteY77" fmla="*/ 284634 h 290924"/>
                <a:gd name="connsiteX78" fmla="*/ 590042 w 1250639"/>
                <a:gd name="connsiteY78" fmla="*/ 285772 h 290924"/>
                <a:gd name="connsiteX79" fmla="*/ 514367 w 1250639"/>
                <a:gd name="connsiteY79" fmla="*/ 207783 h 290924"/>
                <a:gd name="connsiteX80" fmla="*/ 514367 w 1250639"/>
                <a:gd name="connsiteY80" fmla="*/ 207783 h 290924"/>
                <a:gd name="connsiteX81" fmla="*/ 344808 w 1250639"/>
                <a:gd name="connsiteY81" fmla="*/ 285203 h 290924"/>
                <a:gd name="connsiteX82" fmla="*/ 344808 w 1250639"/>
                <a:gd name="connsiteY82" fmla="*/ 144025 h 290924"/>
                <a:gd name="connsiteX83" fmla="*/ 423328 w 1250639"/>
                <a:gd name="connsiteY83" fmla="*/ 65466 h 290924"/>
                <a:gd name="connsiteX84" fmla="*/ 452347 w 1250639"/>
                <a:gd name="connsiteY84" fmla="*/ 65466 h 290924"/>
                <a:gd name="connsiteX85" fmla="*/ 452347 w 1250639"/>
                <a:gd name="connsiteY85" fmla="*/ 111576 h 290924"/>
                <a:gd name="connsiteX86" fmla="*/ 434139 w 1250639"/>
                <a:gd name="connsiteY86" fmla="*/ 111576 h 290924"/>
                <a:gd name="connsiteX87" fmla="*/ 394879 w 1250639"/>
                <a:gd name="connsiteY87" fmla="*/ 150856 h 290924"/>
                <a:gd name="connsiteX88" fmla="*/ 394879 w 1250639"/>
                <a:gd name="connsiteY88" fmla="*/ 150856 h 290924"/>
                <a:gd name="connsiteX89" fmla="*/ 394879 w 1250639"/>
                <a:gd name="connsiteY89" fmla="*/ 285203 h 290924"/>
                <a:gd name="connsiteX90" fmla="*/ 344808 w 1250639"/>
                <a:gd name="connsiteY90" fmla="*/ 285203 h 290924"/>
                <a:gd name="connsiteX91" fmla="*/ 246942 w 1250639"/>
                <a:gd name="connsiteY91" fmla="*/ 285203 h 290924"/>
                <a:gd name="connsiteX92" fmla="*/ 246942 w 1250639"/>
                <a:gd name="connsiteY92" fmla="*/ 70589 h 290924"/>
                <a:gd name="connsiteX93" fmla="*/ 298151 w 1250639"/>
                <a:gd name="connsiteY93" fmla="*/ 140609 h 290924"/>
                <a:gd name="connsiteX94" fmla="*/ 298151 w 1250639"/>
                <a:gd name="connsiteY94" fmla="*/ 285203 h 290924"/>
                <a:gd name="connsiteX95" fmla="*/ 246942 w 1250639"/>
                <a:gd name="connsiteY95" fmla="*/ 285203 h 290924"/>
                <a:gd name="connsiteX96" fmla="*/ 77951 w 1250639"/>
                <a:gd name="connsiteY96" fmla="*/ 285203 h 290924"/>
                <a:gd name="connsiteX97" fmla="*/ 0 w 1250639"/>
                <a:gd name="connsiteY97" fmla="*/ 65466 h 290924"/>
                <a:gd name="connsiteX98" fmla="*/ 52347 w 1250639"/>
                <a:gd name="connsiteY98" fmla="*/ 65466 h 290924"/>
                <a:gd name="connsiteX99" fmla="*/ 105832 w 1250639"/>
                <a:gd name="connsiteY99" fmla="*/ 226568 h 290924"/>
                <a:gd name="connsiteX100" fmla="*/ 159317 w 1250639"/>
                <a:gd name="connsiteY100" fmla="*/ 65466 h 290924"/>
                <a:gd name="connsiteX101" fmla="*/ 211664 w 1250639"/>
                <a:gd name="connsiteY101" fmla="*/ 65466 h 290924"/>
                <a:gd name="connsiteX102" fmla="*/ 133713 w 1250639"/>
                <a:gd name="connsiteY102" fmla="*/ 285203 h 290924"/>
                <a:gd name="connsiteX103" fmla="*/ 77951 w 1250639"/>
                <a:gd name="connsiteY103" fmla="*/ 285203 h 290924"/>
                <a:gd name="connsiteX104" fmla="*/ 246942 w 1250639"/>
                <a:gd name="connsiteY104" fmla="*/ 0 h 290924"/>
                <a:gd name="connsiteX105" fmla="*/ 297013 w 1250639"/>
                <a:gd name="connsiteY105" fmla="*/ 0 h 290924"/>
                <a:gd name="connsiteX106" fmla="*/ 246942 w 1250639"/>
                <a:gd name="connsiteY106" fmla="*/ 60342 h 290924"/>
                <a:gd name="connsiteX107" fmla="*/ 246942 w 1250639"/>
                <a:gd name="connsiteY107" fmla="*/ 0 h 290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</a:cxnLst>
              <a:rect l="l" t="t" r="r" b="b"/>
              <a:pathLst>
                <a:path w="1250639" h="290924">
                  <a:moveTo>
                    <a:pt x="1063442" y="223153"/>
                  </a:moveTo>
                  <a:cubicBezTo>
                    <a:pt x="1063442" y="173057"/>
                    <a:pt x="1104409" y="149717"/>
                    <a:pt x="1155049" y="149717"/>
                  </a:cubicBezTo>
                  <a:cubicBezTo>
                    <a:pt x="1166429" y="149717"/>
                    <a:pt x="1177240" y="151425"/>
                    <a:pt x="1188051" y="154272"/>
                  </a:cubicBezTo>
                  <a:lnTo>
                    <a:pt x="1188620" y="154272"/>
                  </a:lnTo>
                  <a:cubicBezTo>
                    <a:pt x="1189188" y="154272"/>
                    <a:pt x="1189758" y="154272"/>
                    <a:pt x="1190327" y="154841"/>
                  </a:cubicBezTo>
                  <a:cubicBezTo>
                    <a:pt x="1190896" y="155410"/>
                    <a:pt x="1191465" y="154841"/>
                    <a:pt x="1192033" y="155410"/>
                  </a:cubicBezTo>
                  <a:cubicBezTo>
                    <a:pt x="1192603" y="155410"/>
                    <a:pt x="1192603" y="155410"/>
                    <a:pt x="1193171" y="155410"/>
                  </a:cubicBezTo>
                  <a:cubicBezTo>
                    <a:pt x="1193741" y="155410"/>
                    <a:pt x="1194310" y="155410"/>
                    <a:pt x="1194310" y="155979"/>
                  </a:cubicBezTo>
                  <a:cubicBezTo>
                    <a:pt x="1196016" y="156549"/>
                    <a:pt x="1198293" y="157118"/>
                    <a:pt x="1199431" y="157687"/>
                  </a:cubicBezTo>
                  <a:lnTo>
                    <a:pt x="1199431" y="157687"/>
                  </a:lnTo>
                  <a:cubicBezTo>
                    <a:pt x="1200568" y="158256"/>
                    <a:pt x="1201706" y="158256"/>
                    <a:pt x="1202276" y="158826"/>
                  </a:cubicBezTo>
                  <a:lnTo>
                    <a:pt x="1202276" y="146871"/>
                  </a:lnTo>
                  <a:cubicBezTo>
                    <a:pt x="1202276" y="124100"/>
                    <a:pt x="1183499" y="105884"/>
                    <a:pt x="1156187" y="106453"/>
                  </a:cubicBezTo>
                  <a:cubicBezTo>
                    <a:pt x="1133997" y="106453"/>
                    <a:pt x="1114082" y="118977"/>
                    <a:pt x="1103840" y="138332"/>
                  </a:cubicBezTo>
                  <a:lnTo>
                    <a:pt x="1069701" y="105884"/>
                  </a:lnTo>
                  <a:cubicBezTo>
                    <a:pt x="1087340" y="75143"/>
                    <a:pt x="1123186" y="60342"/>
                    <a:pt x="1156756" y="60342"/>
                  </a:cubicBezTo>
                  <a:cubicBezTo>
                    <a:pt x="1211379" y="60342"/>
                    <a:pt x="1250640" y="87098"/>
                    <a:pt x="1250640" y="143455"/>
                  </a:cubicBezTo>
                  <a:lnTo>
                    <a:pt x="1250640" y="285772"/>
                  </a:lnTo>
                  <a:lnTo>
                    <a:pt x="1202276" y="285772"/>
                  </a:lnTo>
                  <a:lnTo>
                    <a:pt x="1202276" y="266986"/>
                  </a:lnTo>
                  <a:cubicBezTo>
                    <a:pt x="1201706" y="267556"/>
                    <a:pt x="1201137" y="268125"/>
                    <a:pt x="1199999" y="268694"/>
                  </a:cubicBezTo>
                  <a:cubicBezTo>
                    <a:pt x="1182361" y="283495"/>
                    <a:pt x="1160170" y="291465"/>
                    <a:pt x="1137411" y="290896"/>
                  </a:cubicBezTo>
                  <a:cubicBezTo>
                    <a:pt x="1097012" y="290326"/>
                    <a:pt x="1063442" y="265848"/>
                    <a:pt x="1063442" y="223153"/>
                  </a:cubicBezTo>
                  <a:close/>
                  <a:moveTo>
                    <a:pt x="1111237" y="219737"/>
                  </a:moveTo>
                  <a:cubicBezTo>
                    <a:pt x="1111237" y="234538"/>
                    <a:pt x="1122617" y="247062"/>
                    <a:pt x="1146514" y="247062"/>
                  </a:cubicBezTo>
                  <a:cubicBezTo>
                    <a:pt x="1166429" y="247062"/>
                    <a:pt x="1186344" y="240231"/>
                    <a:pt x="1201706" y="227138"/>
                  </a:cubicBezTo>
                  <a:lnTo>
                    <a:pt x="1201706" y="200382"/>
                  </a:lnTo>
                  <a:cubicBezTo>
                    <a:pt x="1186344" y="194120"/>
                    <a:pt x="1169843" y="190705"/>
                    <a:pt x="1152773" y="190705"/>
                  </a:cubicBezTo>
                  <a:cubicBezTo>
                    <a:pt x="1128307" y="190705"/>
                    <a:pt x="1111237" y="200951"/>
                    <a:pt x="1111237" y="219737"/>
                  </a:cubicBezTo>
                  <a:lnTo>
                    <a:pt x="1111237" y="219737"/>
                  </a:lnTo>
                  <a:close/>
                  <a:moveTo>
                    <a:pt x="862589" y="247631"/>
                  </a:moveTo>
                  <a:lnTo>
                    <a:pt x="894452" y="214614"/>
                  </a:lnTo>
                  <a:cubicBezTo>
                    <a:pt x="909246" y="235107"/>
                    <a:pt x="932574" y="247062"/>
                    <a:pt x="958179" y="246493"/>
                  </a:cubicBezTo>
                  <a:cubicBezTo>
                    <a:pt x="984921" y="246493"/>
                    <a:pt x="992318" y="234538"/>
                    <a:pt x="992318" y="223722"/>
                  </a:cubicBezTo>
                  <a:cubicBezTo>
                    <a:pt x="992318" y="215752"/>
                    <a:pt x="988335" y="209490"/>
                    <a:pt x="976386" y="204936"/>
                  </a:cubicBezTo>
                  <a:cubicBezTo>
                    <a:pt x="973542" y="203798"/>
                    <a:pt x="970127" y="202659"/>
                    <a:pt x="966714" y="202090"/>
                  </a:cubicBezTo>
                  <a:lnTo>
                    <a:pt x="937695" y="194689"/>
                  </a:lnTo>
                  <a:cubicBezTo>
                    <a:pt x="896728" y="184443"/>
                    <a:pt x="871123" y="163380"/>
                    <a:pt x="871123" y="125239"/>
                  </a:cubicBezTo>
                  <a:cubicBezTo>
                    <a:pt x="871123" y="84252"/>
                    <a:pt x="905263" y="59773"/>
                    <a:pt x="951351" y="59773"/>
                  </a:cubicBezTo>
                  <a:cubicBezTo>
                    <a:pt x="988335" y="59773"/>
                    <a:pt x="1013371" y="75713"/>
                    <a:pt x="1033285" y="96775"/>
                  </a:cubicBezTo>
                  <a:lnTo>
                    <a:pt x="1001422" y="131501"/>
                  </a:lnTo>
                  <a:cubicBezTo>
                    <a:pt x="989473" y="114423"/>
                    <a:pt x="970127" y="104176"/>
                    <a:pt x="949644" y="103607"/>
                  </a:cubicBezTo>
                  <a:cubicBezTo>
                    <a:pt x="930867" y="103607"/>
                    <a:pt x="919488" y="113284"/>
                    <a:pt x="919488" y="124100"/>
                  </a:cubicBezTo>
                  <a:cubicBezTo>
                    <a:pt x="919488" y="133778"/>
                    <a:pt x="926884" y="140040"/>
                    <a:pt x="936557" y="143455"/>
                  </a:cubicBezTo>
                  <a:cubicBezTo>
                    <a:pt x="938264" y="144025"/>
                    <a:pt x="939402" y="144594"/>
                    <a:pt x="941109" y="144594"/>
                  </a:cubicBezTo>
                  <a:lnTo>
                    <a:pt x="975817" y="152564"/>
                  </a:lnTo>
                  <a:cubicBezTo>
                    <a:pt x="1013371" y="161672"/>
                    <a:pt x="1041251" y="182735"/>
                    <a:pt x="1041251" y="221445"/>
                  </a:cubicBezTo>
                  <a:cubicBezTo>
                    <a:pt x="1041251" y="259586"/>
                    <a:pt x="1011664" y="289757"/>
                    <a:pt x="953627" y="289757"/>
                  </a:cubicBezTo>
                  <a:cubicBezTo>
                    <a:pt x="908108" y="290326"/>
                    <a:pt x="879658" y="269264"/>
                    <a:pt x="862589" y="247631"/>
                  </a:cubicBezTo>
                  <a:lnTo>
                    <a:pt x="862589" y="247631"/>
                  </a:lnTo>
                  <a:close/>
                  <a:moveTo>
                    <a:pt x="649786" y="193551"/>
                  </a:moveTo>
                  <a:lnTo>
                    <a:pt x="649786" y="66035"/>
                  </a:lnTo>
                  <a:lnTo>
                    <a:pt x="700995" y="66035"/>
                  </a:lnTo>
                  <a:lnTo>
                    <a:pt x="700995" y="197536"/>
                  </a:lnTo>
                  <a:cubicBezTo>
                    <a:pt x="700995" y="225999"/>
                    <a:pt x="715789" y="245354"/>
                    <a:pt x="741963" y="245354"/>
                  </a:cubicBezTo>
                  <a:cubicBezTo>
                    <a:pt x="768136" y="245354"/>
                    <a:pt x="782930" y="226568"/>
                    <a:pt x="782930" y="197536"/>
                  </a:cubicBezTo>
                  <a:lnTo>
                    <a:pt x="782930" y="66035"/>
                  </a:lnTo>
                  <a:lnTo>
                    <a:pt x="834139" y="66035"/>
                  </a:lnTo>
                  <a:lnTo>
                    <a:pt x="834139" y="193551"/>
                  </a:lnTo>
                  <a:cubicBezTo>
                    <a:pt x="834139" y="255601"/>
                    <a:pt x="790327" y="290326"/>
                    <a:pt x="741394" y="290326"/>
                  </a:cubicBezTo>
                  <a:cubicBezTo>
                    <a:pt x="692460" y="290326"/>
                    <a:pt x="650355" y="255601"/>
                    <a:pt x="649786" y="193551"/>
                  </a:cubicBezTo>
                  <a:lnTo>
                    <a:pt x="649786" y="193551"/>
                  </a:lnTo>
                  <a:close/>
                  <a:moveTo>
                    <a:pt x="514367" y="207783"/>
                  </a:moveTo>
                  <a:lnTo>
                    <a:pt x="514367" y="111576"/>
                  </a:lnTo>
                  <a:lnTo>
                    <a:pt x="481934" y="111576"/>
                  </a:lnTo>
                  <a:lnTo>
                    <a:pt x="481934" y="66035"/>
                  </a:lnTo>
                  <a:lnTo>
                    <a:pt x="514367" y="66035"/>
                  </a:lnTo>
                  <a:lnTo>
                    <a:pt x="514367" y="569"/>
                  </a:lnTo>
                  <a:lnTo>
                    <a:pt x="565007" y="569"/>
                  </a:lnTo>
                  <a:lnTo>
                    <a:pt x="565007" y="66035"/>
                  </a:lnTo>
                  <a:lnTo>
                    <a:pt x="617354" y="66035"/>
                  </a:lnTo>
                  <a:lnTo>
                    <a:pt x="617354" y="111576"/>
                  </a:lnTo>
                  <a:lnTo>
                    <a:pt x="565007" y="111576"/>
                  </a:lnTo>
                  <a:lnTo>
                    <a:pt x="565007" y="200382"/>
                  </a:lnTo>
                  <a:cubicBezTo>
                    <a:pt x="565007" y="232261"/>
                    <a:pt x="572404" y="240231"/>
                    <a:pt x="600853" y="240231"/>
                  </a:cubicBezTo>
                  <a:lnTo>
                    <a:pt x="600853" y="240231"/>
                  </a:lnTo>
                  <a:cubicBezTo>
                    <a:pt x="605405" y="240231"/>
                    <a:pt x="615647" y="239662"/>
                    <a:pt x="617354" y="239092"/>
                  </a:cubicBezTo>
                  <a:lnTo>
                    <a:pt x="617354" y="284634"/>
                  </a:lnTo>
                  <a:cubicBezTo>
                    <a:pt x="616216" y="284634"/>
                    <a:pt x="606543" y="285772"/>
                    <a:pt x="590042" y="285772"/>
                  </a:cubicBezTo>
                  <a:cubicBezTo>
                    <a:pt x="532574" y="285772"/>
                    <a:pt x="514367" y="263571"/>
                    <a:pt x="514367" y="207783"/>
                  </a:cubicBezTo>
                  <a:lnTo>
                    <a:pt x="514367" y="207783"/>
                  </a:lnTo>
                  <a:close/>
                  <a:moveTo>
                    <a:pt x="344808" y="285203"/>
                  </a:moveTo>
                  <a:lnTo>
                    <a:pt x="344808" y="144025"/>
                  </a:lnTo>
                  <a:cubicBezTo>
                    <a:pt x="344808" y="100760"/>
                    <a:pt x="380085" y="65466"/>
                    <a:pt x="423328" y="65466"/>
                  </a:cubicBezTo>
                  <a:lnTo>
                    <a:pt x="452347" y="65466"/>
                  </a:lnTo>
                  <a:lnTo>
                    <a:pt x="452347" y="111576"/>
                  </a:lnTo>
                  <a:lnTo>
                    <a:pt x="434139" y="111576"/>
                  </a:lnTo>
                  <a:cubicBezTo>
                    <a:pt x="412518" y="111576"/>
                    <a:pt x="394879" y="129224"/>
                    <a:pt x="394879" y="150856"/>
                  </a:cubicBezTo>
                  <a:lnTo>
                    <a:pt x="394879" y="150856"/>
                  </a:lnTo>
                  <a:lnTo>
                    <a:pt x="394879" y="285203"/>
                  </a:lnTo>
                  <a:lnTo>
                    <a:pt x="344808" y="285203"/>
                  </a:lnTo>
                  <a:close/>
                  <a:moveTo>
                    <a:pt x="246942" y="285203"/>
                  </a:moveTo>
                  <a:lnTo>
                    <a:pt x="246942" y="70589"/>
                  </a:lnTo>
                  <a:cubicBezTo>
                    <a:pt x="276529" y="81405"/>
                    <a:pt x="296444" y="109299"/>
                    <a:pt x="298151" y="140609"/>
                  </a:cubicBezTo>
                  <a:lnTo>
                    <a:pt x="298151" y="285203"/>
                  </a:lnTo>
                  <a:lnTo>
                    <a:pt x="246942" y="285203"/>
                  </a:lnTo>
                  <a:close/>
                  <a:moveTo>
                    <a:pt x="77951" y="285203"/>
                  </a:moveTo>
                  <a:lnTo>
                    <a:pt x="0" y="65466"/>
                  </a:lnTo>
                  <a:lnTo>
                    <a:pt x="52347" y="65466"/>
                  </a:lnTo>
                  <a:lnTo>
                    <a:pt x="105832" y="226568"/>
                  </a:lnTo>
                  <a:lnTo>
                    <a:pt x="159317" y="65466"/>
                  </a:lnTo>
                  <a:lnTo>
                    <a:pt x="211664" y="65466"/>
                  </a:lnTo>
                  <a:lnTo>
                    <a:pt x="133713" y="285203"/>
                  </a:lnTo>
                  <a:lnTo>
                    <a:pt x="77951" y="285203"/>
                  </a:lnTo>
                  <a:close/>
                  <a:moveTo>
                    <a:pt x="246942" y="0"/>
                  </a:moveTo>
                  <a:lnTo>
                    <a:pt x="297013" y="0"/>
                  </a:lnTo>
                  <a:cubicBezTo>
                    <a:pt x="292461" y="27325"/>
                    <a:pt x="273115" y="50665"/>
                    <a:pt x="246942" y="60342"/>
                  </a:cubicBezTo>
                  <a:lnTo>
                    <a:pt x="246942" y="0"/>
                  </a:lnTo>
                  <a:close/>
                </a:path>
              </a:pathLst>
            </a:custGeom>
            <a:solidFill>
              <a:srgbClr val="858381"/>
            </a:solidFill>
            <a:ln w="5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9972872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- 3-column - 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0994214-56D1-2743-92D5-39B90642F340}"/>
              </a:ext>
            </a:extLst>
          </p:cNvPr>
          <p:cNvSpPr/>
          <p:nvPr userDrawn="1"/>
        </p:nvSpPr>
        <p:spPr>
          <a:xfrm>
            <a:off x="0" y="-3424"/>
            <a:ext cx="405657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l">
              <a:buFont typeface="Arial" panose="020B0604020202020204" pitchFamily="34" charset="0"/>
              <a:buNone/>
            </a:pPr>
            <a:endParaRPr lang="en-US" sz="14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E84B8E9-ED72-1B48-AE80-238EB759A003}"/>
              </a:ext>
            </a:extLst>
          </p:cNvPr>
          <p:cNvSpPr/>
          <p:nvPr userDrawn="1"/>
        </p:nvSpPr>
        <p:spPr>
          <a:xfrm>
            <a:off x="4067715" y="0"/>
            <a:ext cx="405657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l">
              <a:buFont typeface="Arial" panose="020B0604020202020204" pitchFamily="34" charset="0"/>
              <a:buNone/>
            </a:pPr>
            <a:endParaRPr lang="en-US" sz="140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2708475F-DB8D-2345-A295-ED8537C94EA0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748126" y="1199242"/>
            <a:ext cx="2560319" cy="256032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5" name="Picture Placeholder 4">
            <a:extLst>
              <a:ext uri="{FF2B5EF4-FFF2-40B4-BE49-F238E27FC236}">
                <a16:creationId xmlns:a16="http://schemas.microsoft.com/office/drawing/2014/main" id="{3586236B-BF6B-1A47-91EA-06EC5628F393}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4815841" y="1199242"/>
            <a:ext cx="2560319" cy="256032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8" name="Picture Placeholder 4">
            <a:extLst>
              <a:ext uri="{FF2B5EF4-FFF2-40B4-BE49-F238E27FC236}">
                <a16:creationId xmlns:a16="http://schemas.microsoft.com/office/drawing/2014/main" id="{EDE06F75-6C2E-C64A-8FB9-DE766BF71C06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8885818" y="1199242"/>
            <a:ext cx="2560319" cy="2560320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9" name="Footer Placeholder">
            <a:extLst>
              <a:ext uri="{FF2B5EF4-FFF2-40B4-BE49-F238E27FC236}">
                <a16:creationId xmlns:a16="http://schemas.microsoft.com/office/drawing/2014/main" id="{63A5078D-4950-8E44-B317-E30A614E2DD6}"/>
              </a:ext>
            </a:extLst>
          </p:cNvPr>
          <p:cNvSpPr txBox="1">
            <a:spLocks/>
          </p:cNvSpPr>
          <p:nvPr userDrawn="1"/>
        </p:nvSpPr>
        <p:spPr>
          <a:xfrm>
            <a:off x="1097280" y="6412217"/>
            <a:ext cx="2248454" cy="189231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spc="20" baseline="0">
                <a:solidFill>
                  <a:schemeClr val="bg1">
                    <a:alpha val="40000"/>
                  </a:schemeClr>
                </a:solidFill>
              </a:rPr>
              <a:t>© 2024 Virtusa Corporation. All Rights Reserved.</a:t>
            </a:r>
          </a:p>
        </p:txBody>
      </p:sp>
      <p:sp>
        <p:nvSpPr>
          <p:cNvPr id="20" name="Footer Placeholder">
            <a:extLst>
              <a:ext uri="{FF2B5EF4-FFF2-40B4-BE49-F238E27FC236}">
                <a16:creationId xmlns:a16="http://schemas.microsoft.com/office/drawing/2014/main" id="{4CBBE76B-F1AF-084F-B7BE-00C48C1F2AE2}"/>
              </a:ext>
            </a:extLst>
          </p:cNvPr>
          <p:cNvSpPr txBox="1">
            <a:spLocks/>
          </p:cNvSpPr>
          <p:nvPr userDrawn="1"/>
        </p:nvSpPr>
        <p:spPr>
          <a:xfrm>
            <a:off x="732637" y="6396470"/>
            <a:ext cx="423747" cy="189231"/>
          </a:xfrm>
          <a:prstGeom prst="rect">
            <a:avLst/>
          </a:prstGeom>
        </p:spPr>
        <p:txBody>
          <a:bodyPr lIns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AFB7941B-64BF-9D44-BB48-81CE7C26A230}" type="slidenum">
              <a:rPr lang="en-US" sz="1000" b="1" smtClean="0">
                <a:solidFill>
                  <a:schemeClr val="bg1"/>
                </a:solidFill>
              </a:rPr>
              <a:pPr algn="l"/>
              <a:t>‹#›</a:t>
            </a:fld>
            <a:endParaRPr lang="en-US" sz="1000" b="1">
              <a:solidFill>
                <a:schemeClr val="bg1"/>
              </a:solidFill>
            </a:endParaRPr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60C4C281-81B6-A91C-8773-52F89F550BB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99348" y="4135692"/>
            <a:ext cx="3383280" cy="176948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1DC155-1120-8B1D-72D1-8FCC82BE81A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404360" y="4135692"/>
            <a:ext cx="3383280" cy="176948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4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CBEF4A31-1A49-2DBE-F309-050300AE178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474337" y="4135692"/>
            <a:ext cx="3383280" cy="1769487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1400"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AE3F9DD-FBA1-F8D6-762E-656F476FE9CD}"/>
              </a:ext>
            </a:extLst>
          </p:cNvPr>
          <p:cNvGrpSpPr/>
          <p:nvPr userDrawn="1"/>
        </p:nvGrpSpPr>
        <p:grpSpPr>
          <a:xfrm>
            <a:off x="9821208" y="6370064"/>
            <a:ext cx="1645859" cy="201757"/>
            <a:chOff x="3487075" y="6411984"/>
            <a:chExt cx="2373256" cy="290924"/>
          </a:xfrm>
        </p:grpSpPr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3CF222AF-A466-AE9C-F590-3643646AB2CF}"/>
                </a:ext>
              </a:extLst>
            </p:cNvPr>
            <p:cNvSpPr/>
            <p:nvPr/>
          </p:nvSpPr>
          <p:spPr>
            <a:xfrm>
              <a:off x="4927757" y="6418246"/>
              <a:ext cx="932574" cy="279510"/>
            </a:xfrm>
            <a:custGeom>
              <a:avLst/>
              <a:gdLst>
                <a:gd name="connsiteX0" fmla="*/ 569 w 932574"/>
                <a:gd name="connsiteY0" fmla="*/ 6831 h 279510"/>
                <a:gd name="connsiteX1" fmla="*/ 84210 w 932574"/>
                <a:gd name="connsiteY1" fmla="*/ 6831 h 279510"/>
                <a:gd name="connsiteX2" fmla="*/ 84210 w 932574"/>
                <a:gd name="connsiteY2" fmla="*/ 28463 h 279510"/>
                <a:gd name="connsiteX3" fmla="*/ 27311 w 932574"/>
                <a:gd name="connsiteY3" fmla="*/ 28463 h 279510"/>
                <a:gd name="connsiteX4" fmla="*/ 27311 w 932574"/>
                <a:gd name="connsiteY4" fmla="*/ 53511 h 279510"/>
                <a:gd name="connsiteX5" fmla="*/ 80797 w 932574"/>
                <a:gd name="connsiteY5" fmla="*/ 53511 h 279510"/>
                <a:gd name="connsiteX6" fmla="*/ 80797 w 932574"/>
                <a:gd name="connsiteY6" fmla="*/ 74574 h 279510"/>
                <a:gd name="connsiteX7" fmla="*/ 27311 w 932574"/>
                <a:gd name="connsiteY7" fmla="*/ 74574 h 279510"/>
                <a:gd name="connsiteX8" fmla="*/ 27311 w 932574"/>
                <a:gd name="connsiteY8" fmla="*/ 103037 h 279510"/>
                <a:gd name="connsiteX9" fmla="*/ 85348 w 932574"/>
                <a:gd name="connsiteY9" fmla="*/ 103037 h 279510"/>
                <a:gd name="connsiteX10" fmla="*/ 85348 w 932574"/>
                <a:gd name="connsiteY10" fmla="*/ 124670 h 279510"/>
                <a:gd name="connsiteX11" fmla="*/ 0 w 932574"/>
                <a:gd name="connsiteY11" fmla="*/ 124670 h 279510"/>
                <a:gd name="connsiteX12" fmla="*/ 0 w 932574"/>
                <a:gd name="connsiteY12" fmla="*/ 6831 h 279510"/>
                <a:gd name="connsiteX13" fmla="*/ 104694 w 932574"/>
                <a:gd name="connsiteY13" fmla="*/ 39279 h 279510"/>
                <a:gd name="connsiteX14" fmla="*/ 129730 w 932574"/>
                <a:gd name="connsiteY14" fmla="*/ 39279 h 279510"/>
                <a:gd name="connsiteX15" fmla="*/ 129730 w 932574"/>
                <a:gd name="connsiteY15" fmla="*/ 52942 h 279510"/>
                <a:gd name="connsiteX16" fmla="*/ 130299 w 932574"/>
                <a:gd name="connsiteY16" fmla="*/ 52942 h 279510"/>
                <a:gd name="connsiteX17" fmla="*/ 158179 w 932574"/>
                <a:gd name="connsiteY17" fmla="*/ 37572 h 279510"/>
                <a:gd name="connsiteX18" fmla="*/ 186060 w 932574"/>
                <a:gd name="connsiteY18" fmla="*/ 68881 h 279510"/>
                <a:gd name="connsiteX19" fmla="*/ 186060 w 932574"/>
                <a:gd name="connsiteY19" fmla="*/ 124670 h 279510"/>
                <a:gd name="connsiteX20" fmla="*/ 161024 w 932574"/>
                <a:gd name="connsiteY20" fmla="*/ 124670 h 279510"/>
                <a:gd name="connsiteX21" fmla="*/ 161024 w 932574"/>
                <a:gd name="connsiteY21" fmla="*/ 75713 h 279510"/>
                <a:gd name="connsiteX22" fmla="*/ 147368 w 932574"/>
                <a:gd name="connsiteY22" fmla="*/ 59204 h 279510"/>
                <a:gd name="connsiteX23" fmla="*/ 129730 w 932574"/>
                <a:gd name="connsiteY23" fmla="*/ 77420 h 279510"/>
                <a:gd name="connsiteX24" fmla="*/ 129730 w 932574"/>
                <a:gd name="connsiteY24" fmla="*/ 124670 h 279510"/>
                <a:gd name="connsiteX25" fmla="*/ 104694 w 932574"/>
                <a:gd name="connsiteY25" fmla="*/ 124670 h 279510"/>
                <a:gd name="connsiteX26" fmla="*/ 104694 w 932574"/>
                <a:gd name="connsiteY26" fmla="*/ 39279 h 279510"/>
                <a:gd name="connsiteX27" fmla="*/ 287340 w 932574"/>
                <a:gd name="connsiteY27" fmla="*/ 39279 h 279510"/>
                <a:gd name="connsiteX28" fmla="*/ 287340 w 932574"/>
                <a:gd name="connsiteY28" fmla="*/ 58065 h 279510"/>
                <a:gd name="connsiteX29" fmla="*/ 271408 w 932574"/>
                <a:gd name="connsiteY29" fmla="*/ 58065 h 279510"/>
                <a:gd name="connsiteX30" fmla="*/ 273684 w 932574"/>
                <a:gd name="connsiteY30" fmla="*/ 69451 h 279510"/>
                <a:gd name="connsiteX31" fmla="*/ 239545 w 932574"/>
                <a:gd name="connsiteY31" fmla="*/ 100760 h 279510"/>
                <a:gd name="connsiteX32" fmla="*/ 225320 w 932574"/>
                <a:gd name="connsiteY32" fmla="*/ 98483 h 279510"/>
                <a:gd name="connsiteX33" fmla="*/ 223044 w 932574"/>
                <a:gd name="connsiteY33" fmla="*/ 103607 h 279510"/>
                <a:gd name="connsiteX34" fmla="*/ 285064 w 932574"/>
                <a:gd name="connsiteY34" fmla="*/ 130932 h 279510"/>
                <a:gd name="connsiteX35" fmla="*/ 240114 w 932574"/>
                <a:gd name="connsiteY35" fmla="*/ 157118 h 279510"/>
                <a:gd name="connsiteX36" fmla="*/ 198578 w 932574"/>
                <a:gd name="connsiteY36" fmla="*/ 137763 h 279510"/>
                <a:gd name="connsiteX37" fmla="*/ 207681 w 932574"/>
                <a:gd name="connsiteY37" fmla="*/ 122962 h 279510"/>
                <a:gd name="connsiteX38" fmla="*/ 200284 w 932574"/>
                <a:gd name="connsiteY38" fmla="*/ 109869 h 279510"/>
                <a:gd name="connsiteX39" fmla="*/ 212802 w 932574"/>
                <a:gd name="connsiteY39" fmla="*/ 91652 h 279510"/>
                <a:gd name="connsiteX40" fmla="*/ 204267 w 932574"/>
                <a:gd name="connsiteY40" fmla="*/ 69451 h 279510"/>
                <a:gd name="connsiteX41" fmla="*/ 238976 w 932574"/>
                <a:gd name="connsiteY41" fmla="*/ 38141 h 279510"/>
                <a:gd name="connsiteX42" fmla="*/ 251494 w 932574"/>
                <a:gd name="connsiteY42" fmla="*/ 39849 h 279510"/>
                <a:gd name="connsiteX43" fmla="*/ 287340 w 932574"/>
                <a:gd name="connsiteY43" fmla="*/ 39849 h 279510"/>
                <a:gd name="connsiteX44" fmla="*/ 222475 w 932574"/>
                <a:gd name="connsiteY44" fmla="*/ 127516 h 279510"/>
                <a:gd name="connsiteX45" fmla="*/ 219061 w 932574"/>
                <a:gd name="connsiteY45" fmla="*/ 133778 h 279510"/>
                <a:gd name="connsiteX46" fmla="*/ 241821 w 932574"/>
                <a:gd name="connsiteY46" fmla="*/ 141748 h 279510"/>
                <a:gd name="connsiteX47" fmla="*/ 261735 w 932574"/>
                <a:gd name="connsiteY47" fmla="*/ 133778 h 279510"/>
                <a:gd name="connsiteX48" fmla="*/ 222475 w 932574"/>
                <a:gd name="connsiteY48" fmla="*/ 127516 h 279510"/>
                <a:gd name="connsiteX49" fmla="*/ 251494 w 932574"/>
                <a:gd name="connsiteY49" fmla="*/ 69451 h 279510"/>
                <a:gd name="connsiteX50" fmla="*/ 239545 w 932574"/>
                <a:gd name="connsiteY50" fmla="*/ 54080 h 279510"/>
                <a:gd name="connsiteX51" fmla="*/ 227596 w 932574"/>
                <a:gd name="connsiteY51" fmla="*/ 69451 h 279510"/>
                <a:gd name="connsiteX52" fmla="*/ 239545 w 932574"/>
                <a:gd name="connsiteY52" fmla="*/ 84821 h 279510"/>
                <a:gd name="connsiteX53" fmla="*/ 251494 w 932574"/>
                <a:gd name="connsiteY53" fmla="*/ 69451 h 279510"/>
                <a:gd name="connsiteX54" fmla="*/ 299858 w 932574"/>
                <a:gd name="connsiteY54" fmla="*/ 14232 h 279510"/>
                <a:gd name="connsiteX55" fmla="*/ 314082 w 932574"/>
                <a:gd name="connsiteY55" fmla="*/ 0 h 279510"/>
                <a:gd name="connsiteX56" fmla="*/ 328876 w 932574"/>
                <a:gd name="connsiteY56" fmla="*/ 14232 h 279510"/>
                <a:gd name="connsiteX57" fmla="*/ 314082 w 932574"/>
                <a:gd name="connsiteY57" fmla="*/ 28463 h 279510"/>
                <a:gd name="connsiteX58" fmla="*/ 299858 w 932574"/>
                <a:gd name="connsiteY58" fmla="*/ 14232 h 279510"/>
                <a:gd name="connsiteX59" fmla="*/ 301565 w 932574"/>
                <a:gd name="connsiteY59" fmla="*/ 39279 h 279510"/>
                <a:gd name="connsiteX60" fmla="*/ 326600 w 932574"/>
                <a:gd name="connsiteY60" fmla="*/ 39279 h 279510"/>
                <a:gd name="connsiteX61" fmla="*/ 326600 w 932574"/>
                <a:gd name="connsiteY61" fmla="*/ 124670 h 279510"/>
                <a:gd name="connsiteX62" fmla="*/ 301565 w 932574"/>
                <a:gd name="connsiteY62" fmla="*/ 124670 h 279510"/>
                <a:gd name="connsiteX63" fmla="*/ 301565 w 932574"/>
                <a:gd name="connsiteY63" fmla="*/ 39279 h 279510"/>
                <a:gd name="connsiteX64" fmla="*/ 347653 w 932574"/>
                <a:gd name="connsiteY64" fmla="*/ 39279 h 279510"/>
                <a:gd name="connsiteX65" fmla="*/ 372688 w 932574"/>
                <a:gd name="connsiteY65" fmla="*/ 39279 h 279510"/>
                <a:gd name="connsiteX66" fmla="*/ 372688 w 932574"/>
                <a:gd name="connsiteY66" fmla="*/ 52942 h 279510"/>
                <a:gd name="connsiteX67" fmla="*/ 373258 w 932574"/>
                <a:gd name="connsiteY67" fmla="*/ 52942 h 279510"/>
                <a:gd name="connsiteX68" fmla="*/ 401138 w 932574"/>
                <a:gd name="connsiteY68" fmla="*/ 37572 h 279510"/>
                <a:gd name="connsiteX69" fmla="*/ 429018 w 932574"/>
                <a:gd name="connsiteY69" fmla="*/ 68881 h 279510"/>
                <a:gd name="connsiteX70" fmla="*/ 429018 w 932574"/>
                <a:gd name="connsiteY70" fmla="*/ 124670 h 279510"/>
                <a:gd name="connsiteX71" fmla="*/ 403983 w 932574"/>
                <a:gd name="connsiteY71" fmla="*/ 124670 h 279510"/>
                <a:gd name="connsiteX72" fmla="*/ 403983 w 932574"/>
                <a:gd name="connsiteY72" fmla="*/ 75713 h 279510"/>
                <a:gd name="connsiteX73" fmla="*/ 390327 w 932574"/>
                <a:gd name="connsiteY73" fmla="*/ 59204 h 279510"/>
                <a:gd name="connsiteX74" fmla="*/ 372688 w 932574"/>
                <a:gd name="connsiteY74" fmla="*/ 77420 h 279510"/>
                <a:gd name="connsiteX75" fmla="*/ 372688 w 932574"/>
                <a:gd name="connsiteY75" fmla="*/ 124670 h 279510"/>
                <a:gd name="connsiteX76" fmla="*/ 347653 w 932574"/>
                <a:gd name="connsiteY76" fmla="*/ 124670 h 279510"/>
                <a:gd name="connsiteX77" fmla="*/ 347653 w 932574"/>
                <a:gd name="connsiteY77" fmla="*/ 39279 h 279510"/>
                <a:gd name="connsiteX78" fmla="*/ 526316 w 932574"/>
                <a:gd name="connsiteY78" fmla="*/ 93360 h 279510"/>
                <a:gd name="connsiteX79" fmla="*/ 487055 w 932574"/>
                <a:gd name="connsiteY79" fmla="*/ 126377 h 279510"/>
                <a:gd name="connsiteX80" fmla="*/ 445519 w 932574"/>
                <a:gd name="connsiteY80" fmla="*/ 81975 h 279510"/>
                <a:gd name="connsiteX81" fmla="*/ 487624 w 932574"/>
                <a:gd name="connsiteY81" fmla="*/ 37572 h 279510"/>
                <a:gd name="connsiteX82" fmla="*/ 526316 w 932574"/>
                <a:gd name="connsiteY82" fmla="*/ 83113 h 279510"/>
                <a:gd name="connsiteX83" fmla="*/ 526316 w 932574"/>
                <a:gd name="connsiteY83" fmla="*/ 86529 h 279510"/>
                <a:gd name="connsiteX84" fmla="*/ 470555 w 932574"/>
                <a:gd name="connsiteY84" fmla="*/ 86529 h 279510"/>
                <a:gd name="connsiteX85" fmla="*/ 486486 w 932574"/>
                <a:gd name="connsiteY85" fmla="*/ 107022 h 279510"/>
                <a:gd name="connsiteX86" fmla="*/ 501280 w 932574"/>
                <a:gd name="connsiteY86" fmla="*/ 93360 h 279510"/>
                <a:gd name="connsiteX87" fmla="*/ 526316 w 932574"/>
                <a:gd name="connsiteY87" fmla="*/ 93360 h 279510"/>
                <a:gd name="connsiteX88" fmla="*/ 501280 w 932574"/>
                <a:gd name="connsiteY88" fmla="*/ 72866 h 279510"/>
                <a:gd name="connsiteX89" fmla="*/ 486486 w 932574"/>
                <a:gd name="connsiteY89" fmla="*/ 56357 h 279510"/>
                <a:gd name="connsiteX90" fmla="*/ 471123 w 932574"/>
                <a:gd name="connsiteY90" fmla="*/ 72866 h 279510"/>
                <a:gd name="connsiteX91" fmla="*/ 501280 w 932574"/>
                <a:gd name="connsiteY91" fmla="*/ 72866 h 279510"/>
                <a:gd name="connsiteX92" fmla="*/ 619630 w 932574"/>
                <a:gd name="connsiteY92" fmla="*/ 93360 h 279510"/>
                <a:gd name="connsiteX93" fmla="*/ 580370 w 932574"/>
                <a:gd name="connsiteY93" fmla="*/ 126377 h 279510"/>
                <a:gd name="connsiteX94" fmla="*/ 538833 w 932574"/>
                <a:gd name="connsiteY94" fmla="*/ 81975 h 279510"/>
                <a:gd name="connsiteX95" fmla="*/ 580939 w 932574"/>
                <a:gd name="connsiteY95" fmla="*/ 37572 h 279510"/>
                <a:gd name="connsiteX96" fmla="*/ 619630 w 932574"/>
                <a:gd name="connsiteY96" fmla="*/ 83113 h 279510"/>
                <a:gd name="connsiteX97" fmla="*/ 619630 w 932574"/>
                <a:gd name="connsiteY97" fmla="*/ 86529 h 279510"/>
                <a:gd name="connsiteX98" fmla="*/ 564438 w 932574"/>
                <a:gd name="connsiteY98" fmla="*/ 86529 h 279510"/>
                <a:gd name="connsiteX99" fmla="*/ 580370 w 932574"/>
                <a:gd name="connsiteY99" fmla="*/ 107022 h 279510"/>
                <a:gd name="connsiteX100" fmla="*/ 595164 w 932574"/>
                <a:gd name="connsiteY100" fmla="*/ 93360 h 279510"/>
                <a:gd name="connsiteX101" fmla="*/ 619630 w 932574"/>
                <a:gd name="connsiteY101" fmla="*/ 93360 h 279510"/>
                <a:gd name="connsiteX102" fmla="*/ 594594 w 932574"/>
                <a:gd name="connsiteY102" fmla="*/ 72866 h 279510"/>
                <a:gd name="connsiteX103" fmla="*/ 579801 w 932574"/>
                <a:gd name="connsiteY103" fmla="*/ 56357 h 279510"/>
                <a:gd name="connsiteX104" fmla="*/ 564438 w 932574"/>
                <a:gd name="connsiteY104" fmla="*/ 72866 h 279510"/>
                <a:gd name="connsiteX105" fmla="*/ 594594 w 932574"/>
                <a:gd name="connsiteY105" fmla="*/ 72866 h 279510"/>
                <a:gd name="connsiteX106" fmla="*/ 636700 w 932574"/>
                <a:gd name="connsiteY106" fmla="*/ 39279 h 279510"/>
                <a:gd name="connsiteX107" fmla="*/ 661735 w 932574"/>
                <a:gd name="connsiteY107" fmla="*/ 39279 h 279510"/>
                <a:gd name="connsiteX108" fmla="*/ 661735 w 932574"/>
                <a:gd name="connsiteY108" fmla="*/ 52942 h 279510"/>
                <a:gd name="connsiteX109" fmla="*/ 662304 w 932574"/>
                <a:gd name="connsiteY109" fmla="*/ 52942 h 279510"/>
                <a:gd name="connsiteX110" fmla="*/ 683926 w 932574"/>
                <a:gd name="connsiteY110" fmla="*/ 37572 h 279510"/>
                <a:gd name="connsiteX111" fmla="*/ 691323 w 932574"/>
                <a:gd name="connsiteY111" fmla="*/ 38710 h 279510"/>
                <a:gd name="connsiteX112" fmla="*/ 691323 w 932574"/>
                <a:gd name="connsiteY112" fmla="*/ 64896 h 279510"/>
                <a:gd name="connsiteX113" fmla="*/ 680512 w 932574"/>
                <a:gd name="connsiteY113" fmla="*/ 63189 h 279510"/>
                <a:gd name="connsiteX114" fmla="*/ 662304 w 932574"/>
                <a:gd name="connsiteY114" fmla="*/ 81975 h 279510"/>
                <a:gd name="connsiteX115" fmla="*/ 662304 w 932574"/>
                <a:gd name="connsiteY115" fmla="*/ 124670 h 279510"/>
                <a:gd name="connsiteX116" fmla="*/ 637269 w 932574"/>
                <a:gd name="connsiteY116" fmla="*/ 124670 h 279510"/>
                <a:gd name="connsiteX117" fmla="*/ 637269 w 932574"/>
                <a:gd name="connsiteY117" fmla="*/ 39279 h 279510"/>
                <a:gd name="connsiteX118" fmla="*/ 702702 w 932574"/>
                <a:gd name="connsiteY118" fmla="*/ 14232 h 279510"/>
                <a:gd name="connsiteX119" fmla="*/ 716927 w 932574"/>
                <a:gd name="connsiteY119" fmla="*/ 0 h 279510"/>
                <a:gd name="connsiteX120" fmla="*/ 731721 w 932574"/>
                <a:gd name="connsiteY120" fmla="*/ 14232 h 279510"/>
                <a:gd name="connsiteX121" fmla="*/ 716927 w 932574"/>
                <a:gd name="connsiteY121" fmla="*/ 28463 h 279510"/>
                <a:gd name="connsiteX122" fmla="*/ 702702 w 932574"/>
                <a:gd name="connsiteY122" fmla="*/ 14232 h 279510"/>
                <a:gd name="connsiteX123" fmla="*/ 704409 w 932574"/>
                <a:gd name="connsiteY123" fmla="*/ 39279 h 279510"/>
                <a:gd name="connsiteX124" fmla="*/ 729445 w 932574"/>
                <a:gd name="connsiteY124" fmla="*/ 39279 h 279510"/>
                <a:gd name="connsiteX125" fmla="*/ 729445 w 932574"/>
                <a:gd name="connsiteY125" fmla="*/ 124670 h 279510"/>
                <a:gd name="connsiteX126" fmla="*/ 704409 w 932574"/>
                <a:gd name="connsiteY126" fmla="*/ 124670 h 279510"/>
                <a:gd name="connsiteX127" fmla="*/ 704409 w 932574"/>
                <a:gd name="connsiteY127" fmla="*/ 39279 h 279510"/>
                <a:gd name="connsiteX128" fmla="*/ 750498 w 932574"/>
                <a:gd name="connsiteY128" fmla="*/ 39279 h 279510"/>
                <a:gd name="connsiteX129" fmla="*/ 775533 w 932574"/>
                <a:gd name="connsiteY129" fmla="*/ 39279 h 279510"/>
                <a:gd name="connsiteX130" fmla="*/ 775533 w 932574"/>
                <a:gd name="connsiteY130" fmla="*/ 52942 h 279510"/>
                <a:gd name="connsiteX131" fmla="*/ 776102 w 932574"/>
                <a:gd name="connsiteY131" fmla="*/ 52942 h 279510"/>
                <a:gd name="connsiteX132" fmla="*/ 803982 w 932574"/>
                <a:gd name="connsiteY132" fmla="*/ 37572 h 279510"/>
                <a:gd name="connsiteX133" fmla="*/ 831863 w 932574"/>
                <a:gd name="connsiteY133" fmla="*/ 68881 h 279510"/>
                <a:gd name="connsiteX134" fmla="*/ 831863 w 932574"/>
                <a:gd name="connsiteY134" fmla="*/ 124670 h 279510"/>
                <a:gd name="connsiteX135" fmla="*/ 806827 w 932574"/>
                <a:gd name="connsiteY135" fmla="*/ 124670 h 279510"/>
                <a:gd name="connsiteX136" fmla="*/ 806827 w 932574"/>
                <a:gd name="connsiteY136" fmla="*/ 75713 h 279510"/>
                <a:gd name="connsiteX137" fmla="*/ 793172 w 932574"/>
                <a:gd name="connsiteY137" fmla="*/ 59204 h 279510"/>
                <a:gd name="connsiteX138" fmla="*/ 775533 w 932574"/>
                <a:gd name="connsiteY138" fmla="*/ 77420 h 279510"/>
                <a:gd name="connsiteX139" fmla="*/ 775533 w 932574"/>
                <a:gd name="connsiteY139" fmla="*/ 124670 h 279510"/>
                <a:gd name="connsiteX140" fmla="*/ 750498 w 932574"/>
                <a:gd name="connsiteY140" fmla="*/ 124670 h 279510"/>
                <a:gd name="connsiteX141" fmla="*/ 750498 w 932574"/>
                <a:gd name="connsiteY141" fmla="*/ 39279 h 279510"/>
                <a:gd name="connsiteX142" fmla="*/ 932574 w 932574"/>
                <a:gd name="connsiteY142" fmla="*/ 39279 h 279510"/>
                <a:gd name="connsiteX143" fmla="*/ 932574 w 932574"/>
                <a:gd name="connsiteY143" fmla="*/ 58065 h 279510"/>
                <a:gd name="connsiteX144" fmla="*/ 917212 w 932574"/>
                <a:gd name="connsiteY144" fmla="*/ 58065 h 279510"/>
                <a:gd name="connsiteX145" fmla="*/ 919488 w 932574"/>
                <a:gd name="connsiteY145" fmla="*/ 69451 h 279510"/>
                <a:gd name="connsiteX146" fmla="*/ 885348 w 932574"/>
                <a:gd name="connsiteY146" fmla="*/ 100760 h 279510"/>
                <a:gd name="connsiteX147" fmla="*/ 871124 w 932574"/>
                <a:gd name="connsiteY147" fmla="*/ 98483 h 279510"/>
                <a:gd name="connsiteX148" fmla="*/ 868847 w 932574"/>
                <a:gd name="connsiteY148" fmla="*/ 103607 h 279510"/>
                <a:gd name="connsiteX149" fmla="*/ 930867 w 932574"/>
                <a:gd name="connsiteY149" fmla="*/ 130932 h 279510"/>
                <a:gd name="connsiteX150" fmla="*/ 885917 w 932574"/>
                <a:gd name="connsiteY150" fmla="*/ 157118 h 279510"/>
                <a:gd name="connsiteX151" fmla="*/ 844381 w 932574"/>
                <a:gd name="connsiteY151" fmla="*/ 137763 h 279510"/>
                <a:gd name="connsiteX152" fmla="*/ 853485 w 932574"/>
                <a:gd name="connsiteY152" fmla="*/ 122962 h 279510"/>
                <a:gd name="connsiteX153" fmla="*/ 846088 w 932574"/>
                <a:gd name="connsiteY153" fmla="*/ 109869 h 279510"/>
                <a:gd name="connsiteX154" fmla="*/ 858606 w 932574"/>
                <a:gd name="connsiteY154" fmla="*/ 91652 h 279510"/>
                <a:gd name="connsiteX155" fmla="*/ 850071 w 932574"/>
                <a:gd name="connsiteY155" fmla="*/ 69451 h 279510"/>
                <a:gd name="connsiteX156" fmla="*/ 884779 w 932574"/>
                <a:gd name="connsiteY156" fmla="*/ 38141 h 279510"/>
                <a:gd name="connsiteX157" fmla="*/ 897297 w 932574"/>
                <a:gd name="connsiteY157" fmla="*/ 39849 h 279510"/>
                <a:gd name="connsiteX158" fmla="*/ 932574 w 932574"/>
                <a:gd name="connsiteY158" fmla="*/ 39849 h 279510"/>
                <a:gd name="connsiteX159" fmla="*/ 867709 w 932574"/>
                <a:gd name="connsiteY159" fmla="*/ 127516 h 279510"/>
                <a:gd name="connsiteX160" fmla="*/ 864296 w 932574"/>
                <a:gd name="connsiteY160" fmla="*/ 133778 h 279510"/>
                <a:gd name="connsiteX161" fmla="*/ 887055 w 932574"/>
                <a:gd name="connsiteY161" fmla="*/ 141748 h 279510"/>
                <a:gd name="connsiteX162" fmla="*/ 906970 w 932574"/>
                <a:gd name="connsiteY162" fmla="*/ 133778 h 279510"/>
                <a:gd name="connsiteX163" fmla="*/ 867709 w 932574"/>
                <a:gd name="connsiteY163" fmla="*/ 127516 h 279510"/>
                <a:gd name="connsiteX164" fmla="*/ 896728 w 932574"/>
                <a:gd name="connsiteY164" fmla="*/ 69451 h 279510"/>
                <a:gd name="connsiteX165" fmla="*/ 884779 w 932574"/>
                <a:gd name="connsiteY165" fmla="*/ 54080 h 279510"/>
                <a:gd name="connsiteX166" fmla="*/ 872830 w 932574"/>
                <a:gd name="connsiteY166" fmla="*/ 69451 h 279510"/>
                <a:gd name="connsiteX167" fmla="*/ 884779 w 932574"/>
                <a:gd name="connsiteY167" fmla="*/ 84821 h 279510"/>
                <a:gd name="connsiteX168" fmla="*/ 896728 w 932574"/>
                <a:gd name="connsiteY168" fmla="*/ 69451 h 279510"/>
                <a:gd name="connsiteX169" fmla="*/ 569 w 932574"/>
                <a:gd name="connsiteY169" fmla="*/ 159964 h 279510"/>
                <a:gd name="connsiteX170" fmla="*/ 82504 w 932574"/>
                <a:gd name="connsiteY170" fmla="*/ 159964 h 279510"/>
                <a:gd name="connsiteX171" fmla="*/ 82504 w 932574"/>
                <a:gd name="connsiteY171" fmla="*/ 181596 h 279510"/>
                <a:gd name="connsiteX172" fmla="*/ 27311 w 932574"/>
                <a:gd name="connsiteY172" fmla="*/ 181596 h 279510"/>
                <a:gd name="connsiteX173" fmla="*/ 27311 w 932574"/>
                <a:gd name="connsiteY173" fmla="*/ 208921 h 279510"/>
                <a:gd name="connsiteX174" fmla="*/ 79090 w 932574"/>
                <a:gd name="connsiteY174" fmla="*/ 208921 h 279510"/>
                <a:gd name="connsiteX175" fmla="*/ 79090 w 932574"/>
                <a:gd name="connsiteY175" fmla="*/ 229984 h 279510"/>
                <a:gd name="connsiteX176" fmla="*/ 27311 w 932574"/>
                <a:gd name="connsiteY176" fmla="*/ 229984 h 279510"/>
                <a:gd name="connsiteX177" fmla="*/ 27311 w 932574"/>
                <a:gd name="connsiteY177" fmla="*/ 277803 h 279510"/>
                <a:gd name="connsiteX178" fmla="*/ 569 w 932574"/>
                <a:gd name="connsiteY178" fmla="*/ 277803 h 279510"/>
                <a:gd name="connsiteX179" fmla="*/ 569 w 932574"/>
                <a:gd name="connsiteY179" fmla="*/ 159964 h 279510"/>
                <a:gd name="connsiteX180" fmla="*/ 99573 w 932574"/>
                <a:gd name="connsiteY180" fmla="*/ 167365 h 279510"/>
                <a:gd name="connsiteX181" fmla="*/ 113798 w 932574"/>
                <a:gd name="connsiteY181" fmla="*/ 153133 h 279510"/>
                <a:gd name="connsiteX182" fmla="*/ 128592 w 932574"/>
                <a:gd name="connsiteY182" fmla="*/ 167365 h 279510"/>
                <a:gd name="connsiteX183" fmla="*/ 113798 w 932574"/>
                <a:gd name="connsiteY183" fmla="*/ 181596 h 279510"/>
                <a:gd name="connsiteX184" fmla="*/ 99573 w 932574"/>
                <a:gd name="connsiteY184" fmla="*/ 167365 h 279510"/>
                <a:gd name="connsiteX185" fmla="*/ 101280 w 932574"/>
                <a:gd name="connsiteY185" fmla="*/ 192412 h 279510"/>
                <a:gd name="connsiteX186" fmla="*/ 126316 w 932574"/>
                <a:gd name="connsiteY186" fmla="*/ 192412 h 279510"/>
                <a:gd name="connsiteX187" fmla="*/ 126316 w 932574"/>
                <a:gd name="connsiteY187" fmla="*/ 277803 h 279510"/>
                <a:gd name="connsiteX188" fmla="*/ 101280 w 932574"/>
                <a:gd name="connsiteY188" fmla="*/ 277803 h 279510"/>
                <a:gd name="connsiteX189" fmla="*/ 101280 w 932574"/>
                <a:gd name="connsiteY189" fmla="*/ 192412 h 279510"/>
                <a:gd name="connsiteX190" fmla="*/ 147368 w 932574"/>
                <a:gd name="connsiteY190" fmla="*/ 192412 h 279510"/>
                <a:gd name="connsiteX191" fmla="*/ 172404 w 932574"/>
                <a:gd name="connsiteY191" fmla="*/ 192412 h 279510"/>
                <a:gd name="connsiteX192" fmla="*/ 172404 w 932574"/>
                <a:gd name="connsiteY192" fmla="*/ 206075 h 279510"/>
                <a:gd name="connsiteX193" fmla="*/ 172973 w 932574"/>
                <a:gd name="connsiteY193" fmla="*/ 206075 h 279510"/>
                <a:gd name="connsiteX194" fmla="*/ 194595 w 932574"/>
                <a:gd name="connsiteY194" fmla="*/ 190705 h 279510"/>
                <a:gd name="connsiteX195" fmla="*/ 201991 w 932574"/>
                <a:gd name="connsiteY195" fmla="*/ 191843 h 279510"/>
                <a:gd name="connsiteX196" fmla="*/ 201991 w 932574"/>
                <a:gd name="connsiteY196" fmla="*/ 218029 h 279510"/>
                <a:gd name="connsiteX197" fmla="*/ 191181 w 932574"/>
                <a:gd name="connsiteY197" fmla="*/ 216322 h 279510"/>
                <a:gd name="connsiteX198" fmla="*/ 172973 w 932574"/>
                <a:gd name="connsiteY198" fmla="*/ 235107 h 279510"/>
                <a:gd name="connsiteX199" fmla="*/ 172973 w 932574"/>
                <a:gd name="connsiteY199" fmla="*/ 277803 h 279510"/>
                <a:gd name="connsiteX200" fmla="*/ 147937 w 932574"/>
                <a:gd name="connsiteY200" fmla="*/ 277803 h 279510"/>
                <a:gd name="connsiteX201" fmla="*/ 147937 w 932574"/>
                <a:gd name="connsiteY201" fmla="*/ 192412 h 279510"/>
                <a:gd name="connsiteX202" fmla="*/ 234993 w 932574"/>
                <a:gd name="connsiteY202" fmla="*/ 249339 h 279510"/>
                <a:gd name="connsiteX203" fmla="*/ 250355 w 932574"/>
                <a:gd name="connsiteY203" fmla="*/ 261863 h 279510"/>
                <a:gd name="connsiteX204" fmla="*/ 262304 w 932574"/>
                <a:gd name="connsiteY204" fmla="*/ 254463 h 279510"/>
                <a:gd name="connsiteX205" fmla="*/ 213371 w 932574"/>
                <a:gd name="connsiteY205" fmla="*/ 218029 h 279510"/>
                <a:gd name="connsiteX206" fmla="*/ 248649 w 932574"/>
                <a:gd name="connsiteY206" fmla="*/ 190705 h 279510"/>
                <a:gd name="connsiteX207" fmla="*/ 285633 w 932574"/>
                <a:gd name="connsiteY207" fmla="*/ 219737 h 279510"/>
                <a:gd name="connsiteX208" fmla="*/ 261735 w 932574"/>
                <a:gd name="connsiteY208" fmla="*/ 219737 h 279510"/>
                <a:gd name="connsiteX209" fmla="*/ 248649 w 932574"/>
                <a:gd name="connsiteY209" fmla="*/ 208352 h 279510"/>
                <a:gd name="connsiteX210" fmla="*/ 238407 w 932574"/>
                <a:gd name="connsiteY210" fmla="*/ 215183 h 279510"/>
                <a:gd name="connsiteX211" fmla="*/ 287340 w 932574"/>
                <a:gd name="connsiteY211" fmla="*/ 252185 h 279510"/>
                <a:gd name="connsiteX212" fmla="*/ 250925 w 932574"/>
                <a:gd name="connsiteY212" fmla="*/ 278941 h 279510"/>
                <a:gd name="connsiteX213" fmla="*/ 210526 w 932574"/>
                <a:gd name="connsiteY213" fmla="*/ 248770 h 279510"/>
                <a:gd name="connsiteX214" fmla="*/ 234993 w 932574"/>
                <a:gd name="connsiteY214" fmla="*/ 248770 h 279510"/>
                <a:gd name="connsiteX215" fmla="*/ 308393 w 932574"/>
                <a:gd name="connsiteY215" fmla="*/ 212337 h 279510"/>
                <a:gd name="connsiteX216" fmla="*/ 297013 w 932574"/>
                <a:gd name="connsiteY216" fmla="*/ 212337 h 279510"/>
                <a:gd name="connsiteX217" fmla="*/ 297013 w 932574"/>
                <a:gd name="connsiteY217" fmla="*/ 192412 h 279510"/>
                <a:gd name="connsiteX218" fmla="*/ 308393 w 932574"/>
                <a:gd name="connsiteY218" fmla="*/ 192412 h 279510"/>
                <a:gd name="connsiteX219" fmla="*/ 308393 w 932574"/>
                <a:gd name="connsiteY219" fmla="*/ 170211 h 279510"/>
                <a:gd name="connsiteX220" fmla="*/ 333428 w 932574"/>
                <a:gd name="connsiteY220" fmla="*/ 170211 h 279510"/>
                <a:gd name="connsiteX221" fmla="*/ 333428 w 932574"/>
                <a:gd name="connsiteY221" fmla="*/ 192412 h 279510"/>
                <a:gd name="connsiteX222" fmla="*/ 353343 w 932574"/>
                <a:gd name="connsiteY222" fmla="*/ 192412 h 279510"/>
                <a:gd name="connsiteX223" fmla="*/ 353343 w 932574"/>
                <a:gd name="connsiteY223" fmla="*/ 212337 h 279510"/>
                <a:gd name="connsiteX224" fmla="*/ 333428 w 932574"/>
                <a:gd name="connsiteY224" fmla="*/ 212337 h 279510"/>
                <a:gd name="connsiteX225" fmla="*/ 333428 w 932574"/>
                <a:gd name="connsiteY225" fmla="*/ 244785 h 279510"/>
                <a:gd name="connsiteX226" fmla="*/ 346515 w 932574"/>
                <a:gd name="connsiteY226" fmla="*/ 256170 h 279510"/>
                <a:gd name="connsiteX227" fmla="*/ 355050 w 932574"/>
                <a:gd name="connsiteY227" fmla="*/ 255601 h 279510"/>
                <a:gd name="connsiteX228" fmla="*/ 355050 w 932574"/>
                <a:gd name="connsiteY228" fmla="*/ 277803 h 279510"/>
                <a:gd name="connsiteX229" fmla="*/ 341963 w 932574"/>
                <a:gd name="connsiteY229" fmla="*/ 279510 h 279510"/>
                <a:gd name="connsiteX230" fmla="*/ 308393 w 932574"/>
                <a:gd name="connsiteY230" fmla="*/ 245354 h 279510"/>
                <a:gd name="connsiteX231" fmla="*/ 308393 w 932574"/>
                <a:gd name="connsiteY231" fmla="*/ 212337 h 279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</a:cxnLst>
              <a:rect l="l" t="t" r="r" b="b"/>
              <a:pathLst>
                <a:path w="932574" h="279510">
                  <a:moveTo>
                    <a:pt x="569" y="6831"/>
                  </a:moveTo>
                  <a:lnTo>
                    <a:pt x="84210" y="6831"/>
                  </a:lnTo>
                  <a:lnTo>
                    <a:pt x="84210" y="28463"/>
                  </a:lnTo>
                  <a:lnTo>
                    <a:pt x="27311" y="28463"/>
                  </a:lnTo>
                  <a:lnTo>
                    <a:pt x="27311" y="53511"/>
                  </a:lnTo>
                  <a:lnTo>
                    <a:pt x="80797" y="53511"/>
                  </a:lnTo>
                  <a:lnTo>
                    <a:pt x="80797" y="74574"/>
                  </a:lnTo>
                  <a:lnTo>
                    <a:pt x="27311" y="74574"/>
                  </a:lnTo>
                  <a:lnTo>
                    <a:pt x="27311" y="103037"/>
                  </a:lnTo>
                  <a:lnTo>
                    <a:pt x="85348" y="103037"/>
                  </a:lnTo>
                  <a:lnTo>
                    <a:pt x="85348" y="124670"/>
                  </a:lnTo>
                  <a:lnTo>
                    <a:pt x="0" y="124670"/>
                  </a:lnTo>
                  <a:lnTo>
                    <a:pt x="0" y="6831"/>
                  </a:lnTo>
                  <a:close/>
                  <a:moveTo>
                    <a:pt x="104694" y="39279"/>
                  </a:moveTo>
                  <a:lnTo>
                    <a:pt x="129730" y="39279"/>
                  </a:lnTo>
                  <a:lnTo>
                    <a:pt x="129730" y="52942"/>
                  </a:lnTo>
                  <a:lnTo>
                    <a:pt x="130299" y="52942"/>
                  </a:lnTo>
                  <a:cubicBezTo>
                    <a:pt x="135989" y="43264"/>
                    <a:pt x="143954" y="37572"/>
                    <a:pt x="158179" y="37572"/>
                  </a:cubicBezTo>
                  <a:cubicBezTo>
                    <a:pt x="178663" y="37572"/>
                    <a:pt x="186060" y="48957"/>
                    <a:pt x="186060" y="68881"/>
                  </a:cubicBezTo>
                  <a:lnTo>
                    <a:pt x="186060" y="124670"/>
                  </a:lnTo>
                  <a:lnTo>
                    <a:pt x="161024" y="124670"/>
                  </a:lnTo>
                  <a:lnTo>
                    <a:pt x="161024" y="75713"/>
                  </a:lnTo>
                  <a:cubicBezTo>
                    <a:pt x="161024" y="64896"/>
                    <a:pt x="157610" y="59204"/>
                    <a:pt x="147368" y="59204"/>
                  </a:cubicBezTo>
                  <a:cubicBezTo>
                    <a:pt x="136558" y="59204"/>
                    <a:pt x="129730" y="66604"/>
                    <a:pt x="129730" y="77420"/>
                  </a:cubicBezTo>
                  <a:lnTo>
                    <a:pt x="129730" y="124670"/>
                  </a:lnTo>
                  <a:lnTo>
                    <a:pt x="104694" y="124670"/>
                  </a:lnTo>
                  <a:lnTo>
                    <a:pt x="104694" y="39279"/>
                  </a:lnTo>
                  <a:close/>
                  <a:moveTo>
                    <a:pt x="287340" y="39279"/>
                  </a:moveTo>
                  <a:lnTo>
                    <a:pt x="287340" y="58065"/>
                  </a:lnTo>
                  <a:lnTo>
                    <a:pt x="271408" y="58065"/>
                  </a:lnTo>
                  <a:cubicBezTo>
                    <a:pt x="273115" y="61481"/>
                    <a:pt x="273684" y="65466"/>
                    <a:pt x="273684" y="69451"/>
                  </a:cubicBezTo>
                  <a:cubicBezTo>
                    <a:pt x="273684" y="87667"/>
                    <a:pt x="261166" y="100760"/>
                    <a:pt x="239545" y="100760"/>
                  </a:cubicBezTo>
                  <a:cubicBezTo>
                    <a:pt x="234424" y="100760"/>
                    <a:pt x="229303" y="100191"/>
                    <a:pt x="225320" y="98483"/>
                  </a:cubicBezTo>
                  <a:cubicBezTo>
                    <a:pt x="223613" y="100191"/>
                    <a:pt x="223044" y="101899"/>
                    <a:pt x="223044" y="103607"/>
                  </a:cubicBezTo>
                  <a:cubicBezTo>
                    <a:pt x="223044" y="114992"/>
                    <a:pt x="285064" y="95068"/>
                    <a:pt x="285064" y="130932"/>
                  </a:cubicBezTo>
                  <a:cubicBezTo>
                    <a:pt x="285064" y="145163"/>
                    <a:pt x="276529" y="157118"/>
                    <a:pt x="240114" y="157118"/>
                  </a:cubicBezTo>
                  <a:cubicBezTo>
                    <a:pt x="208819" y="157118"/>
                    <a:pt x="198578" y="149717"/>
                    <a:pt x="198578" y="137763"/>
                  </a:cubicBezTo>
                  <a:cubicBezTo>
                    <a:pt x="198578" y="131501"/>
                    <a:pt x="201991" y="126377"/>
                    <a:pt x="207681" y="122962"/>
                  </a:cubicBezTo>
                  <a:cubicBezTo>
                    <a:pt x="203129" y="120115"/>
                    <a:pt x="200284" y="116131"/>
                    <a:pt x="200284" y="109869"/>
                  </a:cubicBezTo>
                  <a:cubicBezTo>
                    <a:pt x="200284" y="102468"/>
                    <a:pt x="203698" y="96206"/>
                    <a:pt x="212802" y="91652"/>
                  </a:cubicBezTo>
                  <a:cubicBezTo>
                    <a:pt x="207112" y="85959"/>
                    <a:pt x="204267" y="78559"/>
                    <a:pt x="204267" y="69451"/>
                  </a:cubicBezTo>
                  <a:cubicBezTo>
                    <a:pt x="204267" y="50665"/>
                    <a:pt x="216785" y="38141"/>
                    <a:pt x="238976" y="38141"/>
                  </a:cubicBezTo>
                  <a:cubicBezTo>
                    <a:pt x="243528" y="38141"/>
                    <a:pt x="247511" y="38710"/>
                    <a:pt x="251494" y="39849"/>
                  </a:cubicBezTo>
                  <a:lnTo>
                    <a:pt x="287340" y="39849"/>
                  </a:lnTo>
                  <a:close/>
                  <a:moveTo>
                    <a:pt x="222475" y="127516"/>
                  </a:moveTo>
                  <a:cubicBezTo>
                    <a:pt x="219630" y="129793"/>
                    <a:pt x="219061" y="132070"/>
                    <a:pt x="219061" y="133778"/>
                  </a:cubicBezTo>
                  <a:cubicBezTo>
                    <a:pt x="219061" y="138901"/>
                    <a:pt x="223044" y="141748"/>
                    <a:pt x="241821" y="141748"/>
                  </a:cubicBezTo>
                  <a:cubicBezTo>
                    <a:pt x="257183" y="141748"/>
                    <a:pt x="261735" y="137193"/>
                    <a:pt x="261735" y="133778"/>
                  </a:cubicBezTo>
                  <a:cubicBezTo>
                    <a:pt x="261735" y="125808"/>
                    <a:pt x="239545" y="129793"/>
                    <a:pt x="222475" y="127516"/>
                  </a:cubicBezTo>
                  <a:close/>
                  <a:moveTo>
                    <a:pt x="251494" y="69451"/>
                  </a:moveTo>
                  <a:cubicBezTo>
                    <a:pt x="251494" y="59773"/>
                    <a:pt x="248080" y="54080"/>
                    <a:pt x="239545" y="54080"/>
                  </a:cubicBezTo>
                  <a:cubicBezTo>
                    <a:pt x="231010" y="54080"/>
                    <a:pt x="227596" y="59773"/>
                    <a:pt x="227596" y="69451"/>
                  </a:cubicBezTo>
                  <a:cubicBezTo>
                    <a:pt x="227596" y="79128"/>
                    <a:pt x="231010" y="84821"/>
                    <a:pt x="239545" y="84821"/>
                  </a:cubicBezTo>
                  <a:cubicBezTo>
                    <a:pt x="247511" y="84821"/>
                    <a:pt x="251494" y="79128"/>
                    <a:pt x="251494" y="69451"/>
                  </a:cubicBezTo>
                  <a:close/>
                  <a:moveTo>
                    <a:pt x="299858" y="14232"/>
                  </a:moveTo>
                  <a:cubicBezTo>
                    <a:pt x="299858" y="5693"/>
                    <a:pt x="304979" y="0"/>
                    <a:pt x="314082" y="0"/>
                  </a:cubicBezTo>
                  <a:cubicBezTo>
                    <a:pt x="322617" y="0"/>
                    <a:pt x="328876" y="5693"/>
                    <a:pt x="328876" y="14232"/>
                  </a:cubicBezTo>
                  <a:cubicBezTo>
                    <a:pt x="328876" y="22771"/>
                    <a:pt x="323186" y="28463"/>
                    <a:pt x="314082" y="28463"/>
                  </a:cubicBezTo>
                  <a:cubicBezTo>
                    <a:pt x="304979" y="28463"/>
                    <a:pt x="299858" y="22771"/>
                    <a:pt x="299858" y="14232"/>
                  </a:cubicBezTo>
                  <a:close/>
                  <a:moveTo>
                    <a:pt x="301565" y="39279"/>
                  </a:moveTo>
                  <a:lnTo>
                    <a:pt x="326600" y="39279"/>
                  </a:lnTo>
                  <a:lnTo>
                    <a:pt x="326600" y="124670"/>
                  </a:lnTo>
                  <a:lnTo>
                    <a:pt x="301565" y="124670"/>
                  </a:lnTo>
                  <a:lnTo>
                    <a:pt x="301565" y="39279"/>
                  </a:lnTo>
                  <a:close/>
                  <a:moveTo>
                    <a:pt x="347653" y="39279"/>
                  </a:moveTo>
                  <a:lnTo>
                    <a:pt x="372688" y="39279"/>
                  </a:lnTo>
                  <a:lnTo>
                    <a:pt x="372688" y="52942"/>
                  </a:lnTo>
                  <a:lnTo>
                    <a:pt x="373258" y="52942"/>
                  </a:lnTo>
                  <a:cubicBezTo>
                    <a:pt x="378947" y="43264"/>
                    <a:pt x="386913" y="37572"/>
                    <a:pt x="401138" y="37572"/>
                  </a:cubicBezTo>
                  <a:cubicBezTo>
                    <a:pt x="421622" y="37572"/>
                    <a:pt x="429018" y="48957"/>
                    <a:pt x="429018" y="68881"/>
                  </a:cubicBezTo>
                  <a:lnTo>
                    <a:pt x="429018" y="124670"/>
                  </a:lnTo>
                  <a:lnTo>
                    <a:pt x="403983" y="124670"/>
                  </a:lnTo>
                  <a:lnTo>
                    <a:pt x="403983" y="75713"/>
                  </a:lnTo>
                  <a:cubicBezTo>
                    <a:pt x="403983" y="64896"/>
                    <a:pt x="400569" y="59204"/>
                    <a:pt x="390327" y="59204"/>
                  </a:cubicBezTo>
                  <a:cubicBezTo>
                    <a:pt x="379516" y="59204"/>
                    <a:pt x="372688" y="66604"/>
                    <a:pt x="372688" y="77420"/>
                  </a:cubicBezTo>
                  <a:lnTo>
                    <a:pt x="372688" y="124670"/>
                  </a:lnTo>
                  <a:lnTo>
                    <a:pt x="347653" y="124670"/>
                  </a:lnTo>
                  <a:lnTo>
                    <a:pt x="347653" y="39279"/>
                  </a:lnTo>
                  <a:close/>
                  <a:moveTo>
                    <a:pt x="526316" y="93360"/>
                  </a:moveTo>
                  <a:cubicBezTo>
                    <a:pt x="525178" y="111007"/>
                    <a:pt x="512660" y="126377"/>
                    <a:pt x="487055" y="126377"/>
                  </a:cubicBezTo>
                  <a:cubicBezTo>
                    <a:pt x="457468" y="126377"/>
                    <a:pt x="445519" y="108730"/>
                    <a:pt x="445519" y="81975"/>
                  </a:cubicBezTo>
                  <a:cubicBezTo>
                    <a:pt x="445519" y="55219"/>
                    <a:pt x="459744" y="37572"/>
                    <a:pt x="487624" y="37572"/>
                  </a:cubicBezTo>
                  <a:cubicBezTo>
                    <a:pt x="515505" y="37572"/>
                    <a:pt x="526316" y="54650"/>
                    <a:pt x="526316" y="83113"/>
                  </a:cubicBezTo>
                  <a:lnTo>
                    <a:pt x="526316" y="86529"/>
                  </a:lnTo>
                  <a:lnTo>
                    <a:pt x="470555" y="86529"/>
                  </a:lnTo>
                  <a:cubicBezTo>
                    <a:pt x="471123" y="99622"/>
                    <a:pt x="475676" y="107022"/>
                    <a:pt x="486486" y="107022"/>
                  </a:cubicBezTo>
                  <a:cubicBezTo>
                    <a:pt x="496159" y="107022"/>
                    <a:pt x="501280" y="100760"/>
                    <a:pt x="501280" y="93360"/>
                  </a:cubicBezTo>
                  <a:lnTo>
                    <a:pt x="526316" y="93360"/>
                  </a:lnTo>
                  <a:close/>
                  <a:moveTo>
                    <a:pt x="501280" y="72866"/>
                  </a:moveTo>
                  <a:cubicBezTo>
                    <a:pt x="500711" y="64327"/>
                    <a:pt x="496728" y="56357"/>
                    <a:pt x="486486" y="56357"/>
                  </a:cubicBezTo>
                  <a:cubicBezTo>
                    <a:pt x="476813" y="56357"/>
                    <a:pt x="472262" y="62050"/>
                    <a:pt x="471123" y="72866"/>
                  </a:cubicBezTo>
                  <a:lnTo>
                    <a:pt x="501280" y="72866"/>
                  </a:lnTo>
                  <a:close/>
                  <a:moveTo>
                    <a:pt x="619630" y="93360"/>
                  </a:moveTo>
                  <a:cubicBezTo>
                    <a:pt x="618492" y="111007"/>
                    <a:pt x="605974" y="126377"/>
                    <a:pt x="580370" y="126377"/>
                  </a:cubicBezTo>
                  <a:cubicBezTo>
                    <a:pt x="550782" y="126377"/>
                    <a:pt x="538833" y="108730"/>
                    <a:pt x="538833" y="81975"/>
                  </a:cubicBezTo>
                  <a:cubicBezTo>
                    <a:pt x="538833" y="55219"/>
                    <a:pt x="553058" y="37572"/>
                    <a:pt x="580939" y="37572"/>
                  </a:cubicBezTo>
                  <a:cubicBezTo>
                    <a:pt x="608819" y="37572"/>
                    <a:pt x="619630" y="54650"/>
                    <a:pt x="619630" y="83113"/>
                  </a:cubicBezTo>
                  <a:lnTo>
                    <a:pt x="619630" y="86529"/>
                  </a:lnTo>
                  <a:lnTo>
                    <a:pt x="564438" y="86529"/>
                  </a:lnTo>
                  <a:cubicBezTo>
                    <a:pt x="565007" y="99622"/>
                    <a:pt x="569559" y="107022"/>
                    <a:pt x="580370" y="107022"/>
                  </a:cubicBezTo>
                  <a:cubicBezTo>
                    <a:pt x="590042" y="107022"/>
                    <a:pt x="595164" y="100760"/>
                    <a:pt x="595164" y="93360"/>
                  </a:cubicBezTo>
                  <a:lnTo>
                    <a:pt x="619630" y="93360"/>
                  </a:lnTo>
                  <a:close/>
                  <a:moveTo>
                    <a:pt x="594594" y="72866"/>
                  </a:moveTo>
                  <a:cubicBezTo>
                    <a:pt x="594025" y="64327"/>
                    <a:pt x="590042" y="56357"/>
                    <a:pt x="579801" y="56357"/>
                  </a:cubicBezTo>
                  <a:cubicBezTo>
                    <a:pt x="570128" y="56357"/>
                    <a:pt x="565576" y="62050"/>
                    <a:pt x="564438" y="72866"/>
                  </a:cubicBezTo>
                  <a:lnTo>
                    <a:pt x="594594" y="72866"/>
                  </a:lnTo>
                  <a:close/>
                  <a:moveTo>
                    <a:pt x="636700" y="39279"/>
                  </a:moveTo>
                  <a:lnTo>
                    <a:pt x="661735" y="39279"/>
                  </a:lnTo>
                  <a:lnTo>
                    <a:pt x="661735" y="52942"/>
                  </a:lnTo>
                  <a:lnTo>
                    <a:pt x="662304" y="52942"/>
                  </a:lnTo>
                  <a:cubicBezTo>
                    <a:pt x="667994" y="43264"/>
                    <a:pt x="675391" y="37572"/>
                    <a:pt x="683926" y="37572"/>
                  </a:cubicBezTo>
                  <a:cubicBezTo>
                    <a:pt x="686202" y="37572"/>
                    <a:pt x="688478" y="38141"/>
                    <a:pt x="691323" y="38710"/>
                  </a:cubicBezTo>
                  <a:lnTo>
                    <a:pt x="691323" y="64896"/>
                  </a:lnTo>
                  <a:cubicBezTo>
                    <a:pt x="688478" y="63758"/>
                    <a:pt x="685064" y="63189"/>
                    <a:pt x="680512" y="63189"/>
                  </a:cubicBezTo>
                  <a:cubicBezTo>
                    <a:pt x="669701" y="63189"/>
                    <a:pt x="662304" y="70020"/>
                    <a:pt x="662304" y="81975"/>
                  </a:cubicBezTo>
                  <a:lnTo>
                    <a:pt x="662304" y="124670"/>
                  </a:lnTo>
                  <a:lnTo>
                    <a:pt x="637269" y="124670"/>
                  </a:lnTo>
                  <a:lnTo>
                    <a:pt x="637269" y="39279"/>
                  </a:lnTo>
                  <a:close/>
                  <a:moveTo>
                    <a:pt x="702702" y="14232"/>
                  </a:moveTo>
                  <a:cubicBezTo>
                    <a:pt x="702702" y="5693"/>
                    <a:pt x="707823" y="0"/>
                    <a:pt x="716927" y="0"/>
                  </a:cubicBezTo>
                  <a:cubicBezTo>
                    <a:pt x="725462" y="0"/>
                    <a:pt x="731721" y="5693"/>
                    <a:pt x="731721" y="14232"/>
                  </a:cubicBezTo>
                  <a:cubicBezTo>
                    <a:pt x="731721" y="22771"/>
                    <a:pt x="726031" y="28463"/>
                    <a:pt x="716927" y="28463"/>
                  </a:cubicBezTo>
                  <a:cubicBezTo>
                    <a:pt x="707823" y="28463"/>
                    <a:pt x="702702" y="22771"/>
                    <a:pt x="702702" y="14232"/>
                  </a:cubicBezTo>
                  <a:close/>
                  <a:moveTo>
                    <a:pt x="704409" y="39279"/>
                  </a:moveTo>
                  <a:lnTo>
                    <a:pt x="729445" y="39279"/>
                  </a:lnTo>
                  <a:lnTo>
                    <a:pt x="729445" y="124670"/>
                  </a:lnTo>
                  <a:lnTo>
                    <a:pt x="704409" y="124670"/>
                  </a:lnTo>
                  <a:lnTo>
                    <a:pt x="704409" y="39279"/>
                  </a:lnTo>
                  <a:close/>
                  <a:moveTo>
                    <a:pt x="750498" y="39279"/>
                  </a:moveTo>
                  <a:lnTo>
                    <a:pt x="775533" y="39279"/>
                  </a:lnTo>
                  <a:lnTo>
                    <a:pt x="775533" y="52942"/>
                  </a:lnTo>
                  <a:lnTo>
                    <a:pt x="776102" y="52942"/>
                  </a:lnTo>
                  <a:cubicBezTo>
                    <a:pt x="781792" y="43264"/>
                    <a:pt x="789758" y="37572"/>
                    <a:pt x="803982" y="37572"/>
                  </a:cubicBezTo>
                  <a:cubicBezTo>
                    <a:pt x="824466" y="37572"/>
                    <a:pt x="831863" y="48957"/>
                    <a:pt x="831863" y="68881"/>
                  </a:cubicBezTo>
                  <a:lnTo>
                    <a:pt x="831863" y="124670"/>
                  </a:lnTo>
                  <a:lnTo>
                    <a:pt x="806827" y="124670"/>
                  </a:lnTo>
                  <a:lnTo>
                    <a:pt x="806827" y="75713"/>
                  </a:lnTo>
                  <a:cubicBezTo>
                    <a:pt x="806827" y="64896"/>
                    <a:pt x="803414" y="59204"/>
                    <a:pt x="793172" y="59204"/>
                  </a:cubicBezTo>
                  <a:cubicBezTo>
                    <a:pt x="782361" y="59204"/>
                    <a:pt x="775533" y="66604"/>
                    <a:pt x="775533" y="77420"/>
                  </a:cubicBezTo>
                  <a:lnTo>
                    <a:pt x="775533" y="124670"/>
                  </a:lnTo>
                  <a:lnTo>
                    <a:pt x="750498" y="124670"/>
                  </a:lnTo>
                  <a:lnTo>
                    <a:pt x="750498" y="39279"/>
                  </a:lnTo>
                  <a:close/>
                  <a:moveTo>
                    <a:pt x="932574" y="39279"/>
                  </a:moveTo>
                  <a:lnTo>
                    <a:pt x="932574" y="58065"/>
                  </a:lnTo>
                  <a:lnTo>
                    <a:pt x="917212" y="58065"/>
                  </a:lnTo>
                  <a:cubicBezTo>
                    <a:pt x="918918" y="61481"/>
                    <a:pt x="919488" y="65466"/>
                    <a:pt x="919488" y="69451"/>
                  </a:cubicBezTo>
                  <a:cubicBezTo>
                    <a:pt x="919488" y="87667"/>
                    <a:pt x="906970" y="100760"/>
                    <a:pt x="885348" y="100760"/>
                  </a:cubicBezTo>
                  <a:cubicBezTo>
                    <a:pt x="880227" y="100760"/>
                    <a:pt x="875106" y="100191"/>
                    <a:pt x="871124" y="98483"/>
                  </a:cubicBezTo>
                  <a:cubicBezTo>
                    <a:pt x="869416" y="100191"/>
                    <a:pt x="868847" y="101899"/>
                    <a:pt x="868847" y="103607"/>
                  </a:cubicBezTo>
                  <a:cubicBezTo>
                    <a:pt x="868847" y="114992"/>
                    <a:pt x="930867" y="95068"/>
                    <a:pt x="930867" y="130932"/>
                  </a:cubicBezTo>
                  <a:cubicBezTo>
                    <a:pt x="930867" y="145163"/>
                    <a:pt x="922333" y="157118"/>
                    <a:pt x="885917" y="157118"/>
                  </a:cubicBezTo>
                  <a:cubicBezTo>
                    <a:pt x="854623" y="157118"/>
                    <a:pt x="844381" y="149717"/>
                    <a:pt x="844381" y="137763"/>
                  </a:cubicBezTo>
                  <a:cubicBezTo>
                    <a:pt x="844381" y="131501"/>
                    <a:pt x="847795" y="126377"/>
                    <a:pt x="853485" y="122962"/>
                  </a:cubicBezTo>
                  <a:cubicBezTo>
                    <a:pt x="848933" y="120115"/>
                    <a:pt x="846088" y="116131"/>
                    <a:pt x="846088" y="109869"/>
                  </a:cubicBezTo>
                  <a:cubicBezTo>
                    <a:pt x="846088" y="102468"/>
                    <a:pt x="849502" y="96206"/>
                    <a:pt x="858606" y="91652"/>
                  </a:cubicBezTo>
                  <a:cubicBezTo>
                    <a:pt x="852916" y="85959"/>
                    <a:pt x="850071" y="78559"/>
                    <a:pt x="850071" y="69451"/>
                  </a:cubicBezTo>
                  <a:cubicBezTo>
                    <a:pt x="850071" y="50665"/>
                    <a:pt x="862589" y="38141"/>
                    <a:pt x="884779" y="38141"/>
                  </a:cubicBezTo>
                  <a:cubicBezTo>
                    <a:pt x="889331" y="38141"/>
                    <a:pt x="893314" y="38710"/>
                    <a:pt x="897297" y="39849"/>
                  </a:cubicBezTo>
                  <a:lnTo>
                    <a:pt x="932574" y="39849"/>
                  </a:lnTo>
                  <a:close/>
                  <a:moveTo>
                    <a:pt x="867709" y="127516"/>
                  </a:moveTo>
                  <a:cubicBezTo>
                    <a:pt x="864864" y="129793"/>
                    <a:pt x="864296" y="132070"/>
                    <a:pt x="864296" y="133778"/>
                  </a:cubicBezTo>
                  <a:cubicBezTo>
                    <a:pt x="864296" y="138901"/>
                    <a:pt x="868279" y="141748"/>
                    <a:pt x="887055" y="141748"/>
                  </a:cubicBezTo>
                  <a:cubicBezTo>
                    <a:pt x="902418" y="141748"/>
                    <a:pt x="906970" y="137193"/>
                    <a:pt x="906970" y="133778"/>
                  </a:cubicBezTo>
                  <a:cubicBezTo>
                    <a:pt x="907539" y="125808"/>
                    <a:pt x="885348" y="129793"/>
                    <a:pt x="867709" y="127516"/>
                  </a:cubicBezTo>
                  <a:close/>
                  <a:moveTo>
                    <a:pt x="896728" y="69451"/>
                  </a:moveTo>
                  <a:cubicBezTo>
                    <a:pt x="896728" y="59773"/>
                    <a:pt x="893314" y="54080"/>
                    <a:pt x="884779" y="54080"/>
                  </a:cubicBezTo>
                  <a:cubicBezTo>
                    <a:pt x="876244" y="54080"/>
                    <a:pt x="872830" y="59773"/>
                    <a:pt x="872830" y="69451"/>
                  </a:cubicBezTo>
                  <a:cubicBezTo>
                    <a:pt x="872830" y="79128"/>
                    <a:pt x="876244" y="84821"/>
                    <a:pt x="884779" y="84821"/>
                  </a:cubicBezTo>
                  <a:cubicBezTo>
                    <a:pt x="893314" y="84821"/>
                    <a:pt x="896728" y="79128"/>
                    <a:pt x="896728" y="69451"/>
                  </a:cubicBezTo>
                  <a:close/>
                  <a:moveTo>
                    <a:pt x="569" y="159964"/>
                  </a:moveTo>
                  <a:lnTo>
                    <a:pt x="82504" y="159964"/>
                  </a:lnTo>
                  <a:lnTo>
                    <a:pt x="82504" y="181596"/>
                  </a:lnTo>
                  <a:lnTo>
                    <a:pt x="27311" y="181596"/>
                  </a:lnTo>
                  <a:lnTo>
                    <a:pt x="27311" y="208921"/>
                  </a:lnTo>
                  <a:lnTo>
                    <a:pt x="79090" y="208921"/>
                  </a:lnTo>
                  <a:lnTo>
                    <a:pt x="79090" y="229984"/>
                  </a:lnTo>
                  <a:lnTo>
                    <a:pt x="27311" y="229984"/>
                  </a:lnTo>
                  <a:lnTo>
                    <a:pt x="27311" y="277803"/>
                  </a:lnTo>
                  <a:lnTo>
                    <a:pt x="569" y="277803"/>
                  </a:lnTo>
                  <a:lnTo>
                    <a:pt x="569" y="159964"/>
                  </a:lnTo>
                  <a:close/>
                  <a:moveTo>
                    <a:pt x="99573" y="167365"/>
                  </a:moveTo>
                  <a:cubicBezTo>
                    <a:pt x="99573" y="158826"/>
                    <a:pt x="104694" y="153133"/>
                    <a:pt x="113798" y="153133"/>
                  </a:cubicBezTo>
                  <a:cubicBezTo>
                    <a:pt x="122333" y="153133"/>
                    <a:pt x="128592" y="158826"/>
                    <a:pt x="128592" y="167365"/>
                  </a:cubicBezTo>
                  <a:cubicBezTo>
                    <a:pt x="128592" y="175904"/>
                    <a:pt x="122902" y="181596"/>
                    <a:pt x="113798" y="181596"/>
                  </a:cubicBezTo>
                  <a:cubicBezTo>
                    <a:pt x="104694" y="181596"/>
                    <a:pt x="99573" y="175904"/>
                    <a:pt x="99573" y="167365"/>
                  </a:cubicBezTo>
                  <a:close/>
                  <a:moveTo>
                    <a:pt x="101280" y="192412"/>
                  </a:moveTo>
                  <a:lnTo>
                    <a:pt x="126316" y="192412"/>
                  </a:lnTo>
                  <a:lnTo>
                    <a:pt x="126316" y="277803"/>
                  </a:lnTo>
                  <a:lnTo>
                    <a:pt x="101280" y="277803"/>
                  </a:lnTo>
                  <a:lnTo>
                    <a:pt x="101280" y="192412"/>
                  </a:lnTo>
                  <a:close/>
                  <a:moveTo>
                    <a:pt x="147368" y="192412"/>
                  </a:moveTo>
                  <a:lnTo>
                    <a:pt x="172404" y="192412"/>
                  </a:lnTo>
                  <a:lnTo>
                    <a:pt x="172404" y="206075"/>
                  </a:lnTo>
                  <a:lnTo>
                    <a:pt x="172973" y="206075"/>
                  </a:lnTo>
                  <a:cubicBezTo>
                    <a:pt x="178663" y="196397"/>
                    <a:pt x="186060" y="190705"/>
                    <a:pt x="194595" y="190705"/>
                  </a:cubicBezTo>
                  <a:cubicBezTo>
                    <a:pt x="196871" y="190705"/>
                    <a:pt x="199146" y="191274"/>
                    <a:pt x="201991" y="191843"/>
                  </a:cubicBezTo>
                  <a:lnTo>
                    <a:pt x="201991" y="218029"/>
                  </a:lnTo>
                  <a:cubicBezTo>
                    <a:pt x="199146" y="216891"/>
                    <a:pt x="195733" y="216322"/>
                    <a:pt x="191181" y="216322"/>
                  </a:cubicBezTo>
                  <a:cubicBezTo>
                    <a:pt x="180370" y="216322"/>
                    <a:pt x="172973" y="223153"/>
                    <a:pt x="172973" y="235107"/>
                  </a:cubicBezTo>
                  <a:lnTo>
                    <a:pt x="172973" y="277803"/>
                  </a:lnTo>
                  <a:lnTo>
                    <a:pt x="147937" y="277803"/>
                  </a:lnTo>
                  <a:lnTo>
                    <a:pt x="147937" y="192412"/>
                  </a:lnTo>
                  <a:close/>
                  <a:moveTo>
                    <a:pt x="234993" y="249339"/>
                  </a:moveTo>
                  <a:cubicBezTo>
                    <a:pt x="235562" y="259017"/>
                    <a:pt x="242390" y="261863"/>
                    <a:pt x="250355" y="261863"/>
                  </a:cubicBezTo>
                  <a:cubicBezTo>
                    <a:pt x="258890" y="261863"/>
                    <a:pt x="262304" y="259017"/>
                    <a:pt x="262304" y="254463"/>
                  </a:cubicBezTo>
                  <a:cubicBezTo>
                    <a:pt x="262304" y="240231"/>
                    <a:pt x="213371" y="251047"/>
                    <a:pt x="213371" y="218029"/>
                  </a:cubicBezTo>
                  <a:cubicBezTo>
                    <a:pt x="213371" y="202659"/>
                    <a:pt x="224182" y="190705"/>
                    <a:pt x="248649" y="190705"/>
                  </a:cubicBezTo>
                  <a:cubicBezTo>
                    <a:pt x="272546" y="190705"/>
                    <a:pt x="285064" y="201521"/>
                    <a:pt x="285633" y="219737"/>
                  </a:cubicBezTo>
                  <a:lnTo>
                    <a:pt x="261735" y="219737"/>
                  </a:lnTo>
                  <a:cubicBezTo>
                    <a:pt x="261735" y="211767"/>
                    <a:pt x="256045" y="208352"/>
                    <a:pt x="248649" y="208352"/>
                  </a:cubicBezTo>
                  <a:cubicBezTo>
                    <a:pt x="240683" y="208352"/>
                    <a:pt x="238407" y="212337"/>
                    <a:pt x="238407" y="215183"/>
                  </a:cubicBezTo>
                  <a:cubicBezTo>
                    <a:pt x="238407" y="229415"/>
                    <a:pt x="287340" y="218599"/>
                    <a:pt x="287340" y="252185"/>
                  </a:cubicBezTo>
                  <a:cubicBezTo>
                    <a:pt x="287340" y="268125"/>
                    <a:pt x="276529" y="278941"/>
                    <a:pt x="250925" y="278941"/>
                  </a:cubicBezTo>
                  <a:cubicBezTo>
                    <a:pt x="226458" y="278941"/>
                    <a:pt x="211664" y="271541"/>
                    <a:pt x="210526" y="248770"/>
                  </a:cubicBezTo>
                  <a:lnTo>
                    <a:pt x="234993" y="248770"/>
                  </a:lnTo>
                  <a:close/>
                  <a:moveTo>
                    <a:pt x="308393" y="212337"/>
                  </a:moveTo>
                  <a:lnTo>
                    <a:pt x="297013" y="212337"/>
                  </a:lnTo>
                  <a:lnTo>
                    <a:pt x="297013" y="192412"/>
                  </a:lnTo>
                  <a:lnTo>
                    <a:pt x="308393" y="192412"/>
                  </a:lnTo>
                  <a:lnTo>
                    <a:pt x="308393" y="170211"/>
                  </a:lnTo>
                  <a:lnTo>
                    <a:pt x="333428" y="170211"/>
                  </a:lnTo>
                  <a:lnTo>
                    <a:pt x="333428" y="192412"/>
                  </a:lnTo>
                  <a:lnTo>
                    <a:pt x="353343" y="192412"/>
                  </a:lnTo>
                  <a:lnTo>
                    <a:pt x="353343" y="212337"/>
                  </a:lnTo>
                  <a:lnTo>
                    <a:pt x="333428" y="212337"/>
                  </a:lnTo>
                  <a:lnTo>
                    <a:pt x="333428" y="244785"/>
                  </a:lnTo>
                  <a:cubicBezTo>
                    <a:pt x="333428" y="252755"/>
                    <a:pt x="337411" y="256170"/>
                    <a:pt x="346515" y="256170"/>
                  </a:cubicBezTo>
                  <a:cubicBezTo>
                    <a:pt x="348791" y="256170"/>
                    <a:pt x="351067" y="256170"/>
                    <a:pt x="355050" y="255601"/>
                  </a:cubicBezTo>
                  <a:lnTo>
                    <a:pt x="355050" y="277803"/>
                  </a:lnTo>
                  <a:cubicBezTo>
                    <a:pt x="351636" y="278372"/>
                    <a:pt x="347084" y="279510"/>
                    <a:pt x="341963" y="279510"/>
                  </a:cubicBezTo>
                  <a:cubicBezTo>
                    <a:pt x="319772" y="279510"/>
                    <a:pt x="308393" y="269833"/>
                    <a:pt x="308393" y="245354"/>
                  </a:cubicBezTo>
                  <a:lnTo>
                    <a:pt x="308393" y="212337"/>
                  </a:lnTo>
                  <a:close/>
                </a:path>
              </a:pathLst>
            </a:custGeom>
            <a:solidFill>
              <a:srgbClr val="858381"/>
            </a:solidFill>
            <a:ln w="5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7BB4B9A-3A87-1CA1-D909-46EE9039672D}"/>
                </a:ext>
              </a:extLst>
            </p:cNvPr>
            <p:cNvSpPr/>
            <p:nvPr/>
          </p:nvSpPr>
          <p:spPr>
            <a:xfrm>
              <a:off x="3487075" y="6411984"/>
              <a:ext cx="1250639" cy="290924"/>
            </a:xfrm>
            <a:custGeom>
              <a:avLst/>
              <a:gdLst>
                <a:gd name="connsiteX0" fmla="*/ 1063442 w 1250639"/>
                <a:gd name="connsiteY0" fmla="*/ 223153 h 290924"/>
                <a:gd name="connsiteX1" fmla="*/ 1155049 w 1250639"/>
                <a:gd name="connsiteY1" fmla="*/ 149717 h 290924"/>
                <a:gd name="connsiteX2" fmla="*/ 1188051 w 1250639"/>
                <a:gd name="connsiteY2" fmla="*/ 154272 h 290924"/>
                <a:gd name="connsiteX3" fmla="*/ 1188620 w 1250639"/>
                <a:gd name="connsiteY3" fmla="*/ 154272 h 290924"/>
                <a:gd name="connsiteX4" fmla="*/ 1190327 w 1250639"/>
                <a:gd name="connsiteY4" fmla="*/ 154841 h 290924"/>
                <a:gd name="connsiteX5" fmla="*/ 1192033 w 1250639"/>
                <a:gd name="connsiteY5" fmla="*/ 155410 h 290924"/>
                <a:gd name="connsiteX6" fmla="*/ 1193171 w 1250639"/>
                <a:gd name="connsiteY6" fmla="*/ 155410 h 290924"/>
                <a:gd name="connsiteX7" fmla="*/ 1194310 w 1250639"/>
                <a:gd name="connsiteY7" fmla="*/ 155979 h 290924"/>
                <a:gd name="connsiteX8" fmla="*/ 1199431 w 1250639"/>
                <a:gd name="connsiteY8" fmla="*/ 157687 h 290924"/>
                <a:gd name="connsiteX9" fmla="*/ 1199431 w 1250639"/>
                <a:gd name="connsiteY9" fmla="*/ 157687 h 290924"/>
                <a:gd name="connsiteX10" fmla="*/ 1202276 w 1250639"/>
                <a:gd name="connsiteY10" fmla="*/ 158826 h 290924"/>
                <a:gd name="connsiteX11" fmla="*/ 1202276 w 1250639"/>
                <a:gd name="connsiteY11" fmla="*/ 146871 h 290924"/>
                <a:gd name="connsiteX12" fmla="*/ 1156187 w 1250639"/>
                <a:gd name="connsiteY12" fmla="*/ 106453 h 290924"/>
                <a:gd name="connsiteX13" fmla="*/ 1103840 w 1250639"/>
                <a:gd name="connsiteY13" fmla="*/ 138332 h 290924"/>
                <a:gd name="connsiteX14" fmla="*/ 1069701 w 1250639"/>
                <a:gd name="connsiteY14" fmla="*/ 105884 h 290924"/>
                <a:gd name="connsiteX15" fmla="*/ 1156756 w 1250639"/>
                <a:gd name="connsiteY15" fmla="*/ 60342 h 290924"/>
                <a:gd name="connsiteX16" fmla="*/ 1250640 w 1250639"/>
                <a:gd name="connsiteY16" fmla="*/ 143455 h 290924"/>
                <a:gd name="connsiteX17" fmla="*/ 1250640 w 1250639"/>
                <a:gd name="connsiteY17" fmla="*/ 285772 h 290924"/>
                <a:gd name="connsiteX18" fmla="*/ 1202276 w 1250639"/>
                <a:gd name="connsiteY18" fmla="*/ 285772 h 290924"/>
                <a:gd name="connsiteX19" fmla="*/ 1202276 w 1250639"/>
                <a:gd name="connsiteY19" fmla="*/ 266986 h 290924"/>
                <a:gd name="connsiteX20" fmla="*/ 1199999 w 1250639"/>
                <a:gd name="connsiteY20" fmla="*/ 268694 h 290924"/>
                <a:gd name="connsiteX21" fmla="*/ 1137411 w 1250639"/>
                <a:gd name="connsiteY21" fmla="*/ 290896 h 290924"/>
                <a:gd name="connsiteX22" fmla="*/ 1063442 w 1250639"/>
                <a:gd name="connsiteY22" fmla="*/ 223153 h 290924"/>
                <a:gd name="connsiteX23" fmla="*/ 1111237 w 1250639"/>
                <a:gd name="connsiteY23" fmla="*/ 219737 h 290924"/>
                <a:gd name="connsiteX24" fmla="*/ 1146514 w 1250639"/>
                <a:gd name="connsiteY24" fmla="*/ 247062 h 290924"/>
                <a:gd name="connsiteX25" fmla="*/ 1201706 w 1250639"/>
                <a:gd name="connsiteY25" fmla="*/ 227138 h 290924"/>
                <a:gd name="connsiteX26" fmla="*/ 1201706 w 1250639"/>
                <a:gd name="connsiteY26" fmla="*/ 200382 h 290924"/>
                <a:gd name="connsiteX27" fmla="*/ 1152773 w 1250639"/>
                <a:gd name="connsiteY27" fmla="*/ 190705 h 290924"/>
                <a:gd name="connsiteX28" fmla="*/ 1111237 w 1250639"/>
                <a:gd name="connsiteY28" fmla="*/ 219737 h 290924"/>
                <a:gd name="connsiteX29" fmla="*/ 1111237 w 1250639"/>
                <a:gd name="connsiteY29" fmla="*/ 219737 h 290924"/>
                <a:gd name="connsiteX30" fmla="*/ 862589 w 1250639"/>
                <a:gd name="connsiteY30" fmla="*/ 247631 h 290924"/>
                <a:gd name="connsiteX31" fmla="*/ 894452 w 1250639"/>
                <a:gd name="connsiteY31" fmla="*/ 214614 h 290924"/>
                <a:gd name="connsiteX32" fmla="*/ 958179 w 1250639"/>
                <a:gd name="connsiteY32" fmla="*/ 246493 h 290924"/>
                <a:gd name="connsiteX33" fmla="*/ 992318 w 1250639"/>
                <a:gd name="connsiteY33" fmla="*/ 223722 h 290924"/>
                <a:gd name="connsiteX34" fmla="*/ 976386 w 1250639"/>
                <a:gd name="connsiteY34" fmla="*/ 204936 h 290924"/>
                <a:gd name="connsiteX35" fmla="*/ 966714 w 1250639"/>
                <a:gd name="connsiteY35" fmla="*/ 202090 h 290924"/>
                <a:gd name="connsiteX36" fmla="*/ 937695 w 1250639"/>
                <a:gd name="connsiteY36" fmla="*/ 194689 h 290924"/>
                <a:gd name="connsiteX37" fmla="*/ 871123 w 1250639"/>
                <a:gd name="connsiteY37" fmla="*/ 125239 h 290924"/>
                <a:gd name="connsiteX38" fmla="*/ 951351 w 1250639"/>
                <a:gd name="connsiteY38" fmla="*/ 59773 h 290924"/>
                <a:gd name="connsiteX39" fmla="*/ 1033285 w 1250639"/>
                <a:gd name="connsiteY39" fmla="*/ 96775 h 290924"/>
                <a:gd name="connsiteX40" fmla="*/ 1001422 w 1250639"/>
                <a:gd name="connsiteY40" fmla="*/ 131501 h 290924"/>
                <a:gd name="connsiteX41" fmla="*/ 949644 w 1250639"/>
                <a:gd name="connsiteY41" fmla="*/ 103607 h 290924"/>
                <a:gd name="connsiteX42" fmla="*/ 919488 w 1250639"/>
                <a:gd name="connsiteY42" fmla="*/ 124100 h 290924"/>
                <a:gd name="connsiteX43" fmla="*/ 936557 w 1250639"/>
                <a:gd name="connsiteY43" fmla="*/ 143455 h 290924"/>
                <a:gd name="connsiteX44" fmla="*/ 941109 w 1250639"/>
                <a:gd name="connsiteY44" fmla="*/ 144594 h 290924"/>
                <a:gd name="connsiteX45" fmla="*/ 975817 w 1250639"/>
                <a:gd name="connsiteY45" fmla="*/ 152564 h 290924"/>
                <a:gd name="connsiteX46" fmla="*/ 1041251 w 1250639"/>
                <a:gd name="connsiteY46" fmla="*/ 221445 h 290924"/>
                <a:gd name="connsiteX47" fmla="*/ 953627 w 1250639"/>
                <a:gd name="connsiteY47" fmla="*/ 289757 h 290924"/>
                <a:gd name="connsiteX48" fmla="*/ 862589 w 1250639"/>
                <a:gd name="connsiteY48" fmla="*/ 247631 h 290924"/>
                <a:gd name="connsiteX49" fmla="*/ 862589 w 1250639"/>
                <a:gd name="connsiteY49" fmla="*/ 247631 h 290924"/>
                <a:gd name="connsiteX50" fmla="*/ 649786 w 1250639"/>
                <a:gd name="connsiteY50" fmla="*/ 193551 h 290924"/>
                <a:gd name="connsiteX51" fmla="*/ 649786 w 1250639"/>
                <a:gd name="connsiteY51" fmla="*/ 66035 h 290924"/>
                <a:gd name="connsiteX52" fmla="*/ 700995 w 1250639"/>
                <a:gd name="connsiteY52" fmla="*/ 66035 h 290924"/>
                <a:gd name="connsiteX53" fmla="*/ 700995 w 1250639"/>
                <a:gd name="connsiteY53" fmla="*/ 197536 h 290924"/>
                <a:gd name="connsiteX54" fmla="*/ 741963 w 1250639"/>
                <a:gd name="connsiteY54" fmla="*/ 245354 h 290924"/>
                <a:gd name="connsiteX55" fmla="*/ 782930 w 1250639"/>
                <a:gd name="connsiteY55" fmla="*/ 197536 h 290924"/>
                <a:gd name="connsiteX56" fmla="*/ 782930 w 1250639"/>
                <a:gd name="connsiteY56" fmla="*/ 66035 h 290924"/>
                <a:gd name="connsiteX57" fmla="*/ 834139 w 1250639"/>
                <a:gd name="connsiteY57" fmla="*/ 66035 h 290924"/>
                <a:gd name="connsiteX58" fmla="*/ 834139 w 1250639"/>
                <a:gd name="connsiteY58" fmla="*/ 193551 h 290924"/>
                <a:gd name="connsiteX59" fmla="*/ 741394 w 1250639"/>
                <a:gd name="connsiteY59" fmla="*/ 290326 h 290924"/>
                <a:gd name="connsiteX60" fmla="*/ 649786 w 1250639"/>
                <a:gd name="connsiteY60" fmla="*/ 193551 h 290924"/>
                <a:gd name="connsiteX61" fmla="*/ 649786 w 1250639"/>
                <a:gd name="connsiteY61" fmla="*/ 193551 h 290924"/>
                <a:gd name="connsiteX62" fmla="*/ 514367 w 1250639"/>
                <a:gd name="connsiteY62" fmla="*/ 207783 h 290924"/>
                <a:gd name="connsiteX63" fmla="*/ 514367 w 1250639"/>
                <a:gd name="connsiteY63" fmla="*/ 111576 h 290924"/>
                <a:gd name="connsiteX64" fmla="*/ 481934 w 1250639"/>
                <a:gd name="connsiteY64" fmla="*/ 111576 h 290924"/>
                <a:gd name="connsiteX65" fmla="*/ 481934 w 1250639"/>
                <a:gd name="connsiteY65" fmla="*/ 66035 h 290924"/>
                <a:gd name="connsiteX66" fmla="*/ 514367 w 1250639"/>
                <a:gd name="connsiteY66" fmla="*/ 66035 h 290924"/>
                <a:gd name="connsiteX67" fmla="*/ 514367 w 1250639"/>
                <a:gd name="connsiteY67" fmla="*/ 569 h 290924"/>
                <a:gd name="connsiteX68" fmla="*/ 565007 w 1250639"/>
                <a:gd name="connsiteY68" fmla="*/ 569 h 290924"/>
                <a:gd name="connsiteX69" fmla="*/ 565007 w 1250639"/>
                <a:gd name="connsiteY69" fmla="*/ 66035 h 290924"/>
                <a:gd name="connsiteX70" fmla="*/ 617354 w 1250639"/>
                <a:gd name="connsiteY70" fmla="*/ 66035 h 290924"/>
                <a:gd name="connsiteX71" fmla="*/ 617354 w 1250639"/>
                <a:gd name="connsiteY71" fmla="*/ 111576 h 290924"/>
                <a:gd name="connsiteX72" fmla="*/ 565007 w 1250639"/>
                <a:gd name="connsiteY72" fmla="*/ 111576 h 290924"/>
                <a:gd name="connsiteX73" fmla="*/ 565007 w 1250639"/>
                <a:gd name="connsiteY73" fmla="*/ 200382 h 290924"/>
                <a:gd name="connsiteX74" fmla="*/ 600853 w 1250639"/>
                <a:gd name="connsiteY74" fmla="*/ 240231 h 290924"/>
                <a:gd name="connsiteX75" fmla="*/ 600853 w 1250639"/>
                <a:gd name="connsiteY75" fmla="*/ 240231 h 290924"/>
                <a:gd name="connsiteX76" fmla="*/ 617354 w 1250639"/>
                <a:gd name="connsiteY76" fmla="*/ 239092 h 290924"/>
                <a:gd name="connsiteX77" fmla="*/ 617354 w 1250639"/>
                <a:gd name="connsiteY77" fmla="*/ 284634 h 290924"/>
                <a:gd name="connsiteX78" fmla="*/ 590042 w 1250639"/>
                <a:gd name="connsiteY78" fmla="*/ 285772 h 290924"/>
                <a:gd name="connsiteX79" fmla="*/ 514367 w 1250639"/>
                <a:gd name="connsiteY79" fmla="*/ 207783 h 290924"/>
                <a:gd name="connsiteX80" fmla="*/ 514367 w 1250639"/>
                <a:gd name="connsiteY80" fmla="*/ 207783 h 290924"/>
                <a:gd name="connsiteX81" fmla="*/ 344808 w 1250639"/>
                <a:gd name="connsiteY81" fmla="*/ 285203 h 290924"/>
                <a:gd name="connsiteX82" fmla="*/ 344808 w 1250639"/>
                <a:gd name="connsiteY82" fmla="*/ 144025 h 290924"/>
                <a:gd name="connsiteX83" fmla="*/ 423328 w 1250639"/>
                <a:gd name="connsiteY83" fmla="*/ 65466 h 290924"/>
                <a:gd name="connsiteX84" fmla="*/ 452347 w 1250639"/>
                <a:gd name="connsiteY84" fmla="*/ 65466 h 290924"/>
                <a:gd name="connsiteX85" fmla="*/ 452347 w 1250639"/>
                <a:gd name="connsiteY85" fmla="*/ 111576 h 290924"/>
                <a:gd name="connsiteX86" fmla="*/ 434139 w 1250639"/>
                <a:gd name="connsiteY86" fmla="*/ 111576 h 290924"/>
                <a:gd name="connsiteX87" fmla="*/ 394879 w 1250639"/>
                <a:gd name="connsiteY87" fmla="*/ 150856 h 290924"/>
                <a:gd name="connsiteX88" fmla="*/ 394879 w 1250639"/>
                <a:gd name="connsiteY88" fmla="*/ 150856 h 290924"/>
                <a:gd name="connsiteX89" fmla="*/ 394879 w 1250639"/>
                <a:gd name="connsiteY89" fmla="*/ 285203 h 290924"/>
                <a:gd name="connsiteX90" fmla="*/ 344808 w 1250639"/>
                <a:gd name="connsiteY90" fmla="*/ 285203 h 290924"/>
                <a:gd name="connsiteX91" fmla="*/ 246942 w 1250639"/>
                <a:gd name="connsiteY91" fmla="*/ 285203 h 290924"/>
                <a:gd name="connsiteX92" fmla="*/ 246942 w 1250639"/>
                <a:gd name="connsiteY92" fmla="*/ 70589 h 290924"/>
                <a:gd name="connsiteX93" fmla="*/ 298151 w 1250639"/>
                <a:gd name="connsiteY93" fmla="*/ 140609 h 290924"/>
                <a:gd name="connsiteX94" fmla="*/ 298151 w 1250639"/>
                <a:gd name="connsiteY94" fmla="*/ 285203 h 290924"/>
                <a:gd name="connsiteX95" fmla="*/ 246942 w 1250639"/>
                <a:gd name="connsiteY95" fmla="*/ 285203 h 290924"/>
                <a:gd name="connsiteX96" fmla="*/ 77951 w 1250639"/>
                <a:gd name="connsiteY96" fmla="*/ 285203 h 290924"/>
                <a:gd name="connsiteX97" fmla="*/ 0 w 1250639"/>
                <a:gd name="connsiteY97" fmla="*/ 65466 h 290924"/>
                <a:gd name="connsiteX98" fmla="*/ 52347 w 1250639"/>
                <a:gd name="connsiteY98" fmla="*/ 65466 h 290924"/>
                <a:gd name="connsiteX99" fmla="*/ 105832 w 1250639"/>
                <a:gd name="connsiteY99" fmla="*/ 226568 h 290924"/>
                <a:gd name="connsiteX100" fmla="*/ 159317 w 1250639"/>
                <a:gd name="connsiteY100" fmla="*/ 65466 h 290924"/>
                <a:gd name="connsiteX101" fmla="*/ 211664 w 1250639"/>
                <a:gd name="connsiteY101" fmla="*/ 65466 h 290924"/>
                <a:gd name="connsiteX102" fmla="*/ 133713 w 1250639"/>
                <a:gd name="connsiteY102" fmla="*/ 285203 h 290924"/>
                <a:gd name="connsiteX103" fmla="*/ 77951 w 1250639"/>
                <a:gd name="connsiteY103" fmla="*/ 285203 h 290924"/>
                <a:gd name="connsiteX104" fmla="*/ 246942 w 1250639"/>
                <a:gd name="connsiteY104" fmla="*/ 0 h 290924"/>
                <a:gd name="connsiteX105" fmla="*/ 297013 w 1250639"/>
                <a:gd name="connsiteY105" fmla="*/ 0 h 290924"/>
                <a:gd name="connsiteX106" fmla="*/ 246942 w 1250639"/>
                <a:gd name="connsiteY106" fmla="*/ 60342 h 290924"/>
                <a:gd name="connsiteX107" fmla="*/ 246942 w 1250639"/>
                <a:gd name="connsiteY107" fmla="*/ 0 h 290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</a:cxnLst>
              <a:rect l="l" t="t" r="r" b="b"/>
              <a:pathLst>
                <a:path w="1250639" h="290924">
                  <a:moveTo>
                    <a:pt x="1063442" y="223153"/>
                  </a:moveTo>
                  <a:cubicBezTo>
                    <a:pt x="1063442" y="173057"/>
                    <a:pt x="1104409" y="149717"/>
                    <a:pt x="1155049" y="149717"/>
                  </a:cubicBezTo>
                  <a:cubicBezTo>
                    <a:pt x="1166429" y="149717"/>
                    <a:pt x="1177240" y="151425"/>
                    <a:pt x="1188051" y="154272"/>
                  </a:cubicBezTo>
                  <a:lnTo>
                    <a:pt x="1188620" y="154272"/>
                  </a:lnTo>
                  <a:cubicBezTo>
                    <a:pt x="1189188" y="154272"/>
                    <a:pt x="1189758" y="154272"/>
                    <a:pt x="1190327" y="154841"/>
                  </a:cubicBezTo>
                  <a:cubicBezTo>
                    <a:pt x="1190896" y="155410"/>
                    <a:pt x="1191465" y="154841"/>
                    <a:pt x="1192033" y="155410"/>
                  </a:cubicBezTo>
                  <a:cubicBezTo>
                    <a:pt x="1192603" y="155410"/>
                    <a:pt x="1192603" y="155410"/>
                    <a:pt x="1193171" y="155410"/>
                  </a:cubicBezTo>
                  <a:cubicBezTo>
                    <a:pt x="1193741" y="155410"/>
                    <a:pt x="1194310" y="155410"/>
                    <a:pt x="1194310" y="155979"/>
                  </a:cubicBezTo>
                  <a:cubicBezTo>
                    <a:pt x="1196016" y="156549"/>
                    <a:pt x="1198293" y="157118"/>
                    <a:pt x="1199431" y="157687"/>
                  </a:cubicBezTo>
                  <a:lnTo>
                    <a:pt x="1199431" y="157687"/>
                  </a:lnTo>
                  <a:cubicBezTo>
                    <a:pt x="1200568" y="158256"/>
                    <a:pt x="1201706" y="158256"/>
                    <a:pt x="1202276" y="158826"/>
                  </a:cubicBezTo>
                  <a:lnTo>
                    <a:pt x="1202276" y="146871"/>
                  </a:lnTo>
                  <a:cubicBezTo>
                    <a:pt x="1202276" y="124100"/>
                    <a:pt x="1183499" y="105884"/>
                    <a:pt x="1156187" y="106453"/>
                  </a:cubicBezTo>
                  <a:cubicBezTo>
                    <a:pt x="1133997" y="106453"/>
                    <a:pt x="1114082" y="118977"/>
                    <a:pt x="1103840" y="138332"/>
                  </a:cubicBezTo>
                  <a:lnTo>
                    <a:pt x="1069701" y="105884"/>
                  </a:lnTo>
                  <a:cubicBezTo>
                    <a:pt x="1087340" y="75143"/>
                    <a:pt x="1123186" y="60342"/>
                    <a:pt x="1156756" y="60342"/>
                  </a:cubicBezTo>
                  <a:cubicBezTo>
                    <a:pt x="1211379" y="60342"/>
                    <a:pt x="1250640" y="87098"/>
                    <a:pt x="1250640" y="143455"/>
                  </a:cubicBezTo>
                  <a:lnTo>
                    <a:pt x="1250640" y="285772"/>
                  </a:lnTo>
                  <a:lnTo>
                    <a:pt x="1202276" y="285772"/>
                  </a:lnTo>
                  <a:lnTo>
                    <a:pt x="1202276" y="266986"/>
                  </a:lnTo>
                  <a:cubicBezTo>
                    <a:pt x="1201706" y="267556"/>
                    <a:pt x="1201137" y="268125"/>
                    <a:pt x="1199999" y="268694"/>
                  </a:cubicBezTo>
                  <a:cubicBezTo>
                    <a:pt x="1182361" y="283495"/>
                    <a:pt x="1160170" y="291465"/>
                    <a:pt x="1137411" y="290896"/>
                  </a:cubicBezTo>
                  <a:cubicBezTo>
                    <a:pt x="1097012" y="290326"/>
                    <a:pt x="1063442" y="265848"/>
                    <a:pt x="1063442" y="223153"/>
                  </a:cubicBezTo>
                  <a:close/>
                  <a:moveTo>
                    <a:pt x="1111237" y="219737"/>
                  </a:moveTo>
                  <a:cubicBezTo>
                    <a:pt x="1111237" y="234538"/>
                    <a:pt x="1122617" y="247062"/>
                    <a:pt x="1146514" y="247062"/>
                  </a:cubicBezTo>
                  <a:cubicBezTo>
                    <a:pt x="1166429" y="247062"/>
                    <a:pt x="1186344" y="240231"/>
                    <a:pt x="1201706" y="227138"/>
                  </a:cubicBezTo>
                  <a:lnTo>
                    <a:pt x="1201706" y="200382"/>
                  </a:lnTo>
                  <a:cubicBezTo>
                    <a:pt x="1186344" y="194120"/>
                    <a:pt x="1169843" y="190705"/>
                    <a:pt x="1152773" y="190705"/>
                  </a:cubicBezTo>
                  <a:cubicBezTo>
                    <a:pt x="1128307" y="190705"/>
                    <a:pt x="1111237" y="200951"/>
                    <a:pt x="1111237" y="219737"/>
                  </a:cubicBezTo>
                  <a:lnTo>
                    <a:pt x="1111237" y="219737"/>
                  </a:lnTo>
                  <a:close/>
                  <a:moveTo>
                    <a:pt x="862589" y="247631"/>
                  </a:moveTo>
                  <a:lnTo>
                    <a:pt x="894452" y="214614"/>
                  </a:lnTo>
                  <a:cubicBezTo>
                    <a:pt x="909246" y="235107"/>
                    <a:pt x="932574" y="247062"/>
                    <a:pt x="958179" y="246493"/>
                  </a:cubicBezTo>
                  <a:cubicBezTo>
                    <a:pt x="984921" y="246493"/>
                    <a:pt x="992318" y="234538"/>
                    <a:pt x="992318" y="223722"/>
                  </a:cubicBezTo>
                  <a:cubicBezTo>
                    <a:pt x="992318" y="215752"/>
                    <a:pt x="988335" y="209490"/>
                    <a:pt x="976386" y="204936"/>
                  </a:cubicBezTo>
                  <a:cubicBezTo>
                    <a:pt x="973542" y="203798"/>
                    <a:pt x="970127" y="202659"/>
                    <a:pt x="966714" y="202090"/>
                  </a:cubicBezTo>
                  <a:lnTo>
                    <a:pt x="937695" y="194689"/>
                  </a:lnTo>
                  <a:cubicBezTo>
                    <a:pt x="896728" y="184443"/>
                    <a:pt x="871123" y="163380"/>
                    <a:pt x="871123" y="125239"/>
                  </a:cubicBezTo>
                  <a:cubicBezTo>
                    <a:pt x="871123" y="84252"/>
                    <a:pt x="905263" y="59773"/>
                    <a:pt x="951351" y="59773"/>
                  </a:cubicBezTo>
                  <a:cubicBezTo>
                    <a:pt x="988335" y="59773"/>
                    <a:pt x="1013371" y="75713"/>
                    <a:pt x="1033285" y="96775"/>
                  </a:cubicBezTo>
                  <a:lnTo>
                    <a:pt x="1001422" y="131501"/>
                  </a:lnTo>
                  <a:cubicBezTo>
                    <a:pt x="989473" y="114423"/>
                    <a:pt x="970127" y="104176"/>
                    <a:pt x="949644" y="103607"/>
                  </a:cubicBezTo>
                  <a:cubicBezTo>
                    <a:pt x="930867" y="103607"/>
                    <a:pt x="919488" y="113284"/>
                    <a:pt x="919488" y="124100"/>
                  </a:cubicBezTo>
                  <a:cubicBezTo>
                    <a:pt x="919488" y="133778"/>
                    <a:pt x="926884" y="140040"/>
                    <a:pt x="936557" y="143455"/>
                  </a:cubicBezTo>
                  <a:cubicBezTo>
                    <a:pt x="938264" y="144025"/>
                    <a:pt x="939402" y="144594"/>
                    <a:pt x="941109" y="144594"/>
                  </a:cubicBezTo>
                  <a:lnTo>
                    <a:pt x="975817" y="152564"/>
                  </a:lnTo>
                  <a:cubicBezTo>
                    <a:pt x="1013371" y="161672"/>
                    <a:pt x="1041251" y="182735"/>
                    <a:pt x="1041251" y="221445"/>
                  </a:cubicBezTo>
                  <a:cubicBezTo>
                    <a:pt x="1041251" y="259586"/>
                    <a:pt x="1011664" y="289757"/>
                    <a:pt x="953627" y="289757"/>
                  </a:cubicBezTo>
                  <a:cubicBezTo>
                    <a:pt x="908108" y="290326"/>
                    <a:pt x="879658" y="269264"/>
                    <a:pt x="862589" y="247631"/>
                  </a:cubicBezTo>
                  <a:lnTo>
                    <a:pt x="862589" y="247631"/>
                  </a:lnTo>
                  <a:close/>
                  <a:moveTo>
                    <a:pt x="649786" y="193551"/>
                  </a:moveTo>
                  <a:lnTo>
                    <a:pt x="649786" y="66035"/>
                  </a:lnTo>
                  <a:lnTo>
                    <a:pt x="700995" y="66035"/>
                  </a:lnTo>
                  <a:lnTo>
                    <a:pt x="700995" y="197536"/>
                  </a:lnTo>
                  <a:cubicBezTo>
                    <a:pt x="700995" y="225999"/>
                    <a:pt x="715789" y="245354"/>
                    <a:pt x="741963" y="245354"/>
                  </a:cubicBezTo>
                  <a:cubicBezTo>
                    <a:pt x="768136" y="245354"/>
                    <a:pt x="782930" y="226568"/>
                    <a:pt x="782930" y="197536"/>
                  </a:cubicBezTo>
                  <a:lnTo>
                    <a:pt x="782930" y="66035"/>
                  </a:lnTo>
                  <a:lnTo>
                    <a:pt x="834139" y="66035"/>
                  </a:lnTo>
                  <a:lnTo>
                    <a:pt x="834139" y="193551"/>
                  </a:lnTo>
                  <a:cubicBezTo>
                    <a:pt x="834139" y="255601"/>
                    <a:pt x="790327" y="290326"/>
                    <a:pt x="741394" y="290326"/>
                  </a:cubicBezTo>
                  <a:cubicBezTo>
                    <a:pt x="692460" y="290326"/>
                    <a:pt x="650355" y="255601"/>
                    <a:pt x="649786" y="193551"/>
                  </a:cubicBezTo>
                  <a:lnTo>
                    <a:pt x="649786" y="193551"/>
                  </a:lnTo>
                  <a:close/>
                  <a:moveTo>
                    <a:pt x="514367" y="207783"/>
                  </a:moveTo>
                  <a:lnTo>
                    <a:pt x="514367" y="111576"/>
                  </a:lnTo>
                  <a:lnTo>
                    <a:pt x="481934" y="111576"/>
                  </a:lnTo>
                  <a:lnTo>
                    <a:pt x="481934" y="66035"/>
                  </a:lnTo>
                  <a:lnTo>
                    <a:pt x="514367" y="66035"/>
                  </a:lnTo>
                  <a:lnTo>
                    <a:pt x="514367" y="569"/>
                  </a:lnTo>
                  <a:lnTo>
                    <a:pt x="565007" y="569"/>
                  </a:lnTo>
                  <a:lnTo>
                    <a:pt x="565007" y="66035"/>
                  </a:lnTo>
                  <a:lnTo>
                    <a:pt x="617354" y="66035"/>
                  </a:lnTo>
                  <a:lnTo>
                    <a:pt x="617354" y="111576"/>
                  </a:lnTo>
                  <a:lnTo>
                    <a:pt x="565007" y="111576"/>
                  </a:lnTo>
                  <a:lnTo>
                    <a:pt x="565007" y="200382"/>
                  </a:lnTo>
                  <a:cubicBezTo>
                    <a:pt x="565007" y="232261"/>
                    <a:pt x="572404" y="240231"/>
                    <a:pt x="600853" y="240231"/>
                  </a:cubicBezTo>
                  <a:lnTo>
                    <a:pt x="600853" y="240231"/>
                  </a:lnTo>
                  <a:cubicBezTo>
                    <a:pt x="605405" y="240231"/>
                    <a:pt x="615647" y="239662"/>
                    <a:pt x="617354" y="239092"/>
                  </a:cubicBezTo>
                  <a:lnTo>
                    <a:pt x="617354" y="284634"/>
                  </a:lnTo>
                  <a:cubicBezTo>
                    <a:pt x="616216" y="284634"/>
                    <a:pt x="606543" y="285772"/>
                    <a:pt x="590042" y="285772"/>
                  </a:cubicBezTo>
                  <a:cubicBezTo>
                    <a:pt x="532574" y="285772"/>
                    <a:pt x="514367" y="263571"/>
                    <a:pt x="514367" y="207783"/>
                  </a:cubicBezTo>
                  <a:lnTo>
                    <a:pt x="514367" y="207783"/>
                  </a:lnTo>
                  <a:close/>
                  <a:moveTo>
                    <a:pt x="344808" y="285203"/>
                  </a:moveTo>
                  <a:lnTo>
                    <a:pt x="344808" y="144025"/>
                  </a:lnTo>
                  <a:cubicBezTo>
                    <a:pt x="344808" y="100760"/>
                    <a:pt x="380085" y="65466"/>
                    <a:pt x="423328" y="65466"/>
                  </a:cubicBezTo>
                  <a:lnTo>
                    <a:pt x="452347" y="65466"/>
                  </a:lnTo>
                  <a:lnTo>
                    <a:pt x="452347" y="111576"/>
                  </a:lnTo>
                  <a:lnTo>
                    <a:pt x="434139" y="111576"/>
                  </a:lnTo>
                  <a:cubicBezTo>
                    <a:pt x="412518" y="111576"/>
                    <a:pt x="394879" y="129224"/>
                    <a:pt x="394879" y="150856"/>
                  </a:cubicBezTo>
                  <a:lnTo>
                    <a:pt x="394879" y="150856"/>
                  </a:lnTo>
                  <a:lnTo>
                    <a:pt x="394879" y="285203"/>
                  </a:lnTo>
                  <a:lnTo>
                    <a:pt x="344808" y="285203"/>
                  </a:lnTo>
                  <a:close/>
                  <a:moveTo>
                    <a:pt x="246942" y="285203"/>
                  </a:moveTo>
                  <a:lnTo>
                    <a:pt x="246942" y="70589"/>
                  </a:lnTo>
                  <a:cubicBezTo>
                    <a:pt x="276529" y="81405"/>
                    <a:pt x="296444" y="109299"/>
                    <a:pt x="298151" y="140609"/>
                  </a:cubicBezTo>
                  <a:lnTo>
                    <a:pt x="298151" y="285203"/>
                  </a:lnTo>
                  <a:lnTo>
                    <a:pt x="246942" y="285203"/>
                  </a:lnTo>
                  <a:close/>
                  <a:moveTo>
                    <a:pt x="77951" y="285203"/>
                  </a:moveTo>
                  <a:lnTo>
                    <a:pt x="0" y="65466"/>
                  </a:lnTo>
                  <a:lnTo>
                    <a:pt x="52347" y="65466"/>
                  </a:lnTo>
                  <a:lnTo>
                    <a:pt x="105832" y="226568"/>
                  </a:lnTo>
                  <a:lnTo>
                    <a:pt x="159317" y="65466"/>
                  </a:lnTo>
                  <a:lnTo>
                    <a:pt x="211664" y="65466"/>
                  </a:lnTo>
                  <a:lnTo>
                    <a:pt x="133713" y="285203"/>
                  </a:lnTo>
                  <a:lnTo>
                    <a:pt x="77951" y="285203"/>
                  </a:lnTo>
                  <a:close/>
                  <a:moveTo>
                    <a:pt x="246942" y="0"/>
                  </a:moveTo>
                  <a:lnTo>
                    <a:pt x="297013" y="0"/>
                  </a:lnTo>
                  <a:cubicBezTo>
                    <a:pt x="292461" y="27325"/>
                    <a:pt x="273115" y="50665"/>
                    <a:pt x="246942" y="60342"/>
                  </a:cubicBezTo>
                  <a:lnTo>
                    <a:pt x="246942" y="0"/>
                  </a:lnTo>
                  <a:close/>
                </a:path>
              </a:pathLst>
            </a:custGeom>
            <a:solidFill>
              <a:srgbClr val="858381"/>
            </a:solidFill>
            <a:ln w="5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9733389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-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8D4A2DA9-9645-C448-ADF1-5CDEF84ACECD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0" y="0"/>
            <a:ext cx="6097772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tIns="548640"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Image Placeholder</a:t>
            </a:r>
          </a:p>
          <a:p>
            <a:r>
              <a:rPr lang="en-US"/>
              <a:t>7.5 x 6.67 in </a:t>
            </a:r>
          </a:p>
        </p:txBody>
      </p:sp>
      <p:sp>
        <p:nvSpPr>
          <p:cNvPr id="10" name="Footer Placeholder">
            <a:extLst>
              <a:ext uri="{FF2B5EF4-FFF2-40B4-BE49-F238E27FC236}">
                <a16:creationId xmlns:a16="http://schemas.microsoft.com/office/drawing/2014/main" id="{AE0C510D-C3C8-3145-9125-BF9D460A321C}"/>
              </a:ext>
            </a:extLst>
          </p:cNvPr>
          <p:cNvSpPr txBox="1">
            <a:spLocks/>
          </p:cNvSpPr>
          <p:nvPr userDrawn="1"/>
        </p:nvSpPr>
        <p:spPr>
          <a:xfrm>
            <a:off x="6892596" y="6412217"/>
            <a:ext cx="2248454" cy="189231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spc="20" baseline="0">
                <a:solidFill>
                  <a:schemeClr val="bg1">
                    <a:lumMod val="75000"/>
                  </a:schemeClr>
                </a:solidFill>
              </a:rPr>
              <a:t>© 2024 Virtusa Corporation. All Rights Reserved.</a:t>
            </a:r>
          </a:p>
        </p:txBody>
      </p:sp>
      <p:sp>
        <p:nvSpPr>
          <p:cNvPr id="11" name="Footer Placeholder">
            <a:extLst>
              <a:ext uri="{FF2B5EF4-FFF2-40B4-BE49-F238E27FC236}">
                <a16:creationId xmlns:a16="http://schemas.microsoft.com/office/drawing/2014/main" id="{441A20CC-C1EB-4D42-8129-95F163D8CAFF}"/>
              </a:ext>
            </a:extLst>
          </p:cNvPr>
          <p:cNvSpPr txBox="1">
            <a:spLocks/>
          </p:cNvSpPr>
          <p:nvPr userDrawn="1"/>
        </p:nvSpPr>
        <p:spPr>
          <a:xfrm>
            <a:off x="6614825" y="6396470"/>
            <a:ext cx="423747" cy="189231"/>
          </a:xfrm>
          <a:prstGeom prst="rect">
            <a:avLst/>
          </a:prstGeom>
        </p:spPr>
        <p:txBody>
          <a:bodyPr lIns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FB7941B-64BF-9D44-BB48-81CE7C26A230}" type="slidenum">
              <a:rPr lang="en-US" sz="1000" b="1" smtClean="0">
                <a:solidFill>
                  <a:schemeClr val="accent4"/>
                </a:solidFill>
              </a:rPr>
              <a:pPr algn="r"/>
              <a:t>‹#›</a:t>
            </a:fld>
            <a:endParaRPr lang="en-US" sz="1000" b="1">
              <a:solidFill>
                <a:schemeClr val="accent4"/>
              </a:solidFill>
            </a:endParaRP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1D52D0CD-DE51-23B5-553B-95DEDA6F4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2140" y="1177408"/>
            <a:ext cx="4637822" cy="940079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996AC452-7B76-EA7B-816F-4964FAD88D41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822139" y="2403198"/>
            <a:ext cx="4637823" cy="34376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  <a:buNone/>
              <a:defRPr sz="1200"/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  <a:defRPr sz="1200"/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  <a:defRPr sz="1200"/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  <a:defRPr sz="12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36312D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77DA5C5-C289-93E9-8B2A-FF113DD27155}"/>
              </a:ext>
            </a:extLst>
          </p:cNvPr>
          <p:cNvGrpSpPr/>
          <p:nvPr userDrawn="1"/>
        </p:nvGrpSpPr>
        <p:grpSpPr>
          <a:xfrm>
            <a:off x="9821208" y="6370064"/>
            <a:ext cx="1645859" cy="201757"/>
            <a:chOff x="3487075" y="6411984"/>
            <a:chExt cx="2373256" cy="290924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166CA57-71F2-97E0-0787-259B2F788C17}"/>
                </a:ext>
              </a:extLst>
            </p:cNvPr>
            <p:cNvSpPr/>
            <p:nvPr/>
          </p:nvSpPr>
          <p:spPr>
            <a:xfrm>
              <a:off x="4927757" y="6418246"/>
              <a:ext cx="932574" cy="279510"/>
            </a:xfrm>
            <a:custGeom>
              <a:avLst/>
              <a:gdLst>
                <a:gd name="connsiteX0" fmla="*/ 569 w 932574"/>
                <a:gd name="connsiteY0" fmla="*/ 6831 h 279510"/>
                <a:gd name="connsiteX1" fmla="*/ 84210 w 932574"/>
                <a:gd name="connsiteY1" fmla="*/ 6831 h 279510"/>
                <a:gd name="connsiteX2" fmla="*/ 84210 w 932574"/>
                <a:gd name="connsiteY2" fmla="*/ 28463 h 279510"/>
                <a:gd name="connsiteX3" fmla="*/ 27311 w 932574"/>
                <a:gd name="connsiteY3" fmla="*/ 28463 h 279510"/>
                <a:gd name="connsiteX4" fmla="*/ 27311 w 932574"/>
                <a:gd name="connsiteY4" fmla="*/ 53511 h 279510"/>
                <a:gd name="connsiteX5" fmla="*/ 80797 w 932574"/>
                <a:gd name="connsiteY5" fmla="*/ 53511 h 279510"/>
                <a:gd name="connsiteX6" fmla="*/ 80797 w 932574"/>
                <a:gd name="connsiteY6" fmla="*/ 74574 h 279510"/>
                <a:gd name="connsiteX7" fmla="*/ 27311 w 932574"/>
                <a:gd name="connsiteY7" fmla="*/ 74574 h 279510"/>
                <a:gd name="connsiteX8" fmla="*/ 27311 w 932574"/>
                <a:gd name="connsiteY8" fmla="*/ 103037 h 279510"/>
                <a:gd name="connsiteX9" fmla="*/ 85348 w 932574"/>
                <a:gd name="connsiteY9" fmla="*/ 103037 h 279510"/>
                <a:gd name="connsiteX10" fmla="*/ 85348 w 932574"/>
                <a:gd name="connsiteY10" fmla="*/ 124670 h 279510"/>
                <a:gd name="connsiteX11" fmla="*/ 0 w 932574"/>
                <a:gd name="connsiteY11" fmla="*/ 124670 h 279510"/>
                <a:gd name="connsiteX12" fmla="*/ 0 w 932574"/>
                <a:gd name="connsiteY12" fmla="*/ 6831 h 279510"/>
                <a:gd name="connsiteX13" fmla="*/ 104694 w 932574"/>
                <a:gd name="connsiteY13" fmla="*/ 39279 h 279510"/>
                <a:gd name="connsiteX14" fmla="*/ 129730 w 932574"/>
                <a:gd name="connsiteY14" fmla="*/ 39279 h 279510"/>
                <a:gd name="connsiteX15" fmla="*/ 129730 w 932574"/>
                <a:gd name="connsiteY15" fmla="*/ 52942 h 279510"/>
                <a:gd name="connsiteX16" fmla="*/ 130299 w 932574"/>
                <a:gd name="connsiteY16" fmla="*/ 52942 h 279510"/>
                <a:gd name="connsiteX17" fmla="*/ 158179 w 932574"/>
                <a:gd name="connsiteY17" fmla="*/ 37572 h 279510"/>
                <a:gd name="connsiteX18" fmla="*/ 186060 w 932574"/>
                <a:gd name="connsiteY18" fmla="*/ 68881 h 279510"/>
                <a:gd name="connsiteX19" fmla="*/ 186060 w 932574"/>
                <a:gd name="connsiteY19" fmla="*/ 124670 h 279510"/>
                <a:gd name="connsiteX20" fmla="*/ 161024 w 932574"/>
                <a:gd name="connsiteY20" fmla="*/ 124670 h 279510"/>
                <a:gd name="connsiteX21" fmla="*/ 161024 w 932574"/>
                <a:gd name="connsiteY21" fmla="*/ 75713 h 279510"/>
                <a:gd name="connsiteX22" fmla="*/ 147368 w 932574"/>
                <a:gd name="connsiteY22" fmla="*/ 59204 h 279510"/>
                <a:gd name="connsiteX23" fmla="*/ 129730 w 932574"/>
                <a:gd name="connsiteY23" fmla="*/ 77420 h 279510"/>
                <a:gd name="connsiteX24" fmla="*/ 129730 w 932574"/>
                <a:gd name="connsiteY24" fmla="*/ 124670 h 279510"/>
                <a:gd name="connsiteX25" fmla="*/ 104694 w 932574"/>
                <a:gd name="connsiteY25" fmla="*/ 124670 h 279510"/>
                <a:gd name="connsiteX26" fmla="*/ 104694 w 932574"/>
                <a:gd name="connsiteY26" fmla="*/ 39279 h 279510"/>
                <a:gd name="connsiteX27" fmla="*/ 287340 w 932574"/>
                <a:gd name="connsiteY27" fmla="*/ 39279 h 279510"/>
                <a:gd name="connsiteX28" fmla="*/ 287340 w 932574"/>
                <a:gd name="connsiteY28" fmla="*/ 58065 h 279510"/>
                <a:gd name="connsiteX29" fmla="*/ 271408 w 932574"/>
                <a:gd name="connsiteY29" fmla="*/ 58065 h 279510"/>
                <a:gd name="connsiteX30" fmla="*/ 273684 w 932574"/>
                <a:gd name="connsiteY30" fmla="*/ 69451 h 279510"/>
                <a:gd name="connsiteX31" fmla="*/ 239545 w 932574"/>
                <a:gd name="connsiteY31" fmla="*/ 100760 h 279510"/>
                <a:gd name="connsiteX32" fmla="*/ 225320 w 932574"/>
                <a:gd name="connsiteY32" fmla="*/ 98483 h 279510"/>
                <a:gd name="connsiteX33" fmla="*/ 223044 w 932574"/>
                <a:gd name="connsiteY33" fmla="*/ 103607 h 279510"/>
                <a:gd name="connsiteX34" fmla="*/ 285064 w 932574"/>
                <a:gd name="connsiteY34" fmla="*/ 130932 h 279510"/>
                <a:gd name="connsiteX35" fmla="*/ 240114 w 932574"/>
                <a:gd name="connsiteY35" fmla="*/ 157118 h 279510"/>
                <a:gd name="connsiteX36" fmla="*/ 198578 w 932574"/>
                <a:gd name="connsiteY36" fmla="*/ 137763 h 279510"/>
                <a:gd name="connsiteX37" fmla="*/ 207681 w 932574"/>
                <a:gd name="connsiteY37" fmla="*/ 122962 h 279510"/>
                <a:gd name="connsiteX38" fmla="*/ 200284 w 932574"/>
                <a:gd name="connsiteY38" fmla="*/ 109869 h 279510"/>
                <a:gd name="connsiteX39" fmla="*/ 212802 w 932574"/>
                <a:gd name="connsiteY39" fmla="*/ 91652 h 279510"/>
                <a:gd name="connsiteX40" fmla="*/ 204267 w 932574"/>
                <a:gd name="connsiteY40" fmla="*/ 69451 h 279510"/>
                <a:gd name="connsiteX41" fmla="*/ 238976 w 932574"/>
                <a:gd name="connsiteY41" fmla="*/ 38141 h 279510"/>
                <a:gd name="connsiteX42" fmla="*/ 251494 w 932574"/>
                <a:gd name="connsiteY42" fmla="*/ 39849 h 279510"/>
                <a:gd name="connsiteX43" fmla="*/ 287340 w 932574"/>
                <a:gd name="connsiteY43" fmla="*/ 39849 h 279510"/>
                <a:gd name="connsiteX44" fmla="*/ 222475 w 932574"/>
                <a:gd name="connsiteY44" fmla="*/ 127516 h 279510"/>
                <a:gd name="connsiteX45" fmla="*/ 219061 w 932574"/>
                <a:gd name="connsiteY45" fmla="*/ 133778 h 279510"/>
                <a:gd name="connsiteX46" fmla="*/ 241821 w 932574"/>
                <a:gd name="connsiteY46" fmla="*/ 141748 h 279510"/>
                <a:gd name="connsiteX47" fmla="*/ 261735 w 932574"/>
                <a:gd name="connsiteY47" fmla="*/ 133778 h 279510"/>
                <a:gd name="connsiteX48" fmla="*/ 222475 w 932574"/>
                <a:gd name="connsiteY48" fmla="*/ 127516 h 279510"/>
                <a:gd name="connsiteX49" fmla="*/ 251494 w 932574"/>
                <a:gd name="connsiteY49" fmla="*/ 69451 h 279510"/>
                <a:gd name="connsiteX50" fmla="*/ 239545 w 932574"/>
                <a:gd name="connsiteY50" fmla="*/ 54080 h 279510"/>
                <a:gd name="connsiteX51" fmla="*/ 227596 w 932574"/>
                <a:gd name="connsiteY51" fmla="*/ 69451 h 279510"/>
                <a:gd name="connsiteX52" fmla="*/ 239545 w 932574"/>
                <a:gd name="connsiteY52" fmla="*/ 84821 h 279510"/>
                <a:gd name="connsiteX53" fmla="*/ 251494 w 932574"/>
                <a:gd name="connsiteY53" fmla="*/ 69451 h 279510"/>
                <a:gd name="connsiteX54" fmla="*/ 299858 w 932574"/>
                <a:gd name="connsiteY54" fmla="*/ 14232 h 279510"/>
                <a:gd name="connsiteX55" fmla="*/ 314082 w 932574"/>
                <a:gd name="connsiteY55" fmla="*/ 0 h 279510"/>
                <a:gd name="connsiteX56" fmla="*/ 328876 w 932574"/>
                <a:gd name="connsiteY56" fmla="*/ 14232 h 279510"/>
                <a:gd name="connsiteX57" fmla="*/ 314082 w 932574"/>
                <a:gd name="connsiteY57" fmla="*/ 28463 h 279510"/>
                <a:gd name="connsiteX58" fmla="*/ 299858 w 932574"/>
                <a:gd name="connsiteY58" fmla="*/ 14232 h 279510"/>
                <a:gd name="connsiteX59" fmla="*/ 301565 w 932574"/>
                <a:gd name="connsiteY59" fmla="*/ 39279 h 279510"/>
                <a:gd name="connsiteX60" fmla="*/ 326600 w 932574"/>
                <a:gd name="connsiteY60" fmla="*/ 39279 h 279510"/>
                <a:gd name="connsiteX61" fmla="*/ 326600 w 932574"/>
                <a:gd name="connsiteY61" fmla="*/ 124670 h 279510"/>
                <a:gd name="connsiteX62" fmla="*/ 301565 w 932574"/>
                <a:gd name="connsiteY62" fmla="*/ 124670 h 279510"/>
                <a:gd name="connsiteX63" fmla="*/ 301565 w 932574"/>
                <a:gd name="connsiteY63" fmla="*/ 39279 h 279510"/>
                <a:gd name="connsiteX64" fmla="*/ 347653 w 932574"/>
                <a:gd name="connsiteY64" fmla="*/ 39279 h 279510"/>
                <a:gd name="connsiteX65" fmla="*/ 372688 w 932574"/>
                <a:gd name="connsiteY65" fmla="*/ 39279 h 279510"/>
                <a:gd name="connsiteX66" fmla="*/ 372688 w 932574"/>
                <a:gd name="connsiteY66" fmla="*/ 52942 h 279510"/>
                <a:gd name="connsiteX67" fmla="*/ 373258 w 932574"/>
                <a:gd name="connsiteY67" fmla="*/ 52942 h 279510"/>
                <a:gd name="connsiteX68" fmla="*/ 401138 w 932574"/>
                <a:gd name="connsiteY68" fmla="*/ 37572 h 279510"/>
                <a:gd name="connsiteX69" fmla="*/ 429018 w 932574"/>
                <a:gd name="connsiteY69" fmla="*/ 68881 h 279510"/>
                <a:gd name="connsiteX70" fmla="*/ 429018 w 932574"/>
                <a:gd name="connsiteY70" fmla="*/ 124670 h 279510"/>
                <a:gd name="connsiteX71" fmla="*/ 403983 w 932574"/>
                <a:gd name="connsiteY71" fmla="*/ 124670 h 279510"/>
                <a:gd name="connsiteX72" fmla="*/ 403983 w 932574"/>
                <a:gd name="connsiteY72" fmla="*/ 75713 h 279510"/>
                <a:gd name="connsiteX73" fmla="*/ 390327 w 932574"/>
                <a:gd name="connsiteY73" fmla="*/ 59204 h 279510"/>
                <a:gd name="connsiteX74" fmla="*/ 372688 w 932574"/>
                <a:gd name="connsiteY74" fmla="*/ 77420 h 279510"/>
                <a:gd name="connsiteX75" fmla="*/ 372688 w 932574"/>
                <a:gd name="connsiteY75" fmla="*/ 124670 h 279510"/>
                <a:gd name="connsiteX76" fmla="*/ 347653 w 932574"/>
                <a:gd name="connsiteY76" fmla="*/ 124670 h 279510"/>
                <a:gd name="connsiteX77" fmla="*/ 347653 w 932574"/>
                <a:gd name="connsiteY77" fmla="*/ 39279 h 279510"/>
                <a:gd name="connsiteX78" fmla="*/ 526316 w 932574"/>
                <a:gd name="connsiteY78" fmla="*/ 93360 h 279510"/>
                <a:gd name="connsiteX79" fmla="*/ 487055 w 932574"/>
                <a:gd name="connsiteY79" fmla="*/ 126377 h 279510"/>
                <a:gd name="connsiteX80" fmla="*/ 445519 w 932574"/>
                <a:gd name="connsiteY80" fmla="*/ 81975 h 279510"/>
                <a:gd name="connsiteX81" fmla="*/ 487624 w 932574"/>
                <a:gd name="connsiteY81" fmla="*/ 37572 h 279510"/>
                <a:gd name="connsiteX82" fmla="*/ 526316 w 932574"/>
                <a:gd name="connsiteY82" fmla="*/ 83113 h 279510"/>
                <a:gd name="connsiteX83" fmla="*/ 526316 w 932574"/>
                <a:gd name="connsiteY83" fmla="*/ 86529 h 279510"/>
                <a:gd name="connsiteX84" fmla="*/ 470555 w 932574"/>
                <a:gd name="connsiteY84" fmla="*/ 86529 h 279510"/>
                <a:gd name="connsiteX85" fmla="*/ 486486 w 932574"/>
                <a:gd name="connsiteY85" fmla="*/ 107022 h 279510"/>
                <a:gd name="connsiteX86" fmla="*/ 501280 w 932574"/>
                <a:gd name="connsiteY86" fmla="*/ 93360 h 279510"/>
                <a:gd name="connsiteX87" fmla="*/ 526316 w 932574"/>
                <a:gd name="connsiteY87" fmla="*/ 93360 h 279510"/>
                <a:gd name="connsiteX88" fmla="*/ 501280 w 932574"/>
                <a:gd name="connsiteY88" fmla="*/ 72866 h 279510"/>
                <a:gd name="connsiteX89" fmla="*/ 486486 w 932574"/>
                <a:gd name="connsiteY89" fmla="*/ 56357 h 279510"/>
                <a:gd name="connsiteX90" fmla="*/ 471123 w 932574"/>
                <a:gd name="connsiteY90" fmla="*/ 72866 h 279510"/>
                <a:gd name="connsiteX91" fmla="*/ 501280 w 932574"/>
                <a:gd name="connsiteY91" fmla="*/ 72866 h 279510"/>
                <a:gd name="connsiteX92" fmla="*/ 619630 w 932574"/>
                <a:gd name="connsiteY92" fmla="*/ 93360 h 279510"/>
                <a:gd name="connsiteX93" fmla="*/ 580370 w 932574"/>
                <a:gd name="connsiteY93" fmla="*/ 126377 h 279510"/>
                <a:gd name="connsiteX94" fmla="*/ 538833 w 932574"/>
                <a:gd name="connsiteY94" fmla="*/ 81975 h 279510"/>
                <a:gd name="connsiteX95" fmla="*/ 580939 w 932574"/>
                <a:gd name="connsiteY95" fmla="*/ 37572 h 279510"/>
                <a:gd name="connsiteX96" fmla="*/ 619630 w 932574"/>
                <a:gd name="connsiteY96" fmla="*/ 83113 h 279510"/>
                <a:gd name="connsiteX97" fmla="*/ 619630 w 932574"/>
                <a:gd name="connsiteY97" fmla="*/ 86529 h 279510"/>
                <a:gd name="connsiteX98" fmla="*/ 564438 w 932574"/>
                <a:gd name="connsiteY98" fmla="*/ 86529 h 279510"/>
                <a:gd name="connsiteX99" fmla="*/ 580370 w 932574"/>
                <a:gd name="connsiteY99" fmla="*/ 107022 h 279510"/>
                <a:gd name="connsiteX100" fmla="*/ 595164 w 932574"/>
                <a:gd name="connsiteY100" fmla="*/ 93360 h 279510"/>
                <a:gd name="connsiteX101" fmla="*/ 619630 w 932574"/>
                <a:gd name="connsiteY101" fmla="*/ 93360 h 279510"/>
                <a:gd name="connsiteX102" fmla="*/ 594594 w 932574"/>
                <a:gd name="connsiteY102" fmla="*/ 72866 h 279510"/>
                <a:gd name="connsiteX103" fmla="*/ 579801 w 932574"/>
                <a:gd name="connsiteY103" fmla="*/ 56357 h 279510"/>
                <a:gd name="connsiteX104" fmla="*/ 564438 w 932574"/>
                <a:gd name="connsiteY104" fmla="*/ 72866 h 279510"/>
                <a:gd name="connsiteX105" fmla="*/ 594594 w 932574"/>
                <a:gd name="connsiteY105" fmla="*/ 72866 h 279510"/>
                <a:gd name="connsiteX106" fmla="*/ 636700 w 932574"/>
                <a:gd name="connsiteY106" fmla="*/ 39279 h 279510"/>
                <a:gd name="connsiteX107" fmla="*/ 661735 w 932574"/>
                <a:gd name="connsiteY107" fmla="*/ 39279 h 279510"/>
                <a:gd name="connsiteX108" fmla="*/ 661735 w 932574"/>
                <a:gd name="connsiteY108" fmla="*/ 52942 h 279510"/>
                <a:gd name="connsiteX109" fmla="*/ 662304 w 932574"/>
                <a:gd name="connsiteY109" fmla="*/ 52942 h 279510"/>
                <a:gd name="connsiteX110" fmla="*/ 683926 w 932574"/>
                <a:gd name="connsiteY110" fmla="*/ 37572 h 279510"/>
                <a:gd name="connsiteX111" fmla="*/ 691323 w 932574"/>
                <a:gd name="connsiteY111" fmla="*/ 38710 h 279510"/>
                <a:gd name="connsiteX112" fmla="*/ 691323 w 932574"/>
                <a:gd name="connsiteY112" fmla="*/ 64896 h 279510"/>
                <a:gd name="connsiteX113" fmla="*/ 680512 w 932574"/>
                <a:gd name="connsiteY113" fmla="*/ 63189 h 279510"/>
                <a:gd name="connsiteX114" fmla="*/ 662304 w 932574"/>
                <a:gd name="connsiteY114" fmla="*/ 81975 h 279510"/>
                <a:gd name="connsiteX115" fmla="*/ 662304 w 932574"/>
                <a:gd name="connsiteY115" fmla="*/ 124670 h 279510"/>
                <a:gd name="connsiteX116" fmla="*/ 637269 w 932574"/>
                <a:gd name="connsiteY116" fmla="*/ 124670 h 279510"/>
                <a:gd name="connsiteX117" fmla="*/ 637269 w 932574"/>
                <a:gd name="connsiteY117" fmla="*/ 39279 h 279510"/>
                <a:gd name="connsiteX118" fmla="*/ 702702 w 932574"/>
                <a:gd name="connsiteY118" fmla="*/ 14232 h 279510"/>
                <a:gd name="connsiteX119" fmla="*/ 716927 w 932574"/>
                <a:gd name="connsiteY119" fmla="*/ 0 h 279510"/>
                <a:gd name="connsiteX120" fmla="*/ 731721 w 932574"/>
                <a:gd name="connsiteY120" fmla="*/ 14232 h 279510"/>
                <a:gd name="connsiteX121" fmla="*/ 716927 w 932574"/>
                <a:gd name="connsiteY121" fmla="*/ 28463 h 279510"/>
                <a:gd name="connsiteX122" fmla="*/ 702702 w 932574"/>
                <a:gd name="connsiteY122" fmla="*/ 14232 h 279510"/>
                <a:gd name="connsiteX123" fmla="*/ 704409 w 932574"/>
                <a:gd name="connsiteY123" fmla="*/ 39279 h 279510"/>
                <a:gd name="connsiteX124" fmla="*/ 729445 w 932574"/>
                <a:gd name="connsiteY124" fmla="*/ 39279 h 279510"/>
                <a:gd name="connsiteX125" fmla="*/ 729445 w 932574"/>
                <a:gd name="connsiteY125" fmla="*/ 124670 h 279510"/>
                <a:gd name="connsiteX126" fmla="*/ 704409 w 932574"/>
                <a:gd name="connsiteY126" fmla="*/ 124670 h 279510"/>
                <a:gd name="connsiteX127" fmla="*/ 704409 w 932574"/>
                <a:gd name="connsiteY127" fmla="*/ 39279 h 279510"/>
                <a:gd name="connsiteX128" fmla="*/ 750498 w 932574"/>
                <a:gd name="connsiteY128" fmla="*/ 39279 h 279510"/>
                <a:gd name="connsiteX129" fmla="*/ 775533 w 932574"/>
                <a:gd name="connsiteY129" fmla="*/ 39279 h 279510"/>
                <a:gd name="connsiteX130" fmla="*/ 775533 w 932574"/>
                <a:gd name="connsiteY130" fmla="*/ 52942 h 279510"/>
                <a:gd name="connsiteX131" fmla="*/ 776102 w 932574"/>
                <a:gd name="connsiteY131" fmla="*/ 52942 h 279510"/>
                <a:gd name="connsiteX132" fmla="*/ 803982 w 932574"/>
                <a:gd name="connsiteY132" fmla="*/ 37572 h 279510"/>
                <a:gd name="connsiteX133" fmla="*/ 831863 w 932574"/>
                <a:gd name="connsiteY133" fmla="*/ 68881 h 279510"/>
                <a:gd name="connsiteX134" fmla="*/ 831863 w 932574"/>
                <a:gd name="connsiteY134" fmla="*/ 124670 h 279510"/>
                <a:gd name="connsiteX135" fmla="*/ 806827 w 932574"/>
                <a:gd name="connsiteY135" fmla="*/ 124670 h 279510"/>
                <a:gd name="connsiteX136" fmla="*/ 806827 w 932574"/>
                <a:gd name="connsiteY136" fmla="*/ 75713 h 279510"/>
                <a:gd name="connsiteX137" fmla="*/ 793172 w 932574"/>
                <a:gd name="connsiteY137" fmla="*/ 59204 h 279510"/>
                <a:gd name="connsiteX138" fmla="*/ 775533 w 932574"/>
                <a:gd name="connsiteY138" fmla="*/ 77420 h 279510"/>
                <a:gd name="connsiteX139" fmla="*/ 775533 w 932574"/>
                <a:gd name="connsiteY139" fmla="*/ 124670 h 279510"/>
                <a:gd name="connsiteX140" fmla="*/ 750498 w 932574"/>
                <a:gd name="connsiteY140" fmla="*/ 124670 h 279510"/>
                <a:gd name="connsiteX141" fmla="*/ 750498 w 932574"/>
                <a:gd name="connsiteY141" fmla="*/ 39279 h 279510"/>
                <a:gd name="connsiteX142" fmla="*/ 932574 w 932574"/>
                <a:gd name="connsiteY142" fmla="*/ 39279 h 279510"/>
                <a:gd name="connsiteX143" fmla="*/ 932574 w 932574"/>
                <a:gd name="connsiteY143" fmla="*/ 58065 h 279510"/>
                <a:gd name="connsiteX144" fmla="*/ 917212 w 932574"/>
                <a:gd name="connsiteY144" fmla="*/ 58065 h 279510"/>
                <a:gd name="connsiteX145" fmla="*/ 919488 w 932574"/>
                <a:gd name="connsiteY145" fmla="*/ 69451 h 279510"/>
                <a:gd name="connsiteX146" fmla="*/ 885348 w 932574"/>
                <a:gd name="connsiteY146" fmla="*/ 100760 h 279510"/>
                <a:gd name="connsiteX147" fmla="*/ 871124 w 932574"/>
                <a:gd name="connsiteY147" fmla="*/ 98483 h 279510"/>
                <a:gd name="connsiteX148" fmla="*/ 868847 w 932574"/>
                <a:gd name="connsiteY148" fmla="*/ 103607 h 279510"/>
                <a:gd name="connsiteX149" fmla="*/ 930867 w 932574"/>
                <a:gd name="connsiteY149" fmla="*/ 130932 h 279510"/>
                <a:gd name="connsiteX150" fmla="*/ 885917 w 932574"/>
                <a:gd name="connsiteY150" fmla="*/ 157118 h 279510"/>
                <a:gd name="connsiteX151" fmla="*/ 844381 w 932574"/>
                <a:gd name="connsiteY151" fmla="*/ 137763 h 279510"/>
                <a:gd name="connsiteX152" fmla="*/ 853485 w 932574"/>
                <a:gd name="connsiteY152" fmla="*/ 122962 h 279510"/>
                <a:gd name="connsiteX153" fmla="*/ 846088 w 932574"/>
                <a:gd name="connsiteY153" fmla="*/ 109869 h 279510"/>
                <a:gd name="connsiteX154" fmla="*/ 858606 w 932574"/>
                <a:gd name="connsiteY154" fmla="*/ 91652 h 279510"/>
                <a:gd name="connsiteX155" fmla="*/ 850071 w 932574"/>
                <a:gd name="connsiteY155" fmla="*/ 69451 h 279510"/>
                <a:gd name="connsiteX156" fmla="*/ 884779 w 932574"/>
                <a:gd name="connsiteY156" fmla="*/ 38141 h 279510"/>
                <a:gd name="connsiteX157" fmla="*/ 897297 w 932574"/>
                <a:gd name="connsiteY157" fmla="*/ 39849 h 279510"/>
                <a:gd name="connsiteX158" fmla="*/ 932574 w 932574"/>
                <a:gd name="connsiteY158" fmla="*/ 39849 h 279510"/>
                <a:gd name="connsiteX159" fmla="*/ 867709 w 932574"/>
                <a:gd name="connsiteY159" fmla="*/ 127516 h 279510"/>
                <a:gd name="connsiteX160" fmla="*/ 864296 w 932574"/>
                <a:gd name="connsiteY160" fmla="*/ 133778 h 279510"/>
                <a:gd name="connsiteX161" fmla="*/ 887055 w 932574"/>
                <a:gd name="connsiteY161" fmla="*/ 141748 h 279510"/>
                <a:gd name="connsiteX162" fmla="*/ 906970 w 932574"/>
                <a:gd name="connsiteY162" fmla="*/ 133778 h 279510"/>
                <a:gd name="connsiteX163" fmla="*/ 867709 w 932574"/>
                <a:gd name="connsiteY163" fmla="*/ 127516 h 279510"/>
                <a:gd name="connsiteX164" fmla="*/ 896728 w 932574"/>
                <a:gd name="connsiteY164" fmla="*/ 69451 h 279510"/>
                <a:gd name="connsiteX165" fmla="*/ 884779 w 932574"/>
                <a:gd name="connsiteY165" fmla="*/ 54080 h 279510"/>
                <a:gd name="connsiteX166" fmla="*/ 872830 w 932574"/>
                <a:gd name="connsiteY166" fmla="*/ 69451 h 279510"/>
                <a:gd name="connsiteX167" fmla="*/ 884779 w 932574"/>
                <a:gd name="connsiteY167" fmla="*/ 84821 h 279510"/>
                <a:gd name="connsiteX168" fmla="*/ 896728 w 932574"/>
                <a:gd name="connsiteY168" fmla="*/ 69451 h 279510"/>
                <a:gd name="connsiteX169" fmla="*/ 569 w 932574"/>
                <a:gd name="connsiteY169" fmla="*/ 159964 h 279510"/>
                <a:gd name="connsiteX170" fmla="*/ 82504 w 932574"/>
                <a:gd name="connsiteY170" fmla="*/ 159964 h 279510"/>
                <a:gd name="connsiteX171" fmla="*/ 82504 w 932574"/>
                <a:gd name="connsiteY171" fmla="*/ 181596 h 279510"/>
                <a:gd name="connsiteX172" fmla="*/ 27311 w 932574"/>
                <a:gd name="connsiteY172" fmla="*/ 181596 h 279510"/>
                <a:gd name="connsiteX173" fmla="*/ 27311 w 932574"/>
                <a:gd name="connsiteY173" fmla="*/ 208921 h 279510"/>
                <a:gd name="connsiteX174" fmla="*/ 79090 w 932574"/>
                <a:gd name="connsiteY174" fmla="*/ 208921 h 279510"/>
                <a:gd name="connsiteX175" fmla="*/ 79090 w 932574"/>
                <a:gd name="connsiteY175" fmla="*/ 229984 h 279510"/>
                <a:gd name="connsiteX176" fmla="*/ 27311 w 932574"/>
                <a:gd name="connsiteY176" fmla="*/ 229984 h 279510"/>
                <a:gd name="connsiteX177" fmla="*/ 27311 w 932574"/>
                <a:gd name="connsiteY177" fmla="*/ 277803 h 279510"/>
                <a:gd name="connsiteX178" fmla="*/ 569 w 932574"/>
                <a:gd name="connsiteY178" fmla="*/ 277803 h 279510"/>
                <a:gd name="connsiteX179" fmla="*/ 569 w 932574"/>
                <a:gd name="connsiteY179" fmla="*/ 159964 h 279510"/>
                <a:gd name="connsiteX180" fmla="*/ 99573 w 932574"/>
                <a:gd name="connsiteY180" fmla="*/ 167365 h 279510"/>
                <a:gd name="connsiteX181" fmla="*/ 113798 w 932574"/>
                <a:gd name="connsiteY181" fmla="*/ 153133 h 279510"/>
                <a:gd name="connsiteX182" fmla="*/ 128592 w 932574"/>
                <a:gd name="connsiteY182" fmla="*/ 167365 h 279510"/>
                <a:gd name="connsiteX183" fmla="*/ 113798 w 932574"/>
                <a:gd name="connsiteY183" fmla="*/ 181596 h 279510"/>
                <a:gd name="connsiteX184" fmla="*/ 99573 w 932574"/>
                <a:gd name="connsiteY184" fmla="*/ 167365 h 279510"/>
                <a:gd name="connsiteX185" fmla="*/ 101280 w 932574"/>
                <a:gd name="connsiteY185" fmla="*/ 192412 h 279510"/>
                <a:gd name="connsiteX186" fmla="*/ 126316 w 932574"/>
                <a:gd name="connsiteY186" fmla="*/ 192412 h 279510"/>
                <a:gd name="connsiteX187" fmla="*/ 126316 w 932574"/>
                <a:gd name="connsiteY187" fmla="*/ 277803 h 279510"/>
                <a:gd name="connsiteX188" fmla="*/ 101280 w 932574"/>
                <a:gd name="connsiteY188" fmla="*/ 277803 h 279510"/>
                <a:gd name="connsiteX189" fmla="*/ 101280 w 932574"/>
                <a:gd name="connsiteY189" fmla="*/ 192412 h 279510"/>
                <a:gd name="connsiteX190" fmla="*/ 147368 w 932574"/>
                <a:gd name="connsiteY190" fmla="*/ 192412 h 279510"/>
                <a:gd name="connsiteX191" fmla="*/ 172404 w 932574"/>
                <a:gd name="connsiteY191" fmla="*/ 192412 h 279510"/>
                <a:gd name="connsiteX192" fmla="*/ 172404 w 932574"/>
                <a:gd name="connsiteY192" fmla="*/ 206075 h 279510"/>
                <a:gd name="connsiteX193" fmla="*/ 172973 w 932574"/>
                <a:gd name="connsiteY193" fmla="*/ 206075 h 279510"/>
                <a:gd name="connsiteX194" fmla="*/ 194595 w 932574"/>
                <a:gd name="connsiteY194" fmla="*/ 190705 h 279510"/>
                <a:gd name="connsiteX195" fmla="*/ 201991 w 932574"/>
                <a:gd name="connsiteY195" fmla="*/ 191843 h 279510"/>
                <a:gd name="connsiteX196" fmla="*/ 201991 w 932574"/>
                <a:gd name="connsiteY196" fmla="*/ 218029 h 279510"/>
                <a:gd name="connsiteX197" fmla="*/ 191181 w 932574"/>
                <a:gd name="connsiteY197" fmla="*/ 216322 h 279510"/>
                <a:gd name="connsiteX198" fmla="*/ 172973 w 932574"/>
                <a:gd name="connsiteY198" fmla="*/ 235107 h 279510"/>
                <a:gd name="connsiteX199" fmla="*/ 172973 w 932574"/>
                <a:gd name="connsiteY199" fmla="*/ 277803 h 279510"/>
                <a:gd name="connsiteX200" fmla="*/ 147937 w 932574"/>
                <a:gd name="connsiteY200" fmla="*/ 277803 h 279510"/>
                <a:gd name="connsiteX201" fmla="*/ 147937 w 932574"/>
                <a:gd name="connsiteY201" fmla="*/ 192412 h 279510"/>
                <a:gd name="connsiteX202" fmla="*/ 234993 w 932574"/>
                <a:gd name="connsiteY202" fmla="*/ 249339 h 279510"/>
                <a:gd name="connsiteX203" fmla="*/ 250355 w 932574"/>
                <a:gd name="connsiteY203" fmla="*/ 261863 h 279510"/>
                <a:gd name="connsiteX204" fmla="*/ 262304 w 932574"/>
                <a:gd name="connsiteY204" fmla="*/ 254463 h 279510"/>
                <a:gd name="connsiteX205" fmla="*/ 213371 w 932574"/>
                <a:gd name="connsiteY205" fmla="*/ 218029 h 279510"/>
                <a:gd name="connsiteX206" fmla="*/ 248649 w 932574"/>
                <a:gd name="connsiteY206" fmla="*/ 190705 h 279510"/>
                <a:gd name="connsiteX207" fmla="*/ 285633 w 932574"/>
                <a:gd name="connsiteY207" fmla="*/ 219737 h 279510"/>
                <a:gd name="connsiteX208" fmla="*/ 261735 w 932574"/>
                <a:gd name="connsiteY208" fmla="*/ 219737 h 279510"/>
                <a:gd name="connsiteX209" fmla="*/ 248649 w 932574"/>
                <a:gd name="connsiteY209" fmla="*/ 208352 h 279510"/>
                <a:gd name="connsiteX210" fmla="*/ 238407 w 932574"/>
                <a:gd name="connsiteY210" fmla="*/ 215183 h 279510"/>
                <a:gd name="connsiteX211" fmla="*/ 287340 w 932574"/>
                <a:gd name="connsiteY211" fmla="*/ 252185 h 279510"/>
                <a:gd name="connsiteX212" fmla="*/ 250925 w 932574"/>
                <a:gd name="connsiteY212" fmla="*/ 278941 h 279510"/>
                <a:gd name="connsiteX213" fmla="*/ 210526 w 932574"/>
                <a:gd name="connsiteY213" fmla="*/ 248770 h 279510"/>
                <a:gd name="connsiteX214" fmla="*/ 234993 w 932574"/>
                <a:gd name="connsiteY214" fmla="*/ 248770 h 279510"/>
                <a:gd name="connsiteX215" fmla="*/ 308393 w 932574"/>
                <a:gd name="connsiteY215" fmla="*/ 212337 h 279510"/>
                <a:gd name="connsiteX216" fmla="*/ 297013 w 932574"/>
                <a:gd name="connsiteY216" fmla="*/ 212337 h 279510"/>
                <a:gd name="connsiteX217" fmla="*/ 297013 w 932574"/>
                <a:gd name="connsiteY217" fmla="*/ 192412 h 279510"/>
                <a:gd name="connsiteX218" fmla="*/ 308393 w 932574"/>
                <a:gd name="connsiteY218" fmla="*/ 192412 h 279510"/>
                <a:gd name="connsiteX219" fmla="*/ 308393 w 932574"/>
                <a:gd name="connsiteY219" fmla="*/ 170211 h 279510"/>
                <a:gd name="connsiteX220" fmla="*/ 333428 w 932574"/>
                <a:gd name="connsiteY220" fmla="*/ 170211 h 279510"/>
                <a:gd name="connsiteX221" fmla="*/ 333428 w 932574"/>
                <a:gd name="connsiteY221" fmla="*/ 192412 h 279510"/>
                <a:gd name="connsiteX222" fmla="*/ 353343 w 932574"/>
                <a:gd name="connsiteY222" fmla="*/ 192412 h 279510"/>
                <a:gd name="connsiteX223" fmla="*/ 353343 w 932574"/>
                <a:gd name="connsiteY223" fmla="*/ 212337 h 279510"/>
                <a:gd name="connsiteX224" fmla="*/ 333428 w 932574"/>
                <a:gd name="connsiteY224" fmla="*/ 212337 h 279510"/>
                <a:gd name="connsiteX225" fmla="*/ 333428 w 932574"/>
                <a:gd name="connsiteY225" fmla="*/ 244785 h 279510"/>
                <a:gd name="connsiteX226" fmla="*/ 346515 w 932574"/>
                <a:gd name="connsiteY226" fmla="*/ 256170 h 279510"/>
                <a:gd name="connsiteX227" fmla="*/ 355050 w 932574"/>
                <a:gd name="connsiteY227" fmla="*/ 255601 h 279510"/>
                <a:gd name="connsiteX228" fmla="*/ 355050 w 932574"/>
                <a:gd name="connsiteY228" fmla="*/ 277803 h 279510"/>
                <a:gd name="connsiteX229" fmla="*/ 341963 w 932574"/>
                <a:gd name="connsiteY229" fmla="*/ 279510 h 279510"/>
                <a:gd name="connsiteX230" fmla="*/ 308393 w 932574"/>
                <a:gd name="connsiteY230" fmla="*/ 245354 h 279510"/>
                <a:gd name="connsiteX231" fmla="*/ 308393 w 932574"/>
                <a:gd name="connsiteY231" fmla="*/ 212337 h 279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</a:cxnLst>
              <a:rect l="l" t="t" r="r" b="b"/>
              <a:pathLst>
                <a:path w="932574" h="279510">
                  <a:moveTo>
                    <a:pt x="569" y="6831"/>
                  </a:moveTo>
                  <a:lnTo>
                    <a:pt x="84210" y="6831"/>
                  </a:lnTo>
                  <a:lnTo>
                    <a:pt x="84210" y="28463"/>
                  </a:lnTo>
                  <a:lnTo>
                    <a:pt x="27311" y="28463"/>
                  </a:lnTo>
                  <a:lnTo>
                    <a:pt x="27311" y="53511"/>
                  </a:lnTo>
                  <a:lnTo>
                    <a:pt x="80797" y="53511"/>
                  </a:lnTo>
                  <a:lnTo>
                    <a:pt x="80797" y="74574"/>
                  </a:lnTo>
                  <a:lnTo>
                    <a:pt x="27311" y="74574"/>
                  </a:lnTo>
                  <a:lnTo>
                    <a:pt x="27311" y="103037"/>
                  </a:lnTo>
                  <a:lnTo>
                    <a:pt x="85348" y="103037"/>
                  </a:lnTo>
                  <a:lnTo>
                    <a:pt x="85348" y="124670"/>
                  </a:lnTo>
                  <a:lnTo>
                    <a:pt x="0" y="124670"/>
                  </a:lnTo>
                  <a:lnTo>
                    <a:pt x="0" y="6831"/>
                  </a:lnTo>
                  <a:close/>
                  <a:moveTo>
                    <a:pt x="104694" y="39279"/>
                  </a:moveTo>
                  <a:lnTo>
                    <a:pt x="129730" y="39279"/>
                  </a:lnTo>
                  <a:lnTo>
                    <a:pt x="129730" y="52942"/>
                  </a:lnTo>
                  <a:lnTo>
                    <a:pt x="130299" y="52942"/>
                  </a:lnTo>
                  <a:cubicBezTo>
                    <a:pt x="135989" y="43264"/>
                    <a:pt x="143954" y="37572"/>
                    <a:pt x="158179" y="37572"/>
                  </a:cubicBezTo>
                  <a:cubicBezTo>
                    <a:pt x="178663" y="37572"/>
                    <a:pt x="186060" y="48957"/>
                    <a:pt x="186060" y="68881"/>
                  </a:cubicBezTo>
                  <a:lnTo>
                    <a:pt x="186060" y="124670"/>
                  </a:lnTo>
                  <a:lnTo>
                    <a:pt x="161024" y="124670"/>
                  </a:lnTo>
                  <a:lnTo>
                    <a:pt x="161024" y="75713"/>
                  </a:lnTo>
                  <a:cubicBezTo>
                    <a:pt x="161024" y="64896"/>
                    <a:pt x="157610" y="59204"/>
                    <a:pt x="147368" y="59204"/>
                  </a:cubicBezTo>
                  <a:cubicBezTo>
                    <a:pt x="136558" y="59204"/>
                    <a:pt x="129730" y="66604"/>
                    <a:pt x="129730" y="77420"/>
                  </a:cubicBezTo>
                  <a:lnTo>
                    <a:pt x="129730" y="124670"/>
                  </a:lnTo>
                  <a:lnTo>
                    <a:pt x="104694" y="124670"/>
                  </a:lnTo>
                  <a:lnTo>
                    <a:pt x="104694" y="39279"/>
                  </a:lnTo>
                  <a:close/>
                  <a:moveTo>
                    <a:pt x="287340" y="39279"/>
                  </a:moveTo>
                  <a:lnTo>
                    <a:pt x="287340" y="58065"/>
                  </a:lnTo>
                  <a:lnTo>
                    <a:pt x="271408" y="58065"/>
                  </a:lnTo>
                  <a:cubicBezTo>
                    <a:pt x="273115" y="61481"/>
                    <a:pt x="273684" y="65466"/>
                    <a:pt x="273684" y="69451"/>
                  </a:cubicBezTo>
                  <a:cubicBezTo>
                    <a:pt x="273684" y="87667"/>
                    <a:pt x="261166" y="100760"/>
                    <a:pt x="239545" y="100760"/>
                  </a:cubicBezTo>
                  <a:cubicBezTo>
                    <a:pt x="234424" y="100760"/>
                    <a:pt x="229303" y="100191"/>
                    <a:pt x="225320" y="98483"/>
                  </a:cubicBezTo>
                  <a:cubicBezTo>
                    <a:pt x="223613" y="100191"/>
                    <a:pt x="223044" y="101899"/>
                    <a:pt x="223044" y="103607"/>
                  </a:cubicBezTo>
                  <a:cubicBezTo>
                    <a:pt x="223044" y="114992"/>
                    <a:pt x="285064" y="95068"/>
                    <a:pt x="285064" y="130932"/>
                  </a:cubicBezTo>
                  <a:cubicBezTo>
                    <a:pt x="285064" y="145163"/>
                    <a:pt x="276529" y="157118"/>
                    <a:pt x="240114" y="157118"/>
                  </a:cubicBezTo>
                  <a:cubicBezTo>
                    <a:pt x="208819" y="157118"/>
                    <a:pt x="198578" y="149717"/>
                    <a:pt x="198578" y="137763"/>
                  </a:cubicBezTo>
                  <a:cubicBezTo>
                    <a:pt x="198578" y="131501"/>
                    <a:pt x="201991" y="126377"/>
                    <a:pt x="207681" y="122962"/>
                  </a:cubicBezTo>
                  <a:cubicBezTo>
                    <a:pt x="203129" y="120115"/>
                    <a:pt x="200284" y="116131"/>
                    <a:pt x="200284" y="109869"/>
                  </a:cubicBezTo>
                  <a:cubicBezTo>
                    <a:pt x="200284" y="102468"/>
                    <a:pt x="203698" y="96206"/>
                    <a:pt x="212802" y="91652"/>
                  </a:cubicBezTo>
                  <a:cubicBezTo>
                    <a:pt x="207112" y="85959"/>
                    <a:pt x="204267" y="78559"/>
                    <a:pt x="204267" y="69451"/>
                  </a:cubicBezTo>
                  <a:cubicBezTo>
                    <a:pt x="204267" y="50665"/>
                    <a:pt x="216785" y="38141"/>
                    <a:pt x="238976" y="38141"/>
                  </a:cubicBezTo>
                  <a:cubicBezTo>
                    <a:pt x="243528" y="38141"/>
                    <a:pt x="247511" y="38710"/>
                    <a:pt x="251494" y="39849"/>
                  </a:cubicBezTo>
                  <a:lnTo>
                    <a:pt x="287340" y="39849"/>
                  </a:lnTo>
                  <a:close/>
                  <a:moveTo>
                    <a:pt x="222475" y="127516"/>
                  </a:moveTo>
                  <a:cubicBezTo>
                    <a:pt x="219630" y="129793"/>
                    <a:pt x="219061" y="132070"/>
                    <a:pt x="219061" y="133778"/>
                  </a:cubicBezTo>
                  <a:cubicBezTo>
                    <a:pt x="219061" y="138901"/>
                    <a:pt x="223044" y="141748"/>
                    <a:pt x="241821" y="141748"/>
                  </a:cubicBezTo>
                  <a:cubicBezTo>
                    <a:pt x="257183" y="141748"/>
                    <a:pt x="261735" y="137193"/>
                    <a:pt x="261735" y="133778"/>
                  </a:cubicBezTo>
                  <a:cubicBezTo>
                    <a:pt x="261735" y="125808"/>
                    <a:pt x="239545" y="129793"/>
                    <a:pt x="222475" y="127516"/>
                  </a:cubicBezTo>
                  <a:close/>
                  <a:moveTo>
                    <a:pt x="251494" y="69451"/>
                  </a:moveTo>
                  <a:cubicBezTo>
                    <a:pt x="251494" y="59773"/>
                    <a:pt x="248080" y="54080"/>
                    <a:pt x="239545" y="54080"/>
                  </a:cubicBezTo>
                  <a:cubicBezTo>
                    <a:pt x="231010" y="54080"/>
                    <a:pt x="227596" y="59773"/>
                    <a:pt x="227596" y="69451"/>
                  </a:cubicBezTo>
                  <a:cubicBezTo>
                    <a:pt x="227596" y="79128"/>
                    <a:pt x="231010" y="84821"/>
                    <a:pt x="239545" y="84821"/>
                  </a:cubicBezTo>
                  <a:cubicBezTo>
                    <a:pt x="247511" y="84821"/>
                    <a:pt x="251494" y="79128"/>
                    <a:pt x="251494" y="69451"/>
                  </a:cubicBezTo>
                  <a:close/>
                  <a:moveTo>
                    <a:pt x="299858" y="14232"/>
                  </a:moveTo>
                  <a:cubicBezTo>
                    <a:pt x="299858" y="5693"/>
                    <a:pt x="304979" y="0"/>
                    <a:pt x="314082" y="0"/>
                  </a:cubicBezTo>
                  <a:cubicBezTo>
                    <a:pt x="322617" y="0"/>
                    <a:pt x="328876" y="5693"/>
                    <a:pt x="328876" y="14232"/>
                  </a:cubicBezTo>
                  <a:cubicBezTo>
                    <a:pt x="328876" y="22771"/>
                    <a:pt x="323186" y="28463"/>
                    <a:pt x="314082" y="28463"/>
                  </a:cubicBezTo>
                  <a:cubicBezTo>
                    <a:pt x="304979" y="28463"/>
                    <a:pt x="299858" y="22771"/>
                    <a:pt x="299858" y="14232"/>
                  </a:cubicBezTo>
                  <a:close/>
                  <a:moveTo>
                    <a:pt x="301565" y="39279"/>
                  </a:moveTo>
                  <a:lnTo>
                    <a:pt x="326600" y="39279"/>
                  </a:lnTo>
                  <a:lnTo>
                    <a:pt x="326600" y="124670"/>
                  </a:lnTo>
                  <a:lnTo>
                    <a:pt x="301565" y="124670"/>
                  </a:lnTo>
                  <a:lnTo>
                    <a:pt x="301565" y="39279"/>
                  </a:lnTo>
                  <a:close/>
                  <a:moveTo>
                    <a:pt x="347653" y="39279"/>
                  </a:moveTo>
                  <a:lnTo>
                    <a:pt x="372688" y="39279"/>
                  </a:lnTo>
                  <a:lnTo>
                    <a:pt x="372688" y="52942"/>
                  </a:lnTo>
                  <a:lnTo>
                    <a:pt x="373258" y="52942"/>
                  </a:lnTo>
                  <a:cubicBezTo>
                    <a:pt x="378947" y="43264"/>
                    <a:pt x="386913" y="37572"/>
                    <a:pt x="401138" y="37572"/>
                  </a:cubicBezTo>
                  <a:cubicBezTo>
                    <a:pt x="421622" y="37572"/>
                    <a:pt x="429018" y="48957"/>
                    <a:pt x="429018" y="68881"/>
                  </a:cubicBezTo>
                  <a:lnTo>
                    <a:pt x="429018" y="124670"/>
                  </a:lnTo>
                  <a:lnTo>
                    <a:pt x="403983" y="124670"/>
                  </a:lnTo>
                  <a:lnTo>
                    <a:pt x="403983" y="75713"/>
                  </a:lnTo>
                  <a:cubicBezTo>
                    <a:pt x="403983" y="64896"/>
                    <a:pt x="400569" y="59204"/>
                    <a:pt x="390327" y="59204"/>
                  </a:cubicBezTo>
                  <a:cubicBezTo>
                    <a:pt x="379516" y="59204"/>
                    <a:pt x="372688" y="66604"/>
                    <a:pt x="372688" y="77420"/>
                  </a:cubicBezTo>
                  <a:lnTo>
                    <a:pt x="372688" y="124670"/>
                  </a:lnTo>
                  <a:lnTo>
                    <a:pt x="347653" y="124670"/>
                  </a:lnTo>
                  <a:lnTo>
                    <a:pt x="347653" y="39279"/>
                  </a:lnTo>
                  <a:close/>
                  <a:moveTo>
                    <a:pt x="526316" y="93360"/>
                  </a:moveTo>
                  <a:cubicBezTo>
                    <a:pt x="525178" y="111007"/>
                    <a:pt x="512660" y="126377"/>
                    <a:pt x="487055" y="126377"/>
                  </a:cubicBezTo>
                  <a:cubicBezTo>
                    <a:pt x="457468" y="126377"/>
                    <a:pt x="445519" y="108730"/>
                    <a:pt x="445519" y="81975"/>
                  </a:cubicBezTo>
                  <a:cubicBezTo>
                    <a:pt x="445519" y="55219"/>
                    <a:pt x="459744" y="37572"/>
                    <a:pt x="487624" y="37572"/>
                  </a:cubicBezTo>
                  <a:cubicBezTo>
                    <a:pt x="515505" y="37572"/>
                    <a:pt x="526316" y="54650"/>
                    <a:pt x="526316" y="83113"/>
                  </a:cubicBezTo>
                  <a:lnTo>
                    <a:pt x="526316" y="86529"/>
                  </a:lnTo>
                  <a:lnTo>
                    <a:pt x="470555" y="86529"/>
                  </a:lnTo>
                  <a:cubicBezTo>
                    <a:pt x="471123" y="99622"/>
                    <a:pt x="475676" y="107022"/>
                    <a:pt x="486486" y="107022"/>
                  </a:cubicBezTo>
                  <a:cubicBezTo>
                    <a:pt x="496159" y="107022"/>
                    <a:pt x="501280" y="100760"/>
                    <a:pt x="501280" y="93360"/>
                  </a:cubicBezTo>
                  <a:lnTo>
                    <a:pt x="526316" y="93360"/>
                  </a:lnTo>
                  <a:close/>
                  <a:moveTo>
                    <a:pt x="501280" y="72866"/>
                  </a:moveTo>
                  <a:cubicBezTo>
                    <a:pt x="500711" y="64327"/>
                    <a:pt x="496728" y="56357"/>
                    <a:pt x="486486" y="56357"/>
                  </a:cubicBezTo>
                  <a:cubicBezTo>
                    <a:pt x="476813" y="56357"/>
                    <a:pt x="472262" y="62050"/>
                    <a:pt x="471123" y="72866"/>
                  </a:cubicBezTo>
                  <a:lnTo>
                    <a:pt x="501280" y="72866"/>
                  </a:lnTo>
                  <a:close/>
                  <a:moveTo>
                    <a:pt x="619630" y="93360"/>
                  </a:moveTo>
                  <a:cubicBezTo>
                    <a:pt x="618492" y="111007"/>
                    <a:pt x="605974" y="126377"/>
                    <a:pt x="580370" y="126377"/>
                  </a:cubicBezTo>
                  <a:cubicBezTo>
                    <a:pt x="550782" y="126377"/>
                    <a:pt x="538833" y="108730"/>
                    <a:pt x="538833" y="81975"/>
                  </a:cubicBezTo>
                  <a:cubicBezTo>
                    <a:pt x="538833" y="55219"/>
                    <a:pt x="553058" y="37572"/>
                    <a:pt x="580939" y="37572"/>
                  </a:cubicBezTo>
                  <a:cubicBezTo>
                    <a:pt x="608819" y="37572"/>
                    <a:pt x="619630" y="54650"/>
                    <a:pt x="619630" y="83113"/>
                  </a:cubicBezTo>
                  <a:lnTo>
                    <a:pt x="619630" y="86529"/>
                  </a:lnTo>
                  <a:lnTo>
                    <a:pt x="564438" y="86529"/>
                  </a:lnTo>
                  <a:cubicBezTo>
                    <a:pt x="565007" y="99622"/>
                    <a:pt x="569559" y="107022"/>
                    <a:pt x="580370" y="107022"/>
                  </a:cubicBezTo>
                  <a:cubicBezTo>
                    <a:pt x="590042" y="107022"/>
                    <a:pt x="595164" y="100760"/>
                    <a:pt x="595164" y="93360"/>
                  </a:cubicBezTo>
                  <a:lnTo>
                    <a:pt x="619630" y="93360"/>
                  </a:lnTo>
                  <a:close/>
                  <a:moveTo>
                    <a:pt x="594594" y="72866"/>
                  </a:moveTo>
                  <a:cubicBezTo>
                    <a:pt x="594025" y="64327"/>
                    <a:pt x="590042" y="56357"/>
                    <a:pt x="579801" y="56357"/>
                  </a:cubicBezTo>
                  <a:cubicBezTo>
                    <a:pt x="570128" y="56357"/>
                    <a:pt x="565576" y="62050"/>
                    <a:pt x="564438" y="72866"/>
                  </a:cubicBezTo>
                  <a:lnTo>
                    <a:pt x="594594" y="72866"/>
                  </a:lnTo>
                  <a:close/>
                  <a:moveTo>
                    <a:pt x="636700" y="39279"/>
                  </a:moveTo>
                  <a:lnTo>
                    <a:pt x="661735" y="39279"/>
                  </a:lnTo>
                  <a:lnTo>
                    <a:pt x="661735" y="52942"/>
                  </a:lnTo>
                  <a:lnTo>
                    <a:pt x="662304" y="52942"/>
                  </a:lnTo>
                  <a:cubicBezTo>
                    <a:pt x="667994" y="43264"/>
                    <a:pt x="675391" y="37572"/>
                    <a:pt x="683926" y="37572"/>
                  </a:cubicBezTo>
                  <a:cubicBezTo>
                    <a:pt x="686202" y="37572"/>
                    <a:pt x="688478" y="38141"/>
                    <a:pt x="691323" y="38710"/>
                  </a:cubicBezTo>
                  <a:lnTo>
                    <a:pt x="691323" y="64896"/>
                  </a:lnTo>
                  <a:cubicBezTo>
                    <a:pt x="688478" y="63758"/>
                    <a:pt x="685064" y="63189"/>
                    <a:pt x="680512" y="63189"/>
                  </a:cubicBezTo>
                  <a:cubicBezTo>
                    <a:pt x="669701" y="63189"/>
                    <a:pt x="662304" y="70020"/>
                    <a:pt x="662304" y="81975"/>
                  </a:cubicBezTo>
                  <a:lnTo>
                    <a:pt x="662304" y="124670"/>
                  </a:lnTo>
                  <a:lnTo>
                    <a:pt x="637269" y="124670"/>
                  </a:lnTo>
                  <a:lnTo>
                    <a:pt x="637269" y="39279"/>
                  </a:lnTo>
                  <a:close/>
                  <a:moveTo>
                    <a:pt x="702702" y="14232"/>
                  </a:moveTo>
                  <a:cubicBezTo>
                    <a:pt x="702702" y="5693"/>
                    <a:pt x="707823" y="0"/>
                    <a:pt x="716927" y="0"/>
                  </a:cubicBezTo>
                  <a:cubicBezTo>
                    <a:pt x="725462" y="0"/>
                    <a:pt x="731721" y="5693"/>
                    <a:pt x="731721" y="14232"/>
                  </a:cubicBezTo>
                  <a:cubicBezTo>
                    <a:pt x="731721" y="22771"/>
                    <a:pt x="726031" y="28463"/>
                    <a:pt x="716927" y="28463"/>
                  </a:cubicBezTo>
                  <a:cubicBezTo>
                    <a:pt x="707823" y="28463"/>
                    <a:pt x="702702" y="22771"/>
                    <a:pt x="702702" y="14232"/>
                  </a:cubicBezTo>
                  <a:close/>
                  <a:moveTo>
                    <a:pt x="704409" y="39279"/>
                  </a:moveTo>
                  <a:lnTo>
                    <a:pt x="729445" y="39279"/>
                  </a:lnTo>
                  <a:lnTo>
                    <a:pt x="729445" y="124670"/>
                  </a:lnTo>
                  <a:lnTo>
                    <a:pt x="704409" y="124670"/>
                  </a:lnTo>
                  <a:lnTo>
                    <a:pt x="704409" y="39279"/>
                  </a:lnTo>
                  <a:close/>
                  <a:moveTo>
                    <a:pt x="750498" y="39279"/>
                  </a:moveTo>
                  <a:lnTo>
                    <a:pt x="775533" y="39279"/>
                  </a:lnTo>
                  <a:lnTo>
                    <a:pt x="775533" y="52942"/>
                  </a:lnTo>
                  <a:lnTo>
                    <a:pt x="776102" y="52942"/>
                  </a:lnTo>
                  <a:cubicBezTo>
                    <a:pt x="781792" y="43264"/>
                    <a:pt x="789758" y="37572"/>
                    <a:pt x="803982" y="37572"/>
                  </a:cubicBezTo>
                  <a:cubicBezTo>
                    <a:pt x="824466" y="37572"/>
                    <a:pt x="831863" y="48957"/>
                    <a:pt x="831863" y="68881"/>
                  </a:cubicBezTo>
                  <a:lnTo>
                    <a:pt x="831863" y="124670"/>
                  </a:lnTo>
                  <a:lnTo>
                    <a:pt x="806827" y="124670"/>
                  </a:lnTo>
                  <a:lnTo>
                    <a:pt x="806827" y="75713"/>
                  </a:lnTo>
                  <a:cubicBezTo>
                    <a:pt x="806827" y="64896"/>
                    <a:pt x="803414" y="59204"/>
                    <a:pt x="793172" y="59204"/>
                  </a:cubicBezTo>
                  <a:cubicBezTo>
                    <a:pt x="782361" y="59204"/>
                    <a:pt x="775533" y="66604"/>
                    <a:pt x="775533" y="77420"/>
                  </a:cubicBezTo>
                  <a:lnTo>
                    <a:pt x="775533" y="124670"/>
                  </a:lnTo>
                  <a:lnTo>
                    <a:pt x="750498" y="124670"/>
                  </a:lnTo>
                  <a:lnTo>
                    <a:pt x="750498" y="39279"/>
                  </a:lnTo>
                  <a:close/>
                  <a:moveTo>
                    <a:pt x="932574" y="39279"/>
                  </a:moveTo>
                  <a:lnTo>
                    <a:pt x="932574" y="58065"/>
                  </a:lnTo>
                  <a:lnTo>
                    <a:pt x="917212" y="58065"/>
                  </a:lnTo>
                  <a:cubicBezTo>
                    <a:pt x="918918" y="61481"/>
                    <a:pt x="919488" y="65466"/>
                    <a:pt x="919488" y="69451"/>
                  </a:cubicBezTo>
                  <a:cubicBezTo>
                    <a:pt x="919488" y="87667"/>
                    <a:pt x="906970" y="100760"/>
                    <a:pt x="885348" y="100760"/>
                  </a:cubicBezTo>
                  <a:cubicBezTo>
                    <a:pt x="880227" y="100760"/>
                    <a:pt x="875106" y="100191"/>
                    <a:pt x="871124" y="98483"/>
                  </a:cubicBezTo>
                  <a:cubicBezTo>
                    <a:pt x="869416" y="100191"/>
                    <a:pt x="868847" y="101899"/>
                    <a:pt x="868847" y="103607"/>
                  </a:cubicBezTo>
                  <a:cubicBezTo>
                    <a:pt x="868847" y="114992"/>
                    <a:pt x="930867" y="95068"/>
                    <a:pt x="930867" y="130932"/>
                  </a:cubicBezTo>
                  <a:cubicBezTo>
                    <a:pt x="930867" y="145163"/>
                    <a:pt x="922333" y="157118"/>
                    <a:pt x="885917" y="157118"/>
                  </a:cubicBezTo>
                  <a:cubicBezTo>
                    <a:pt x="854623" y="157118"/>
                    <a:pt x="844381" y="149717"/>
                    <a:pt x="844381" y="137763"/>
                  </a:cubicBezTo>
                  <a:cubicBezTo>
                    <a:pt x="844381" y="131501"/>
                    <a:pt x="847795" y="126377"/>
                    <a:pt x="853485" y="122962"/>
                  </a:cubicBezTo>
                  <a:cubicBezTo>
                    <a:pt x="848933" y="120115"/>
                    <a:pt x="846088" y="116131"/>
                    <a:pt x="846088" y="109869"/>
                  </a:cubicBezTo>
                  <a:cubicBezTo>
                    <a:pt x="846088" y="102468"/>
                    <a:pt x="849502" y="96206"/>
                    <a:pt x="858606" y="91652"/>
                  </a:cubicBezTo>
                  <a:cubicBezTo>
                    <a:pt x="852916" y="85959"/>
                    <a:pt x="850071" y="78559"/>
                    <a:pt x="850071" y="69451"/>
                  </a:cubicBezTo>
                  <a:cubicBezTo>
                    <a:pt x="850071" y="50665"/>
                    <a:pt x="862589" y="38141"/>
                    <a:pt x="884779" y="38141"/>
                  </a:cubicBezTo>
                  <a:cubicBezTo>
                    <a:pt x="889331" y="38141"/>
                    <a:pt x="893314" y="38710"/>
                    <a:pt x="897297" y="39849"/>
                  </a:cubicBezTo>
                  <a:lnTo>
                    <a:pt x="932574" y="39849"/>
                  </a:lnTo>
                  <a:close/>
                  <a:moveTo>
                    <a:pt x="867709" y="127516"/>
                  </a:moveTo>
                  <a:cubicBezTo>
                    <a:pt x="864864" y="129793"/>
                    <a:pt x="864296" y="132070"/>
                    <a:pt x="864296" y="133778"/>
                  </a:cubicBezTo>
                  <a:cubicBezTo>
                    <a:pt x="864296" y="138901"/>
                    <a:pt x="868279" y="141748"/>
                    <a:pt x="887055" y="141748"/>
                  </a:cubicBezTo>
                  <a:cubicBezTo>
                    <a:pt x="902418" y="141748"/>
                    <a:pt x="906970" y="137193"/>
                    <a:pt x="906970" y="133778"/>
                  </a:cubicBezTo>
                  <a:cubicBezTo>
                    <a:pt x="907539" y="125808"/>
                    <a:pt x="885348" y="129793"/>
                    <a:pt x="867709" y="127516"/>
                  </a:cubicBezTo>
                  <a:close/>
                  <a:moveTo>
                    <a:pt x="896728" y="69451"/>
                  </a:moveTo>
                  <a:cubicBezTo>
                    <a:pt x="896728" y="59773"/>
                    <a:pt x="893314" y="54080"/>
                    <a:pt x="884779" y="54080"/>
                  </a:cubicBezTo>
                  <a:cubicBezTo>
                    <a:pt x="876244" y="54080"/>
                    <a:pt x="872830" y="59773"/>
                    <a:pt x="872830" y="69451"/>
                  </a:cubicBezTo>
                  <a:cubicBezTo>
                    <a:pt x="872830" y="79128"/>
                    <a:pt x="876244" y="84821"/>
                    <a:pt x="884779" y="84821"/>
                  </a:cubicBezTo>
                  <a:cubicBezTo>
                    <a:pt x="893314" y="84821"/>
                    <a:pt x="896728" y="79128"/>
                    <a:pt x="896728" y="69451"/>
                  </a:cubicBezTo>
                  <a:close/>
                  <a:moveTo>
                    <a:pt x="569" y="159964"/>
                  </a:moveTo>
                  <a:lnTo>
                    <a:pt x="82504" y="159964"/>
                  </a:lnTo>
                  <a:lnTo>
                    <a:pt x="82504" y="181596"/>
                  </a:lnTo>
                  <a:lnTo>
                    <a:pt x="27311" y="181596"/>
                  </a:lnTo>
                  <a:lnTo>
                    <a:pt x="27311" y="208921"/>
                  </a:lnTo>
                  <a:lnTo>
                    <a:pt x="79090" y="208921"/>
                  </a:lnTo>
                  <a:lnTo>
                    <a:pt x="79090" y="229984"/>
                  </a:lnTo>
                  <a:lnTo>
                    <a:pt x="27311" y="229984"/>
                  </a:lnTo>
                  <a:lnTo>
                    <a:pt x="27311" y="277803"/>
                  </a:lnTo>
                  <a:lnTo>
                    <a:pt x="569" y="277803"/>
                  </a:lnTo>
                  <a:lnTo>
                    <a:pt x="569" y="159964"/>
                  </a:lnTo>
                  <a:close/>
                  <a:moveTo>
                    <a:pt x="99573" y="167365"/>
                  </a:moveTo>
                  <a:cubicBezTo>
                    <a:pt x="99573" y="158826"/>
                    <a:pt x="104694" y="153133"/>
                    <a:pt x="113798" y="153133"/>
                  </a:cubicBezTo>
                  <a:cubicBezTo>
                    <a:pt x="122333" y="153133"/>
                    <a:pt x="128592" y="158826"/>
                    <a:pt x="128592" y="167365"/>
                  </a:cubicBezTo>
                  <a:cubicBezTo>
                    <a:pt x="128592" y="175904"/>
                    <a:pt x="122902" y="181596"/>
                    <a:pt x="113798" y="181596"/>
                  </a:cubicBezTo>
                  <a:cubicBezTo>
                    <a:pt x="104694" y="181596"/>
                    <a:pt x="99573" y="175904"/>
                    <a:pt x="99573" y="167365"/>
                  </a:cubicBezTo>
                  <a:close/>
                  <a:moveTo>
                    <a:pt x="101280" y="192412"/>
                  </a:moveTo>
                  <a:lnTo>
                    <a:pt x="126316" y="192412"/>
                  </a:lnTo>
                  <a:lnTo>
                    <a:pt x="126316" y="277803"/>
                  </a:lnTo>
                  <a:lnTo>
                    <a:pt x="101280" y="277803"/>
                  </a:lnTo>
                  <a:lnTo>
                    <a:pt x="101280" y="192412"/>
                  </a:lnTo>
                  <a:close/>
                  <a:moveTo>
                    <a:pt x="147368" y="192412"/>
                  </a:moveTo>
                  <a:lnTo>
                    <a:pt x="172404" y="192412"/>
                  </a:lnTo>
                  <a:lnTo>
                    <a:pt x="172404" y="206075"/>
                  </a:lnTo>
                  <a:lnTo>
                    <a:pt x="172973" y="206075"/>
                  </a:lnTo>
                  <a:cubicBezTo>
                    <a:pt x="178663" y="196397"/>
                    <a:pt x="186060" y="190705"/>
                    <a:pt x="194595" y="190705"/>
                  </a:cubicBezTo>
                  <a:cubicBezTo>
                    <a:pt x="196871" y="190705"/>
                    <a:pt x="199146" y="191274"/>
                    <a:pt x="201991" y="191843"/>
                  </a:cubicBezTo>
                  <a:lnTo>
                    <a:pt x="201991" y="218029"/>
                  </a:lnTo>
                  <a:cubicBezTo>
                    <a:pt x="199146" y="216891"/>
                    <a:pt x="195733" y="216322"/>
                    <a:pt x="191181" y="216322"/>
                  </a:cubicBezTo>
                  <a:cubicBezTo>
                    <a:pt x="180370" y="216322"/>
                    <a:pt x="172973" y="223153"/>
                    <a:pt x="172973" y="235107"/>
                  </a:cubicBezTo>
                  <a:lnTo>
                    <a:pt x="172973" y="277803"/>
                  </a:lnTo>
                  <a:lnTo>
                    <a:pt x="147937" y="277803"/>
                  </a:lnTo>
                  <a:lnTo>
                    <a:pt x="147937" y="192412"/>
                  </a:lnTo>
                  <a:close/>
                  <a:moveTo>
                    <a:pt x="234993" y="249339"/>
                  </a:moveTo>
                  <a:cubicBezTo>
                    <a:pt x="235562" y="259017"/>
                    <a:pt x="242390" y="261863"/>
                    <a:pt x="250355" y="261863"/>
                  </a:cubicBezTo>
                  <a:cubicBezTo>
                    <a:pt x="258890" y="261863"/>
                    <a:pt x="262304" y="259017"/>
                    <a:pt x="262304" y="254463"/>
                  </a:cubicBezTo>
                  <a:cubicBezTo>
                    <a:pt x="262304" y="240231"/>
                    <a:pt x="213371" y="251047"/>
                    <a:pt x="213371" y="218029"/>
                  </a:cubicBezTo>
                  <a:cubicBezTo>
                    <a:pt x="213371" y="202659"/>
                    <a:pt x="224182" y="190705"/>
                    <a:pt x="248649" y="190705"/>
                  </a:cubicBezTo>
                  <a:cubicBezTo>
                    <a:pt x="272546" y="190705"/>
                    <a:pt x="285064" y="201521"/>
                    <a:pt x="285633" y="219737"/>
                  </a:cubicBezTo>
                  <a:lnTo>
                    <a:pt x="261735" y="219737"/>
                  </a:lnTo>
                  <a:cubicBezTo>
                    <a:pt x="261735" y="211767"/>
                    <a:pt x="256045" y="208352"/>
                    <a:pt x="248649" y="208352"/>
                  </a:cubicBezTo>
                  <a:cubicBezTo>
                    <a:pt x="240683" y="208352"/>
                    <a:pt x="238407" y="212337"/>
                    <a:pt x="238407" y="215183"/>
                  </a:cubicBezTo>
                  <a:cubicBezTo>
                    <a:pt x="238407" y="229415"/>
                    <a:pt x="287340" y="218599"/>
                    <a:pt x="287340" y="252185"/>
                  </a:cubicBezTo>
                  <a:cubicBezTo>
                    <a:pt x="287340" y="268125"/>
                    <a:pt x="276529" y="278941"/>
                    <a:pt x="250925" y="278941"/>
                  </a:cubicBezTo>
                  <a:cubicBezTo>
                    <a:pt x="226458" y="278941"/>
                    <a:pt x="211664" y="271541"/>
                    <a:pt x="210526" y="248770"/>
                  </a:cubicBezTo>
                  <a:lnTo>
                    <a:pt x="234993" y="248770"/>
                  </a:lnTo>
                  <a:close/>
                  <a:moveTo>
                    <a:pt x="308393" y="212337"/>
                  </a:moveTo>
                  <a:lnTo>
                    <a:pt x="297013" y="212337"/>
                  </a:lnTo>
                  <a:lnTo>
                    <a:pt x="297013" y="192412"/>
                  </a:lnTo>
                  <a:lnTo>
                    <a:pt x="308393" y="192412"/>
                  </a:lnTo>
                  <a:lnTo>
                    <a:pt x="308393" y="170211"/>
                  </a:lnTo>
                  <a:lnTo>
                    <a:pt x="333428" y="170211"/>
                  </a:lnTo>
                  <a:lnTo>
                    <a:pt x="333428" y="192412"/>
                  </a:lnTo>
                  <a:lnTo>
                    <a:pt x="353343" y="192412"/>
                  </a:lnTo>
                  <a:lnTo>
                    <a:pt x="353343" y="212337"/>
                  </a:lnTo>
                  <a:lnTo>
                    <a:pt x="333428" y="212337"/>
                  </a:lnTo>
                  <a:lnTo>
                    <a:pt x="333428" y="244785"/>
                  </a:lnTo>
                  <a:cubicBezTo>
                    <a:pt x="333428" y="252755"/>
                    <a:pt x="337411" y="256170"/>
                    <a:pt x="346515" y="256170"/>
                  </a:cubicBezTo>
                  <a:cubicBezTo>
                    <a:pt x="348791" y="256170"/>
                    <a:pt x="351067" y="256170"/>
                    <a:pt x="355050" y="255601"/>
                  </a:cubicBezTo>
                  <a:lnTo>
                    <a:pt x="355050" y="277803"/>
                  </a:lnTo>
                  <a:cubicBezTo>
                    <a:pt x="351636" y="278372"/>
                    <a:pt x="347084" y="279510"/>
                    <a:pt x="341963" y="279510"/>
                  </a:cubicBezTo>
                  <a:cubicBezTo>
                    <a:pt x="319772" y="279510"/>
                    <a:pt x="308393" y="269833"/>
                    <a:pt x="308393" y="245354"/>
                  </a:cubicBezTo>
                  <a:lnTo>
                    <a:pt x="308393" y="212337"/>
                  </a:lnTo>
                  <a:close/>
                </a:path>
              </a:pathLst>
            </a:custGeom>
            <a:solidFill>
              <a:srgbClr val="858381"/>
            </a:solidFill>
            <a:ln w="5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73B99D39-7E02-F26F-6E6D-24EA750C1D26}"/>
                </a:ext>
              </a:extLst>
            </p:cNvPr>
            <p:cNvSpPr/>
            <p:nvPr/>
          </p:nvSpPr>
          <p:spPr>
            <a:xfrm>
              <a:off x="3487075" y="6411984"/>
              <a:ext cx="1250639" cy="290924"/>
            </a:xfrm>
            <a:custGeom>
              <a:avLst/>
              <a:gdLst>
                <a:gd name="connsiteX0" fmla="*/ 1063442 w 1250639"/>
                <a:gd name="connsiteY0" fmla="*/ 223153 h 290924"/>
                <a:gd name="connsiteX1" fmla="*/ 1155049 w 1250639"/>
                <a:gd name="connsiteY1" fmla="*/ 149717 h 290924"/>
                <a:gd name="connsiteX2" fmla="*/ 1188051 w 1250639"/>
                <a:gd name="connsiteY2" fmla="*/ 154272 h 290924"/>
                <a:gd name="connsiteX3" fmla="*/ 1188620 w 1250639"/>
                <a:gd name="connsiteY3" fmla="*/ 154272 h 290924"/>
                <a:gd name="connsiteX4" fmla="*/ 1190327 w 1250639"/>
                <a:gd name="connsiteY4" fmla="*/ 154841 h 290924"/>
                <a:gd name="connsiteX5" fmla="*/ 1192033 w 1250639"/>
                <a:gd name="connsiteY5" fmla="*/ 155410 h 290924"/>
                <a:gd name="connsiteX6" fmla="*/ 1193171 w 1250639"/>
                <a:gd name="connsiteY6" fmla="*/ 155410 h 290924"/>
                <a:gd name="connsiteX7" fmla="*/ 1194310 w 1250639"/>
                <a:gd name="connsiteY7" fmla="*/ 155979 h 290924"/>
                <a:gd name="connsiteX8" fmla="*/ 1199431 w 1250639"/>
                <a:gd name="connsiteY8" fmla="*/ 157687 h 290924"/>
                <a:gd name="connsiteX9" fmla="*/ 1199431 w 1250639"/>
                <a:gd name="connsiteY9" fmla="*/ 157687 h 290924"/>
                <a:gd name="connsiteX10" fmla="*/ 1202276 w 1250639"/>
                <a:gd name="connsiteY10" fmla="*/ 158826 h 290924"/>
                <a:gd name="connsiteX11" fmla="*/ 1202276 w 1250639"/>
                <a:gd name="connsiteY11" fmla="*/ 146871 h 290924"/>
                <a:gd name="connsiteX12" fmla="*/ 1156187 w 1250639"/>
                <a:gd name="connsiteY12" fmla="*/ 106453 h 290924"/>
                <a:gd name="connsiteX13" fmla="*/ 1103840 w 1250639"/>
                <a:gd name="connsiteY13" fmla="*/ 138332 h 290924"/>
                <a:gd name="connsiteX14" fmla="*/ 1069701 w 1250639"/>
                <a:gd name="connsiteY14" fmla="*/ 105884 h 290924"/>
                <a:gd name="connsiteX15" fmla="*/ 1156756 w 1250639"/>
                <a:gd name="connsiteY15" fmla="*/ 60342 h 290924"/>
                <a:gd name="connsiteX16" fmla="*/ 1250640 w 1250639"/>
                <a:gd name="connsiteY16" fmla="*/ 143455 h 290924"/>
                <a:gd name="connsiteX17" fmla="*/ 1250640 w 1250639"/>
                <a:gd name="connsiteY17" fmla="*/ 285772 h 290924"/>
                <a:gd name="connsiteX18" fmla="*/ 1202276 w 1250639"/>
                <a:gd name="connsiteY18" fmla="*/ 285772 h 290924"/>
                <a:gd name="connsiteX19" fmla="*/ 1202276 w 1250639"/>
                <a:gd name="connsiteY19" fmla="*/ 266986 h 290924"/>
                <a:gd name="connsiteX20" fmla="*/ 1199999 w 1250639"/>
                <a:gd name="connsiteY20" fmla="*/ 268694 h 290924"/>
                <a:gd name="connsiteX21" fmla="*/ 1137411 w 1250639"/>
                <a:gd name="connsiteY21" fmla="*/ 290896 h 290924"/>
                <a:gd name="connsiteX22" fmla="*/ 1063442 w 1250639"/>
                <a:gd name="connsiteY22" fmla="*/ 223153 h 290924"/>
                <a:gd name="connsiteX23" fmla="*/ 1111237 w 1250639"/>
                <a:gd name="connsiteY23" fmla="*/ 219737 h 290924"/>
                <a:gd name="connsiteX24" fmla="*/ 1146514 w 1250639"/>
                <a:gd name="connsiteY24" fmla="*/ 247062 h 290924"/>
                <a:gd name="connsiteX25" fmla="*/ 1201706 w 1250639"/>
                <a:gd name="connsiteY25" fmla="*/ 227138 h 290924"/>
                <a:gd name="connsiteX26" fmla="*/ 1201706 w 1250639"/>
                <a:gd name="connsiteY26" fmla="*/ 200382 h 290924"/>
                <a:gd name="connsiteX27" fmla="*/ 1152773 w 1250639"/>
                <a:gd name="connsiteY27" fmla="*/ 190705 h 290924"/>
                <a:gd name="connsiteX28" fmla="*/ 1111237 w 1250639"/>
                <a:gd name="connsiteY28" fmla="*/ 219737 h 290924"/>
                <a:gd name="connsiteX29" fmla="*/ 1111237 w 1250639"/>
                <a:gd name="connsiteY29" fmla="*/ 219737 h 290924"/>
                <a:gd name="connsiteX30" fmla="*/ 862589 w 1250639"/>
                <a:gd name="connsiteY30" fmla="*/ 247631 h 290924"/>
                <a:gd name="connsiteX31" fmla="*/ 894452 w 1250639"/>
                <a:gd name="connsiteY31" fmla="*/ 214614 h 290924"/>
                <a:gd name="connsiteX32" fmla="*/ 958179 w 1250639"/>
                <a:gd name="connsiteY32" fmla="*/ 246493 h 290924"/>
                <a:gd name="connsiteX33" fmla="*/ 992318 w 1250639"/>
                <a:gd name="connsiteY33" fmla="*/ 223722 h 290924"/>
                <a:gd name="connsiteX34" fmla="*/ 976386 w 1250639"/>
                <a:gd name="connsiteY34" fmla="*/ 204936 h 290924"/>
                <a:gd name="connsiteX35" fmla="*/ 966714 w 1250639"/>
                <a:gd name="connsiteY35" fmla="*/ 202090 h 290924"/>
                <a:gd name="connsiteX36" fmla="*/ 937695 w 1250639"/>
                <a:gd name="connsiteY36" fmla="*/ 194689 h 290924"/>
                <a:gd name="connsiteX37" fmla="*/ 871123 w 1250639"/>
                <a:gd name="connsiteY37" fmla="*/ 125239 h 290924"/>
                <a:gd name="connsiteX38" fmla="*/ 951351 w 1250639"/>
                <a:gd name="connsiteY38" fmla="*/ 59773 h 290924"/>
                <a:gd name="connsiteX39" fmla="*/ 1033285 w 1250639"/>
                <a:gd name="connsiteY39" fmla="*/ 96775 h 290924"/>
                <a:gd name="connsiteX40" fmla="*/ 1001422 w 1250639"/>
                <a:gd name="connsiteY40" fmla="*/ 131501 h 290924"/>
                <a:gd name="connsiteX41" fmla="*/ 949644 w 1250639"/>
                <a:gd name="connsiteY41" fmla="*/ 103607 h 290924"/>
                <a:gd name="connsiteX42" fmla="*/ 919488 w 1250639"/>
                <a:gd name="connsiteY42" fmla="*/ 124100 h 290924"/>
                <a:gd name="connsiteX43" fmla="*/ 936557 w 1250639"/>
                <a:gd name="connsiteY43" fmla="*/ 143455 h 290924"/>
                <a:gd name="connsiteX44" fmla="*/ 941109 w 1250639"/>
                <a:gd name="connsiteY44" fmla="*/ 144594 h 290924"/>
                <a:gd name="connsiteX45" fmla="*/ 975817 w 1250639"/>
                <a:gd name="connsiteY45" fmla="*/ 152564 h 290924"/>
                <a:gd name="connsiteX46" fmla="*/ 1041251 w 1250639"/>
                <a:gd name="connsiteY46" fmla="*/ 221445 h 290924"/>
                <a:gd name="connsiteX47" fmla="*/ 953627 w 1250639"/>
                <a:gd name="connsiteY47" fmla="*/ 289757 h 290924"/>
                <a:gd name="connsiteX48" fmla="*/ 862589 w 1250639"/>
                <a:gd name="connsiteY48" fmla="*/ 247631 h 290924"/>
                <a:gd name="connsiteX49" fmla="*/ 862589 w 1250639"/>
                <a:gd name="connsiteY49" fmla="*/ 247631 h 290924"/>
                <a:gd name="connsiteX50" fmla="*/ 649786 w 1250639"/>
                <a:gd name="connsiteY50" fmla="*/ 193551 h 290924"/>
                <a:gd name="connsiteX51" fmla="*/ 649786 w 1250639"/>
                <a:gd name="connsiteY51" fmla="*/ 66035 h 290924"/>
                <a:gd name="connsiteX52" fmla="*/ 700995 w 1250639"/>
                <a:gd name="connsiteY52" fmla="*/ 66035 h 290924"/>
                <a:gd name="connsiteX53" fmla="*/ 700995 w 1250639"/>
                <a:gd name="connsiteY53" fmla="*/ 197536 h 290924"/>
                <a:gd name="connsiteX54" fmla="*/ 741963 w 1250639"/>
                <a:gd name="connsiteY54" fmla="*/ 245354 h 290924"/>
                <a:gd name="connsiteX55" fmla="*/ 782930 w 1250639"/>
                <a:gd name="connsiteY55" fmla="*/ 197536 h 290924"/>
                <a:gd name="connsiteX56" fmla="*/ 782930 w 1250639"/>
                <a:gd name="connsiteY56" fmla="*/ 66035 h 290924"/>
                <a:gd name="connsiteX57" fmla="*/ 834139 w 1250639"/>
                <a:gd name="connsiteY57" fmla="*/ 66035 h 290924"/>
                <a:gd name="connsiteX58" fmla="*/ 834139 w 1250639"/>
                <a:gd name="connsiteY58" fmla="*/ 193551 h 290924"/>
                <a:gd name="connsiteX59" fmla="*/ 741394 w 1250639"/>
                <a:gd name="connsiteY59" fmla="*/ 290326 h 290924"/>
                <a:gd name="connsiteX60" fmla="*/ 649786 w 1250639"/>
                <a:gd name="connsiteY60" fmla="*/ 193551 h 290924"/>
                <a:gd name="connsiteX61" fmla="*/ 649786 w 1250639"/>
                <a:gd name="connsiteY61" fmla="*/ 193551 h 290924"/>
                <a:gd name="connsiteX62" fmla="*/ 514367 w 1250639"/>
                <a:gd name="connsiteY62" fmla="*/ 207783 h 290924"/>
                <a:gd name="connsiteX63" fmla="*/ 514367 w 1250639"/>
                <a:gd name="connsiteY63" fmla="*/ 111576 h 290924"/>
                <a:gd name="connsiteX64" fmla="*/ 481934 w 1250639"/>
                <a:gd name="connsiteY64" fmla="*/ 111576 h 290924"/>
                <a:gd name="connsiteX65" fmla="*/ 481934 w 1250639"/>
                <a:gd name="connsiteY65" fmla="*/ 66035 h 290924"/>
                <a:gd name="connsiteX66" fmla="*/ 514367 w 1250639"/>
                <a:gd name="connsiteY66" fmla="*/ 66035 h 290924"/>
                <a:gd name="connsiteX67" fmla="*/ 514367 w 1250639"/>
                <a:gd name="connsiteY67" fmla="*/ 569 h 290924"/>
                <a:gd name="connsiteX68" fmla="*/ 565007 w 1250639"/>
                <a:gd name="connsiteY68" fmla="*/ 569 h 290924"/>
                <a:gd name="connsiteX69" fmla="*/ 565007 w 1250639"/>
                <a:gd name="connsiteY69" fmla="*/ 66035 h 290924"/>
                <a:gd name="connsiteX70" fmla="*/ 617354 w 1250639"/>
                <a:gd name="connsiteY70" fmla="*/ 66035 h 290924"/>
                <a:gd name="connsiteX71" fmla="*/ 617354 w 1250639"/>
                <a:gd name="connsiteY71" fmla="*/ 111576 h 290924"/>
                <a:gd name="connsiteX72" fmla="*/ 565007 w 1250639"/>
                <a:gd name="connsiteY72" fmla="*/ 111576 h 290924"/>
                <a:gd name="connsiteX73" fmla="*/ 565007 w 1250639"/>
                <a:gd name="connsiteY73" fmla="*/ 200382 h 290924"/>
                <a:gd name="connsiteX74" fmla="*/ 600853 w 1250639"/>
                <a:gd name="connsiteY74" fmla="*/ 240231 h 290924"/>
                <a:gd name="connsiteX75" fmla="*/ 600853 w 1250639"/>
                <a:gd name="connsiteY75" fmla="*/ 240231 h 290924"/>
                <a:gd name="connsiteX76" fmla="*/ 617354 w 1250639"/>
                <a:gd name="connsiteY76" fmla="*/ 239092 h 290924"/>
                <a:gd name="connsiteX77" fmla="*/ 617354 w 1250639"/>
                <a:gd name="connsiteY77" fmla="*/ 284634 h 290924"/>
                <a:gd name="connsiteX78" fmla="*/ 590042 w 1250639"/>
                <a:gd name="connsiteY78" fmla="*/ 285772 h 290924"/>
                <a:gd name="connsiteX79" fmla="*/ 514367 w 1250639"/>
                <a:gd name="connsiteY79" fmla="*/ 207783 h 290924"/>
                <a:gd name="connsiteX80" fmla="*/ 514367 w 1250639"/>
                <a:gd name="connsiteY80" fmla="*/ 207783 h 290924"/>
                <a:gd name="connsiteX81" fmla="*/ 344808 w 1250639"/>
                <a:gd name="connsiteY81" fmla="*/ 285203 h 290924"/>
                <a:gd name="connsiteX82" fmla="*/ 344808 w 1250639"/>
                <a:gd name="connsiteY82" fmla="*/ 144025 h 290924"/>
                <a:gd name="connsiteX83" fmla="*/ 423328 w 1250639"/>
                <a:gd name="connsiteY83" fmla="*/ 65466 h 290924"/>
                <a:gd name="connsiteX84" fmla="*/ 452347 w 1250639"/>
                <a:gd name="connsiteY84" fmla="*/ 65466 h 290924"/>
                <a:gd name="connsiteX85" fmla="*/ 452347 w 1250639"/>
                <a:gd name="connsiteY85" fmla="*/ 111576 h 290924"/>
                <a:gd name="connsiteX86" fmla="*/ 434139 w 1250639"/>
                <a:gd name="connsiteY86" fmla="*/ 111576 h 290924"/>
                <a:gd name="connsiteX87" fmla="*/ 394879 w 1250639"/>
                <a:gd name="connsiteY87" fmla="*/ 150856 h 290924"/>
                <a:gd name="connsiteX88" fmla="*/ 394879 w 1250639"/>
                <a:gd name="connsiteY88" fmla="*/ 150856 h 290924"/>
                <a:gd name="connsiteX89" fmla="*/ 394879 w 1250639"/>
                <a:gd name="connsiteY89" fmla="*/ 285203 h 290924"/>
                <a:gd name="connsiteX90" fmla="*/ 344808 w 1250639"/>
                <a:gd name="connsiteY90" fmla="*/ 285203 h 290924"/>
                <a:gd name="connsiteX91" fmla="*/ 246942 w 1250639"/>
                <a:gd name="connsiteY91" fmla="*/ 285203 h 290924"/>
                <a:gd name="connsiteX92" fmla="*/ 246942 w 1250639"/>
                <a:gd name="connsiteY92" fmla="*/ 70589 h 290924"/>
                <a:gd name="connsiteX93" fmla="*/ 298151 w 1250639"/>
                <a:gd name="connsiteY93" fmla="*/ 140609 h 290924"/>
                <a:gd name="connsiteX94" fmla="*/ 298151 w 1250639"/>
                <a:gd name="connsiteY94" fmla="*/ 285203 h 290924"/>
                <a:gd name="connsiteX95" fmla="*/ 246942 w 1250639"/>
                <a:gd name="connsiteY95" fmla="*/ 285203 h 290924"/>
                <a:gd name="connsiteX96" fmla="*/ 77951 w 1250639"/>
                <a:gd name="connsiteY96" fmla="*/ 285203 h 290924"/>
                <a:gd name="connsiteX97" fmla="*/ 0 w 1250639"/>
                <a:gd name="connsiteY97" fmla="*/ 65466 h 290924"/>
                <a:gd name="connsiteX98" fmla="*/ 52347 w 1250639"/>
                <a:gd name="connsiteY98" fmla="*/ 65466 h 290924"/>
                <a:gd name="connsiteX99" fmla="*/ 105832 w 1250639"/>
                <a:gd name="connsiteY99" fmla="*/ 226568 h 290924"/>
                <a:gd name="connsiteX100" fmla="*/ 159317 w 1250639"/>
                <a:gd name="connsiteY100" fmla="*/ 65466 h 290924"/>
                <a:gd name="connsiteX101" fmla="*/ 211664 w 1250639"/>
                <a:gd name="connsiteY101" fmla="*/ 65466 h 290924"/>
                <a:gd name="connsiteX102" fmla="*/ 133713 w 1250639"/>
                <a:gd name="connsiteY102" fmla="*/ 285203 h 290924"/>
                <a:gd name="connsiteX103" fmla="*/ 77951 w 1250639"/>
                <a:gd name="connsiteY103" fmla="*/ 285203 h 290924"/>
                <a:gd name="connsiteX104" fmla="*/ 246942 w 1250639"/>
                <a:gd name="connsiteY104" fmla="*/ 0 h 290924"/>
                <a:gd name="connsiteX105" fmla="*/ 297013 w 1250639"/>
                <a:gd name="connsiteY105" fmla="*/ 0 h 290924"/>
                <a:gd name="connsiteX106" fmla="*/ 246942 w 1250639"/>
                <a:gd name="connsiteY106" fmla="*/ 60342 h 290924"/>
                <a:gd name="connsiteX107" fmla="*/ 246942 w 1250639"/>
                <a:gd name="connsiteY107" fmla="*/ 0 h 290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</a:cxnLst>
              <a:rect l="l" t="t" r="r" b="b"/>
              <a:pathLst>
                <a:path w="1250639" h="290924">
                  <a:moveTo>
                    <a:pt x="1063442" y="223153"/>
                  </a:moveTo>
                  <a:cubicBezTo>
                    <a:pt x="1063442" y="173057"/>
                    <a:pt x="1104409" y="149717"/>
                    <a:pt x="1155049" y="149717"/>
                  </a:cubicBezTo>
                  <a:cubicBezTo>
                    <a:pt x="1166429" y="149717"/>
                    <a:pt x="1177240" y="151425"/>
                    <a:pt x="1188051" y="154272"/>
                  </a:cubicBezTo>
                  <a:lnTo>
                    <a:pt x="1188620" y="154272"/>
                  </a:lnTo>
                  <a:cubicBezTo>
                    <a:pt x="1189188" y="154272"/>
                    <a:pt x="1189758" y="154272"/>
                    <a:pt x="1190327" y="154841"/>
                  </a:cubicBezTo>
                  <a:cubicBezTo>
                    <a:pt x="1190896" y="155410"/>
                    <a:pt x="1191465" y="154841"/>
                    <a:pt x="1192033" y="155410"/>
                  </a:cubicBezTo>
                  <a:cubicBezTo>
                    <a:pt x="1192603" y="155410"/>
                    <a:pt x="1192603" y="155410"/>
                    <a:pt x="1193171" y="155410"/>
                  </a:cubicBezTo>
                  <a:cubicBezTo>
                    <a:pt x="1193741" y="155410"/>
                    <a:pt x="1194310" y="155410"/>
                    <a:pt x="1194310" y="155979"/>
                  </a:cubicBezTo>
                  <a:cubicBezTo>
                    <a:pt x="1196016" y="156549"/>
                    <a:pt x="1198293" y="157118"/>
                    <a:pt x="1199431" y="157687"/>
                  </a:cubicBezTo>
                  <a:lnTo>
                    <a:pt x="1199431" y="157687"/>
                  </a:lnTo>
                  <a:cubicBezTo>
                    <a:pt x="1200568" y="158256"/>
                    <a:pt x="1201706" y="158256"/>
                    <a:pt x="1202276" y="158826"/>
                  </a:cubicBezTo>
                  <a:lnTo>
                    <a:pt x="1202276" y="146871"/>
                  </a:lnTo>
                  <a:cubicBezTo>
                    <a:pt x="1202276" y="124100"/>
                    <a:pt x="1183499" y="105884"/>
                    <a:pt x="1156187" y="106453"/>
                  </a:cubicBezTo>
                  <a:cubicBezTo>
                    <a:pt x="1133997" y="106453"/>
                    <a:pt x="1114082" y="118977"/>
                    <a:pt x="1103840" y="138332"/>
                  </a:cubicBezTo>
                  <a:lnTo>
                    <a:pt x="1069701" y="105884"/>
                  </a:lnTo>
                  <a:cubicBezTo>
                    <a:pt x="1087340" y="75143"/>
                    <a:pt x="1123186" y="60342"/>
                    <a:pt x="1156756" y="60342"/>
                  </a:cubicBezTo>
                  <a:cubicBezTo>
                    <a:pt x="1211379" y="60342"/>
                    <a:pt x="1250640" y="87098"/>
                    <a:pt x="1250640" y="143455"/>
                  </a:cubicBezTo>
                  <a:lnTo>
                    <a:pt x="1250640" y="285772"/>
                  </a:lnTo>
                  <a:lnTo>
                    <a:pt x="1202276" y="285772"/>
                  </a:lnTo>
                  <a:lnTo>
                    <a:pt x="1202276" y="266986"/>
                  </a:lnTo>
                  <a:cubicBezTo>
                    <a:pt x="1201706" y="267556"/>
                    <a:pt x="1201137" y="268125"/>
                    <a:pt x="1199999" y="268694"/>
                  </a:cubicBezTo>
                  <a:cubicBezTo>
                    <a:pt x="1182361" y="283495"/>
                    <a:pt x="1160170" y="291465"/>
                    <a:pt x="1137411" y="290896"/>
                  </a:cubicBezTo>
                  <a:cubicBezTo>
                    <a:pt x="1097012" y="290326"/>
                    <a:pt x="1063442" y="265848"/>
                    <a:pt x="1063442" y="223153"/>
                  </a:cubicBezTo>
                  <a:close/>
                  <a:moveTo>
                    <a:pt x="1111237" y="219737"/>
                  </a:moveTo>
                  <a:cubicBezTo>
                    <a:pt x="1111237" y="234538"/>
                    <a:pt x="1122617" y="247062"/>
                    <a:pt x="1146514" y="247062"/>
                  </a:cubicBezTo>
                  <a:cubicBezTo>
                    <a:pt x="1166429" y="247062"/>
                    <a:pt x="1186344" y="240231"/>
                    <a:pt x="1201706" y="227138"/>
                  </a:cubicBezTo>
                  <a:lnTo>
                    <a:pt x="1201706" y="200382"/>
                  </a:lnTo>
                  <a:cubicBezTo>
                    <a:pt x="1186344" y="194120"/>
                    <a:pt x="1169843" y="190705"/>
                    <a:pt x="1152773" y="190705"/>
                  </a:cubicBezTo>
                  <a:cubicBezTo>
                    <a:pt x="1128307" y="190705"/>
                    <a:pt x="1111237" y="200951"/>
                    <a:pt x="1111237" y="219737"/>
                  </a:cubicBezTo>
                  <a:lnTo>
                    <a:pt x="1111237" y="219737"/>
                  </a:lnTo>
                  <a:close/>
                  <a:moveTo>
                    <a:pt x="862589" y="247631"/>
                  </a:moveTo>
                  <a:lnTo>
                    <a:pt x="894452" y="214614"/>
                  </a:lnTo>
                  <a:cubicBezTo>
                    <a:pt x="909246" y="235107"/>
                    <a:pt x="932574" y="247062"/>
                    <a:pt x="958179" y="246493"/>
                  </a:cubicBezTo>
                  <a:cubicBezTo>
                    <a:pt x="984921" y="246493"/>
                    <a:pt x="992318" y="234538"/>
                    <a:pt x="992318" y="223722"/>
                  </a:cubicBezTo>
                  <a:cubicBezTo>
                    <a:pt x="992318" y="215752"/>
                    <a:pt x="988335" y="209490"/>
                    <a:pt x="976386" y="204936"/>
                  </a:cubicBezTo>
                  <a:cubicBezTo>
                    <a:pt x="973542" y="203798"/>
                    <a:pt x="970127" y="202659"/>
                    <a:pt x="966714" y="202090"/>
                  </a:cubicBezTo>
                  <a:lnTo>
                    <a:pt x="937695" y="194689"/>
                  </a:lnTo>
                  <a:cubicBezTo>
                    <a:pt x="896728" y="184443"/>
                    <a:pt x="871123" y="163380"/>
                    <a:pt x="871123" y="125239"/>
                  </a:cubicBezTo>
                  <a:cubicBezTo>
                    <a:pt x="871123" y="84252"/>
                    <a:pt x="905263" y="59773"/>
                    <a:pt x="951351" y="59773"/>
                  </a:cubicBezTo>
                  <a:cubicBezTo>
                    <a:pt x="988335" y="59773"/>
                    <a:pt x="1013371" y="75713"/>
                    <a:pt x="1033285" y="96775"/>
                  </a:cubicBezTo>
                  <a:lnTo>
                    <a:pt x="1001422" y="131501"/>
                  </a:lnTo>
                  <a:cubicBezTo>
                    <a:pt x="989473" y="114423"/>
                    <a:pt x="970127" y="104176"/>
                    <a:pt x="949644" y="103607"/>
                  </a:cubicBezTo>
                  <a:cubicBezTo>
                    <a:pt x="930867" y="103607"/>
                    <a:pt x="919488" y="113284"/>
                    <a:pt x="919488" y="124100"/>
                  </a:cubicBezTo>
                  <a:cubicBezTo>
                    <a:pt x="919488" y="133778"/>
                    <a:pt x="926884" y="140040"/>
                    <a:pt x="936557" y="143455"/>
                  </a:cubicBezTo>
                  <a:cubicBezTo>
                    <a:pt x="938264" y="144025"/>
                    <a:pt x="939402" y="144594"/>
                    <a:pt x="941109" y="144594"/>
                  </a:cubicBezTo>
                  <a:lnTo>
                    <a:pt x="975817" y="152564"/>
                  </a:lnTo>
                  <a:cubicBezTo>
                    <a:pt x="1013371" y="161672"/>
                    <a:pt x="1041251" y="182735"/>
                    <a:pt x="1041251" y="221445"/>
                  </a:cubicBezTo>
                  <a:cubicBezTo>
                    <a:pt x="1041251" y="259586"/>
                    <a:pt x="1011664" y="289757"/>
                    <a:pt x="953627" y="289757"/>
                  </a:cubicBezTo>
                  <a:cubicBezTo>
                    <a:pt x="908108" y="290326"/>
                    <a:pt x="879658" y="269264"/>
                    <a:pt x="862589" y="247631"/>
                  </a:cubicBezTo>
                  <a:lnTo>
                    <a:pt x="862589" y="247631"/>
                  </a:lnTo>
                  <a:close/>
                  <a:moveTo>
                    <a:pt x="649786" y="193551"/>
                  </a:moveTo>
                  <a:lnTo>
                    <a:pt x="649786" y="66035"/>
                  </a:lnTo>
                  <a:lnTo>
                    <a:pt x="700995" y="66035"/>
                  </a:lnTo>
                  <a:lnTo>
                    <a:pt x="700995" y="197536"/>
                  </a:lnTo>
                  <a:cubicBezTo>
                    <a:pt x="700995" y="225999"/>
                    <a:pt x="715789" y="245354"/>
                    <a:pt x="741963" y="245354"/>
                  </a:cubicBezTo>
                  <a:cubicBezTo>
                    <a:pt x="768136" y="245354"/>
                    <a:pt x="782930" y="226568"/>
                    <a:pt x="782930" y="197536"/>
                  </a:cubicBezTo>
                  <a:lnTo>
                    <a:pt x="782930" y="66035"/>
                  </a:lnTo>
                  <a:lnTo>
                    <a:pt x="834139" y="66035"/>
                  </a:lnTo>
                  <a:lnTo>
                    <a:pt x="834139" y="193551"/>
                  </a:lnTo>
                  <a:cubicBezTo>
                    <a:pt x="834139" y="255601"/>
                    <a:pt x="790327" y="290326"/>
                    <a:pt x="741394" y="290326"/>
                  </a:cubicBezTo>
                  <a:cubicBezTo>
                    <a:pt x="692460" y="290326"/>
                    <a:pt x="650355" y="255601"/>
                    <a:pt x="649786" y="193551"/>
                  </a:cubicBezTo>
                  <a:lnTo>
                    <a:pt x="649786" y="193551"/>
                  </a:lnTo>
                  <a:close/>
                  <a:moveTo>
                    <a:pt x="514367" y="207783"/>
                  </a:moveTo>
                  <a:lnTo>
                    <a:pt x="514367" y="111576"/>
                  </a:lnTo>
                  <a:lnTo>
                    <a:pt x="481934" y="111576"/>
                  </a:lnTo>
                  <a:lnTo>
                    <a:pt x="481934" y="66035"/>
                  </a:lnTo>
                  <a:lnTo>
                    <a:pt x="514367" y="66035"/>
                  </a:lnTo>
                  <a:lnTo>
                    <a:pt x="514367" y="569"/>
                  </a:lnTo>
                  <a:lnTo>
                    <a:pt x="565007" y="569"/>
                  </a:lnTo>
                  <a:lnTo>
                    <a:pt x="565007" y="66035"/>
                  </a:lnTo>
                  <a:lnTo>
                    <a:pt x="617354" y="66035"/>
                  </a:lnTo>
                  <a:lnTo>
                    <a:pt x="617354" y="111576"/>
                  </a:lnTo>
                  <a:lnTo>
                    <a:pt x="565007" y="111576"/>
                  </a:lnTo>
                  <a:lnTo>
                    <a:pt x="565007" y="200382"/>
                  </a:lnTo>
                  <a:cubicBezTo>
                    <a:pt x="565007" y="232261"/>
                    <a:pt x="572404" y="240231"/>
                    <a:pt x="600853" y="240231"/>
                  </a:cubicBezTo>
                  <a:lnTo>
                    <a:pt x="600853" y="240231"/>
                  </a:lnTo>
                  <a:cubicBezTo>
                    <a:pt x="605405" y="240231"/>
                    <a:pt x="615647" y="239662"/>
                    <a:pt x="617354" y="239092"/>
                  </a:cubicBezTo>
                  <a:lnTo>
                    <a:pt x="617354" y="284634"/>
                  </a:lnTo>
                  <a:cubicBezTo>
                    <a:pt x="616216" y="284634"/>
                    <a:pt x="606543" y="285772"/>
                    <a:pt x="590042" y="285772"/>
                  </a:cubicBezTo>
                  <a:cubicBezTo>
                    <a:pt x="532574" y="285772"/>
                    <a:pt x="514367" y="263571"/>
                    <a:pt x="514367" y="207783"/>
                  </a:cubicBezTo>
                  <a:lnTo>
                    <a:pt x="514367" y="207783"/>
                  </a:lnTo>
                  <a:close/>
                  <a:moveTo>
                    <a:pt x="344808" y="285203"/>
                  </a:moveTo>
                  <a:lnTo>
                    <a:pt x="344808" y="144025"/>
                  </a:lnTo>
                  <a:cubicBezTo>
                    <a:pt x="344808" y="100760"/>
                    <a:pt x="380085" y="65466"/>
                    <a:pt x="423328" y="65466"/>
                  </a:cubicBezTo>
                  <a:lnTo>
                    <a:pt x="452347" y="65466"/>
                  </a:lnTo>
                  <a:lnTo>
                    <a:pt x="452347" y="111576"/>
                  </a:lnTo>
                  <a:lnTo>
                    <a:pt x="434139" y="111576"/>
                  </a:lnTo>
                  <a:cubicBezTo>
                    <a:pt x="412518" y="111576"/>
                    <a:pt x="394879" y="129224"/>
                    <a:pt x="394879" y="150856"/>
                  </a:cubicBezTo>
                  <a:lnTo>
                    <a:pt x="394879" y="150856"/>
                  </a:lnTo>
                  <a:lnTo>
                    <a:pt x="394879" y="285203"/>
                  </a:lnTo>
                  <a:lnTo>
                    <a:pt x="344808" y="285203"/>
                  </a:lnTo>
                  <a:close/>
                  <a:moveTo>
                    <a:pt x="246942" y="285203"/>
                  </a:moveTo>
                  <a:lnTo>
                    <a:pt x="246942" y="70589"/>
                  </a:lnTo>
                  <a:cubicBezTo>
                    <a:pt x="276529" y="81405"/>
                    <a:pt x="296444" y="109299"/>
                    <a:pt x="298151" y="140609"/>
                  </a:cubicBezTo>
                  <a:lnTo>
                    <a:pt x="298151" y="285203"/>
                  </a:lnTo>
                  <a:lnTo>
                    <a:pt x="246942" y="285203"/>
                  </a:lnTo>
                  <a:close/>
                  <a:moveTo>
                    <a:pt x="77951" y="285203"/>
                  </a:moveTo>
                  <a:lnTo>
                    <a:pt x="0" y="65466"/>
                  </a:lnTo>
                  <a:lnTo>
                    <a:pt x="52347" y="65466"/>
                  </a:lnTo>
                  <a:lnTo>
                    <a:pt x="105832" y="226568"/>
                  </a:lnTo>
                  <a:lnTo>
                    <a:pt x="159317" y="65466"/>
                  </a:lnTo>
                  <a:lnTo>
                    <a:pt x="211664" y="65466"/>
                  </a:lnTo>
                  <a:lnTo>
                    <a:pt x="133713" y="285203"/>
                  </a:lnTo>
                  <a:lnTo>
                    <a:pt x="77951" y="285203"/>
                  </a:lnTo>
                  <a:close/>
                  <a:moveTo>
                    <a:pt x="246942" y="0"/>
                  </a:moveTo>
                  <a:lnTo>
                    <a:pt x="297013" y="0"/>
                  </a:lnTo>
                  <a:cubicBezTo>
                    <a:pt x="292461" y="27325"/>
                    <a:pt x="273115" y="50665"/>
                    <a:pt x="246942" y="60342"/>
                  </a:cubicBezTo>
                  <a:lnTo>
                    <a:pt x="246942" y="0"/>
                  </a:lnTo>
                  <a:close/>
                </a:path>
              </a:pathLst>
            </a:custGeom>
            <a:solidFill>
              <a:srgbClr val="858381"/>
            </a:solidFill>
            <a:ln w="5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6660265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- Left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8D4A2DA9-9645-C448-ADF1-5CDEF84ACECD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0" y="0"/>
            <a:ext cx="41148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tIns="548640"/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Image Placeholder</a:t>
            </a:r>
          </a:p>
          <a:p>
            <a:r>
              <a:rPr lang="en-US"/>
              <a:t>7.5 x 4.5 in </a:t>
            </a:r>
          </a:p>
        </p:txBody>
      </p:sp>
      <p:sp>
        <p:nvSpPr>
          <p:cNvPr id="20" name="Footer Placeholder">
            <a:extLst>
              <a:ext uri="{FF2B5EF4-FFF2-40B4-BE49-F238E27FC236}">
                <a16:creationId xmlns:a16="http://schemas.microsoft.com/office/drawing/2014/main" id="{CDCC8A89-821A-D4DF-F31B-52C6C7A26C85}"/>
              </a:ext>
            </a:extLst>
          </p:cNvPr>
          <p:cNvSpPr txBox="1">
            <a:spLocks/>
          </p:cNvSpPr>
          <p:nvPr userDrawn="1"/>
        </p:nvSpPr>
        <p:spPr>
          <a:xfrm>
            <a:off x="4800120" y="6412217"/>
            <a:ext cx="2248454" cy="189231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spc="20" baseline="0">
                <a:solidFill>
                  <a:schemeClr val="bg1">
                    <a:lumMod val="75000"/>
                  </a:schemeClr>
                </a:solidFill>
              </a:rPr>
              <a:t>© 2024 Virtusa Corporation. All Rights Reserved.</a:t>
            </a:r>
          </a:p>
        </p:txBody>
      </p:sp>
      <p:sp>
        <p:nvSpPr>
          <p:cNvPr id="21" name="Footer Placeholder">
            <a:extLst>
              <a:ext uri="{FF2B5EF4-FFF2-40B4-BE49-F238E27FC236}">
                <a16:creationId xmlns:a16="http://schemas.microsoft.com/office/drawing/2014/main" id="{9B51715A-9461-96AB-5117-904025B23626}"/>
              </a:ext>
            </a:extLst>
          </p:cNvPr>
          <p:cNvSpPr txBox="1">
            <a:spLocks/>
          </p:cNvSpPr>
          <p:nvPr userDrawn="1"/>
        </p:nvSpPr>
        <p:spPr>
          <a:xfrm>
            <a:off x="4522349" y="6396470"/>
            <a:ext cx="423747" cy="189231"/>
          </a:xfrm>
          <a:prstGeom prst="rect">
            <a:avLst/>
          </a:prstGeom>
        </p:spPr>
        <p:txBody>
          <a:bodyPr lIns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FB7941B-64BF-9D44-BB48-81CE7C26A230}" type="slidenum">
              <a:rPr lang="en-US" sz="1000" b="1" smtClean="0">
                <a:solidFill>
                  <a:schemeClr val="accent4"/>
                </a:solidFill>
              </a:rPr>
              <a:pPr algn="r"/>
              <a:t>‹#›</a:t>
            </a:fld>
            <a:endParaRPr lang="en-US" sz="1000" b="1">
              <a:solidFill>
                <a:schemeClr val="accent4"/>
              </a:solidFill>
            </a:endParaRPr>
          </a:p>
        </p:txBody>
      </p:sp>
      <p:sp>
        <p:nvSpPr>
          <p:cNvPr id="22" name="Title">
            <a:extLst>
              <a:ext uri="{FF2B5EF4-FFF2-40B4-BE49-F238E27FC236}">
                <a16:creationId xmlns:a16="http://schemas.microsoft.com/office/drawing/2014/main" id="{F7A0B590-9149-1277-7D52-6A21B9899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6641" y="1177408"/>
            <a:ext cx="6733321" cy="940079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5BA99F19-4CA9-6A6A-6783-A542FDC8CD0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726641" y="2403198"/>
            <a:ext cx="6733322" cy="34376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  <a:buNone/>
              <a:defRPr sz="1200"/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  <a:defRPr sz="1200"/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  <a:defRPr sz="1200"/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  <a:defRPr sz="12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36312D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0090241-63CE-247F-F3DB-7D32ECA18E99}"/>
              </a:ext>
            </a:extLst>
          </p:cNvPr>
          <p:cNvGrpSpPr/>
          <p:nvPr userDrawn="1"/>
        </p:nvGrpSpPr>
        <p:grpSpPr>
          <a:xfrm>
            <a:off x="9821208" y="6370064"/>
            <a:ext cx="1645859" cy="201757"/>
            <a:chOff x="3487075" y="6411984"/>
            <a:chExt cx="2373256" cy="290924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2F557BDA-87FA-5C32-88A2-33DC4E76C648}"/>
                </a:ext>
              </a:extLst>
            </p:cNvPr>
            <p:cNvSpPr/>
            <p:nvPr/>
          </p:nvSpPr>
          <p:spPr>
            <a:xfrm>
              <a:off x="4927757" y="6418246"/>
              <a:ext cx="932574" cy="279510"/>
            </a:xfrm>
            <a:custGeom>
              <a:avLst/>
              <a:gdLst>
                <a:gd name="connsiteX0" fmla="*/ 569 w 932574"/>
                <a:gd name="connsiteY0" fmla="*/ 6831 h 279510"/>
                <a:gd name="connsiteX1" fmla="*/ 84210 w 932574"/>
                <a:gd name="connsiteY1" fmla="*/ 6831 h 279510"/>
                <a:gd name="connsiteX2" fmla="*/ 84210 w 932574"/>
                <a:gd name="connsiteY2" fmla="*/ 28463 h 279510"/>
                <a:gd name="connsiteX3" fmla="*/ 27311 w 932574"/>
                <a:gd name="connsiteY3" fmla="*/ 28463 h 279510"/>
                <a:gd name="connsiteX4" fmla="*/ 27311 w 932574"/>
                <a:gd name="connsiteY4" fmla="*/ 53511 h 279510"/>
                <a:gd name="connsiteX5" fmla="*/ 80797 w 932574"/>
                <a:gd name="connsiteY5" fmla="*/ 53511 h 279510"/>
                <a:gd name="connsiteX6" fmla="*/ 80797 w 932574"/>
                <a:gd name="connsiteY6" fmla="*/ 74574 h 279510"/>
                <a:gd name="connsiteX7" fmla="*/ 27311 w 932574"/>
                <a:gd name="connsiteY7" fmla="*/ 74574 h 279510"/>
                <a:gd name="connsiteX8" fmla="*/ 27311 w 932574"/>
                <a:gd name="connsiteY8" fmla="*/ 103037 h 279510"/>
                <a:gd name="connsiteX9" fmla="*/ 85348 w 932574"/>
                <a:gd name="connsiteY9" fmla="*/ 103037 h 279510"/>
                <a:gd name="connsiteX10" fmla="*/ 85348 w 932574"/>
                <a:gd name="connsiteY10" fmla="*/ 124670 h 279510"/>
                <a:gd name="connsiteX11" fmla="*/ 0 w 932574"/>
                <a:gd name="connsiteY11" fmla="*/ 124670 h 279510"/>
                <a:gd name="connsiteX12" fmla="*/ 0 w 932574"/>
                <a:gd name="connsiteY12" fmla="*/ 6831 h 279510"/>
                <a:gd name="connsiteX13" fmla="*/ 104694 w 932574"/>
                <a:gd name="connsiteY13" fmla="*/ 39279 h 279510"/>
                <a:gd name="connsiteX14" fmla="*/ 129730 w 932574"/>
                <a:gd name="connsiteY14" fmla="*/ 39279 h 279510"/>
                <a:gd name="connsiteX15" fmla="*/ 129730 w 932574"/>
                <a:gd name="connsiteY15" fmla="*/ 52942 h 279510"/>
                <a:gd name="connsiteX16" fmla="*/ 130299 w 932574"/>
                <a:gd name="connsiteY16" fmla="*/ 52942 h 279510"/>
                <a:gd name="connsiteX17" fmla="*/ 158179 w 932574"/>
                <a:gd name="connsiteY17" fmla="*/ 37572 h 279510"/>
                <a:gd name="connsiteX18" fmla="*/ 186060 w 932574"/>
                <a:gd name="connsiteY18" fmla="*/ 68881 h 279510"/>
                <a:gd name="connsiteX19" fmla="*/ 186060 w 932574"/>
                <a:gd name="connsiteY19" fmla="*/ 124670 h 279510"/>
                <a:gd name="connsiteX20" fmla="*/ 161024 w 932574"/>
                <a:gd name="connsiteY20" fmla="*/ 124670 h 279510"/>
                <a:gd name="connsiteX21" fmla="*/ 161024 w 932574"/>
                <a:gd name="connsiteY21" fmla="*/ 75713 h 279510"/>
                <a:gd name="connsiteX22" fmla="*/ 147368 w 932574"/>
                <a:gd name="connsiteY22" fmla="*/ 59204 h 279510"/>
                <a:gd name="connsiteX23" fmla="*/ 129730 w 932574"/>
                <a:gd name="connsiteY23" fmla="*/ 77420 h 279510"/>
                <a:gd name="connsiteX24" fmla="*/ 129730 w 932574"/>
                <a:gd name="connsiteY24" fmla="*/ 124670 h 279510"/>
                <a:gd name="connsiteX25" fmla="*/ 104694 w 932574"/>
                <a:gd name="connsiteY25" fmla="*/ 124670 h 279510"/>
                <a:gd name="connsiteX26" fmla="*/ 104694 w 932574"/>
                <a:gd name="connsiteY26" fmla="*/ 39279 h 279510"/>
                <a:gd name="connsiteX27" fmla="*/ 287340 w 932574"/>
                <a:gd name="connsiteY27" fmla="*/ 39279 h 279510"/>
                <a:gd name="connsiteX28" fmla="*/ 287340 w 932574"/>
                <a:gd name="connsiteY28" fmla="*/ 58065 h 279510"/>
                <a:gd name="connsiteX29" fmla="*/ 271408 w 932574"/>
                <a:gd name="connsiteY29" fmla="*/ 58065 h 279510"/>
                <a:gd name="connsiteX30" fmla="*/ 273684 w 932574"/>
                <a:gd name="connsiteY30" fmla="*/ 69451 h 279510"/>
                <a:gd name="connsiteX31" fmla="*/ 239545 w 932574"/>
                <a:gd name="connsiteY31" fmla="*/ 100760 h 279510"/>
                <a:gd name="connsiteX32" fmla="*/ 225320 w 932574"/>
                <a:gd name="connsiteY32" fmla="*/ 98483 h 279510"/>
                <a:gd name="connsiteX33" fmla="*/ 223044 w 932574"/>
                <a:gd name="connsiteY33" fmla="*/ 103607 h 279510"/>
                <a:gd name="connsiteX34" fmla="*/ 285064 w 932574"/>
                <a:gd name="connsiteY34" fmla="*/ 130932 h 279510"/>
                <a:gd name="connsiteX35" fmla="*/ 240114 w 932574"/>
                <a:gd name="connsiteY35" fmla="*/ 157118 h 279510"/>
                <a:gd name="connsiteX36" fmla="*/ 198578 w 932574"/>
                <a:gd name="connsiteY36" fmla="*/ 137763 h 279510"/>
                <a:gd name="connsiteX37" fmla="*/ 207681 w 932574"/>
                <a:gd name="connsiteY37" fmla="*/ 122962 h 279510"/>
                <a:gd name="connsiteX38" fmla="*/ 200284 w 932574"/>
                <a:gd name="connsiteY38" fmla="*/ 109869 h 279510"/>
                <a:gd name="connsiteX39" fmla="*/ 212802 w 932574"/>
                <a:gd name="connsiteY39" fmla="*/ 91652 h 279510"/>
                <a:gd name="connsiteX40" fmla="*/ 204267 w 932574"/>
                <a:gd name="connsiteY40" fmla="*/ 69451 h 279510"/>
                <a:gd name="connsiteX41" fmla="*/ 238976 w 932574"/>
                <a:gd name="connsiteY41" fmla="*/ 38141 h 279510"/>
                <a:gd name="connsiteX42" fmla="*/ 251494 w 932574"/>
                <a:gd name="connsiteY42" fmla="*/ 39849 h 279510"/>
                <a:gd name="connsiteX43" fmla="*/ 287340 w 932574"/>
                <a:gd name="connsiteY43" fmla="*/ 39849 h 279510"/>
                <a:gd name="connsiteX44" fmla="*/ 222475 w 932574"/>
                <a:gd name="connsiteY44" fmla="*/ 127516 h 279510"/>
                <a:gd name="connsiteX45" fmla="*/ 219061 w 932574"/>
                <a:gd name="connsiteY45" fmla="*/ 133778 h 279510"/>
                <a:gd name="connsiteX46" fmla="*/ 241821 w 932574"/>
                <a:gd name="connsiteY46" fmla="*/ 141748 h 279510"/>
                <a:gd name="connsiteX47" fmla="*/ 261735 w 932574"/>
                <a:gd name="connsiteY47" fmla="*/ 133778 h 279510"/>
                <a:gd name="connsiteX48" fmla="*/ 222475 w 932574"/>
                <a:gd name="connsiteY48" fmla="*/ 127516 h 279510"/>
                <a:gd name="connsiteX49" fmla="*/ 251494 w 932574"/>
                <a:gd name="connsiteY49" fmla="*/ 69451 h 279510"/>
                <a:gd name="connsiteX50" fmla="*/ 239545 w 932574"/>
                <a:gd name="connsiteY50" fmla="*/ 54080 h 279510"/>
                <a:gd name="connsiteX51" fmla="*/ 227596 w 932574"/>
                <a:gd name="connsiteY51" fmla="*/ 69451 h 279510"/>
                <a:gd name="connsiteX52" fmla="*/ 239545 w 932574"/>
                <a:gd name="connsiteY52" fmla="*/ 84821 h 279510"/>
                <a:gd name="connsiteX53" fmla="*/ 251494 w 932574"/>
                <a:gd name="connsiteY53" fmla="*/ 69451 h 279510"/>
                <a:gd name="connsiteX54" fmla="*/ 299858 w 932574"/>
                <a:gd name="connsiteY54" fmla="*/ 14232 h 279510"/>
                <a:gd name="connsiteX55" fmla="*/ 314082 w 932574"/>
                <a:gd name="connsiteY55" fmla="*/ 0 h 279510"/>
                <a:gd name="connsiteX56" fmla="*/ 328876 w 932574"/>
                <a:gd name="connsiteY56" fmla="*/ 14232 h 279510"/>
                <a:gd name="connsiteX57" fmla="*/ 314082 w 932574"/>
                <a:gd name="connsiteY57" fmla="*/ 28463 h 279510"/>
                <a:gd name="connsiteX58" fmla="*/ 299858 w 932574"/>
                <a:gd name="connsiteY58" fmla="*/ 14232 h 279510"/>
                <a:gd name="connsiteX59" fmla="*/ 301565 w 932574"/>
                <a:gd name="connsiteY59" fmla="*/ 39279 h 279510"/>
                <a:gd name="connsiteX60" fmla="*/ 326600 w 932574"/>
                <a:gd name="connsiteY60" fmla="*/ 39279 h 279510"/>
                <a:gd name="connsiteX61" fmla="*/ 326600 w 932574"/>
                <a:gd name="connsiteY61" fmla="*/ 124670 h 279510"/>
                <a:gd name="connsiteX62" fmla="*/ 301565 w 932574"/>
                <a:gd name="connsiteY62" fmla="*/ 124670 h 279510"/>
                <a:gd name="connsiteX63" fmla="*/ 301565 w 932574"/>
                <a:gd name="connsiteY63" fmla="*/ 39279 h 279510"/>
                <a:gd name="connsiteX64" fmla="*/ 347653 w 932574"/>
                <a:gd name="connsiteY64" fmla="*/ 39279 h 279510"/>
                <a:gd name="connsiteX65" fmla="*/ 372688 w 932574"/>
                <a:gd name="connsiteY65" fmla="*/ 39279 h 279510"/>
                <a:gd name="connsiteX66" fmla="*/ 372688 w 932574"/>
                <a:gd name="connsiteY66" fmla="*/ 52942 h 279510"/>
                <a:gd name="connsiteX67" fmla="*/ 373258 w 932574"/>
                <a:gd name="connsiteY67" fmla="*/ 52942 h 279510"/>
                <a:gd name="connsiteX68" fmla="*/ 401138 w 932574"/>
                <a:gd name="connsiteY68" fmla="*/ 37572 h 279510"/>
                <a:gd name="connsiteX69" fmla="*/ 429018 w 932574"/>
                <a:gd name="connsiteY69" fmla="*/ 68881 h 279510"/>
                <a:gd name="connsiteX70" fmla="*/ 429018 w 932574"/>
                <a:gd name="connsiteY70" fmla="*/ 124670 h 279510"/>
                <a:gd name="connsiteX71" fmla="*/ 403983 w 932574"/>
                <a:gd name="connsiteY71" fmla="*/ 124670 h 279510"/>
                <a:gd name="connsiteX72" fmla="*/ 403983 w 932574"/>
                <a:gd name="connsiteY72" fmla="*/ 75713 h 279510"/>
                <a:gd name="connsiteX73" fmla="*/ 390327 w 932574"/>
                <a:gd name="connsiteY73" fmla="*/ 59204 h 279510"/>
                <a:gd name="connsiteX74" fmla="*/ 372688 w 932574"/>
                <a:gd name="connsiteY74" fmla="*/ 77420 h 279510"/>
                <a:gd name="connsiteX75" fmla="*/ 372688 w 932574"/>
                <a:gd name="connsiteY75" fmla="*/ 124670 h 279510"/>
                <a:gd name="connsiteX76" fmla="*/ 347653 w 932574"/>
                <a:gd name="connsiteY76" fmla="*/ 124670 h 279510"/>
                <a:gd name="connsiteX77" fmla="*/ 347653 w 932574"/>
                <a:gd name="connsiteY77" fmla="*/ 39279 h 279510"/>
                <a:gd name="connsiteX78" fmla="*/ 526316 w 932574"/>
                <a:gd name="connsiteY78" fmla="*/ 93360 h 279510"/>
                <a:gd name="connsiteX79" fmla="*/ 487055 w 932574"/>
                <a:gd name="connsiteY79" fmla="*/ 126377 h 279510"/>
                <a:gd name="connsiteX80" fmla="*/ 445519 w 932574"/>
                <a:gd name="connsiteY80" fmla="*/ 81975 h 279510"/>
                <a:gd name="connsiteX81" fmla="*/ 487624 w 932574"/>
                <a:gd name="connsiteY81" fmla="*/ 37572 h 279510"/>
                <a:gd name="connsiteX82" fmla="*/ 526316 w 932574"/>
                <a:gd name="connsiteY82" fmla="*/ 83113 h 279510"/>
                <a:gd name="connsiteX83" fmla="*/ 526316 w 932574"/>
                <a:gd name="connsiteY83" fmla="*/ 86529 h 279510"/>
                <a:gd name="connsiteX84" fmla="*/ 470555 w 932574"/>
                <a:gd name="connsiteY84" fmla="*/ 86529 h 279510"/>
                <a:gd name="connsiteX85" fmla="*/ 486486 w 932574"/>
                <a:gd name="connsiteY85" fmla="*/ 107022 h 279510"/>
                <a:gd name="connsiteX86" fmla="*/ 501280 w 932574"/>
                <a:gd name="connsiteY86" fmla="*/ 93360 h 279510"/>
                <a:gd name="connsiteX87" fmla="*/ 526316 w 932574"/>
                <a:gd name="connsiteY87" fmla="*/ 93360 h 279510"/>
                <a:gd name="connsiteX88" fmla="*/ 501280 w 932574"/>
                <a:gd name="connsiteY88" fmla="*/ 72866 h 279510"/>
                <a:gd name="connsiteX89" fmla="*/ 486486 w 932574"/>
                <a:gd name="connsiteY89" fmla="*/ 56357 h 279510"/>
                <a:gd name="connsiteX90" fmla="*/ 471123 w 932574"/>
                <a:gd name="connsiteY90" fmla="*/ 72866 h 279510"/>
                <a:gd name="connsiteX91" fmla="*/ 501280 w 932574"/>
                <a:gd name="connsiteY91" fmla="*/ 72866 h 279510"/>
                <a:gd name="connsiteX92" fmla="*/ 619630 w 932574"/>
                <a:gd name="connsiteY92" fmla="*/ 93360 h 279510"/>
                <a:gd name="connsiteX93" fmla="*/ 580370 w 932574"/>
                <a:gd name="connsiteY93" fmla="*/ 126377 h 279510"/>
                <a:gd name="connsiteX94" fmla="*/ 538833 w 932574"/>
                <a:gd name="connsiteY94" fmla="*/ 81975 h 279510"/>
                <a:gd name="connsiteX95" fmla="*/ 580939 w 932574"/>
                <a:gd name="connsiteY95" fmla="*/ 37572 h 279510"/>
                <a:gd name="connsiteX96" fmla="*/ 619630 w 932574"/>
                <a:gd name="connsiteY96" fmla="*/ 83113 h 279510"/>
                <a:gd name="connsiteX97" fmla="*/ 619630 w 932574"/>
                <a:gd name="connsiteY97" fmla="*/ 86529 h 279510"/>
                <a:gd name="connsiteX98" fmla="*/ 564438 w 932574"/>
                <a:gd name="connsiteY98" fmla="*/ 86529 h 279510"/>
                <a:gd name="connsiteX99" fmla="*/ 580370 w 932574"/>
                <a:gd name="connsiteY99" fmla="*/ 107022 h 279510"/>
                <a:gd name="connsiteX100" fmla="*/ 595164 w 932574"/>
                <a:gd name="connsiteY100" fmla="*/ 93360 h 279510"/>
                <a:gd name="connsiteX101" fmla="*/ 619630 w 932574"/>
                <a:gd name="connsiteY101" fmla="*/ 93360 h 279510"/>
                <a:gd name="connsiteX102" fmla="*/ 594594 w 932574"/>
                <a:gd name="connsiteY102" fmla="*/ 72866 h 279510"/>
                <a:gd name="connsiteX103" fmla="*/ 579801 w 932574"/>
                <a:gd name="connsiteY103" fmla="*/ 56357 h 279510"/>
                <a:gd name="connsiteX104" fmla="*/ 564438 w 932574"/>
                <a:gd name="connsiteY104" fmla="*/ 72866 h 279510"/>
                <a:gd name="connsiteX105" fmla="*/ 594594 w 932574"/>
                <a:gd name="connsiteY105" fmla="*/ 72866 h 279510"/>
                <a:gd name="connsiteX106" fmla="*/ 636700 w 932574"/>
                <a:gd name="connsiteY106" fmla="*/ 39279 h 279510"/>
                <a:gd name="connsiteX107" fmla="*/ 661735 w 932574"/>
                <a:gd name="connsiteY107" fmla="*/ 39279 h 279510"/>
                <a:gd name="connsiteX108" fmla="*/ 661735 w 932574"/>
                <a:gd name="connsiteY108" fmla="*/ 52942 h 279510"/>
                <a:gd name="connsiteX109" fmla="*/ 662304 w 932574"/>
                <a:gd name="connsiteY109" fmla="*/ 52942 h 279510"/>
                <a:gd name="connsiteX110" fmla="*/ 683926 w 932574"/>
                <a:gd name="connsiteY110" fmla="*/ 37572 h 279510"/>
                <a:gd name="connsiteX111" fmla="*/ 691323 w 932574"/>
                <a:gd name="connsiteY111" fmla="*/ 38710 h 279510"/>
                <a:gd name="connsiteX112" fmla="*/ 691323 w 932574"/>
                <a:gd name="connsiteY112" fmla="*/ 64896 h 279510"/>
                <a:gd name="connsiteX113" fmla="*/ 680512 w 932574"/>
                <a:gd name="connsiteY113" fmla="*/ 63189 h 279510"/>
                <a:gd name="connsiteX114" fmla="*/ 662304 w 932574"/>
                <a:gd name="connsiteY114" fmla="*/ 81975 h 279510"/>
                <a:gd name="connsiteX115" fmla="*/ 662304 w 932574"/>
                <a:gd name="connsiteY115" fmla="*/ 124670 h 279510"/>
                <a:gd name="connsiteX116" fmla="*/ 637269 w 932574"/>
                <a:gd name="connsiteY116" fmla="*/ 124670 h 279510"/>
                <a:gd name="connsiteX117" fmla="*/ 637269 w 932574"/>
                <a:gd name="connsiteY117" fmla="*/ 39279 h 279510"/>
                <a:gd name="connsiteX118" fmla="*/ 702702 w 932574"/>
                <a:gd name="connsiteY118" fmla="*/ 14232 h 279510"/>
                <a:gd name="connsiteX119" fmla="*/ 716927 w 932574"/>
                <a:gd name="connsiteY119" fmla="*/ 0 h 279510"/>
                <a:gd name="connsiteX120" fmla="*/ 731721 w 932574"/>
                <a:gd name="connsiteY120" fmla="*/ 14232 h 279510"/>
                <a:gd name="connsiteX121" fmla="*/ 716927 w 932574"/>
                <a:gd name="connsiteY121" fmla="*/ 28463 h 279510"/>
                <a:gd name="connsiteX122" fmla="*/ 702702 w 932574"/>
                <a:gd name="connsiteY122" fmla="*/ 14232 h 279510"/>
                <a:gd name="connsiteX123" fmla="*/ 704409 w 932574"/>
                <a:gd name="connsiteY123" fmla="*/ 39279 h 279510"/>
                <a:gd name="connsiteX124" fmla="*/ 729445 w 932574"/>
                <a:gd name="connsiteY124" fmla="*/ 39279 h 279510"/>
                <a:gd name="connsiteX125" fmla="*/ 729445 w 932574"/>
                <a:gd name="connsiteY125" fmla="*/ 124670 h 279510"/>
                <a:gd name="connsiteX126" fmla="*/ 704409 w 932574"/>
                <a:gd name="connsiteY126" fmla="*/ 124670 h 279510"/>
                <a:gd name="connsiteX127" fmla="*/ 704409 w 932574"/>
                <a:gd name="connsiteY127" fmla="*/ 39279 h 279510"/>
                <a:gd name="connsiteX128" fmla="*/ 750498 w 932574"/>
                <a:gd name="connsiteY128" fmla="*/ 39279 h 279510"/>
                <a:gd name="connsiteX129" fmla="*/ 775533 w 932574"/>
                <a:gd name="connsiteY129" fmla="*/ 39279 h 279510"/>
                <a:gd name="connsiteX130" fmla="*/ 775533 w 932574"/>
                <a:gd name="connsiteY130" fmla="*/ 52942 h 279510"/>
                <a:gd name="connsiteX131" fmla="*/ 776102 w 932574"/>
                <a:gd name="connsiteY131" fmla="*/ 52942 h 279510"/>
                <a:gd name="connsiteX132" fmla="*/ 803982 w 932574"/>
                <a:gd name="connsiteY132" fmla="*/ 37572 h 279510"/>
                <a:gd name="connsiteX133" fmla="*/ 831863 w 932574"/>
                <a:gd name="connsiteY133" fmla="*/ 68881 h 279510"/>
                <a:gd name="connsiteX134" fmla="*/ 831863 w 932574"/>
                <a:gd name="connsiteY134" fmla="*/ 124670 h 279510"/>
                <a:gd name="connsiteX135" fmla="*/ 806827 w 932574"/>
                <a:gd name="connsiteY135" fmla="*/ 124670 h 279510"/>
                <a:gd name="connsiteX136" fmla="*/ 806827 w 932574"/>
                <a:gd name="connsiteY136" fmla="*/ 75713 h 279510"/>
                <a:gd name="connsiteX137" fmla="*/ 793172 w 932574"/>
                <a:gd name="connsiteY137" fmla="*/ 59204 h 279510"/>
                <a:gd name="connsiteX138" fmla="*/ 775533 w 932574"/>
                <a:gd name="connsiteY138" fmla="*/ 77420 h 279510"/>
                <a:gd name="connsiteX139" fmla="*/ 775533 w 932574"/>
                <a:gd name="connsiteY139" fmla="*/ 124670 h 279510"/>
                <a:gd name="connsiteX140" fmla="*/ 750498 w 932574"/>
                <a:gd name="connsiteY140" fmla="*/ 124670 h 279510"/>
                <a:gd name="connsiteX141" fmla="*/ 750498 w 932574"/>
                <a:gd name="connsiteY141" fmla="*/ 39279 h 279510"/>
                <a:gd name="connsiteX142" fmla="*/ 932574 w 932574"/>
                <a:gd name="connsiteY142" fmla="*/ 39279 h 279510"/>
                <a:gd name="connsiteX143" fmla="*/ 932574 w 932574"/>
                <a:gd name="connsiteY143" fmla="*/ 58065 h 279510"/>
                <a:gd name="connsiteX144" fmla="*/ 917212 w 932574"/>
                <a:gd name="connsiteY144" fmla="*/ 58065 h 279510"/>
                <a:gd name="connsiteX145" fmla="*/ 919488 w 932574"/>
                <a:gd name="connsiteY145" fmla="*/ 69451 h 279510"/>
                <a:gd name="connsiteX146" fmla="*/ 885348 w 932574"/>
                <a:gd name="connsiteY146" fmla="*/ 100760 h 279510"/>
                <a:gd name="connsiteX147" fmla="*/ 871124 w 932574"/>
                <a:gd name="connsiteY147" fmla="*/ 98483 h 279510"/>
                <a:gd name="connsiteX148" fmla="*/ 868847 w 932574"/>
                <a:gd name="connsiteY148" fmla="*/ 103607 h 279510"/>
                <a:gd name="connsiteX149" fmla="*/ 930867 w 932574"/>
                <a:gd name="connsiteY149" fmla="*/ 130932 h 279510"/>
                <a:gd name="connsiteX150" fmla="*/ 885917 w 932574"/>
                <a:gd name="connsiteY150" fmla="*/ 157118 h 279510"/>
                <a:gd name="connsiteX151" fmla="*/ 844381 w 932574"/>
                <a:gd name="connsiteY151" fmla="*/ 137763 h 279510"/>
                <a:gd name="connsiteX152" fmla="*/ 853485 w 932574"/>
                <a:gd name="connsiteY152" fmla="*/ 122962 h 279510"/>
                <a:gd name="connsiteX153" fmla="*/ 846088 w 932574"/>
                <a:gd name="connsiteY153" fmla="*/ 109869 h 279510"/>
                <a:gd name="connsiteX154" fmla="*/ 858606 w 932574"/>
                <a:gd name="connsiteY154" fmla="*/ 91652 h 279510"/>
                <a:gd name="connsiteX155" fmla="*/ 850071 w 932574"/>
                <a:gd name="connsiteY155" fmla="*/ 69451 h 279510"/>
                <a:gd name="connsiteX156" fmla="*/ 884779 w 932574"/>
                <a:gd name="connsiteY156" fmla="*/ 38141 h 279510"/>
                <a:gd name="connsiteX157" fmla="*/ 897297 w 932574"/>
                <a:gd name="connsiteY157" fmla="*/ 39849 h 279510"/>
                <a:gd name="connsiteX158" fmla="*/ 932574 w 932574"/>
                <a:gd name="connsiteY158" fmla="*/ 39849 h 279510"/>
                <a:gd name="connsiteX159" fmla="*/ 867709 w 932574"/>
                <a:gd name="connsiteY159" fmla="*/ 127516 h 279510"/>
                <a:gd name="connsiteX160" fmla="*/ 864296 w 932574"/>
                <a:gd name="connsiteY160" fmla="*/ 133778 h 279510"/>
                <a:gd name="connsiteX161" fmla="*/ 887055 w 932574"/>
                <a:gd name="connsiteY161" fmla="*/ 141748 h 279510"/>
                <a:gd name="connsiteX162" fmla="*/ 906970 w 932574"/>
                <a:gd name="connsiteY162" fmla="*/ 133778 h 279510"/>
                <a:gd name="connsiteX163" fmla="*/ 867709 w 932574"/>
                <a:gd name="connsiteY163" fmla="*/ 127516 h 279510"/>
                <a:gd name="connsiteX164" fmla="*/ 896728 w 932574"/>
                <a:gd name="connsiteY164" fmla="*/ 69451 h 279510"/>
                <a:gd name="connsiteX165" fmla="*/ 884779 w 932574"/>
                <a:gd name="connsiteY165" fmla="*/ 54080 h 279510"/>
                <a:gd name="connsiteX166" fmla="*/ 872830 w 932574"/>
                <a:gd name="connsiteY166" fmla="*/ 69451 h 279510"/>
                <a:gd name="connsiteX167" fmla="*/ 884779 w 932574"/>
                <a:gd name="connsiteY167" fmla="*/ 84821 h 279510"/>
                <a:gd name="connsiteX168" fmla="*/ 896728 w 932574"/>
                <a:gd name="connsiteY168" fmla="*/ 69451 h 279510"/>
                <a:gd name="connsiteX169" fmla="*/ 569 w 932574"/>
                <a:gd name="connsiteY169" fmla="*/ 159964 h 279510"/>
                <a:gd name="connsiteX170" fmla="*/ 82504 w 932574"/>
                <a:gd name="connsiteY170" fmla="*/ 159964 h 279510"/>
                <a:gd name="connsiteX171" fmla="*/ 82504 w 932574"/>
                <a:gd name="connsiteY171" fmla="*/ 181596 h 279510"/>
                <a:gd name="connsiteX172" fmla="*/ 27311 w 932574"/>
                <a:gd name="connsiteY172" fmla="*/ 181596 h 279510"/>
                <a:gd name="connsiteX173" fmla="*/ 27311 w 932574"/>
                <a:gd name="connsiteY173" fmla="*/ 208921 h 279510"/>
                <a:gd name="connsiteX174" fmla="*/ 79090 w 932574"/>
                <a:gd name="connsiteY174" fmla="*/ 208921 h 279510"/>
                <a:gd name="connsiteX175" fmla="*/ 79090 w 932574"/>
                <a:gd name="connsiteY175" fmla="*/ 229984 h 279510"/>
                <a:gd name="connsiteX176" fmla="*/ 27311 w 932574"/>
                <a:gd name="connsiteY176" fmla="*/ 229984 h 279510"/>
                <a:gd name="connsiteX177" fmla="*/ 27311 w 932574"/>
                <a:gd name="connsiteY177" fmla="*/ 277803 h 279510"/>
                <a:gd name="connsiteX178" fmla="*/ 569 w 932574"/>
                <a:gd name="connsiteY178" fmla="*/ 277803 h 279510"/>
                <a:gd name="connsiteX179" fmla="*/ 569 w 932574"/>
                <a:gd name="connsiteY179" fmla="*/ 159964 h 279510"/>
                <a:gd name="connsiteX180" fmla="*/ 99573 w 932574"/>
                <a:gd name="connsiteY180" fmla="*/ 167365 h 279510"/>
                <a:gd name="connsiteX181" fmla="*/ 113798 w 932574"/>
                <a:gd name="connsiteY181" fmla="*/ 153133 h 279510"/>
                <a:gd name="connsiteX182" fmla="*/ 128592 w 932574"/>
                <a:gd name="connsiteY182" fmla="*/ 167365 h 279510"/>
                <a:gd name="connsiteX183" fmla="*/ 113798 w 932574"/>
                <a:gd name="connsiteY183" fmla="*/ 181596 h 279510"/>
                <a:gd name="connsiteX184" fmla="*/ 99573 w 932574"/>
                <a:gd name="connsiteY184" fmla="*/ 167365 h 279510"/>
                <a:gd name="connsiteX185" fmla="*/ 101280 w 932574"/>
                <a:gd name="connsiteY185" fmla="*/ 192412 h 279510"/>
                <a:gd name="connsiteX186" fmla="*/ 126316 w 932574"/>
                <a:gd name="connsiteY186" fmla="*/ 192412 h 279510"/>
                <a:gd name="connsiteX187" fmla="*/ 126316 w 932574"/>
                <a:gd name="connsiteY187" fmla="*/ 277803 h 279510"/>
                <a:gd name="connsiteX188" fmla="*/ 101280 w 932574"/>
                <a:gd name="connsiteY188" fmla="*/ 277803 h 279510"/>
                <a:gd name="connsiteX189" fmla="*/ 101280 w 932574"/>
                <a:gd name="connsiteY189" fmla="*/ 192412 h 279510"/>
                <a:gd name="connsiteX190" fmla="*/ 147368 w 932574"/>
                <a:gd name="connsiteY190" fmla="*/ 192412 h 279510"/>
                <a:gd name="connsiteX191" fmla="*/ 172404 w 932574"/>
                <a:gd name="connsiteY191" fmla="*/ 192412 h 279510"/>
                <a:gd name="connsiteX192" fmla="*/ 172404 w 932574"/>
                <a:gd name="connsiteY192" fmla="*/ 206075 h 279510"/>
                <a:gd name="connsiteX193" fmla="*/ 172973 w 932574"/>
                <a:gd name="connsiteY193" fmla="*/ 206075 h 279510"/>
                <a:gd name="connsiteX194" fmla="*/ 194595 w 932574"/>
                <a:gd name="connsiteY194" fmla="*/ 190705 h 279510"/>
                <a:gd name="connsiteX195" fmla="*/ 201991 w 932574"/>
                <a:gd name="connsiteY195" fmla="*/ 191843 h 279510"/>
                <a:gd name="connsiteX196" fmla="*/ 201991 w 932574"/>
                <a:gd name="connsiteY196" fmla="*/ 218029 h 279510"/>
                <a:gd name="connsiteX197" fmla="*/ 191181 w 932574"/>
                <a:gd name="connsiteY197" fmla="*/ 216322 h 279510"/>
                <a:gd name="connsiteX198" fmla="*/ 172973 w 932574"/>
                <a:gd name="connsiteY198" fmla="*/ 235107 h 279510"/>
                <a:gd name="connsiteX199" fmla="*/ 172973 w 932574"/>
                <a:gd name="connsiteY199" fmla="*/ 277803 h 279510"/>
                <a:gd name="connsiteX200" fmla="*/ 147937 w 932574"/>
                <a:gd name="connsiteY200" fmla="*/ 277803 h 279510"/>
                <a:gd name="connsiteX201" fmla="*/ 147937 w 932574"/>
                <a:gd name="connsiteY201" fmla="*/ 192412 h 279510"/>
                <a:gd name="connsiteX202" fmla="*/ 234993 w 932574"/>
                <a:gd name="connsiteY202" fmla="*/ 249339 h 279510"/>
                <a:gd name="connsiteX203" fmla="*/ 250355 w 932574"/>
                <a:gd name="connsiteY203" fmla="*/ 261863 h 279510"/>
                <a:gd name="connsiteX204" fmla="*/ 262304 w 932574"/>
                <a:gd name="connsiteY204" fmla="*/ 254463 h 279510"/>
                <a:gd name="connsiteX205" fmla="*/ 213371 w 932574"/>
                <a:gd name="connsiteY205" fmla="*/ 218029 h 279510"/>
                <a:gd name="connsiteX206" fmla="*/ 248649 w 932574"/>
                <a:gd name="connsiteY206" fmla="*/ 190705 h 279510"/>
                <a:gd name="connsiteX207" fmla="*/ 285633 w 932574"/>
                <a:gd name="connsiteY207" fmla="*/ 219737 h 279510"/>
                <a:gd name="connsiteX208" fmla="*/ 261735 w 932574"/>
                <a:gd name="connsiteY208" fmla="*/ 219737 h 279510"/>
                <a:gd name="connsiteX209" fmla="*/ 248649 w 932574"/>
                <a:gd name="connsiteY209" fmla="*/ 208352 h 279510"/>
                <a:gd name="connsiteX210" fmla="*/ 238407 w 932574"/>
                <a:gd name="connsiteY210" fmla="*/ 215183 h 279510"/>
                <a:gd name="connsiteX211" fmla="*/ 287340 w 932574"/>
                <a:gd name="connsiteY211" fmla="*/ 252185 h 279510"/>
                <a:gd name="connsiteX212" fmla="*/ 250925 w 932574"/>
                <a:gd name="connsiteY212" fmla="*/ 278941 h 279510"/>
                <a:gd name="connsiteX213" fmla="*/ 210526 w 932574"/>
                <a:gd name="connsiteY213" fmla="*/ 248770 h 279510"/>
                <a:gd name="connsiteX214" fmla="*/ 234993 w 932574"/>
                <a:gd name="connsiteY214" fmla="*/ 248770 h 279510"/>
                <a:gd name="connsiteX215" fmla="*/ 308393 w 932574"/>
                <a:gd name="connsiteY215" fmla="*/ 212337 h 279510"/>
                <a:gd name="connsiteX216" fmla="*/ 297013 w 932574"/>
                <a:gd name="connsiteY216" fmla="*/ 212337 h 279510"/>
                <a:gd name="connsiteX217" fmla="*/ 297013 w 932574"/>
                <a:gd name="connsiteY217" fmla="*/ 192412 h 279510"/>
                <a:gd name="connsiteX218" fmla="*/ 308393 w 932574"/>
                <a:gd name="connsiteY218" fmla="*/ 192412 h 279510"/>
                <a:gd name="connsiteX219" fmla="*/ 308393 w 932574"/>
                <a:gd name="connsiteY219" fmla="*/ 170211 h 279510"/>
                <a:gd name="connsiteX220" fmla="*/ 333428 w 932574"/>
                <a:gd name="connsiteY220" fmla="*/ 170211 h 279510"/>
                <a:gd name="connsiteX221" fmla="*/ 333428 w 932574"/>
                <a:gd name="connsiteY221" fmla="*/ 192412 h 279510"/>
                <a:gd name="connsiteX222" fmla="*/ 353343 w 932574"/>
                <a:gd name="connsiteY222" fmla="*/ 192412 h 279510"/>
                <a:gd name="connsiteX223" fmla="*/ 353343 w 932574"/>
                <a:gd name="connsiteY223" fmla="*/ 212337 h 279510"/>
                <a:gd name="connsiteX224" fmla="*/ 333428 w 932574"/>
                <a:gd name="connsiteY224" fmla="*/ 212337 h 279510"/>
                <a:gd name="connsiteX225" fmla="*/ 333428 w 932574"/>
                <a:gd name="connsiteY225" fmla="*/ 244785 h 279510"/>
                <a:gd name="connsiteX226" fmla="*/ 346515 w 932574"/>
                <a:gd name="connsiteY226" fmla="*/ 256170 h 279510"/>
                <a:gd name="connsiteX227" fmla="*/ 355050 w 932574"/>
                <a:gd name="connsiteY227" fmla="*/ 255601 h 279510"/>
                <a:gd name="connsiteX228" fmla="*/ 355050 w 932574"/>
                <a:gd name="connsiteY228" fmla="*/ 277803 h 279510"/>
                <a:gd name="connsiteX229" fmla="*/ 341963 w 932574"/>
                <a:gd name="connsiteY229" fmla="*/ 279510 h 279510"/>
                <a:gd name="connsiteX230" fmla="*/ 308393 w 932574"/>
                <a:gd name="connsiteY230" fmla="*/ 245354 h 279510"/>
                <a:gd name="connsiteX231" fmla="*/ 308393 w 932574"/>
                <a:gd name="connsiteY231" fmla="*/ 212337 h 279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</a:cxnLst>
              <a:rect l="l" t="t" r="r" b="b"/>
              <a:pathLst>
                <a:path w="932574" h="279510">
                  <a:moveTo>
                    <a:pt x="569" y="6831"/>
                  </a:moveTo>
                  <a:lnTo>
                    <a:pt x="84210" y="6831"/>
                  </a:lnTo>
                  <a:lnTo>
                    <a:pt x="84210" y="28463"/>
                  </a:lnTo>
                  <a:lnTo>
                    <a:pt x="27311" y="28463"/>
                  </a:lnTo>
                  <a:lnTo>
                    <a:pt x="27311" y="53511"/>
                  </a:lnTo>
                  <a:lnTo>
                    <a:pt x="80797" y="53511"/>
                  </a:lnTo>
                  <a:lnTo>
                    <a:pt x="80797" y="74574"/>
                  </a:lnTo>
                  <a:lnTo>
                    <a:pt x="27311" y="74574"/>
                  </a:lnTo>
                  <a:lnTo>
                    <a:pt x="27311" y="103037"/>
                  </a:lnTo>
                  <a:lnTo>
                    <a:pt x="85348" y="103037"/>
                  </a:lnTo>
                  <a:lnTo>
                    <a:pt x="85348" y="124670"/>
                  </a:lnTo>
                  <a:lnTo>
                    <a:pt x="0" y="124670"/>
                  </a:lnTo>
                  <a:lnTo>
                    <a:pt x="0" y="6831"/>
                  </a:lnTo>
                  <a:close/>
                  <a:moveTo>
                    <a:pt x="104694" y="39279"/>
                  </a:moveTo>
                  <a:lnTo>
                    <a:pt x="129730" y="39279"/>
                  </a:lnTo>
                  <a:lnTo>
                    <a:pt x="129730" y="52942"/>
                  </a:lnTo>
                  <a:lnTo>
                    <a:pt x="130299" y="52942"/>
                  </a:lnTo>
                  <a:cubicBezTo>
                    <a:pt x="135989" y="43264"/>
                    <a:pt x="143954" y="37572"/>
                    <a:pt x="158179" y="37572"/>
                  </a:cubicBezTo>
                  <a:cubicBezTo>
                    <a:pt x="178663" y="37572"/>
                    <a:pt x="186060" y="48957"/>
                    <a:pt x="186060" y="68881"/>
                  </a:cubicBezTo>
                  <a:lnTo>
                    <a:pt x="186060" y="124670"/>
                  </a:lnTo>
                  <a:lnTo>
                    <a:pt x="161024" y="124670"/>
                  </a:lnTo>
                  <a:lnTo>
                    <a:pt x="161024" y="75713"/>
                  </a:lnTo>
                  <a:cubicBezTo>
                    <a:pt x="161024" y="64896"/>
                    <a:pt x="157610" y="59204"/>
                    <a:pt x="147368" y="59204"/>
                  </a:cubicBezTo>
                  <a:cubicBezTo>
                    <a:pt x="136558" y="59204"/>
                    <a:pt x="129730" y="66604"/>
                    <a:pt x="129730" y="77420"/>
                  </a:cubicBezTo>
                  <a:lnTo>
                    <a:pt x="129730" y="124670"/>
                  </a:lnTo>
                  <a:lnTo>
                    <a:pt x="104694" y="124670"/>
                  </a:lnTo>
                  <a:lnTo>
                    <a:pt x="104694" y="39279"/>
                  </a:lnTo>
                  <a:close/>
                  <a:moveTo>
                    <a:pt x="287340" y="39279"/>
                  </a:moveTo>
                  <a:lnTo>
                    <a:pt x="287340" y="58065"/>
                  </a:lnTo>
                  <a:lnTo>
                    <a:pt x="271408" y="58065"/>
                  </a:lnTo>
                  <a:cubicBezTo>
                    <a:pt x="273115" y="61481"/>
                    <a:pt x="273684" y="65466"/>
                    <a:pt x="273684" y="69451"/>
                  </a:cubicBezTo>
                  <a:cubicBezTo>
                    <a:pt x="273684" y="87667"/>
                    <a:pt x="261166" y="100760"/>
                    <a:pt x="239545" y="100760"/>
                  </a:cubicBezTo>
                  <a:cubicBezTo>
                    <a:pt x="234424" y="100760"/>
                    <a:pt x="229303" y="100191"/>
                    <a:pt x="225320" y="98483"/>
                  </a:cubicBezTo>
                  <a:cubicBezTo>
                    <a:pt x="223613" y="100191"/>
                    <a:pt x="223044" y="101899"/>
                    <a:pt x="223044" y="103607"/>
                  </a:cubicBezTo>
                  <a:cubicBezTo>
                    <a:pt x="223044" y="114992"/>
                    <a:pt x="285064" y="95068"/>
                    <a:pt x="285064" y="130932"/>
                  </a:cubicBezTo>
                  <a:cubicBezTo>
                    <a:pt x="285064" y="145163"/>
                    <a:pt x="276529" y="157118"/>
                    <a:pt x="240114" y="157118"/>
                  </a:cubicBezTo>
                  <a:cubicBezTo>
                    <a:pt x="208819" y="157118"/>
                    <a:pt x="198578" y="149717"/>
                    <a:pt x="198578" y="137763"/>
                  </a:cubicBezTo>
                  <a:cubicBezTo>
                    <a:pt x="198578" y="131501"/>
                    <a:pt x="201991" y="126377"/>
                    <a:pt x="207681" y="122962"/>
                  </a:cubicBezTo>
                  <a:cubicBezTo>
                    <a:pt x="203129" y="120115"/>
                    <a:pt x="200284" y="116131"/>
                    <a:pt x="200284" y="109869"/>
                  </a:cubicBezTo>
                  <a:cubicBezTo>
                    <a:pt x="200284" y="102468"/>
                    <a:pt x="203698" y="96206"/>
                    <a:pt x="212802" y="91652"/>
                  </a:cubicBezTo>
                  <a:cubicBezTo>
                    <a:pt x="207112" y="85959"/>
                    <a:pt x="204267" y="78559"/>
                    <a:pt x="204267" y="69451"/>
                  </a:cubicBezTo>
                  <a:cubicBezTo>
                    <a:pt x="204267" y="50665"/>
                    <a:pt x="216785" y="38141"/>
                    <a:pt x="238976" y="38141"/>
                  </a:cubicBezTo>
                  <a:cubicBezTo>
                    <a:pt x="243528" y="38141"/>
                    <a:pt x="247511" y="38710"/>
                    <a:pt x="251494" y="39849"/>
                  </a:cubicBezTo>
                  <a:lnTo>
                    <a:pt x="287340" y="39849"/>
                  </a:lnTo>
                  <a:close/>
                  <a:moveTo>
                    <a:pt x="222475" y="127516"/>
                  </a:moveTo>
                  <a:cubicBezTo>
                    <a:pt x="219630" y="129793"/>
                    <a:pt x="219061" y="132070"/>
                    <a:pt x="219061" y="133778"/>
                  </a:cubicBezTo>
                  <a:cubicBezTo>
                    <a:pt x="219061" y="138901"/>
                    <a:pt x="223044" y="141748"/>
                    <a:pt x="241821" y="141748"/>
                  </a:cubicBezTo>
                  <a:cubicBezTo>
                    <a:pt x="257183" y="141748"/>
                    <a:pt x="261735" y="137193"/>
                    <a:pt x="261735" y="133778"/>
                  </a:cubicBezTo>
                  <a:cubicBezTo>
                    <a:pt x="261735" y="125808"/>
                    <a:pt x="239545" y="129793"/>
                    <a:pt x="222475" y="127516"/>
                  </a:cubicBezTo>
                  <a:close/>
                  <a:moveTo>
                    <a:pt x="251494" y="69451"/>
                  </a:moveTo>
                  <a:cubicBezTo>
                    <a:pt x="251494" y="59773"/>
                    <a:pt x="248080" y="54080"/>
                    <a:pt x="239545" y="54080"/>
                  </a:cubicBezTo>
                  <a:cubicBezTo>
                    <a:pt x="231010" y="54080"/>
                    <a:pt x="227596" y="59773"/>
                    <a:pt x="227596" y="69451"/>
                  </a:cubicBezTo>
                  <a:cubicBezTo>
                    <a:pt x="227596" y="79128"/>
                    <a:pt x="231010" y="84821"/>
                    <a:pt x="239545" y="84821"/>
                  </a:cubicBezTo>
                  <a:cubicBezTo>
                    <a:pt x="247511" y="84821"/>
                    <a:pt x="251494" y="79128"/>
                    <a:pt x="251494" y="69451"/>
                  </a:cubicBezTo>
                  <a:close/>
                  <a:moveTo>
                    <a:pt x="299858" y="14232"/>
                  </a:moveTo>
                  <a:cubicBezTo>
                    <a:pt x="299858" y="5693"/>
                    <a:pt x="304979" y="0"/>
                    <a:pt x="314082" y="0"/>
                  </a:cubicBezTo>
                  <a:cubicBezTo>
                    <a:pt x="322617" y="0"/>
                    <a:pt x="328876" y="5693"/>
                    <a:pt x="328876" y="14232"/>
                  </a:cubicBezTo>
                  <a:cubicBezTo>
                    <a:pt x="328876" y="22771"/>
                    <a:pt x="323186" y="28463"/>
                    <a:pt x="314082" y="28463"/>
                  </a:cubicBezTo>
                  <a:cubicBezTo>
                    <a:pt x="304979" y="28463"/>
                    <a:pt x="299858" y="22771"/>
                    <a:pt x="299858" y="14232"/>
                  </a:cubicBezTo>
                  <a:close/>
                  <a:moveTo>
                    <a:pt x="301565" y="39279"/>
                  </a:moveTo>
                  <a:lnTo>
                    <a:pt x="326600" y="39279"/>
                  </a:lnTo>
                  <a:lnTo>
                    <a:pt x="326600" y="124670"/>
                  </a:lnTo>
                  <a:lnTo>
                    <a:pt x="301565" y="124670"/>
                  </a:lnTo>
                  <a:lnTo>
                    <a:pt x="301565" y="39279"/>
                  </a:lnTo>
                  <a:close/>
                  <a:moveTo>
                    <a:pt x="347653" y="39279"/>
                  </a:moveTo>
                  <a:lnTo>
                    <a:pt x="372688" y="39279"/>
                  </a:lnTo>
                  <a:lnTo>
                    <a:pt x="372688" y="52942"/>
                  </a:lnTo>
                  <a:lnTo>
                    <a:pt x="373258" y="52942"/>
                  </a:lnTo>
                  <a:cubicBezTo>
                    <a:pt x="378947" y="43264"/>
                    <a:pt x="386913" y="37572"/>
                    <a:pt x="401138" y="37572"/>
                  </a:cubicBezTo>
                  <a:cubicBezTo>
                    <a:pt x="421622" y="37572"/>
                    <a:pt x="429018" y="48957"/>
                    <a:pt x="429018" y="68881"/>
                  </a:cubicBezTo>
                  <a:lnTo>
                    <a:pt x="429018" y="124670"/>
                  </a:lnTo>
                  <a:lnTo>
                    <a:pt x="403983" y="124670"/>
                  </a:lnTo>
                  <a:lnTo>
                    <a:pt x="403983" y="75713"/>
                  </a:lnTo>
                  <a:cubicBezTo>
                    <a:pt x="403983" y="64896"/>
                    <a:pt x="400569" y="59204"/>
                    <a:pt x="390327" y="59204"/>
                  </a:cubicBezTo>
                  <a:cubicBezTo>
                    <a:pt x="379516" y="59204"/>
                    <a:pt x="372688" y="66604"/>
                    <a:pt x="372688" y="77420"/>
                  </a:cubicBezTo>
                  <a:lnTo>
                    <a:pt x="372688" y="124670"/>
                  </a:lnTo>
                  <a:lnTo>
                    <a:pt x="347653" y="124670"/>
                  </a:lnTo>
                  <a:lnTo>
                    <a:pt x="347653" y="39279"/>
                  </a:lnTo>
                  <a:close/>
                  <a:moveTo>
                    <a:pt x="526316" y="93360"/>
                  </a:moveTo>
                  <a:cubicBezTo>
                    <a:pt x="525178" y="111007"/>
                    <a:pt x="512660" y="126377"/>
                    <a:pt x="487055" y="126377"/>
                  </a:cubicBezTo>
                  <a:cubicBezTo>
                    <a:pt x="457468" y="126377"/>
                    <a:pt x="445519" y="108730"/>
                    <a:pt x="445519" y="81975"/>
                  </a:cubicBezTo>
                  <a:cubicBezTo>
                    <a:pt x="445519" y="55219"/>
                    <a:pt x="459744" y="37572"/>
                    <a:pt x="487624" y="37572"/>
                  </a:cubicBezTo>
                  <a:cubicBezTo>
                    <a:pt x="515505" y="37572"/>
                    <a:pt x="526316" y="54650"/>
                    <a:pt x="526316" y="83113"/>
                  </a:cubicBezTo>
                  <a:lnTo>
                    <a:pt x="526316" y="86529"/>
                  </a:lnTo>
                  <a:lnTo>
                    <a:pt x="470555" y="86529"/>
                  </a:lnTo>
                  <a:cubicBezTo>
                    <a:pt x="471123" y="99622"/>
                    <a:pt x="475676" y="107022"/>
                    <a:pt x="486486" y="107022"/>
                  </a:cubicBezTo>
                  <a:cubicBezTo>
                    <a:pt x="496159" y="107022"/>
                    <a:pt x="501280" y="100760"/>
                    <a:pt x="501280" y="93360"/>
                  </a:cubicBezTo>
                  <a:lnTo>
                    <a:pt x="526316" y="93360"/>
                  </a:lnTo>
                  <a:close/>
                  <a:moveTo>
                    <a:pt x="501280" y="72866"/>
                  </a:moveTo>
                  <a:cubicBezTo>
                    <a:pt x="500711" y="64327"/>
                    <a:pt x="496728" y="56357"/>
                    <a:pt x="486486" y="56357"/>
                  </a:cubicBezTo>
                  <a:cubicBezTo>
                    <a:pt x="476813" y="56357"/>
                    <a:pt x="472262" y="62050"/>
                    <a:pt x="471123" y="72866"/>
                  </a:cubicBezTo>
                  <a:lnTo>
                    <a:pt x="501280" y="72866"/>
                  </a:lnTo>
                  <a:close/>
                  <a:moveTo>
                    <a:pt x="619630" y="93360"/>
                  </a:moveTo>
                  <a:cubicBezTo>
                    <a:pt x="618492" y="111007"/>
                    <a:pt x="605974" y="126377"/>
                    <a:pt x="580370" y="126377"/>
                  </a:cubicBezTo>
                  <a:cubicBezTo>
                    <a:pt x="550782" y="126377"/>
                    <a:pt x="538833" y="108730"/>
                    <a:pt x="538833" y="81975"/>
                  </a:cubicBezTo>
                  <a:cubicBezTo>
                    <a:pt x="538833" y="55219"/>
                    <a:pt x="553058" y="37572"/>
                    <a:pt x="580939" y="37572"/>
                  </a:cubicBezTo>
                  <a:cubicBezTo>
                    <a:pt x="608819" y="37572"/>
                    <a:pt x="619630" y="54650"/>
                    <a:pt x="619630" y="83113"/>
                  </a:cubicBezTo>
                  <a:lnTo>
                    <a:pt x="619630" y="86529"/>
                  </a:lnTo>
                  <a:lnTo>
                    <a:pt x="564438" y="86529"/>
                  </a:lnTo>
                  <a:cubicBezTo>
                    <a:pt x="565007" y="99622"/>
                    <a:pt x="569559" y="107022"/>
                    <a:pt x="580370" y="107022"/>
                  </a:cubicBezTo>
                  <a:cubicBezTo>
                    <a:pt x="590042" y="107022"/>
                    <a:pt x="595164" y="100760"/>
                    <a:pt x="595164" y="93360"/>
                  </a:cubicBezTo>
                  <a:lnTo>
                    <a:pt x="619630" y="93360"/>
                  </a:lnTo>
                  <a:close/>
                  <a:moveTo>
                    <a:pt x="594594" y="72866"/>
                  </a:moveTo>
                  <a:cubicBezTo>
                    <a:pt x="594025" y="64327"/>
                    <a:pt x="590042" y="56357"/>
                    <a:pt x="579801" y="56357"/>
                  </a:cubicBezTo>
                  <a:cubicBezTo>
                    <a:pt x="570128" y="56357"/>
                    <a:pt x="565576" y="62050"/>
                    <a:pt x="564438" y="72866"/>
                  </a:cubicBezTo>
                  <a:lnTo>
                    <a:pt x="594594" y="72866"/>
                  </a:lnTo>
                  <a:close/>
                  <a:moveTo>
                    <a:pt x="636700" y="39279"/>
                  </a:moveTo>
                  <a:lnTo>
                    <a:pt x="661735" y="39279"/>
                  </a:lnTo>
                  <a:lnTo>
                    <a:pt x="661735" y="52942"/>
                  </a:lnTo>
                  <a:lnTo>
                    <a:pt x="662304" y="52942"/>
                  </a:lnTo>
                  <a:cubicBezTo>
                    <a:pt x="667994" y="43264"/>
                    <a:pt x="675391" y="37572"/>
                    <a:pt x="683926" y="37572"/>
                  </a:cubicBezTo>
                  <a:cubicBezTo>
                    <a:pt x="686202" y="37572"/>
                    <a:pt x="688478" y="38141"/>
                    <a:pt x="691323" y="38710"/>
                  </a:cubicBezTo>
                  <a:lnTo>
                    <a:pt x="691323" y="64896"/>
                  </a:lnTo>
                  <a:cubicBezTo>
                    <a:pt x="688478" y="63758"/>
                    <a:pt x="685064" y="63189"/>
                    <a:pt x="680512" y="63189"/>
                  </a:cubicBezTo>
                  <a:cubicBezTo>
                    <a:pt x="669701" y="63189"/>
                    <a:pt x="662304" y="70020"/>
                    <a:pt x="662304" y="81975"/>
                  </a:cubicBezTo>
                  <a:lnTo>
                    <a:pt x="662304" y="124670"/>
                  </a:lnTo>
                  <a:lnTo>
                    <a:pt x="637269" y="124670"/>
                  </a:lnTo>
                  <a:lnTo>
                    <a:pt x="637269" y="39279"/>
                  </a:lnTo>
                  <a:close/>
                  <a:moveTo>
                    <a:pt x="702702" y="14232"/>
                  </a:moveTo>
                  <a:cubicBezTo>
                    <a:pt x="702702" y="5693"/>
                    <a:pt x="707823" y="0"/>
                    <a:pt x="716927" y="0"/>
                  </a:cubicBezTo>
                  <a:cubicBezTo>
                    <a:pt x="725462" y="0"/>
                    <a:pt x="731721" y="5693"/>
                    <a:pt x="731721" y="14232"/>
                  </a:cubicBezTo>
                  <a:cubicBezTo>
                    <a:pt x="731721" y="22771"/>
                    <a:pt x="726031" y="28463"/>
                    <a:pt x="716927" y="28463"/>
                  </a:cubicBezTo>
                  <a:cubicBezTo>
                    <a:pt x="707823" y="28463"/>
                    <a:pt x="702702" y="22771"/>
                    <a:pt x="702702" y="14232"/>
                  </a:cubicBezTo>
                  <a:close/>
                  <a:moveTo>
                    <a:pt x="704409" y="39279"/>
                  </a:moveTo>
                  <a:lnTo>
                    <a:pt x="729445" y="39279"/>
                  </a:lnTo>
                  <a:lnTo>
                    <a:pt x="729445" y="124670"/>
                  </a:lnTo>
                  <a:lnTo>
                    <a:pt x="704409" y="124670"/>
                  </a:lnTo>
                  <a:lnTo>
                    <a:pt x="704409" y="39279"/>
                  </a:lnTo>
                  <a:close/>
                  <a:moveTo>
                    <a:pt x="750498" y="39279"/>
                  </a:moveTo>
                  <a:lnTo>
                    <a:pt x="775533" y="39279"/>
                  </a:lnTo>
                  <a:lnTo>
                    <a:pt x="775533" y="52942"/>
                  </a:lnTo>
                  <a:lnTo>
                    <a:pt x="776102" y="52942"/>
                  </a:lnTo>
                  <a:cubicBezTo>
                    <a:pt x="781792" y="43264"/>
                    <a:pt x="789758" y="37572"/>
                    <a:pt x="803982" y="37572"/>
                  </a:cubicBezTo>
                  <a:cubicBezTo>
                    <a:pt x="824466" y="37572"/>
                    <a:pt x="831863" y="48957"/>
                    <a:pt x="831863" y="68881"/>
                  </a:cubicBezTo>
                  <a:lnTo>
                    <a:pt x="831863" y="124670"/>
                  </a:lnTo>
                  <a:lnTo>
                    <a:pt x="806827" y="124670"/>
                  </a:lnTo>
                  <a:lnTo>
                    <a:pt x="806827" y="75713"/>
                  </a:lnTo>
                  <a:cubicBezTo>
                    <a:pt x="806827" y="64896"/>
                    <a:pt x="803414" y="59204"/>
                    <a:pt x="793172" y="59204"/>
                  </a:cubicBezTo>
                  <a:cubicBezTo>
                    <a:pt x="782361" y="59204"/>
                    <a:pt x="775533" y="66604"/>
                    <a:pt x="775533" y="77420"/>
                  </a:cubicBezTo>
                  <a:lnTo>
                    <a:pt x="775533" y="124670"/>
                  </a:lnTo>
                  <a:lnTo>
                    <a:pt x="750498" y="124670"/>
                  </a:lnTo>
                  <a:lnTo>
                    <a:pt x="750498" y="39279"/>
                  </a:lnTo>
                  <a:close/>
                  <a:moveTo>
                    <a:pt x="932574" y="39279"/>
                  </a:moveTo>
                  <a:lnTo>
                    <a:pt x="932574" y="58065"/>
                  </a:lnTo>
                  <a:lnTo>
                    <a:pt x="917212" y="58065"/>
                  </a:lnTo>
                  <a:cubicBezTo>
                    <a:pt x="918918" y="61481"/>
                    <a:pt x="919488" y="65466"/>
                    <a:pt x="919488" y="69451"/>
                  </a:cubicBezTo>
                  <a:cubicBezTo>
                    <a:pt x="919488" y="87667"/>
                    <a:pt x="906970" y="100760"/>
                    <a:pt x="885348" y="100760"/>
                  </a:cubicBezTo>
                  <a:cubicBezTo>
                    <a:pt x="880227" y="100760"/>
                    <a:pt x="875106" y="100191"/>
                    <a:pt x="871124" y="98483"/>
                  </a:cubicBezTo>
                  <a:cubicBezTo>
                    <a:pt x="869416" y="100191"/>
                    <a:pt x="868847" y="101899"/>
                    <a:pt x="868847" y="103607"/>
                  </a:cubicBezTo>
                  <a:cubicBezTo>
                    <a:pt x="868847" y="114992"/>
                    <a:pt x="930867" y="95068"/>
                    <a:pt x="930867" y="130932"/>
                  </a:cubicBezTo>
                  <a:cubicBezTo>
                    <a:pt x="930867" y="145163"/>
                    <a:pt x="922333" y="157118"/>
                    <a:pt x="885917" y="157118"/>
                  </a:cubicBezTo>
                  <a:cubicBezTo>
                    <a:pt x="854623" y="157118"/>
                    <a:pt x="844381" y="149717"/>
                    <a:pt x="844381" y="137763"/>
                  </a:cubicBezTo>
                  <a:cubicBezTo>
                    <a:pt x="844381" y="131501"/>
                    <a:pt x="847795" y="126377"/>
                    <a:pt x="853485" y="122962"/>
                  </a:cubicBezTo>
                  <a:cubicBezTo>
                    <a:pt x="848933" y="120115"/>
                    <a:pt x="846088" y="116131"/>
                    <a:pt x="846088" y="109869"/>
                  </a:cubicBezTo>
                  <a:cubicBezTo>
                    <a:pt x="846088" y="102468"/>
                    <a:pt x="849502" y="96206"/>
                    <a:pt x="858606" y="91652"/>
                  </a:cubicBezTo>
                  <a:cubicBezTo>
                    <a:pt x="852916" y="85959"/>
                    <a:pt x="850071" y="78559"/>
                    <a:pt x="850071" y="69451"/>
                  </a:cubicBezTo>
                  <a:cubicBezTo>
                    <a:pt x="850071" y="50665"/>
                    <a:pt x="862589" y="38141"/>
                    <a:pt x="884779" y="38141"/>
                  </a:cubicBezTo>
                  <a:cubicBezTo>
                    <a:pt x="889331" y="38141"/>
                    <a:pt x="893314" y="38710"/>
                    <a:pt x="897297" y="39849"/>
                  </a:cubicBezTo>
                  <a:lnTo>
                    <a:pt x="932574" y="39849"/>
                  </a:lnTo>
                  <a:close/>
                  <a:moveTo>
                    <a:pt x="867709" y="127516"/>
                  </a:moveTo>
                  <a:cubicBezTo>
                    <a:pt x="864864" y="129793"/>
                    <a:pt x="864296" y="132070"/>
                    <a:pt x="864296" y="133778"/>
                  </a:cubicBezTo>
                  <a:cubicBezTo>
                    <a:pt x="864296" y="138901"/>
                    <a:pt x="868279" y="141748"/>
                    <a:pt x="887055" y="141748"/>
                  </a:cubicBezTo>
                  <a:cubicBezTo>
                    <a:pt x="902418" y="141748"/>
                    <a:pt x="906970" y="137193"/>
                    <a:pt x="906970" y="133778"/>
                  </a:cubicBezTo>
                  <a:cubicBezTo>
                    <a:pt x="907539" y="125808"/>
                    <a:pt x="885348" y="129793"/>
                    <a:pt x="867709" y="127516"/>
                  </a:cubicBezTo>
                  <a:close/>
                  <a:moveTo>
                    <a:pt x="896728" y="69451"/>
                  </a:moveTo>
                  <a:cubicBezTo>
                    <a:pt x="896728" y="59773"/>
                    <a:pt x="893314" y="54080"/>
                    <a:pt x="884779" y="54080"/>
                  </a:cubicBezTo>
                  <a:cubicBezTo>
                    <a:pt x="876244" y="54080"/>
                    <a:pt x="872830" y="59773"/>
                    <a:pt x="872830" y="69451"/>
                  </a:cubicBezTo>
                  <a:cubicBezTo>
                    <a:pt x="872830" y="79128"/>
                    <a:pt x="876244" y="84821"/>
                    <a:pt x="884779" y="84821"/>
                  </a:cubicBezTo>
                  <a:cubicBezTo>
                    <a:pt x="893314" y="84821"/>
                    <a:pt x="896728" y="79128"/>
                    <a:pt x="896728" y="69451"/>
                  </a:cubicBezTo>
                  <a:close/>
                  <a:moveTo>
                    <a:pt x="569" y="159964"/>
                  </a:moveTo>
                  <a:lnTo>
                    <a:pt x="82504" y="159964"/>
                  </a:lnTo>
                  <a:lnTo>
                    <a:pt x="82504" y="181596"/>
                  </a:lnTo>
                  <a:lnTo>
                    <a:pt x="27311" y="181596"/>
                  </a:lnTo>
                  <a:lnTo>
                    <a:pt x="27311" y="208921"/>
                  </a:lnTo>
                  <a:lnTo>
                    <a:pt x="79090" y="208921"/>
                  </a:lnTo>
                  <a:lnTo>
                    <a:pt x="79090" y="229984"/>
                  </a:lnTo>
                  <a:lnTo>
                    <a:pt x="27311" y="229984"/>
                  </a:lnTo>
                  <a:lnTo>
                    <a:pt x="27311" y="277803"/>
                  </a:lnTo>
                  <a:lnTo>
                    <a:pt x="569" y="277803"/>
                  </a:lnTo>
                  <a:lnTo>
                    <a:pt x="569" y="159964"/>
                  </a:lnTo>
                  <a:close/>
                  <a:moveTo>
                    <a:pt x="99573" y="167365"/>
                  </a:moveTo>
                  <a:cubicBezTo>
                    <a:pt x="99573" y="158826"/>
                    <a:pt x="104694" y="153133"/>
                    <a:pt x="113798" y="153133"/>
                  </a:cubicBezTo>
                  <a:cubicBezTo>
                    <a:pt x="122333" y="153133"/>
                    <a:pt x="128592" y="158826"/>
                    <a:pt x="128592" y="167365"/>
                  </a:cubicBezTo>
                  <a:cubicBezTo>
                    <a:pt x="128592" y="175904"/>
                    <a:pt x="122902" y="181596"/>
                    <a:pt x="113798" y="181596"/>
                  </a:cubicBezTo>
                  <a:cubicBezTo>
                    <a:pt x="104694" y="181596"/>
                    <a:pt x="99573" y="175904"/>
                    <a:pt x="99573" y="167365"/>
                  </a:cubicBezTo>
                  <a:close/>
                  <a:moveTo>
                    <a:pt x="101280" y="192412"/>
                  </a:moveTo>
                  <a:lnTo>
                    <a:pt x="126316" y="192412"/>
                  </a:lnTo>
                  <a:lnTo>
                    <a:pt x="126316" y="277803"/>
                  </a:lnTo>
                  <a:lnTo>
                    <a:pt x="101280" y="277803"/>
                  </a:lnTo>
                  <a:lnTo>
                    <a:pt x="101280" y="192412"/>
                  </a:lnTo>
                  <a:close/>
                  <a:moveTo>
                    <a:pt x="147368" y="192412"/>
                  </a:moveTo>
                  <a:lnTo>
                    <a:pt x="172404" y="192412"/>
                  </a:lnTo>
                  <a:lnTo>
                    <a:pt x="172404" y="206075"/>
                  </a:lnTo>
                  <a:lnTo>
                    <a:pt x="172973" y="206075"/>
                  </a:lnTo>
                  <a:cubicBezTo>
                    <a:pt x="178663" y="196397"/>
                    <a:pt x="186060" y="190705"/>
                    <a:pt x="194595" y="190705"/>
                  </a:cubicBezTo>
                  <a:cubicBezTo>
                    <a:pt x="196871" y="190705"/>
                    <a:pt x="199146" y="191274"/>
                    <a:pt x="201991" y="191843"/>
                  </a:cubicBezTo>
                  <a:lnTo>
                    <a:pt x="201991" y="218029"/>
                  </a:lnTo>
                  <a:cubicBezTo>
                    <a:pt x="199146" y="216891"/>
                    <a:pt x="195733" y="216322"/>
                    <a:pt x="191181" y="216322"/>
                  </a:cubicBezTo>
                  <a:cubicBezTo>
                    <a:pt x="180370" y="216322"/>
                    <a:pt x="172973" y="223153"/>
                    <a:pt x="172973" y="235107"/>
                  </a:cubicBezTo>
                  <a:lnTo>
                    <a:pt x="172973" y="277803"/>
                  </a:lnTo>
                  <a:lnTo>
                    <a:pt x="147937" y="277803"/>
                  </a:lnTo>
                  <a:lnTo>
                    <a:pt x="147937" y="192412"/>
                  </a:lnTo>
                  <a:close/>
                  <a:moveTo>
                    <a:pt x="234993" y="249339"/>
                  </a:moveTo>
                  <a:cubicBezTo>
                    <a:pt x="235562" y="259017"/>
                    <a:pt x="242390" y="261863"/>
                    <a:pt x="250355" y="261863"/>
                  </a:cubicBezTo>
                  <a:cubicBezTo>
                    <a:pt x="258890" y="261863"/>
                    <a:pt x="262304" y="259017"/>
                    <a:pt x="262304" y="254463"/>
                  </a:cubicBezTo>
                  <a:cubicBezTo>
                    <a:pt x="262304" y="240231"/>
                    <a:pt x="213371" y="251047"/>
                    <a:pt x="213371" y="218029"/>
                  </a:cubicBezTo>
                  <a:cubicBezTo>
                    <a:pt x="213371" y="202659"/>
                    <a:pt x="224182" y="190705"/>
                    <a:pt x="248649" y="190705"/>
                  </a:cubicBezTo>
                  <a:cubicBezTo>
                    <a:pt x="272546" y="190705"/>
                    <a:pt x="285064" y="201521"/>
                    <a:pt x="285633" y="219737"/>
                  </a:cubicBezTo>
                  <a:lnTo>
                    <a:pt x="261735" y="219737"/>
                  </a:lnTo>
                  <a:cubicBezTo>
                    <a:pt x="261735" y="211767"/>
                    <a:pt x="256045" y="208352"/>
                    <a:pt x="248649" y="208352"/>
                  </a:cubicBezTo>
                  <a:cubicBezTo>
                    <a:pt x="240683" y="208352"/>
                    <a:pt x="238407" y="212337"/>
                    <a:pt x="238407" y="215183"/>
                  </a:cubicBezTo>
                  <a:cubicBezTo>
                    <a:pt x="238407" y="229415"/>
                    <a:pt x="287340" y="218599"/>
                    <a:pt x="287340" y="252185"/>
                  </a:cubicBezTo>
                  <a:cubicBezTo>
                    <a:pt x="287340" y="268125"/>
                    <a:pt x="276529" y="278941"/>
                    <a:pt x="250925" y="278941"/>
                  </a:cubicBezTo>
                  <a:cubicBezTo>
                    <a:pt x="226458" y="278941"/>
                    <a:pt x="211664" y="271541"/>
                    <a:pt x="210526" y="248770"/>
                  </a:cubicBezTo>
                  <a:lnTo>
                    <a:pt x="234993" y="248770"/>
                  </a:lnTo>
                  <a:close/>
                  <a:moveTo>
                    <a:pt x="308393" y="212337"/>
                  </a:moveTo>
                  <a:lnTo>
                    <a:pt x="297013" y="212337"/>
                  </a:lnTo>
                  <a:lnTo>
                    <a:pt x="297013" y="192412"/>
                  </a:lnTo>
                  <a:lnTo>
                    <a:pt x="308393" y="192412"/>
                  </a:lnTo>
                  <a:lnTo>
                    <a:pt x="308393" y="170211"/>
                  </a:lnTo>
                  <a:lnTo>
                    <a:pt x="333428" y="170211"/>
                  </a:lnTo>
                  <a:lnTo>
                    <a:pt x="333428" y="192412"/>
                  </a:lnTo>
                  <a:lnTo>
                    <a:pt x="353343" y="192412"/>
                  </a:lnTo>
                  <a:lnTo>
                    <a:pt x="353343" y="212337"/>
                  </a:lnTo>
                  <a:lnTo>
                    <a:pt x="333428" y="212337"/>
                  </a:lnTo>
                  <a:lnTo>
                    <a:pt x="333428" y="244785"/>
                  </a:lnTo>
                  <a:cubicBezTo>
                    <a:pt x="333428" y="252755"/>
                    <a:pt x="337411" y="256170"/>
                    <a:pt x="346515" y="256170"/>
                  </a:cubicBezTo>
                  <a:cubicBezTo>
                    <a:pt x="348791" y="256170"/>
                    <a:pt x="351067" y="256170"/>
                    <a:pt x="355050" y="255601"/>
                  </a:cubicBezTo>
                  <a:lnTo>
                    <a:pt x="355050" y="277803"/>
                  </a:lnTo>
                  <a:cubicBezTo>
                    <a:pt x="351636" y="278372"/>
                    <a:pt x="347084" y="279510"/>
                    <a:pt x="341963" y="279510"/>
                  </a:cubicBezTo>
                  <a:cubicBezTo>
                    <a:pt x="319772" y="279510"/>
                    <a:pt x="308393" y="269833"/>
                    <a:pt x="308393" y="245354"/>
                  </a:cubicBezTo>
                  <a:lnTo>
                    <a:pt x="308393" y="212337"/>
                  </a:lnTo>
                  <a:close/>
                </a:path>
              </a:pathLst>
            </a:custGeom>
            <a:solidFill>
              <a:srgbClr val="858381"/>
            </a:solidFill>
            <a:ln w="5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9A330CE9-94B5-3650-97DA-E09190DBAEB2}"/>
                </a:ext>
              </a:extLst>
            </p:cNvPr>
            <p:cNvSpPr/>
            <p:nvPr/>
          </p:nvSpPr>
          <p:spPr>
            <a:xfrm>
              <a:off x="3487075" y="6411984"/>
              <a:ext cx="1250639" cy="290924"/>
            </a:xfrm>
            <a:custGeom>
              <a:avLst/>
              <a:gdLst>
                <a:gd name="connsiteX0" fmla="*/ 1063442 w 1250639"/>
                <a:gd name="connsiteY0" fmla="*/ 223153 h 290924"/>
                <a:gd name="connsiteX1" fmla="*/ 1155049 w 1250639"/>
                <a:gd name="connsiteY1" fmla="*/ 149717 h 290924"/>
                <a:gd name="connsiteX2" fmla="*/ 1188051 w 1250639"/>
                <a:gd name="connsiteY2" fmla="*/ 154272 h 290924"/>
                <a:gd name="connsiteX3" fmla="*/ 1188620 w 1250639"/>
                <a:gd name="connsiteY3" fmla="*/ 154272 h 290924"/>
                <a:gd name="connsiteX4" fmla="*/ 1190327 w 1250639"/>
                <a:gd name="connsiteY4" fmla="*/ 154841 h 290924"/>
                <a:gd name="connsiteX5" fmla="*/ 1192033 w 1250639"/>
                <a:gd name="connsiteY5" fmla="*/ 155410 h 290924"/>
                <a:gd name="connsiteX6" fmla="*/ 1193171 w 1250639"/>
                <a:gd name="connsiteY6" fmla="*/ 155410 h 290924"/>
                <a:gd name="connsiteX7" fmla="*/ 1194310 w 1250639"/>
                <a:gd name="connsiteY7" fmla="*/ 155979 h 290924"/>
                <a:gd name="connsiteX8" fmla="*/ 1199431 w 1250639"/>
                <a:gd name="connsiteY8" fmla="*/ 157687 h 290924"/>
                <a:gd name="connsiteX9" fmla="*/ 1199431 w 1250639"/>
                <a:gd name="connsiteY9" fmla="*/ 157687 h 290924"/>
                <a:gd name="connsiteX10" fmla="*/ 1202276 w 1250639"/>
                <a:gd name="connsiteY10" fmla="*/ 158826 h 290924"/>
                <a:gd name="connsiteX11" fmla="*/ 1202276 w 1250639"/>
                <a:gd name="connsiteY11" fmla="*/ 146871 h 290924"/>
                <a:gd name="connsiteX12" fmla="*/ 1156187 w 1250639"/>
                <a:gd name="connsiteY12" fmla="*/ 106453 h 290924"/>
                <a:gd name="connsiteX13" fmla="*/ 1103840 w 1250639"/>
                <a:gd name="connsiteY13" fmla="*/ 138332 h 290924"/>
                <a:gd name="connsiteX14" fmla="*/ 1069701 w 1250639"/>
                <a:gd name="connsiteY14" fmla="*/ 105884 h 290924"/>
                <a:gd name="connsiteX15" fmla="*/ 1156756 w 1250639"/>
                <a:gd name="connsiteY15" fmla="*/ 60342 h 290924"/>
                <a:gd name="connsiteX16" fmla="*/ 1250640 w 1250639"/>
                <a:gd name="connsiteY16" fmla="*/ 143455 h 290924"/>
                <a:gd name="connsiteX17" fmla="*/ 1250640 w 1250639"/>
                <a:gd name="connsiteY17" fmla="*/ 285772 h 290924"/>
                <a:gd name="connsiteX18" fmla="*/ 1202276 w 1250639"/>
                <a:gd name="connsiteY18" fmla="*/ 285772 h 290924"/>
                <a:gd name="connsiteX19" fmla="*/ 1202276 w 1250639"/>
                <a:gd name="connsiteY19" fmla="*/ 266986 h 290924"/>
                <a:gd name="connsiteX20" fmla="*/ 1199999 w 1250639"/>
                <a:gd name="connsiteY20" fmla="*/ 268694 h 290924"/>
                <a:gd name="connsiteX21" fmla="*/ 1137411 w 1250639"/>
                <a:gd name="connsiteY21" fmla="*/ 290896 h 290924"/>
                <a:gd name="connsiteX22" fmla="*/ 1063442 w 1250639"/>
                <a:gd name="connsiteY22" fmla="*/ 223153 h 290924"/>
                <a:gd name="connsiteX23" fmla="*/ 1111237 w 1250639"/>
                <a:gd name="connsiteY23" fmla="*/ 219737 h 290924"/>
                <a:gd name="connsiteX24" fmla="*/ 1146514 w 1250639"/>
                <a:gd name="connsiteY24" fmla="*/ 247062 h 290924"/>
                <a:gd name="connsiteX25" fmla="*/ 1201706 w 1250639"/>
                <a:gd name="connsiteY25" fmla="*/ 227138 h 290924"/>
                <a:gd name="connsiteX26" fmla="*/ 1201706 w 1250639"/>
                <a:gd name="connsiteY26" fmla="*/ 200382 h 290924"/>
                <a:gd name="connsiteX27" fmla="*/ 1152773 w 1250639"/>
                <a:gd name="connsiteY27" fmla="*/ 190705 h 290924"/>
                <a:gd name="connsiteX28" fmla="*/ 1111237 w 1250639"/>
                <a:gd name="connsiteY28" fmla="*/ 219737 h 290924"/>
                <a:gd name="connsiteX29" fmla="*/ 1111237 w 1250639"/>
                <a:gd name="connsiteY29" fmla="*/ 219737 h 290924"/>
                <a:gd name="connsiteX30" fmla="*/ 862589 w 1250639"/>
                <a:gd name="connsiteY30" fmla="*/ 247631 h 290924"/>
                <a:gd name="connsiteX31" fmla="*/ 894452 w 1250639"/>
                <a:gd name="connsiteY31" fmla="*/ 214614 h 290924"/>
                <a:gd name="connsiteX32" fmla="*/ 958179 w 1250639"/>
                <a:gd name="connsiteY32" fmla="*/ 246493 h 290924"/>
                <a:gd name="connsiteX33" fmla="*/ 992318 w 1250639"/>
                <a:gd name="connsiteY33" fmla="*/ 223722 h 290924"/>
                <a:gd name="connsiteX34" fmla="*/ 976386 w 1250639"/>
                <a:gd name="connsiteY34" fmla="*/ 204936 h 290924"/>
                <a:gd name="connsiteX35" fmla="*/ 966714 w 1250639"/>
                <a:gd name="connsiteY35" fmla="*/ 202090 h 290924"/>
                <a:gd name="connsiteX36" fmla="*/ 937695 w 1250639"/>
                <a:gd name="connsiteY36" fmla="*/ 194689 h 290924"/>
                <a:gd name="connsiteX37" fmla="*/ 871123 w 1250639"/>
                <a:gd name="connsiteY37" fmla="*/ 125239 h 290924"/>
                <a:gd name="connsiteX38" fmla="*/ 951351 w 1250639"/>
                <a:gd name="connsiteY38" fmla="*/ 59773 h 290924"/>
                <a:gd name="connsiteX39" fmla="*/ 1033285 w 1250639"/>
                <a:gd name="connsiteY39" fmla="*/ 96775 h 290924"/>
                <a:gd name="connsiteX40" fmla="*/ 1001422 w 1250639"/>
                <a:gd name="connsiteY40" fmla="*/ 131501 h 290924"/>
                <a:gd name="connsiteX41" fmla="*/ 949644 w 1250639"/>
                <a:gd name="connsiteY41" fmla="*/ 103607 h 290924"/>
                <a:gd name="connsiteX42" fmla="*/ 919488 w 1250639"/>
                <a:gd name="connsiteY42" fmla="*/ 124100 h 290924"/>
                <a:gd name="connsiteX43" fmla="*/ 936557 w 1250639"/>
                <a:gd name="connsiteY43" fmla="*/ 143455 h 290924"/>
                <a:gd name="connsiteX44" fmla="*/ 941109 w 1250639"/>
                <a:gd name="connsiteY44" fmla="*/ 144594 h 290924"/>
                <a:gd name="connsiteX45" fmla="*/ 975817 w 1250639"/>
                <a:gd name="connsiteY45" fmla="*/ 152564 h 290924"/>
                <a:gd name="connsiteX46" fmla="*/ 1041251 w 1250639"/>
                <a:gd name="connsiteY46" fmla="*/ 221445 h 290924"/>
                <a:gd name="connsiteX47" fmla="*/ 953627 w 1250639"/>
                <a:gd name="connsiteY47" fmla="*/ 289757 h 290924"/>
                <a:gd name="connsiteX48" fmla="*/ 862589 w 1250639"/>
                <a:gd name="connsiteY48" fmla="*/ 247631 h 290924"/>
                <a:gd name="connsiteX49" fmla="*/ 862589 w 1250639"/>
                <a:gd name="connsiteY49" fmla="*/ 247631 h 290924"/>
                <a:gd name="connsiteX50" fmla="*/ 649786 w 1250639"/>
                <a:gd name="connsiteY50" fmla="*/ 193551 h 290924"/>
                <a:gd name="connsiteX51" fmla="*/ 649786 w 1250639"/>
                <a:gd name="connsiteY51" fmla="*/ 66035 h 290924"/>
                <a:gd name="connsiteX52" fmla="*/ 700995 w 1250639"/>
                <a:gd name="connsiteY52" fmla="*/ 66035 h 290924"/>
                <a:gd name="connsiteX53" fmla="*/ 700995 w 1250639"/>
                <a:gd name="connsiteY53" fmla="*/ 197536 h 290924"/>
                <a:gd name="connsiteX54" fmla="*/ 741963 w 1250639"/>
                <a:gd name="connsiteY54" fmla="*/ 245354 h 290924"/>
                <a:gd name="connsiteX55" fmla="*/ 782930 w 1250639"/>
                <a:gd name="connsiteY55" fmla="*/ 197536 h 290924"/>
                <a:gd name="connsiteX56" fmla="*/ 782930 w 1250639"/>
                <a:gd name="connsiteY56" fmla="*/ 66035 h 290924"/>
                <a:gd name="connsiteX57" fmla="*/ 834139 w 1250639"/>
                <a:gd name="connsiteY57" fmla="*/ 66035 h 290924"/>
                <a:gd name="connsiteX58" fmla="*/ 834139 w 1250639"/>
                <a:gd name="connsiteY58" fmla="*/ 193551 h 290924"/>
                <a:gd name="connsiteX59" fmla="*/ 741394 w 1250639"/>
                <a:gd name="connsiteY59" fmla="*/ 290326 h 290924"/>
                <a:gd name="connsiteX60" fmla="*/ 649786 w 1250639"/>
                <a:gd name="connsiteY60" fmla="*/ 193551 h 290924"/>
                <a:gd name="connsiteX61" fmla="*/ 649786 w 1250639"/>
                <a:gd name="connsiteY61" fmla="*/ 193551 h 290924"/>
                <a:gd name="connsiteX62" fmla="*/ 514367 w 1250639"/>
                <a:gd name="connsiteY62" fmla="*/ 207783 h 290924"/>
                <a:gd name="connsiteX63" fmla="*/ 514367 w 1250639"/>
                <a:gd name="connsiteY63" fmla="*/ 111576 h 290924"/>
                <a:gd name="connsiteX64" fmla="*/ 481934 w 1250639"/>
                <a:gd name="connsiteY64" fmla="*/ 111576 h 290924"/>
                <a:gd name="connsiteX65" fmla="*/ 481934 w 1250639"/>
                <a:gd name="connsiteY65" fmla="*/ 66035 h 290924"/>
                <a:gd name="connsiteX66" fmla="*/ 514367 w 1250639"/>
                <a:gd name="connsiteY66" fmla="*/ 66035 h 290924"/>
                <a:gd name="connsiteX67" fmla="*/ 514367 w 1250639"/>
                <a:gd name="connsiteY67" fmla="*/ 569 h 290924"/>
                <a:gd name="connsiteX68" fmla="*/ 565007 w 1250639"/>
                <a:gd name="connsiteY68" fmla="*/ 569 h 290924"/>
                <a:gd name="connsiteX69" fmla="*/ 565007 w 1250639"/>
                <a:gd name="connsiteY69" fmla="*/ 66035 h 290924"/>
                <a:gd name="connsiteX70" fmla="*/ 617354 w 1250639"/>
                <a:gd name="connsiteY70" fmla="*/ 66035 h 290924"/>
                <a:gd name="connsiteX71" fmla="*/ 617354 w 1250639"/>
                <a:gd name="connsiteY71" fmla="*/ 111576 h 290924"/>
                <a:gd name="connsiteX72" fmla="*/ 565007 w 1250639"/>
                <a:gd name="connsiteY72" fmla="*/ 111576 h 290924"/>
                <a:gd name="connsiteX73" fmla="*/ 565007 w 1250639"/>
                <a:gd name="connsiteY73" fmla="*/ 200382 h 290924"/>
                <a:gd name="connsiteX74" fmla="*/ 600853 w 1250639"/>
                <a:gd name="connsiteY74" fmla="*/ 240231 h 290924"/>
                <a:gd name="connsiteX75" fmla="*/ 600853 w 1250639"/>
                <a:gd name="connsiteY75" fmla="*/ 240231 h 290924"/>
                <a:gd name="connsiteX76" fmla="*/ 617354 w 1250639"/>
                <a:gd name="connsiteY76" fmla="*/ 239092 h 290924"/>
                <a:gd name="connsiteX77" fmla="*/ 617354 w 1250639"/>
                <a:gd name="connsiteY77" fmla="*/ 284634 h 290924"/>
                <a:gd name="connsiteX78" fmla="*/ 590042 w 1250639"/>
                <a:gd name="connsiteY78" fmla="*/ 285772 h 290924"/>
                <a:gd name="connsiteX79" fmla="*/ 514367 w 1250639"/>
                <a:gd name="connsiteY79" fmla="*/ 207783 h 290924"/>
                <a:gd name="connsiteX80" fmla="*/ 514367 w 1250639"/>
                <a:gd name="connsiteY80" fmla="*/ 207783 h 290924"/>
                <a:gd name="connsiteX81" fmla="*/ 344808 w 1250639"/>
                <a:gd name="connsiteY81" fmla="*/ 285203 h 290924"/>
                <a:gd name="connsiteX82" fmla="*/ 344808 w 1250639"/>
                <a:gd name="connsiteY82" fmla="*/ 144025 h 290924"/>
                <a:gd name="connsiteX83" fmla="*/ 423328 w 1250639"/>
                <a:gd name="connsiteY83" fmla="*/ 65466 h 290924"/>
                <a:gd name="connsiteX84" fmla="*/ 452347 w 1250639"/>
                <a:gd name="connsiteY84" fmla="*/ 65466 h 290924"/>
                <a:gd name="connsiteX85" fmla="*/ 452347 w 1250639"/>
                <a:gd name="connsiteY85" fmla="*/ 111576 h 290924"/>
                <a:gd name="connsiteX86" fmla="*/ 434139 w 1250639"/>
                <a:gd name="connsiteY86" fmla="*/ 111576 h 290924"/>
                <a:gd name="connsiteX87" fmla="*/ 394879 w 1250639"/>
                <a:gd name="connsiteY87" fmla="*/ 150856 h 290924"/>
                <a:gd name="connsiteX88" fmla="*/ 394879 w 1250639"/>
                <a:gd name="connsiteY88" fmla="*/ 150856 h 290924"/>
                <a:gd name="connsiteX89" fmla="*/ 394879 w 1250639"/>
                <a:gd name="connsiteY89" fmla="*/ 285203 h 290924"/>
                <a:gd name="connsiteX90" fmla="*/ 344808 w 1250639"/>
                <a:gd name="connsiteY90" fmla="*/ 285203 h 290924"/>
                <a:gd name="connsiteX91" fmla="*/ 246942 w 1250639"/>
                <a:gd name="connsiteY91" fmla="*/ 285203 h 290924"/>
                <a:gd name="connsiteX92" fmla="*/ 246942 w 1250639"/>
                <a:gd name="connsiteY92" fmla="*/ 70589 h 290924"/>
                <a:gd name="connsiteX93" fmla="*/ 298151 w 1250639"/>
                <a:gd name="connsiteY93" fmla="*/ 140609 h 290924"/>
                <a:gd name="connsiteX94" fmla="*/ 298151 w 1250639"/>
                <a:gd name="connsiteY94" fmla="*/ 285203 h 290924"/>
                <a:gd name="connsiteX95" fmla="*/ 246942 w 1250639"/>
                <a:gd name="connsiteY95" fmla="*/ 285203 h 290924"/>
                <a:gd name="connsiteX96" fmla="*/ 77951 w 1250639"/>
                <a:gd name="connsiteY96" fmla="*/ 285203 h 290924"/>
                <a:gd name="connsiteX97" fmla="*/ 0 w 1250639"/>
                <a:gd name="connsiteY97" fmla="*/ 65466 h 290924"/>
                <a:gd name="connsiteX98" fmla="*/ 52347 w 1250639"/>
                <a:gd name="connsiteY98" fmla="*/ 65466 h 290924"/>
                <a:gd name="connsiteX99" fmla="*/ 105832 w 1250639"/>
                <a:gd name="connsiteY99" fmla="*/ 226568 h 290924"/>
                <a:gd name="connsiteX100" fmla="*/ 159317 w 1250639"/>
                <a:gd name="connsiteY100" fmla="*/ 65466 h 290924"/>
                <a:gd name="connsiteX101" fmla="*/ 211664 w 1250639"/>
                <a:gd name="connsiteY101" fmla="*/ 65466 h 290924"/>
                <a:gd name="connsiteX102" fmla="*/ 133713 w 1250639"/>
                <a:gd name="connsiteY102" fmla="*/ 285203 h 290924"/>
                <a:gd name="connsiteX103" fmla="*/ 77951 w 1250639"/>
                <a:gd name="connsiteY103" fmla="*/ 285203 h 290924"/>
                <a:gd name="connsiteX104" fmla="*/ 246942 w 1250639"/>
                <a:gd name="connsiteY104" fmla="*/ 0 h 290924"/>
                <a:gd name="connsiteX105" fmla="*/ 297013 w 1250639"/>
                <a:gd name="connsiteY105" fmla="*/ 0 h 290924"/>
                <a:gd name="connsiteX106" fmla="*/ 246942 w 1250639"/>
                <a:gd name="connsiteY106" fmla="*/ 60342 h 290924"/>
                <a:gd name="connsiteX107" fmla="*/ 246942 w 1250639"/>
                <a:gd name="connsiteY107" fmla="*/ 0 h 290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</a:cxnLst>
              <a:rect l="l" t="t" r="r" b="b"/>
              <a:pathLst>
                <a:path w="1250639" h="290924">
                  <a:moveTo>
                    <a:pt x="1063442" y="223153"/>
                  </a:moveTo>
                  <a:cubicBezTo>
                    <a:pt x="1063442" y="173057"/>
                    <a:pt x="1104409" y="149717"/>
                    <a:pt x="1155049" y="149717"/>
                  </a:cubicBezTo>
                  <a:cubicBezTo>
                    <a:pt x="1166429" y="149717"/>
                    <a:pt x="1177240" y="151425"/>
                    <a:pt x="1188051" y="154272"/>
                  </a:cubicBezTo>
                  <a:lnTo>
                    <a:pt x="1188620" y="154272"/>
                  </a:lnTo>
                  <a:cubicBezTo>
                    <a:pt x="1189188" y="154272"/>
                    <a:pt x="1189758" y="154272"/>
                    <a:pt x="1190327" y="154841"/>
                  </a:cubicBezTo>
                  <a:cubicBezTo>
                    <a:pt x="1190896" y="155410"/>
                    <a:pt x="1191465" y="154841"/>
                    <a:pt x="1192033" y="155410"/>
                  </a:cubicBezTo>
                  <a:cubicBezTo>
                    <a:pt x="1192603" y="155410"/>
                    <a:pt x="1192603" y="155410"/>
                    <a:pt x="1193171" y="155410"/>
                  </a:cubicBezTo>
                  <a:cubicBezTo>
                    <a:pt x="1193741" y="155410"/>
                    <a:pt x="1194310" y="155410"/>
                    <a:pt x="1194310" y="155979"/>
                  </a:cubicBezTo>
                  <a:cubicBezTo>
                    <a:pt x="1196016" y="156549"/>
                    <a:pt x="1198293" y="157118"/>
                    <a:pt x="1199431" y="157687"/>
                  </a:cubicBezTo>
                  <a:lnTo>
                    <a:pt x="1199431" y="157687"/>
                  </a:lnTo>
                  <a:cubicBezTo>
                    <a:pt x="1200568" y="158256"/>
                    <a:pt x="1201706" y="158256"/>
                    <a:pt x="1202276" y="158826"/>
                  </a:cubicBezTo>
                  <a:lnTo>
                    <a:pt x="1202276" y="146871"/>
                  </a:lnTo>
                  <a:cubicBezTo>
                    <a:pt x="1202276" y="124100"/>
                    <a:pt x="1183499" y="105884"/>
                    <a:pt x="1156187" y="106453"/>
                  </a:cubicBezTo>
                  <a:cubicBezTo>
                    <a:pt x="1133997" y="106453"/>
                    <a:pt x="1114082" y="118977"/>
                    <a:pt x="1103840" y="138332"/>
                  </a:cubicBezTo>
                  <a:lnTo>
                    <a:pt x="1069701" y="105884"/>
                  </a:lnTo>
                  <a:cubicBezTo>
                    <a:pt x="1087340" y="75143"/>
                    <a:pt x="1123186" y="60342"/>
                    <a:pt x="1156756" y="60342"/>
                  </a:cubicBezTo>
                  <a:cubicBezTo>
                    <a:pt x="1211379" y="60342"/>
                    <a:pt x="1250640" y="87098"/>
                    <a:pt x="1250640" y="143455"/>
                  </a:cubicBezTo>
                  <a:lnTo>
                    <a:pt x="1250640" y="285772"/>
                  </a:lnTo>
                  <a:lnTo>
                    <a:pt x="1202276" y="285772"/>
                  </a:lnTo>
                  <a:lnTo>
                    <a:pt x="1202276" y="266986"/>
                  </a:lnTo>
                  <a:cubicBezTo>
                    <a:pt x="1201706" y="267556"/>
                    <a:pt x="1201137" y="268125"/>
                    <a:pt x="1199999" y="268694"/>
                  </a:cubicBezTo>
                  <a:cubicBezTo>
                    <a:pt x="1182361" y="283495"/>
                    <a:pt x="1160170" y="291465"/>
                    <a:pt x="1137411" y="290896"/>
                  </a:cubicBezTo>
                  <a:cubicBezTo>
                    <a:pt x="1097012" y="290326"/>
                    <a:pt x="1063442" y="265848"/>
                    <a:pt x="1063442" y="223153"/>
                  </a:cubicBezTo>
                  <a:close/>
                  <a:moveTo>
                    <a:pt x="1111237" y="219737"/>
                  </a:moveTo>
                  <a:cubicBezTo>
                    <a:pt x="1111237" y="234538"/>
                    <a:pt x="1122617" y="247062"/>
                    <a:pt x="1146514" y="247062"/>
                  </a:cubicBezTo>
                  <a:cubicBezTo>
                    <a:pt x="1166429" y="247062"/>
                    <a:pt x="1186344" y="240231"/>
                    <a:pt x="1201706" y="227138"/>
                  </a:cubicBezTo>
                  <a:lnTo>
                    <a:pt x="1201706" y="200382"/>
                  </a:lnTo>
                  <a:cubicBezTo>
                    <a:pt x="1186344" y="194120"/>
                    <a:pt x="1169843" y="190705"/>
                    <a:pt x="1152773" y="190705"/>
                  </a:cubicBezTo>
                  <a:cubicBezTo>
                    <a:pt x="1128307" y="190705"/>
                    <a:pt x="1111237" y="200951"/>
                    <a:pt x="1111237" y="219737"/>
                  </a:cubicBezTo>
                  <a:lnTo>
                    <a:pt x="1111237" y="219737"/>
                  </a:lnTo>
                  <a:close/>
                  <a:moveTo>
                    <a:pt x="862589" y="247631"/>
                  </a:moveTo>
                  <a:lnTo>
                    <a:pt x="894452" y="214614"/>
                  </a:lnTo>
                  <a:cubicBezTo>
                    <a:pt x="909246" y="235107"/>
                    <a:pt x="932574" y="247062"/>
                    <a:pt x="958179" y="246493"/>
                  </a:cubicBezTo>
                  <a:cubicBezTo>
                    <a:pt x="984921" y="246493"/>
                    <a:pt x="992318" y="234538"/>
                    <a:pt x="992318" y="223722"/>
                  </a:cubicBezTo>
                  <a:cubicBezTo>
                    <a:pt x="992318" y="215752"/>
                    <a:pt x="988335" y="209490"/>
                    <a:pt x="976386" y="204936"/>
                  </a:cubicBezTo>
                  <a:cubicBezTo>
                    <a:pt x="973542" y="203798"/>
                    <a:pt x="970127" y="202659"/>
                    <a:pt x="966714" y="202090"/>
                  </a:cubicBezTo>
                  <a:lnTo>
                    <a:pt x="937695" y="194689"/>
                  </a:lnTo>
                  <a:cubicBezTo>
                    <a:pt x="896728" y="184443"/>
                    <a:pt x="871123" y="163380"/>
                    <a:pt x="871123" y="125239"/>
                  </a:cubicBezTo>
                  <a:cubicBezTo>
                    <a:pt x="871123" y="84252"/>
                    <a:pt x="905263" y="59773"/>
                    <a:pt x="951351" y="59773"/>
                  </a:cubicBezTo>
                  <a:cubicBezTo>
                    <a:pt x="988335" y="59773"/>
                    <a:pt x="1013371" y="75713"/>
                    <a:pt x="1033285" y="96775"/>
                  </a:cubicBezTo>
                  <a:lnTo>
                    <a:pt x="1001422" y="131501"/>
                  </a:lnTo>
                  <a:cubicBezTo>
                    <a:pt x="989473" y="114423"/>
                    <a:pt x="970127" y="104176"/>
                    <a:pt x="949644" y="103607"/>
                  </a:cubicBezTo>
                  <a:cubicBezTo>
                    <a:pt x="930867" y="103607"/>
                    <a:pt x="919488" y="113284"/>
                    <a:pt x="919488" y="124100"/>
                  </a:cubicBezTo>
                  <a:cubicBezTo>
                    <a:pt x="919488" y="133778"/>
                    <a:pt x="926884" y="140040"/>
                    <a:pt x="936557" y="143455"/>
                  </a:cubicBezTo>
                  <a:cubicBezTo>
                    <a:pt x="938264" y="144025"/>
                    <a:pt x="939402" y="144594"/>
                    <a:pt x="941109" y="144594"/>
                  </a:cubicBezTo>
                  <a:lnTo>
                    <a:pt x="975817" y="152564"/>
                  </a:lnTo>
                  <a:cubicBezTo>
                    <a:pt x="1013371" y="161672"/>
                    <a:pt x="1041251" y="182735"/>
                    <a:pt x="1041251" y="221445"/>
                  </a:cubicBezTo>
                  <a:cubicBezTo>
                    <a:pt x="1041251" y="259586"/>
                    <a:pt x="1011664" y="289757"/>
                    <a:pt x="953627" y="289757"/>
                  </a:cubicBezTo>
                  <a:cubicBezTo>
                    <a:pt x="908108" y="290326"/>
                    <a:pt x="879658" y="269264"/>
                    <a:pt x="862589" y="247631"/>
                  </a:cubicBezTo>
                  <a:lnTo>
                    <a:pt x="862589" y="247631"/>
                  </a:lnTo>
                  <a:close/>
                  <a:moveTo>
                    <a:pt x="649786" y="193551"/>
                  </a:moveTo>
                  <a:lnTo>
                    <a:pt x="649786" y="66035"/>
                  </a:lnTo>
                  <a:lnTo>
                    <a:pt x="700995" y="66035"/>
                  </a:lnTo>
                  <a:lnTo>
                    <a:pt x="700995" y="197536"/>
                  </a:lnTo>
                  <a:cubicBezTo>
                    <a:pt x="700995" y="225999"/>
                    <a:pt x="715789" y="245354"/>
                    <a:pt x="741963" y="245354"/>
                  </a:cubicBezTo>
                  <a:cubicBezTo>
                    <a:pt x="768136" y="245354"/>
                    <a:pt x="782930" y="226568"/>
                    <a:pt x="782930" y="197536"/>
                  </a:cubicBezTo>
                  <a:lnTo>
                    <a:pt x="782930" y="66035"/>
                  </a:lnTo>
                  <a:lnTo>
                    <a:pt x="834139" y="66035"/>
                  </a:lnTo>
                  <a:lnTo>
                    <a:pt x="834139" y="193551"/>
                  </a:lnTo>
                  <a:cubicBezTo>
                    <a:pt x="834139" y="255601"/>
                    <a:pt x="790327" y="290326"/>
                    <a:pt x="741394" y="290326"/>
                  </a:cubicBezTo>
                  <a:cubicBezTo>
                    <a:pt x="692460" y="290326"/>
                    <a:pt x="650355" y="255601"/>
                    <a:pt x="649786" y="193551"/>
                  </a:cubicBezTo>
                  <a:lnTo>
                    <a:pt x="649786" y="193551"/>
                  </a:lnTo>
                  <a:close/>
                  <a:moveTo>
                    <a:pt x="514367" y="207783"/>
                  </a:moveTo>
                  <a:lnTo>
                    <a:pt x="514367" y="111576"/>
                  </a:lnTo>
                  <a:lnTo>
                    <a:pt x="481934" y="111576"/>
                  </a:lnTo>
                  <a:lnTo>
                    <a:pt x="481934" y="66035"/>
                  </a:lnTo>
                  <a:lnTo>
                    <a:pt x="514367" y="66035"/>
                  </a:lnTo>
                  <a:lnTo>
                    <a:pt x="514367" y="569"/>
                  </a:lnTo>
                  <a:lnTo>
                    <a:pt x="565007" y="569"/>
                  </a:lnTo>
                  <a:lnTo>
                    <a:pt x="565007" y="66035"/>
                  </a:lnTo>
                  <a:lnTo>
                    <a:pt x="617354" y="66035"/>
                  </a:lnTo>
                  <a:lnTo>
                    <a:pt x="617354" y="111576"/>
                  </a:lnTo>
                  <a:lnTo>
                    <a:pt x="565007" y="111576"/>
                  </a:lnTo>
                  <a:lnTo>
                    <a:pt x="565007" y="200382"/>
                  </a:lnTo>
                  <a:cubicBezTo>
                    <a:pt x="565007" y="232261"/>
                    <a:pt x="572404" y="240231"/>
                    <a:pt x="600853" y="240231"/>
                  </a:cubicBezTo>
                  <a:lnTo>
                    <a:pt x="600853" y="240231"/>
                  </a:lnTo>
                  <a:cubicBezTo>
                    <a:pt x="605405" y="240231"/>
                    <a:pt x="615647" y="239662"/>
                    <a:pt x="617354" y="239092"/>
                  </a:cubicBezTo>
                  <a:lnTo>
                    <a:pt x="617354" y="284634"/>
                  </a:lnTo>
                  <a:cubicBezTo>
                    <a:pt x="616216" y="284634"/>
                    <a:pt x="606543" y="285772"/>
                    <a:pt x="590042" y="285772"/>
                  </a:cubicBezTo>
                  <a:cubicBezTo>
                    <a:pt x="532574" y="285772"/>
                    <a:pt x="514367" y="263571"/>
                    <a:pt x="514367" y="207783"/>
                  </a:cubicBezTo>
                  <a:lnTo>
                    <a:pt x="514367" y="207783"/>
                  </a:lnTo>
                  <a:close/>
                  <a:moveTo>
                    <a:pt x="344808" y="285203"/>
                  </a:moveTo>
                  <a:lnTo>
                    <a:pt x="344808" y="144025"/>
                  </a:lnTo>
                  <a:cubicBezTo>
                    <a:pt x="344808" y="100760"/>
                    <a:pt x="380085" y="65466"/>
                    <a:pt x="423328" y="65466"/>
                  </a:cubicBezTo>
                  <a:lnTo>
                    <a:pt x="452347" y="65466"/>
                  </a:lnTo>
                  <a:lnTo>
                    <a:pt x="452347" y="111576"/>
                  </a:lnTo>
                  <a:lnTo>
                    <a:pt x="434139" y="111576"/>
                  </a:lnTo>
                  <a:cubicBezTo>
                    <a:pt x="412518" y="111576"/>
                    <a:pt x="394879" y="129224"/>
                    <a:pt x="394879" y="150856"/>
                  </a:cubicBezTo>
                  <a:lnTo>
                    <a:pt x="394879" y="150856"/>
                  </a:lnTo>
                  <a:lnTo>
                    <a:pt x="394879" y="285203"/>
                  </a:lnTo>
                  <a:lnTo>
                    <a:pt x="344808" y="285203"/>
                  </a:lnTo>
                  <a:close/>
                  <a:moveTo>
                    <a:pt x="246942" y="285203"/>
                  </a:moveTo>
                  <a:lnTo>
                    <a:pt x="246942" y="70589"/>
                  </a:lnTo>
                  <a:cubicBezTo>
                    <a:pt x="276529" y="81405"/>
                    <a:pt x="296444" y="109299"/>
                    <a:pt x="298151" y="140609"/>
                  </a:cubicBezTo>
                  <a:lnTo>
                    <a:pt x="298151" y="285203"/>
                  </a:lnTo>
                  <a:lnTo>
                    <a:pt x="246942" y="285203"/>
                  </a:lnTo>
                  <a:close/>
                  <a:moveTo>
                    <a:pt x="77951" y="285203"/>
                  </a:moveTo>
                  <a:lnTo>
                    <a:pt x="0" y="65466"/>
                  </a:lnTo>
                  <a:lnTo>
                    <a:pt x="52347" y="65466"/>
                  </a:lnTo>
                  <a:lnTo>
                    <a:pt x="105832" y="226568"/>
                  </a:lnTo>
                  <a:lnTo>
                    <a:pt x="159317" y="65466"/>
                  </a:lnTo>
                  <a:lnTo>
                    <a:pt x="211664" y="65466"/>
                  </a:lnTo>
                  <a:lnTo>
                    <a:pt x="133713" y="285203"/>
                  </a:lnTo>
                  <a:lnTo>
                    <a:pt x="77951" y="285203"/>
                  </a:lnTo>
                  <a:close/>
                  <a:moveTo>
                    <a:pt x="246942" y="0"/>
                  </a:moveTo>
                  <a:lnTo>
                    <a:pt x="297013" y="0"/>
                  </a:lnTo>
                  <a:cubicBezTo>
                    <a:pt x="292461" y="27325"/>
                    <a:pt x="273115" y="50665"/>
                    <a:pt x="246942" y="60342"/>
                  </a:cubicBezTo>
                  <a:lnTo>
                    <a:pt x="246942" y="0"/>
                  </a:lnTo>
                  <a:close/>
                </a:path>
              </a:pathLst>
            </a:custGeom>
            <a:solidFill>
              <a:srgbClr val="858381"/>
            </a:solidFill>
            <a:ln w="5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85197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Content - Spaced Spar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8">
            <a:extLst>
              <a:ext uri="{FF2B5EF4-FFF2-40B4-BE49-F238E27FC236}">
                <a16:creationId xmlns:a16="http://schemas.microsoft.com/office/drawing/2014/main" id="{7AA62A8B-6B70-064B-A9A7-CAD217DF38CB}"/>
              </a:ext>
            </a:extLst>
          </p:cNvPr>
          <p:cNvSpPr/>
          <p:nvPr userDrawn="1"/>
        </p:nvSpPr>
        <p:spPr>
          <a:xfrm>
            <a:off x="9366757" y="1643269"/>
            <a:ext cx="2091713" cy="4481084"/>
          </a:xfrm>
          <a:custGeom>
            <a:avLst/>
            <a:gdLst>
              <a:gd name="connsiteX0" fmla="*/ 2234479 w 2407652"/>
              <a:gd name="connsiteY0" fmla="*/ 4813439 h 5157922"/>
              <a:gd name="connsiteX1" fmla="*/ 2236342 w 2407652"/>
              <a:gd name="connsiteY1" fmla="*/ 4813439 h 5157922"/>
              <a:gd name="connsiteX2" fmla="*/ 2407652 w 2407652"/>
              <a:gd name="connsiteY2" fmla="*/ 4984749 h 5157922"/>
              <a:gd name="connsiteX3" fmla="*/ 2236342 w 2407652"/>
              <a:gd name="connsiteY3" fmla="*/ 5157922 h 5157922"/>
              <a:gd name="connsiteX4" fmla="*/ 2234479 w 2407652"/>
              <a:gd name="connsiteY4" fmla="*/ 5157922 h 5157922"/>
              <a:gd name="connsiteX5" fmla="*/ 2063169 w 2407652"/>
              <a:gd name="connsiteY5" fmla="*/ 4986612 h 5157922"/>
              <a:gd name="connsiteX6" fmla="*/ 2063169 w 2407652"/>
              <a:gd name="connsiteY6" fmla="*/ 4984749 h 5157922"/>
              <a:gd name="connsiteX7" fmla="*/ 2234479 w 2407652"/>
              <a:gd name="connsiteY7" fmla="*/ 4813439 h 5157922"/>
              <a:gd name="connsiteX8" fmla="*/ 1549241 w 2407652"/>
              <a:gd name="connsiteY8" fmla="*/ 4813439 h 5157922"/>
              <a:gd name="connsiteX9" fmla="*/ 1720551 w 2407652"/>
              <a:gd name="connsiteY9" fmla="*/ 4984749 h 5157922"/>
              <a:gd name="connsiteX10" fmla="*/ 1720551 w 2407652"/>
              <a:gd name="connsiteY10" fmla="*/ 4986612 h 5157922"/>
              <a:gd name="connsiteX11" fmla="*/ 1549241 w 2407652"/>
              <a:gd name="connsiteY11" fmla="*/ 5157922 h 5157922"/>
              <a:gd name="connsiteX12" fmla="*/ 1547378 w 2407652"/>
              <a:gd name="connsiteY12" fmla="*/ 5157922 h 5157922"/>
              <a:gd name="connsiteX13" fmla="*/ 1376068 w 2407652"/>
              <a:gd name="connsiteY13" fmla="*/ 4986612 h 5157922"/>
              <a:gd name="connsiteX14" fmla="*/ 1376068 w 2407652"/>
              <a:gd name="connsiteY14" fmla="*/ 4984749 h 5157922"/>
              <a:gd name="connsiteX15" fmla="*/ 1549241 w 2407652"/>
              <a:gd name="connsiteY15" fmla="*/ 4813439 h 5157922"/>
              <a:gd name="connsiteX16" fmla="*/ 858413 w 2407652"/>
              <a:gd name="connsiteY16" fmla="*/ 4813439 h 5157922"/>
              <a:gd name="connsiteX17" fmla="*/ 860276 w 2407652"/>
              <a:gd name="connsiteY17" fmla="*/ 4813439 h 5157922"/>
              <a:gd name="connsiteX18" fmla="*/ 1031586 w 2407652"/>
              <a:gd name="connsiteY18" fmla="*/ 4984749 h 5157922"/>
              <a:gd name="connsiteX19" fmla="*/ 860276 w 2407652"/>
              <a:gd name="connsiteY19" fmla="*/ 5157922 h 5157922"/>
              <a:gd name="connsiteX20" fmla="*/ 858413 w 2407652"/>
              <a:gd name="connsiteY20" fmla="*/ 5157922 h 5157922"/>
              <a:gd name="connsiteX21" fmla="*/ 687103 w 2407652"/>
              <a:gd name="connsiteY21" fmla="*/ 4986612 h 5157922"/>
              <a:gd name="connsiteX22" fmla="*/ 687103 w 2407652"/>
              <a:gd name="connsiteY22" fmla="*/ 4984749 h 5157922"/>
              <a:gd name="connsiteX23" fmla="*/ 858413 w 2407652"/>
              <a:gd name="connsiteY23" fmla="*/ 4813439 h 5157922"/>
              <a:gd name="connsiteX24" fmla="*/ 173173 w 2407652"/>
              <a:gd name="connsiteY24" fmla="*/ 4813439 h 5157922"/>
              <a:gd name="connsiteX25" fmla="*/ 344483 w 2407652"/>
              <a:gd name="connsiteY25" fmla="*/ 4984749 h 5157922"/>
              <a:gd name="connsiteX26" fmla="*/ 344483 w 2407652"/>
              <a:gd name="connsiteY26" fmla="*/ 4986612 h 5157922"/>
              <a:gd name="connsiteX27" fmla="*/ 173173 w 2407652"/>
              <a:gd name="connsiteY27" fmla="*/ 5157922 h 5157922"/>
              <a:gd name="connsiteX28" fmla="*/ 171310 w 2407652"/>
              <a:gd name="connsiteY28" fmla="*/ 5157922 h 5157922"/>
              <a:gd name="connsiteX29" fmla="*/ 0 w 2407652"/>
              <a:gd name="connsiteY29" fmla="*/ 4986612 h 5157922"/>
              <a:gd name="connsiteX30" fmla="*/ 0 w 2407652"/>
              <a:gd name="connsiteY30" fmla="*/ 4984749 h 5157922"/>
              <a:gd name="connsiteX31" fmla="*/ 173173 w 2407652"/>
              <a:gd name="connsiteY31" fmla="*/ 4813439 h 5157922"/>
              <a:gd name="connsiteX32" fmla="*/ 1549241 w 2407652"/>
              <a:gd name="connsiteY32" fmla="*/ 4126338 h 5157922"/>
              <a:gd name="connsiteX33" fmla="*/ 1720551 w 2407652"/>
              <a:gd name="connsiteY33" fmla="*/ 4297648 h 5157922"/>
              <a:gd name="connsiteX34" fmla="*/ 1720551 w 2407652"/>
              <a:gd name="connsiteY34" fmla="*/ 4299509 h 5157922"/>
              <a:gd name="connsiteX35" fmla="*/ 1549241 w 2407652"/>
              <a:gd name="connsiteY35" fmla="*/ 4470821 h 5157922"/>
              <a:gd name="connsiteX36" fmla="*/ 1547378 w 2407652"/>
              <a:gd name="connsiteY36" fmla="*/ 4470821 h 5157922"/>
              <a:gd name="connsiteX37" fmla="*/ 1376068 w 2407652"/>
              <a:gd name="connsiteY37" fmla="*/ 4299509 h 5157922"/>
              <a:gd name="connsiteX38" fmla="*/ 1376068 w 2407652"/>
              <a:gd name="connsiteY38" fmla="*/ 4297648 h 5157922"/>
              <a:gd name="connsiteX39" fmla="*/ 1549241 w 2407652"/>
              <a:gd name="connsiteY39" fmla="*/ 4126338 h 5157922"/>
              <a:gd name="connsiteX40" fmla="*/ 173173 w 2407652"/>
              <a:gd name="connsiteY40" fmla="*/ 4126338 h 5157922"/>
              <a:gd name="connsiteX41" fmla="*/ 344483 w 2407652"/>
              <a:gd name="connsiteY41" fmla="*/ 4297648 h 5157922"/>
              <a:gd name="connsiteX42" fmla="*/ 344483 w 2407652"/>
              <a:gd name="connsiteY42" fmla="*/ 4299509 h 5157922"/>
              <a:gd name="connsiteX43" fmla="*/ 173173 w 2407652"/>
              <a:gd name="connsiteY43" fmla="*/ 4470821 h 5157922"/>
              <a:gd name="connsiteX44" fmla="*/ 171310 w 2407652"/>
              <a:gd name="connsiteY44" fmla="*/ 4470821 h 5157922"/>
              <a:gd name="connsiteX45" fmla="*/ 0 w 2407652"/>
              <a:gd name="connsiteY45" fmla="*/ 4299509 h 5157922"/>
              <a:gd name="connsiteX46" fmla="*/ 0 w 2407652"/>
              <a:gd name="connsiteY46" fmla="*/ 4297648 h 5157922"/>
              <a:gd name="connsiteX47" fmla="*/ 173173 w 2407652"/>
              <a:gd name="connsiteY47" fmla="*/ 4126338 h 5157922"/>
              <a:gd name="connsiteX48" fmla="*/ 2234479 w 2407652"/>
              <a:gd name="connsiteY48" fmla="*/ 4124475 h 5157922"/>
              <a:gd name="connsiteX49" fmla="*/ 2236342 w 2407652"/>
              <a:gd name="connsiteY49" fmla="*/ 4124475 h 5157922"/>
              <a:gd name="connsiteX50" fmla="*/ 2407652 w 2407652"/>
              <a:gd name="connsiteY50" fmla="*/ 4295785 h 5157922"/>
              <a:gd name="connsiteX51" fmla="*/ 2236342 w 2407652"/>
              <a:gd name="connsiteY51" fmla="*/ 4468958 h 5157922"/>
              <a:gd name="connsiteX52" fmla="*/ 2234479 w 2407652"/>
              <a:gd name="connsiteY52" fmla="*/ 4468958 h 5157922"/>
              <a:gd name="connsiteX53" fmla="*/ 2063169 w 2407652"/>
              <a:gd name="connsiteY53" fmla="*/ 4297648 h 5157922"/>
              <a:gd name="connsiteX54" fmla="*/ 2063169 w 2407652"/>
              <a:gd name="connsiteY54" fmla="*/ 4295785 h 5157922"/>
              <a:gd name="connsiteX55" fmla="*/ 2234479 w 2407652"/>
              <a:gd name="connsiteY55" fmla="*/ 4124475 h 5157922"/>
              <a:gd name="connsiteX56" fmla="*/ 858413 w 2407652"/>
              <a:gd name="connsiteY56" fmla="*/ 4124475 h 5157922"/>
              <a:gd name="connsiteX57" fmla="*/ 860276 w 2407652"/>
              <a:gd name="connsiteY57" fmla="*/ 4124475 h 5157922"/>
              <a:gd name="connsiteX58" fmla="*/ 1031586 w 2407652"/>
              <a:gd name="connsiteY58" fmla="*/ 4295785 h 5157922"/>
              <a:gd name="connsiteX59" fmla="*/ 860276 w 2407652"/>
              <a:gd name="connsiteY59" fmla="*/ 4468958 h 5157922"/>
              <a:gd name="connsiteX60" fmla="*/ 858413 w 2407652"/>
              <a:gd name="connsiteY60" fmla="*/ 4468958 h 5157922"/>
              <a:gd name="connsiteX61" fmla="*/ 687103 w 2407652"/>
              <a:gd name="connsiteY61" fmla="*/ 4297648 h 5157922"/>
              <a:gd name="connsiteX62" fmla="*/ 687103 w 2407652"/>
              <a:gd name="connsiteY62" fmla="*/ 4295785 h 5157922"/>
              <a:gd name="connsiteX63" fmla="*/ 858413 w 2407652"/>
              <a:gd name="connsiteY63" fmla="*/ 4124475 h 5157922"/>
              <a:gd name="connsiteX64" fmla="*/ 2236342 w 2407652"/>
              <a:gd name="connsiteY64" fmla="*/ 3437373 h 5157922"/>
              <a:gd name="connsiteX65" fmla="*/ 2407652 w 2407652"/>
              <a:gd name="connsiteY65" fmla="*/ 3608683 h 5157922"/>
              <a:gd name="connsiteX66" fmla="*/ 2236342 w 2407652"/>
              <a:gd name="connsiteY66" fmla="*/ 3781857 h 5157922"/>
              <a:gd name="connsiteX67" fmla="*/ 2065032 w 2407652"/>
              <a:gd name="connsiteY67" fmla="*/ 3610545 h 5157922"/>
              <a:gd name="connsiteX68" fmla="*/ 2065032 w 2407652"/>
              <a:gd name="connsiteY68" fmla="*/ 3608683 h 5157922"/>
              <a:gd name="connsiteX69" fmla="*/ 2236342 w 2407652"/>
              <a:gd name="connsiteY69" fmla="*/ 3437373 h 5157922"/>
              <a:gd name="connsiteX70" fmla="*/ 1549241 w 2407652"/>
              <a:gd name="connsiteY70" fmla="*/ 3437373 h 5157922"/>
              <a:gd name="connsiteX71" fmla="*/ 1720551 w 2407652"/>
              <a:gd name="connsiteY71" fmla="*/ 3608683 h 5157922"/>
              <a:gd name="connsiteX72" fmla="*/ 1720551 w 2407652"/>
              <a:gd name="connsiteY72" fmla="*/ 3610545 h 5157922"/>
              <a:gd name="connsiteX73" fmla="*/ 1549241 w 2407652"/>
              <a:gd name="connsiteY73" fmla="*/ 3781857 h 5157922"/>
              <a:gd name="connsiteX74" fmla="*/ 1547378 w 2407652"/>
              <a:gd name="connsiteY74" fmla="*/ 3781857 h 5157922"/>
              <a:gd name="connsiteX75" fmla="*/ 1376068 w 2407652"/>
              <a:gd name="connsiteY75" fmla="*/ 3610545 h 5157922"/>
              <a:gd name="connsiteX76" fmla="*/ 1376068 w 2407652"/>
              <a:gd name="connsiteY76" fmla="*/ 3608683 h 5157922"/>
              <a:gd name="connsiteX77" fmla="*/ 1549241 w 2407652"/>
              <a:gd name="connsiteY77" fmla="*/ 3437373 h 5157922"/>
              <a:gd name="connsiteX78" fmla="*/ 860274 w 2407652"/>
              <a:gd name="connsiteY78" fmla="*/ 3437373 h 5157922"/>
              <a:gd name="connsiteX79" fmla="*/ 1031584 w 2407652"/>
              <a:gd name="connsiteY79" fmla="*/ 3608683 h 5157922"/>
              <a:gd name="connsiteX80" fmla="*/ 860274 w 2407652"/>
              <a:gd name="connsiteY80" fmla="*/ 3781857 h 5157922"/>
              <a:gd name="connsiteX81" fmla="*/ 688964 w 2407652"/>
              <a:gd name="connsiteY81" fmla="*/ 3610545 h 5157922"/>
              <a:gd name="connsiteX82" fmla="*/ 688964 w 2407652"/>
              <a:gd name="connsiteY82" fmla="*/ 3608683 h 5157922"/>
              <a:gd name="connsiteX83" fmla="*/ 860274 w 2407652"/>
              <a:gd name="connsiteY83" fmla="*/ 3437373 h 5157922"/>
              <a:gd name="connsiteX84" fmla="*/ 173173 w 2407652"/>
              <a:gd name="connsiteY84" fmla="*/ 3437373 h 5157922"/>
              <a:gd name="connsiteX85" fmla="*/ 344483 w 2407652"/>
              <a:gd name="connsiteY85" fmla="*/ 3608683 h 5157922"/>
              <a:gd name="connsiteX86" fmla="*/ 344483 w 2407652"/>
              <a:gd name="connsiteY86" fmla="*/ 3610545 h 5157922"/>
              <a:gd name="connsiteX87" fmla="*/ 173173 w 2407652"/>
              <a:gd name="connsiteY87" fmla="*/ 3781857 h 5157922"/>
              <a:gd name="connsiteX88" fmla="*/ 171310 w 2407652"/>
              <a:gd name="connsiteY88" fmla="*/ 3781857 h 5157922"/>
              <a:gd name="connsiteX89" fmla="*/ 0 w 2407652"/>
              <a:gd name="connsiteY89" fmla="*/ 3610545 h 5157922"/>
              <a:gd name="connsiteX90" fmla="*/ 0 w 2407652"/>
              <a:gd name="connsiteY90" fmla="*/ 3608683 h 5157922"/>
              <a:gd name="connsiteX91" fmla="*/ 173173 w 2407652"/>
              <a:gd name="connsiteY91" fmla="*/ 3437373 h 5157922"/>
              <a:gd name="connsiteX92" fmla="*/ 2234479 w 2407652"/>
              <a:gd name="connsiteY92" fmla="*/ 2750270 h 5157922"/>
              <a:gd name="connsiteX93" fmla="*/ 2236342 w 2407652"/>
              <a:gd name="connsiteY93" fmla="*/ 2750270 h 5157922"/>
              <a:gd name="connsiteX94" fmla="*/ 2407652 w 2407652"/>
              <a:gd name="connsiteY94" fmla="*/ 2921580 h 5157922"/>
              <a:gd name="connsiteX95" fmla="*/ 2236342 w 2407652"/>
              <a:gd name="connsiteY95" fmla="*/ 3092890 h 5157922"/>
              <a:gd name="connsiteX96" fmla="*/ 2234479 w 2407652"/>
              <a:gd name="connsiteY96" fmla="*/ 3092890 h 5157922"/>
              <a:gd name="connsiteX97" fmla="*/ 2063169 w 2407652"/>
              <a:gd name="connsiteY97" fmla="*/ 2921580 h 5157922"/>
              <a:gd name="connsiteX98" fmla="*/ 2234479 w 2407652"/>
              <a:gd name="connsiteY98" fmla="*/ 2750270 h 5157922"/>
              <a:gd name="connsiteX99" fmla="*/ 1549241 w 2407652"/>
              <a:gd name="connsiteY99" fmla="*/ 2750270 h 5157922"/>
              <a:gd name="connsiteX100" fmla="*/ 1720551 w 2407652"/>
              <a:gd name="connsiteY100" fmla="*/ 2921580 h 5157922"/>
              <a:gd name="connsiteX101" fmla="*/ 1720551 w 2407652"/>
              <a:gd name="connsiteY101" fmla="*/ 2923441 h 5157922"/>
              <a:gd name="connsiteX102" fmla="*/ 1549241 w 2407652"/>
              <a:gd name="connsiteY102" fmla="*/ 3094753 h 5157922"/>
              <a:gd name="connsiteX103" fmla="*/ 1547378 w 2407652"/>
              <a:gd name="connsiteY103" fmla="*/ 3094753 h 5157922"/>
              <a:gd name="connsiteX104" fmla="*/ 1376068 w 2407652"/>
              <a:gd name="connsiteY104" fmla="*/ 2923441 h 5157922"/>
              <a:gd name="connsiteX105" fmla="*/ 1376068 w 2407652"/>
              <a:gd name="connsiteY105" fmla="*/ 2921580 h 5157922"/>
              <a:gd name="connsiteX106" fmla="*/ 1549241 w 2407652"/>
              <a:gd name="connsiteY106" fmla="*/ 2750270 h 5157922"/>
              <a:gd name="connsiteX107" fmla="*/ 858413 w 2407652"/>
              <a:gd name="connsiteY107" fmla="*/ 2750270 h 5157922"/>
              <a:gd name="connsiteX108" fmla="*/ 860276 w 2407652"/>
              <a:gd name="connsiteY108" fmla="*/ 2750270 h 5157922"/>
              <a:gd name="connsiteX109" fmla="*/ 1031586 w 2407652"/>
              <a:gd name="connsiteY109" fmla="*/ 2921580 h 5157922"/>
              <a:gd name="connsiteX110" fmla="*/ 860276 w 2407652"/>
              <a:gd name="connsiteY110" fmla="*/ 3094753 h 5157922"/>
              <a:gd name="connsiteX111" fmla="*/ 858413 w 2407652"/>
              <a:gd name="connsiteY111" fmla="*/ 3094753 h 5157922"/>
              <a:gd name="connsiteX112" fmla="*/ 687103 w 2407652"/>
              <a:gd name="connsiteY112" fmla="*/ 2923441 h 5157922"/>
              <a:gd name="connsiteX113" fmla="*/ 687103 w 2407652"/>
              <a:gd name="connsiteY113" fmla="*/ 2921580 h 5157922"/>
              <a:gd name="connsiteX114" fmla="*/ 858413 w 2407652"/>
              <a:gd name="connsiteY114" fmla="*/ 2750270 h 5157922"/>
              <a:gd name="connsiteX115" fmla="*/ 173173 w 2407652"/>
              <a:gd name="connsiteY115" fmla="*/ 2750270 h 5157922"/>
              <a:gd name="connsiteX116" fmla="*/ 344483 w 2407652"/>
              <a:gd name="connsiteY116" fmla="*/ 2921580 h 5157922"/>
              <a:gd name="connsiteX117" fmla="*/ 344483 w 2407652"/>
              <a:gd name="connsiteY117" fmla="*/ 2923441 h 5157922"/>
              <a:gd name="connsiteX118" fmla="*/ 173173 w 2407652"/>
              <a:gd name="connsiteY118" fmla="*/ 3094753 h 5157922"/>
              <a:gd name="connsiteX119" fmla="*/ 171310 w 2407652"/>
              <a:gd name="connsiteY119" fmla="*/ 3094753 h 5157922"/>
              <a:gd name="connsiteX120" fmla="*/ 0 w 2407652"/>
              <a:gd name="connsiteY120" fmla="*/ 2923441 h 5157922"/>
              <a:gd name="connsiteX121" fmla="*/ 0 w 2407652"/>
              <a:gd name="connsiteY121" fmla="*/ 2921580 h 5157922"/>
              <a:gd name="connsiteX122" fmla="*/ 173173 w 2407652"/>
              <a:gd name="connsiteY122" fmla="*/ 2750270 h 5157922"/>
              <a:gd name="connsiteX123" fmla="*/ 2234479 w 2407652"/>
              <a:gd name="connsiteY123" fmla="*/ 2063167 h 5157922"/>
              <a:gd name="connsiteX124" fmla="*/ 2236342 w 2407652"/>
              <a:gd name="connsiteY124" fmla="*/ 2063167 h 5157922"/>
              <a:gd name="connsiteX125" fmla="*/ 2407652 w 2407652"/>
              <a:gd name="connsiteY125" fmla="*/ 2234477 h 5157922"/>
              <a:gd name="connsiteX126" fmla="*/ 2234479 w 2407652"/>
              <a:gd name="connsiteY126" fmla="*/ 2405787 h 5157922"/>
              <a:gd name="connsiteX127" fmla="*/ 2063169 w 2407652"/>
              <a:gd name="connsiteY127" fmla="*/ 2234477 h 5157922"/>
              <a:gd name="connsiteX128" fmla="*/ 2234479 w 2407652"/>
              <a:gd name="connsiteY128" fmla="*/ 2063167 h 5157922"/>
              <a:gd name="connsiteX129" fmla="*/ 1549241 w 2407652"/>
              <a:gd name="connsiteY129" fmla="*/ 2063167 h 5157922"/>
              <a:gd name="connsiteX130" fmla="*/ 1720551 w 2407652"/>
              <a:gd name="connsiteY130" fmla="*/ 2234477 h 5157922"/>
              <a:gd name="connsiteX131" fmla="*/ 1720551 w 2407652"/>
              <a:gd name="connsiteY131" fmla="*/ 2236340 h 5157922"/>
              <a:gd name="connsiteX132" fmla="*/ 1549241 w 2407652"/>
              <a:gd name="connsiteY132" fmla="*/ 2407650 h 5157922"/>
              <a:gd name="connsiteX133" fmla="*/ 1547378 w 2407652"/>
              <a:gd name="connsiteY133" fmla="*/ 2407650 h 5157922"/>
              <a:gd name="connsiteX134" fmla="*/ 1376068 w 2407652"/>
              <a:gd name="connsiteY134" fmla="*/ 2236340 h 5157922"/>
              <a:gd name="connsiteX135" fmla="*/ 1376068 w 2407652"/>
              <a:gd name="connsiteY135" fmla="*/ 2234477 h 5157922"/>
              <a:gd name="connsiteX136" fmla="*/ 1549241 w 2407652"/>
              <a:gd name="connsiteY136" fmla="*/ 2063167 h 5157922"/>
              <a:gd name="connsiteX137" fmla="*/ 858413 w 2407652"/>
              <a:gd name="connsiteY137" fmla="*/ 2063167 h 5157922"/>
              <a:gd name="connsiteX138" fmla="*/ 860276 w 2407652"/>
              <a:gd name="connsiteY138" fmla="*/ 2063167 h 5157922"/>
              <a:gd name="connsiteX139" fmla="*/ 1031586 w 2407652"/>
              <a:gd name="connsiteY139" fmla="*/ 2234477 h 5157922"/>
              <a:gd name="connsiteX140" fmla="*/ 858413 w 2407652"/>
              <a:gd name="connsiteY140" fmla="*/ 2407650 h 5157922"/>
              <a:gd name="connsiteX141" fmla="*/ 687103 w 2407652"/>
              <a:gd name="connsiteY141" fmla="*/ 2236340 h 5157922"/>
              <a:gd name="connsiteX142" fmla="*/ 687103 w 2407652"/>
              <a:gd name="connsiteY142" fmla="*/ 2234477 h 5157922"/>
              <a:gd name="connsiteX143" fmla="*/ 858413 w 2407652"/>
              <a:gd name="connsiteY143" fmla="*/ 2063167 h 5157922"/>
              <a:gd name="connsiteX144" fmla="*/ 173173 w 2407652"/>
              <a:gd name="connsiteY144" fmla="*/ 2063167 h 5157922"/>
              <a:gd name="connsiteX145" fmla="*/ 344483 w 2407652"/>
              <a:gd name="connsiteY145" fmla="*/ 2234477 h 5157922"/>
              <a:gd name="connsiteX146" fmla="*/ 344483 w 2407652"/>
              <a:gd name="connsiteY146" fmla="*/ 2236340 h 5157922"/>
              <a:gd name="connsiteX147" fmla="*/ 173173 w 2407652"/>
              <a:gd name="connsiteY147" fmla="*/ 2407650 h 5157922"/>
              <a:gd name="connsiteX148" fmla="*/ 171310 w 2407652"/>
              <a:gd name="connsiteY148" fmla="*/ 2407650 h 5157922"/>
              <a:gd name="connsiteX149" fmla="*/ 0 w 2407652"/>
              <a:gd name="connsiteY149" fmla="*/ 2236340 h 5157922"/>
              <a:gd name="connsiteX150" fmla="*/ 0 w 2407652"/>
              <a:gd name="connsiteY150" fmla="*/ 2234477 h 5157922"/>
              <a:gd name="connsiteX151" fmla="*/ 173173 w 2407652"/>
              <a:gd name="connsiteY151" fmla="*/ 2063167 h 5157922"/>
              <a:gd name="connsiteX152" fmla="*/ 1549241 w 2407652"/>
              <a:gd name="connsiteY152" fmla="*/ 1376066 h 5157922"/>
              <a:gd name="connsiteX153" fmla="*/ 1720551 w 2407652"/>
              <a:gd name="connsiteY153" fmla="*/ 1547376 h 5157922"/>
              <a:gd name="connsiteX154" fmla="*/ 1720551 w 2407652"/>
              <a:gd name="connsiteY154" fmla="*/ 1549239 h 5157922"/>
              <a:gd name="connsiteX155" fmla="*/ 1549241 w 2407652"/>
              <a:gd name="connsiteY155" fmla="*/ 1720549 h 5157922"/>
              <a:gd name="connsiteX156" fmla="*/ 1547378 w 2407652"/>
              <a:gd name="connsiteY156" fmla="*/ 1720549 h 5157922"/>
              <a:gd name="connsiteX157" fmla="*/ 1376068 w 2407652"/>
              <a:gd name="connsiteY157" fmla="*/ 1549239 h 5157922"/>
              <a:gd name="connsiteX158" fmla="*/ 1376068 w 2407652"/>
              <a:gd name="connsiteY158" fmla="*/ 1547376 h 5157922"/>
              <a:gd name="connsiteX159" fmla="*/ 1549241 w 2407652"/>
              <a:gd name="connsiteY159" fmla="*/ 1376066 h 5157922"/>
              <a:gd name="connsiteX160" fmla="*/ 173173 w 2407652"/>
              <a:gd name="connsiteY160" fmla="*/ 1376066 h 5157922"/>
              <a:gd name="connsiteX161" fmla="*/ 344483 w 2407652"/>
              <a:gd name="connsiteY161" fmla="*/ 1547376 h 5157922"/>
              <a:gd name="connsiteX162" fmla="*/ 344483 w 2407652"/>
              <a:gd name="connsiteY162" fmla="*/ 1549239 h 5157922"/>
              <a:gd name="connsiteX163" fmla="*/ 173173 w 2407652"/>
              <a:gd name="connsiteY163" fmla="*/ 1720549 h 5157922"/>
              <a:gd name="connsiteX164" fmla="*/ 171310 w 2407652"/>
              <a:gd name="connsiteY164" fmla="*/ 1720549 h 5157922"/>
              <a:gd name="connsiteX165" fmla="*/ 0 w 2407652"/>
              <a:gd name="connsiteY165" fmla="*/ 1549239 h 5157922"/>
              <a:gd name="connsiteX166" fmla="*/ 0 w 2407652"/>
              <a:gd name="connsiteY166" fmla="*/ 1547376 h 5157922"/>
              <a:gd name="connsiteX167" fmla="*/ 173173 w 2407652"/>
              <a:gd name="connsiteY167" fmla="*/ 1376066 h 5157922"/>
              <a:gd name="connsiteX168" fmla="*/ 2234479 w 2407652"/>
              <a:gd name="connsiteY168" fmla="*/ 1374203 h 5157922"/>
              <a:gd name="connsiteX169" fmla="*/ 2236342 w 2407652"/>
              <a:gd name="connsiteY169" fmla="*/ 1374203 h 5157922"/>
              <a:gd name="connsiteX170" fmla="*/ 2407652 w 2407652"/>
              <a:gd name="connsiteY170" fmla="*/ 1545513 h 5157922"/>
              <a:gd name="connsiteX171" fmla="*/ 2236342 w 2407652"/>
              <a:gd name="connsiteY171" fmla="*/ 1716823 h 5157922"/>
              <a:gd name="connsiteX172" fmla="*/ 2234479 w 2407652"/>
              <a:gd name="connsiteY172" fmla="*/ 1716823 h 5157922"/>
              <a:gd name="connsiteX173" fmla="*/ 2063169 w 2407652"/>
              <a:gd name="connsiteY173" fmla="*/ 1545513 h 5157922"/>
              <a:gd name="connsiteX174" fmla="*/ 2234479 w 2407652"/>
              <a:gd name="connsiteY174" fmla="*/ 1374203 h 5157922"/>
              <a:gd name="connsiteX175" fmla="*/ 858413 w 2407652"/>
              <a:gd name="connsiteY175" fmla="*/ 1374203 h 5157922"/>
              <a:gd name="connsiteX176" fmla="*/ 860276 w 2407652"/>
              <a:gd name="connsiteY176" fmla="*/ 1374203 h 5157922"/>
              <a:gd name="connsiteX177" fmla="*/ 1031586 w 2407652"/>
              <a:gd name="connsiteY177" fmla="*/ 1545513 h 5157922"/>
              <a:gd name="connsiteX178" fmla="*/ 860276 w 2407652"/>
              <a:gd name="connsiteY178" fmla="*/ 1718686 h 5157922"/>
              <a:gd name="connsiteX179" fmla="*/ 858413 w 2407652"/>
              <a:gd name="connsiteY179" fmla="*/ 1718686 h 5157922"/>
              <a:gd name="connsiteX180" fmla="*/ 687103 w 2407652"/>
              <a:gd name="connsiteY180" fmla="*/ 1547376 h 5157922"/>
              <a:gd name="connsiteX181" fmla="*/ 687103 w 2407652"/>
              <a:gd name="connsiteY181" fmla="*/ 1545513 h 5157922"/>
              <a:gd name="connsiteX182" fmla="*/ 858413 w 2407652"/>
              <a:gd name="connsiteY182" fmla="*/ 1374203 h 5157922"/>
              <a:gd name="connsiteX183" fmla="*/ 2234479 w 2407652"/>
              <a:gd name="connsiteY183" fmla="*/ 687101 h 5157922"/>
              <a:gd name="connsiteX184" fmla="*/ 2236342 w 2407652"/>
              <a:gd name="connsiteY184" fmla="*/ 687101 h 5157922"/>
              <a:gd name="connsiteX185" fmla="*/ 2407652 w 2407652"/>
              <a:gd name="connsiteY185" fmla="*/ 858412 h 5157922"/>
              <a:gd name="connsiteX186" fmla="*/ 2234479 w 2407652"/>
              <a:gd name="connsiteY186" fmla="*/ 1029722 h 5157922"/>
              <a:gd name="connsiteX187" fmla="*/ 2063169 w 2407652"/>
              <a:gd name="connsiteY187" fmla="*/ 858412 h 5157922"/>
              <a:gd name="connsiteX188" fmla="*/ 2234479 w 2407652"/>
              <a:gd name="connsiteY188" fmla="*/ 687101 h 5157922"/>
              <a:gd name="connsiteX189" fmla="*/ 1549241 w 2407652"/>
              <a:gd name="connsiteY189" fmla="*/ 687101 h 5157922"/>
              <a:gd name="connsiteX190" fmla="*/ 1720551 w 2407652"/>
              <a:gd name="connsiteY190" fmla="*/ 858412 h 5157922"/>
              <a:gd name="connsiteX191" fmla="*/ 1720551 w 2407652"/>
              <a:gd name="connsiteY191" fmla="*/ 860273 h 5157922"/>
              <a:gd name="connsiteX192" fmla="*/ 1549241 w 2407652"/>
              <a:gd name="connsiteY192" fmla="*/ 1031587 h 5157922"/>
              <a:gd name="connsiteX193" fmla="*/ 1547378 w 2407652"/>
              <a:gd name="connsiteY193" fmla="*/ 1031587 h 5157922"/>
              <a:gd name="connsiteX194" fmla="*/ 1376068 w 2407652"/>
              <a:gd name="connsiteY194" fmla="*/ 860273 h 5157922"/>
              <a:gd name="connsiteX195" fmla="*/ 1376068 w 2407652"/>
              <a:gd name="connsiteY195" fmla="*/ 858412 h 5157922"/>
              <a:gd name="connsiteX196" fmla="*/ 1549241 w 2407652"/>
              <a:gd name="connsiteY196" fmla="*/ 687101 h 5157922"/>
              <a:gd name="connsiteX197" fmla="*/ 858413 w 2407652"/>
              <a:gd name="connsiteY197" fmla="*/ 687101 h 5157922"/>
              <a:gd name="connsiteX198" fmla="*/ 860276 w 2407652"/>
              <a:gd name="connsiteY198" fmla="*/ 687101 h 5157922"/>
              <a:gd name="connsiteX199" fmla="*/ 1031586 w 2407652"/>
              <a:gd name="connsiteY199" fmla="*/ 858412 h 5157922"/>
              <a:gd name="connsiteX200" fmla="*/ 858413 w 2407652"/>
              <a:gd name="connsiteY200" fmla="*/ 1031587 h 5157922"/>
              <a:gd name="connsiteX201" fmla="*/ 687103 w 2407652"/>
              <a:gd name="connsiteY201" fmla="*/ 860273 h 5157922"/>
              <a:gd name="connsiteX202" fmla="*/ 687103 w 2407652"/>
              <a:gd name="connsiteY202" fmla="*/ 858412 h 5157922"/>
              <a:gd name="connsiteX203" fmla="*/ 858413 w 2407652"/>
              <a:gd name="connsiteY203" fmla="*/ 687101 h 5157922"/>
              <a:gd name="connsiteX204" fmla="*/ 173173 w 2407652"/>
              <a:gd name="connsiteY204" fmla="*/ 687101 h 5157922"/>
              <a:gd name="connsiteX205" fmla="*/ 344483 w 2407652"/>
              <a:gd name="connsiteY205" fmla="*/ 858412 h 5157922"/>
              <a:gd name="connsiteX206" fmla="*/ 344483 w 2407652"/>
              <a:gd name="connsiteY206" fmla="*/ 860273 h 5157922"/>
              <a:gd name="connsiteX207" fmla="*/ 173173 w 2407652"/>
              <a:gd name="connsiteY207" fmla="*/ 1031587 h 5157922"/>
              <a:gd name="connsiteX208" fmla="*/ 171310 w 2407652"/>
              <a:gd name="connsiteY208" fmla="*/ 1031587 h 5157922"/>
              <a:gd name="connsiteX209" fmla="*/ 0 w 2407652"/>
              <a:gd name="connsiteY209" fmla="*/ 860273 h 5157922"/>
              <a:gd name="connsiteX210" fmla="*/ 0 w 2407652"/>
              <a:gd name="connsiteY210" fmla="*/ 858412 h 5157922"/>
              <a:gd name="connsiteX211" fmla="*/ 173173 w 2407652"/>
              <a:gd name="connsiteY211" fmla="*/ 687101 h 5157922"/>
              <a:gd name="connsiteX212" fmla="*/ 2236342 w 2407652"/>
              <a:gd name="connsiteY212" fmla="*/ 2 h 5157922"/>
              <a:gd name="connsiteX213" fmla="*/ 2407652 w 2407652"/>
              <a:gd name="connsiteY213" fmla="*/ 171310 h 5157922"/>
              <a:gd name="connsiteX214" fmla="*/ 2236342 w 2407652"/>
              <a:gd name="connsiteY214" fmla="*/ 342622 h 5157922"/>
              <a:gd name="connsiteX215" fmla="*/ 2234479 w 2407652"/>
              <a:gd name="connsiteY215" fmla="*/ 342622 h 5157922"/>
              <a:gd name="connsiteX216" fmla="*/ 2063169 w 2407652"/>
              <a:gd name="connsiteY216" fmla="*/ 171310 h 5157922"/>
              <a:gd name="connsiteX217" fmla="*/ 2236342 w 2407652"/>
              <a:gd name="connsiteY217" fmla="*/ 2 h 5157922"/>
              <a:gd name="connsiteX218" fmla="*/ 173173 w 2407652"/>
              <a:gd name="connsiteY218" fmla="*/ 2 h 5157922"/>
              <a:gd name="connsiteX219" fmla="*/ 344483 w 2407652"/>
              <a:gd name="connsiteY219" fmla="*/ 171310 h 5157922"/>
              <a:gd name="connsiteX220" fmla="*/ 344483 w 2407652"/>
              <a:gd name="connsiteY220" fmla="*/ 173171 h 5157922"/>
              <a:gd name="connsiteX221" fmla="*/ 173173 w 2407652"/>
              <a:gd name="connsiteY221" fmla="*/ 344483 h 5157922"/>
              <a:gd name="connsiteX222" fmla="*/ 171310 w 2407652"/>
              <a:gd name="connsiteY222" fmla="*/ 344483 h 5157922"/>
              <a:gd name="connsiteX223" fmla="*/ 0 w 2407652"/>
              <a:gd name="connsiteY223" fmla="*/ 173171 h 5157922"/>
              <a:gd name="connsiteX224" fmla="*/ 0 w 2407652"/>
              <a:gd name="connsiteY224" fmla="*/ 171310 h 5157922"/>
              <a:gd name="connsiteX225" fmla="*/ 173173 w 2407652"/>
              <a:gd name="connsiteY225" fmla="*/ 2 h 5157922"/>
              <a:gd name="connsiteX226" fmla="*/ 1549241 w 2407652"/>
              <a:gd name="connsiteY226" fmla="*/ 0 h 5157922"/>
              <a:gd name="connsiteX227" fmla="*/ 1720551 w 2407652"/>
              <a:gd name="connsiteY227" fmla="*/ 171310 h 5157922"/>
              <a:gd name="connsiteX228" fmla="*/ 1720551 w 2407652"/>
              <a:gd name="connsiteY228" fmla="*/ 173171 h 5157922"/>
              <a:gd name="connsiteX229" fmla="*/ 1549241 w 2407652"/>
              <a:gd name="connsiteY229" fmla="*/ 344483 h 5157922"/>
              <a:gd name="connsiteX230" fmla="*/ 1547378 w 2407652"/>
              <a:gd name="connsiteY230" fmla="*/ 344483 h 5157922"/>
              <a:gd name="connsiteX231" fmla="*/ 1376068 w 2407652"/>
              <a:gd name="connsiteY231" fmla="*/ 173171 h 5157922"/>
              <a:gd name="connsiteX232" fmla="*/ 1376068 w 2407652"/>
              <a:gd name="connsiteY232" fmla="*/ 171310 h 5157922"/>
              <a:gd name="connsiteX233" fmla="*/ 1549241 w 2407652"/>
              <a:gd name="connsiteY233" fmla="*/ 0 h 5157922"/>
              <a:gd name="connsiteX234" fmla="*/ 860274 w 2407652"/>
              <a:gd name="connsiteY234" fmla="*/ 0 h 5157922"/>
              <a:gd name="connsiteX235" fmla="*/ 1031584 w 2407652"/>
              <a:gd name="connsiteY235" fmla="*/ 171310 h 5157922"/>
              <a:gd name="connsiteX236" fmla="*/ 862137 w 2407652"/>
              <a:gd name="connsiteY236" fmla="*/ 344483 h 5157922"/>
              <a:gd name="connsiteX237" fmla="*/ 860274 w 2407652"/>
              <a:gd name="connsiteY237" fmla="*/ 344483 h 5157922"/>
              <a:gd name="connsiteX238" fmla="*/ 688964 w 2407652"/>
              <a:gd name="connsiteY238" fmla="*/ 173171 h 5157922"/>
              <a:gd name="connsiteX239" fmla="*/ 688964 w 2407652"/>
              <a:gd name="connsiteY239" fmla="*/ 171310 h 5157922"/>
              <a:gd name="connsiteX240" fmla="*/ 860274 w 2407652"/>
              <a:gd name="connsiteY240" fmla="*/ 0 h 515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2407652" h="5157922">
                <a:moveTo>
                  <a:pt x="2234479" y="4813439"/>
                </a:moveTo>
                <a:lnTo>
                  <a:pt x="2236342" y="4813439"/>
                </a:lnTo>
                <a:cubicBezTo>
                  <a:pt x="2236342" y="4908405"/>
                  <a:pt x="2312686" y="4984749"/>
                  <a:pt x="2407652" y="4984749"/>
                </a:cubicBezTo>
                <a:cubicBezTo>
                  <a:pt x="2312686" y="4986612"/>
                  <a:pt x="2236342" y="5062956"/>
                  <a:pt x="2236342" y="5157922"/>
                </a:cubicBezTo>
                <a:lnTo>
                  <a:pt x="2234479" y="5157922"/>
                </a:lnTo>
                <a:cubicBezTo>
                  <a:pt x="2234479" y="5062956"/>
                  <a:pt x="2158135" y="4986612"/>
                  <a:pt x="2063169" y="4986612"/>
                </a:cubicBezTo>
                <a:lnTo>
                  <a:pt x="2063169" y="4984749"/>
                </a:lnTo>
                <a:cubicBezTo>
                  <a:pt x="2158135" y="4984749"/>
                  <a:pt x="2234479" y="4908405"/>
                  <a:pt x="2234479" y="4813439"/>
                </a:cubicBezTo>
                <a:close/>
                <a:moveTo>
                  <a:pt x="1549241" y="4813439"/>
                </a:moveTo>
                <a:cubicBezTo>
                  <a:pt x="1549241" y="4906542"/>
                  <a:pt x="1625584" y="4984749"/>
                  <a:pt x="1720551" y="4984749"/>
                </a:cubicBezTo>
                <a:lnTo>
                  <a:pt x="1720551" y="4986612"/>
                </a:lnTo>
                <a:cubicBezTo>
                  <a:pt x="1625584" y="4986612"/>
                  <a:pt x="1549241" y="5062956"/>
                  <a:pt x="1549241" y="5157922"/>
                </a:cubicBezTo>
                <a:lnTo>
                  <a:pt x="1547378" y="5157922"/>
                </a:lnTo>
                <a:cubicBezTo>
                  <a:pt x="1547378" y="5062956"/>
                  <a:pt x="1471034" y="4986612"/>
                  <a:pt x="1376068" y="4986612"/>
                </a:cubicBezTo>
                <a:lnTo>
                  <a:pt x="1376068" y="4984749"/>
                </a:lnTo>
                <a:cubicBezTo>
                  <a:pt x="1471034" y="4984749"/>
                  <a:pt x="1547378" y="4908405"/>
                  <a:pt x="1549241" y="4813439"/>
                </a:cubicBezTo>
                <a:close/>
                <a:moveTo>
                  <a:pt x="858413" y="4813439"/>
                </a:moveTo>
                <a:lnTo>
                  <a:pt x="860276" y="4813439"/>
                </a:lnTo>
                <a:cubicBezTo>
                  <a:pt x="860276" y="4908405"/>
                  <a:pt x="936620" y="4984749"/>
                  <a:pt x="1031586" y="4984749"/>
                </a:cubicBezTo>
                <a:cubicBezTo>
                  <a:pt x="938483" y="4986612"/>
                  <a:pt x="860276" y="5062956"/>
                  <a:pt x="860276" y="5157922"/>
                </a:cubicBezTo>
                <a:lnTo>
                  <a:pt x="858413" y="5157922"/>
                </a:lnTo>
                <a:cubicBezTo>
                  <a:pt x="858413" y="5062956"/>
                  <a:pt x="782068" y="4986612"/>
                  <a:pt x="687103" y="4986612"/>
                </a:cubicBezTo>
                <a:lnTo>
                  <a:pt x="687103" y="4984749"/>
                </a:lnTo>
                <a:cubicBezTo>
                  <a:pt x="782068" y="4984749"/>
                  <a:pt x="858413" y="4908405"/>
                  <a:pt x="858413" y="4813439"/>
                </a:cubicBezTo>
                <a:close/>
                <a:moveTo>
                  <a:pt x="173173" y="4813439"/>
                </a:moveTo>
                <a:cubicBezTo>
                  <a:pt x="173173" y="4906542"/>
                  <a:pt x="249517" y="4984749"/>
                  <a:pt x="344483" y="4984749"/>
                </a:cubicBezTo>
                <a:lnTo>
                  <a:pt x="344483" y="4986612"/>
                </a:lnTo>
                <a:cubicBezTo>
                  <a:pt x="249517" y="4986612"/>
                  <a:pt x="173173" y="5062956"/>
                  <a:pt x="173173" y="5157922"/>
                </a:cubicBezTo>
                <a:lnTo>
                  <a:pt x="171310" y="5157922"/>
                </a:lnTo>
                <a:cubicBezTo>
                  <a:pt x="171310" y="5062956"/>
                  <a:pt x="94964" y="4986612"/>
                  <a:pt x="0" y="4986612"/>
                </a:cubicBezTo>
                <a:lnTo>
                  <a:pt x="0" y="4984749"/>
                </a:lnTo>
                <a:cubicBezTo>
                  <a:pt x="94964" y="4984749"/>
                  <a:pt x="171310" y="4908405"/>
                  <a:pt x="173173" y="4813439"/>
                </a:cubicBezTo>
                <a:close/>
                <a:moveTo>
                  <a:pt x="1549241" y="4126338"/>
                </a:moveTo>
                <a:cubicBezTo>
                  <a:pt x="1549241" y="4219441"/>
                  <a:pt x="1625584" y="4295787"/>
                  <a:pt x="1720551" y="4297648"/>
                </a:cubicBezTo>
                <a:lnTo>
                  <a:pt x="1720551" y="4299509"/>
                </a:lnTo>
                <a:cubicBezTo>
                  <a:pt x="1625584" y="4299509"/>
                  <a:pt x="1549241" y="4375855"/>
                  <a:pt x="1549241" y="4470821"/>
                </a:cubicBezTo>
                <a:lnTo>
                  <a:pt x="1547378" y="4470821"/>
                </a:lnTo>
                <a:cubicBezTo>
                  <a:pt x="1547378" y="4375855"/>
                  <a:pt x="1471034" y="4299509"/>
                  <a:pt x="1376068" y="4299509"/>
                </a:cubicBezTo>
                <a:lnTo>
                  <a:pt x="1376068" y="4297648"/>
                </a:lnTo>
                <a:cubicBezTo>
                  <a:pt x="1471034" y="4297648"/>
                  <a:pt x="1547378" y="4221304"/>
                  <a:pt x="1549241" y="4126338"/>
                </a:cubicBezTo>
                <a:close/>
                <a:moveTo>
                  <a:pt x="173173" y="4126338"/>
                </a:moveTo>
                <a:cubicBezTo>
                  <a:pt x="173173" y="4219441"/>
                  <a:pt x="249517" y="4295787"/>
                  <a:pt x="344483" y="4297648"/>
                </a:cubicBezTo>
                <a:lnTo>
                  <a:pt x="344483" y="4299509"/>
                </a:lnTo>
                <a:cubicBezTo>
                  <a:pt x="249517" y="4299509"/>
                  <a:pt x="173173" y="4375855"/>
                  <a:pt x="173173" y="4470821"/>
                </a:cubicBezTo>
                <a:lnTo>
                  <a:pt x="171310" y="4470821"/>
                </a:lnTo>
                <a:cubicBezTo>
                  <a:pt x="171310" y="4375855"/>
                  <a:pt x="94964" y="4299509"/>
                  <a:pt x="0" y="4299509"/>
                </a:cubicBezTo>
                <a:lnTo>
                  <a:pt x="0" y="4297648"/>
                </a:lnTo>
                <a:cubicBezTo>
                  <a:pt x="94964" y="4297648"/>
                  <a:pt x="171310" y="4221304"/>
                  <a:pt x="173173" y="4126338"/>
                </a:cubicBezTo>
                <a:close/>
                <a:moveTo>
                  <a:pt x="2234479" y="4124475"/>
                </a:moveTo>
                <a:lnTo>
                  <a:pt x="2236342" y="4124475"/>
                </a:lnTo>
                <a:cubicBezTo>
                  <a:pt x="2236342" y="4219441"/>
                  <a:pt x="2312686" y="4295785"/>
                  <a:pt x="2407652" y="4295785"/>
                </a:cubicBezTo>
                <a:cubicBezTo>
                  <a:pt x="2312686" y="4297648"/>
                  <a:pt x="2236342" y="4375855"/>
                  <a:pt x="2236342" y="4468958"/>
                </a:cubicBezTo>
                <a:lnTo>
                  <a:pt x="2234479" y="4468958"/>
                </a:lnTo>
                <a:cubicBezTo>
                  <a:pt x="2234479" y="4373992"/>
                  <a:pt x="2158135" y="4297648"/>
                  <a:pt x="2063169" y="4297648"/>
                </a:cubicBezTo>
                <a:lnTo>
                  <a:pt x="2063169" y="4295785"/>
                </a:lnTo>
                <a:cubicBezTo>
                  <a:pt x="2158135" y="4295785"/>
                  <a:pt x="2234479" y="4219441"/>
                  <a:pt x="2234479" y="4124475"/>
                </a:cubicBezTo>
                <a:close/>
                <a:moveTo>
                  <a:pt x="858413" y="4124475"/>
                </a:moveTo>
                <a:lnTo>
                  <a:pt x="860276" y="4124475"/>
                </a:lnTo>
                <a:cubicBezTo>
                  <a:pt x="860276" y="4219441"/>
                  <a:pt x="936620" y="4295785"/>
                  <a:pt x="1031586" y="4295785"/>
                </a:cubicBezTo>
                <a:cubicBezTo>
                  <a:pt x="938483" y="4297648"/>
                  <a:pt x="860276" y="4375855"/>
                  <a:pt x="860276" y="4468958"/>
                </a:cubicBezTo>
                <a:lnTo>
                  <a:pt x="858413" y="4468958"/>
                </a:lnTo>
                <a:cubicBezTo>
                  <a:pt x="858413" y="4373992"/>
                  <a:pt x="782068" y="4297648"/>
                  <a:pt x="687103" y="4297648"/>
                </a:cubicBezTo>
                <a:lnTo>
                  <a:pt x="687103" y="4295785"/>
                </a:lnTo>
                <a:cubicBezTo>
                  <a:pt x="782068" y="4295785"/>
                  <a:pt x="858413" y="4219441"/>
                  <a:pt x="858413" y="4124475"/>
                </a:cubicBezTo>
                <a:close/>
                <a:moveTo>
                  <a:pt x="2236342" y="3437373"/>
                </a:moveTo>
                <a:cubicBezTo>
                  <a:pt x="2236342" y="3532340"/>
                  <a:pt x="2312688" y="3608683"/>
                  <a:pt x="2407652" y="3608683"/>
                </a:cubicBezTo>
                <a:cubicBezTo>
                  <a:pt x="2312688" y="3610545"/>
                  <a:pt x="2236342" y="3686890"/>
                  <a:pt x="2236342" y="3781857"/>
                </a:cubicBezTo>
                <a:cubicBezTo>
                  <a:pt x="2236342" y="3686890"/>
                  <a:pt x="2159998" y="3610545"/>
                  <a:pt x="2065032" y="3610545"/>
                </a:cubicBezTo>
                <a:lnTo>
                  <a:pt x="2065032" y="3608683"/>
                </a:lnTo>
                <a:cubicBezTo>
                  <a:pt x="2159998" y="3608683"/>
                  <a:pt x="2236342" y="3532340"/>
                  <a:pt x="2236342" y="3437373"/>
                </a:cubicBezTo>
                <a:close/>
                <a:moveTo>
                  <a:pt x="1549241" y="3437373"/>
                </a:moveTo>
                <a:cubicBezTo>
                  <a:pt x="1549241" y="3532340"/>
                  <a:pt x="1625584" y="3608683"/>
                  <a:pt x="1720551" y="3608683"/>
                </a:cubicBezTo>
                <a:lnTo>
                  <a:pt x="1720551" y="3610545"/>
                </a:lnTo>
                <a:cubicBezTo>
                  <a:pt x="1625584" y="3610545"/>
                  <a:pt x="1549241" y="3686890"/>
                  <a:pt x="1549241" y="3781857"/>
                </a:cubicBezTo>
                <a:lnTo>
                  <a:pt x="1547378" y="3781857"/>
                </a:lnTo>
                <a:cubicBezTo>
                  <a:pt x="1547378" y="3686890"/>
                  <a:pt x="1471034" y="3610545"/>
                  <a:pt x="1376068" y="3610545"/>
                </a:cubicBezTo>
                <a:lnTo>
                  <a:pt x="1376068" y="3608683"/>
                </a:lnTo>
                <a:cubicBezTo>
                  <a:pt x="1471034" y="3608683"/>
                  <a:pt x="1547378" y="3532340"/>
                  <a:pt x="1549241" y="3437373"/>
                </a:cubicBezTo>
                <a:close/>
                <a:moveTo>
                  <a:pt x="860274" y="3437373"/>
                </a:moveTo>
                <a:cubicBezTo>
                  <a:pt x="860274" y="3532340"/>
                  <a:pt x="936618" y="3608683"/>
                  <a:pt x="1031584" y="3608683"/>
                </a:cubicBezTo>
                <a:cubicBezTo>
                  <a:pt x="938481" y="3610545"/>
                  <a:pt x="860274" y="3686890"/>
                  <a:pt x="860274" y="3781857"/>
                </a:cubicBezTo>
                <a:cubicBezTo>
                  <a:pt x="860274" y="3686890"/>
                  <a:pt x="783929" y="3610545"/>
                  <a:pt x="688964" y="3610545"/>
                </a:cubicBezTo>
                <a:lnTo>
                  <a:pt x="688964" y="3608683"/>
                </a:lnTo>
                <a:cubicBezTo>
                  <a:pt x="783929" y="3608683"/>
                  <a:pt x="860274" y="3532340"/>
                  <a:pt x="860274" y="3437373"/>
                </a:cubicBezTo>
                <a:close/>
                <a:moveTo>
                  <a:pt x="173173" y="3437373"/>
                </a:moveTo>
                <a:cubicBezTo>
                  <a:pt x="173173" y="3532340"/>
                  <a:pt x="249517" y="3608683"/>
                  <a:pt x="344483" y="3608683"/>
                </a:cubicBezTo>
                <a:lnTo>
                  <a:pt x="344483" y="3610545"/>
                </a:lnTo>
                <a:cubicBezTo>
                  <a:pt x="249517" y="3610545"/>
                  <a:pt x="173173" y="3686890"/>
                  <a:pt x="173173" y="3781857"/>
                </a:cubicBezTo>
                <a:lnTo>
                  <a:pt x="171310" y="3781857"/>
                </a:lnTo>
                <a:cubicBezTo>
                  <a:pt x="171310" y="3686890"/>
                  <a:pt x="94964" y="3610545"/>
                  <a:pt x="0" y="3610545"/>
                </a:cubicBezTo>
                <a:lnTo>
                  <a:pt x="0" y="3608683"/>
                </a:lnTo>
                <a:cubicBezTo>
                  <a:pt x="94964" y="3608683"/>
                  <a:pt x="171310" y="3532340"/>
                  <a:pt x="173173" y="3437373"/>
                </a:cubicBezTo>
                <a:close/>
                <a:moveTo>
                  <a:pt x="2234479" y="2750270"/>
                </a:moveTo>
                <a:lnTo>
                  <a:pt x="2236342" y="2750270"/>
                </a:lnTo>
                <a:cubicBezTo>
                  <a:pt x="2236342" y="2845235"/>
                  <a:pt x="2312686" y="2921580"/>
                  <a:pt x="2407652" y="2921580"/>
                </a:cubicBezTo>
                <a:cubicBezTo>
                  <a:pt x="2312686" y="2923441"/>
                  <a:pt x="2236342" y="2999787"/>
                  <a:pt x="2236342" y="3092890"/>
                </a:cubicBezTo>
                <a:lnTo>
                  <a:pt x="2234479" y="3092890"/>
                </a:lnTo>
                <a:cubicBezTo>
                  <a:pt x="2234479" y="2997924"/>
                  <a:pt x="2158135" y="2921580"/>
                  <a:pt x="2063169" y="2921580"/>
                </a:cubicBezTo>
                <a:cubicBezTo>
                  <a:pt x="2158135" y="2921580"/>
                  <a:pt x="2234479" y="2845235"/>
                  <a:pt x="2234479" y="2750270"/>
                </a:cubicBezTo>
                <a:close/>
                <a:moveTo>
                  <a:pt x="1549241" y="2750270"/>
                </a:moveTo>
                <a:cubicBezTo>
                  <a:pt x="1549241" y="2845235"/>
                  <a:pt x="1625584" y="2921580"/>
                  <a:pt x="1720551" y="2921580"/>
                </a:cubicBezTo>
                <a:lnTo>
                  <a:pt x="1720551" y="2923441"/>
                </a:lnTo>
                <a:cubicBezTo>
                  <a:pt x="1625584" y="2923441"/>
                  <a:pt x="1549241" y="2999787"/>
                  <a:pt x="1549241" y="3094753"/>
                </a:cubicBezTo>
                <a:lnTo>
                  <a:pt x="1547378" y="3094753"/>
                </a:lnTo>
                <a:cubicBezTo>
                  <a:pt x="1547378" y="2999787"/>
                  <a:pt x="1471034" y="2923441"/>
                  <a:pt x="1376068" y="2923441"/>
                </a:cubicBezTo>
                <a:lnTo>
                  <a:pt x="1376068" y="2921580"/>
                </a:lnTo>
                <a:cubicBezTo>
                  <a:pt x="1471034" y="2921580"/>
                  <a:pt x="1547378" y="2845235"/>
                  <a:pt x="1549241" y="2750270"/>
                </a:cubicBezTo>
                <a:close/>
                <a:moveTo>
                  <a:pt x="858413" y="2750270"/>
                </a:moveTo>
                <a:lnTo>
                  <a:pt x="860276" y="2750270"/>
                </a:lnTo>
                <a:cubicBezTo>
                  <a:pt x="860276" y="2845235"/>
                  <a:pt x="936620" y="2921580"/>
                  <a:pt x="1031586" y="2921580"/>
                </a:cubicBezTo>
                <a:cubicBezTo>
                  <a:pt x="938483" y="2923441"/>
                  <a:pt x="860276" y="2999787"/>
                  <a:pt x="860276" y="3094753"/>
                </a:cubicBezTo>
                <a:lnTo>
                  <a:pt x="858413" y="3094753"/>
                </a:lnTo>
                <a:cubicBezTo>
                  <a:pt x="858413" y="2999787"/>
                  <a:pt x="782068" y="2923441"/>
                  <a:pt x="687103" y="2923441"/>
                </a:cubicBezTo>
                <a:lnTo>
                  <a:pt x="687103" y="2921580"/>
                </a:lnTo>
                <a:cubicBezTo>
                  <a:pt x="782068" y="2921580"/>
                  <a:pt x="858413" y="2845235"/>
                  <a:pt x="858413" y="2750270"/>
                </a:cubicBezTo>
                <a:close/>
                <a:moveTo>
                  <a:pt x="173173" y="2750270"/>
                </a:moveTo>
                <a:cubicBezTo>
                  <a:pt x="173173" y="2845235"/>
                  <a:pt x="249517" y="2921580"/>
                  <a:pt x="344483" y="2921580"/>
                </a:cubicBezTo>
                <a:lnTo>
                  <a:pt x="344483" y="2923441"/>
                </a:lnTo>
                <a:cubicBezTo>
                  <a:pt x="249517" y="2923441"/>
                  <a:pt x="173173" y="2999787"/>
                  <a:pt x="173173" y="3094753"/>
                </a:cubicBezTo>
                <a:lnTo>
                  <a:pt x="171310" y="3094753"/>
                </a:lnTo>
                <a:cubicBezTo>
                  <a:pt x="171310" y="2999787"/>
                  <a:pt x="94964" y="2923441"/>
                  <a:pt x="0" y="2923441"/>
                </a:cubicBezTo>
                <a:lnTo>
                  <a:pt x="0" y="2921580"/>
                </a:lnTo>
                <a:cubicBezTo>
                  <a:pt x="94964" y="2921580"/>
                  <a:pt x="171310" y="2845235"/>
                  <a:pt x="173173" y="2750270"/>
                </a:cubicBezTo>
                <a:close/>
                <a:moveTo>
                  <a:pt x="2234479" y="2063167"/>
                </a:moveTo>
                <a:lnTo>
                  <a:pt x="2236342" y="2063167"/>
                </a:lnTo>
                <a:cubicBezTo>
                  <a:pt x="2236342" y="2158134"/>
                  <a:pt x="2312686" y="2234477"/>
                  <a:pt x="2407652" y="2234477"/>
                </a:cubicBezTo>
                <a:cubicBezTo>
                  <a:pt x="2312686" y="2236340"/>
                  <a:pt x="2236342" y="2312684"/>
                  <a:pt x="2234479" y="2405787"/>
                </a:cubicBezTo>
                <a:cubicBezTo>
                  <a:pt x="2234479" y="2310823"/>
                  <a:pt x="2158135" y="2234477"/>
                  <a:pt x="2063169" y="2234477"/>
                </a:cubicBezTo>
                <a:cubicBezTo>
                  <a:pt x="2158135" y="2234477"/>
                  <a:pt x="2234479" y="2158134"/>
                  <a:pt x="2234479" y="2063167"/>
                </a:cubicBezTo>
                <a:close/>
                <a:moveTo>
                  <a:pt x="1549241" y="2063167"/>
                </a:moveTo>
                <a:cubicBezTo>
                  <a:pt x="1549241" y="2156270"/>
                  <a:pt x="1625584" y="2234477"/>
                  <a:pt x="1720551" y="2234477"/>
                </a:cubicBezTo>
                <a:lnTo>
                  <a:pt x="1720551" y="2236340"/>
                </a:lnTo>
                <a:cubicBezTo>
                  <a:pt x="1625584" y="2236340"/>
                  <a:pt x="1549241" y="2312684"/>
                  <a:pt x="1549241" y="2407650"/>
                </a:cubicBezTo>
                <a:lnTo>
                  <a:pt x="1547378" y="2407650"/>
                </a:lnTo>
                <a:cubicBezTo>
                  <a:pt x="1547378" y="2312684"/>
                  <a:pt x="1471034" y="2236340"/>
                  <a:pt x="1376068" y="2236340"/>
                </a:cubicBezTo>
                <a:lnTo>
                  <a:pt x="1376068" y="2234477"/>
                </a:lnTo>
                <a:cubicBezTo>
                  <a:pt x="1471034" y="2234477"/>
                  <a:pt x="1547378" y="2158134"/>
                  <a:pt x="1549241" y="2063167"/>
                </a:cubicBezTo>
                <a:close/>
                <a:moveTo>
                  <a:pt x="858413" y="2063167"/>
                </a:moveTo>
                <a:lnTo>
                  <a:pt x="860276" y="2063167"/>
                </a:lnTo>
                <a:cubicBezTo>
                  <a:pt x="860276" y="2158134"/>
                  <a:pt x="936620" y="2234477"/>
                  <a:pt x="1031586" y="2234477"/>
                </a:cubicBezTo>
                <a:cubicBezTo>
                  <a:pt x="938483" y="2236340"/>
                  <a:pt x="860276" y="2312684"/>
                  <a:pt x="858413" y="2407650"/>
                </a:cubicBezTo>
                <a:cubicBezTo>
                  <a:pt x="858413" y="2312684"/>
                  <a:pt x="782068" y="2236340"/>
                  <a:pt x="687103" y="2236340"/>
                </a:cubicBezTo>
                <a:lnTo>
                  <a:pt x="687103" y="2234477"/>
                </a:lnTo>
                <a:cubicBezTo>
                  <a:pt x="782068" y="2234477"/>
                  <a:pt x="858413" y="2158134"/>
                  <a:pt x="858413" y="2063167"/>
                </a:cubicBezTo>
                <a:close/>
                <a:moveTo>
                  <a:pt x="173173" y="2063167"/>
                </a:moveTo>
                <a:cubicBezTo>
                  <a:pt x="173173" y="2156270"/>
                  <a:pt x="249517" y="2234477"/>
                  <a:pt x="344483" y="2234477"/>
                </a:cubicBezTo>
                <a:lnTo>
                  <a:pt x="344483" y="2236340"/>
                </a:lnTo>
                <a:cubicBezTo>
                  <a:pt x="249517" y="2236340"/>
                  <a:pt x="173173" y="2312684"/>
                  <a:pt x="173173" y="2407650"/>
                </a:cubicBezTo>
                <a:lnTo>
                  <a:pt x="171310" y="2407650"/>
                </a:lnTo>
                <a:cubicBezTo>
                  <a:pt x="171310" y="2312684"/>
                  <a:pt x="94964" y="2236340"/>
                  <a:pt x="0" y="2236340"/>
                </a:cubicBezTo>
                <a:lnTo>
                  <a:pt x="0" y="2234477"/>
                </a:lnTo>
                <a:cubicBezTo>
                  <a:pt x="94964" y="2234477"/>
                  <a:pt x="171310" y="2158134"/>
                  <a:pt x="173173" y="2063167"/>
                </a:cubicBezTo>
                <a:close/>
                <a:moveTo>
                  <a:pt x="1549241" y="1376066"/>
                </a:moveTo>
                <a:cubicBezTo>
                  <a:pt x="1549241" y="1469169"/>
                  <a:pt x="1625584" y="1545513"/>
                  <a:pt x="1720551" y="1547376"/>
                </a:cubicBezTo>
                <a:lnTo>
                  <a:pt x="1720551" y="1549239"/>
                </a:lnTo>
                <a:cubicBezTo>
                  <a:pt x="1625584" y="1549239"/>
                  <a:pt x="1549241" y="1625583"/>
                  <a:pt x="1549241" y="1720549"/>
                </a:cubicBezTo>
                <a:lnTo>
                  <a:pt x="1547378" y="1720549"/>
                </a:lnTo>
                <a:cubicBezTo>
                  <a:pt x="1547378" y="1625583"/>
                  <a:pt x="1471034" y="1549239"/>
                  <a:pt x="1376068" y="1549239"/>
                </a:cubicBezTo>
                <a:lnTo>
                  <a:pt x="1376068" y="1547376"/>
                </a:lnTo>
                <a:cubicBezTo>
                  <a:pt x="1471034" y="1547376"/>
                  <a:pt x="1547378" y="1471030"/>
                  <a:pt x="1549241" y="1376066"/>
                </a:cubicBezTo>
                <a:close/>
                <a:moveTo>
                  <a:pt x="173173" y="1376066"/>
                </a:moveTo>
                <a:cubicBezTo>
                  <a:pt x="173173" y="1469169"/>
                  <a:pt x="249517" y="1545513"/>
                  <a:pt x="344483" y="1547376"/>
                </a:cubicBezTo>
                <a:lnTo>
                  <a:pt x="344483" y="1549239"/>
                </a:lnTo>
                <a:cubicBezTo>
                  <a:pt x="249517" y="1549239"/>
                  <a:pt x="173173" y="1625583"/>
                  <a:pt x="173173" y="1720549"/>
                </a:cubicBezTo>
                <a:lnTo>
                  <a:pt x="171310" y="1720549"/>
                </a:lnTo>
                <a:cubicBezTo>
                  <a:pt x="171310" y="1625583"/>
                  <a:pt x="94964" y="1549239"/>
                  <a:pt x="0" y="1549239"/>
                </a:cubicBezTo>
                <a:lnTo>
                  <a:pt x="0" y="1547376"/>
                </a:lnTo>
                <a:cubicBezTo>
                  <a:pt x="94964" y="1547376"/>
                  <a:pt x="171310" y="1471030"/>
                  <a:pt x="173173" y="1376066"/>
                </a:cubicBezTo>
                <a:close/>
                <a:moveTo>
                  <a:pt x="2234479" y="1374203"/>
                </a:moveTo>
                <a:lnTo>
                  <a:pt x="2236342" y="1374203"/>
                </a:lnTo>
                <a:cubicBezTo>
                  <a:pt x="2236342" y="1469169"/>
                  <a:pt x="2312686" y="1545513"/>
                  <a:pt x="2407652" y="1545513"/>
                </a:cubicBezTo>
                <a:cubicBezTo>
                  <a:pt x="2312686" y="1547376"/>
                  <a:pt x="2236342" y="1625583"/>
                  <a:pt x="2236342" y="1716823"/>
                </a:cubicBezTo>
                <a:lnTo>
                  <a:pt x="2234479" y="1716823"/>
                </a:lnTo>
                <a:cubicBezTo>
                  <a:pt x="2234479" y="1621859"/>
                  <a:pt x="2158135" y="1545513"/>
                  <a:pt x="2063169" y="1545513"/>
                </a:cubicBezTo>
                <a:cubicBezTo>
                  <a:pt x="2158135" y="1545513"/>
                  <a:pt x="2234479" y="1469169"/>
                  <a:pt x="2234479" y="1374203"/>
                </a:cubicBezTo>
                <a:close/>
                <a:moveTo>
                  <a:pt x="858413" y="1374203"/>
                </a:moveTo>
                <a:lnTo>
                  <a:pt x="860276" y="1374203"/>
                </a:lnTo>
                <a:cubicBezTo>
                  <a:pt x="860276" y="1469169"/>
                  <a:pt x="936620" y="1545513"/>
                  <a:pt x="1031586" y="1545513"/>
                </a:cubicBezTo>
                <a:cubicBezTo>
                  <a:pt x="938483" y="1547376"/>
                  <a:pt x="860276" y="1625583"/>
                  <a:pt x="860276" y="1718686"/>
                </a:cubicBezTo>
                <a:lnTo>
                  <a:pt x="858413" y="1718686"/>
                </a:lnTo>
                <a:cubicBezTo>
                  <a:pt x="858413" y="1623720"/>
                  <a:pt x="782068" y="1547376"/>
                  <a:pt x="687103" y="1547376"/>
                </a:cubicBezTo>
                <a:lnTo>
                  <a:pt x="687103" y="1545513"/>
                </a:lnTo>
                <a:cubicBezTo>
                  <a:pt x="782068" y="1545513"/>
                  <a:pt x="858413" y="1469169"/>
                  <a:pt x="858413" y="1374203"/>
                </a:cubicBezTo>
                <a:close/>
                <a:moveTo>
                  <a:pt x="2234479" y="687101"/>
                </a:moveTo>
                <a:lnTo>
                  <a:pt x="2236342" y="687101"/>
                </a:lnTo>
                <a:cubicBezTo>
                  <a:pt x="2236342" y="782068"/>
                  <a:pt x="2312686" y="858412"/>
                  <a:pt x="2407652" y="858412"/>
                </a:cubicBezTo>
                <a:cubicBezTo>
                  <a:pt x="2312686" y="860273"/>
                  <a:pt x="2236342" y="936618"/>
                  <a:pt x="2234479" y="1029722"/>
                </a:cubicBezTo>
                <a:cubicBezTo>
                  <a:pt x="2234479" y="934755"/>
                  <a:pt x="2158135" y="858412"/>
                  <a:pt x="2063169" y="858412"/>
                </a:cubicBezTo>
                <a:cubicBezTo>
                  <a:pt x="2158135" y="858412"/>
                  <a:pt x="2234479" y="782068"/>
                  <a:pt x="2234479" y="687101"/>
                </a:cubicBezTo>
                <a:close/>
                <a:moveTo>
                  <a:pt x="1549241" y="687101"/>
                </a:moveTo>
                <a:cubicBezTo>
                  <a:pt x="1549241" y="782068"/>
                  <a:pt x="1625584" y="858412"/>
                  <a:pt x="1720551" y="858412"/>
                </a:cubicBezTo>
                <a:lnTo>
                  <a:pt x="1720551" y="860273"/>
                </a:lnTo>
                <a:cubicBezTo>
                  <a:pt x="1625584" y="860273"/>
                  <a:pt x="1549241" y="936618"/>
                  <a:pt x="1549241" y="1031587"/>
                </a:cubicBezTo>
                <a:lnTo>
                  <a:pt x="1547378" y="1031587"/>
                </a:lnTo>
                <a:cubicBezTo>
                  <a:pt x="1547378" y="936618"/>
                  <a:pt x="1471034" y="860273"/>
                  <a:pt x="1376068" y="860273"/>
                </a:cubicBezTo>
                <a:lnTo>
                  <a:pt x="1376068" y="858412"/>
                </a:lnTo>
                <a:cubicBezTo>
                  <a:pt x="1471034" y="858412"/>
                  <a:pt x="1547378" y="782068"/>
                  <a:pt x="1549241" y="687101"/>
                </a:cubicBezTo>
                <a:close/>
                <a:moveTo>
                  <a:pt x="858413" y="687101"/>
                </a:moveTo>
                <a:lnTo>
                  <a:pt x="860276" y="687101"/>
                </a:lnTo>
                <a:cubicBezTo>
                  <a:pt x="860276" y="782068"/>
                  <a:pt x="936620" y="858412"/>
                  <a:pt x="1031586" y="858412"/>
                </a:cubicBezTo>
                <a:cubicBezTo>
                  <a:pt x="938483" y="860273"/>
                  <a:pt x="860276" y="936618"/>
                  <a:pt x="858413" y="1031587"/>
                </a:cubicBezTo>
                <a:cubicBezTo>
                  <a:pt x="858413" y="936618"/>
                  <a:pt x="782068" y="860273"/>
                  <a:pt x="687103" y="860273"/>
                </a:cubicBezTo>
                <a:lnTo>
                  <a:pt x="687103" y="858412"/>
                </a:lnTo>
                <a:cubicBezTo>
                  <a:pt x="782068" y="858412"/>
                  <a:pt x="858413" y="782068"/>
                  <a:pt x="858413" y="687101"/>
                </a:cubicBezTo>
                <a:close/>
                <a:moveTo>
                  <a:pt x="173173" y="687101"/>
                </a:moveTo>
                <a:cubicBezTo>
                  <a:pt x="173173" y="782068"/>
                  <a:pt x="249517" y="858412"/>
                  <a:pt x="344483" y="858412"/>
                </a:cubicBezTo>
                <a:lnTo>
                  <a:pt x="344483" y="860273"/>
                </a:lnTo>
                <a:cubicBezTo>
                  <a:pt x="249517" y="860273"/>
                  <a:pt x="173173" y="936618"/>
                  <a:pt x="173173" y="1031587"/>
                </a:cubicBezTo>
                <a:lnTo>
                  <a:pt x="171310" y="1031587"/>
                </a:lnTo>
                <a:cubicBezTo>
                  <a:pt x="171310" y="936618"/>
                  <a:pt x="94964" y="860273"/>
                  <a:pt x="0" y="860273"/>
                </a:cubicBezTo>
                <a:lnTo>
                  <a:pt x="0" y="858412"/>
                </a:lnTo>
                <a:cubicBezTo>
                  <a:pt x="94964" y="858412"/>
                  <a:pt x="171310" y="782068"/>
                  <a:pt x="173173" y="687101"/>
                </a:cubicBezTo>
                <a:close/>
                <a:moveTo>
                  <a:pt x="2236342" y="2"/>
                </a:moveTo>
                <a:cubicBezTo>
                  <a:pt x="2236342" y="94965"/>
                  <a:pt x="2312686" y="171310"/>
                  <a:pt x="2407652" y="171310"/>
                </a:cubicBezTo>
                <a:cubicBezTo>
                  <a:pt x="2312686" y="171310"/>
                  <a:pt x="2236342" y="247654"/>
                  <a:pt x="2236342" y="342622"/>
                </a:cubicBezTo>
                <a:lnTo>
                  <a:pt x="2234479" y="342622"/>
                </a:lnTo>
                <a:cubicBezTo>
                  <a:pt x="2234479" y="249517"/>
                  <a:pt x="2158135" y="171310"/>
                  <a:pt x="2063169" y="171310"/>
                </a:cubicBezTo>
                <a:cubicBezTo>
                  <a:pt x="2158135" y="171310"/>
                  <a:pt x="2234479" y="94965"/>
                  <a:pt x="2236342" y="2"/>
                </a:cubicBezTo>
                <a:close/>
                <a:moveTo>
                  <a:pt x="173173" y="2"/>
                </a:moveTo>
                <a:cubicBezTo>
                  <a:pt x="173173" y="94965"/>
                  <a:pt x="249517" y="171310"/>
                  <a:pt x="344483" y="171310"/>
                </a:cubicBezTo>
                <a:lnTo>
                  <a:pt x="344483" y="173171"/>
                </a:lnTo>
                <a:cubicBezTo>
                  <a:pt x="249517" y="173171"/>
                  <a:pt x="173173" y="249517"/>
                  <a:pt x="173173" y="344483"/>
                </a:cubicBezTo>
                <a:lnTo>
                  <a:pt x="171310" y="344483"/>
                </a:lnTo>
                <a:cubicBezTo>
                  <a:pt x="171310" y="249517"/>
                  <a:pt x="94964" y="173171"/>
                  <a:pt x="0" y="173171"/>
                </a:cubicBezTo>
                <a:lnTo>
                  <a:pt x="0" y="171310"/>
                </a:lnTo>
                <a:cubicBezTo>
                  <a:pt x="94964" y="171310"/>
                  <a:pt x="171310" y="94965"/>
                  <a:pt x="173173" y="2"/>
                </a:cubicBezTo>
                <a:close/>
                <a:moveTo>
                  <a:pt x="1549241" y="0"/>
                </a:moveTo>
                <a:cubicBezTo>
                  <a:pt x="1549241" y="94965"/>
                  <a:pt x="1625584" y="171310"/>
                  <a:pt x="1720551" y="171310"/>
                </a:cubicBezTo>
                <a:lnTo>
                  <a:pt x="1720551" y="173171"/>
                </a:lnTo>
                <a:cubicBezTo>
                  <a:pt x="1625584" y="173171"/>
                  <a:pt x="1549241" y="249517"/>
                  <a:pt x="1549241" y="344483"/>
                </a:cubicBezTo>
                <a:lnTo>
                  <a:pt x="1547378" y="344483"/>
                </a:lnTo>
                <a:cubicBezTo>
                  <a:pt x="1547378" y="249517"/>
                  <a:pt x="1471034" y="173171"/>
                  <a:pt x="1376068" y="173171"/>
                </a:cubicBezTo>
                <a:lnTo>
                  <a:pt x="1376068" y="171310"/>
                </a:lnTo>
                <a:cubicBezTo>
                  <a:pt x="1471034" y="171310"/>
                  <a:pt x="1547378" y="94965"/>
                  <a:pt x="1549241" y="0"/>
                </a:cubicBezTo>
                <a:close/>
                <a:moveTo>
                  <a:pt x="860274" y="0"/>
                </a:moveTo>
                <a:cubicBezTo>
                  <a:pt x="860274" y="94965"/>
                  <a:pt x="936618" y="171310"/>
                  <a:pt x="1031584" y="171310"/>
                </a:cubicBezTo>
                <a:cubicBezTo>
                  <a:pt x="938481" y="173171"/>
                  <a:pt x="860274" y="249517"/>
                  <a:pt x="862137" y="344483"/>
                </a:cubicBezTo>
                <a:lnTo>
                  <a:pt x="860274" y="344483"/>
                </a:lnTo>
                <a:cubicBezTo>
                  <a:pt x="860274" y="249517"/>
                  <a:pt x="783929" y="173171"/>
                  <a:pt x="688964" y="173171"/>
                </a:cubicBezTo>
                <a:lnTo>
                  <a:pt x="688964" y="171310"/>
                </a:lnTo>
                <a:cubicBezTo>
                  <a:pt x="783929" y="171310"/>
                  <a:pt x="860274" y="94965"/>
                  <a:pt x="860274" y="0"/>
                </a:cubicBezTo>
                <a:close/>
              </a:path>
            </a:pathLst>
          </a:custGeom>
          <a:solidFill>
            <a:schemeClr val="bg1">
              <a:lumMod val="75000"/>
              <a:alpha val="2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2AAFF719-4A88-F969-A8A7-C2BAB1E9D6F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31519" y="1737360"/>
            <a:ext cx="8115919" cy="434071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  <a:buNone/>
              <a:defRPr sz="1200"/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  <a:defRPr sz="1200"/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  <a:defRPr sz="1200"/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  <a:defRPr sz="12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36312D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Title">
            <a:extLst>
              <a:ext uri="{FF2B5EF4-FFF2-40B4-BE49-F238E27FC236}">
                <a16:creationId xmlns:a16="http://schemas.microsoft.com/office/drawing/2014/main" id="{07529E0B-6981-22F7-C772-92F0C479D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19" y="457200"/>
            <a:ext cx="10735547" cy="940079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2A93CEB-F6C1-6F49-FEBC-76CC26E9992B}"/>
              </a:ext>
            </a:extLst>
          </p:cNvPr>
          <p:cNvGrpSpPr/>
          <p:nvPr userDrawn="1"/>
        </p:nvGrpSpPr>
        <p:grpSpPr>
          <a:xfrm>
            <a:off x="9821208" y="6370064"/>
            <a:ext cx="1645859" cy="201757"/>
            <a:chOff x="3487075" y="6411984"/>
            <a:chExt cx="2373256" cy="290924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93F7C7EC-9317-9D49-7927-B7F52A1ABF25}"/>
                </a:ext>
              </a:extLst>
            </p:cNvPr>
            <p:cNvSpPr/>
            <p:nvPr/>
          </p:nvSpPr>
          <p:spPr>
            <a:xfrm>
              <a:off x="4927757" y="6418246"/>
              <a:ext cx="932574" cy="279510"/>
            </a:xfrm>
            <a:custGeom>
              <a:avLst/>
              <a:gdLst>
                <a:gd name="connsiteX0" fmla="*/ 569 w 932574"/>
                <a:gd name="connsiteY0" fmla="*/ 6831 h 279510"/>
                <a:gd name="connsiteX1" fmla="*/ 84210 w 932574"/>
                <a:gd name="connsiteY1" fmla="*/ 6831 h 279510"/>
                <a:gd name="connsiteX2" fmla="*/ 84210 w 932574"/>
                <a:gd name="connsiteY2" fmla="*/ 28463 h 279510"/>
                <a:gd name="connsiteX3" fmla="*/ 27311 w 932574"/>
                <a:gd name="connsiteY3" fmla="*/ 28463 h 279510"/>
                <a:gd name="connsiteX4" fmla="*/ 27311 w 932574"/>
                <a:gd name="connsiteY4" fmla="*/ 53511 h 279510"/>
                <a:gd name="connsiteX5" fmla="*/ 80797 w 932574"/>
                <a:gd name="connsiteY5" fmla="*/ 53511 h 279510"/>
                <a:gd name="connsiteX6" fmla="*/ 80797 w 932574"/>
                <a:gd name="connsiteY6" fmla="*/ 74574 h 279510"/>
                <a:gd name="connsiteX7" fmla="*/ 27311 w 932574"/>
                <a:gd name="connsiteY7" fmla="*/ 74574 h 279510"/>
                <a:gd name="connsiteX8" fmla="*/ 27311 w 932574"/>
                <a:gd name="connsiteY8" fmla="*/ 103037 h 279510"/>
                <a:gd name="connsiteX9" fmla="*/ 85348 w 932574"/>
                <a:gd name="connsiteY9" fmla="*/ 103037 h 279510"/>
                <a:gd name="connsiteX10" fmla="*/ 85348 w 932574"/>
                <a:gd name="connsiteY10" fmla="*/ 124670 h 279510"/>
                <a:gd name="connsiteX11" fmla="*/ 0 w 932574"/>
                <a:gd name="connsiteY11" fmla="*/ 124670 h 279510"/>
                <a:gd name="connsiteX12" fmla="*/ 0 w 932574"/>
                <a:gd name="connsiteY12" fmla="*/ 6831 h 279510"/>
                <a:gd name="connsiteX13" fmla="*/ 104694 w 932574"/>
                <a:gd name="connsiteY13" fmla="*/ 39279 h 279510"/>
                <a:gd name="connsiteX14" fmla="*/ 129730 w 932574"/>
                <a:gd name="connsiteY14" fmla="*/ 39279 h 279510"/>
                <a:gd name="connsiteX15" fmla="*/ 129730 w 932574"/>
                <a:gd name="connsiteY15" fmla="*/ 52942 h 279510"/>
                <a:gd name="connsiteX16" fmla="*/ 130299 w 932574"/>
                <a:gd name="connsiteY16" fmla="*/ 52942 h 279510"/>
                <a:gd name="connsiteX17" fmla="*/ 158179 w 932574"/>
                <a:gd name="connsiteY17" fmla="*/ 37572 h 279510"/>
                <a:gd name="connsiteX18" fmla="*/ 186060 w 932574"/>
                <a:gd name="connsiteY18" fmla="*/ 68881 h 279510"/>
                <a:gd name="connsiteX19" fmla="*/ 186060 w 932574"/>
                <a:gd name="connsiteY19" fmla="*/ 124670 h 279510"/>
                <a:gd name="connsiteX20" fmla="*/ 161024 w 932574"/>
                <a:gd name="connsiteY20" fmla="*/ 124670 h 279510"/>
                <a:gd name="connsiteX21" fmla="*/ 161024 w 932574"/>
                <a:gd name="connsiteY21" fmla="*/ 75713 h 279510"/>
                <a:gd name="connsiteX22" fmla="*/ 147368 w 932574"/>
                <a:gd name="connsiteY22" fmla="*/ 59204 h 279510"/>
                <a:gd name="connsiteX23" fmla="*/ 129730 w 932574"/>
                <a:gd name="connsiteY23" fmla="*/ 77420 h 279510"/>
                <a:gd name="connsiteX24" fmla="*/ 129730 w 932574"/>
                <a:gd name="connsiteY24" fmla="*/ 124670 h 279510"/>
                <a:gd name="connsiteX25" fmla="*/ 104694 w 932574"/>
                <a:gd name="connsiteY25" fmla="*/ 124670 h 279510"/>
                <a:gd name="connsiteX26" fmla="*/ 104694 w 932574"/>
                <a:gd name="connsiteY26" fmla="*/ 39279 h 279510"/>
                <a:gd name="connsiteX27" fmla="*/ 287340 w 932574"/>
                <a:gd name="connsiteY27" fmla="*/ 39279 h 279510"/>
                <a:gd name="connsiteX28" fmla="*/ 287340 w 932574"/>
                <a:gd name="connsiteY28" fmla="*/ 58065 h 279510"/>
                <a:gd name="connsiteX29" fmla="*/ 271408 w 932574"/>
                <a:gd name="connsiteY29" fmla="*/ 58065 h 279510"/>
                <a:gd name="connsiteX30" fmla="*/ 273684 w 932574"/>
                <a:gd name="connsiteY30" fmla="*/ 69451 h 279510"/>
                <a:gd name="connsiteX31" fmla="*/ 239545 w 932574"/>
                <a:gd name="connsiteY31" fmla="*/ 100760 h 279510"/>
                <a:gd name="connsiteX32" fmla="*/ 225320 w 932574"/>
                <a:gd name="connsiteY32" fmla="*/ 98483 h 279510"/>
                <a:gd name="connsiteX33" fmla="*/ 223044 w 932574"/>
                <a:gd name="connsiteY33" fmla="*/ 103607 h 279510"/>
                <a:gd name="connsiteX34" fmla="*/ 285064 w 932574"/>
                <a:gd name="connsiteY34" fmla="*/ 130932 h 279510"/>
                <a:gd name="connsiteX35" fmla="*/ 240114 w 932574"/>
                <a:gd name="connsiteY35" fmla="*/ 157118 h 279510"/>
                <a:gd name="connsiteX36" fmla="*/ 198578 w 932574"/>
                <a:gd name="connsiteY36" fmla="*/ 137763 h 279510"/>
                <a:gd name="connsiteX37" fmla="*/ 207681 w 932574"/>
                <a:gd name="connsiteY37" fmla="*/ 122962 h 279510"/>
                <a:gd name="connsiteX38" fmla="*/ 200284 w 932574"/>
                <a:gd name="connsiteY38" fmla="*/ 109869 h 279510"/>
                <a:gd name="connsiteX39" fmla="*/ 212802 w 932574"/>
                <a:gd name="connsiteY39" fmla="*/ 91652 h 279510"/>
                <a:gd name="connsiteX40" fmla="*/ 204267 w 932574"/>
                <a:gd name="connsiteY40" fmla="*/ 69451 h 279510"/>
                <a:gd name="connsiteX41" fmla="*/ 238976 w 932574"/>
                <a:gd name="connsiteY41" fmla="*/ 38141 h 279510"/>
                <a:gd name="connsiteX42" fmla="*/ 251494 w 932574"/>
                <a:gd name="connsiteY42" fmla="*/ 39849 h 279510"/>
                <a:gd name="connsiteX43" fmla="*/ 287340 w 932574"/>
                <a:gd name="connsiteY43" fmla="*/ 39849 h 279510"/>
                <a:gd name="connsiteX44" fmla="*/ 222475 w 932574"/>
                <a:gd name="connsiteY44" fmla="*/ 127516 h 279510"/>
                <a:gd name="connsiteX45" fmla="*/ 219061 w 932574"/>
                <a:gd name="connsiteY45" fmla="*/ 133778 h 279510"/>
                <a:gd name="connsiteX46" fmla="*/ 241821 w 932574"/>
                <a:gd name="connsiteY46" fmla="*/ 141748 h 279510"/>
                <a:gd name="connsiteX47" fmla="*/ 261735 w 932574"/>
                <a:gd name="connsiteY47" fmla="*/ 133778 h 279510"/>
                <a:gd name="connsiteX48" fmla="*/ 222475 w 932574"/>
                <a:gd name="connsiteY48" fmla="*/ 127516 h 279510"/>
                <a:gd name="connsiteX49" fmla="*/ 251494 w 932574"/>
                <a:gd name="connsiteY49" fmla="*/ 69451 h 279510"/>
                <a:gd name="connsiteX50" fmla="*/ 239545 w 932574"/>
                <a:gd name="connsiteY50" fmla="*/ 54080 h 279510"/>
                <a:gd name="connsiteX51" fmla="*/ 227596 w 932574"/>
                <a:gd name="connsiteY51" fmla="*/ 69451 h 279510"/>
                <a:gd name="connsiteX52" fmla="*/ 239545 w 932574"/>
                <a:gd name="connsiteY52" fmla="*/ 84821 h 279510"/>
                <a:gd name="connsiteX53" fmla="*/ 251494 w 932574"/>
                <a:gd name="connsiteY53" fmla="*/ 69451 h 279510"/>
                <a:gd name="connsiteX54" fmla="*/ 299858 w 932574"/>
                <a:gd name="connsiteY54" fmla="*/ 14232 h 279510"/>
                <a:gd name="connsiteX55" fmla="*/ 314082 w 932574"/>
                <a:gd name="connsiteY55" fmla="*/ 0 h 279510"/>
                <a:gd name="connsiteX56" fmla="*/ 328876 w 932574"/>
                <a:gd name="connsiteY56" fmla="*/ 14232 h 279510"/>
                <a:gd name="connsiteX57" fmla="*/ 314082 w 932574"/>
                <a:gd name="connsiteY57" fmla="*/ 28463 h 279510"/>
                <a:gd name="connsiteX58" fmla="*/ 299858 w 932574"/>
                <a:gd name="connsiteY58" fmla="*/ 14232 h 279510"/>
                <a:gd name="connsiteX59" fmla="*/ 301565 w 932574"/>
                <a:gd name="connsiteY59" fmla="*/ 39279 h 279510"/>
                <a:gd name="connsiteX60" fmla="*/ 326600 w 932574"/>
                <a:gd name="connsiteY60" fmla="*/ 39279 h 279510"/>
                <a:gd name="connsiteX61" fmla="*/ 326600 w 932574"/>
                <a:gd name="connsiteY61" fmla="*/ 124670 h 279510"/>
                <a:gd name="connsiteX62" fmla="*/ 301565 w 932574"/>
                <a:gd name="connsiteY62" fmla="*/ 124670 h 279510"/>
                <a:gd name="connsiteX63" fmla="*/ 301565 w 932574"/>
                <a:gd name="connsiteY63" fmla="*/ 39279 h 279510"/>
                <a:gd name="connsiteX64" fmla="*/ 347653 w 932574"/>
                <a:gd name="connsiteY64" fmla="*/ 39279 h 279510"/>
                <a:gd name="connsiteX65" fmla="*/ 372688 w 932574"/>
                <a:gd name="connsiteY65" fmla="*/ 39279 h 279510"/>
                <a:gd name="connsiteX66" fmla="*/ 372688 w 932574"/>
                <a:gd name="connsiteY66" fmla="*/ 52942 h 279510"/>
                <a:gd name="connsiteX67" fmla="*/ 373258 w 932574"/>
                <a:gd name="connsiteY67" fmla="*/ 52942 h 279510"/>
                <a:gd name="connsiteX68" fmla="*/ 401138 w 932574"/>
                <a:gd name="connsiteY68" fmla="*/ 37572 h 279510"/>
                <a:gd name="connsiteX69" fmla="*/ 429018 w 932574"/>
                <a:gd name="connsiteY69" fmla="*/ 68881 h 279510"/>
                <a:gd name="connsiteX70" fmla="*/ 429018 w 932574"/>
                <a:gd name="connsiteY70" fmla="*/ 124670 h 279510"/>
                <a:gd name="connsiteX71" fmla="*/ 403983 w 932574"/>
                <a:gd name="connsiteY71" fmla="*/ 124670 h 279510"/>
                <a:gd name="connsiteX72" fmla="*/ 403983 w 932574"/>
                <a:gd name="connsiteY72" fmla="*/ 75713 h 279510"/>
                <a:gd name="connsiteX73" fmla="*/ 390327 w 932574"/>
                <a:gd name="connsiteY73" fmla="*/ 59204 h 279510"/>
                <a:gd name="connsiteX74" fmla="*/ 372688 w 932574"/>
                <a:gd name="connsiteY74" fmla="*/ 77420 h 279510"/>
                <a:gd name="connsiteX75" fmla="*/ 372688 w 932574"/>
                <a:gd name="connsiteY75" fmla="*/ 124670 h 279510"/>
                <a:gd name="connsiteX76" fmla="*/ 347653 w 932574"/>
                <a:gd name="connsiteY76" fmla="*/ 124670 h 279510"/>
                <a:gd name="connsiteX77" fmla="*/ 347653 w 932574"/>
                <a:gd name="connsiteY77" fmla="*/ 39279 h 279510"/>
                <a:gd name="connsiteX78" fmla="*/ 526316 w 932574"/>
                <a:gd name="connsiteY78" fmla="*/ 93360 h 279510"/>
                <a:gd name="connsiteX79" fmla="*/ 487055 w 932574"/>
                <a:gd name="connsiteY79" fmla="*/ 126377 h 279510"/>
                <a:gd name="connsiteX80" fmla="*/ 445519 w 932574"/>
                <a:gd name="connsiteY80" fmla="*/ 81975 h 279510"/>
                <a:gd name="connsiteX81" fmla="*/ 487624 w 932574"/>
                <a:gd name="connsiteY81" fmla="*/ 37572 h 279510"/>
                <a:gd name="connsiteX82" fmla="*/ 526316 w 932574"/>
                <a:gd name="connsiteY82" fmla="*/ 83113 h 279510"/>
                <a:gd name="connsiteX83" fmla="*/ 526316 w 932574"/>
                <a:gd name="connsiteY83" fmla="*/ 86529 h 279510"/>
                <a:gd name="connsiteX84" fmla="*/ 470555 w 932574"/>
                <a:gd name="connsiteY84" fmla="*/ 86529 h 279510"/>
                <a:gd name="connsiteX85" fmla="*/ 486486 w 932574"/>
                <a:gd name="connsiteY85" fmla="*/ 107022 h 279510"/>
                <a:gd name="connsiteX86" fmla="*/ 501280 w 932574"/>
                <a:gd name="connsiteY86" fmla="*/ 93360 h 279510"/>
                <a:gd name="connsiteX87" fmla="*/ 526316 w 932574"/>
                <a:gd name="connsiteY87" fmla="*/ 93360 h 279510"/>
                <a:gd name="connsiteX88" fmla="*/ 501280 w 932574"/>
                <a:gd name="connsiteY88" fmla="*/ 72866 h 279510"/>
                <a:gd name="connsiteX89" fmla="*/ 486486 w 932574"/>
                <a:gd name="connsiteY89" fmla="*/ 56357 h 279510"/>
                <a:gd name="connsiteX90" fmla="*/ 471123 w 932574"/>
                <a:gd name="connsiteY90" fmla="*/ 72866 h 279510"/>
                <a:gd name="connsiteX91" fmla="*/ 501280 w 932574"/>
                <a:gd name="connsiteY91" fmla="*/ 72866 h 279510"/>
                <a:gd name="connsiteX92" fmla="*/ 619630 w 932574"/>
                <a:gd name="connsiteY92" fmla="*/ 93360 h 279510"/>
                <a:gd name="connsiteX93" fmla="*/ 580370 w 932574"/>
                <a:gd name="connsiteY93" fmla="*/ 126377 h 279510"/>
                <a:gd name="connsiteX94" fmla="*/ 538833 w 932574"/>
                <a:gd name="connsiteY94" fmla="*/ 81975 h 279510"/>
                <a:gd name="connsiteX95" fmla="*/ 580939 w 932574"/>
                <a:gd name="connsiteY95" fmla="*/ 37572 h 279510"/>
                <a:gd name="connsiteX96" fmla="*/ 619630 w 932574"/>
                <a:gd name="connsiteY96" fmla="*/ 83113 h 279510"/>
                <a:gd name="connsiteX97" fmla="*/ 619630 w 932574"/>
                <a:gd name="connsiteY97" fmla="*/ 86529 h 279510"/>
                <a:gd name="connsiteX98" fmla="*/ 564438 w 932574"/>
                <a:gd name="connsiteY98" fmla="*/ 86529 h 279510"/>
                <a:gd name="connsiteX99" fmla="*/ 580370 w 932574"/>
                <a:gd name="connsiteY99" fmla="*/ 107022 h 279510"/>
                <a:gd name="connsiteX100" fmla="*/ 595164 w 932574"/>
                <a:gd name="connsiteY100" fmla="*/ 93360 h 279510"/>
                <a:gd name="connsiteX101" fmla="*/ 619630 w 932574"/>
                <a:gd name="connsiteY101" fmla="*/ 93360 h 279510"/>
                <a:gd name="connsiteX102" fmla="*/ 594594 w 932574"/>
                <a:gd name="connsiteY102" fmla="*/ 72866 h 279510"/>
                <a:gd name="connsiteX103" fmla="*/ 579801 w 932574"/>
                <a:gd name="connsiteY103" fmla="*/ 56357 h 279510"/>
                <a:gd name="connsiteX104" fmla="*/ 564438 w 932574"/>
                <a:gd name="connsiteY104" fmla="*/ 72866 h 279510"/>
                <a:gd name="connsiteX105" fmla="*/ 594594 w 932574"/>
                <a:gd name="connsiteY105" fmla="*/ 72866 h 279510"/>
                <a:gd name="connsiteX106" fmla="*/ 636700 w 932574"/>
                <a:gd name="connsiteY106" fmla="*/ 39279 h 279510"/>
                <a:gd name="connsiteX107" fmla="*/ 661735 w 932574"/>
                <a:gd name="connsiteY107" fmla="*/ 39279 h 279510"/>
                <a:gd name="connsiteX108" fmla="*/ 661735 w 932574"/>
                <a:gd name="connsiteY108" fmla="*/ 52942 h 279510"/>
                <a:gd name="connsiteX109" fmla="*/ 662304 w 932574"/>
                <a:gd name="connsiteY109" fmla="*/ 52942 h 279510"/>
                <a:gd name="connsiteX110" fmla="*/ 683926 w 932574"/>
                <a:gd name="connsiteY110" fmla="*/ 37572 h 279510"/>
                <a:gd name="connsiteX111" fmla="*/ 691323 w 932574"/>
                <a:gd name="connsiteY111" fmla="*/ 38710 h 279510"/>
                <a:gd name="connsiteX112" fmla="*/ 691323 w 932574"/>
                <a:gd name="connsiteY112" fmla="*/ 64896 h 279510"/>
                <a:gd name="connsiteX113" fmla="*/ 680512 w 932574"/>
                <a:gd name="connsiteY113" fmla="*/ 63189 h 279510"/>
                <a:gd name="connsiteX114" fmla="*/ 662304 w 932574"/>
                <a:gd name="connsiteY114" fmla="*/ 81975 h 279510"/>
                <a:gd name="connsiteX115" fmla="*/ 662304 w 932574"/>
                <a:gd name="connsiteY115" fmla="*/ 124670 h 279510"/>
                <a:gd name="connsiteX116" fmla="*/ 637269 w 932574"/>
                <a:gd name="connsiteY116" fmla="*/ 124670 h 279510"/>
                <a:gd name="connsiteX117" fmla="*/ 637269 w 932574"/>
                <a:gd name="connsiteY117" fmla="*/ 39279 h 279510"/>
                <a:gd name="connsiteX118" fmla="*/ 702702 w 932574"/>
                <a:gd name="connsiteY118" fmla="*/ 14232 h 279510"/>
                <a:gd name="connsiteX119" fmla="*/ 716927 w 932574"/>
                <a:gd name="connsiteY119" fmla="*/ 0 h 279510"/>
                <a:gd name="connsiteX120" fmla="*/ 731721 w 932574"/>
                <a:gd name="connsiteY120" fmla="*/ 14232 h 279510"/>
                <a:gd name="connsiteX121" fmla="*/ 716927 w 932574"/>
                <a:gd name="connsiteY121" fmla="*/ 28463 h 279510"/>
                <a:gd name="connsiteX122" fmla="*/ 702702 w 932574"/>
                <a:gd name="connsiteY122" fmla="*/ 14232 h 279510"/>
                <a:gd name="connsiteX123" fmla="*/ 704409 w 932574"/>
                <a:gd name="connsiteY123" fmla="*/ 39279 h 279510"/>
                <a:gd name="connsiteX124" fmla="*/ 729445 w 932574"/>
                <a:gd name="connsiteY124" fmla="*/ 39279 h 279510"/>
                <a:gd name="connsiteX125" fmla="*/ 729445 w 932574"/>
                <a:gd name="connsiteY125" fmla="*/ 124670 h 279510"/>
                <a:gd name="connsiteX126" fmla="*/ 704409 w 932574"/>
                <a:gd name="connsiteY126" fmla="*/ 124670 h 279510"/>
                <a:gd name="connsiteX127" fmla="*/ 704409 w 932574"/>
                <a:gd name="connsiteY127" fmla="*/ 39279 h 279510"/>
                <a:gd name="connsiteX128" fmla="*/ 750498 w 932574"/>
                <a:gd name="connsiteY128" fmla="*/ 39279 h 279510"/>
                <a:gd name="connsiteX129" fmla="*/ 775533 w 932574"/>
                <a:gd name="connsiteY129" fmla="*/ 39279 h 279510"/>
                <a:gd name="connsiteX130" fmla="*/ 775533 w 932574"/>
                <a:gd name="connsiteY130" fmla="*/ 52942 h 279510"/>
                <a:gd name="connsiteX131" fmla="*/ 776102 w 932574"/>
                <a:gd name="connsiteY131" fmla="*/ 52942 h 279510"/>
                <a:gd name="connsiteX132" fmla="*/ 803982 w 932574"/>
                <a:gd name="connsiteY132" fmla="*/ 37572 h 279510"/>
                <a:gd name="connsiteX133" fmla="*/ 831863 w 932574"/>
                <a:gd name="connsiteY133" fmla="*/ 68881 h 279510"/>
                <a:gd name="connsiteX134" fmla="*/ 831863 w 932574"/>
                <a:gd name="connsiteY134" fmla="*/ 124670 h 279510"/>
                <a:gd name="connsiteX135" fmla="*/ 806827 w 932574"/>
                <a:gd name="connsiteY135" fmla="*/ 124670 h 279510"/>
                <a:gd name="connsiteX136" fmla="*/ 806827 w 932574"/>
                <a:gd name="connsiteY136" fmla="*/ 75713 h 279510"/>
                <a:gd name="connsiteX137" fmla="*/ 793172 w 932574"/>
                <a:gd name="connsiteY137" fmla="*/ 59204 h 279510"/>
                <a:gd name="connsiteX138" fmla="*/ 775533 w 932574"/>
                <a:gd name="connsiteY138" fmla="*/ 77420 h 279510"/>
                <a:gd name="connsiteX139" fmla="*/ 775533 w 932574"/>
                <a:gd name="connsiteY139" fmla="*/ 124670 h 279510"/>
                <a:gd name="connsiteX140" fmla="*/ 750498 w 932574"/>
                <a:gd name="connsiteY140" fmla="*/ 124670 h 279510"/>
                <a:gd name="connsiteX141" fmla="*/ 750498 w 932574"/>
                <a:gd name="connsiteY141" fmla="*/ 39279 h 279510"/>
                <a:gd name="connsiteX142" fmla="*/ 932574 w 932574"/>
                <a:gd name="connsiteY142" fmla="*/ 39279 h 279510"/>
                <a:gd name="connsiteX143" fmla="*/ 932574 w 932574"/>
                <a:gd name="connsiteY143" fmla="*/ 58065 h 279510"/>
                <a:gd name="connsiteX144" fmla="*/ 917212 w 932574"/>
                <a:gd name="connsiteY144" fmla="*/ 58065 h 279510"/>
                <a:gd name="connsiteX145" fmla="*/ 919488 w 932574"/>
                <a:gd name="connsiteY145" fmla="*/ 69451 h 279510"/>
                <a:gd name="connsiteX146" fmla="*/ 885348 w 932574"/>
                <a:gd name="connsiteY146" fmla="*/ 100760 h 279510"/>
                <a:gd name="connsiteX147" fmla="*/ 871124 w 932574"/>
                <a:gd name="connsiteY147" fmla="*/ 98483 h 279510"/>
                <a:gd name="connsiteX148" fmla="*/ 868847 w 932574"/>
                <a:gd name="connsiteY148" fmla="*/ 103607 h 279510"/>
                <a:gd name="connsiteX149" fmla="*/ 930867 w 932574"/>
                <a:gd name="connsiteY149" fmla="*/ 130932 h 279510"/>
                <a:gd name="connsiteX150" fmla="*/ 885917 w 932574"/>
                <a:gd name="connsiteY150" fmla="*/ 157118 h 279510"/>
                <a:gd name="connsiteX151" fmla="*/ 844381 w 932574"/>
                <a:gd name="connsiteY151" fmla="*/ 137763 h 279510"/>
                <a:gd name="connsiteX152" fmla="*/ 853485 w 932574"/>
                <a:gd name="connsiteY152" fmla="*/ 122962 h 279510"/>
                <a:gd name="connsiteX153" fmla="*/ 846088 w 932574"/>
                <a:gd name="connsiteY153" fmla="*/ 109869 h 279510"/>
                <a:gd name="connsiteX154" fmla="*/ 858606 w 932574"/>
                <a:gd name="connsiteY154" fmla="*/ 91652 h 279510"/>
                <a:gd name="connsiteX155" fmla="*/ 850071 w 932574"/>
                <a:gd name="connsiteY155" fmla="*/ 69451 h 279510"/>
                <a:gd name="connsiteX156" fmla="*/ 884779 w 932574"/>
                <a:gd name="connsiteY156" fmla="*/ 38141 h 279510"/>
                <a:gd name="connsiteX157" fmla="*/ 897297 w 932574"/>
                <a:gd name="connsiteY157" fmla="*/ 39849 h 279510"/>
                <a:gd name="connsiteX158" fmla="*/ 932574 w 932574"/>
                <a:gd name="connsiteY158" fmla="*/ 39849 h 279510"/>
                <a:gd name="connsiteX159" fmla="*/ 867709 w 932574"/>
                <a:gd name="connsiteY159" fmla="*/ 127516 h 279510"/>
                <a:gd name="connsiteX160" fmla="*/ 864296 w 932574"/>
                <a:gd name="connsiteY160" fmla="*/ 133778 h 279510"/>
                <a:gd name="connsiteX161" fmla="*/ 887055 w 932574"/>
                <a:gd name="connsiteY161" fmla="*/ 141748 h 279510"/>
                <a:gd name="connsiteX162" fmla="*/ 906970 w 932574"/>
                <a:gd name="connsiteY162" fmla="*/ 133778 h 279510"/>
                <a:gd name="connsiteX163" fmla="*/ 867709 w 932574"/>
                <a:gd name="connsiteY163" fmla="*/ 127516 h 279510"/>
                <a:gd name="connsiteX164" fmla="*/ 896728 w 932574"/>
                <a:gd name="connsiteY164" fmla="*/ 69451 h 279510"/>
                <a:gd name="connsiteX165" fmla="*/ 884779 w 932574"/>
                <a:gd name="connsiteY165" fmla="*/ 54080 h 279510"/>
                <a:gd name="connsiteX166" fmla="*/ 872830 w 932574"/>
                <a:gd name="connsiteY166" fmla="*/ 69451 h 279510"/>
                <a:gd name="connsiteX167" fmla="*/ 884779 w 932574"/>
                <a:gd name="connsiteY167" fmla="*/ 84821 h 279510"/>
                <a:gd name="connsiteX168" fmla="*/ 896728 w 932574"/>
                <a:gd name="connsiteY168" fmla="*/ 69451 h 279510"/>
                <a:gd name="connsiteX169" fmla="*/ 569 w 932574"/>
                <a:gd name="connsiteY169" fmla="*/ 159964 h 279510"/>
                <a:gd name="connsiteX170" fmla="*/ 82504 w 932574"/>
                <a:gd name="connsiteY170" fmla="*/ 159964 h 279510"/>
                <a:gd name="connsiteX171" fmla="*/ 82504 w 932574"/>
                <a:gd name="connsiteY171" fmla="*/ 181596 h 279510"/>
                <a:gd name="connsiteX172" fmla="*/ 27311 w 932574"/>
                <a:gd name="connsiteY172" fmla="*/ 181596 h 279510"/>
                <a:gd name="connsiteX173" fmla="*/ 27311 w 932574"/>
                <a:gd name="connsiteY173" fmla="*/ 208921 h 279510"/>
                <a:gd name="connsiteX174" fmla="*/ 79090 w 932574"/>
                <a:gd name="connsiteY174" fmla="*/ 208921 h 279510"/>
                <a:gd name="connsiteX175" fmla="*/ 79090 w 932574"/>
                <a:gd name="connsiteY175" fmla="*/ 229984 h 279510"/>
                <a:gd name="connsiteX176" fmla="*/ 27311 w 932574"/>
                <a:gd name="connsiteY176" fmla="*/ 229984 h 279510"/>
                <a:gd name="connsiteX177" fmla="*/ 27311 w 932574"/>
                <a:gd name="connsiteY177" fmla="*/ 277803 h 279510"/>
                <a:gd name="connsiteX178" fmla="*/ 569 w 932574"/>
                <a:gd name="connsiteY178" fmla="*/ 277803 h 279510"/>
                <a:gd name="connsiteX179" fmla="*/ 569 w 932574"/>
                <a:gd name="connsiteY179" fmla="*/ 159964 h 279510"/>
                <a:gd name="connsiteX180" fmla="*/ 99573 w 932574"/>
                <a:gd name="connsiteY180" fmla="*/ 167365 h 279510"/>
                <a:gd name="connsiteX181" fmla="*/ 113798 w 932574"/>
                <a:gd name="connsiteY181" fmla="*/ 153133 h 279510"/>
                <a:gd name="connsiteX182" fmla="*/ 128592 w 932574"/>
                <a:gd name="connsiteY182" fmla="*/ 167365 h 279510"/>
                <a:gd name="connsiteX183" fmla="*/ 113798 w 932574"/>
                <a:gd name="connsiteY183" fmla="*/ 181596 h 279510"/>
                <a:gd name="connsiteX184" fmla="*/ 99573 w 932574"/>
                <a:gd name="connsiteY184" fmla="*/ 167365 h 279510"/>
                <a:gd name="connsiteX185" fmla="*/ 101280 w 932574"/>
                <a:gd name="connsiteY185" fmla="*/ 192412 h 279510"/>
                <a:gd name="connsiteX186" fmla="*/ 126316 w 932574"/>
                <a:gd name="connsiteY186" fmla="*/ 192412 h 279510"/>
                <a:gd name="connsiteX187" fmla="*/ 126316 w 932574"/>
                <a:gd name="connsiteY187" fmla="*/ 277803 h 279510"/>
                <a:gd name="connsiteX188" fmla="*/ 101280 w 932574"/>
                <a:gd name="connsiteY188" fmla="*/ 277803 h 279510"/>
                <a:gd name="connsiteX189" fmla="*/ 101280 w 932574"/>
                <a:gd name="connsiteY189" fmla="*/ 192412 h 279510"/>
                <a:gd name="connsiteX190" fmla="*/ 147368 w 932574"/>
                <a:gd name="connsiteY190" fmla="*/ 192412 h 279510"/>
                <a:gd name="connsiteX191" fmla="*/ 172404 w 932574"/>
                <a:gd name="connsiteY191" fmla="*/ 192412 h 279510"/>
                <a:gd name="connsiteX192" fmla="*/ 172404 w 932574"/>
                <a:gd name="connsiteY192" fmla="*/ 206075 h 279510"/>
                <a:gd name="connsiteX193" fmla="*/ 172973 w 932574"/>
                <a:gd name="connsiteY193" fmla="*/ 206075 h 279510"/>
                <a:gd name="connsiteX194" fmla="*/ 194595 w 932574"/>
                <a:gd name="connsiteY194" fmla="*/ 190705 h 279510"/>
                <a:gd name="connsiteX195" fmla="*/ 201991 w 932574"/>
                <a:gd name="connsiteY195" fmla="*/ 191843 h 279510"/>
                <a:gd name="connsiteX196" fmla="*/ 201991 w 932574"/>
                <a:gd name="connsiteY196" fmla="*/ 218029 h 279510"/>
                <a:gd name="connsiteX197" fmla="*/ 191181 w 932574"/>
                <a:gd name="connsiteY197" fmla="*/ 216322 h 279510"/>
                <a:gd name="connsiteX198" fmla="*/ 172973 w 932574"/>
                <a:gd name="connsiteY198" fmla="*/ 235107 h 279510"/>
                <a:gd name="connsiteX199" fmla="*/ 172973 w 932574"/>
                <a:gd name="connsiteY199" fmla="*/ 277803 h 279510"/>
                <a:gd name="connsiteX200" fmla="*/ 147937 w 932574"/>
                <a:gd name="connsiteY200" fmla="*/ 277803 h 279510"/>
                <a:gd name="connsiteX201" fmla="*/ 147937 w 932574"/>
                <a:gd name="connsiteY201" fmla="*/ 192412 h 279510"/>
                <a:gd name="connsiteX202" fmla="*/ 234993 w 932574"/>
                <a:gd name="connsiteY202" fmla="*/ 249339 h 279510"/>
                <a:gd name="connsiteX203" fmla="*/ 250355 w 932574"/>
                <a:gd name="connsiteY203" fmla="*/ 261863 h 279510"/>
                <a:gd name="connsiteX204" fmla="*/ 262304 w 932574"/>
                <a:gd name="connsiteY204" fmla="*/ 254463 h 279510"/>
                <a:gd name="connsiteX205" fmla="*/ 213371 w 932574"/>
                <a:gd name="connsiteY205" fmla="*/ 218029 h 279510"/>
                <a:gd name="connsiteX206" fmla="*/ 248649 w 932574"/>
                <a:gd name="connsiteY206" fmla="*/ 190705 h 279510"/>
                <a:gd name="connsiteX207" fmla="*/ 285633 w 932574"/>
                <a:gd name="connsiteY207" fmla="*/ 219737 h 279510"/>
                <a:gd name="connsiteX208" fmla="*/ 261735 w 932574"/>
                <a:gd name="connsiteY208" fmla="*/ 219737 h 279510"/>
                <a:gd name="connsiteX209" fmla="*/ 248649 w 932574"/>
                <a:gd name="connsiteY209" fmla="*/ 208352 h 279510"/>
                <a:gd name="connsiteX210" fmla="*/ 238407 w 932574"/>
                <a:gd name="connsiteY210" fmla="*/ 215183 h 279510"/>
                <a:gd name="connsiteX211" fmla="*/ 287340 w 932574"/>
                <a:gd name="connsiteY211" fmla="*/ 252185 h 279510"/>
                <a:gd name="connsiteX212" fmla="*/ 250925 w 932574"/>
                <a:gd name="connsiteY212" fmla="*/ 278941 h 279510"/>
                <a:gd name="connsiteX213" fmla="*/ 210526 w 932574"/>
                <a:gd name="connsiteY213" fmla="*/ 248770 h 279510"/>
                <a:gd name="connsiteX214" fmla="*/ 234993 w 932574"/>
                <a:gd name="connsiteY214" fmla="*/ 248770 h 279510"/>
                <a:gd name="connsiteX215" fmla="*/ 308393 w 932574"/>
                <a:gd name="connsiteY215" fmla="*/ 212337 h 279510"/>
                <a:gd name="connsiteX216" fmla="*/ 297013 w 932574"/>
                <a:gd name="connsiteY216" fmla="*/ 212337 h 279510"/>
                <a:gd name="connsiteX217" fmla="*/ 297013 w 932574"/>
                <a:gd name="connsiteY217" fmla="*/ 192412 h 279510"/>
                <a:gd name="connsiteX218" fmla="*/ 308393 w 932574"/>
                <a:gd name="connsiteY218" fmla="*/ 192412 h 279510"/>
                <a:gd name="connsiteX219" fmla="*/ 308393 w 932574"/>
                <a:gd name="connsiteY219" fmla="*/ 170211 h 279510"/>
                <a:gd name="connsiteX220" fmla="*/ 333428 w 932574"/>
                <a:gd name="connsiteY220" fmla="*/ 170211 h 279510"/>
                <a:gd name="connsiteX221" fmla="*/ 333428 w 932574"/>
                <a:gd name="connsiteY221" fmla="*/ 192412 h 279510"/>
                <a:gd name="connsiteX222" fmla="*/ 353343 w 932574"/>
                <a:gd name="connsiteY222" fmla="*/ 192412 h 279510"/>
                <a:gd name="connsiteX223" fmla="*/ 353343 w 932574"/>
                <a:gd name="connsiteY223" fmla="*/ 212337 h 279510"/>
                <a:gd name="connsiteX224" fmla="*/ 333428 w 932574"/>
                <a:gd name="connsiteY224" fmla="*/ 212337 h 279510"/>
                <a:gd name="connsiteX225" fmla="*/ 333428 w 932574"/>
                <a:gd name="connsiteY225" fmla="*/ 244785 h 279510"/>
                <a:gd name="connsiteX226" fmla="*/ 346515 w 932574"/>
                <a:gd name="connsiteY226" fmla="*/ 256170 h 279510"/>
                <a:gd name="connsiteX227" fmla="*/ 355050 w 932574"/>
                <a:gd name="connsiteY227" fmla="*/ 255601 h 279510"/>
                <a:gd name="connsiteX228" fmla="*/ 355050 w 932574"/>
                <a:gd name="connsiteY228" fmla="*/ 277803 h 279510"/>
                <a:gd name="connsiteX229" fmla="*/ 341963 w 932574"/>
                <a:gd name="connsiteY229" fmla="*/ 279510 h 279510"/>
                <a:gd name="connsiteX230" fmla="*/ 308393 w 932574"/>
                <a:gd name="connsiteY230" fmla="*/ 245354 h 279510"/>
                <a:gd name="connsiteX231" fmla="*/ 308393 w 932574"/>
                <a:gd name="connsiteY231" fmla="*/ 212337 h 279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</a:cxnLst>
              <a:rect l="l" t="t" r="r" b="b"/>
              <a:pathLst>
                <a:path w="932574" h="279510">
                  <a:moveTo>
                    <a:pt x="569" y="6831"/>
                  </a:moveTo>
                  <a:lnTo>
                    <a:pt x="84210" y="6831"/>
                  </a:lnTo>
                  <a:lnTo>
                    <a:pt x="84210" y="28463"/>
                  </a:lnTo>
                  <a:lnTo>
                    <a:pt x="27311" y="28463"/>
                  </a:lnTo>
                  <a:lnTo>
                    <a:pt x="27311" y="53511"/>
                  </a:lnTo>
                  <a:lnTo>
                    <a:pt x="80797" y="53511"/>
                  </a:lnTo>
                  <a:lnTo>
                    <a:pt x="80797" y="74574"/>
                  </a:lnTo>
                  <a:lnTo>
                    <a:pt x="27311" y="74574"/>
                  </a:lnTo>
                  <a:lnTo>
                    <a:pt x="27311" y="103037"/>
                  </a:lnTo>
                  <a:lnTo>
                    <a:pt x="85348" y="103037"/>
                  </a:lnTo>
                  <a:lnTo>
                    <a:pt x="85348" y="124670"/>
                  </a:lnTo>
                  <a:lnTo>
                    <a:pt x="0" y="124670"/>
                  </a:lnTo>
                  <a:lnTo>
                    <a:pt x="0" y="6831"/>
                  </a:lnTo>
                  <a:close/>
                  <a:moveTo>
                    <a:pt x="104694" y="39279"/>
                  </a:moveTo>
                  <a:lnTo>
                    <a:pt x="129730" y="39279"/>
                  </a:lnTo>
                  <a:lnTo>
                    <a:pt x="129730" y="52942"/>
                  </a:lnTo>
                  <a:lnTo>
                    <a:pt x="130299" y="52942"/>
                  </a:lnTo>
                  <a:cubicBezTo>
                    <a:pt x="135989" y="43264"/>
                    <a:pt x="143954" y="37572"/>
                    <a:pt x="158179" y="37572"/>
                  </a:cubicBezTo>
                  <a:cubicBezTo>
                    <a:pt x="178663" y="37572"/>
                    <a:pt x="186060" y="48957"/>
                    <a:pt x="186060" y="68881"/>
                  </a:cubicBezTo>
                  <a:lnTo>
                    <a:pt x="186060" y="124670"/>
                  </a:lnTo>
                  <a:lnTo>
                    <a:pt x="161024" y="124670"/>
                  </a:lnTo>
                  <a:lnTo>
                    <a:pt x="161024" y="75713"/>
                  </a:lnTo>
                  <a:cubicBezTo>
                    <a:pt x="161024" y="64896"/>
                    <a:pt x="157610" y="59204"/>
                    <a:pt x="147368" y="59204"/>
                  </a:cubicBezTo>
                  <a:cubicBezTo>
                    <a:pt x="136558" y="59204"/>
                    <a:pt x="129730" y="66604"/>
                    <a:pt x="129730" y="77420"/>
                  </a:cubicBezTo>
                  <a:lnTo>
                    <a:pt x="129730" y="124670"/>
                  </a:lnTo>
                  <a:lnTo>
                    <a:pt x="104694" y="124670"/>
                  </a:lnTo>
                  <a:lnTo>
                    <a:pt x="104694" y="39279"/>
                  </a:lnTo>
                  <a:close/>
                  <a:moveTo>
                    <a:pt x="287340" y="39279"/>
                  </a:moveTo>
                  <a:lnTo>
                    <a:pt x="287340" y="58065"/>
                  </a:lnTo>
                  <a:lnTo>
                    <a:pt x="271408" y="58065"/>
                  </a:lnTo>
                  <a:cubicBezTo>
                    <a:pt x="273115" y="61481"/>
                    <a:pt x="273684" y="65466"/>
                    <a:pt x="273684" y="69451"/>
                  </a:cubicBezTo>
                  <a:cubicBezTo>
                    <a:pt x="273684" y="87667"/>
                    <a:pt x="261166" y="100760"/>
                    <a:pt x="239545" y="100760"/>
                  </a:cubicBezTo>
                  <a:cubicBezTo>
                    <a:pt x="234424" y="100760"/>
                    <a:pt x="229303" y="100191"/>
                    <a:pt x="225320" y="98483"/>
                  </a:cubicBezTo>
                  <a:cubicBezTo>
                    <a:pt x="223613" y="100191"/>
                    <a:pt x="223044" y="101899"/>
                    <a:pt x="223044" y="103607"/>
                  </a:cubicBezTo>
                  <a:cubicBezTo>
                    <a:pt x="223044" y="114992"/>
                    <a:pt x="285064" y="95068"/>
                    <a:pt x="285064" y="130932"/>
                  </a:cubicBezTo>
                  <a:cubicBezTo>
                    <a:pt x="285064" y="145163"/>
                    <a:pt x="276529" y="157118"/>
                    <a:pt x="240114" y="157118"/>
                  </a:cubicBezTo>
                  <a:cubicBezTo>
                    <a:pt x="208819" y="157118"/>
                    <a:pt x="198578" y="149717"/>
                    <a:pt x="198578" y="137763"/>
                  </a:cubicBezTo>
                  <a:cubicBezTo>
                    <a:pt x="198578" y="131501"/>
                    <a:pt x="201991" y="126377"/>
                    <a:pt x="207681" y="122962"/>
                  </a:cubicBezTo>
                  <a:cubicBezTo>
                    <a:pt x="203129" y="120115"/>
                    <a:pt x="200284" y="116131"/>
                    <a:pt x="200284" y="109869"/>
                  </a:cubicBezTo>
                  <a:cubicBezTo>
                    <a:pt x="200284" y="102468"/>
                    <a:pt x="203698" y="96206"/>
                    <a:pt x="212802" y="91652"/>
                  </a:cubicBezTo>
                  <a:cubicBezTo>
                    <a:pt x="207112" y="85959"/>
                    <a:pt x="204267" y="78559"/>
                    <a:pt x="204267" y="69451"/>
                  </a:cubicBezTo>
                  <a:cubicBezTo>
                    <a:pt x="204267" y="50665"/>
                    <a:pt x="216785" y="38141"/>
                    <a:pt x="238976" y="38141"/>
                  </a:cubicBezTo>
                  <a:cubicBezTo>
                    <a:pt x="243528" y="38141"/>
                    <a:pt x="247511" y="38710"/>
                    <a:pt x="251494" y="39849"/>
                  </a:cubicBezTo>
                  <a:lnTo>
                    <a:pt x="287340" y="39849"/>
                  </a:lnTo>
                  <a:close/>
                  <a:moveTo>
                    <a:pt x="222475" y="127516"/>
                  </a:moveTo>
                  <a:cubicBezTo>
                    <a:pt x="219630" y="129793"/>
                    <a:pt x="219061" y="132070"/>
                    <a:pt x="219061" y="133778"/>
                  </a:cubicBezTo>
                  <a:cubicBezTo>
                    <a:pt x="219061" y="138901"/>
                    <a:pt x="223044" y="141748"/>
                    <a:pt x="241821" y="141748"/>
                  </a:cubicBezTo>
                  <a:cubicBezTo>
                    <a:pt x="257183" y="141748"/>
                    <a:pt x="261735" y="137193"/>
                    <a:pt x="261735" y="133778"/>
                  </a:cubicBezTo>
                  <a:cubicBezTo>
                    <a:pt x="261735" y="125808"/>
                    <a:pt x="239545" y="129793"/>
                    <a:pt x="222475" y="127516"/>
                  </a:cubicBezTo>
                  <a:close/>
                  <a:moveTo>
                    <a:pt x="251494" y="69451"/>
                  </a:moveTo>
                  <a:cubicBezTo>
                    <a:pt x="251494" y="59773"/>
                    <a:pt x="248080" y="54080"/>
                    <a:pt x="239545" y="54080"/>
                  </a:cubicBezTo>
                  <a:cubicBezTo>
                    <a:pt x="231010" y="54080"/>
                    <a:pt x="227596" y="59773"/>
                    <a:pt x="227596" y="69451"/>
                  </a:cubicBezTo>
                  <a:cubicBezTo>
                    <a:pt x="227596" y="79128"/>
                    <a:pt x="231010" y="84821"/>
                    <a:pt x="239545" y="84821"/>
                  </a:cubicBezTo>
                  <a:cubicBezTo>
                    <a:pt x="247511" y="84821"/>
                    <a:pt x="251494" y="79128"/>
                    <a:pt x="251494" y="69451"/>
                  </a:cubicBezTo>
                  <a:close/>
                  <a:moveTo>
                    <a:pt x="299858" y="14232"/>
                  </a:moveTo>
                  <a:cubicBezTo>
                    <a:pt x="299858" y="5693"/>
                    <a:pt x="304979" y="0"/>
                    <a:pt x="314082" y="0"/>
                  </a:cubicBezTo>
                  <a:cubicBezTo>
                    <a:pt x="322617" y="0"/>
                    <a:pt x="328876" y="5693"/>
                    <a:pt x="328876" y="14232"/>
                  </a:cubicBezTo>
                  <a:cubicBezTo>
                    <a:pt x="328876" y="22771"/>
                    <a:pt x="323186" y="28463"/>
                    <a:pt x="314082" y="28463"/>
                  </a:cubicBezTo>
                  <a:cubicBezTo>
                    <a:pt x="304979" y="28463"/>
                    <a:pt x="299858" y="22771"/>
                    <a:pt x="299858" y="14232"/>
                  </a:cubicBezTo>
                  <a:close/>
                  <a:moveTo>
                    <a:pt x="301565" y="39279"/>
                  </a:moveTo>
                  <a:lnTo>
                    <a:pt x="326600" y="39279"/>
                  </a:lnTo>
                  <a:lnTo>
                    <a:pt x="326600" y="124670"/>
                  </a:lnTo>
                  <a:lnTo>
                    <a:pt x="301565" y="124670"/>
                  </a:lnTo>
                  <a:lnTo>
                    <a:pt x="301565" y="39279"/>
                  </a:lnTo>
                  <a:close/>
                  <a:moveTo>
                    <a:pt x="347653" y="39279"/>
                  </a:moveTo>
                  <a:lnTo>
                    <a:pt x="372688" y="39279"/>
                  </a:lnTo>
                  <a:lnTo>
                    <a:pt x="372688" y="52942"/>
                  </a:lnTo>
                  <a:lnTo>
                    <a:pt x="373258" y="52942"/>
                  </a:lnTo>
                  <a:cubicBezTo>
                    <a:pt x="378947" y="43264"/>
                    <a:pt x="386913" y="37572"/>
                    <a:pt x="401138" y="37572"/>
                  </a:cubicBezTo>
                  <a:cubicBezTo>
                    <a:pt x="421622" y="37572"/>
                    <a:pt x="429018" y="48957"/>
                    <a:pt x="429018" y="68881"/>
                  </a:cubicBezTo>
                  <a:lnTo>
                    <a:pt x="429018" y="124670"/>
                  </a:lnTo>
                  <a:lnTo>
                    <a:pt x="403983" y="124670"/>
                  </a:lnTo>
                  <a:lnTo>
                    <a:pt x="403983" y="75713"/>
                  </a:lnTo>
                  <a:cubicBezTo>
                    <a:pt x="403983" y="64896"/>
                    <a:pt x="400569" y="59204"/>
                    <a:pt x="390327" y="59204"/>
                  </a:cubicBezTo>
                  <a:cubicBezTo>
                    <a:pt x="379516" y="59204"/>
                    <a:pt x="372688" y="66604"/>
                    <a:pt x="372688" y="77420"/>
                  </a:cubicBezTo>
                  <a:lnTo>
                    <a:pt x="372688" y="124670"/>
                  </a:lnTo>
                  <a:lnTo>
                    <a:pt x="347653" y="124670"/>
                  </a:lnTo>
                  <a:lnTo>
                    <a:pt x="347653" y="39279"/>
                  </a:lnTo>
                  <a:close/>
                  <a:moveTo>
                    <a:pt x="526316" y="93360"/>
                  </a:moveTo>
                  <a:cubicBezTo>
                    <a:pt x="525178" y="111007"/>
                    <a:pt x="512660" y="126377"/>
                    <a:pt x="487055" y="126377"/>
                  </a:cubicBezTo>
                  <a:cubicBezTo>
                    <a:pt x="457468" y="126377"/>
                    <a:pt x="445519" y="108730"/>
                    <a:pt x="445519" y="81975"/>
                  </a:cubicBezTo>
                  <a:cubicBezTo>
                    <a:pt x="445519" y="55219"/>
                    <a:pt x="459744" y="37572"/>
                    <a:pt x="487624" y="37572"/>
                  </a:cubicBezTo>
                  <a:cubicBezTo>
                    <a:pt x="515505" y="37572"/>
                    <a:pt x="526316" y="54650"/>
                    <a:pt x="526316" y="83113"/>
                  </a:cubicBezTo>
                  <a:lnTo>
                    <a:pt x="526316" y="86529"/>
                  </a:lnTo>
                  <a:lnTo>
                    <a:pt x="470555" y="86529"/>
                  </a:lnTo>
                  <a:cubicBezTo>
                    <a:pt x="471123" y="99622"/>
                    <a:pt x="475676" y="107022"/>
                    <a:pt x="486486" y="107022"/>
                  </a:cubicBezTo>
                  <a:cubicBezTo>
                    <a:pt x="496159" y="107022"/>
                    <a:pt x="501280" y="100760"/>
                    <a:pt x="501280" y="93360"/>
                  </a:cubicBezTo>
                  <a:lnTo>
                    <a:pt x="526316" y="93360"/>
                  </a:lnTo>
                  <a:close/>
                  <a:moveTo>
                    <a:pt x="501280" y="72866"/>
                  </a:moveTo>
                  <a:cubicBezTo>
                    <a:pt x="500711" y="64327"/>
                    <a:pt x="496728" y="56357"/>
                    <a:pt x="486486" y="56357"/>
                  </a:cubicBezTo>
                  <a:cubicBezTo>
                    <a:pt x="476813" y="56357"/>
                    <a:pt x="472262" y="62050"/>
                    <a:pt x="471123" y="72866"/>
                  </a:cubicBezTo>
                  <a:lnTo>
                    <a:pt x="501280" y="72866"/>
                  </a:lnTo>
                  <a:close/>
                  <a:moveTo>
                    <a:pt x="619630" y="93360"/>
                  </a:moveTo>
                  <a:cubicBezTo>
                    <a:pt x="618492" y="111007"/>
                    <a:pt x="605974" y="126377"/>
                    <a:pt x="580370" y="126377"/>
                  </a:cubicBezTo>
                  <a:cubicBezTo>
                    <a:pt x="550782" y="126377"/>
                    <a:pt x="538833" y="108730"/>
                    <a:pt x="538833" y="81975"/>
                  </a:cubicBezTo>
                  <a:cubicBezTo>
                    <a:pt x="538833" y="55219"/>
                    <a:pt x="553058" y="37572"/>
                    <a:pt x="580939" y="37572"/>
                  </a:cubicBezTo>
                  <a:cubicBezTo>
                    <a:pt x="608819" y="37572"/>
                    <a:pt x="619630" y="54650"/>
                    <a:pt x="619630" y="83113"/>
                  </a:cubicBezTo>
                  <a:lnTo>
                    <a:pt x="619630" y="86529"/>
                  </a:lnTo>
                  <a:lnTo>
                    <a:pt x="564438" y="86529"/>
                  </a:lnTo>
                  <a:cubicBezTo>
                    <a:pt x="565007" y="99622"/>
                    <a:pt x="569559" y="107022"/>
                    <a:pt x="580370" y="107022"/>
                  </a:cubicBezTo>
                  <a:cubicBezTo>
                    <a:pt x="590042" y="107022"/>
                    <a:pt x="595164" y="100760"/>
                    <a:pt x="595164" y="93360"/>
                  </a:cubicBezTo>
                  <a:lnTo>
                    <a:pt x="619630" y="93360"/>
                  </a:lnTo>
                  <a:close/>
                  <a:moveTo>
                    <a:pt x="594594" y="72866"/>
                  </a:moveTo>
                  <a:cubicBezTo>
                    <a:pt x="594025" y="64327"/>
                    <a:pt x="590042" y="56357"/>
                    <a:pt x="579801" y="56357"/>
                  </a:cubicBezTo>
                  <a:cubicBezTo>
                    <a:pt x="570128" y="56357"/>
                    <a:pt x="565576" y="62050"/>
                    <a:pt x="564438" y="72866"/>
                  </a:cubicBezTo>
                  <a:lnTo>
                    <a:pt x="594594" y="72866"/>
                  </a:lnTo>
                  <a:close/>
                  <a:moveTo>
                    <a:pt x="636700" y="39279"/>
                  </a:moveTo>
                  <a:lnTo>
                    <a:pt x="661735" y="39279"/>
                  </a:lnTo>
                  <a:lnTo>
                    <a:pt x="661735" y="52942"/>
                  </a:lnTo>
                  <a:lnTo>
                    <a:pt x="662304" y="52942"/>
                  </a:lnTo>
                  <a:cubicBezTo>
                    <a:pt x="667994" y="43264"/>
                    <a:pt x="675391" y="37572"/>
                    <a:pt x="683926" y="37572"/>
                  </a:cubicBezTo>
                  <a:cubicBezTo>
                    <a:pt x="686202" y="37572"/>
                    <a:pt x="688478" y="38141"/>
                    <a:pt x="691323" y="38710"/>
                  </a:cubicBezTo>
                  <a:lnTo>
                    <a:pt x="691323" y="64896"/>
                  </a:lnTo>
                  <a:cubicBezTo>
                    <a:pt x="688478" y="63758"/>
                    <a:pt x="685064" y="63189"/>
                    <a:pt x="680512" y="63189"/>
                  </a:cubicBezTo>
                  <a:cubicBezTo>
                    <a:pt x="669701" y="63189"/>
                    <a:pt x="662304" y="70020"/>
                    <a:pt x="662304" y="81975"/>
                  </a:cubicBezTo>
                  <a:lnTo>
                    <a:pt x="662304" y="124670"/>
                  </a:lnTo>
                  <a:lnTo>
                    <a:pt x="637269" y="124670"/>
                  </a:lnTo>
                  <a:lnTo>
                    <a:pt x="637269" y="39279"/>
                  </a:lnTo>
                  <a:close/>
                  <a:moveTo>
                    <a:pt x="702702" y="14232"/>
                  </a:moveTo>
                  <a:cubicBezTo>
                    <a:pt x="702702" y="5693"/>
                    <a:pt x="707823" y="0"/>
                    <a:pt x="716927" y="0"/>
                  </a:cubicBezTo>
                  <a:cubicBezTo>
                    <a:pt x="725462" y="0"/>
                    <a:pt x="731721" y="5693"/>
                    <a:pt x="731721" y="14232"/>
                  </a:cubicBezTo>
                  <a:cubicBezTo>
                    <a:pt x="731721" y="22771"/>
                    <a:pt x="726031" y="28463"/>
                    <a:pt x="716927" y="28463"/>
                  </a:cubicBezTo>
                  <a:cubicBezTo>
                    <a:pt x="707823" y="28463"/>
                    <a:pt x="702702" y="22771"/>
                    <a:pt x="702702" y="14232"/>
                  </a:cubicBezTo>
                  <a:close/>
                  <a:moveTo>
                    <a:pt x="704409" y="39279"/>
                  </a:moveTo>
                  <a:lnTo>
                    <a:pt x="729445" y="39279"/>
                  </a:lnTo>
                  <a:lnTo>
                    <a:pt x="729445" y="124670"/>
                  </a:lnTo>
                  <a:lnTo>
                    <a:pt x="704409" y="124670"/>
                  </a:lnTo>
                  <a:lnTo>
                    <a:pt x="704409" y="39279"/>
                  </a:lnTo>
                  <a:close/>
                  <a:moveTo>
                    <a:pt x="750498" y="39279"/>
                  </a:moveTo>
                  <a:lnTo>
                    <a:pt x="775533" y="39279"/>
                  </a:lnTo>
                  <a:lnTo>
                    <a:pt x="775533" y="52942"/>
                  </a:lnTo>
                  <a:lnTo>
                    <a:pt x="776102" y="52942"/>
                  </a:lnTo>
                  <a:cubicBezTo>
                    <a:pt x="781792" y="43264"/>
                    <a:pt x="789758" y="37572"/>
                    <a:pt x="803982" y="37572"/>
                  </a:cubicBezTo>
                  <a:cubicBezTo>
                    <a:pt x="824466" y="37572"/>
                    <a:pt x="831863" y="48957"/>
                    <a:pt x="831863" y="68881"/>
                  </a:cubicBezTo>
                  <a:lnTo>
                    <a:pt x="831863" y="124670"/>
                  </a:lnTo>
                  <a:lnTo>
                    <a:pt x="806827" y="124670"/>
                  </a:lnTo>
                  <a:lnTo>
                    <a:pt x="806827" y="75713"/>
                  </a:lnTo>
                  <a:cubicBezTo>
                    <a:pt x="806827" y="64896"/>
                    <a:pt x="803414" y="59204"/>
                    <a:pt x="793172" y="59204"/>
                  </a:cubicBezTo>
                  <a:cubicBezTo>
                    <a:pt x="782361" y="59204"/>
                    <a:pt x="775533" y="66604"/>
                    <a:pt x="775533" y="77420"/>
                  </a:cubicBezTo>
                  <a:lnTo>
                    <a:pt x="775533" y="124670"/>
                  </a:lnTo>
                  <a:lnTo>
                    <a:pt x="750498" y="124670"/>
                  </a:lnTo>
                  <a:lnTo>
                    <a:pt x="750498" y="39279"/>
                  </a:lnTo>
                  <a:close/>
                  <a:moveTo>
                    <a:pt x="932574" y="39279"/>
                  </a:moveTo>
                  <a:lnTo>
                    <a:pt x="932574" y="58065"/>
                  </a:lnTo>
                  <a:lnTo>
                    <a:pt x="917212" y="58065"/>
                  </a:lnTo>
                  <a:cubicBezTo>
                    <a:pt x="918918" y="61481"/>
                    <a:pt x="919488" y="65466"/>
                    <a:pt x="919488" y="69451"/>
                  </a:cubicBezTo>
                  <a:cubicBezTo>
                    <a:pt x="919488" y="87667"/>
                    <a:pt x="906970" y="100760"/>
                    <a:pt x="885348" y="100760"/>
                  </a:cubicBezTo>
                  <a:cubicBezTo>
                    <a:pt x="880227" y="100760"/>
                    <a:pt x="875106" y="100191"/>
                    <a:pt x="871124" y="98483"/>
                  </a:cubicBezTo>
                  <a:cubicBezTo>
                    <a:pt x="869416" y="100191"/>
                    <a:pt x="868847" y="101899"/>
                    <a:pt x="868847" y="103607"/>
                  </a:cubicBezTo>
                  <a:cubicBezTo>
                    <a:pt x="868847" y="114992"/>
                    <a:pt x="930867" y="95068"/>
                    <a:pt x="930867" y="130932"/>
                  </a:cubicBezTo>
                  <a:cubicBezTo>
                    <a:pt x="930867" y="145163"/>
                    <a:pt x="922333" y="157118"/>
                    <a:pt x="885917" y="157118"/>
                  </a:cubicBezTo>
                  <a:cubicBezTo>
                    <a:pt x="854623" y="157118"/>
                    <a:pt x="844381" y="149717"/>
                    <a:pt x="844381" y="137763"/>
                  </a:cubicBezTo>
                  <a:cubicBezTo>
                    <a:pt x="844381" y="131501"/>
                    <a:pt x="847795" y="126377"/>
                    <a:pt x="853485" y="122962"/>
                  </a:cubicBezTo>
                  <a:cubicBezTo>
                    <a:pt x="848933" y="120115"/>
                    <a:pt x="846088" y="116131"/>
                    <a:pt x="846088" y="109869"/>
                  </a:cubicBezTo>
                  <a:cubicBezTo>
                    <a:pt x="846088" y="102468"/>
                    <a:pt x="849502" y="96206"/>
                    <a:pt x="858606" y="91652"/>
                  </a:cubicBezTo>
                  <a:cubicBezTo>
                    <a:pt x="852916" y="85959"/>
                    <a:pt x="850071" y="78559"/>
                    <a:pt x="850071" y="69451"/>
                  </a:cubicBezTo>
                  <a:cubicBezTo>
                    <a:pt x="850071" y="50665"/>
                    <a:pt x="862589" y="38141"/>
                    <a:pt x="884779" y="38141"/>
                  </a:cubicBezTo>
                  <a:cubicBezTo>
                    <a:pt x="889331" y="38141"/>
                    <a:pt x="893314" y="38710"/>
                    <a:pt x="897297" y="39849"/>
                  </a:cubicBezTo>
                  <a:lnTo>
                    <a:pt x="932574" y="39849"/>
                  </a:lnTo>
                  <a:close/>
                  <a:moveTo>
                    <a:pt x="867709" y="127516"/>
                  </a:moveTo>
                  <a:cubicBezTo>
                    <a:pt x="864864" y="129793"/>
                    <a:pt x="864296" y="132070"/>
                    <a:pt x="864296" y="133778"/>
                  </a:cubicBezTo>
                  <a:cubicBezTo>
                    <a:pt x="864296" y="138901"/>
                    <a:pt x="868279" y="141748"/>
                    <a:pt x="887055" y="141748"/>
                  </a:cubicBezTo>
                  <a:cubicBezTo>
                    <a:pt x="902418" y="141748"/>
                    <a:pt x="906970" y="137193"/>
                    <a:pt x="906970" y="133778"/>
                  </a:cubicBezTo>
                  <a:cubicBezTo>
                    <a:pt x="907539" y="125808"/>
                    <a:pt x="885348" y="129793"/>
                    <a:pt x="867709" y="127516"/>
                  </a:cubicBezTo>
                  <a:close/>
                  <a:moveTo>
                    <a:pt x="896728" y="69451"/>
                  </a:moveTo>
                  <a:cubicBezTo>
                    <a:pt x="896728" y="59773"/>
                    <a:pt x="893314" y="54080"/>
                    <a:pt x="884779" y="54080"/>
                  </a:cubicBezTo>
                  <a:cubicBezTo>
                    <a:pt x="876244" y="54080"/>
                    <a:pt x="872830" y="59773"/>
                    <a:pt x="872830" y="69451"/>
                  </a:cubicBezTo>
                  <a:cubicBezTo>
                    <a:pt x="872830" y="79128"/>
                    <a:pt x="876244" y="84821"/>
                    <a:pt x="884779" y="84821"/>
                  </a:cubicBezTo>
                  <a:cubicBezTo>
                    <a:pt x="893314" y="84821"/>
                    <a:pt x="896728" y="79128"/>
                    <a:pt x="896728" y="69451"/>
                  </a:cubicBezTo>
                  <a:close/>
                  <a:moveTo>
                    <a:pt x="569" y="159964"/>
                  </a:moveTo>
                  <a:lnTo>
                    <a:pt x="82504" y="159964"/>
                  </a:lnTo>
                  <a:lnTo>
                    <a:pt x="82504" y="181596"/>
                  </a:lnTo>
                  <a:lnTo>
                    <a:pt x="27311" y="181596"/>
                  </a:lnTo>
                  <a:lnTo>
                    <a:pt x="27311" y="208921"/>
                  </a:lnTo>
                  <a:lnTo>
                    <a:pt x="79090" y="208921"/>
                  </a:lnTo>
                  <a:lnTo>
                    <a:pt x="79090" y="229984"/>
                  </a:lnTo>
                  <a:lnTo>
                    <a:pt x="27311" y="229984"/>
                  </a:lnTo>
                  <a:lnTo>
                    <a:pt x="27311" y="277803"/>
                  </a:lnTo>
                  <a:lnTo>
                    <a:pt x="569" y="277803"/>
                  </a:lnTo>
                  <a:lnTo>
                    <a:pt x="569" y="159964"/>
                  </a:lnTo>
                  <a:close/>
                  <a:moveTo>
                    <a:pt x="99573" y="167365"/>
                  </a:moveTo>
                  <a:cubicBezTo>
                    <a:pt x="99573" y="158826"/>
                    <a:pt x="104694" y="153133"/>
                    <a:pt x="113798" y="153133"/>
                  </a:cubicBezTo>
                  <a:cubicBezTo>
                    <a:pt x="122333" y="153133"/>
                    <a:pt x="128592" y="158826"/>
                    <a:pt x="128592" y="167365"/>
                  </a:cubicBezTo>
                  <a:cubicBezTo>
                    <a:pt x="128592" y="175904"/>
                    <a:pt x="122902" y="181596"/>
                    <a:pt x="113798" y="181596"/>
                  </a:cubicBezTo>
                  <a:cubicBezTo>
                    <a:pt x="104694" y="181596"/>
                    <a:pt x="99573" y="175904"/>
                    <a:pt x="99573" y="167365"/>
                  </a:cubicBezTo>
                  <a:close/>
                  <a:moveTo>
                    <a:pt x="101280" y="192412"/>
                  </a:moveTo>
                  <a:lnTo>
                    <a:pt x="126316" y="192412"/>
                  </a:lnTo>
                  <a:lnTo>
                    <a:pt x="126316" y="277803"/>
                  </a:lnTo>
                  <a:lnTo>
                    <a:pt x="101280" y="277803"/>
                  </a:lnTo>
                  <a:lnTo>
                    <a:pt x="101280" y="192412"/>
                  </a:lnTo>
                  <a:close/>
                  <a:moveTo>
                    <a:pt x="147368" y="192412"/>
                  </a:moveTo>
                  <a:lnTo>
                    <a:pt x="172404" y="192412"/>
                  </a:lnTo>
                  <a:lnTo>
                    <a:pt x="172404" y="206075"/>
                  </a:lnTo>
                  <a:lnTo>
                    <a:pt x="172973" y="206075"/>
                  </a:lnTo>
                  <a:cubicBezTo>
                    <a:pt x="178663" y="196397"/>
                    <a:pt x="186060" y="190705"/>
                    <a:pt x="194595" y="190705"/>
                  </a:cubicBezTo>
                  <a:cubicBezTo>
                    <a:pt x="196871" y="190705"/>
                    <a:pt x="199146" y="191274"/>
                    <a:pt x="201991" y="191843"/>
                  </a:cubicBezTo>
                  <a:lnTo>
                    <a:pt x="201991" y="218029"/>
                  </a:lnTo>
                  <a:cubicBezTo>
                    <a:pt x="199146" y="216891"/>
                    <a:pt x="195733" y="216322"/>
                    <a:pt x="191181" y="216322"/>
                  </a:cubicBezTo>
                  <a:cubicBezTo>
                    <a:pt x="180370" y="216322"/>
                    <a:pt x="172973" y="223153"/>
                    <a:pt x="172973" y="235107"/>
                  </a:cubicBezTo>
                  <a:lnTo>
                    <a:pt x="172973" y="277803"/>
                  </a:lnTo>
                  <a:lnTo>
                    <a:pt x="147937" y="277803"/>
                  </a:lnTo>
                  <a:lnTo>
                    <a:pt x="147937" y="192412"/>
                  </a:lnTo>
                  <a:close/>
                  <a:moveTo>
                    <a:pt x="234993" y="249339"/>
                  </a:moveTo>
                  <a:cubicBezTo>
                    <a:pt x="235562" y="259017"/>
                    <a:pt x="242390" y="261863"/>
                    <a:pt x="250355" y="261863"/>
                  </a:cubicBezTo>
                  <a:cubicBezTo>
                    <a:pt x="258890" y="261863"/>
                    <a:pt x="262304" y="259017"/>
                    <a:pt x="262304" y="254463"/>
                  </a:cubicBezTo>
                  <a:cubicBezTo>
                    <a:pt x="262304" y="240231"/>
                    <a:pt x="213371" y="251047"/>
                    <a:pt x="213371" y="218029"/>
                  </a:cubicBezTo>
                  <a:cubicBezTo>
                    <a:pt x="213371" y="202659"/>
                    <a:pt x="224182" y="190705"/>
                    <a:pt x="248649" y="190705"/>
                  </a:cubicBezTo>
                  <a:cubicBezTo>
                    <a:pt x="272546" y="190705"/>
                    <a:pt x="285064" y="201521"/>
                    <a:pt x="285633" y="219737"/>
                  </a:cubicBezTo>
                  <a:lnTo>
                    <a:pt x="261735" y="219737"/>
                  </a:lnTo>
                  <a:cubicBezTo>
                    <a:pt x="261735" y="211767"/>
                    <a:pt x="256045" y="208352"/>
                    <a:pt x="248649" y="208352"/>
                  </a:cubicBezTo>
                  <a:cubicBezTo>
                    <a:pt x="240683" y="208352"/>
                    <a:pt x="238407" y="212337"/>
                    <a:pt x="238407" y="215183"/>
                  </a:cubicBezTo>
                  <a:cubicBezTo>
                    <a:pt x="238407" y="229415"/>
                    <a:pt x="287340" y="218599"/>
                    <a:pt x="287340" y="252185"/>
                  </a:cubicBezTo>
                  <a:cubicBezTo>
                    <a:pt x="287340" y="268125"/>
                    <a:pt x="276529" y="278941"/>
                    <a:pt x="250925" y="278941"/>
                  </a:cubicBezTo>
                  <a:cubicBezTo>
                    <a:pt x="226458" y="278941"/>
                    <a:pt x="211664" y="271541"/>
                    <a:pt x="210526" y="248770"/>
                  </a:cubicBezTo>
                  <a:lnTo>
                    <a:pt x="234993" y="248770"/>
                  </a:lnTo>
                  <a:close/>
                  <a:moveTo>
                    <a:pt x="308393" y="212337"/>
                  </a:moveTo>
                  <a:lnTo>
                    <a:pt x="297013" y="212337"/>
                  </a:lnTo>
                  <a:lnTo>
                    <a:pt x="297013" y="192412"/>
                  </a:lnTo>
                  <a:lnTo>
                    <a:pt x="308393" y="192412"/>
                  </a:lnTo>
                  <a:lnTo>
                    <a:pt x="308393" y="170211"/>
                  </a:lnTo>
                  <a:lnTo>
                    <a:pt x="333428" y="170211"/>
                  </a:lnTo>
                  <a:lnTo>
                    <a:pt x="333428" y="192412"/>
                  </a:lnTo>
                  <a:lnTo>
                    <a:pt x="353343" y="192412"/>
                  </a:lnTo>
                  <a:lnTo>
                    <a:pt x="353343" y="212337"/>
                  </a:lnTo>
                  <a:lnTo>
                    <a:pt x="333428" y="212337"/>
                  </a:lnTo>
                  <a:lnTo>
                    <a:pt x="333428" y="244785"/>
                  </a:lnTo>
                  <a:cubicBezTo>
                    <a:pt x="333428" y="252755"/>
                    <a:pt x="337411" y="256170"/>
                    <a:pt x="346515" y="256170"/>
                  </a:cubicBezTo>
                  <a:cubicBezTo>
                    <a:pt x="348791" y="256170"/>
                    <a:pt x="351067" y="256170"/>
                    <a:pt x="355050" y="255601"/>
                  </a:cubicBezTo>
                  <a:lnTo>
                    <a:pt x="355050" y="277803"/>
                  </a:lnTo>
                  <a:cubicBezTo>
                    <a:pt x="351636" y="278372"/>
                    <a:pt x="347084" y="279510"/>
                    <a:pt x="341963" y="279510"/>
                  </a:cubicBezTo>
                  <a:cubicBezTo>
                    <a:pt x="319772" y="279510"/>
                    <a:pt x="308393" y="269833"/>
                    <a:pt x="308393" y="245354"/>
                  </a:cubicBezTo>
                  <a:lnTo>
                    <a:pt x="308393" y="212337"/>
                  </a:lnTo>
                  <a:close/>
                </a:path>
              </a:pathLst>
            </a:custGeom>
            <a:solidFill>
              <a:srgbClr val="858381"/>
            </a:solidFill>
            <a:ln w="5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B5D2F942-10FA-A377-77D5-629ADB904FA6}"/>
                </a:ext>
              </a:extLst>
            </p:cNvPr>
            <p:cNvSpPr/>
            <p:nvPr/>
          </p:nvSpPr>
          <p:spPr>
            <a:xfrm>
              <a:off x="3487075" y="6411984"/>
              <a:ext cx="1250639" cy="290924"/>
            </a:xfrm>
            <a:custGeom>
              <a:avLst/>
              <a:gdLst>
                <a:gd name="connsiteX0" fmla="*/ 1063442 w 1250639"/>
                <a:gd name="connsiteY0" fmla="*/ 223153 h 290924"/>
                <a:gd name="connsiteX1" fmla="*/ 1155049 w 1250639"/>
                <a:gd name="connsiteY1" fmla="*/ 149717 h 290924"/>
                <a:gd name="connsiteX2" fmla="*/ 1188051 w 1250639"/>
                <a:gd name="connsiteY2" fmla="*/ 154272 h 290924"/>
                <a:gd name="connsiteX3" fmla="*/ 1188620 w 1250639"/>
                <a:gd name="connsiteY3" fmla="*/ 154272 h 290924"/>
                <a:gd name="connsiteX4" fmla="*/ 1190327 w 1250639"/>
                <a:gd name="connsiteY4" fmla="*/ 154841 h 290924"/>
                <a:gd name="connsiteX5" fmla="*/ 1192033 w 1250639"/>
                <a:gd name="connsiteY5" fmla="*/ 155410 h 290924"/>
                <a:gd name="connsiteX6" fmla="*/ 1193171 w 1250639"/>
                <a:gd name="connsiteY6" fmla="*/ 155410 h 290924"/>
                <a:gd name="connsiteX7" fmla="*/ 1194310 w 1250639"/>
                <a:gd name="connsiteY7" fmla="*/ 155979 h 290924"/>
                <a:gd name="connsiteX8" fmla="*/ 1199431 w 1250639"/>
                <a:gd name="connsiteY8" fmla="*/ 157687 h 290924"/>
                <a:gd name="connsiteX9" fmla="*/ 1199431 w 1250639"/>
                <a:gd name="connsiteY9" fmla="*/ 157687 h 290924"/>
                <a:gd name="connsiteX10" fmla="*/ 1202276 w 1250639"/>
                <a:gd name="connsiteY10" fmla="*/ 158826 h 290924"/>
                <a:gd name="connsiteX11" fmla="*/ 1202276 w 1250639"/>
                <a:gd name="connsiteY11" fmla="*/ 146871 h 290924"/>
                <a:gd name="connsiteX12" fmla="*/ 1156187 w 1250639"/>
                <a:gd name="connsiteY12" fmla="*/ 106453 h 290924"/>
                <a:gd name="connsiteX13" fmla="*/ 1103840 w 1250639"/>
                <a:gd name="connsiteY13" fmla="*/ 138332 h 290924"/>
                <a:gd name="connsiteX14" fmla="*/ 1069701 w 1250639"/>
                <a:gd name="connsiteY14" fmla="*/ 105884 h 290924"/>
                <a:gd name="connsiteX15" fmla="*/ 1156756 w 1250639"/>
                <a:gd name="connsiteY15" fmla="*/ 60342 h 290924"/>
                <a:gd name="connsiteX16" fmla="*/ 1250640 w 1250639"/>
                <a:gd name="connsiteY16" fmla="*/ 143455 h 290924"/>
                <a:gd name="connsiteX17" fmla="*/ 1250640 w 1250639"/>
                <a:gd name="connsiteY17" fmla="*/ 285772 h 290924"/>
                <a:gd name="connsiteX18" fmla="*/ 1202276 w 1250639"/>
                <a:gd name="connsiteY18" fmla="*/ 285772 h 290924"/>
                <a:gd name="connsiteX19" fmla="*/ 1202276 w 1250639"/>
                <a:gd name="connsiteY19" fmla="*/ 266986 h 290924"/>
                <a:gd name="connsiteX20" fmla="*/ 1199999 w 1250639"/>
                <a:gd name="connsiteY20" fmla="*/ 268694 h 290924"/>
                <a:gd name="connsiteX21" fmla="*/ 1137411 w 1250639"/>
                <a:gd name="connsiteY21" fmla="*/ 290896 h 290924"/>
                <a:gd name="connsiteX22" fmla="*/ 1063442 w 1250639"/>
                <a:gd name="connsiteY22" fmla="*/ 223153 h 290924"/>
                <a:gd name="connsiteX23" fmla="*/ 1111237 w 1250639"/>
                <a:gd name="connsiteY23" fmla="*/ 219737 h 290924"/>
                <a:gd name="connsiteX24" fmla="*/ 1146514 w 1250639"/>
                <a:gd name="connsiteY24" fmla="*/ 247062 h 290924"/>
                <a:gd name="connsiteX25" fmla="*/ 1201706 w 1250639"/>
                <a:gd name="connsiteY25" fmla="*/ 227138 h 290924"/>
                <a:gd name="connsiteX26" fmla="*/ 1201706 w 1250639"/>
                <a:gd name="connsiteY26" fmla="*/ 200382 h 290924"/>
                <a:gd name="connsiteX27" fmla="*/ 1152773 w 1250639"/>
                <a:gd name="connsiteY27" fmla="*/ 190705 h 290924"/>
                <a:gd name="connsiteX28" fmla="*/ 1111237 w 1250639"/>
                <a:gd name="connsiteY28" fmla="*/ 219737 h 290924"/>
                <a:gd name="connsiteX29" fmla="*/ 1111237 w 1250639"/>
                <a:gd name="connsiteY29" fmla="*/ 219737 h 290924"/>
                <a:gd name="connsiteX30" fmla="*/ 862589 w 1250639"/>
                <a:gd name="connsiteY30" fmla="*/ 247631 h 290924"/>
                <a:gd name="connsiteX31" fmla="*/ 894452 w 1250639"/>
                <a:gd name="connsiteY31" fmla="*/ 214614 h 290924"/>
                <a:gd name="connsiteX32" fmla="*/ 958179 w 1250639"/>
                <a:gd name="connsiteY32" fmla="*/ 246493 h 290924"/>
                <a:gd name="connsiteX33" fmla="*/ 992318 w 1250639"/>
                <a:gd name="connsiteY33" fmla="*/ 223722 h 290924"/>
                <a:gd name="connsiteX34" fmla="*/ 976386 w 1250639"/>
                <a:gd name="connsiteY34" fmla="*/ 204936 h 290924"/>
                <a:gd name="connsiteX35" fmla="*/ 966714 w 1250639"/>
                <a:gd name="connsiteY35" fmla="*/ 202090 h 290924"/>
                <a:gd name="connsiteX36" fmla="*/ 937695 w 1250639"/>
                <a:gd name="connsiteY36" fmla="*/ 194689 h 290924"/>
                <a:gd name="connsiteX37" fmla="*/ 871123 w 1250639"/>
                <a:gd name="connsiteY37" fmla="*/ 125239 h 290924"/>
                <a:gd name="connsiteX38" fmla="*/ 951351 w 1250639"/>
                <a:gd name="connsiteY38" fmla="*/ 59773 h 290924"/>
                <a:gd name="connsiteX39" fmla="*/ 1033285 w 1250639"/>
                <a:gd name="connsiteY39" fmla="*/ 96775 h 290924"/>
                <a:gd name="connsiteX40" fmla="*/ 1001422 w 1250639"/>
                <a:gd name="connsiteY40" fmla="*/ 131501 h 290924"/>
                <a:gd name="connsiteX41" fmla="*/ 949644 w 1250639"/>
                <a:gd name="connsiteY41" fmla="*/ 103607 h 290924"/>
                <a:gd name="connsiteX42" fmla="*/ 919488 w 1250639"/>
                <a:gd name="connsiteY42" fmla="*/ 124100 h 290924"/>
                <a:gd name="connsiteX43" fmla="*/ 936557 w 1250639"/>
                <a:gd name="connsiteY43" fmla="*/ 143455 h 290924"/>
                <a:gd name="connsiteX44" fmla="*/ 941109 w 1250639"/>
                <a:gd name="connsiteY44" fmla="*/ 144594 h 290924"/>
                <a:gd name="connsiteX45" fmla="*/ 975817 w 1250639"/>
                <a:gd name="connsiteY45" fmla="*/ 152564 h 290924"/>
                <a:gd name="connsiteX46" fmla="*/ 1041251 w 1250639"/>
                <a:gd name="connsiteY46" fmla="*/ 221445 h 290924"/>
                <a:gd name="connsiteX47" fmla="*/ 953627 w 1250639"/>
                <a:gd name="connsiteY47" fmla="*/ 289757 h 290924"/>
                <a:gd name="connsiteX48" fmla="*/ 862589 w 1250639"/>
                <a:gd name="connsiteY48" fmla="*/ 247631 h 290924"/>
                <a:gd name="connsiteX49" fmla="*/ 862589 w 1250639"/>
                <a:gd name="connsiteY49" fmla="*/ 247631 h 290924"/>
                <a:gd name="connsiteX50" fmla="*/ 649786 w 1250639"/>
                <a:gd name="connsiteY50" fmla="*/ 193551 h 290924"/>
                <a:gd name="connsiteX51" fmla="*/ 649786 w 1250639"/>
                <a:gd name="connsiteY51" fmla="*/ 66035 h 290924"/>
                <a:gd name="connsiteX52" fmla="*/ 700995 w 1250639"/>
                <a:gd name="connsiteY52" fmla="*/ 66035 h 290924"/>
                <a:gd name="connsiteX53" fmla="*/ 700995 w 1250639"/>
                <a:gd name="connsiteY53" fmla="*/ 197536 h 290924"/>
                <a:gd name="connsiteX54" fmla="*/ 741963 w 1250639"/>
                <a:gd name="connsiteY54" fmla="*/ 245354 h 290924"/>
                <a:gd name="connsiteX55" fmla="*/ 782930 w 1250639"/>
                <a:gd name="connsiteY55" fmla="*/ 197536 h 290924"/>
                <a:gd name="connsiteX56" fmla="*/ 782930 w 1250639"/>
                <a:gd name="connsiteY56" fmla="*/ 66035 h 290924"/>
                <a:gd name="connsiteX57" fmla="*/ 834139 w 1250639"/>
                <a:gd name="connsiteY57" fmla="*/ 66035 h 290924"/>
                <a:gd name="connsiteX58" fmla="*/ 834139 w 1250639"/>
                <a:gd name="connsiteY58" fmla="*/ 193551 h 290924"/>
                <a:gd name="connsiteX59" fmla="*/ 741394 w 1250639"/>
                <a:gd name="connsiteY59" fmla="*/ 290326 h 290924"/>
                <a:gd name="connsiteX60" fmla="*/ 649786 w 1250639"/>
                <a:gd name="connsiteY60" fmla="*/ 193551 h 290924"/>
                <a:gd name="connsiteX61" fmla="*/ 649786 w 1250639"/>
                <a:gd name="connsiteY61" fmla="*/ 193551 h 290924"/>
                <a:gd name="connsiteX62" fmla="*/ 514367 w 1250639"/>
                <a:gd name="connsiteY62" fmla="*/ 207783 h 290924"/>
                <a:gd name="connsiteX63" fmla="*/ 514367 w 1250639"/>
                <a:gd name="connsiteY63" fmla="*/ 111576 h 290924"/>
                <a:gd name="connsiteX64" fmla="*/ 481934 w 1250639"/>
                <a:gd name="connsiteY64" fmla="*/ 111576 h 290924"/>
                <a:gd name="connsiteX65" fmla="*/ 481934 w 1250639"/>
                <a:gd name="connsiteY65" fmla="*/ 66035 h 290924"/>
                <a:gd name="connsiteX66" fmla="*/ 514367 w 1250639"/>
                <a:gd name="connsiteY66" fmla="*/ 66035 h 290924"/>
                <a:gd name="connsiteX67" fmla="*/ 514367 w 1250639"/>
                <a:gd name="connsiteY67" fmla="*/ 569 h 290924"/>
                <a:gd name="connsiteX68" fmla="*/ 565007 w 1250639"/>
                <a:gd name="connsiteY68" fmla="*/ 569 h 290924"/>
                <a:gd name="connsiteX69" fmla="*/ 565007 w 1250639"/>
                <a:gd name="connsiteY69" fmla="*/ 66035 h 290924"/>
                <a:gd name="connsiteX70" fmla="*/ 617354 w 1250639"/>
                <a:gd name="connsiteY70" fmla="*/ 66035 h 290924"/>
                <a:gd name="connsiteX71" fmla="*/ 617354 w 1250639"/>
                <a:gd name="connsiteY71" fmla="*/ 111576 h 290924"/>
                <a:gd name="connsiteX72" fmla="*/ 565007 w 1250639"/>
                <a:gd name="connsiteY72" fmla="*/ 111576 h 290924"/>
                <a:gd name="connsiteX73" fmla="*/ 565007 w 1250639"/>
                <a:gd name="connsiteY73" fmla="*/ 200382 h 290924"/>
                <a:gd name="connsiteX74" fmla="*/ 600853 w 1250639"/>
                <a:gd name="connsiteY74" fmla="*/ 240231 h 290924"/>
                <a:gd name="connsiteX75" fmla="*/ 600853 w 1250639"/>
                <a:gd name="connsiteY75" fmla="*/ 240231 h 290924"/>
                <a:gd name="connsiteX76" fmla="*/ 617354 w 1250639"/>
                <a:gd name="connsiteY76" fmla="*/ 239092 h 290924"/>
                <a:gd name="connsiteX77" fmla="*/ 617354 w 1250639"/>
                <a:gd name="connsiteY77" fmla="*/ 284634 h 290924"/>
                <a:gd name="connsiteX78" fmla="*/ 590042 w 1250639"/>
                <a:gd name="connsiteY78" fmla="*/ 285772 h 290924"/>
                <a:gd name="connsiteX79" fmla="*/ 514367 w 1250639"/>
                <a:gd name="connsiteY79" fmla="*/ 207783 h 290924"/>
                <a:gd name="connsiteX80" fmla="*/ 514367 w 1250639"/>
                <a:gd name="connsiteY80" fmla="*/ 207783 h 290924"/>
                <a:gd name="connsiteX81" fmla="*/ 344808 w 1250639"/>
                <a:gd name="connsiteY81" fmla="*/ 285203 h 290924"/>
                <a:gd name="connsiteX82" fmla="*/ 344808 w 1250639"/>
                <a:gd name="connsiteY82" fmla="*/ 144025 h 290924"/>
                <a:gd name="connsiteX83" fmla="*/ 423328 w 1250639"/>
                <a:gd name="connsiteY83" fmla="*/ 65466 h 290924"/>
                <a:gd name="connsiteX84" fmla="*/ 452347 w 1250639"/>
                <a:gd name="connsiteY84" fmla="*/ 65466 h 290924"/>
                <a:gd name="connsiteX85" fmla="*/ 452347 w 1250639"/>
                <a:gd name="connsiteY85" fmla="*/ 111576 h 290924"/>
                <a:gd name="connsiteX86" fmla="*/ 434139 w 1250639"/>
                <a:gd name="connsiteY86" fmla="*/ 111576 h 290924"/>
                <a:gd name="connsiteX87" fmla="*/ 394879 w 1250639"/>
                <a:gd name="connsiteY87" fmla="*/ 150856 h 290924"/>
                <a:gd name="connsiteX88" fmla="*/ 394879 w 1250639"/>
                <a:gd name="connsiteY88" fmla="*/ 150856 h 290924"/>
                <a:gd name="connsiteX89" fmla="*/ 394879 w 1250639"/>
                <a:gd name="connsiteY89" fmla="*/ 285203 h 290924"/>
                <a:gd name="connsiteX90" fmla="*/ 344808 w 1250639"/>
                <a:gd name="connsiteY90" fmla="*/ 285203 h 290924"/>
                <a:gd name="connsiteX91" fmla="*/ 246942 w 1250639"/>
                <a:gd name="connsiteY91" fmla="*/ 285203 h 290924"/>
                <a:gd name="connsiteX92" fmla="*/ 246942 w 1250639"/>
                <a:gd name="connsiteY92" fmla="*/ 70589 h 290924"/>
                <a:gd name="connsiteX93" fmla="*/ 298151 w 1250639"/>
                <a:gd name="connsiteY93" fmla="*/ 140609 h 290924"/>
                <a:gd name="connsiteX94" fmla="*/ 298151 w 1250639"/>
                <a:gd name="connsiteY94" fmla="*/ 285203 h 290924"/>
                <a:gd name="connsiteX95" fmla="*/ 246942 w 1250639"/>
                <a:gd name="connsiteY95" fmla="*/ 285203 h 290924"/>
                <a:gd name="connsiteX96" fmla="*/ 77951 w 1250639"/>
                <a:gd name="connsiteY96" fmla="*/ 285203 h 290924"/>
                <a:gd name="connsiteX97" fmla="*/ 0 w 1250639"/>
                <a:gd name="connsiteY97" fmla="*/ 65466 h 290924"/>
                <a:gd name="connsiteX98" fmla="*/ 52347 w 1250639"/>
                <a:gd name="connsiteY98" fmla="*/ 65466 h 290924"/>
                <a:gd name="connsiteX99" fmla="*/ 105832 w 1250639"/>
                <a:gd name="connsiteY99" fmla="*/ 226568 h 290924"/>
                <a:gd name="connsiteX100" fmla="*/ 159317 w 1250639"/>
                <a:gd name="connsiteY100" fmla="*/ 65466 h 290924"/>
                <a:gd name="connsiteX101" fmla="*/ 211664 w 1250639"/>
                <a:gd name="connsiteY101" fmla="*/ 65466 h 290924"/>
                <a:gd name="connsiteX102" fmla="*/ 133713 w 1250639"/>
                <a:gd name="connsiteY102" fmla="*/ 285203 h 290924"/>
                <a:gd name="connsiteX103" fmla="*/ 77951 w 1250639"/>
                <a:gd name="connsiteY103" fmla="*/ 285203 h 290924"/>
                <a:gd name="connsiteX104" fmla="*/ 246942 w 1250639"/>
                <a:gd name="connsiteY104" fmla="*/ 0 h 290924"/>
                <a:gd name="connsiteX105" fmla="*/ 297013 w 1250639"/>
                <a:gd name="connsiteY105" fmla="*/ 0 h 290924"/>
                <a:gd name="connsiteX106" fmla="*/ 246942 w 1250639"/>
                <a:gd name="connsiteY106" fmla="*/ 60342 h 290924"/>
                <a:gd name="connsiteX107" fmla="*/ 246942 w 1250639"/>
                <a:gd name="connsiteY107" fmla="*/ 0 h 290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</a:cxnLst>
              <a:rect l="l" t="t" r="r" b="b"/>
              <a:pathLst>
                <a:path w="1250639" h="290924">
                  <a:moveTo>
                    <a:pt x="1063442" y="223153"/>
                  </a:moveTo>
                  <a:cubicBezTo>
                    <a:pt x="1063442" y="173057"/>
                    <a:pt x="1104409" y="149717"/>
                    <a:pt x="1155049" y="149717"/>
                  </a:cubicBezTo>
                  <a:cubicBezTo>
                    <a:pt x="1166429" y="149717"/>
                    <a:pt x="1177240" y="151425"/>
                    <a:pt x="1188051" y="154272"/>
                  </a:cubicBezTo>
                  <a:lnTo>
                    <a:pt x="1188620" y="154272"/>
                  </a:lnTo>
                  <a:cubicBezTo>
                    <a:pt x="1189188" y="154272"/>
                    <a:pt x="1189758" y="154272"/>
                    <a:pt x="1190327" y="154841"/>
                  </a:cubicBezTo>
                  <a:cubicBezTo>
                    <a:pt x="1190896" y="155410"/>
                    <a:pt x="1191465" y="154841"/>
                    <a:pt x="1192033" y="155410"/>
                  </a:cubicBezTo>
                  <a:cubicBezTo>
                    <a:pt x="1192603" y="155410"/>
                    <a:pt x="1192603" y="155410"/>
                    <a:pt x="1193171" y="155410"/>
                  </a:cubicBezTo>
                  <a:cubicBezTo>
                    <a:pt x="1193741" y="155410"/>
                    <a:pt x="1194310" y="155410"/>
                    <a:pt x="1194310" y="155979"/>
                  </a:cubicBezTo>
                  <a:cubicBezTo>
                    <a:pt x="1196016" y="156549"/>
                    <a:pt x="1198293" y="157118"/>
                    <a:pt x="1199431" y="157687"/>
                  </a:cubicBezTo>
                  <a:lnTo>
                    <a:pt x="1199431" y="157687"/>
                  </a:lnTo>
                  <a:cubicBezTo>
                    <a:pt x="1200568" y="158256"/>
                    <a:pt x="1201706" y="158256"/>
                    <a:pt x="1202276" y="158826"/>
                  </a:cubicBezTo>
                  <a:lnTo>
                    <a:pt x="1202276" y="146871"/>
                  </a:lnTo>
                  <a:cubicBezTo>
                    <a:pt x="1202276" y="124100"/>
                    <a:pt x="1183499" y="105884"/>
                    <a:pt x="1156187" y="106453"/>
                  </a:cubicBezTo>
                  <a:cubicBezTo>
                    <a:pt x="1133997" y="106453"/>
                    <a:pt x="1114082" y="118977"/>
                    <a:pt x="1103840" y="138332"/>
                  </a:cubicBezTo>
                  <a:lnTo>
                    <a:pt x="1069701" y="105884"/>
                  </a:lnTo>
                  <a:cubicBezTo>
                    <a:pt x="1087340" y="75143"/>
                    <a:pt x="1123186" y="60342"/>
                    <a:pt x="1156756" y="60342"/>
                  </a:cubicBezTo>
                  <a:cubicBezTo>
                    <a:pt x="1211379" y="60342"/>
                    <a:pt x="1250640" y="87098"/>
                    <a:pt x="1250640" y="143455"/>
                  </a:cubicBezTo>
                  <a:lnTo>
                    <a:pt x="1250640" y="285772"/>
                  </a:lnTo>
                  <a:lnTo>
                    <a:pt x="1202276" y="285772"/>
                  </a:lnTo>
                  <a:lnTo>
                    <a:pt x="1202276" y="266986"/>
                  </a:lnTo>
                  <a:cubicBezTo>
                    <a:pt x="1201706" y="267556"/>
                    <a:pt x="1201137" y="268125"/>
                    <a:pt x="1199999" y="268694"/>
                  </a:cubicBezTo>
                  <a:cubicBezTo>
                    <a:pt x="1182361" y="283495"/>
                    <a:pt x="1160170" y="291465"/>
                    <a:pt x="1137411" y="290896"/>
                  </a:cubicBezTo>
                  <a:cubicBezTo>
                    <a:pt x="1097012" y="290326"/>
                    <a:pt x="1063442" y="265848"/>
                    <a:pt x="1063442" y="223153"/>
                  </a:cubicBezTo>
                  <a:close/>
                  <a:moveTo>
                    <a:pt x="1111237" y="219737"/>
                  </a:moveTo>
                  <a:cubicBezTo>
                    <a:pt x="1111237" y="234538"/>
                    <a:pt x="1122617" y="247062"/>
                    <a:pt x="1146514" y="247062"/>
                  </a:cubicBezTo>
                  <a:cubicBezTo>
                    <a:pt x="1166429" y="247062"/>
                    <a:pt x="1186344" y="240231"/>
                    <a:pt x="1201706" y="227138"/>
                  </a:cubicBezTo>
                  <a:lnTo>
                    <a:pt x="1201706" y="200382"/>
                  </a:lnTo>
                  <a:cubicBezTo>
                    <a:pt x="1186344" y="194120"/>
                    <a:pt x="1169843" y="190705"/>
                    <a:pt x="1152773" y="190705"/>
                  </a:cubicBezTo>
                  <a:cubicBezTo>
                    <a:pt x="1128307" y="190705"/>
                    <a:pt x="1111237" y="200951"/>
                    <a:pt x="1111237" y="219737"/>
                  </a:cubicBezTo>
                  <a:lnTo>
                    <a:pt x="1111237" y="219737"/>
                  </a:lnTo>
                  <a:close/>
                  <a:moveTo>
                    <a:pt x="862589" y="247631"/>
                  </a:moveTo>
                  <a:lnTo>
                    <a:pt x="894452" y="214614"/>
                  </a:lnTo>
                  <a:cubicBezTo>
                    <a:pt x="909246" y="235107"/>
                    <a:pt x="932574" y="247062"/>
                    <a:pt x="958179" y="246493"/>
                  </a:cubicBezTo>
                  <a:cubicBezTo>
                    <a:pt x="984921" y="246493"/>
                    <a:pt x="992318" y="234538"/>
                    <a:pt x="992318" y="223722"/>
                  </a:cubicBezTo>
                  <a:cubicBezTo>
                    <a:pt x="992318" y="215752"/>
                    <a:pt x="988335" y="209490"/>
                    <a:pt x="976386" y="204936"/>
                  </a:cubicBezTo>
                  <a:cubicBezTo>
                    <a:pt x="973542" y="203798"/>
                    <a:pt x="970127" y="202659"/>
                    <a:pt x="966714" y="202090"/>
                  </a:cubicBezTo>
                  <a:lnTo>
                    <a:pt x="937695" y="194689"/>
                  </a:lnTo>
                  <a:cubicBezTo>
                    <a:pt x="896728" y="184443"/>
                    <a:pt x="871123" y="163380"/>
                    <a:pt x="871123" y="125239"/>
                  </a:cubicBezTo>
                  <a:cubicBezTo>
                    <a:pt x="871123" y="84252"/>
                    <a:pt x="905263" y="59773"/>
                    <a:pt x="951351" y="59773"/>
                  </a:cubicBezTo>
                  <a:cubicBezTo>
                    <a:pt x="988335" y="59773"/>
                    <a:pt x="1013371" y="75713"/>
                    <a:pt x="1033285" y="96775"/>
                  </a:cubicBezTo>
                  <a:lnTo>
                    <a:pt x="1001422" y="131501"/>
                  </a:lnTo>
                  <a:cubicBezTo>
                    <a:pt x="989473" y="114423"/>
                    <a:pt x="970127" y="104176"/>
                    <a:pt x="949644" y="103607"/>
                  </a:cubicBezTo>
                  <a:cubicBezTo>
                    <a:pt x="930867" y="103607"/>
                    <a:pt x="919488" y="113284"/>
                    <a:pt x="919488" y="124100"/>
                  </a:cubicBezTo>
                  <a:cubicBezTo>
                    <a:pt x="919488" y="133778"/>
                    <a:pt x="926884" y="140040"/>
                    <a:pt x="936557" y="143455"/>
                  </a:cubicBezTo>
                  <a:cubicBezTo>
                    <a:pt x="938264" y="144025"/>
                    <a:pt x="939402" y="144594"/>
                    <a:pt x="941109" y="144594"/>
                  </a:cubicBezTo>
                  <a:lnTo>
                    <a:pt x="975817" y="152564"/>
                  </a:lnTo>
                  <a:cubicBezTo>
                    <a:pt x="1013371" y="161672"/>
                    <a:pt x="1041251" y="182735"/>
                    <a:pt x="1041251" y="221445"/>
                  </a:cubicBezTo>
                  <a:cubicBezTo>
                    <a:pt x="1041251" y="259586"/>
                    <a:pt x="1011664" y="289757"/>
                    <a:pt x="953627" y="289757"/>
                  </a:cubicBezTo>
                  <a:cubicBezTo>
                    <a:pt x="908108" y="290326"/>
                    <a:pt x="879658" y="269264"/>
                    <a:pt x="862589" y="247631"/>
                  </a:cubicBezTo>
                  <a:lnTo>
                    <a:pt x="862589" y="247631"/>
                  </a:lnTo>
                  <a:close/>
                  <a:moveTo>
                    <a:pt x="649786" y="193551"/>
                  </a:moveTo>
                  <a:lnTo>
                    <a:pt x="649786" y="66035"/>
                  </a:lnTo>
                  <a:lnTo>
                    <a:pt x="700995" y="66035"/>
                  </a:lnTo>
                  <a:lnTo>
                    <a:pt x="700995" y="197536"/>
                  </a:lnTo>
                  <a:cubicBezTo>
                    <a:pt x="700995" y="225999"/>
                    <a:pt x="715789" y="245354"/>
                    <a:pt x="741963" y="245354"/>
                  </a:cubicBezTo>
                  <a:cubicBezTo>
                    <a:pt x="768136" y="245354"/>
                    <a:pt x="782930" y="226568"/>
                    <a:pt x="782930" y="197536"/>
                  </a:cubicBezTo>
                  <a:lnTo>
                    <a:pt x="782930" y="66035"/>
                  </a:lnTo>
                  <a:lnTo>
                    <a:pt x="834139" y="66035"/>
                  </a:lnTo>
                  <a:lnTo>
                    <a:pt x="834139" y="193551"/>
                  </a:lnTo>
                  <a:cubicBezTo>
                    <a:pt x="834139" y="255601"/>
                    <a:pt x="790327" y="290326"/>
                    <a:pt x="741394" y="290326"/>
                  </a:cubicBezTo>
                  <a:cubicBezTo>
                    <a:pt x="692460" y="290326"/>
                    <a:pt x="650355" y="255601"/>
                    <a:pt x="649786" y="193551"/>
                  </a:cubicBezTo>
                  <a:lnTo>
                    <a:pt x="649786" y="193551"/>
                  </a:lnTo>
                  <a:close/>
                  <a:moveTo>
                    <a:pt x="514367" y="207783"/>
                  </a:moveTo>
                  <a:lnTo>
                    <a:pt x="514367" y="111576"/>
                  </a:lnTo>
                  <a:lnTo>
                    <a:pt x="481934" y="111576"/>
                  </a:lnTo>
                  <a:lnTo>
                    <a:pt x="481934" y="66035"/>
                  </a:lnTo>
                  <a:lnTo>
                    <a:pt x="514367" y="66035"/>
                  </a:lnTo>
                  <a:lnTo>
                    <a:pt x="514367" y="569"/>
                  </a:lnTo>
                  <a:lnTo>
                    <a:pt x="565007" y="569"/>
                  </a:lnTo>
                  <a:lnTo>
                    <a:pt x="565007" y="66035"/>
                  </a:lnTo>
                  <a:lnTo>
                    <a:pt x="617354" y="66035"/>
                  </a:lnTo>
                  <a:lnTo>
                    <a:pt x="617354" y="111576"/>
                  </a:lnTo>
                  <a:lnTo>
                    <a:pt x="565007" y="111576"/>
                  </a:lnTo>
                  <a:lnTo>
                    <a:pt x="565007" y="200382"/>
                  </a:lnTo>
                  <a:cubicBezTo>
                    <a:pt x="565007" y="232261"/>
                    <a:pt x="572404" y="240231"/>
                    <a:pt x="600853" y="240231"/>
                  </a:cubicBezTo>
                  <a:lnTo>
                    <a:pt x="600853" y="240231"/>
                  </a:lnTo>
                  <a:cubicBezTo>
                    <a:pt x="605405" y="240231"/>
                    <a:pt x="615647" y="239662"/>
                    <a:pt x="617354" y="239092"/>
                  </a:cubicBezTo>
                  <a:lnTo>
                    <a:pt x="617354" y="284634"/>
                  </a:lnTo>
                  <a:cubicBezTo>
                    <a:pt x="616216" y="284634"/>
                    <a:pt x="606543" y="285772"/>
                    <a:pt x="590042" y="285772"/>
                  </a:cubicBezTo>
                  <a:cubicBezTo>
                    <a:pt x="532574" y="285772"/>
                    <a:pt x="514367" y="263571"/>
                    <a:pt x="514367" y="207783"/>
                  </a:cubicBezTo>
                  <a:lnTo>
                    <a:pt x="514367" y="207783"/>
                  </a:lnTo>
                  <a:close/>
                  <a:moveTo>
                    <a:pt x="344808" y="285203"/>
                  </a:moveTo>
                  <a:lnTo>
                    <a:pt x="344808" y="144025"/>
                  </a:lnTo>
                  <a:cubicBezTo>
                    <a:pt x="344808" y="100760"/>
                    <a:pt x="380085" y="65466"/>
                    <a:pt x="423328" y="65466"/>
                  </a:cubicBezTo>
                  <a:lnTo>
                    <a:pt x="452347" y="65466"/>
                  </a:lnTo>
                  <a:lnTo>
                    <a:pt x="452347" y="111576"/>
                  </a:lnTo>
                  <a:lnTo>
                    <a:pt x="434139" y="111576"/>
                  </a:lnTo>
                  <a:cubicBezTo>
                    <a:pt x="412518" y="111576"/>
                    <a:pt x="394879" y="129224"/>
                    <a:pt x="394879" y="150856"/>
                  </a:cubicBezTo>
                  <a:lnTo>
                    <a:pt x="394879" y="150856"/>
                  </a:lnTo>
                  <a:lnTo>
                    <a:pt x="394879" y="285203"/>
                  </a:lnTo>
                  <a:lnTo>
                    <a:pt x="344808" y="285203"/>
                  </a:lnTo>
                  <a:close/>
                  <a:moveTo>
                    <a:pt x="246942" y="285203"/>
                  </a:moveTo>
                  <a:lnTo>
                    <a:pt x="246942" y="70589"/>
                  </a:lnTo>
                  <a:cubicBezTo>
                    <a:pt x="276529" y="81405"/>
                    <a:pt x="296444" y="109299"/>
                    <a:pt x="298151" y="140609"/>
                  </a:cubicBezTo>
                  <a:lnTo>
                    <a:pt x="298151" y="285203"/>
                  </a:lnTo>
                  <a:lnTo>
                    <a:pt x="246942" y="285203"/>
                  </a:lnTo>
                  <a:close/>
                  <a:moveTo>
                    <a:pt x="77951" y="285203"/>
                  </a:moveTo>
                  <a:lnTo>
                    <a:pt x="0" y="65466"/>
                  </a:lnTo>
                  <a:lnTo>
                    <a:pt x="52347" y="65466"/>
                  </a:lnTo>
                  <a:lnTo>
                    <a:pt x="105832" y="226568"/>
                  </a:lnTo>
                  <a:lnTo>
                    <a:pt x="159317" y="65466"/>
                  </a:lnTo>
                  <a:lnTo>
                    <a:pt x="211664" y="65466"/>
                  </a:lnTo>
                  <a:lnTo>
                    <a:pt x="133713" y="285203"/>
                  </a:lnTo>
                  <a:lnTo>
                    <a:pt x="77951" y="285203"/>
                  </a:lnTo>
                  <a:close/>
                  <a:moveTo>
                    <a:pt x="246942" y="0"/>
                  </a:moveTo>
                  <a:lnTo>
                    <a:pt x="297013" y="0"/>
                  </a:lnTo>
                  <a:cubicBezTo>
                    <a:pt x="292461" y="27325"/>
                    <a:pt x="273115" y="50665"/>
                    <a:pt x="246942" y="60342"/>
                  </a:cubicBezTo>
                  <a:lnTo>
                    <a:pt x="246942" y="0"/>
                  </a:lnTo>
                  <a:close/>
                </a:path>
              </a:pathLst>
            </a:custGeom>
            <a:solidFill>
              <a:srgbClr val="858381"/>
            </a:solidFill>
            <a:ln w="5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5068272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Headline - 3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3C86DEA-95A1-AE4A-9456-556AA170F39F}"/>
              </a:ext>
            </a:extLst>
          </p:cNvPr>
          <p:cNvSpPr/>
          <p:nvPr userDrawn="1"/>
        </p:nvSpPr>
        <p:spPr>
          <a:xfrm>
            <a:off x="9439835" y="0"/>
            <a:ext cx="275216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l">
              <a:buFont typeface="Arial" panose="020B0604020202020204" pitchFamily="34" charset="0"/>
              <a:buNone/>
            </a:pPr>
            <a:endParaRPr lang="en-US" sz="14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B122950-225F-A74D-BFB7-14E355CBD0A6}"/>
              </a:ext>
            </a:extLst>
          </p:cNvPr>
          <p:cNvSpPr/>
          <p:nvPr userDrawn="1"/>
        </p:nvSpPr>
        <p:spPr>
          <a:xfrm>
            <a:off x="6687671" y="0"/>
            <a:ext cx="2752165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l">
              <a:buFont typeface="Arial" panose="020B0604020202020204" pitchFamily="34" charset="0"/>
              <a:buNone/>
            </a:pPr>
            <a:endParaRPr lang="en-US" sz="14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D4BC69C-6921-8F44-98CA-020AF2B6038D}"/>
              </a:ext>
            </a:extLst>
          </p:cNvPr>
          <p:cNvSpPr/>
          <p:nvPr userDrawn="1"/>
        </p:nvSpPr>
        <p:spPr>
          <a:xfrm>
            <a:off x="3935506" y="0"/>
            <a:ext cx="2752165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l">
              <a:buFont typeface="Arial" panose="020B0604020202020204" pitchFamily="34" charset="0"/>
              <a:buNone/>
            </a:pPr>
            <a:endParaRPr lang="en-US" sz="1400"/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id="{B333F36F-5979-D945-9334-1CB19C76A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530" y="1622612"/>
            <a:ext cx="2468446" cy="4168587"/>
          </a:xfrm>
          <a:prstGeom prst="rect">
            <a:avLst/>
          </a:prstGeom>
        </p:spPr>
        <p:txBody>
          <a:bodyPr lIns="0" tIns="0" rIns="0" bIns="0"/>
          <a:lstStyle>
            <a:lvl1pPr>
              <a:defRPr sz="3400" b="1"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8DCB9E10-FAD8-E369-6500-ADEEAD272E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193010" y="1622612"/>
            <a:ext cx="2237155" cy="4168587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5B9902-C76A-DC99-FCDF-91262BB655D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948567" y="1622612"/>
            <a:ext cx="2237155" cy="4168587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9782BA8E-BCA2-1C13-8C53-C0899E08630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716481" y="1622612"/>
            <a:ext cx="2237155" cy="4168587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1587B87-CDD1-04E3-EA3A-8EB82E1D1C16}"/>
              </a:ext>
            </a:extLst>
          </p:cNvPr>
          <p:cNvGrpSpPr/>
          <p:nvPr userDrawn="1"/>
        </p:nvGrpSpPr>
        <p:grpSpPr>
          <a:xfrm>
            <a:off x="9821208" y="6370064"/>
            <a:ext cx="1645859" cy="201757"/>
            <a:chOff x="3487075" y="6411984"/>
            <a:chExt cx="2373256" cy="290924"/>
          </a:xfrm>
          <a:solidFill>
            <a:schemeClr val="bg1"/>
          </a:solidFill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E4ED3216-459A-39D8-198E-171FC7E00DA9}"/>
                </a:ext>
              </a:extLst>
            </p:cNvPr>
            <p:cNvSpPr/>
            <p:nvPr/>
          </p:nvSpPr>
          <p:spPr>
            <a:xfrm>
              <a:off x="4927757" y="6418246"/>
              <a:ext cx="932574" cy="279510"/>
            </a:xfrm>
            <a:custGeom>
              <a:avLst/>
              <a:gdLst>
                <a:gd name="connsiteX0" fmla="*/ 569 w 932574"/>
                <a:gd name="connsiteY0" fmla="*/ 6831 h 279510"/>
                <a:gd name="connsiteX1" fmla="*/ 84210 w 932574"/>
                <a:gd name="connsiteY1" fmla="*/ 6831 h 279510"/>
                <a:gd name="connsiteX2" fmla="*/ 84210 w 932574"/>
                <a:gd name="connsiteY2" fmla="*/ 28463 h 279510"/>
                <a:gd name="connsiteX3" fmla="*/ 27311 w 932574"/>
                <a:gd name="connsiteY3" fmla="*/ 28463 h 279510"/>
                <a:gd name="connsiteX4" fmla="*/ 27311 w 932574"/>
                <a:gd name="connsiteY4" fmla="*/ 53511 h 279510"/>
                <a:gd name="connsiteX5" fmla="*/ 80797 w 932574"/>
                <a:gd name="connsiteY5" fmla="*/ 53511 h 279510"/>
                <a:gd name="connsiteX6" fmla="*/ 80797 w 932574"/>
                <a:gd name="connsiteY6" fmla="*/ 74574 h 279510"/>
                <a:gd name="connsiteX7" fmla="*/ 27311 w 932574"/>
                <a:gd name="connsiteY7" fmla="*/ 74574 h 279510"/>
                <a:gd name="connsiteX8" fmla="*/ 27311 w 932574"/>
                <a:gd name="connsiteY8" fmla="*/ 103037 h 279510"/>
                <a:gd name="connsiteX9" fmla="*/ 85348 w 932574"/>
                <a:gd name="connsiteY9" fmla="*/ 103037 h 279510"/>
                <a:gd name="connsiteX10" fmla="*/ 85348 w 932574"/>
                <a:gd name="connsiteY10" fmla="*/ 124670 h 279510"/>
                <a:gd name="connsiteX11" fmla="*/ 0 w 932574"/>
                <a:gd name="connsiteY11" fmla="*/ 124670 h 279510"/>
                <a:gd name="connsiteX12" fmla="*/ 0 w 932574"/>
                <a:gd name="connsiteY12" fmla="*/ 6831 h 279510"/>
                <a:gd name="connsiteX13" fmla="*/ 104694 w 932574"/>
                <a:gd name="connsiteY13" fmla="*/ 39279 h 279510"/>
                <a:gd name="connsiteX14" fmla="*/ 129730 w 932574"/>
                <a:gd name="connsiteY14" fmla="*/ 39279 h 279510"/>
                <a:gd name="connsiteX15" fmla="*/ 129730 w 932574"/>
                <a:gd name="connsiteY15" fmla="*/ 52942 h 279510"/>
                <a:gd name="connsiteX16" fmla="*/ 130299 w 932574"/>
                <a:gd name="connsiteY16" fmla="*/ 52942 h 279510"/>
                <a:gd name="connsiteX17" fmla="*/ 158179 w 932574"/>
                <a:gd name="connsiteY17" fmla="*/ 37572 h 279510"/>
                <a:gd name="connsiteX18" fmla="*/ 186060 w 932574"/>
                <a:gd name="connsiteY18" fmla="*/ 68881 h 279510"/>
                <a:gd name="connsiteX19" fmla="*/ 186060 w 932574"/>
                <a:gd name="connsiteY19" fmla="*/ 124670 h 279510"/>
                <a:gd name="connsiteX20" fmla="*/ 161024 w 932574"/>
                <a:gd name="connsiteY20" fmla="*/ 124670 h 279510"/>
                <a:gd name="connsiteX21" fmla="*/ 161024 w 932574"/>
                <a:gd name="connsiteY21" fmla="*/ 75713 h 279510"/>
                <a:gd name="connsiteX22" fmla="*/ 147368 w 932574"/>
                <a:gd name="connsiteY22" fmla="*/ 59204 h 279510"/>
                <a:gd name="connsiteX23" fmla="*/ 129730 w 932574"/>
                <a:gd name="connsiteY23" fmla="*/ 77420 h 279510"/>
                <a:gd name="connsiteX24" fmla="*/ 129730 w 932574"/>
                <a:gd name="connsiteY24" fmla="*/ 124670 h 279510"/>
                <a:gd name="connsiteX25" fmla="*/ 104694 w 932574"/>
                <a:gd name="connsiteY25" fmla="*/ 124670 h 279510"/>
                <a:gd name="connsiteX26" fmla="*/ 104694 w 932574"/>
                <a:gd name="connsiteY26" fmla="*/ 39279 h 279510"/>
                <a:gd name="connsiteX27" fmla="*/ 287340 w 932574"/>
                <a:gd name="connsiteY27" fmla="*/ 39279 h 279510"/>
                <a:gd name="connsiteX28" fmla="*/ 287340 w 932574"/>
                <a:gd name="connsiteY28" fmla="*/ 58065 h 279510"/>
                <a:gd name="connsiteX29" fmla="*/ 271408 w 932574"/>
                <a:gd name="connsiteY29" fmla="*/ 58065 h 279510"/>
                <a:gd name="connsiteX30" fmla="*/ 273684 w 932574"/>
                <a:gd name="connsiteY30" fmla="*/ 69451 h 279510"/>
                <a:gd name="connsiteX31" fmla="*/ 239545 w 932574"/>
                <a:gd name="connsiteY31" fmla="*/ 100760 h 279510"/>
                <a:gd name="connsiteX32" fmla="*/ 225320 w 932574"/>
                <a:gd name="connsiteY32" fmla="*/ 98483 h 279510"/>
                <a:gd name="connsiteX33" fmla="*/ 223044 w 932574"/>
                <a:gd name="connsiteY33" fmla="*/ 103607 h 279510"/>
                <a:gd name="connsiteX34" fmla="*/ 285064 w 932574"/>
                <a:gd name="connsiteY34" fmla="*/ 130932 h 279510"/>
                <a:gd name="connsiteX35" fmla="*/ 240114 w 932574"/>
                <a:gd name="connsiteY35" fmla="*/ 157118 h 279510"/>
                <a:gd name="connsiteX36" fmla="*/ 198578 w 932574"/>
                <a:gd name="connsiteY36" fmla="*/ 137763 h 279510"/>
                <a:gd name="connsiteX37" fmla="*/ 207681 w 932574"/>
                <a:gd name="connsiteY37" fmla="*/ 122962 h 279510"/>
                <a:gd name="connsiteX38" fmla="*/ 200284 w 932574"/>
                <a:gd name="connsiteY38" fmla="*/ 109869 h 279510"/>
                <a:gd name="connsiteX39" fmla="*/ 212802 w 932574"/>
                <a:gd name="connsiteY39" fmla="*/ 91652 h 279510"/>
                <a:gd name="connsiteX40" fmla="*/ 204267 w 932574"/>
                <a:gd name="connsiteY40" fmla="*/ 69451 h 279510"/>
                <a:gd name="connsiteX41" fmla="*/ 238976 w 932574"/>
                <a:gd name="connsiteY41" fmla="*/ 38141 h 279510"/>
                <a:gd name="connsiteX42" fmla="*/ 251494 w 932574"/>
                <a:gd name="connsiteY42" fmla="*/ 39849 h 279510"/>
                <a:gd name="connsiteX43" fmla="*/ 287340 w 932574"/>
                <a:gd name="connsiteY43" fmla="*/ 39849 h 279510"/>
                <a:gd name="connsiteX44" fmla="*/ 222475 w 932574"/>
                <a:gd name="connsiteY44" fmla="*/ 127516 h 279510"/>
                <a:gd name="connsiteX45" fmla="*/ 219061 w 932574"/>
                <a:gd name="connsiteY45" fmla="*/ 133778 h 279510"/>
                <a:gd name="connsiteX46" fmla="*/ 241821 w 932574"/>
                <a:gd name="connsiteY46" fmla="*/ 141748 h 279510"/>
                <a:gd name="connsiteX47" fmla="*/ 261735 w 932574"/>
                <a:gd name="connsiteY47" fmla="*/ 133778 h 279510"/>
                <a:gd name="connsiteX48" fmla="*/ 222475 w 932574"/>
                <a:gd name="connsiteY48" fmla="*/ 127516 h 279510"/>
                <a:gd name="connsiteX49" fmla="*/ 251494 w 932574"/>
                <a:gd name="connsiteY49" fmla="*/ 69451 h 279510"/>
                <a:gd name="connsiteX50" fmla="*/ 239545 w 932574"/>
                <a:gd name="connsiteY50" fmla="*/ 54080 h 279510"/>
                <a:gd name="connsiteX51" fmla="*/ 227596 w 932574"/>
                <a:gd name="connsiteY51" fmla="*/ 69451 h 279510"/>
                <a:gd name="connsiteX52" fmla="*/ 239545 w 932574"/>
                <a:gd name="connsiteY52" fmla="*/ 84821 h 279510"/>
                <a:gd name="connsiteX53" fmla="*/ 251494 w 932574"/>
                <a:gd name="connsiteY53" fmla="*/ 69451 h 279510"/>
                <a:gd name="connsiteX54" fmla="*/ 299858 w 932574"/>
                <a:gd name="connsiteY54" fmla="*/ 14232 h 279510"/>
                <a:gd name="connsiteX55" fmla="*/ 314082 w 932574"/>
                <a:gd name="connsiteY55" fmla="*/ 0 h 279510"/>
                <a:gd name="connsiteX56" fmla="*/ 328876 w 932574"/>
                <a:gd name="connsiteY56" fmla="*/ 14232 h 279510"/>
                <a:gd name="connsiteX57" fmla="*/ 314082 w 932574"/>
                <a:gd name="connsiteY57" fmla="*/ 28463 h 279510"/>
                <a:gd name="connsiteX58" fmla="*/ 299858 w 932574"/>
                <a:gd name="connsiteY58" fmla="*/ 14232 h 279510"/>
                <a:gd name="connsiteX59" fmla="*/ 301565 w 932574"/>
                <a:gd name="connsiteY59" fmla="*/ 39279 h 279510"/>
                <a:gd name="connsiteX60" fmla="*/ 326600 w 932574"/>
                <a:gd name="connsiteY60" fmla="*/ 39279 h 279510"/>
                <a:gd name="connsiteX61" fmla="*/ 326600 w 932574"/>
                <a:gd name="connsiteY61" fmla="*/ 124670 h 279510"/>
                <a:gd name="connsiteX62" fmla="*/ 301565 w 932574"/>
                <a:gd name="connsiteY62" fmla="*/ 124670 h 279510"/>
                <a:gd name="connsiteX63" fmla="*/ 301565 w 932574"/>
                <a:gd name="connsiteY63" fmla="*/ 39279 h 279510"/>
                <a:gd name="connsiteX64" fmla="*/ 347653 w 932574"/>
                <a:gd name="connsiteY64" fmla="*/ 39279 h 279510"/>
                <a:gd name="connsiteX65" fmla="*/ 372688 w 932574"/>
                <a:gd name="connsiteY65" fmla="*/ 39279 h 279510"/>
                <a:gd name="connsiteX66" fmla="*/ 372688 w 932574"/>
                <a:gd name="connsiteY66" fmla="*/ 52942 h 279510"/>
                <a:gd name="connsiteX67" fmla="*/ 373258 w 932574"/>
                <a:gd name="connsiteY67" fmla="*/ 52942 h 279510"/>
                <a:gd name="connsiteX68" fmla="*/ 401138 w 932574"/>
                <a:gd name="connsiteY68" fmla="*/ 37572 h 279510"/>
                <a:gd name="connsiteX69" fmla="*/ 429018 w 932574"/>
                <a:gd name="connsiteY69" fmla="*/ 68881 h 279510"/>
                <a:gd name="connsiteX70" fmla="*/ 429018 w 932574"/>
                <a:gd name="connsiteY70" fmla="*/ 124670 h 279510"/>
                <a:gd name="connsiteX71" fmla="*/ 403983 w 932574"/>
                <a:gd name="connsiteY71" fmla="*/ 124670 h 279510"/>
                <a:gd name="connsiteX72" fmla="*/ 403983 w 932574"/>
                <a:gd name="connsiteY72" fmla="*/ 75713 h 279510"/>
                <a:gd name="connsiteX73" fmla="*/ 390327 w 932574"/>
                <a:gd name="connsiteY73" fmla="*/ 59204 h 279510"/>
                <a:gd name="connsiteX74" fmla="*/ 372688 w 932574"/>
                <a:gd name="connsiteY74" fmla="*/ 77420 h 279510"/>
                <a:gd name="connsiteX75" fmla="*/ 372688 w 932574"/>
                <a:gd name="connsiteY75" fmla="*/ 124670 h 279510"/>
                <a:gd name="connsiteX76" fmla="*/ 347653 w 932574"/>
                <a:gd name="connsiteY76" fmla="*/ 124670 h 279510"/>
                <a:gd name="connsiteX77" fmla="*/ 347653 w 932574"/>
                <a:gd name="connsiteY77" fmla="*/ 39279 h 279510"/>
                <a:gd name="connsiteX78" fmla="*/ 526316 w 932574"/>
                <a:gd name="connsiteY78" fmla="*/ 93360 h 279510"/>
                <a:gd name="connsiteX79" fmla="*/ 487055 w 932574"/>
                <a:gd name="connsiteY79" fmla="*/ 126377 h 279510"/>
                <a:gd name="connsiteX80" fmla="*/ 445519 w 932574"/>
                <a:gd name="connsiteY80" fmla="*/ 81975 h 279510"/>
                <a:gd name="connsiteX81" fmla="*/ 487624 w 932574"/>
                <a:gd name="connsiteY81" fmla="*/ 37572 h 279510"/>
                <a:gd name="connsiteX82" fmla="*/ 526316 w 932574"/>
                <a:gd name="connsiteY82" fmla="*/ 83113 h 279510"/>
                <a:gd name="connsiteX83" fmla="*/ 526316 w 932574"/>
                <a:gd name="connsiteY83" fmla="*/ 86529 h 279510"/>
                <a:gd name="connsiteX84" fmla="*/ 470555 w 932574"/>
                <a:gd name="connsiteY84" fmla="*/ 86529 h 279510"/>
                <a:gd name="connsiteX85" fmla="*/ 486486 w 932574"/>
                <a:gd name="connsiteY85" fmla="*/ 107022 h 279510"/>
                <a:gd name="connsiteX86" fmla="*/ 501280 w 932574"/>
                <a:gd name="connsiteY86" fmla="*/ 93360 h 279510"/>
                <a:gd name="connsiteX87" fmla="*/ 526316 w 932574"/>
                <a:gd name="connsiteY87" fmla="*/ 93360 h 279510"/>
                <a:gd name="connsiteX88" fmla="*/ 501280 w 932574"/>
                <a:gd name="connsiteY88" fmla="*/ 72866 h 279510"/>
                <a:gd name="connsiteX89" fmla="*/ 486486 w 932574"/>
                <a:gd name="connsiteY89" fmla="*/ 56357 h 279510"/>
                <a:gd name="connsiteX90" fmla="*/ 471123 w 932574"/>
                <a:gd name="connsiteY90" fmla="*/ 72866 h 279510"/>
                <a:gd name="connsiteX91" fmla="*/ 501280 w 932574"/>
                <a:gd name="connsiteY91" fmla="*/ 72866 h 279510"/>
                <a:gd name="connsiteX92" fmla="*/ 619630 w 932574"/>
                <a:gd name="connsiteY92" fmla="*/ 93360 h 279510"/>
                <a:gd name="connsiteX93" fmla="*/ 580370 w 932574"/>
                <a:gd name="connsiteY93" fmla="*/ 126377 h 279510"/>
                <a:gd name="connsiteX94" fmla="*/ 538833 w 932574"/>
                <a:gd name="connsiteY94" fmla="*/ 81975 h 279510"/>
                <a:gd name="connsiteX95" fmla="*/ 580939 w 932574"/>
                <a:gd name="connsiteY95" fmla="*/ 37572 h 279510"/>
                <a:gd name="connsiteX96" fmla="*/ 619630 w 932574"/>
                <a:gd name="connsiteY96" fmla="*/ 83113 h 279510"/>
                <a:gd name="connsiteX97" fmla="*/ 619630 w 932574"/>
                <a:gd name="connsiteY97" fmla="*/ 86529 h 279510"/>
                <a:gd name="connsiteX98" fmla="*/ 564438 w 932574"/>
                <a:gd name="connsiteY98" fmla="*/ 86529 h 279510"/>
                <a:gd name="connsiteX99" fmla="*/ 580370 w 932574"/>
                <a:gd name="connsiteY99" fmla="*/ 107022 h 279510"/>
                <a:gd name="connsiteX100" fmla="*/ 595164 w 932574"/>
                <a:gd name="connsiteY100" fmla="*/ 93360 h 279510"/>
                <a:gd name="connsiteX101" fmla="*/ 619630 w 932574"/>
                <a:gd name="connsiteY101" fmla="*/ 93360 h 279510"/>
                <a:gd name="connsiteX102" fmla="*/ 594594 w 932574"/>
                <a:gd name="connsiteY102" fmla="*/ 72866 h 279510"/>
                <a:gd name="connsiteX103" fmla="*/ 579801 w 932574"/>
                <a:gd name="connsiteY103" fmla="*/ 56357 h 279510"/>
                <a:gd name="connsiteX104" fmla="*/ 564438 w 932574"/>
                <a:gd name="connsiteY104" fmla="*/ 72866 h 279510"/>
                <a:gd name="connsiteX105" fmla="*/ 594594 w 932574"/>
                <a:gd name="connsiteY105" fmla="*/ 72866 h 279510"/>
                <a:gd name="connsiteX106" fmla="*/ 636700 w 932574"/>
                <a:gd name="connsiteY106" fmla="*/ 39279 h 279510"/>
                <a:gd name="connsiteX107" fmla="*/ 661735 w 932574"/>
                <a:gd name="connsiteY107" fmla="*/ 39279 h 279510"/>
                <a:gd name="connsiteX108" fmla="*/ 661735 w 932574"/>
                <a:gd name="connsiteY108" fmla="*/ 52942 h 279510"/>
                <a:gd name="connsiteX109" fmla="*/ 662304 w 932574"/>
                <a:gd name="connsiteY109" fmla="*/ 52942 h 279510"/>
                <a:gd name="connsiteX110" fmla="*/ 683926 w 932574"/>
                <a:gd name="connsiteY110" fmla="*/ 37572 h 279510"/>
                <a:gd name="connsiteX111" fmla="*/ 691323 w 932574"/>
                <a:gd name="connsiteY111" fmla="*/ 38710 h 279510"/>
                <a:gd name="connsiteX112" fmla="*/ 691323 w 932574"/>
                <a:gd name="connsiteY112" fmla="*/ 64896 h 279510"/>
                <a:gd name="connsiteX113" fmla="*/ 680512 w 932574"/>
                <a:gd name="connsiteY113" fmla="*/ 63189 h 279510"/>
                <a:gd name="connsiteX114" fmla="*/ 662304 w 932574"/>
                <a:gd name="connsiteY114" fmla="*/ 81975 h 279510"/>
                <a:gd name="connsiteX115" fmla="*/ 662304 w 932574"/>
                <a:gd name="connsiteY115" fmla="*/ 124670 h 279510"/>
                <a:gd name="connsiteX116" fmla="*/ 637269 w 932574"/>
                <a:gd name="connsiteY116" fmla="*/ 124670 h 279510"/>
                <a:gd name="connsiteX117" fmla="*/ 637269 w 932574"/>
                <a:gd name="connsiteY117" fmla="*/ 39279 h 279510"/>
                <a:gd name="connsiteX118" fmla="*/ 702702 w 932574"/>
                <a:gd name="connsiteY118" fmla="*/ 14232 h 279510"/>
                <a:gd name="connsiteX119" fmla="*/ 716927 w 932574"/>
                <a:gd name="connsiteY119" fmla="*/ 0 h 279510"/>
                <a:gd name="connsiteX120" fmla="*/ 731721 w 932574"/>
                <a:gd name="connsiteY120" fmla="*/ 14232 h 279510"/>
                <a:gd name="connsiteX121" fmla="*/ 716927 w 932574"/>
                <a:gd name="connsiteY121" fmla="*/ 28463 h 279510"/>
                <a:gd name="connsiteX122" fmla="*/ 702702 w 932574"/>
                <a:gd name="connsiteY122" fmla="*/ 14232 h 279510"/>
                <a:gd name="connsiteX123" fmla="*/ 704409 w 932574"/>
                <a:gd name="connsiteY123" fmla="*/ 39279 h 279510"/>
                <a:gd name="connsiteX124" fmla="*/ 729445 w 932574"/>
                <a:gd name="connsiteY124" fmla="*/ 39279 h 279510"/>
                <a:gd name="connsiteX125" fmla="*/ 729445 w 932574"/>
                <a:gd name="connsiteY125" fmla="*/ 124670 h 279510"/>
                <a:gd name="connsiteX126" fmla="*/ 704409 w 932574"/>
                <a:gd name="connsiteY126" fmla="*/ 124670 h 279510"/>
                <a:gd name="connsiteX127" fmla="*/ 704409 w 932574"/>
                <a:gd name="connsiteY127" fmla="*/ 39279 h 279510"/>
                <a:gd name="connsiteX128" fmla="*/ 750498 w 932574"/>
                <a:gd name="connsiteY128" fmla="*/ 39279 h 279510"/>
                <a:gd name="connsiteX129" fmla="*/ 775533 w 932574"/>
                <a:gd name="connsiteY129" fmla="*/ 39279 h 279510"/>
                <a:gd name="connsiteX130" fmla="*/ 775533 w 932574"/>
                <a:gd name="connsiteY130" fmla="*/ 52942 h 279510"/>
                <a:gd name="connsiteX131" fmla="*/ 776102 w 932574"/>
                <a:gd name="connsiteY131" fmla="*/ 52942 h 279510"/>
                <a:gd name="connsiteX132" fmla="*/ 803982 w 932574"/>
                <a:gd name="connsiteY132" fmla="*/ 37572 h 279510"/>
                <a:gd name="connsiteX133" fmla="*/ 831863 w 932574"/>
                <a:gd name="connsiteY133" fmla="*/ 68881 h 279510"/>
                <a:gd name="connsiteX134" fmla="*/ 831863 w 932574"/>
                <a:gd name="connsiteY134" fmla="*/ 124670 h 279510"/>
                <a:gd name="connsiteX135" fmla="*/ 806827 w 932574"/>
                <a:gd name="connsiteY135" fmla="*/ 124670 h 279510"/>
                <a:gd name="connsiteX136" fmla="*/ 806827 w 932574"/>
                <a:gd name="connsiteY136" fmla="*/ 75713 h 279510"/>
                <a:gd name="connsiteX137" fmla="*/ 793172 w 932574"/>
                <a:gd name="connsiteY137" fmla="*/ 59204 h 279510"/>
                <a:gd name="connsiteX138" fmla="*/ 775533 w 932574"/>
                <a:gd name="connsiteY138" fmla="*/ 77420 h 279510"/>
                <a:gd name="connsiteX139" fmla="*/ 775533 w 932574"/>
                <a:gd name="connsiteY139" fmla="*/ 124670 h 279510"/>
                <a:gd name="connsiteX140" fmla="*/ 750498 w 932574"/>
                <a:gd name="connsiteY140" fmla="*/ 124670 h 279510"/>
                <a:gd name="connsiteX141" fmla="*/ 750498 w 932574"/>
                <a:gd name="connsiteY141" fmla="*/ 39279 h 279510"/>
                <a:gd name="connsiteX142" fmla="*/ 932574 w 932574"/>
                <a:gd name="connsiteY142" fmla="*/ 39279 h 279510"/>
                <a:gd name="connsiteX143" fmla="*/ 932574 w 932574"/>
                <a:gd name="connsiteY143" fmla="*/ 58065 h 279510"/>
                <a:gd name="connsiteX144" fmla="*/ 917212 w 932574"/>
                <a:gd name="connsiteY144" fmla="*/ 58065 h 279510"/>
                <a:gd name="connsiteX145" fmla="*/ 919488 w 932574"/>
                <a:gd name="connsiteY145" fmla="*/ 69451 h 279510"/>
                <a:gd name="connsiteX146" fmla="*/ 885348 w 932574"/>
                <a:gd name="connsiteY146" fmla="*/ 100760 h 279510"/>
                <a:gd name="connsiteX147" fmla="*/ 871124 w 932574"/>
                <a:gd name="connsiteY147" fmla="*/ 98483 h 279510"/>
                <a:gd name="connsiteX148" fmla="*/ 868847 w 932574"/>
                <a:gd name="connsiteY148" fmla="*/ 103607 h 279510"/>
                <a:gd name="connsiteX149" fmla="*/ 930867 w 932574"/>
                <a:gd name="connsiteY149" fmla="*/ 130932 h 279510"/>
                <a:gd name="connsiteX150" fmla="*/ 885917 w 932574"/>
                <a:gd name="connsiteY150" fmla="*/ 157118 h 279510"/>
                <a:gd name="connsiteX151" fmla="*/ 844381 w 932574"/>
                <a:gd name="connsiteY151" fmla="*/ 137763 h 279510"/>
                <a:gd name="connsiteX152" fmla="*/ 853485 w 932574"/>
                <a:gd name="connsiteY152" fmla="*/ 122962 h 279510"/>
                <a:gd name="connsiteX153" fmla="*/ 846088 w 932574"/>
                <a:gd name="connsiteY153" fmla="*/ 109869 h 279510"/>
                <a:gd name="connsiteX154" fmla="*/ 858606 w 932574"/>
                <a:gd name="connsiteY154" fmla="*/ 91652 h 279510"/>
                <a:gd name="connsiteX155" fmla="*/ 850071 w 932574"/>
                <a:gd name="connsiteY155" fmla="*/ 69451 h 279510"/>
                <a:gd name="connsiteX156" fmla="*/ 884779 w 932574"/>
                <a:gd name="connsiteY156" fmla="*/ 38141 h 279510"/>
                <a:gd name="connsiteX157" fmla="*/ 897297 w 932574"/>
                <a:gd name="connsiteY157" fmla="*/ 39849 h 279510"/>
                <a:gd name="connsiteX158" fmla="*/ 932574 w 932574"/>
                <a:gd name="connsiteY158" fmla="*/ 39849 h 279510"/>
                <a:gd name="connsiteX159" fmla="*/ 867709 w 932574"/>
                <a:gd name="connsiteY159" fmla="*/ 127516 h 279510"/>
                <a:gd name="connsiteX160" fmla="*/ 864296 w 932574"/>
                <a:gd name="connsiteY160" fmla="*/ 133778 h 279510"/>
                <a:gd name="connsiteX161" fmla="*/ 887055 w 932574"/>
                <a:gd name="connsiteY161" fmla="*/ 141748 h 279510"/>
                <a:gd name="connsiteX162" fmla="*/ 906970 w 932574"/>
                <a:gd name="connsiteY162" fmla="*/ 133778 h 279510"/>
                <a:gd name="connsiteX163" fmla="*/ 867709 w 932574"/>
                <a:gd name="connsiteY163" fmla="*/ 127516 h 279510"/>
                <a:gd name="connsiteX164" fmla="*/ 896728 w 932574"/>
                <a:gd name="connsiteY164" fmla="*/ 69451 h 279510"/>
                <a:gd name="connsiteX165" fmla="*/ 884779 w 932574"/>
                <a:gd name="connsiteY165" fmla="*/ 54080 h 279510"/>
                <a:gd name="connsiteX166" fmla="*/ 872830 w 932574"/>
                <a:gd name="connsiteY166" fmla="*/ 69451 h 279510"/>
                <a:gd name="connsiteX167" fmla="*/ 884779 w 932574"/>
                <a:gd name="connsiteY167" fmla="*/ 84821 h 279510"/>
                <a:gd name="connsiteX168" fmla="*/ 896728 w 932574"/>
                <a:gd name="connsiteY168" fmla="*/ 69451 h 279510"/>
                <a:gd name="connsiteX169" fmla="*/ 569 w 932574"/>
                <a:gd name="connsiteY169" fmla="*/ 159964 h 279510"/>
                <a:gd name="connsiteX170" fmla="*/ 82504 w 932574"/>
                <a:gd name="connsiteY170" fmla="*/ 159964 h 279510"/>
                <a:gd name="connsiteX171" fmla="*/ 82504 w 932574"/>
                <a:gd name="connsiteY171" fmla="*/ 181596 h 279510"/>
                <a:gd name="connsiteX172" fmla="*/ 27311 w 932574"/>
                <a:gd name="connsiteY172" fmla="*/ 181596 h 279510"/>
                <a:gd name="connsiteX173" fmla="*/ 27311 w 932574"/>
                <a:gd name="connsiteY173" fmla="*/ 208921 h 279510"/>
                <a:gd name="connsiteX174" fmla="*/ 79090 w 932574"/>
                <a:gd name="connsiteY174" fmla="*/ 208921 h 279510"/>
                <a:gd name="connsiteX175" fmla="*/ 79090 w 932574"/>
                <a:gd name="connsiteY175" fmla="*/ 229984 h 279510"/>
                <a:gd name="connsiteX176" fmla="*/ 27311 w 932574"/>
                <a:gd name="connsiteY176" fmla="*/ 229984 h 279510"/>
                <a:gd name="connsiteX177" fmla="*/ 27311 w 932574"/>
                <a:gd name="connsiteY177" fmla="*/ 277803 h 279510"/>
                <a:gd name="connsiteX178" fmla="*/ 569 w 932574"/>
                <a:gd name="connsiteY178" fmla="*/ 277803 h 279510"/>
                <a:gd name="connsiteX179" fmla="*/ 569 w 932574"/>
                <a:gd name="connsiteY179" fmla="*/ 159964 h 279510"/>
                <a:gd name="connsiteX180" fmla="*/ 99573 w 932574"/>
                <a:gd name="connsiteY180" fmla="*/ 167365 h 279510"/>
                <a:gd name="connsiteX181" fmla="*/ 113798 w 932574"/>
                <a:gd name="connsiteY181" fmla="*/ 153133 h 279510"/>
                <a:gd name="connsiteX182" fmla="*/ 128592 w 932574"/>
                <a:gd name="connsiteY182" fmla="*/ 167365 h 279510"/>
                <a:gd name="connsiteX183" fmla="*/ 113798 w 932574"/>
                <a:gd name="connsiteY183" fmla="*/ 181596 h 279510"/>
                <a:gd name="connsiteX184" fmla="*/ 99573 w 932574"/>
                <a:gd name="connsiteY184" fmla="*/ 167365 h 279510"/>
                <a:gd name="connsiteX185" fmla="*/ 101280 w 932574"/>
                <a:gd name="connsiteY185" fmla="*/ 192412 h 279510"/>
                <a:gd name="connsiteX186" fmla="*/ 126316 w 932574"/>
                <a:gd name="connsiteY186" fmla="*/ 192412 h 279510"/>
                <a:gd name="connsiteX187" fmla="*/ 126316 w 932574"/>
                <a:gd name="connsiteY187" fmla="*/ 277803 h 279510"/>
                <a:gd name="connsiteX188" fmla="*/ 101280 w 932574"/>
                <a:gd name="connsiteY188" fmla="*/ 277803 h 279510"/>
                <a:gd name="connsiteX189" fmla="*/ 101280 w 932574"/>
                <a:gd name="connsiteY189" fmla="*/ 192412 h 279510"/>
                <a:gd name="connsiteX190" fmla="*/ 147368 w 932574"/>
                <a:gd name="connsiteY190" fmla="*/ 192412 h 279510"/>
                <a:gd name="connsiteX191" fmla="*/ 172404 w 932574"/>
                <a:gd name="connsiteY191" fmla="*/ 192412 h 279510"/>
                <a:gd name="connsiteX192" fmla="*/ 172404 w 932574"/>
                <a:gd name="connsiteY192" fmla="*/ 206075 h 279510"/>
                <a:gd name="connsiteX193" fmla="*/ 172973 w 932574"/>
                <a:gd name="connsiteY193" fmla="*/ 206075 h 279510"/>
                <a:gd name="connsiteX194" fmla="*/ 194595 w 932574"/>
                <a:gd name="connsiteY194" fmla="*/ 190705 h 279510"/>
                <a:gd name="connsiteX195" fmla="*/ 201991 w 932574"/>
                <a:gd name="connsiteY195" fmla="*/ 191843 h 279510"/>
                <a:gd name="connsiteX196" fmla="*/ 201991 w 932574"/>
                <a:gd name="connsiteY196" fmla="*/ 218029 h 279510"/>
                <a:gd name="connsiteX197" fmla="*/ 191181 w 932574"/>
                <a:gd name="connsiteY197" fmla="*/ 216322 h 279510"/>
                <a:gd name="connsiteX198" fmla="*/ 172973 w 932574"/>
                <a:gd name="connsiteY198" fmla="*/ 235107 h 279510"/>
                <a:gd name="connsiteX199" fmla="*/ 172973 w 932574"/>
                <a:gd name="connsiteY199" fmla="*/ 277803 h 279510"/>
                <a:gd name="connsiteX200" fmla="*/ 147937 w 932574"/>
                <a:gd name="connsiteY200" fmla="*/ 277803 h 279510"/>
                <a:gd name="connsiteX201" fmla="*/ 147937 w 932574"/>
                <a:gd name="connsiteY201" fmla="*/ 192412 h 279510"/>
                <a:gd name="connsiteX202" fmla="*/ 234993 w 932574"/>
                <a:gd name="connsiteY202" fmla="*/ 249339 h 279510"/>
                <a:gd name="connsiteX203" fmla="*/ 250355 w 932574"/>
                <a:gd name="connsiteY203" fmla="*/ 261863 h 279510"/>
                <a:gd name="connsiteX204" fmla="*/ 262304 w 932574"/>
                <a:gd name="connsiteY204" fmla="*/ 254463 h 279510"/>
                <a:gd name="connsiteX205" fmla="*/ 213371 w 932574"/>
                <a:gd name="connsiteY205" fmla="*/ 218029 h 279510"/>
                <a:gd name="connsiteX206" fmla="*/ 248649 w 932574"/>
                <a:gd name="connsiteY206" fmla="*/ 190705 h 279510"/>
                <a:gd name="connsiteX207" fmla="*/ 285633 w 932574"/>
                <a:gd name="connsiteY207" fmla="*/ 219737 h 279510"/>
                <a:gd name="connsiteX208" fmla="*/ 261735 w 932574"/>
                <a:gd name="connsiteY208" fmla="*/ 219737 h 279510"/>
                <a:gd name="connsiteX209" fmla="*/ 248649 w 932574"/>
                <a:gd name="connsiteY209" fmla="*/ 208352 h 279510"/>
                <a:gd name="connsiteX210" fmla="*/ 238407 w 932574"/>
                <a:gd name="connsiteY210" fmla="*/ 215183 h 279510"/>
                <a:gd name="connsiteX211" fmla="*/ 287340 w 932574"/>
                <a:gd name="connsiteY211" fmla="*/ 252185 h 279510"/>
                <a:gd name="connsiteX212" fmla="*/ 250925 w 932574"/>
                <a:gd name="connsiteY212" fmla="*/ 278941 h 279510"/>
                <a:gd name="connsiteX213" fmla="*/ 210526 w 932574"/>
                <a:gd name="connsiteY213" fmla="*/ 248770 h 279510"/>
                <a:gd name="connsiteX214" fmla="*/ 234993 w 932574"/>
                <a:gd name="connsiteY214" fmla="*/ 248770 h 279510"/>
                <a:gd name="connsiteX215" fmla="*/ 308393 w 932574"/>
                <a:gd name="connsiteY215" fmla="*/ 212337 h 279510"/>
                <a:gd name="connsiteX216" fmla="*/ 297013 w 932574"/>
                <a:gd name="connsiteY216" fmla="*/ 212337 h 279510"/>
                <a:gd name="connsiteX217" fmla="*/ 297013 w 932574"/>
                <a:gd name="connsiteY217" fmla="*/ 192412 h 279510"/>
                <a:gd name="connsiteX218" fmla="*/ 308393 w 932574"/>
                <a:gd name="connsiteY218" fmla="*/ 192412 h 279510"/>
                <a:gd name="connsiteX219" fmla="*/ 308393 w 932574"/>
                <a:gd name="connsiteY219" fmla="*/ 170211 h 279510"/>
                <a:gd name="connsiteX220" fmla="*/ 333428 w 932574"/>
                <a:gd name="connsiteY220" fmla="*/ 170211 h 279510"/>
                <a:gd name="connsiteX221" fmla="*/ 333428 w 932574"/>
                <a:gd name="connsiteY221" fmla="*/ 192412 h 279510"/>
                <a:gd name="connsiteX222" fmla="*/ 353343 w 932574"/>
                <a:gd name="connsiteY222" fmla="*/ 192412 h 279510"/>
                <a:gd name="connsiteX223" fmla="*/ 353343 w 932574"/>
                <a:gd name="connsiteY223" fmla="*/ 212337 h 279510"/>
                <a:gd name="connsiteX224" fmla="*/ 333428 w 932574"/>
                <a:gd name="connsiteY224" fmla="*/ 212337 h 279510"/>
                <a:gd name="connsiteX225" fmla="*/ 333428 w 932574"/>
                <a:gd name="connsiteY225" fmla="*/ 244785 h 279510"/>
                <a:gd name="connsiteX226" fmla="*/ 346515 w 932574"/>
                <a:gd name="connsiteY226" fmla="*/ 256170 h 279510"/>
                <a:gd name="connsiteX227" fmla="*/ 355050 w 932574"/>
                <a:gd name="connsiteY227" fmla="*/ 255601 h 279510"/>
                <a:gd name="connsiteX228" fmla="*/ 355050 w 932574"/>
                <a:gd name="connsiteY228" fmla="*/ 277803 h 279510"/>
                <a:gd name="connsiteX229" fmla="*/ 341963 w 932574"/>
                <a:gd name="connsiteY229" fmla="*/ 279510 h 279510"/>
                <a:gd name="connsiteX230" fmla="*/ 308393 w 932574"/>
                <a:gd name="connsiteY230" fmla="*/ 245354 h 279510"/>
                <a:gd name="connsiteX231" fmla="*/ 308393 w 932574"/>
                <a:gd name="connsiteY231" fmla="*/ 212337 h 279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</a:cxnLst>
              <a:rect l="l" t="t" r="r" b="b"/>
              <a:pathLst>
                <a:path w="932574" h="279510">
                  <a:moveTo>
                    <a:pt x="569" y="6831"/>
                  </a:moveTo>
                  <a:lnTo>
                    <a:pt x="84210" y="6831"/>
                  </a:lnTo>
                  <a:lnTo>
                    <a:pt x="84210" y="28463"/>
                  </a:lnTo>
                  <a:lnTo>
                    <a:pt x="27311" y="28463"/>
                  </a:lnTo>
                  <a:lnTo>
                    <a:pt x="27311" y="53511"/>
                  </a:lnTo>
                  <a:lnTo>
                    <a:pt x="80797" y="53511"/>
                  </a:lnTo>
                  <a:lnTo>
                    <a:pt x="80797" y="74574"/>
                  </a:lnTo>
                  <a:lnTo>
                    <a:pt x="27311" y="74574"/>
                  </a:lnTo>
                  <a:lnTo>
                    <a:pt x="27311" y="103037"/>
                  </a:lnTo>
                  <a:lnTo>
                    <a:pt x="85348" y="103037"/>
                  </a:lnTo>
                  <a:lnTo>
                    <a:pt x="85348" y="124670"/>
                  </a:lnTo>
                  <a:lnTo>
                    <a:pt x="0" y="124670"/>
                  </a:lnTo>
                  <a:lnTo>
                    <a:pt x="0" y="6831"/>
                  </a:lnTo>
                  <a:close/>
                  <a:moveTo>
                    <a:pt x="104694" y="39279"/>
                  </a:moveTo>
                  <a:lnTo>
                    <a:pt x="129730" y="39279"/>
                  </a:lnTo>
                  <a:lnTo>
                    <a:pt x="129730" y="52942"/>
                  </a:lnTo>
                  <a:lnTo>
                    <a:pt x="130299" y="52942"/>
                  </a:lnTo>
                  <a:cubicBezTo>
                    <a:pt x="135989" y="43264"/>
                    <a:pt x="143954" y="37572"/>
                    <a:pt x="158179" y="37572"/>
                  </a:cubicBezTo>
                  <a:cubicBezTo>
                    <a:pt x="178663" y="37572"/>
                    <a:pt x="186060" y="48957"/>
                    <a:pt x="186060" y="68881"/>
                  </a:cubicBezTo>
                  <a:lnTo>
                    <a:pt x="186060" y="124670"/>
                  </a:lnTo>
                  <a:lnTo>
                    <a:pt x="161024" y="124670"/>
                  </a:lnTo>
                  <a:lnTo>
                    <a:pt x="161024" y="75713"/>
                  </a:lnTo>
                  <a:cubicBezTo>
                    <a:pt x="161024" y="64896"/>
                    <a:pt x="157610" y="59204"/>
                    <a:pt x="147368" y="59204"/>
                  </a:cubicBezTo>
                  <a:cubicBezTo>
                    <a:pt x="136558" y="59204"/>
                    <a:pt x="129730" y="66604"/>
                    <a:pt x="129730" y="77420"/>
                  </a:cubicBezTo>
                  <a:lnTo>
                    <a:pt x="129730" y="124670"/>
                  </a:lnTo>
                  <a:lnTo>
                    <a:pt x="104694" y="124670"/>
                  </a:lnTo>
                  <a:lnTo>
                    <a:pt x="104694" y="39279"/>
                  </a:lnTo>
                  <a:close/>
                  <a:moveTo>
                    <a:pt x="287340" y="39279"/>
                  </a:moveTo>
                  <a:lnTo>
                    <a:pt x="287340" y="58065"/>
                  </a:lnTo>
                  <a:lnTo>
                    <a:pt x="271408" y="58065"/>
                  </a:lnTo>
                  <a:cubicBezTo>
                    <a:pt x="273115" y="61481"/>
                    <a:pt x="273684" y="65466"/>
                    <a:pt x="273684" y="69451"/>
                  </a:cubicBezTo>
                  <a:cubicBezTo>
                    <a:pt x="273684" y="87667"/>
                    <a:pt x="261166" y="100760"/>
                    <a:pt x="239545" y="100760"/>
                  </a:cubicBezTo>
                  <a:cubicBezTo>
                    <a:pt x="234424" y="100760"/>
                    <a:pt x="229303" y="100191"/>
                    <a:pt x="225320" y="98483"/>
                  </a:cubicBezTo>
                  <a:cubicBezTo>
                    <a:pt x="223613" y="100191"/>
                    <a:pt x="223044" y="101899"/>
                    <a:pt x="223044" y="103607"/>
                  </a:cubicBezTo>
                  <a:cubicBezTo>
                    <a:pt x="223044" y="114992"/>
                    <a:pt x="285064" y="95068"/>
                    <a:pt x="285064" y="130932"/>
                  </a:cubicBezTo>
                  <a:cubicBezTo>
                    <a:pt x="285064" y="145163"/>
                    <a:pt x="276529" y="157118"/>
                    <a:pt x="240114" y="157118"/>
                  </a:cubicBezTo>
                  <a:cubicBezTo>
                    <a:pt x="208819" y="157118"/>
                    <a:pt x="198578" y="149717"/>
                    <a:pt x="198578" y="137763"/>
                  </a:cubicBezTo>
                  <a:cubicBezTo>
                    <a:pt x="198578" y="131501"/>
                    <a:pt x="201991" y="126377"/>
                    <a:pt x="207681" y="122962"/>
                  </a:cubicBezTo>
                  <a:cubicBezTo>
                    <a:pt x="203129" y="120115"/>
                    <a:pt x="200284" y="116131"/>
                    <a:pt x="200284" y="109869"/>
                  </a:cubicBezTo>
                  <a:cubicBezTo>
                    <a:pt x="200284" y="102468"/>
                    <a:pt x="203698" y="96206"/>
                    <a:pt x="212802" y="91652"/>
                  </a:cubicBezTo>
                  <a:cubicBezTo>
                    <a:pt x="207112" y="85959"/>
                    <a:pt x="204267" y="78559"/>
                    <a:pt x="204267" y="69451"/>
                  </a:cubicBezTo>
                  <a:cubicBezTo>
                    <a:pt x="204267" y="50665"/>
                    <a:pt x="216785" y="38141"/>
                    <a:pt x="238976" y="38141"/>
                  </a:cubicBezTo>
                  <a:cubicBezTo>
                    <a:pt x="243528" y="38141"/>
                    <a:pt x="247511" y="38710"/>
                    <a:pt x="251494" y="39849"/>
                  </a:cubicBezTo>
                  <a:lnTo>
                    <a:pt x="287340" y="39849"/>
                  </a:lnTo>
                  <a:close/>
                  <a:moveTo>
                    <a:pt x="222475" y="127516"/>
                  </a:moveTo>
                  <a:cubicBezTo>
                    <a:pt x="219630" y="129793"/>
                    <a:pt x="219061" y="132070"/>
                    <a:pt x="219061" y="133778"/>
                  </a:cubicBezTo>
                  <a:cubicBezTo>
                    <a:pt x="219061" y="138901"/>
                    <a:pt x="223044" y="141748"/>
                    <a:pt x="241821" y="141748"/>
                  </a:cubicBezTo>
                  <a:cubicBezTo>
                    <a:pt x="257183" y="141748"/>
                    <a:pt x="261735" y="137193"/>
                    <a:pt x="261735" y="133778"/>
                  </a:cubicBezTo>
                  <a:cubicBezTo>
                    <a:pt x="261735" y="125808"/>
                    <a:pt x="239545" y="129793"/>
                    <a:pt x="222475" y="127516"/>
                  </a:cubicBezTo>
                  <a:close/>
                  <a:moveTo>
                    <a:pt x="251494" y="69451"/>
                  </a:moveTo>
                  <a:cubicBezTo>
                    <a:pt x="251494" y="59773"/>
                    <a:pt x="248080" y="54080"/>
                    <a:pt x="239545" y="54080"/>
                  </a:cubicBezTo>
                  <a:cubicBezTo>
                    <a:pt x="231010" y="54080"/>
                    <a:pt x="227596" y="59773"/>
                    <a:pt x="227596" y="69451"/>
                  </a:cubicBezTo>
                  <a:cubicBezTo>
                    <a:pt x="227596" y="79128"/>
                    <a:pt x="231010" y="84821"/>
                    <a:pt x="239545" y="84821"/>
                  </a:cubicBezTo>
                  <a:cubicBezTo>
                    <a:pt x="247511" y="84821"/>
                    <a:pt x="251494" y="79128"/>
                    <a:pt x="251494" y="69451"/>
                  </a:cubicBezTo>
                  <a:close/>
                  <a:moveTo>
                    <a:pt x="299858" y="14232"/>
                  </a:moveTo>
                  <a:cubicBezTo>
                    <a:pt x="299858" y="5693"/>
                    <a:pt x="304979" y="0"/>
                    <a:pt x="314082" y="0"/>
                  </a:cubicBezTo>
                  <a:cubicBezTo>
                    <a:pt x="322617" y="0"/>
                    <a:pt x="328876" y="5693"/>
                    <a:pt x="328876" y="14232"/>
                  </a:cubicBezTo>
                  <a:cubicBezTo>
                    <a:pt x="328876" y="22771"/>
                    <a:pt x="323186" y="28463"/>
                    <a:pt x="314082" y="28463"/>
                  </a:cubicBezTo>
                  <a:cubicBezTo>
                    <a:pt x="304979" y="28463"/>
                    <a:pt x="299858" y="22771"/>
                    <a:pt x="299858" y="14232"/>
                  </a:cubicBezTo>
                  <a:close/>
                  <a:moveTo>
                    <a:pt x="301565" y="39279"/>
                  </a:moveTo>
                  <a:lnTo>
                    <a:pt x="326600" y="39279"/>
                  </a:lnTo>
                  <a:lnTo>
                    <a:pt x="326600" y="124670"/>
                  </a:lnTo>
                  <a:lnTo>
                    <a:pt x="301565" y="124670"/>
                  </a:lnTo>
                  <a:lnTo>
                    <a:pt x="301565" y="39279"/>
                  </a:lnTo>
                  <a:close/>
                  <a:moveTo>
                    <a:pt x="347653" y="39279"/>
                  </a:moveTo>
                  <a:lnTo>
                    <a:pt x="372688" y="39279"/>
                  </a:lnTo>
                  <a:lnTo>
                    <a:pt x="372688" y="52942"/>
                  </a:lnTo>
                  <a:lnTo>
                    <a:pt x="373258" y="52942"/>
                  </a:lnTo>
                  <a:cubicBezTo>
                    <a:pt x="378947" y="43264"/>
                    <a:pt x="386913" y="37572"/>
                    <a:pt x="401138" y="37572"/>
                  </a:cubicBezTo>
                  <a:cubicBezTo>
                    <a:pt x="421622" y="37572"/>
                    <a:pt x="429018" y="48957"/>
                    <a:pt x="429018" y="68881"/>
                  </a:cubicBezTo>
                  <a:lnTo>
                    <a:pt x="429018" y="124670"/>
                  </a:lnTo>
                  <a:lnTo>
                    <a:pt x="403983" y="124670"/>
                  </a:lnTo>
                  <a:lnTo>
                    <a:pt x="403983" y="75713"/>
                  </a:lnTo>
                  <a:cubicBezTo>
                    <a:pt x="403983" y="64896"/>
                    <a:pt x="400569" y="59204"/>
                    <a:pt x="390327" y="59204"/>
                  </a:cubicBezTo>
                  <a:cubicBezTo>
                    <a:pt x="379516" y="59204"/>
                    <a:pt x="372688" y="66604"/>
                    <a:pt x="372688" y="77420"/>
                  </a:cubicBezTo>
                  <a:lnTo>
                    <a:pt x="372688" y="124670"/>
                  </a:lnTo>
                  <a:lnTo>
                    <a:pt x="347653" y="124670"/>
                  </a:lnTo>
                  <a:lnTo>
                    <a:pt x="347653" y="39279"/>
                  </a:lnTo>
                  <a:close/>
                  <a:moveTo>
                    <a:pt x="526316" y="93360"/>
                  </a:moveTo>
                  <a:cubicBezTo>
                    <a:pt x="525178" y="111007"/>
                    <a:pt x="512660" y="126377"/>
                    <a:pt x="487055" y="126377"/>
                  </a:cubicBezTo>
                  <a:cubicBezTo>
                    <a:pt x="457468" y="126377"/>
                    <a:pt x="445519" y="108730"/>
                    <a:pt x="445519" y="81975"/>
                  </a:cubicBezTo>
                  <a:cubicBezTo>
                    <a:pt x="445519" y="55219"/>
                    <a:pt x="459744" y="37572"/>
                    <a:pt x="487624" y="37572"/>
                  </a:cubicBezTo>
                  <a:cubicBezTo>
                    <a:pt x="515505" y="37572"/>
                    <a:pt x="526316" y="54650"/>
                    <a:pt x="526316" y="83113"/>
                  </a:cubicBezTo>
                  <a:lnTo>
                    <a:pt x="526316" y="86529"/>
                  </a:lnTo>
                  <a:lnTo>
                    <a:pt x="470555" y="86529"/>
                  </a:lnTo>
                  <a:cubicBezTo>
                    <a:pt x="471123" y="99622"/>
                    <a:pt x="475676" y="107022"/>
                    <a:pt x="486486" y="107022"/>
                  </a:cubicBezTo>
                  <a:cubicBezTo>
                    <a:pt x="496159" y="107022"/>
                    <a:pt x="501280" y="100760"/>
                    <a:pt x="501280" y="93360"/>
                  </a:cubicBezTo>
                  <a:lnTo>
                    <a:pt x="526316" y="93360"/>
                  </a:lnTo>
                  <a:close/>
                  <a:moveTo>
                    <a:pt x="501280" y="72866"/>
                  </a:moveTo>
                  <a:cubicBezTo>
                    <a:pt x="500711" y="64327"/>
                    <a:pt x="496728" y="56357"/>
                    <a:pt x="486486" y="56357"/>
                  </a:cubicBezTo>
                  <a:cubicBezTo>
                    <a:pt x="476813" y="56357"/>
                    <a:pt x="472262" y="62050"/>
                    <a:pt x="471123" y="72866"/>
                  </a:cubicBezTo>
                  <a:lnTo>
                    <a:pt x="501280" y="72866"/>
                  </a:lnTo>
                  <a:close/>
                  <a:moveTo>
                    <a:pt x="619630" y="93360"/>
                  </a:moveTo>
                  <a:cubicBezTo>
                    <a:pt x="618492" y="111007"/>
                    <a:pt x="605974" y="126377"/>
                    <a:pt x="580370" y="126377"/>
                  </a:cubicBezTo>
                  <a:cubicBezTo>
                    <a:pt x="550782" y="126377"/>
                    <a:pt x="538833" y="108730"/>
                    <a:pt x="538833" y="81975"/>
                  </a:cubicBezTo>
                  <a:cubicBezTo>
                    <a:pt x="538833" y="55219"/>
                    <a:pt x="553058" y="37572"/>
                    <a:pt x="580939" y="37572"/>
                  </a:cubicBezTo>
                  <a:cubicBezTo>
                    <a:pt x="608819" y="37572"/>
                    <a:pt x="619630" y="54650"/>
                    <a:pt x="619630" y="83113"/>
                  </a:cubicBezTo>
                  <a:lnTo>
                    <a:pt x="619630" y="86529"/>
                  </a:lnTo>
                  <a:lnTo>
                    <a:pt x="564438" y="86529"/>
                  </a:lnTo>
                  <a:cubicBezTo>
                    <a:pt x="565007" y="99622"/>
                    <a:pt x="569559" y="107022"/>
                    <a:pt x="580370" y="107022"/>
                  </a:cubicBezTo>
                  <a:cubicBezTo>
                    <a:pt x="590042" y="107022"/>
                    <a:pt x="595164" y="100760"/>
                    <a:pt x="595164" y="93360"/>
                  </a:cubicBezTo>
                  <a:lnTo>
                    <a:pt x="619630" y="93360"/>
                  </a:lnTo>
                  <a:close/>
                  <a:moveTo>
                    <a:pt x="594594" y="72866"/>
                  </a:moveTo>
                  <a:cubicBezTo>
                    <a:pt x="594025" y="64327"/>
                    <a:pt x="590042" y="56357"/>
                    <a:pt x="579801" y="56357"/>
                  </a:cubicBezTo>
                  <a:cubicBezTo>
                    <a:pt x="570128" y="56357"/>
                    <a:pt x="565576" y="62050"/>
                    <a:pt x="564438" y="72866"/>
                  </a:cubicBezTo>
                  <a:lnTo>
                    <a:pt x="594594" y="72866"/>
                  </a:lnTo>
                  <a:close/>
                  <a:moveTo>
                    <a:pt x="636700" y="39279"/>
                  </a:moveTo>
                  <a:lnTo>
                    <a:pt x="661735" y="39279"/>
                  </a:lnTo>
                  <a:lnTo>
                    <a:pt x="661735" y="52942"/>
                  </a:lnTo>
                  <a:lnTo>
                    <a:pt x="662304" y="52942"/>
                  </a:lnTo>
                  <a:cubicBezTo>
                    <a:pt x="667994" y="43264"/>
                    <a:pt x="675391" y="37572"/>
                    <a:pt x="683926" y="37572"/>
                  </a:cubicBezTo>
                  <a:cubicBezTo>
                    <a:pt x="686202" y="37572"/>
                    <a:pt x="688478" y="38141"/>
                    <a:pt x="691323" y="38710"/>
                  </a:cubicBezTo>
                  <a:lnTo>
                    <a:pt x="691323" y="64896"/>
                  </a:lnTo>
                  <a:cubicBezTo>
                    <a:pt x="688478" y="63758"/>
                    <a:pt x="685064" y="63189"/>
                    <a:pt x="680512" y="63189"/>
                  </a:cubicBezTo>
                  <a:cubicBezTo>
                    <a:pt x="669701" y="63189"/>
                    <a:pt x="662304" y="70020"/>
                    <a:pt x="662304" y="81975"/>
                  </a:cubicBezTo>
                  <a:lnTo>
                    <a:pt x="662304" y="124670"/>
                  </a:lnTo>
                  <a:lnTo>
                    <a:pt x="637269" y="124670"/>
                  </a:lnTo>
                  <a:lnTo>
                    <a:pt x="637269" y="39279"/>
                  </a:lnTo>
                  <a:close/>
                  <a:moveTo>
                    <a:pt x="702702" y="14232"/>
                  </a:moveTo>
                  <a:cubicBezTo>
                    <a:pt x="702702" y="5693"/>
                    <a:pt x="707823" y="0"/>
                    <a:pt x="716927" y="0"/>
                  </a:cubicBezTo>
                  <a:cubicBezTo>
                    <a:pt x="725462" y="0"/>
                    <a:pt x="731721" y="5693"/>
                    <a:pt x="731721" y="14232"/>
                  </a:cubicBezTo>
                  <a:cubicBezTo>
                    <a:pt x="731721" y="22771"/>
                    <a:pt x="726031" y="28463"/>
                    <a:pt x="716927" y="28463"/>
                  </a:cubicBezTo>
                  <a:cubicBezTo>
                    <a:pt x="707823" y="28463"/>
                    <a:pt x="702702" y="22771"/>
                    <a:pt x="702702" y="14232"/>
                  </a:cubicBezTo>
                  <a:close/>
                  <a:moveTo>
                    <a:pt x="704409" y="39279"/>
                  </a:moveTo>
                  <a:lnTo>
                    <a:pt x="729445" y="39279"/>
                  </a:lnTo>
                  <a:lnTo>
                    <a:pt x="729445" y="124670"/>
                  </a:lnTo>
                  <a:lnTo>
                    <a:pt x="704409" y="124670"/>
                  </a:lnTo>
                  <a:lnTo>
                    <a:pt x="704409" y="39279"/>
                  </a:lnTo>
                  <a:close/>
                  <a:moveTo>
                    <a:pt x="750498" y="39279"/>
                  </a:moveTo>
                  <a:lnTo>
                    <a:pt x="775533" y="39279"/>
                  </a:lnTo>
                  <a:lnTo>
                    <a:pt x="775533" y="52942"/>
                  </a:lnTo>
                  <a:lnTo>
                    <a:pt x="776102" y="52942"/>
                  </a:lnTo>
                  <a:cubicBezTo>
                    <a:pt x="781792" y="43264"/>
                    <a:pt x="789758" y="37572"/>
                    <a:pt x="803982" y="37572"/>
                  </a:cubicBezTo>
                  <a:cubicBezTo>
                    <a:pt x="824466" y="37572"/>
                    <a:pt x="831863" y="48957"/>
                    <a:pt x="831863" y="68881"/>
                  </a:cubicBezTo>
                  <a:lnTo>
                    <a:pt x="831863" y="124670"/>
                  </a:lnTo>
                  <a:lnTo>
                    <a:pt x="806827" y="124670"/>
                  </a:lnTo>
                  <a:lnTo>
                    <a:pt x="806827" y="75713"/>
                  </a:lnTo>
                  <a:cubicBezTo>
                    <a:pt x="806827" y="64896"/>
                    <a:pt x="803414" y="59204"/>
                    <a:pt x="793172" y="59204"/>
                  </a:cubicBezTo>
                  <a:cubicBezTo>
                    <a:pt x="782361" y="59204"/>
                    <a:pt x="775533" y="66604"/>
                    <a:pt x="775533" y="77420"/>
                  </a:cubicBezTo>
                  <a:lnTo>
                    <a:pt x="775533" y="124670"/>
                  </a:lnTo>
                  <a:lnTo>
                    <a:pt x="750498" y="124670"/>
                  </a:lnTo>
                  <a:lnTo>
                    <a:pt x="750498" y="39279"/>
                  </a:lnTo>
                  <a:close/>
                  <a:moveTo>
                    <a:pt x="932574" y="39279"/>
                  </a:moveTo>
                  <a:lnTo>
                    <a:pt x="932574" y="58065"/>
                  </a:lnTo>
                  <a:lnTo>
                    <a:pt x="917212" y="58065"/>
                  </a:lnTo>
                  <a:cubicBezTo>
                    <a:pt x="918918" y="61481"/>
                    <a:pt x="919488" y="65466"/>
                    <a:pt x="919488" y="69451"/>
                  </a:cubicBezTo>
                  <a:cubicBezTo>
                    <a:pt x="919488" y="87667"/>
                    <a:pt x="906970" y="100760"/>
                    <a:pt x="885348" y="100760"/>
                  </a:cubicBezTo>
                  <a:cubicBezTo>
                    <a:pt x="880227" y="100760"/>
                    <a:pt x="875106" y="100191"/>
                    <a:pt x="871124" y="98483"/>
                  </a:cubicBezTo>
                  <a:cubicBezTo>
                    <a:pt x="869416" y="100191"/>
                    <a:pt x="868847" y="101899"/>
                    <a:pt x="868847" y="103607"/>
                  </a:cubicBezTo>
                  <a:cubicBezTo>
                    <a:pt x="868847" y="114992"/>
                    <a:pt x="930867" y="95068"/>
                    <a:pt x="930867" y="130932"/>
                  </a:cubicBezTo>
                  <a:cubicBezTo>
                    <a:pt x="930867" y="145163"/>
                    <a:pt x="922333" y="157118"/>
                    <a:pt x="885917" y="157118"/>
                  </a:cubicBezTo>
                  <a:cubicBezTo>
                    <a:pt x="854623" y="157118"/>
                    <a:pt x="844381" y="149717"/>
                    <a:pt x="844381" y="137763"/>
                  </a:cubicBezTo>
                  <a:cubicBezTo>
                    <a:pt x="844381" y="131501"/>
                    <a:pt x="847795" y="126377"/>
                    <a:pt x="853485" y="122962"/>
                  </a:cubicBezTo>
                  <a:cubicBezTo>
                    <a:pt x="848933" y="120115"/>
                    <a:pt x="846088" y="116131"/>
                    <a:pt x="846088" y="109869"/>
                  </a:cubicBezTo>
                  <a:cubicBezTo>
                    <a:pt x="846088" y="102468"/>
                    <a:pt x="849502" y="96206"/>
                    <a:pt x="858606" y="91652"/>
                  </a:cubicBezTo>
                  <a:cubicBezTo>
                    <a:pt x="852916" y="85959"/>
                    <a:pt x="850071" y="78559"/>
                    <a:pt x="850071" y="69451"/>
                  </a:cubicBezTo>
                  <a:cubicBezTo>
                    <a:pt x="850071" y="50665"/>
                    <a:pt x="862589" y="38141"/>
                    <a:pt x="884779" y="38141"/>
                  </a:cubicBezTo>
                  <a:cubicBezTo>
                    <a:pt x="889331" y="38141"/>
                    <a:pt x="893314" y="38710"/>
                    <a:pt x="897297" y="39849"/>
                  </a:cubicBezTo>
                  <a:lnTo>
                    <a:pt x="932574" y="39849"/>
                  </a:lnTo>
                  <a:close/>
                  <a:moveTo>
                    <a:pt x="867709" y="127516"/>
                  </a:moveTo>
                  <a:cubicBezTo>
                    <a:pt x="864864" y="129793"/>
                    <a:pt x="864296" y="132070"/>
                    <a:pt x="864296" y="133778"/>
                  </a:cubicBezTo>
                  <a:cubicBezTo>
                    <a:pt x="864296" y="138901"/>
                    <a:pt x="868279" y="141748"/>
                    <a:pt x="887055" y="141748"/>
                  </a:cubicBezTo>
                  <a:cubicBezTo>
                    <a:pt x="902418" y="141748"/>
                    <a:pt x="906970" y="137193"/>
                    <a:pt x="906970" y="133778"/>
                  </a:cubicBezTo>
                  <a:cubicBezTo>
                    <a:pt x="907539" y="125808"/>
                    <a:pt x="885348" y="129793"/>
                    <a:pt x="867709" y="127516"/>
                  </a:cubicBezTo>
                  <a:close/>
                  <a:moveTo>
                    <a:pt x="896728" y="69451"/>
                  </a:moveTo>
                  <a:cubicBezTo>
                    <a:pt x="896728" y="59773"/>
                    <a:pt x="893314" y="54080"/>
                    <a:pt x="884779" y="54080"/>
                  </a:cubicBezTo>
                  <a:cubicBezTo>
                    <a:pt x="876244" y="54080"/>
                    <a:pt x="872830" y="59773"/>
                    <a:pt x="872830" y="69451"/>
                  </a:cubicBezTo>
                  <a:cubicBezTo>
                    <a:pt x="872830" y="79128"/>
                    <a:pt x="876244" y="84821"/>
                    <a:pt x="884779" y="84821"/>
                  </a:cubicBezTo>
                  <a:cubicBezTo>
                    <a:pt x="893314" y="84821"/>
                    <a:pt x="896728" y="79128"/>
                    <a:pt x="896728" y="69451"/>
                  </a:cubicBezTo>
                  <a:close/>
                  <a:moveTo>
                    <a:pt x="569" y="159964"/>
                  </a:moveTo>
                  <a:lnTo>
                    <a:pt x="82504" y="159964"/>
                  </a:lnTo>
                  <a:lnTo>
                    <a:pt x="82504" y="181596"/>
                  </a:lnTo>
                  <a:lnTo>
                    <a:pt x="27311" y="181596"/>
                  </a:lnTo>
                  <a:lnTo>
                    <a:pt x="27311" y="208921"/>
                  </a:lnTo>
                  <a:lnTo>
                    <a:pt x="79090" y="208921"/>
                  </a:lnTo>
                  <a:lnTo>
                    <a:pt x="79090" y="229984"/>
                  </a:lnTo>
                  <a:lnTo>
                    <a:pt x="27311" y="229984"/>
                  </a:lnTo>
                  <a:lnTo>
                    <a:pt x="27311" y="277803"/>
                  </a:lnTo>
                  <a:lnTo>
                    <a:pt x="569" y="277803"/>
                  </a:lnTo>
                  <a:lnTo>
                    <a:pt x="569" y="159964"/>
                  </a:lnTo>
                  <a:close/>
                  <a:moveTo>
                    <a:pt x="99573" y="167365"/>
                  </a:moveTo>
                  <a:cubicBezTo>
                    <a:pt x="99573" y="158826"/>
                    <a:pt x="104694" y="153133"/>
                    <a:pt x="113798" y="153133"/>
                  </a:cubicBezTo>
                  <a:cubicBezTo>
                    <a:pt x="122333" y="153133"/>
                    <a:pt x="128592" y="158826"/>
                    <a:pt x="128592" y="167365"/>
                  </a:cubicBezTo>
                  <a:cubicBezTo>
                    <a:pt x="128592" y="175904"/>
                    <a:pt x="122902" y="181596"/>
                    <a:pt x="113798" y="181596"/>
                  </a:cubicBezTo>
                  <a:cubicBezTo>
                    <a:pt x="104694" y="181596"/>
                    <a:pt x="99573" y="175904"/>
                    <a:pt x="99573" y="167365"/>
                  </a:cubicBezTo>
                  <a:close/>
                  <a:moveTo>
                    <a:pt x="101280" y="192412"/>
                  </a:moveTo>
                  <a:lnTo>
                    <a:pt x="126316" y="192412"/>
                  </a:lnTo>
                  <a:lnTo>
                    <a:pt x="126316" y="277803"/>
                  </a:lnTo>
                  <a:lnTo>
                    <a:pt x="101280" y="277803"/>
                  </a:lnTo>
                  <a:lnTo>
                    <a:pt x="101280" y="192412"/>
                  </a:lnTo>
                  <a:close/>
                  <a:moveTo>
                    <a:pt x="147368" y="192412"/>
                  </a:moveTo>
                  <a:lnTo>
                    <a:pt x="172404" y="192412"/>
                  </a:lnTo>
                  <a:lnTo>
                    <a:pt x="172404" y="206075"/>
                  </a:lnTo>
                  <a:lnTo>
                    <a:pt x="172973" y="206075"/>
                  </a:lnTo>
                  <a:cubicBezTo>
                    <a:pt x="178663" y="196397"/>
                    <a:pt x="186060" y="190705"/>
                    <a:pt x="194595" y="190705"/>
                  </a:cubicBezTo>
                  <a:cubicBezTo>
                    <a:pt x="196871" y="190705"/>
                    <a:pt x="199146" y="191274"/>
                    <a:pt x="201991" y="191843"/>
                  </a:cubicBezTo>
                  <a:lnTo>
                    <a:pt x="201991" y="218029"/>
                  </a:lnTo>
                  <a:cubicBezTo>
                    <a:pt x="199146" y="216891"/>
                    <a:pt x="195733" y="216322"/>
                    <a:pt x="191181" y="216322"/>
                  </a:cubicBezTo>
                  <a:cubicBezTo>
                    <a:pt x="180370" y="216322"/>
                    <a:pt x="172973" y="223153"/>
                    <a:pt x="172973" y="235107"/>
                  </a:cubicBezTo>
                  <a:lnTo>
                    <a:pt x="172973" y="277803"/>
                  </a:lnTo>
                  <a:lnTo>
                    <a:pt x="147937" y="277803"/>
                  </a:lnTo>
                  <a:lnTo>
                    <a:pt x="147937" y="192412"/>
                  </a:lnTo>
                  <a:close/>
                  <a:moveTo>
                    <a:pt x="234993" y="249339"/>
                  </a:moveTo>
                  <a:cubicBezTo>
                    <a:pt x="235562" y="259017"/>
                    <a:pt x="242390" y="261863"/>
                    <a:pt x="250355" y="261863"/>
                  </a:cubicBezTo>
                  <a:cubicBezTo>
                    <a:pt x="258890" y="261863"/>
                    <a:pt x="262304" y="259017"/>
                    <a:pt x="262304" y="254463"/>
                  </a:cubicBezTo>
                  <a:cubicBezTo>
                    <a:pt x="262304" y="240231"/>
                    <a:pt x="213371" y="251047"/>
                    <a:pt x="213371" y="218029"/>
                  </a:cubicBezTo>
                  <a:cubicBezTo>
                    <a:pt x="213371" y="202659"/>
                    <a:pt x="224182" y="190705"/>
                    <a:pt x="248649" y="190705"/>
                  </a:cubicBezTo>
                  <a:cubicBezTo>
                    <a:pt x="272546" y="190705"/>
                    <a:pt x="285064" y="201521"/>
                    <a:pt x="285633" y="219737"/>
                  </a:cubicBezTo>
                  <a:lnTo>
                    <a:pt x="261735" y="219737"/>
                  </a:lnTo>
                  <a:cubicBezTo>
                    <a:pt x="261735" y="211767"/>
                    <a:pt x="256045" y="208352"/>
                    <a:pt x="248649" y="208352"/>
                  </a:cubicBezTo>
                  <a:cubicBezTo>
                    <a:pt x="240683" y="208352"/>
                    <a:pt x="238407" y="212337"/>
                    <a:pt x="238407" y="215183"/>
                  </a:cubicBezTo>
                  <a:cubicBezTo>
                    <a:pt x="238407" y="229415"/>
                    <a:pt x="287340" y="218599"/>
                    <a:pt x="287340" y="252185"/>
                  </a:cubicBezTo>
                  <a:cubicBezTo>
                    <a:pt x="287340" y="268125"/>
                    <a:pt x="276529" y="278941"/>
                    <a:pt x="250925" y="278941"/>
                  </a:cubicBezTo>
                  <a:cubicBezTo>
                    <a:pt x="226458" y="278941"/>
                    <a:pt x="211664" y="271541"/>
                    <a:pt x="210526" y="248770"/>
                  </a:cubicBezTo>
                  <a:lnTo>
                    <a:pt x="234993" y="248770"/>
                  </a:lnTo>
                  <a:close/>
                  <a:moveTo>
                    <a:pt x="308393" y="212337"/>
                  </a:moveTo>
                  <a:lnTo>
                    <a:pt x="297013" y="212337"/>
                  </a:lnTo>
                  <a:lnTo>
                    <a:pt x="297013" y="192412"/>
                  </a:lnTo>
                  <a:lnTo>
                    <a:pt x="308393" y="192412"/>
                  </a:lnTo>
                  <a:lnTo>
                    <a:pt x="308393" y="170211"/>
                  </a:lnTo>
                  <a:lnTo>
                    <a:pt x="333428" y="170211"/>
                  </a:lnTo>
                  <a:lnTo>
                    <a:pt x="333428" y="192412"/>
                  </a:lnTo>
                  <a:lnTo>
                    <a:pt x="353343" y="192412"/>
                  </a:lnTo>
                  <a:lnTo>
                    <a:pt x="353343" y="212337"/>
                  </a:lnTo>
                  <a:lnTo>
                    <a:pt x="333428" y="212337"/>
                  </a:lnTo>
                  <a:lnTo>
                    <a:pt x="333428" y="244785"/>
                  </a:lnTo>
                  <a:cubicBezTo>
                    <a:pt x="333428" y="252755"/>
                    <a:pt x="337411" y="256170"/>
                    <a:pt x="346515" y="256170"/>
                  </a:cubicBezTo>
                  <a:cubicBezTo>
                    <a:pt x="348791" y="256170"/>
                    <a:pt x="351067" y="256170"/>
                    <a:pt x="355050" y="255601"/>
                  </a:cubicBezTo>
                  <a:lnTo>
                    <a:pt x="355050" y="277803"/>
                  </a:lnTo>
                  <a:cubicBezTo>
                    <a:pt x="351636" y="278372"/>
                    <a:pt x="347084" y="279510"/>
                    <a:pt x="341963" y="279510"/>
                  </a:cubicBezTo>
                  <a:cubicBezTo>
                    <a:pt x="319772" y="279510"/>
                    <a:pt x="308393" y="269833"/>
                    <a:pt x="308393" y="245354"/>
                  </a:cubicBezTo>
                  <a:lnTo>
                    <a:pt x="308393" y="212337"/>
                  </a:lnTo>
                  <a:close/>
                </a:path>
              </a:pathLst>
            </a:custGeom>
            <a:grpFill/>
            <a:ln w="5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88E0A89A-749C-423B-F910-3FE595DBC3BF}"/>
                </a:ext>
              </a:extLst>
            </p:cNvPr>
            <p:cNvSpPr/>
            <p:nvPr/>
          </p:nvSpPr>
          <p:spPr>
            <a:xfrm>
              <a:off x="3487075" y="6411984"/>
              <a:ext cx="1250639" cy="290924"/>
            </a:xfrm>
            <a:custGeom>
              <a:avLst/>
              <a:gdLst>
                <a:gd name="connsiteX0" fmla="*/ 1063442 w 1250639"/>
                <a:gd name="connsiteY0" fmla="*/ 223153 h 290924"/>
                <a:gd name="connsiteX1" fmla="*/ 1155049 w 1250639"/>
                <a:gd name="connsiteY1" fmla="*/ 149717 h 290924"/>
                <a:gd name="connsiteX2" fmla="*/ 1188051 w 1250639"/>
                <a:gd name="connsiteY2" fmla="*/ 154272 h 290924"/>
                <a:gd name="connsiteX3" fmla="*/ 1188620 w 1250639"/>
                <a:gd name="connsiteY3" fmla="*/ 154272 h 290924"/>
                <a:gd name="connsiteX4" fmla="*/ 1190327 w 1250639"/>
                <a:gd name="connsiteY4" fmla="*/ 154841 h 290924"/>
                <a:gd name="connsiteX5" fmla="*/ 1192033 w 1250639"/>
                <a:gd name="connsiteY5" fmla="*/ 155410 h 290924"/>
                <a:gd name="connsiteX6" fmla="*/ 1193171 w 1250639"/>
                <a:gd name="connsiteY6" fmla="*/ 155410 h 290924"/>
                <a:gd name="connsiteX7" fmla="*/ 1194310 w 1250639"/>
                <a:gd name="connsiteY7" fmla="*/ 155979 h 290924"/>
                <a:gd name="connsiteX8" fmla="*/ 1199431 w 1250639"/>
                <a:gd name="connsiteY8" fmla="*/ 157687 h 290924"/>
                <a:gd name="connsiteX9" fmla="*/ 1199431 w 1250639"/>
                <a:gd name="connsiteY9" fmla="*/ 157687 h 290924"/>
                <a:gd name="connsiteX10" fmla="*/ 1202276 w 1250639"/>
                <a:gd name="connsiteY10" fmla="*/ 158826 h 290924"/>
                <a:gd name="connsiteX11" fmla="*/ 1202276 w 1250639"/>
                <a:gd name="connsiteY11" fmla="*/ 146871 h 290924"/>
                <a:gd name="connsiteX12" fmla="*/ 1156187 w 1250639"/>
                <a:gd name="connsiteY12" fmla="*/ 106453 h 290924"/>
                <a:gd name="connsiteX13" fmla="*/ 1103840 w 1250639"/>
                <a:gd name="connsiteY13" fmla="*/ 138332 h 290924"/>
                <a:gd name="connsiteX14" fmla="*/ 1069701 w 1250639"/>
                <a:gd name="connsiteY14" fmla="*/ 105884 h 290924"/>
                <a:gd name="connsiteX15" fmla="*/ 1156756 w 1250639"/>
                <a:gd name="connsiteY15" fmla="*/ 60342 h 290924"/>
                <a:gd name="connsiteX16" fmla="*/ 1250640 w 1250639"/>
                <a:gd name="connsiteY16" fmla="*/ 143455 h 290924"/>
                <a:gd name="connsiteX17" fmla="*/ 1250640 w 1250639"/>
                <a:gd name="connsiteY17" fmla="*/ 285772 h 290924"/>
                <a:gd name="connsiteX18" fmla="*/ 1202276 w 1250639"/>
                <a:gd name="connsiteY18" fmla="*/ 285772 h 290924"/>
                <a:gd name="connsiteX19" fmla="*/ 1202276 w 1250639"/>
                <a:gd name="connsiteY19" fmla="*/ 266986 h 290924"/>
                <a:gd name="connsiteX20" fmla="*/ 1199999 w 1250639"/>
                <a:gd name="connsiteY20" fmla="*/ 268694 h 290924"/>
                <a:gd name="connsiteX21" fmla="*/ 1137411 w 1250639"/>
                <a:gd name="connsiteY21" fmla="*/ 290896 h 290924"/>
                <a:gd name="connsiteX22" fmla="*/ 1063442 w 1250639"/>
                <a:gd name="connsiteY22" fmla="*/ 223153 h 290924"/>
                <a:gd name="connsiteX23" fmla="*/ 1111237 w 1250639"/>
                <a:gd name="connsiteY23" fmla="*/ 219737 h 290924"/>
                <a:gd name="connsiteX24" fmla="*/ 1146514 w 1250639"/>
                <a:gd name="connsiteY24" fmla="*/ 247062 h 290924"/>
                <a:gd name="connsiteX25" fmla="*/ 1201706 w 1250639"/>
                <a:gd name="connsiteY25" fmla="*/ 227138 h 290924"/>
                <a:gd name="connsiteX26" fmla="*/ 1201706 w 1250639"/>
                <a:gd name="connsiteY26" fmla="*/ 200382 h 290924"/>
                <a:gd name="connsiteX27" fmla="*/ 1152773 w 1250639"/>
                <a:gd name="connsiteY27" fmla="*/ 190705 h 290924"/>
                <a:gd name="connsiteX28" fmla="*/ 1111237 w 1250639"/>
                <a:gd name="connsiteY28" fmla="*/ 219737 h 290924"/>
                <a:gd name="connsiteX29" fmla="*/ 1111237 w 1250639"/>
                <a:gd name="connsiteY29" fmla="*/ 219737 h 290924"/>
                <a:gd name="connsiteX30" fmla="*/ 862589 w 1250639"/>
                <a:gd name="connsiteY30" fmla="*/ 247631 h 290924"/>
                <a:gd name="connsiteX31" fmla="*/ 894452 w 1250639"/>
                <a:gd name="connsiteY31" fmla="*/ 214614 h 290924"/>
                <a:gd name="connsiteX32" fmla="*/ 958179 w 1250639"/>
                <a:gd name="connsiteY32" fmla="*/ 246493 h 290924"/>
                <a:gd name="connsiteX33" fmla="*/ 992318 w 1250639"/>
                <a:gd name="connsiteY33" fmla="*/ 223722 h 290924"/>
                <a:gd name="connsiteX34" fmla="*/ 976386 w 1250639"/>
                <a:gd name="connsiteY34" fmla="*/ 204936 h 290924"/>
                <a:gd name="connsiteX35" fmla="*/ 966714 w 1250639"/>
                <a:gd name="connsiteY35" fmla="*/ 202090 h 290924"/>
                <a:gd name="connsiteX36" fmla="*/ 937695 w 1250639"/>
                <a:gd name="connsiteY36" fmla="*/ 194689 h 290924"/>
                <a:gd name="connsiteX37" fmla="*/ 871123 w 1250639"/>
                <a:gd name="connsiteY37" fmla="*/ 125239 h 290924"/>
                <a:gd name="connsiteX38" fmla="*/ 951351 w 1250639"/>
                <a:gd name="connsiteY38" fmla="*/ 59773 h 290924"/>
                <a:gd name="connsiteX39" fmla="*/ 1033285 w 1250639"/>
                <a:gd name="connsiteY39" fmla="*/ 96775 h 290924"/>
                <a:gd name="connsiteX40" fmla="*/ 1001422 w 1250639"/>
                <a:gd name="connsiteY40" fmla="*/ 131501 h 290924"/>
                <a:gd name="connsiteX41" fmla="*/ 949644 w 1250639"/>
                <a:gd name="connsiteY41" fmla="*/ 103607 h 290924"/>
                <a:gd name="connsiteX42" fmla="*/ 919488 w 1250639"/>
                <a:gd name="connsiteY42" fmla="*/ 124100 h 290924"/>
                <a:gd name="connsiteX43" fmla="*/ 936557 w 1250639"/>
                <a:gd name="connsiteY43" fmla="*/ 143455 h 290924"/>
                <a:gd name="connsiteX44" fmla="*/ 941109 w 1250639"/>
                <a:gd name="connsiteY44" fmla="*/ 144594 h 290924"/>
                <a:gd name="connsiteX45" fmla="*/ 975817 w 1250639"/>
                <a:gd name="connsiteY45" fmla="*/ 152564 h 290924"/>
                <a:gd name="connsiteX46" fmla="*/ 1041251 w 1250639"/>
                <a:gd name="connsiteY46" fmla="*/ 221445 h 290924"/>
                <a:gd name="connsiteX47" fmla="*/ 953627 w 1250639"/>
                <a:gd name="connsiteY47" fmla="*/ 289757 h 290924"/>
                <a:gd name="connsiteX48" fmla="*/ 862589 w 1250639"/>
                <a:gd name="connsiteY48" fmla="*/ 247631 h 290924"/>
                <a:gd name="connsiteX49" fmla="*/ 862589 w 1250639"/>
                <a:gd name="connsiteY49" fmla="*/ 247631 h 290924"/>
                <a:gd name="connsiteX50" fmla="*/ 649786 w 1250639"/>
                <a:gd name="connsiteY50" fmla="*/ 193551 h 290924"/>
                <a:gd name="connsiteX51" fmla="*/ 649786 w 1250639"/>
                <a:gd name="connsiteY51" fmla="*/ 66035 h 290924"/>
                <a:gd name="connsiteX52" fmla="*/ 700995 w 1250639"/>
                <a:gd name="connsiteY52" fmla="*/ 66035 h 290924"/>
                <a:gd name="connsiteX53" fmla="*/ 700995 w 1250639"/>
                <a:gd name="connsiteY53" fmla="*/ 197536 h 290924"/>
                <a:gd name="connsiteX54" fmla="*/ 741963 w 1250639"/>
                <a:gd name="connsiteY54" fmla="*/ 245354 h 290924"/>
                <a:gd name="connsiteX55" fmla="*/ 782930 w 1250639"/>
                <a:gd name="connsiteY55" fmla="*/ 197536 h 290924"/>
                <a:gd name="connsiteX56" fmla="*/ 782930 w 1250639"/>
                <a:gd name="connsiteY56" fmla="*/ 66035 h 290924"/>
                <a:gd name="connsiteX57" fmla="*/ 834139 w 1250639"/>
                <a:gd name="connsiteY57" fmla="*/ 66035 h 290924"/>
                <a:gd name="connsiteX58" fmla="*/ 834139 w 1250639"/>
                <a:gd name="connsiteY58" fmla="*/ 193551 h 290924"/>
                <a:gd name="connsiteX59" fmla="*/ 741394 w 1250639"/>
                <a:gd name="connsiteY59" fmla="*/ 290326 h 290924"/>
                <a:gd name="connsiteX60" fmla="*/ 649786 w 1250639"/>
                <a:gd name="connsiteY60" fmla="*/ 193551 h 290924"/>
                <a:gd name="connsiteX61" fmla="*/ 649786 w 1250639"/>
                <a:gd name="connsiteY61" fmla="*/ 193551 h 290924"/>
                <a:gd name="connsiteX62" fmla="*/ 514367 w 1250639"/>
                <a:gd name="connsiteY62" fmla="*/ 207783 h 290924"/>
                <a:gd name="connsiteX63" fmla="*/ 514367 w 1250639"/>
                <a:gd name="connsiteY63" fmla="*/ 111576 h 290924"/>
                <a:gd name="connsiteX64" fmla="*/ 481934 w 1250639"/>
                <a:gd name="connsiteY64" fmla="*/ 111576 h 290924"/>
                <a:gd name="connsiteX65" fmla="*/ 481934 w 1250639"/>
                <a:gd name="connsiteY65" fmla="*/ 66035 h 290924"/>
                <a:gd name="connsiteX66" fmla="*/ 514367 w 1250639"/>
                <a:gd name="connsiteY66" fmla="*/ 66035 h 290924"/>
                <a:gd name="connsiteX67" fmla="*/ 514367 w 1250639"/>
                <a:gd name="connsiteY67" fmla="*/ 569 h 290924"/>
                <a:gd name="connsiteX68" fmla="*/ 565007 w 1250639"/>
                <a:gd name="connsiteY68" fmla="*/ 569 h 290924"/>
                <a:gd name="connsiteX69" fmla="*/ 565007 w 1250639"/>
                <a:gd name="connsiteY69" fmla="*/ 66035 h 290924"/>
                <a:gd name="connsiteX70" fmla="*/ 617354 w 1250639"/>
                <a:gd name="connsiteY70" fmla="*/ 66035 h 290924"/>
                <a:gd name="connsiteX71" fmla="*/ 617354 w 1250639"/>
                <a:gd name="connsiteY71" fmla="*/ 111576 h 290924"/>
                <a:gd name="connsiteX72" fmla="*/ 565007 w 1250639"/>
                <a:gd name="connsiteY72" fmla="*/ 111576 h 290924"/>
                <a:gd name="connsiteX73" fmla="*/ 565007 w 1250639"/>
                <a:gd name="connsiteY73" fmla="*/ 200382 h 290924"/>
                <a:gd name="connsiteX74" fmla="*/ 600853 w 1250639"/>
                <a:gd name="connsiteY74" fmla="*/ 240231 h 290924"/>
                <a:gd name="connsiteX75" fmla="*/ 600853 w 1250639"/>
                <a:gd name="connsiteY75" fmla="*/ 240231 h 290924"/>
                <a:gd name="connsiteX76" fmla="*/ 617354 w 1250639"/>
                <a:gd name="connsiteY76" fmla="*/ 239092 h 290924"/>
                <a:gd name="connsiteX77" fmla="*/ 617354 w 1250639"/>
                <a:gd name="connsiteY77" fmla="*/ 284634 h 290924"/>
                <a:gd name="connsiteX78" fmla="*/ 590042 w 1250639"/>
                <a:gd name="connsiteY78" fmla="*/ 285772 h 290924"/>
                <a:gd name="connsiteX79" fmla="*/ 514367 w 1250639"/>
                <a:gd name="connsiteY79" fmla="*/ 207783 h 290924"/>
                <a:gd name="connsiteX80" fmla="*/ 514367 w 1250639"/>
                <a:gd name="connsiteY80" fmla="*/ 207783 h 290924"/>
                <a:gd name="connsiteX81" fmla="*/ 344808 w 1250639"/>
                <a:gd name="connsiteY81" fmla="*/ 285203 h 290924"/>
                <a:gd name="connsiteX82" fmla="*/ 344808 w 1250639"/>
                <a:gd name="connsiteY82" fmla="*/ 144025 h 290924"/>
                <a:gd name="connsiteX83" fmla="*/ 423328 w 1250639"/>
                <a:gd name="connsiteY83" fmla="*/ 65466 h 290924"/>
                <a:gd name="connsiteX84" fmla="*/ 452347 w 1250639"/>
                <a:gd name="connsiteY84" fmla="*/ 65466 h 290924"/>
                <a:gd name="connsiteX85" fmla="*/ 452347 w 1250639"/>
                <a:gd name="connsiteY85" fmla="*/ 111576 h 290924"/>
                <a:gd name="connsiteX86" fmla="*/ 434139 w 1250639"/>
                <a:gd name="connsiteY86" fmla="*/ 111576 h 290924"/>
                <a:gd name="connsiteX87" fmla="*/ 394879 w 1250639"/>
                <a:gd name="connsiteY87" fmla="*/ 150856 h 290924"/>
                <a:gd name="connsiteX88" fmla="*/ 394879 w 1250639"/>
                <a:gd name="connsiteY88" fmla="*/ 150856 h 290924"/>
                <a:gd name="connsiteX89" fmla="*/ 394879 w 1250639"/>
                <a:gd name="connsiteY89" fmla="*/ 285203 h 290924"/>
                <a:gd name="connsiteX90" fmla="*/ 344808 w 1250639"/>
                <a:gd name="connsiteY90" fmla="*/ 285203 h 290924"/>
                <a:gd name="connsiteX91" fmla="*/ 246942 w 1250639"/>
                <a:gd name="connsiteY91" fmla="*/ 285203 h 290924"/>
                <a:gd name="connsiteX92" fmla="*/ 246942 w 1250639"/>
                <a:gd name="connsiteY92" fmla="*/ 70589 h 290924"/>
                <a:gd name="connsiteX93" fmla="*/ 298151 w 1250639"/>
                <a:gd name="connsiteY93" fmla="*/ 140609 h 290924"/>
                <a:gd name="connsiteX94" fmla="*/ 298151 w 1250639"/>
                <a:gd name="connsiteY94" fmla="*/ 285203 h 290924"/>
                <a:gd name="connsiteX95" fmla="*/ 246942 w 1250639"/>
                <a:gd name="connsiteY95" fmla="*/ 285203 h 290924"/>
                <a:gd name="connsiteX96" fmla="*/ 77951 w 1250639"/>
                <a:gd name="connsiteY96" fmla="*/ 285203 h 290924"/>
                <a:gd name="connsiteX97" fmla="*/ 0 w 1250639"/>
                <a:gd name="connsiteY97" fmla="*/ 65466 h 290924"/>
                <a:gd name="connsiteX98" fmla="*/ 52347 w 1250639"/>
                <a:gd name="connsiteY98" fmla="*/ 65466 h 290924"/>
                <a:gd name="connsiteX99" fmla="*/ 105832 w 1250639"/>
                <a:gd name="connsiteY99" fmla="*/ 226568 h 290924"/>
                <a:gd name="connsiteX100" fmla="*/ 159317 w 1250639"/>
                <a:gd name="connsiteY100" fmla="*/ 65466 h 290924"/>
                <a:gd name="connsiteX101" fmla="*/ 211664 w 1250639"/>
                <a:gd name="connsiteY101" fmla="*/ 65466 h 290924"/>
                <a:gd name="connsiteX102" fmla="*/ 133713 w 1250639"/>
                <a:gd name="connsiteY102" fmla="*/ 285203 h 290924"/>
                <a:gd name="connsiteX103" fmla="*/ 77951 w 1250639"/>
                <a:gd name="connsiteY103" fmla="*/ 285203 h 290924"/>
                <a:gd name="connsiteX104" fmla="*/ 246942 w 1250639"/>
                <a:gd name="connsiteY104" fmla="*/ 0 h 290924"/>
                <a:gd name="connsiteX105" fmla="*/ 297013 w 1250639"/>
                <a:gd name="connsiteY105" fmla="*/ 0 h 290924"/>
                <a:gd name="connsiteX106" fmla="*/ 246942 w 1250639"/>
                <a:gd name="connsiteY106" fmla="*/ 60342 h 290924"/>
                <a:gd name="connsiteX107" fmla="*/ 246942 w 1250639"/>
                <a:gd name="connsiteY107" fmla="*/ 0 h 290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</a:cxnLst>
              <a:rect l="l" t="t" r="r" b="b"/>
              <a:pathLst>
                <a:path w="1250639" h="290924">
                  <a:moveTo>
                    <a:pt x="1063442" y="223153"/>
                  </a:moveTo>
                  <a:cubicBezTo>
                    <a:pt x="1063442" y="173057"/>
                    <a:pt x="1104409" y="149717"/>
                    <a:pt x="1155049" y="149717"/>
                  </a:cubicBezTo>
                  <a:cubicBezTo>
                    <a:pt x="1166429" y="149717"/>
                    <a:pt x="1177240" y="151425"/>
                    <a:pt x="1188051" y="154272"/>
                  </a:cubicBezTo>
                  <a:lnTo>
                    <a:pt x="1188620" y="154272"/>
                  </a:lnTo>
                  <a:cubicBezTo>
                    <a:pt x="1189188" y="154272"/>
                    <a:pt x="1189758" y="154272"/>
                    <a:pt x="1190327" y="154841"/>
                  </a:cubicBezTo>
                  <a:cubicBezTo>
                    <a:pt x="1190896" y="155410"/>
                    <a:pt x="1191465" y="154841"/>
                    <a:pt x="1192033" y="155410"/>
                  </a:cubicBezTo>
                  <a:cubicBezTo>
                    <a:pt x="1192603" y="155410"/>
                    <a:pt x="1192603" y="155410"/>
                    <a:pt x="1193171" y="155410"/>
                  </a:cubicBezTo>
                  <a:cubicBezTo>
                    <a:pt x="1193741" y="155410"/>
                    <a:pt x="1194310" y="155410"/>
                    <a:pt x="1194310" y="155979"/>
                  </a:cubicBezTo>
                  <a:cubicBezTo>
                    <a:pt x="1196016" y="156549"/>
                    <a:pt x="1198293" y="157118"/>
                    <a:pt x="1199431" y="157687"/>
                  </a:cubicBezTo>
                  <a:lnTo>
                    <a:pt x="1199431" y="157687"/>
                  </a:lnTo>
                  <a:cubicBezTo>
                    <a:pt x="1200568" y="158256"/>
                    <a:pt x="1201706" y="158256"/>
                    <a:pt x="1202276" y="158826"/>
                  </a:cubicBezTo>
                  <a:lnTo>
                    <a:pt x="1202276" y="146871"/>
                  </a:lnTo>
                  <a:cubicBezTo>
                    <a:pt x="1202276" y="124100"/>
                    <a:pt x="1183499" y="105884"/>
                    <a:pt x="1156187" y="106453"/>
                  </a:cubicBezTo>
                  <a:cubicBezTo>
                    <a:pt x="1133997" y="106453"/>
                    <a:pt x="1114082" y="118977"/>
                    <a:pt x="1103840" y="138332"/>
                  </a:cubicBezTo>
                  <a:lnTo>
                    <a:pt x="1069701" y="105884"/>
                  </a:lnTo>
                  <a:cubicBezTo>
                    <a:pt x="1087340" y="75143"/>
                    <a:pt x="1123186" y="60342"/>
                    <a:pt x="1156756" y="60342"/>
                  </a:cubicBezTo>
                  <a:cubicBezTo>
                    <a:pt x="1211379" y="60342"/>
                    <a:pt x="1250640" y="87098"/>
                    <a:pt x="1250640" y="143455"/>
                  </a:cubicBezTo>
                  <a:lnTo>
                    <a:pt x="1250640" y="285772"/>
                  </a:lnTo>
                  <a:lnTo>
                    <a:pt x="1202276" y="285772"/>
                  </a:lnTo>
                  <a:lnTo>
                    <a:pt x="1202276" y="266986"/>
                  </a:lnTo>
                  <a:cubicBezTo>
                    <a:pt x="1201706" y="267556"/>
                    <a:pt x="1201137" y="268125"/>
                    <a:pt x="1199999" y="268694"/>
                  </a:cubicBezTo>
                  <a:cubicBezTo>
                    <a:pt x="1182361" y="283495"/>
                    <a:pt x="1160170" y="291465"/>
                    <a:pt x="1137411" y="290896"/>
                  </a:cubicBezTo>
                  <a:cubicBezTo>
                    <a:pt x="1097012" y="290326"/>
                    <a:pt x="1063442" y="265848"/>
                    <a:pt x="1063442" y="223153"/>
                  </a:cubicBezTo>
                  <a:close/>
                  <a:moveTo>
                    <a:pt x="1111237" y="219737"/>
                  </a:moveTo>
                  <a:cubicBezTo>
                    <a:pt x="1111237" y="234538"/>
                    <a:pt x="1122617" y="247062"/>
                    <a:pt x="1146514" y="247062"/>
                  </a:cubicBezTo>
                  <a:cubicBezTo>
                    <a:pt x="1166429" y="247062"/>
                    <a:pt x="1186344" y="240231"/>
                    <a:pt x="1201706" y="227138"/>
                  </a:cubicBezTo>
                  <a:lnTo>
                    <a:pt x="1201706" y="200382"/>
                  </a:lnTo>
                  <a:cubicBezTo>
                    <a:pt x="1186344" y="194120"/>
                    <a:pt x="1169843" y="190705"/>
                    <a:pt x="1152773" y="190705"/>
                  </a:cubicBezTo>
                  <a:cubicBezTo>
                    <a:pt x="1128307" y="190705"/>
                    <a:pt x="1111237" y="200951"/>
                    <a:pt x="1111237" y="219737"/>
                  </a:cubicBezTo>
                  <a:lnTo>
                    <a:pt x="1111237" y="219737"/>
                  </a:lnTo>
                  <a:close/>
                  <a:moveTo>
                    <a:pt x="862589" y="247631"/>
                  </a:moveTo>
                  <a:lnTo>
                    <a:pt x="894452" y="214614"/>
                  </a:lnTo>
                  <a:cubicBezTo>
                    <a:pt x="909246" y="235107"/>
                    <a:pt x="932574" y="247062"/>
                    <a:pt x="958179" y="246493"/>
                  </a:cubicBezTo>
                  <a:cubicBezTo>
                    <a:pt x="984921" y="246493"/>
                    <a:pt x="992318" y="234538"/>
                    <a:pt x="992318" y="223722"/>
                  </a:cubicBezTo>
                  <a:cubicBezTo>
                    <a:pt x="992318" y="215752"/>
                    <a:pt x="988335" y="209490"/>
                    <a:pt x="976386" y="204936"/>
                  </a:cubicBezTo>
                  <a:cubicBezTo>
                    <a:pt x="973542" y="203798"/>
                    <a:pt x="970127" y="202659"/>
                    <a:pt x="966714" y="202090"/>
                  </a:cubicBezTo>
                  <a:lnTo>
                    <a:pt x="937695" y="194689"/>
                  </a:lnTo>
                  <a:cubicBezTo>
                    <a:pt x="896728" y="184443"/>
                    <a:pt x="871123" y="163380"/>
                    <a:pt x="871123" y="125239"/>
                  </a:cubicBezTo>
                  <a:cubicBezTo>
                    <a:pt x="871123" y="84252"/>
                    <a:pt x="905263" y="59773"/>
                    <a:pt x="951351" y="59773"/>
                  </a:cubicBezTo>
                  <a:cubicBezTo>
                    <a:pt x="988335" y="59773"/>
                    <a:pt x="1013371" y="75713"/>
                    <a:pt x="1033285" y="96775"/>
                  </a:cubicBezTo>
                  <a:lnTo>
                    <a:pt x="1001422" y="131501"/>
                  </a:lnTo>
                  <a:cubicBezTo>
                    <a:pt x="989473" y="114423"/>
                    <a:pt x="970127" y="104176"/>
                    <a:pt x="949644" y="103607"/>
                  </a:cubicBezTo>
                  <a:cubicBezTo>
                    <a:pt x="930867" y="103607"/>
                    <a:pt x="919488" y="113284"/>
                    <a:pt x="919488" y="124100"/>
                  </a:cubicBezTo>
                  <a:cubicBezTo>
                    <a:pt x="919488" y="133778"/>
                    <a:pt x="926884" y="140040"/>
                    <a:pt x="936557" y="143455"/>
                  </a:cubicBezTo>
                  <a:cubicBezTo>
                    <a:pt x="938264" y="144025"/>
                    <a:pt x="939402" y="144594"/>
                    <a:pt x="941109" y="144594"/>
                  </a:cubicBezTo>
                  <a:lnTo>
                    <a:pt x="975817" y="152564"/>
                  </a:lnTo>
                  <a:cubicBezTo>
                    <a:pt x="1013371" y="161672"/>
                    <a:pt x="1041251" y="182735"/>
                    <a:pt x="1041251" y="221445"/>
                  </a:cubicBezTo>
                  <a:cubicBezTo>
                    <a:pt x="1041251" y="259586"/>
                    <a:pt x="1011664" y="289757"/>
                    <a:pt x="953627" y="289757"/>
                  </a:cubicBezTo>
                  <a:cubicBezTo>
                    <a:pt x="908108" y="290326"/>
                    <a:pt x="879658" y="269264"/>
                    <a:pt x="862589" y="247631"/>
                  </a:cubicBezTo>
                  <a:lnTo>
                    <a:pt x="862589" y="247631"/>
                  </a:lnTo>
                  <a:close/>
                  <a:moveTo>
                    <a:pt x="649786" y="193551"/>
                  </a:moveTo>
                  <a:lnTo>
                    <a:pt x="649786" y="66035"/>
                  </a:lnTo>
                  <a:lnTo>
                    <a:pt x="700995" y="66035"/>
                  </a:lnTo>
                  <a:lnTo>
                    <a:pt x="700995" y="197536"/>
                  </a:lnTo>
                  <a:cubicBezTo>
                    <a:pt x="700995" y="225999"/>
                    <a:pt x="715789" y="245354"/>
                    <a:pt x="741963" y="245354"/>
                  </a:cubicBezTo>
                  <a:cubicBezTo>
                    <a:pt x="768136" y="245354"/>
                    <a:pt x="782930" y="226568"/>
                    <a:pt x="782930" y="197536"/>
                  </a:cubicBezTo>
                  <a:lnTo>
                    <a:pt x="782930" y="66035"/>
                  </a:lnTo>
                  <a:lnTo>
                    <a:pt x="834139" y="66035"/>
                  </a:lnTo>
                  <a:lnTo>
                    <a:pt x="834139" y="193551"/>
                  </a:lnTo>
                  <a:cubicBezTo>
                    <a:pt x="834139" y="255601"/>
                    <a:pt x="790327" y="290326"/>
                    <a:pt x="741394" y="290326"/>
                  </a:cubicBezTo>
                  <a:cubicBezTo>
                    <a:pt x="692460" y="290326"/>
                    <a:pt x="650355" y="255601"/>
                    <a:pt x="649786" y="193551"/>
                  </a:cubicBezTo>
                  <a:lnTo>
                    <a:pt x="649786" y="193551"/>
                  </a:lnTo>
                  <a:close/>
                  <a:moveTo>
                    <a:pt x="514367" y="207783"/>
                  </a:moveTo>
                  <a:lnTo>
                    <a:pt x="514367" y="111576"/>
                  </a:lnTo>
                  <a:lnTo>
                    <a:pt x="481934" y="111576"/>
                  </a:lnTo>
                  <a:lnTo>
                    <a:pt x="481934" y="66035"/>
                  </a:lnTo>
                  <a:lnTo>
                    <a:pt x="514367" y="66035"/>
                  </a:lnTo>
                  <a:lnTo>
                    <a:pt x="514367" y="569"/>
                  </a:lnTo>
                  <a:lnTo>
                    <a:pt x="565007" y="569"/>
                  </a:lnTo>
                  <a:lnTo>
                    <a:pt x="565007" y="66035"/>
                  </a:lnTo>
                  <a:lnTo>
                    <a:pt x="617354" y="66035"/>
                  </a:lnTo>
                  <a:lnTo>
                    <a:pt x="617354" y="111576"/>
                  </a:lnTo>
                  <a:lnTo>
                    <a:pt x="565007" y="111576"/>
                  </a:lnTo>
                  <a:lnTo>
                    <a:pt x="565007" y="200382"/>
                  </a:lnTo>
                  <a:cubicBezTo>
                    <a:pt x="565007" y="232261"/>
                    <a:pt x="572404" y="240231"/>
                    <a:pt x="600853" y="240231"/>
                  </a:cubicBezTo>
                  <a:lnTo>
                    <a:pt x="600853" y="240231"/>
                  </a:lnTo>
                  <a:cubicBezTo>
                    <a:pt x="605405" y="240231"/>
                    <a:pt x="615647" y="239662"/>
                    <a:pt x="617354" y="239092"/>
                  </a:cubicBezTo>
                  <a:lnTo>
                    <a:pt x="617354" y="284634"/>
                  </a:lnTo>
                  <a:cubicBezTo>
                    <a:pt x="616216" y="284634"/>
                    <a:pt x="606543" y="285772"/>
                    <a:pt x="590042" y="285772"/>
                  </a:cubicBezTo>
                  <a:cubicBezTo>
                    <a:pt x="532574" y="285772"/>
                    <a:pt x="514367" y="263571"/>
                    <a:pt x="514367" y="207783"/>
                  </a:cubicBezTo>
                  <a:lnTo>
                    <a:pt x="514367" y="207783"/>
                  </a:lnTo>
                  <a:close/>
                  <a:moveTo>
                    <a:pt x="344808" y="285203"/>
                  </a:moveTo>
                  <a:lnTo>
                    <a:pt x="344808" y="144025"/>
                  </a:lnTo>
                  <a:cubicBezTo>
                    <a:pt x="344808" y="100760"/>
                    <a:pt x="380085" y="65466"/>
                    <a:pt x="423328" y="65466"/>
                  </a:cubicBezTo>
                  <a:lnTo>
                    <a:pt x="452347" y="65466"/>
                  </a:lnTo>
                  <a:lnTo>
                    <a:pt x="452347" y="111576"/>
                  </a:lnTo>
                  <a:lnTo>
                    <a:pt x="434139" y="111576"/>
                  </a:lnTo>
                  <a:cubicBezTo>
                    <a:pt x="412518" y="111576"/>
                    <a:pt x="394879" y="129224"/>
                    <a:pt x="394879" y="150856"/>
                  </a:cubicBezTo>
                  <a:lnTo>
                    <a:pt x="394879" y="150856"/>
                  </a:lnTo>
                  <a:lnTo>
                    <a:pt x="394879" y="285203"/>
                  </a:lnTo>
                  <a:lnTo>
                    <a:pt x="344808" y="285203"/>
                  </a:lnTo>
                  <a:close/>
                  <a:moveTo>
                    <a:pt x="246942" y="285203"/>
                  </a:moveTo>
                  <a:lnTo>
                    <a:pt x="246942" y="70589"/>
                  </a:lnTo>
                  <a:cubicBezTo>
                    <a:pt x="276529" y="81405"/>
                    <a:pt x="296444" y="109299"/>
                    <a:pt x="298151" y="140609"/>
                  </a:cubicBezTo>
                  <a:lnTo>
                    <a:pt x="298151" y="285203"/>
                  </a:lnTo>
                  <a:lnTo>
                    <a:pt x="246942" y="285203"/>
                  </a:lnTo>
                  <a:close/>
                  <a:moveTo>
                    <a:pt x="77951" y="285203"/>
                  </a:moveTo>
                  <a:lnTo>
                    <a:pt x="0" y="65466"/>
                  </a:lnTo>
                  <a:lnTo>
                    <a:pt x="52347" y="65466"/>
                  </a:lnTo>
                  <a:lnTo>
                    <a:pt x="105832" y="226568"/>
                  </a:lnTo>
                  <a:lnTo>
                    <a:pt x="159317" y="65466"/>
                  </a:lnTo>
                  <a:lnTo>
                    <a:pt x="211664" y="65466"/>
                  </a:lnTo>
                  <a:lnTo>
                    <a:pt x="133713" y="285203"/>
                  </a:lnTo>
                  <a:lnTo>
                    <a:pt x="77951" y="285203"/>
                  </a:lnTo>
                  <a:close/>
                  <a:moveTo>
                    <a:pt x="246942" y="0"/>
                  </a:moveTo>
                  <a:lnTo>
                    <a:pt x="297013" y="0"/>
                  </a:lnTo>
                  <a:cubicBezTo>
                    <a:pt x="292461" y="27325"/>
                    <a:pt x="273115" y="50665"/>
                    <a:pt x="246942" y="60342"/>
                  </a:cubicBezTo>
                  <a:lnTo>
                    <a:pt x="246942" y="0"/>
                  </a:lnTo>
                  <a:close/>
                </a:path>
              </a:pathLst>
            </a:custGeom>
            <a:grpFill/>
            <a:ln w="5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090658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Headline - 4 bloc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3B122950-225F-A74D-BFB7-14E355CBD0A6}"/>
              </a:ext>
            </a:extLst>
          </p:cNvPr>
          <p:cNvSpPr/>
          <p:nvPr userDrawn="1"/>
        </p:nvSpPr>
        <p:spPr>
          <a:xfrm>
            <a:off x="8063753" y="11182"/>
            <a:ext cx="4128247" cy="28055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l">
              <a:buFont typeface="Arial" panose="020B0604020202020204" pitchFamily="34" charset="0"/>
              <a:buNone/>
            </a:pPr>
            <a:endParaRPr lang="en-US" sz="14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D4BC69C-6921-8F44-98CA-020AF2B6038D}"/>
              </a:ext>
            </a:extLst>
          </p:cNvPr>
          <p:cNvSpPr/>
          <p:nvPr userDrawn="1"/>
        </p:nvSpPr>
        <p:spPr>
          <a:xfrm>
            <a:off x="3935506" y="11182"/>
            <a:ext cx="4128247" cy="28055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l">
              <a:buFont typeface="Arial" panose="020B0604020202020204" pitchFamily="34" charset="0"/>
              <a:buNone/>
            </a:pPr>
            <a:endParaRPr lang="en-US" sz="14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65AC2B-7467-B74A-984D-253D0F9D2681}"/>
              </a:ext>
            </a:extLst>
          </p:cNvPr>
          <p:cNvSpPr/>
          <p:nvPr userDrawn="1"/>
        </p:nvSpPr>
        <p:spPr>
          <a:xfrm>
            <a:off x="8063753" y="2813060"/>
            <a:ext cx="4128247" cy="280554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l">
              <a:buFont typeface="Arial" panose="020B0604020202020204" pitchFamily="34" charset="0"/>
              <a:buNone/>
            </a:pPr>
            <a:endParaRPr lang="en-US" sz="14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65559FA-991C-5B42-927F-7869016F39B8}"/>
              </a:ext>
            </a:extLst>
          </p:cNvPr>
          <p:cNvSpPr/>
          <p:nvPr userDrawn="1"/>
        </p:nvSpPr>
        <p:spPr>
          <a:xfrm>
            <a:off x="3935506" y="2813060"/>
            <a:ext cx="4128247" cy="2805545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l">
              <a:buFont typeface="Arial" panose="020B0604020202020204" pitchFamily="34" charset="0"/>
              <a:buNone/>
            </a:pPr>
            <a:endParaRPr lang="en-US" sz="14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F8EAAD0-8844-8348-83EF-62FF05D93166}"/>
              </a:ext>
            </a:extLst>
          </p:cNvPr>
          <p:cNvSpPr/>
          <p:nvPr userDrawn="1"/>
        </p:nvSpPr>
        <p:spPr>
          <a:xfrm>
            <a:off x="3935506" y="5618605"/>
            <a:ext cx="4128247" cy="12460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l">
              <a:buFont typeface="Arial" panose="020B0604020202020204" pitchFamily="34" charset="0"/>
              <a:buNone/>
            </a:pPr>
            <a:endParaRPr lang="en-US" sz="1400"/>
          </a:p>
        </p:txBody>
      </p:sp>
      <p:sp>
        <p:nvSpPr>
          <p:cNvPr id="21" name="Title">
            <a:extLst>
              <a:ext uri="{FF2B5EF4-FFF2-40B4-BE49-F238E27FC236}">
                <a16:creationId xmlns:a16="http://schemas.microsoft.com/office/drawing/2014/main" id="{EA5CB7AE-0D92-9348-80A4-5ADE83E2F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530" y="1622612"/>
            <a:ext cx="2468446" cy="4168587"/>
          </a:xfrm>
          <a:prstGeom prst="rect">
            <a:avLst/>
          </a:prstGeom>
        </p:spPr>
        <p:txBody>
          <a:bodyPr lIns="0" tIns="0" rIns="0" bIns="0"/>
          <a:lstStyle>
            <a:lvl1pPr>
              <a:defRPr sz="3400" b="1"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B58388BB-078F-3432-968E-D37E2A304C0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259362" y="528917"/>
            <a:ext cx="3480536" cy="177007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4525E3B2-D923-C408-ED8E-BC1DA387C34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87609" y="528917"/>
            <a:ext cx="3480536" cy="177007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E45B225-6806-78F0-193A-B0FB5CF0816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259362" y="3346258"/>
            <a:ext cx="3480536" cy="177007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59997E4C-3674-25F3-0904-75989613F102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387609" y="3346258"/>
            <a:ext cx="3480536" cy="1770073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43A3922-F3A3-80AE-6A17-D054178A9759}"/>
              </a:ext>
            </a:extLst>
          </p:cNvPr>
          <p:cNvGrpSpPr/>
          <p:nvPr userDrawn="1"/>
        </p:nvGrpSpPr>
        <p:grpSpPr>
          <a:xfrm>
            <a:off x="9821208" y="6370064"/>
            <a:ext cx="1645859" cy="201757"/>
            <a:chOff x="3487075" y="6411984"/>
            <a:chExt cx="2373256" cy="290924"/>
          </a:xfrm>
        </p:grpSpPr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525E0440-D4E1-ABA2-1024-E15D3814CFAE}"/>
                </a:ext>
              </a:extLst>
            </p:cNvPr>
            <p:cNvSpPr/>
            <p:nvPr/>
          </p:nvSpPr>
          <p:spPr>
            <a:xfrm>
              <a:off x="4927757" y="6418246"/>
              <a:ext cx="932574" cy="279510"/>
            </a:xfrm>
            <a:custGeom>
              <a:avLst/>
              <a:gdLst>
                <a:gd name="connsiteX0" fmla="*/ 569 w 932574"/>
                <a:gd name="connsiteY0" fmla="*/ 6831 h 279510"/>
                <a:gd name="connsiteX1" fmla="*/ 84210 w 932574"/>
                <a:gd name="connsiteY1" fmla="*/ 6831 h 279510"/>
                <a:gd name="connsiteX2" fmla="*/ 84210 w 932574"/>
                <a:gd name="connsiteY2" fmla="*/ 28463 h 279510"/>
                <a:gd name="connsiteX3" fmla="*/ 27311 w 932574"/>
                <a:gd name="connsiteY3" fmla="*/ 28463 h 279510"/>
                <a:gd name="connsiteX4" fmla="*/ 27311 w 932574"/>
                <a:gd name="connsiteY4" fmla="*/ 53511 h 279510"/>
                <a:gd name="connsiteX5" fmla="*/ 80797 w 932574"/>
                <a:gd name="connsiteY5" fmla="*/ 53511 h 279510"/>
                <a:gd name="connsiteX6" fmla="*/ 80797 w 932574"/>
                <a:gd name="connsiteY6" fmla="*/ 74574 h 279510"/>
                <a:gd name="connsiteX7" fmla="*/ 27311 w 932574"/>
                <a:gd name="connsiteY7" fmla="*/ 74574 h 279510"/>
                <a:gd name="connsiteX8" fmla="*/ 27311 w 932574"/>
                <a:gd name="connsiteY8" fmla="*/ 103037 h 279510"/>
                <a:gd name="connsiteX9" fmla="*/ 85348 w 932574"/>
                <a:gd name="connsiteY9" fmla="*/ 103037 h 279510"/>
                <a:gd name="connsiteX10" fmla="*/ 85348 w 932574"/>
                <a:gd name="connsiteY10" fmla="*/ 124670 h 279510"/>
                <a:gd name="connsiteX11" fmla="*/ 0 w 932574"/>
                <a:gd name="connsiteY11" fmla="*/ 124670 h 279510"/>
                <a:gd name="connsiteX12" fmla="*/ 0 w 932574"/>
                <a:gd name="connsiteY12" fmla="*/ 6831 h 279510"/>
                <a:gd name="connsiteX13" fmla="*/ 104694 w 932574"/>
                <a:gd name="connsiteY13" fmla="*/ 39279 h 279510"/>
                <a:gd name="connsiteX14" fmla="*/ 129730 w 932574"/>
                <a:gd name="connsiteY14" fmla="*/ 39279 h 279510"/>
                <a:gd name="connsiteX15" fmla="*/ 129730 w 932574"/>
                <a:gd name="connsiteY15" fmla="*/ 52942 h 279510"/>
                <a:gd name="connsiteX16" fmla="*/ 130299 w 932574"/>
                <a:gd name="connsiteY16" fmla="*/ 52942 h 279510"/>
                <a:gd name="connsiteX17" fmla="*/ 158179 w 932574"/>
                <a:gd name="connsiteY17" fmla="*/ 37572 h 279510"/>
                <a:gd name="connsiteX18" fmla="*/ 186060 w 932574"/>
                <a:gd name="connsiteY18" fmla="*/ 68881 h 279510"/>
                <a:gd name="connsiteX19" fmla="*/ 186060 w 932574"/>
                <a:gd name="connsiteY19" fmla="*/ 124670 h 279510"/>
                <a:gd name="connsiteX20" fmla="*/ 161024 w 932574"/>
                <a:gd name="connsiteY20" fmla="*/ 124670 h 279510"/>
                <a:gd name="connsiteX21" fmla="*/ 161024 w 932574"/>
                <a:gd name="connsiteY21" fmla="*/ 75713 h 279510"/>
                <a:gd name="connsiteX22" fmla="*/ 147368 w 932574"/>
                <a:gd name="connsiteY22" fmla="*/ 59204 h 279510"/>
                <a:gd name="connsiteX23" fmla="*/ 129730 w 932574"/>
                <a:gd name="connsiteY23" fmla="*/ 77420 h 279510"/>
                <a:gd name="connsiteX24" fmla="*/ 129730 w 932574"/>
                <a:gd name="connsiteY24" fmla="*/ 124670 h 279510"/>
                <a:gd name="connsiteX25" fmla="*/ 104694 w 932574"/>
                <a:gd name="connsiteY25" fmla="*/ 124670 h 279510"/>
                <a:gd name="connsiteX26" fmla="*/ 104694 w 932574"/>
                <a:gd name="connsiteY26" fmla="*/ 39279 h 279510"/>
                <a:gd name="connsiteX27" fmla="*/ 287340 w 932574"/>
                <a:gd name="connsiteY27" fmla="*/ 39279 h 279510"/>
                <a:gd name="connsiteX28" fmla="*/ 287340 w 932574"/>
                <a:gd name="connsiteY28" fmla="*/ 58065 h 279510"/>
                <a:gd name="connsiteX29" fmla="*/ 271408 w 932574"/>
                <a:gd name="connsiteY29" fmla="*/ 58065 h 279510"/>
                <a:gd name="connsiteX30" fmla="*/ 273684 w 932574"/>
                <a:gd name="connsiteY30" fmla="*/ 69451 h 279510"/>
                <a:gd name="connsiteX31" fmla="*/ 239545 w 932574"/>
                <a:gd name="connsiteY31" fmla="*/ 100760 h 279510"/>
                <a:gd name="connsiteX32" fmla="*/ 225320 w 932574"/>
                <a:gd name="connsiteY32" fmla="*/ 98483 h 279510"/>
                <a:gd name="connsiteX33" fmla="*/ 223044 w 932574"/>
                <a:gd name="connsiteY33" fmla="*/ 103607 h 279510"/>
                <a:gd name="connsiteX34" fmla="*/ 285064 w 932574"/>
                <a:gd name="connsiteY34" fmla="*/ 130932 h 279510"/>
                <a:gd name="connsiteX35" fmla="*/ 240114 w 932574"/>
                <a:gd name="connsiteY35" fmla="*/ 157118 h 279510"/>
                <a:gd name="connsiteX36" fmla="*/ 198578 w 932574"/>
                <a:gd name="connsiteY36" fmla="*/ 137763 h 279510"/>
                <a:gd name="connsiteX37" fmla="*/ 207681 w 932574"/>
                <a:gd name="connsiteY37" fmla="*/ 122962 h 279510"/>
                <a:gd name="connsiteX38" fmla="*/ 200284 w 932574"/>
                <a:gd name="connsiteY38" fmla="*/ 109869 h 279510"/>
                <a:gd name="connsiteX39" fmla="*/ 212802 w 932574"/>
                <a:gd name="connsiteY39" fmla="*/ 91652 h 279510"/>
                <a:gd name="connsiteX40" fmla="*/ 204267 w 932574"/>
                <a:gd name="connsiteY40" fmla="*/ 69451 h 279510"/>
                <a:gd name="connsiteX41" fmla="*/ 238976 w 932574"/>
                <a:gd name="connsiteY41" fmla="*/ 38141 h 279510"/>
                <a:gd name="connsiteX42" fmla="*/ 251494 w 932574"/>
                <a:gd name="connsiteY42" fmla="*/ 39849 h 279510"/>
                <a:gd name="connsiteX43" fmla="*/ 287340 w 932574"/>
                <a:gd name="connsiteY43" fmla="*/ 39849 h 279510"/>
                <a:gd name="connsiteX44" fmla="*/ 222475 w 932574"/>
                <a:gd name="connsiteY44" fmla="*/ 127516 h 279510"/>
                <a:gd name="connsiteX45" fmla="*/ 219061 w 932574"/>
                <a:gd name="connsiteY45" fmla="*/ 133778 h 279510"/>
                <a:gd name="connsiteX46" fmla="*/ 241821 w 932574"/>
                <a:gd name="connsiteY46" fmla="*/ 141748 h 279510"/>
                <a:gd name="connsiteX47" fmla="*/ 261735 w 932574"/>
                <a:gd name="connsiteY47" fmla="*/ 133778 h 279510"/>
                <a:gd name="connsiteX48" fmla="*/ 222475 w 932574"/>
                <a:gd name="connsiteY48" fmla="*/ 127516 h 279510"/>
                <a:gd name="connsiteX49" fmla="*/ 251494 w 932574"/>
                <a:gd name="connsiteY49" fmla="*/ 69451 h 279510"/>
                <a:gd name="connsiteX50" fmla="*/ 239545 w 932574"/>
                <a:gd name="connsiteY50" fmla="*/ 54080 h 279510"/>
                <a:gd name="connsiteX51" fmla="*/ 227596 w 932574"/>
                <a:gd name="connsiteY51" fmla="*/ 69451 h 279510"/>
                <a:gd name="connsiteX52" fmla="*/ 239545 w 932574"/>
                <a:gd name="connsiteY52" fmla="*/ 84821 h 279510"/>
                <a:gd name="connsiteX53" fmla="*/ 251494 w 932574"/>
                <a:gd name="connsiteY53" fmla="*/ 69451 h 279510"/>
                <a:gd name="connsiteX54" fmla="*/ 299858 w 932574"/>
                <a:gd name="connsiteY54" fmla="*/ 14232 h 279510"/>
                <a:gd name="connsiteX55" fmla="*/ 314082 w 932574"/>
                <a:gd name="connsiteY55" fmla="*/ 0 h 279510"/>
                <a:gd name="connsiteX56" fmla="*/ 328876 w 932574"/>
                <a:gd name="connsiteY56" fmla="*/ 14232 h 279510"/>
                <a:gd name="connsiteX57" fmla="*/ 314082 w 932574"/>
                <a:gd name="connsiteY57" fmla="*/ 28463 h 279510"/>
                <a:gd name="connsiteX58" fmla="*/ 299858 w 932574"/>
                <a:gd name="connsiteY58" fmla="*/ 14232 h 279510"/>
                <a:gd name="connsiteX59" fmla="*/ 301565 w 932574"/>
                <a:gd name="connsiteY59" fmla="*/ 39279 h 279510"/>
                <a:gd name="connsiteX60" fmla="*/ 326600 w 932574"/>
                <a:gd name="connsiteY60" fmla="*/ 39279 h 279510"/>
                <a:gd name="connsiteX61" fmla="*/ 326600 w 932574"/>
                <a:gd name="connsiteY61" fmla="*/ 124670 h 279510"/>
                <a:gd name="connsiteX62" fmla="*/ 301565 w 932574"/>
                <a:gd name="connsiteY62" fmla="*/ 124670 h 279510"/>
                <a:gd name="connsiteX63" fmla="*/ 301565 w 932574"/>
                <a:gd name="connsiteY63" fmla="*/ 39279 h 279510"/>
                <a:gd name="connsiteX64" fmla="*/ 347653 w 932574"/>
                <a:gd name="connsiteY64" fmla="*/ 39279 h 279510"/>
                <a:gd name="connsiteX65" fmla="*/ 372688 w 932574"/>
                <a:gd name="connsiteY65" fmla="*/ 39279 h 279510"/>
                <a:gd name="connsiteX66" fmla="*/ 372688 w 932574"/>
                <a:gd name="connsiteY66" fmla="*/ 52942 h 279510"/>
                <a:gd name="connsiteX67" fmla="*/ 373258 w 932574"/>
                <a:gd name="connsiteY67" fmla="*/ 52942 h 279510"/>
                <a:gd name="connsiteX68" fmla="*/ 401138 w 932574"/>
                <a:gd name="connsiteY68" fmla="*/ 37572 h 279510"/>
                <a:gd name="connsiteX69" fmla="*/ 429018 w 932574"/>
                <a:gd name="connsiteY69" fmla="*/ 68881 h 279510"/>
                <a:gd name="connsiteX70" fmla="*/ 429018 w 932574"/>
                <a:gd name="connsiteY70" fmla="*/ 124670 h 279510"/>
                <a:gd name="connsiteX71" fmla="*/ 403983 w 932574"/>
                <a:gd name="connsiteY71" fmla="*/ 124670 h 279510"/>
                <a:gd name="connsiteX72" fmla="*/ 403983 w 932574"/>
                <a:gd name="connsiteY72" fmla="*/ 75713 h 279510"/>
                <a:gd name="connsiteX73" fmla="*/ 390327 w 932574"/>
                <a:gd name="connsiteY73" fmla="*/ 59204 h 279510"/>
                <a:gd name="connsiteX74" fmla="*/ 372688 w 932574"/>
                <a:gd name="connsiteY74" fmla="*/ 77420 h 279510"/>
                <a:gd name="connsiteX75" fmla="*/ 372688 w 932574"/>
                <a:gd name="connsiteY75" fmla="*/ 124670 h 279510"/>
                <a:gd name="connsiteX76" fmla="*/ 347653 w 932574"/>
                <a:gd name="connsiteY76" fmla="*/ 124670 h 279510"/>
                <a:gd name="connsiteX77" fmla="*/ 347653 w 932574"/>
                <a:gd name="connsiteY77" fmla="*/ 39279 h 279510"/>
                <a:gd name="connsiteX78" fmla="*/ 526316 w 932574"/>
                <a:gd name="connsiteY78" fmla="*/ 93360 h 279510"/>
                <a:gd name="connsiteX79" fmla="*/ 487055 w 932574"/>
                <a:gd name="connsiteY79" fmla="*/ 126377 h 279510"/>
                <a:gd name="connsiteX80" fmla="*/ 445519 w 932574"/>
                <a:gd name="connsiteY80" fmla="*/ 81975 h 279510"/>
                <a:gd name="connsiteX81" fmla="*/ 487624 w 932574"/>
                <a:gd name="connsiteY81" fmla="*/ 37572 h 279510"/>
                <a:gd name="connsiteX82" fmla="*/ 526316 w 932574"/>
                <a:gd name="connsiteY82" fmla="*/ 83113 h 279510"/>
                <a:gd name="connsiteX83" fmla="*/ 526316 w 932574"/>
                <a:gd name="connsiteY83" fmla="*/ 86529 h 279510"/>
                <a:gd name="connsiteX84" fmla="*/ 470555 w 932574"/>
                <a:gd name="connsiteY84" fmla="*/ 86529 h 279510"/>
                <a:gd name="connsiteX85" fmla="*/ 486486 w 932574"/>
                <a:gd name="connsiteY85" fmla="*/ 107022 h 279510"/>
                <a:gd name="connsiteX86" fmla="*/ 501280 w 932574"/>
                <a:gd name="connsiteY86" fmla="*/ 93360 h 279510"/>
                <a:gd name="connsiteX87" fmla="*/ 526316 w 932574"/>
                <a:gd name="connsiteY87" fmla="*/ 93360 h 279510"/>
                <a:gd name="connsiteX88" fmla="*/ 501280 w 932574"/>
                <a:gd name="connsiteY88" fmla="*/ 72866 h 279510"/>
                <a:gd name="connsiteX89" fmla="*/ 486486 w 932574"/>
                <a:gd name="connsiteY89" fmla="*/ 56357 h 279510"/>
                <a:gd name="connsiteX90" fmla="*/ 471123 w 932574"/>
                <a:gd name="connsiteY90" fmla="*/ 72866 h 279510"/>
                <a:gd name="connsiteX91" fmla="*/ 501280 w 932574"/>
                <a:gd name="connsiteY91" fmla="*/ 72866 h 279510"/>
                <a:gd name="connsiteX92" fmla="*/ 619630 w 932574"/>
                <a:gd name="connsiteY92" fmla="*/ 93360 h 279510"/>
                <a:gd name="connsiteX93" fmla="*/ 580370 w 932574"/>
                <a:gd name="connsiteY93" fmla="*/ 126377 h 279510"/>
                <a:gd name="connsiteX94" fmla="*/ 538833 w 932574"/>
                <a:gd name="connsiteY94" fmla="*/ 81975 h 279510"/>
                <a:gd name="connsiteX95" fmla="*/ 580939 w 932574"/>
                <a:gd name="connsiteY95" fmla="*/ 37572 h 279510"/>
                <a:gd name="connsiteX96" fmla="*/ 619630 w 932574"/>
                <a:gd name="connsiteY96" fmla="*/ 83113 h 279510"/>
                <a:gd name="connsiteX97" fmla="*/ 619630 w 932574"/>
                <a:gd name="connsiteY97" fmla="*/ 86529 h 279510"/>
                <a:gd name="connsiteX98" fmla="*/ 564438 w 932574"/>
                <a:gd name="connsiteY98" fmla="*/ 86529 h 279510"/>
                <a:gd name="connsiteX99" fmla="*/ 580370 w 932574"/>
                <a:gd name="connsiteY99" fmla="*/ 107022 h 279510"/>
                <a:gd name="connsiteX100" fmla="*/ 595164 w 932574"/>
                <a:gd name="connsiteY100" fmla="*/ 93360 h 279510"/>
                <a:gd name="connsiteX101" fmla="*/ 619630 w 932574"/>
                <a:gd name="connsiteY101" fmla="*/ 93360 h 279510"/>
                <a:gd name="connsiteX102" fmla="*/ 594594 w 932574"/>
                <a:gd name="connsiteY102" fmla="*/ 72866 h 279510"/>
                <a:gd name="connsiteX103" fmla="*/ 579801 w 932574"/>
                <a:gd name="connsiteY103" fmla="*/ 56357 h 279510"/>
                <a:gd name="connsiteX104" fmla="*/ 564438 w 932574"/>
                <a:gd name="connsiteY104" fmla="*/ 72866 h 279510"/>
                <a:gd name="connsiteX105" fmla="*/ 594594 w 932574"/>
                <a:gd name="connsiteY105" fmla="*/ 72866 h 279510"/>
                <a:gd name="connsiteX106" fmla="*/ 636700 w 932574"/>
                <a:gd name="connsiteY106" fmla="*/ 39279 h 279510"/>
                <a:gd name="connsiteX107" fmla="*/ 661735 w 932574"/>
                <a:gd name="connsiteY107" fmla="*/ 39279 h 279510"/>
                <a:gd name="connsiteX108" fmla="*/ 661735 w 932574"/>
                <a:gd name="connsiteY108" fmla="*/ 52942 h 279510"/>
                <a:gd name="connsiteX109" fmla="*/ 662304 w 932574"/>
                <a:gd name="connsiteY109" fmla="*/ 52942 h 279510"/>
                <a:gd name="connsiteX110" fmla="*/ 683926 w 932574"/>
                <a:gd name="connsiteY110" fmla="*/ 37572 h 279510"/>
                <a:gd name="connsiteX111" fmla="*/ 691323 w 932574"/>
                <a:gd name="connsiteY111" fmla="*/ 38710 h 279510"/>
                <a:gd name="connsiteX112" fmla="*/ 691323 w 932574"/>
                <a:gd name="connsiteY112" fmla="*/ 64896 h 279510"/>
                <a:gd name="connsiteX113" fmla="*/ 680512 w 932574"/>
                <a:gd name="connsiteY113" fmla="*/ 63189 h 279510"/>
                <a:gd name="connsiteX114" fmla="*/ 662304 w 932574"/>
                <a:gd name="connsiteY114" fmla="*/ 81975 h 279510"/>
                <a:gd name="connsiteX115" fmla="*/ 662304 w 932574"/>
                <a:gd name="connsiteY115" fmla="*/ 124670 h 279510"/>
                <a:gd name="connsiteX116" fmla="*/ 637269 w 932574"/>
                <a:gd name="connsiteY116" fmla="*/ 124670 h 279510"/>
                <a:gd name="connsiteX117" fmla="*/ 637269 w 932574"/>
                <a:gd name="connsiteY117" fmla="*/ 39279 h 279510"/>
                <a:gd name="connsiteX118" fmla="*/ 702702 w 932574"/>
                <a:gd name="connsiteY118" fmla="*/ 14232 h 279510"/>
                <a:gd name="connsiteX119" fmla="*/ 716927 w 932574"/>
                <a:gd name="connsiteY119" fmla="*/ 0 h 279510"/>
                <a:gd name="connsiteX120" fmla="*/ 731721 w 932574"/>
                <a:gd name="connsiteY120" fmla="*/ 14232 h 279510"/>
                <a:gd name="connsiteX121" fmla="*/ 716927 w 932574"/>
                <a:gd name="connsiteY121" fmla="*/ 28463 h 279510"/>
                <a:gd name="connsiteX122" fmla="*/ 702702 w 932574"/>
                <a:gd name="connsiteY122" fmla="*/ 14232 h 279510"/>
                <a:gd name="connsiteX123" fmla="*/ 704409 w 932574"/>
                <a:gd name="connsiteY123" fmla="*/ 39279 h 279510"/>
                <a:gd name="connsiteX124" fmla="*/ 729445 w 932574"/>
                <a:gd name="connsiteY124" fmla="*/ 39279 h 279510"/>
                <a:gd name="connsiteX125" fmla="*/ 729445 w 932574"/>
                <a:gd name="connsiteY125" fmla="*/ 124670 h 279510"/>
                <a:gd name="connsiteX126" fmla="*/ 704409 w 932574"/>
                <a:gd name="connsiteY126" fmla="*/ 124670 h 279510"/>
                <a:gd name="connsiteX127" fmla="*/ 704409 w 932574"/>
                <a:gd name="connsiteY127" fmla="*/ 39279 h 279510"/>
                <a:gd name="connsiteX128" fmla="*/ 750498 w 932574"/>
                <a:gd name="connsiteY128" fmla="*/ 39279 h 279510"/>
                <a:gd name="connsiteX129" fmla="*/ 775533 w 932574"/>
                <a:gd name="connsiteY129" fmla="*/ 39279 h 279510"/>
                <a:gd name="connsiteX130" fmla="*/ 775533 w 932574"/>
                <a:gd name="connsiteY130" fmla="*/ 52942 h 279510"/>
                <a:gd name="connsiteX131" fmla="*/ 776102 w 932574"/>
                <a:gd name="connsiteY131" fmla="*/ 52942 h 279510"/>
                <a:gd name="connsiteX132" fmla="*/ 803982 w 932574"/>
                <a:gd name="connsiteY132" fmla="*/ 37572 h 279510"/>
                <a:gd name="connsiteX133" fmla="*/ 831863 w 932574"/>
                <a:gd name="connsiteY133" fmla="*/ 68881 h 279510"/>
                <a:gd name="connsiteX134" fmla="*/ 831863 w 932574"/>
                <a:gd name="connsiteY134" fmla="*/ 124670 h 279510"/>
                <a:gd name="connsiteX135" fmla="*/ 806827 w 932574"/>
                <a:gd name="connsiteY135" fmla="*/ 124670 h 279510"/>
                <a:gd name="connsiteX136" fmla="*/ 806827 w 932574"/>
                <a:gd name="connsiteY136" fmla="*/ 75713 h 279510"/>
                <a:gd name="connsiteX137" fmla="*/ 793172 w 932574"/>
                <a:gd name="connsiteY137" fmla="*/ 59204 h 279510"/>
                <a:gd name="connsiteX138" fmla="*/ 775533 w 932574"/>
                <a:gd name="connsiteY138" fmla="*/ 77420 h 279510"/>
                <a:gd name="connsiteX139" fmla="*/ 775533 w 932574"/>
                <a:gd name="connsiteY139" fmla="*/ 124670 h 279510"/>
                <a:gd name="connsiteX140" fmla="*/ 750498 w 932574"/>
                <a:gd name="connsiteY140" fmla="*/ 124670 h 279510"/>
                <a:gd name="connsiteX141" fmla="*/ 750498 w 932574"/>
                <a:gd name="connsiteY141" fmla="*/ 39279 h 279510"/>
                <a:gd name="connsiteX142" fmla="*/ 932574 w 932574"/>
                <a:gd name="connsiteY142" fmla="*/ 39279 h 279510"/>
                <a:gd name="connsiteX143" fmla="*/ 932574 w 932574"/>
                <a:gd name="connsiteY143" fmla="*/ 58065 h 279510"/>
                <a:gd name="connsiteX144" fmla="*/ 917212 w 932574"/>
                <a:gd name="connsiteY144" fmla="*/ 58065 h 279510"/>
                <a:gd name="connsiteX145" fmla="*/ 919488 w 932574"/>
                <a:gd name="connsiteY145" fmla="*/ 69451 h 279510"/>
                <a:gd name="connsiteX146" fmla="*/ 885348 w 932574"/>
                <a:gd name="connsiteY146" fmla="*/ 100760 h 279510"/>
                <a:gd name="connsiteX147" fmla="*/ 871124 w 932574"/>
                <a:gd name="connsiteY147" fmla="*/ 98483 h 279510"/>
                <a:gd name="connsiteX148" fmla="*/ 868847 w 932574"/>
                <a:gd name="connsiteY148" fmla="*/ 103607 h 279510"/>
                <a:gd name="connsiteX149" fmla="*/ 930867 w 932574"/>
                <a:gd name="connsiteY149" fmla="*/ 130932 h 279510"/>
                <a:gd name="connsiteX150" fmla="*/ 885917 w 932574"/>
                <a:gd name="connsiteY150" fmla="*/ 157118 h 279510"/>
                <a:gd name="connsiteX151" fmla="*/ 844381 w 932574"/>
                <a:gd name="connsiteY151" fmla="*/ 137763 h 279510"/>
                <a:gd name="connsiteX152" fmla="*/ 853485 w 932574"/>
                <a:gd name="connsiteY152" fmla="*/ 122962 h 279510"/>
                <a:gd name="connsiteX153" fmla="*/ 846088 w 932574"/>
                <a:gd name="connsiteY153" fmla="*/ 109869 h 279510"/>
                <a:gd name="connsiteX154" fmla="*/ 858606 w 932574"/>
                <a:gd name="connsiteY154" fmla="*/ 91652 h 279510"/>
                <a:gd name="connsiteX155" fmla="*/ 850071 w 932574"/>
                <a:gd name="connsiteY155" fmla="*/ 69451 h 279510"/>
                <a:gd name="connsiteX156" fmla="*/ 884779 w 932574"/>
                <a:gd name="connsiteY156" fmla="*/ 38141 h 279510"/>
                <a:gd name="connsiteX157" fmla="*/ 897297 w 932574"/>
                <a:gd name="connsiteY157" fmla="*/ 39849 h 279510"/>
                <a:gd name="connsiteX158" fmla="*/ 932574 w 932574"/>
                <a:gd name="connsiteY158" fmla="*/ 39849 h 279510"/>
                <a:gd name="connsiteX159" fmla="*/ 867709 w 932574"/>
                <a:gd name="connsiteY159" fmla="*/ 127516 h 279510"/>
                <a:gd name="connsiteX160" fmla="*/ 864296 w 932574"/>
                <a:gd name="connsiteY160" fmla="*/ 133778 h 279510"/>
                <a:gd name="connsiteX161" fmla="*/ 887055 w 932574"/>
                <a:gd name="connsiteY161" fmla="*/ 141748 h 279510"/>
                <a:gd name="connsiteX162" fmla="*/ 906970 w 932574"/>
                <a:gd name="connsiteY162" fmla="*/ 133778 h 279510"/>
                <a:gd name="connsiteX163" fmla="*/ 867709 w 932574"/>
                <a:gd name="connsiteY163" fmla="*/ 127516 h 279510"/>
                <a:gd name="connsiteX164" fmla="*/ 896728 w 932574"/>
                <a:gd name="connsiteY164" fmla="*/ 69451 h 279510"/>
                <a:gd name="connsiteX165" fmla="*/ 884779 w 932574"/>
                <a:gd name="connsiteY165" fmla="*/ 54080 h 279510"/>
                <a:gd name="connsiteX166" fmla="*/ 872830 w 932574"/>
                <a:gd name="connsiteY166" fmla="*/ 69451 h 279510"/>
                <a:gd name="connsiteX167" fmla="*/ 884779 w 932574"/>
                <a:gd name="connsiteY167" fmla="*/ 84821 h 279510"/>
                <a:gd name="connsiteX168" fmla="*/ 896728 w 932574"/>
                <a:gd name="connsiteY168" fmla="*/ 69451 h 279510"/>
                <a:gd name="connsiteX169" fmla="*/ 569 w 932574"/>
                <a:gd name="connsiteY169" fmla="*/ 159964 h 279510"/>
                <a:gd name="connsiteX170" fmla="*/ 82504 w 932574"/>
                <a:gd name="connsiteY170" fmla="*/ 159964 h 279510"/>
                <a:gd name="connsiteX171" fmla="*/ 82504 w 932574"/>
                <a:gd name="connsiteY171" fmla="*/ 181596 h 279510"/>
                <a:gd name="connsiteX172" fmla="*/ 27311 w 932574"/>
                <a:gd name="connsiteY172" fmla="*/ 181596 h 279510"/>
                <a:gd name="connsiteX173" fmla="*/ 27311 w 932574"/>
                <a:gd name="connsiteY173" fmla="*/ 208921 h 279510"/>
                <a:gd name="connsiteX174" fmla="*/ 79090 w 932574"/>
                <a:gd name="connsiteY174" fmla="*/ 208921 h 279510"/>
                <a:gd name="connsiteX175" fmla="*/ 79090 w 932574"/>
                <a:gd name="connsiteY175" fmla="*/ 229984 h 279510"/>
                <a:gd name="connsiteX176" fmla="*/ 27311 w 932574"/>
                <a:gd name="connsiteY176" fmla="*/ 229984 h 279510"/>
                <a:gd name="connsiteX177" fmla="*/ 27311 w 932574"/>
                <a:gd name="connsiteY177" fmla="*/ 277803 h 279510"/>
                <a:gd name="connsiteX178" fmla="*/ 569 w 932574"/>
                <a:gd name="connsiteY178" fmla="*/ 277803 h 279510"/>
                <a:gd name="connsiteX179" fmla="*/ 569 w 932574"/>
                <a:gd name="connsiteY179" fmla="*/ 159964 h 279510"/>
                <a:gd name="connsiteX180" fmla="*/ 99573 w 932574"/>
                <a:gd name="connsiteY180" fmla="*/ 167365 h 279510"/>
                <a:gd name="connsiteX181" fmla="*/ 113798 w 932574"/>
                <a:gd name="connsiteY181" fmla="*/ 153133 h 279510"/>
                <a:gd name="connsiteX182" fmla="*/ 128592 w 932574"/>
                <a:gd name="connsiteY182" fmla="*/ 167365 h 279510"/>
                <a:gd name="connsiteX183" fmla="*/ 113798 w 932574"/>
                <a:gd name="connsiteY183" fmla="*/ 181596 h 279510"/>
                <a:gd name="connsiteX184" fmla="*/ 99573 w 932574"/>
                <a:gd name="connsiteY184" fmla="*/ 167365 h 279510"/>
                <a:gd name="connsiteX185" fmla="*/ 101280 w 932574"/>
                <a:gd name="connsiteY185" fmla="*/ 192412 h 279510"/>
                <a:gd name="connsiteX186" fmla="*/ 126316 w 932574"/>
                <a:gd name="connsiteY186" fmla="*/ 192412 h 279510"/>
                <a:gd name="connsiteX187" fmla="*/ 126316 w 932574"/>
                <a:gd name="connsiteY187" fmla="*/ 277803 h 279510"/>
                <a:gd name="connsiteX188" fmla="*/ 101280 w 932574"/>
                <a:gd name="connsiteY188" fmla="*/ 277803 h 279510"/>
                <a:gd name="connsiteX189" fmla="*/ 101280 w 932574"/>
                <a:gd name="connsiteY189" fmla="*/ 192412 h 279510"/>
                <a:gd name="connsiteX190" fmla="*/ 147368 w 932574"/>
                <a:gd name="connsiteY190" fmla="*/ 192412 h 279510"/>
                <a:gd name="connsiteX191" fmla="*/ 172404 w 932574"/>
                <a:gd name="connsiteY191" fmla="*/ 192412 h 279510"/>
                <a:gd name="connsiteX192" fmla="*/ 172404 w 932574"/>
                <a:gd name="connsiteY192" fmla="*/ 206075 h 279510"/>
                <a:gd name="connsiteX193" fmla="*/ 172973 w 932574"/>
                <a:gd name="connsiteY193" fmla="*/ 206075 h 279510"/>
                <a:gd name="connsiteX194" fmla="*/ 194595 w 932574"/>
                <a:gd name="connsiteY194" fmla="*/ 190705 h 279510"/>
                <a:gd name="connsiteX195" fmla="*/ 201991 w 932574"/>
                <a:gd name="connsiteY195" fmla="*/ 191843 h 279510"/>
                <a:gd name="connsiteX196" fmla="*/ 201991 w 932574"/>
                <a:gd name="connsiteY196" fmla="*/ 218029 h 279510"/>
                <a:gd name="connsiteX197" fmla="*/ 191181 w 932574"/>
                <a:gd name="connsiteY197" fmla="*/ 216322 h 279510"/>
                <a:gd name="connsiteX198" fmla="*/ 172973 w 932574"/>
                <a:gd name="connsiteY198" fmla="*/ 235107 h 279510"/>
                <a:gd name="connsiteX199" fmla="*/ 172973 w 932574"/>
                <a:gd name="connsiteY199" fmla="*/ 277803 h 279510"/>
                <a:gd name="connsiteX200" fmla="*/ 147937 w 932574"/>
                <a:gd name="connsiteY200" fmla="*/ 277803 h 279510"/>
                <a:gd name="connsiteX201" fmla="*/ 147937 w 932574"/>
                <a:gd name="connsiteY201" fmla="*/ 192412 h 279510"/>
                <a:gd name="connsiteX202" fmla="*/ 234993 w 932574"/>
                <a:gd name="connsiteY202" fmla="*/ 249339 h 279510"/>
                <a:gd name="connsiteX203" fmla="*/ 250355 w 932574"/>
                <a:gd name="connsiteY203" fmla="*/ 261863 h 279510"/>
                <a:gd name="connsiteX204" fmla="*/ 262304 w 932574"/>
                <a:gd name="connsiteY204" fmla="*/ 254463 h 279510"/>
                <a:gd name="connsiteX205" fmla="*/ 213371 w 932574"/>
                <a:gd name="connsiteY205" fmla="*/ 218029 h 279510"/>
                <a:gd name="connsiteX206" fmla="*/ 248649 w 932574"/>
                <a:gd name="connsiteY206" fmla="*/ 190705 h 279510"/>
                <a:gd name="connsiteX207" fmla="*/ 285633 w 932574"/>
                <a:gd name="connsiteY207" fmla="*/ 219737 h 279510"/>
                <a:gd name="connsiteX208" fmla="*/ 261735 w 932574"/>
                <a:gd name="connsiteY208" fmla="*/ 219737 h 279510"/>
                <a:gd name="connsiteX209" fmla="*/ 248649 w 932574"/>
                <a:gd name="connsiteY209" fmla="*/ 208352 h 279510"/>
                <a:gd name="connsiteX210" fmla="*/ 238407 w 932574"/>
                <a:gd name="connsiteY210" fmla="*/ 215183 h 279510"/>
                <a:gd name="connsiteX211" fmla="*/ 287340 w 932574"/>
                <a:gd name="connsiteY211" fmla="*/ 252185 h 279510"/>
                <a:gd name="connsiteX212" fmla="*/ 250925 w 932574"/>
                <a:gd name="connsiteY212" fmla="*/ 278941 h 279510"/>
                <a:gd name="connsiteX213" fmla="*/ 210526 w 932574"/>
                <a:gd name="connsiteY213" fmla="*/ 248770 h 279510"/>
                <a:gd name="connsiteX214" fmla="*/ 234993 w 932574"/>
                <a:gd name="connsiteY214" fmla="*/ 248770 h 279510"/>
                <a:gd name="connsiteX215" fmla="*/ 308393 w 932574"/>
                <a:gd name="connsiteY215" fmla="*/ 212337 h 279510"/>
                <a:gd name="connsiteX216" fmla="*/ 297013 w 932574"/>
                <a:gd name="connsiteY216" fmla="*/ 212337 h 279510"/>
                <a:gd name="connsiteX217" fmla="*/ 297013 w 932574"/>
                <a:gd name="connsiteY217" fmla="*/ 192412 h 279510"/>
                <a:gd name="connsiteX218" fmla="*/ 308393 w 932574"/>
                <a:gd name="connsiteY218" fmla="*/ 192412 h 279510"/>
                <a:gd name="connsiteX219" fmla="*/ 308393 w 932574"/>
                <a:gd name="connsiteY219" fmla="*/ 170211 h 279510"/>
                <a:gd name="connsiteX220" fmla="*/ 333428 w 932574"/>
                <a:gd name="connsiteY220" fmla="*/ 170211 h 279510"/>
                <a:gd name="connsiteX221" fmla="*/ 333428 w 932574"/>
                <a:gd name="connsiteY221" fmla="*/ 192412 h 279510"/>
                <a:gd name="connsiteX222" fmla="*/ 353343 w 932574"/>
                <a:gd name="connsiteY222" fmla="*/ 192412 h 279510"/>
                <a:gd name="connsiteX223" fmla="*/ 353343 w 932574"/>
                <a:gd name="connsiteY223" fmla="*/ 212337 h 279510"/>
                <a:gd name="connsiteX224" fmla="*/ 333428 w 932574"/>
                <a:gd name="connsiteY224" fmla="*/ 212337 h 279510"/>
                <a:gd name="connsiteX225" fmla="*/ 333428 w 932574"/>
                <a:gd name="connsiteY225" fmla="*/ 244785 h 279510"/>
                <a:gd name="connsiteX226" fmla="*/ 346515 w 932574"/>
                <a:gd name="connsiteY226" fmla="*/ 256170 h 279510"/>
                <a:gd name="connsiteX227" fmla="*/ 355050 w 932574"/>
                <a:gd name="connsiteY227" fmla="*/ 255601 h 279510"/>
                <a:gd name="connsiteX228" fmla="*/ 355050 w 932574"/>
                <a:gd name="connsiteY228" fmla="*/ 277803 h 279510"/>
                <a:gd name="connsiteX229" fmla="*/ 341963 w 932574"/>
                <a:gd name="connsiteY229" fmla="*/ 279510 h 279510"/>
                <a:gd name="connsiteX230" fmla="*/ 308393 w 932574"/>
                <a:gd name="connsiteY230" fmla="*/ 245354 h 279510"/>
                <a:gd name="connsiteX231" fmla="*/ 308393 w 932574"/>
                <a:gd name="connsiteY231" fmla="*/ 212337 h 279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</a:cxnLst>
              <a:rect l="l" t="t" r="r" b="b"/>
              <a:pathLst>
                <a:path w="932574" h="279510">
                  <a:moveTo>
                    <a:pt x="569" y="6831"/>
                  </a:moveTo>
                  <a:lnTo>
                    <a:pt x="84210" y="6831"/>
                  </a:lnTo>
                  <a:lnTo>
                    <a:pt x="84210" y="28463"/>
                  </a:lnTo>
                  <a:lnTo>
                    <a:pt x="27311" y="28463"/>
                  </a:lnTo>
                  <a:lnTo>
                    <a:pt x="27311" y="53511"/>
                  </a:lnTo>
                  <a:lnTo>
                    <a:pt x="80797" y="53511"/>
                  </a:lnTo>
                  <a:lnTo>
                    <a:pt x="80797" y="74574"/>
                  </a:lnTo>
                  <a:lnTo>
                    <a:pt x="27311" y="74574"/>
                  </a:lnTo>
                  <a:lnTo>
                    <a:pt x="27311" y="103037"/>
                  </a:lnTo>
                  <a:lnTo>
                    <a:pt x="85348" y="103037"/>
                  </a:lnTo>
                  <a:lnTo>
                    <a:pt x="85348" y="124670"/>
                  </a:lnTo>
                  <a:lnTo>
                    <a:pt x="0" y="124670"/>
                  </a:lnTo>
                  <a:lnTo>
                    <a:pt x="0" y="6831"/>
                  </a:lnTo>
                  <a:close/>
                  <a:moveTo>
                    <a:pt x="104694" y="39279"/>
                  </a:moveTo>
                  <a:lnTo>
                    <a:pt x="129730" y="39279"/>
                  </a:lnTo>
                  <a:lnTo>
                    <a:pt x="129730" y="52942"/>
                  </a:lnTo>
                  <a:lnTo>
                    <a:pt x="130299" y="52942"/>
                  </a:lnTo>
                  <a:cubicBezTo>
                    <a:pt x="135989" y="43264"/>
                    <a:pt x="143954" y="37572"/>
                    <a:pt x="158179" y="37572"/>
                  </a:cubicBezTo>
                  <a:cubicBezTo>
                    <a:pt x="178663" y="37572"/>
                    <a:pt x="186060" y="48957"/>
                    <a:pt x="186060" y="68881"/>
                  </a:cubicBezTo>
                  <a:lnTo>
                    <a:pt x="186060" y="124670"/>
                  </a:lnTo>
                  <a:lnTo>
                    <a:pt x="161024" y="124670"/>
                  </a:lnTo>
                  <a:lnTo>
                    <a:pt x="161024" y="75713"/>
                  </a:lnTo>
                  <a:cubicBezTo>
                    <a:pt x="161024" y="64896"/>
                    <a:pt x="157610" y="59204"/>
                    <a:pt x="147368" y="59204"/>
                  </a:cubicBezTo>
                  <a:cubicBezTo>
                    <a:pt x="136558" y="59204"/>
                    <a:pt x="129730" y="66604"/>
                    <a:pt x="129730" y="77420"/>
                  </a:cubicBezTo>
                  <a:lnTo>
                    <a:pt x="129730" y="124670"/>
                  </a:lnTo>
                  <a:lnTo>
                    <a:pt x="104694" y="124670"/>
                  </a:lnTo>
                  <a:lnTo>
                    <a:pt x="104694" y="39279"/>
                  </a:lnTo>
                  <a:close/>
                  <a:moveTo>
                    <a:pt x="287340" y="39279"/>
                  </a:moveTo>
                  <a:lnTo>
                    <a:pt x="287340" y="58065"/>
                  </a:lnTo>
                  <a:lnTo>
                    <a:pt x="271408" y="58065"/>
                  </a:lnTo>
                  <a:cubicBezTo>
                    <a:pt x="273115" y="61481"/>
                    <a:pt x="273684" y="65466"/>
                    <a:pt x="273684" y="69451"/>
                  </a:cubicBezTo>
                  <a:cubicBezTo>
                    <a:pt x="273684" y="87667"/>
                    <a:pt x="261166" y="100760"/>
                    <a:pt x="239545" y="100760"/>
                  </a:cubicBezTo>
                  <a:cubicBezTo>
                    <a:pt x="234424" y="100760"/>
                    <a:pt x="229303" y="100191"/>
                    <a:pt x="225320" y="98483"/>
                  </a:cubicBezTo>
                  <a:cubicBezTo>
                    <a:pt x="223613" y="100191"/>
                    <a:pt x="223044" y="101899"/>
                    <a:pt x="223044" y="103607"/>
                  </a:cubicBezTo>
                  <a:cubicBezTo>
                    <a:pt x="223044" y="114992"/>
                    <a:pt x="285064" y="95068"/>
                    <a:pt x="285064" y="130932"/>
                  </a:cubicBezTo>
                  <a:cubicBezTo>
                    <a:pt x="285064" y="145163"/>
                    <a:pt x="276529" y="157118"/>
                    <a:pt x="240114" y="157118"/>
                  </a:cubicBezTo>
                  <a:cubicBezTo>
                    <a:pt x="208819" y="157118"/>
                    <a:pt x="198578" y="149717"/>
                    <a:pt x="198578" y="137763"/>
                  </a:cubicBezTo>
                  <a:cubicBezTo>
                    <a:pt x="198578" y="131501"/>
                    <a:pt x="201991" y="126377"/>
                    <a:pt x="207681" y="122962"/>
                  </a:cubicBezTo>
                  <a:cubicBezTo>
                    <a:pt x="203129" y="120115"/>
                    <a:pt x="200284" y="116131"/>
                    <a:pt x="200284" y="109869"/>
                  </a:cubicBezTo>
                  <a:cubicBezTo>
                    <a:pt x="200284" y="102468"/>
                    <a:pt x="203698" y="96206"/>
                    <a:pt x="212802" y="91652"/>
                  </a:cubicBezTo>
                  <a:cubicBezTo>
                    <a:pt x="207112" y="85959"/>
                    <a:pt x="204267" y="78559"/>
                    <a:pt x="204267" y="69451"/>
                  </a:cubicBezTo>
                  <a:cubicBezTo>
                    <a:pt x="204267" y="50665"/>
                    <a:pt x="216785" y="38141"/>
                    <a:pt x="238976" y="38141"/>
                  </a:cubicBezTo>
                  <a:cubicBezTo>
                    <a:pt x="243528" y="38141"/>
                    <a:pt x="247511" y="38710"/>
                    <a:pt x="251494" y="39849"/>
                  </a:cubicBezTo>
                  <a:lnTo>
                    <a:pt x="287340" y="39849"/>
                  </a:lnTo>
                  <a:close/>
                  <a:moveTo>
                    <a:pt x="222475" y="127516"/>
                  </a:moveTo>
                  <a:cubicBezTo>
                    <a:pt x="219630" y="129793"/>
                    <a:pt x="219061" y="132070"/>
                    <a:pt x="219061" y="133778"/>
                  </a:cubicBezTo>
                  <a:cubicBezTo>
                    <a:pt x="219061" y="138901"/>
                    <a:pt x="223044" y="141748"/>
                    <a:pt x="241821" y="141748"/>
                  </a:cubicBezTo>
                  <a:cubicBezTo>
                    <a:pt x="257183" y="141748"/>
                    <a:pt x="261735" y="137193"/>
                    <a:pt x="261735" y="133778"/>
                  </a:cubicBezTo>
                  <a:cubicBezTo>
                    <a:pt x="261735" y="125808"/>
                    <a:pt x="239545" y="129793"/>
                    <a:pt x="222475" y="127516"/>
                  </a:cubicBezTo>
                  <a:close/>
                  <a:moveTo>
                    <a:pt x="251494" y="69451"/>
                  </a:moveTo>
                  <a:cubicBezTo>
                    <a:pt x="251494" y="59773"/>
                    <a:pt x="248080" y="54080"/>
                    <a:pt x="239545" y="54080"/>
                  </a:cubicBezTo>
                  <a:cubicBezTo>
                    <a:pt x="231010" y="54080"/>
                    <a:pt x="227596" y="59773"/>
                    <a:pt x="227596" y="69451"/>
                  </a:cubicBezTo>
                  <a:cubicBezTo>
                    <a:pt x="227596" y="79128"/>
                    <a:pt x="231010" y="84821"/>
                    <a:pt x="239545" y="84821"/>
                  </a:cubicBezTo>
                  <a:cubicBezTo>
                    <a:pt x="247511" y="84821"/>
                    <a:pt x="251494" y="79128"/>
                    <a:pt x="251494" y="69451"/>
                  </a:cubicBezTo>
                  <a:close/>
                  <a:moveTo>
                    <a:pt x="299858" y="14232"/>
                  </a:moveTo>
                  <a:cubicBezTo>
                    <a:pt x="299858" y="5693"/>
                    <a:pt x="304979" y="0"/>
                    <a:pt x="314082" y="0"/>
                  </a:cubicBezTo>
                  <a:cubicBezTo>
                    <a:pt x="322617" y="0"/>
                    <a:pt x="328876" y="5693"/>
                    <a:pt x="328876" y="14232"/>
                  </a:cubicBezTo>
                  <a:cubicBezTo>
                    <a:pt x="328876" y="22771"/>
                    <a:pt x="323186" y="28463"/>
                    <a:pt x="314082" y="28463"/>
                  </a:cubicBezTo>
                  <a:cubicBezTo>
                    <a:pt x="304979" y="28463"/>
                    <a:pt x="299858" y="22771"/>
                    <a:pt x="299858" y="14232"/>
                  </a:cubicBezTo>
                  <a:close/>
                  <a:moveTo>
                    <a:pt x="301565" y="39279"/>
                  </a:moveTo>
                  <a:lnTo>
                    <a:pt x="326600" y="39279"/>
                  </a:lnTo>
                  <a:lnTo>
                    <a:pt x="326600" y="124670"/>
                  </a:lnTo>
                  <a:lnTo>
                    <a:pt x="301565" y="124670"/>
                  </a:lnTo>
                  <a:lnTo>
                    <a:pt x="301565" y="39279"/>
                  </a:lnTo>
                  <a:close/>
                  <a:moveTo>
                    <a:pt x="347653" y="39279"/>
                  </a:moveTo>
                  <a:lnTo>
                    <a:pt x="372688" y="39279"/>
                  </a:lnTo>
                  <a:lnTo>
                    <a:pt x="372688" y="52942"/>
                  </a:lnTo>
                  <a:lnTo>
                    <a:pt x="373258" y="52942"/>
                  </a:lnTo>
                  <a:cubicBezTo>
                    <a:pt x="378947" y="43264"/>
                    <a:pt x="386913" y="37572"/>
                    <a:pt x="401138" y="37572"/>
                  </a:cubicBezTo>
                  <a:cubicBezTo>
                    <a:pt x="421622" y="37572"/>
                    <a:pt x="429018" y="48957"/>
                    <a:pt x="429018" y="68881"/>
                  </a:cubicBezTo>
                  <a:lnTo>
                    <a:pt x="429018" y="124670"/>
                  </a:lnTo>
                  <a:lnTo>
                    <a:pt x="403983" y="124670"/>
                  </a:lnTo>
                  <a:lnTo>
                    <a:pt x="403983" y="75713"/>
                  </a:lnTo>
                  <a:cubicBezTo>
                    <a:pt x="403983" y="64896"/>
                    <a:pt x="400569" y="59204"/>
                    <a:pt x="390327" y="59204"/>
                  </a:cubicBezTo>
                  <a:cubicBezTo>
                    <a:pt x="379516" y="59204"/>
                    <a:pt x="372688" y="66604"/>
                    <a:pt x="372688" y="77420"/>
                  </a:cubicBezTo>
                  <a:lnTo>
                    <a:pt x="372688" y="124670"/>
                  </a:lnTo>
                  <a:lnTo>
                    <a:pt x="347653" y="124670"/>
                  </a:lnTo>
                  <a:lnTo>
                    <a:pt x="347653" y="39279"/>
                  </a:lnTo>
                  <a:close/>
                  <a:moveTo>
                    <a:pt x="526316" y="93360"/>
                  </a:moveTo>
                  <a:cubicBezTo>
                    <a:pt x="525178" y="111007"/>
                    <a:pt x="512660" y="126377"/>
                    <a:pt x="487055" y="126377"/>
                  </a:cubicBezTo>
                  <a:cubicBezTo>
                    <a:pt x="457468" y="126377"/>
                    <a:pt x="445519" y="108730"/>
                    <a:pt x="445519" y="81975"/>
                  </a:cubicBezTo>
                  <a:cubicBezTo>
                    <a:pt x="445519" y="55219"/>
                    <a:pt x="459744" y="37572"/>
                    <a:pt x="487624" y="37572"/>
                  </a:cubicBezTo>
                  <a:cubicBezTo>
                    <a:pt x="515505" y="37572"/>
                    <a:pt x="526316" y="54650"/>
                    <a:pt x="526316" y="83113"/>
                  </a:cubicBezTo>
                  <a:lnTo>
                    <a:pt x="526316" y="86529"/>
                  </a:lnTo>
                  <a:lnTo>
                    <a:pt x="470555" y="86529"/>
                  </a:lnTo>
                  <a:cubicBezTo>
                    <a:pt x="471123" y="99622"/>
                    <a:pt x="475676" y="107022"/>
                    <a:pt x="486486" y="107022"/>
                  </a:cubicBezTo>
                  <a:cubicBezTo>
                    <a:pt x="496159" y="107022"/>
                    <a:pt x="501280" y="100760"/>
                    <a:pt x="501280" y="93360"/>
                  </a:cubicBezTo>
                  <a:lnTo>
                    <a:pt x="526316" y="93360"/>
                  </a:lnTo>
                  <a:close/>
                  <a:moveTo>
                    <a:pt x="501280" y="72866"/>
                  </a:moveTo>
                  <a:cubicBezTo>
                    <a:pt x="500711" y="64327"/>
                    <a:pt x="496728" y="56357"/>
                    <a:pt x="486486" y="56357"/>
                  </a:cubicBezTo>
                  <a:cubicBezTo>
                    <a:pt x="476813" y="56357"/>
                    <a:pt x="472262" y="62050"/>
                    <a:pt x="471123" y="72866"/>
                  </a:cubicBezTo>
                  <a:lnTo>
                    <a:pt x="501280" y="72866"/>
                  </a:lnTo>
                  <a:close/>
                  <a:moveTo>
                    <a:pt x="619630" y="93360"/>
                  </a:moveTo>
                  <a:cubicBezTo>
                    <a:pt x="618492" y="111007"/>
                    <a:pt x="605974" y="126377"/>
                    <a:pt x="580370" y="126377"/>
                  </a:cubicBezTo>
                  <a:cubicBezTo>
                    <a:pt x="550782" y="126377"/>
                    <a:pt x="538833" y="108730"/>
                    <a:pt x="538833" y="81975"/>
                  </a:cubicBezTo>
                  <a:cubicBezTo>
                    <a:pt x="538833" y="55219"/>
                    <a:pt x="553058" y="37572"/>
                    <a:pt x="580939" y="37572"/>
                  </a:cubicBezTo>
                  <a:cubicBezTo>
                    <a:pt x="608819" y="37572"/>
                    <a:pt x="619630" y="54650"/>
                    <a:pt x="619630" y="83113"/>
                  </a:cubicBezTo>
                  <a:lnTo>
                    <a:pt x="619630" y="86529"/>
                  </a:lnTo>
                  <a:lnTo>
                    <a:pt x="564438" y="86529"/>
                  </a:lnTo>
                  <a:cubicBezTo>
                    <a:pt x="565007" y="99622"/>
                    <a:pt x="569559" y="107022"/>
                    <a:pt x="580370" y="107022"/>
                  </a:cubicBezTo>
                  <a:cubicBezTo>
                    <a:pt x="590042" y="107022"/>
                    <a:pt x="595164" y="100760"/>
                    <a:pt x="595164" y="93360"/>
                  </a:cubicBezTo>
                  <a:lnTo>
                    <a:pt x="619630" y="93360"/>
                  </a:lnTo>
                  <a:close/>
                  <a:moveTo>
                    <a:pt x="594594" y="72866"/>
                  </a:moveTo>
                  <a:cubicBezTo>
                    <a:pt x="594025" y="64327"/>
                    <a:pt x="590042" y="56357"/>
                    <a:pt x="579801" y="56357"/>
                  </a:cubicBezTo>
                  <a:cubicBezTo>
                    <a:pt x="570128" y="56357"/>
                    <a:pt x="565576" y="62050"/>
                    <a:pt x="564438" y="72866"/>
                  </a:cubicBezTo>
                  <a:lnTo>
                    <a:pt x="594594" y="72866"/>
                  </a:lnTo>
                  <a:close/>
                  <a:moveTo>
                    <a:pt x="636700" y="39279"/>
                  </a:moveTo>
                  <a:lnTo>
                    <a:pt x="661735" y="39279"/>
                  </a:lnTo>
                  <a:lnTo>
                    <a:pt x="661735" y="52942"/>
                  </a:lnTo>
                  <a:lnTo>
                    <a:pt x="662304" y="52942"/>
                  </a:lnTo>
                  <a:cubicBezTo>
                    <a:pt x="667994" y="43264"/>
                    <a:pt x="675391" y="37572"/>
                    <a:pt x="683926" y="37572"/>
                  </a:cubicBezTo>
                  <a:cubicBezTo>
                    <a:pt x="686202" y="37572"/>
                    <a:pt x="688478" y="38141"/>
                    <a:pt x="691323" y="38710"/>
                  </a:cubicBezTo>
                  <a:lnTo>
                    <a:pt x="691323" y="64896"/>
                  </a:lnTo>
                  <a:cubicBezTo>
                    <a:pt x="688478" y="63758"/>
                    <a:pt x="685064" y="63189"/>
                    <a:pt x="680512" y="63189"/>
                  </a:cubicBezTo>
                  <a:cubicBezTo>
                    <a:pt x="669701" y="63189"/>
                    <a:pt x="662304" y="70020"/>
                    <a:pt x="662304" y="81975"/>
                  </a:cubicBezTo>
                  <a:lnTo>
                    <a:pt x="662304" y="124670"/>
                  </a:lnTo>
                  <a:lnTo>
                    <a:pt x="637269" y="124670"/>
                  </a:lnTo>
                  <a:lnTo>
                    <a:pt x="637269" y="39279"/>
                  </a:lnTo>
                  <a:close/>
                  <a:moveTo>
                    <a:pt x="702702" y="14232"/>
                  </a:moveTo>
                  <a:cubicBezTo>
                    <a:pt x="702702" y="5693"/>
                    <a:pt x="707823" y="0"/>
                    <a:pt x="716927" y="0"/>
                  </a:cubicBezTo>
                  <a:cubicBezTo>
                    <a:pt x="725462" y="0"/>
                    <a:pt x="731721" y="5693"/>
                    <a:pt x="731721" y="14232"/>
                  </a:cubicBezTo>
                  <a:cubicBezTo>
                    <a:pt x="731721" y="22771"/>
                    <a:pt x="726031" y="28463"/>
                    <a:pt x="716927" y="28463"/>
                  </a:cubicBezTo>
                  <a:cubicBezTo>
                    <a:pt x="707823" y="28463"/>
                    <a:pt x="702702" y="22771"/>
                    <a:pt x="702702" y="14232"/>
                  </a:cubicBezTo>
                  <a:close/>
                  <a:moveTo>
                    <a:pt x="704409" y="39279"/>
                  </a:moveTo>
                  <a:lnTo>
                    <a:pt x="729445" y="39279"/>
                  </a:lnTo>
                  <a:lnTo>
                    <a:pt x="729445" y="124670"/>
                  </a:lnTo>
                  <a:lnTo>
                    <a:pt x="704409" y="124670"/>
                  </a:lnTo>
                  <a:lnTo>
                    <a:pt x="704409" y="39279"/>
                  </a:lnTo>
                  <a:close/>
                  <a:moveTo>
                    <a:pt x="750498" y="39279"/>
                  </a:moveTo>
                  <a:lnTo>
                    <a:pt x="775533" y="39279"/>
                  </a:lnTo>
                  <a:lnTo>
                    <a:pt x="775533" y="52942"/>
                  </a:lnTo>
                  <a:lnTo>
                    <a:pt x="776102" y="52942"/>
                  </a:lnTo>
                  <a:cubicBezTo>
                    <a:pt x="781792" y="43264"/>
                    <a:pt x="789758" y="37572"/>
                    <a:pt x="803982" y="37572"/>
                  </a:cubicBezTo>
                  <a:cubicBezTo>
                    <a:pt x="824466" y="37572"/>
                    <a:pt x="831863" y="48957"/>
                    <a:pt x="831863" y="68881"/>
                  </a:cubicBezTo>
                  <a:lnTo>
                    <a:pt x="831863" y="124670"/>
                  </a:lnTo>
                  <a:lnTo>
                    <a:pt x="806827" y="124670"/>
                  </a:lnTo>
                  <a:lnTo>
                    <a:pt x="806827" y="75713"/>
                  </a:lnTo>
                  <a:cubicBezTo>
                    <a:pt x="806827" y="64896"/>
                    <a:pt x="803414" y="59204"/>
                    <a:pt x="793172" y="59204"/>
                  </a:cubicBezTo>
                  <a:cubicBezTo>
                    <a:pt x="782361" y="59204"/>
                    <a:pt x="775533" y="66604"/>
                    <a:pt x="775533" y="77420"/>
                  </a:cubicBezTo>
                  <a:lnTo>
                    <a:pt x="775533" y="124670"/>
                  </a:lnTo>
                  <a:lnTo>
                    <a:pt x="750498" y="124670"/>
                  </a:lnTo>
                  <a:lnTo>
                    <a:pt x="750498" y="39279"/>
                  </a:lnTo>
                  <a:close/>
                  <a:moveTo>
                    <a:pt x="932574" y="39279"/>
                  </a:moveTo>
                  <a:lnTo>
                    <a:pt x="932574" y="58065"/>
                  </a:lnTo>
                  <a:lnTo>
                    <a:pt x="917212" y="58065"/>
                  </a:lnTo>
                  <a:cubicBezTo>
                    <a:pt x="918918" y="61481"/>
                    <a:pt x="919488" y="65466"/>
                    <a:pt x="919488" y="69451"/>
                  </a:cubicBezTo>
                  <a:cubicBezTo>
                    <a:pt x="919488" y="87667"/>
                    <a:pt x="906970" y="100760"/>
                    <a:pt x="885348" y="100760"/>
                  </a:cubicBezTo>
                  <a:cubicBezTo>
                    <a:pt x="880227" y="100760"/>
                    <a:pt x="875106" y="100191"/>
                    <a:pt x="871124" y="98483"/>
                  </a:cubicBezTo>
                  <a:cubicBezTo>
                    <a:pt x="869416" y="100191"/>
                    <a:pt x="868847" y="101899"/>
                    <a:pt x="868847" y="103607"/>
                  </a:cubicBezTo>
                  <a:cubicBezTo>
                    <a:pt x="868847" y="114992"/>
                    <a:pt x="930867" y="95068"/>
                    <a:pt x="930867" y="130932"/>
                  </a:cubicBezTo>
                  <a:cubicBezTo>
                    <a:pt x="930867" y="145163"/>
                    <a:pt x="922333" y="157118"/>
                    <a:pt x="885917" y="157118"/>
                  </a:cubicBezTo>
                  <a:cubicBezTo>
                    <a:pt x="854623" y="157118"/>
                    <a:pt x="844381" y="149717"/>
                    <a:pt x="844381" y="137763"/>
                  </a:cubicBezTo>
                  <a:cubicBezTo>
                    <a:pt x="844381" y="131501"/>
                    <a:pt x="847795" y="126377"/>
                    <a:pt x="853485" y="122962"/>
                  </a:cubicBezTo>
                  <a:cubicBezTo>
                    <a:pt x="848933" y="120115"/>
                    <a:pt x="846088" y="116131"/>
                    <a:pt x="846088" y="109869"/>
                  </a:cubicBezTo>
                  <a:cubicBezTo>
                    <a:pt x="846088" y="102468"/>
                    <a:pt x="849502" y="96206"/>
                    <a:pt x="858606" y="91652"/>
                  </a:cubicBezTo>
                  <a:cubicBezTo>
                    <a:pt x="852916" y="85959"/>
                    <a:pt x="850071" y="78559"/>
                    <a:pt x="850071" y="69451"/>
                  </a:cubicBezTo>
                  <a:cubicBezTo>
                    <a:pt x="850071" y="50665"/>
                    <a:pt x="862589" y="38141"/>
                    <a:pt x="884779" y="38141"/>
                  </a:cubicBezTo>
                  <a:cubicBezTo>
                    <a:pt x="889331" y="38141"/>
                    <a:pt x="893314" y="38710"/>
                    <a:pt x="897297" y="39849"/>
                  </a:cubicBezTo>
                  <a:lnTo>
                    <a:pt x="932574" y="39849"/>
                  </a:lnTo>
                  <a:close/>
                  <a:moveTo>
                    <a:pt x="867709" y="127516"/>
                  </a:moveTo>
                  <a:cubicBezTo>
                    <a:pt x="864864" y="129793"/>
                    <a:pt x="864296" y="132070"/>
                    <a:pt x="864296" y="133778"/>
                  </a:cubicBezTo>
                  <a:cubicBezTo>
                    <a:pt x="864296" y="138901"/>
                    <a:pt x="868279" y="141748"/>
                    <a:pt x="887055" y="141748"/>
                  </a:cubicBezTo>
                  <a:cubicBezTo>
                    <a:pt x="902418" y="141748"/>
                    <a:pt x="906970" y="137193"/>
                    <a:pt x="906970" y="133778"/>
                  </a:cubicBezTo>
                  <a:cubicBezTo>
                    <a:pt x="907539" y="125808"/>
                    <a:pt x="885348" y="129793"/>
                    <a:pt x="867709" y="127516"/>
                  </a:cubicBezTo>
                  <a:close/>
                  <a:moveTo>
                    <a:pt x="896728" y="69451"/>
                  </a:moveTo>
                  <a:cubicBezTo>
                    <a:pt x="896728" y="59773"/>
                    <a:pt x="893314" y="54080"/>
                    <a:pt x="884779" y="54080"/>
                  </a:cubicBezTo>
                  <a:cubicBezTo>
                    <a:pt x="876244" y="54080"/>
                    <a:pt x="872830" y="59773"/>
                    <a:pt x="872830" y="69451"/>
                  </a:cubicBezTo>
                  <a:cubicBezTo>
                    <a:pt x="872830" y="79128"/>
                    <a:pt x="876244" y="84821"/>
                    <a:pt x="884779" y="84821"/>
                  </a:cubicBezTo>
                  <a:cubicBezTo>
                    <a:pt x="893314" y="84821"/>
                    <a:pt x="896728" y="79128"/>
                    <a:pt x="896728" y="69451"/>
                  </a:cubicBezTo>
                  <a:close/>
                  <a:moveTo>
                    <a:pt x="569" y="159964"/>
                  </a:moveTo>
                  <a:lnTo>
                    <a:pt x="82504" y="159964"/>
                  </a:lnTo>
                  <a:lnTo>
                    <a:pt x="82504" y="181596"/>
                  </a:lnTo>
                  <a:lnTo>
                    <a:pt x="27311" y="181596"/>
                  </a:lnTo>
                  <a:lnTo>
                    <a:pt x="27311" y="208921"/>
                  </a:lnTo>
                  <a:lnTo>
                    <a:pt x="79090" y="208921"/>
                  </a:lnTo>
                  <a:lnTo>
                    <a:pt x="79090" y="229984"/>
                  </a:lnTo>
                  <a:lnTo>
                    <a:pt x="27311" y="229984"/>
                  </a:lnTo>
                  <a:lnTo>
                    <a:pt x="27311" y="277803"/>
                  </a:lnTo>
                  <a:lnTo>
                    <a:pt x="569" y="277803"/>
                  </a:lnTo>
                  <a:lnTo>
                    <a:pt x="569" y="159964"/>
                  </a:lnTo>
                  <a:close/>
                  <a:moveTo>
                    <a:pt x="99573" y="167365"/>
                  </a:moveTo>
                  <a:cubicBezTo>
                    <a:pt x="99573" y="158826"/>
                    <a:pt x="104694" y="153133"/>
                    <a:pt x="113798" y="153133"/>
                  </a:cubicBezTo>
                  <a:cubicBezTo>
                    <a:pt x="122333" y="153133"/>
                    <a:pt x="128592" y="158826"/>
                    <a:pt x="128592" y="167365"/>
                  </a:cubicBezTo>
                  <a:cubicBezTo>
                    <a:pt x="128592" y="175904"/>
                    <a:pt x="122902" y="181596"/>
                    <a:pt x="113798" y="181596"/>
                  </a:cubicBezTo>
                  <a:cubicBezTo>
                    <a:pt x="104694" y="181596"/>
                    <a:pt x="99573" y="175904"/>
                    <a:pt x="99573" y="167365"/>
                  </a:cubicBezTo>
                  <a:close/>
                  <a:moveTo>
                    <a:pt x="101280" y="192412"/>
                  </a:moveTo>
                  <a:lnTo>
                    <a:pt x="126316" y="192412"/>
                  </a:lnTo>
                  <a:lnTo>
                    <a:pt x="126316" y="277803"/>
                  </a:lnTo>
                  <a:lnTo>
                    <a:pt x="101280" y="277803"/>
                  </a:lnTo>
                  <a:lnTo>
                    <a:pt x="101280" y="192412"/>
                  </a:lnTo>
                  <a:close/>
                  <a:moveTo>
                    <a:pt x="147368" y="192412"/>
                  </a:moveTo>
                  <a:lnTo>
                    <a:pt x="172404" y="192412"/>
                  </a:lnTo>
                  <a:lnTo>
                    <a:pt x="172404" y="206075"/>
                  </a:lnTo>
                  <a:lnTo>
                    <a:pt x="172973" y="206075"/>
                  </a:lnTo>
                  <a:cubicBezTo>
                    <a:pt x="178663" y="196397"/>
                    <a:pt x="186060" y="190705"/>
                    <a:pt x="194595" y="190705"/>
                  </a:cubicBezTo>
                  <a:cubicBezTo>
                    <a:pt x="196871" y="190705"/>
                    <a:pt x="199146" y="191274"/>
                    <a:pt x="201991" y="191843"/>
                  </a:cubicBezTo>
                  <a:lnTo>
                    <a:pt x="201991" y="218029"/>
                  </a:lnTo>
                  <a:cubicBezTo>
                    <a:pt x="199146" y="216891"/>
                    <a:pt x="195733" y="216322"/>
                    <a:pt x="191181" y="216322"/>
                  </a:cubicBezTo>
                  <a:cubicBezTo>
                    <a:pt x="180370" y="216322"/>
                    <a:pt x="172973" y="223153"/>
                    <a:pt x="172973" y="235107"/>
                  </a:cubicBezTo>
                  <a:lnTo>
                    <a:pt x="172973" y="277803"/>
                  </a:lnTo>
                  <a:lnTo>
                    <a:pt x="147937" y="277803"/>
                  </a:lnTo>
                  <a:lnTo>
                    <a:pt x="147937" y="192412"/>
                  </a:lnTo>
                  <a:close/>
                  <a:moveTo>
                    <a:pt x="234993" y="249339"/>
                  </a:moveTo>
                  <a:cubicBezTo>
                    <a:pt x="235562" y="259017"/>
                    <a:pt x="242390" y="261863"/>
                    <a:pt x="250355" y="261863"/>
                  </a:cubicBezTo>
                  <a:cubicBezTo>
                    <a:pt x="258890" y="261863"/>
                    <a:pt x="262304" y="259017"/>
                    <a:pt x="262304" y="254463"/>
                  </a:cubicBezTo>
                  <a:cubicBezTo>
                    <a:pt x="262304" y="240231"/>
                    <a:pt x="213371" y="251047"/>
                    <a:pt x="213371" y="218029"/>
                  </a:cubicBezTo>
                  <a:cubicBezTo>
                    <a:pt x="213371" y="202659"/>
                    <a:pt x="224182" y="190705"/>
                    <a:pt x="248649" y="190705"/>
                  </a:cubicBezTo>
                  <a:cubicBezTo>
                    <a:pt x="272546" y="190705"/>
                    <a:pt x="285064" y="201521"/>
                    <a:pt x="285633" y="219737"/>
                  </a:cubicBezTo>
                  <a:lnTo>
                    <a:pt x="261735" y="219737"/>
                  </a:lnTo>
                  <a:cubicBezTo>
                    <a:pt x="261735" y="211767"/>
                    <a:pt x="256045" y="208352"/>
                    <a:pt x="248649" y="208352"/>
                  </a:cubicBezTo>
                  <a:cubicBezTo>
                    <a:pt x="240683" y="208352"/>
                    <a:pt x="238407" y="212337"/>
                    <a:pt x="238407" y="215183"/>
                  </a:cubicBezTo>
                  <a:cubicBezTo>
                    <a:pt x="238407" y="229415"/>
                    <a:pt x="287340" y="218599"/>
                    <a:pt x="287340" y="252185"/>
                  </a:cubicBezTo>
                  <a:cubicBezTo>
                    <a:pt x="287340" y="268125"/>
                    <a:pt x="276529" y="278941"/>
                    <a:pt x="250925" y="278941"/>
                  </a:cubicBezTo>
                  <a:cubicBezTo>
                    <a:pt x="226458" y="278941"/>
                    <a:pt x="211664" y="271541"/>
                    <a:pt x="210526" y="248770"/>
                  </a:cubicBezTo>
                  <a:lnTo>
                    <a:pt x="234993" y="248770"/>
                  </a:lnTo>
                  <a:close/>
                  <a:moveTo>
                    <a:pt x="308393" y="212337"/>
                  </a:moveTo>
                  <a:lnTo>
                    <a:pt x="297013" y="212337"/>
                  </a:lnTo>
                  <a:lnTo>
                    <a:pt x="297013" y="192412"/>
                  </a:lnTo>
                  <a:lnTo>
                    <a:pt x="308393" y="192412"/>
                  </a:lnTo>
                  <a:lnTo>
                    <a:pt x="308393" y="170211"/>
                  </a:lnTo>
                  <a:lnTo>
                    <a:pt x="333428" y="170211"/>
                  </a:lnTo>
                  <a:lnTo>
                    <a:pt x="333428" y="192412"/>
                  </a:lnTo>
                  <a:lnTo>
                    <a:pt x="353343" y="192412"/>
                  </a:lnTo>
                  <a:lnTo>
                    <a:pt x="353343" y="212337"/>
                  </a:lnTo>
                  <a:lnTo>
                    <a:pt x="333428" y="212337"/>
                  </a:lnTo>
                  <a:lnTo>
                    <a:pt x="333428" y="244785"/>
                  </a:lnTo>
                  <a:cubicBezTo>
                    <a:pt x="333428" y="252755"/>
                    <a:pt x="337411" y="256170"/>
                    <a:pt x="346515" y="256170"/>
                  </a:cubicBezTo>
                  <a:cubicBezTo>
                    <a:pt x="348791" y="256170"/>
                    <a:pt x="351067" y="256170"/>
                    <a:pt x="355050" y="255601"/>
                  </a:cubicBezTo>
                  <a:lnTo>
                    <a:pt x="355050" y="277803"/>
                  </a:lnTo>
                  <a:cubicBezTo>
                    <a:pt x="351636" y="278372"/>
                    <a:pt x="347084" y="279510"/>
                    <a:pt x="341963" y="279510"/>
                  </a:cubicBezTo>
                  <a:cubicBezTo>
                    <a:pt x="319772" y="279510"/>
                    <a:pt x="308393" y="269833"/>
                    <a:pt x="308393" y="245354"/>
                  </a:cubicBezTo>
                  <a:lnTo>
                    <a:pt x="308393" y="212337"/>
                  </a:lnTo>
                  <a:close/>
                </a:path>
              </a:pathLst>
            </a:custGeom>
            <a:solidFill>
              <a:srgbClr val="858381"/>
            </a:solidFill>
            <a:ln w="5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80223544-09A8-46FF-EF4F-95834D0E149D}"/>
                </a:ext>
              </a:extLst>
            </p:cNvPr>
            <p:cNvSpPr/>
            <p:nvPr/>
          </p:nvSpPr>
          <p:spPr>
            <a:xfrm>
              <a:off x="3487075" y="6411984"/>
              <a:ext cx="1250639" cy="290924"/>
            </a:xfrm>
            <a:custGeom>
              <a:avLst/>
              <a:gdLst>
                <a:gd name="connsiteX0" fmla="*/ 1063442 w 1250639"/>
                <a:gd name="connsiteY0" fmla="*/ 223153 h 290924"/>
                <a:gd name="connsiteX1" fmla="*/ 1155049 w 1250639"/>
                <a:gd name="connsiteY1" fmla="*/ 149717 h 290924"/>
                <a:gd name="connsiteX2" fmla="*/ 1188051 w 1250639"/>
                <a:gd name="connsiteY2" fmla="*/ 154272 h 290924"/>
                <a:gd name="connsiteX3" fmla="*/ 1188620 w 1250639"/>
                <a:gd name="connsiteY3" fmla="*/ 154272 h 290924"/>
                <a:gd name="connsiteX4" fmla="*/ 1190327 w 1250639"/>
                <a:gd name="connsiteY4" fmla="*/ 154841 h 290924"/>
                <a:gd name="connsiteX5" fmla="*/ 1192033 w 1250639"/>
                <a:gd name="connsiteY5" fmla="*/ 155410 h 290924"/>
                <a:gd name="connsiteX6" fmla="*/ 1193171 w 1250639"/>
                <a:gd name="connsiteY6" fmla="*/ 155410 h 290924"/>
                <a:gd name="connsiteX7" fmla="*/ 1194310 w 1250639"/>
                <a:gd name="connsiteY7" fmla="*/ 155979 h 290924"/>
                <a:gd name="connsiteX8" fmla="*/ 1199431 w 1250639"/>
                <a:gd name="connsiteY8" fmla="*/ 157687 h 290924"/>
                <a:gd name="connsiteX9" fmla="*/ 1199431 w 1250639"/>
                <a:gd name="connsiteY9" fmla="*/ 157687 h 290924"/>
                <a:gd name="connsiteX10" fmla="*/ 1202276 w 1250639"/>
                <a:gd name="connsiteY10" fmla="*/ 158826 h 290924"/>
                <a:gd name="connsiteX11" fmla="*/ 1202276 w 1250639"/>
                <a:gd name="connsiteY11" fmla="*/ 146871 h 290924"/>
                <a:gd name="connsiteX12" fmla="*/ 1156187 w 1250639"/>
                <a:gd name="connsiteY12" fmla="*/ 106453 h 290924"/>
                <a:gd name="connsiteX13" fmla="*/ 1103840 w 1250639"/>
                <a:gd name="connsiteY13" fmla="*/ 138332 h 290924"/>
                <a:gd name="connsiteX14" fmla="*/ 1069701 w 1250639"/>
                <a:gd name="connsiteY14" fmla="*/ 105884 h 290924"/>
                <a:gd name="connsiteX15" fmla="*/ 1156756 w 1250639"/>
                <a:gd name="connsiteY15" fmla="*/ 60342 h 290924"/>
                <a:gd name="connsiteX16" fmla="*/ 1250640 w 1250639"/>
                <a:gd name="connsiteY16" fmla="*/ 143455 h 290924"/>
                <a:gd name="connsiteX17" fmla="*/ 1250640 w 1250639"/>
                <a:gd name="connsiteY17" fmla="*/ 285772 h 290924"/>
                <a:gd name="connsiteX18" fmla="*/ 1202276 w 1250639"/>
                <a:gd name="connsiteY18" fmla="*/ 285772 h 290924"/>
                <a:gd name="connsiteX19" fmla="*/ 1202276 w 1250639"/>
                <a:gd name="connsiteY19" fmla="*/ 266986 h 290924"/>
                <a:gd name="connsiteX20" fmla="*/ 1199999 w 1250639"/>
                <a:gd name="connsiteY20" fmla="*/ 268694 h 290924"/>
                <a:gd name="connsiteX21" fmla="*/ 1137411 w 1250639"/>
                <a:gd name="connsiteY21" fmla="*/ 290896 h 290924"/>
                <a:gd name="connsiteX22" fmla="*/ 1063442 w 1250639"/>
                <a:gd name="connsiteY22" fmla="*/ 223153 h 290924"/>
                <a:gd name="connsiteX23" fmla="*/ 1111237 w 1250639"/>
                <a:gd name="connsiteY23" fmla="*/ 219737 h 290924"/>
                <a:gd name="connsiteX24" fmla="*/ 1146514 w 1250639"/>
                <a:gd name="connsiteY24" fmla="*/ 247062 h 290924"/>
                <a:gd name="connsiteX25" fmla="*/ 1201706 w 1250639"/>
                <a:gd name="connsiteY25" fmla="*/ 227138 h 290924"/>
                <a:gd name="connsiteX26" fmla="*/ 1201706 w 1250639"/>
                <a:gd name="connsiteY26" fmla="*/ 200382 h 290924"/>
                <a:gd name="connsiteX27" fmla="*/ 1152773 w 1250639"/>
                <a:gd name="connsiteY27" fmla="*/ 190705 h 290924"/>
                <a:gd name="connsiteX28" fmla="*/ 1111237 w 1250639"/>
                <a:gd name="connsiteY28" fmla="*/ 219737 h 290924"/>
                <a:gd name="connsiteX29" fmla="*/ 1111237 w 1250639"/>
                <a:gd name="connsiteY29" fmla="*/ 219737 h 290924"/>
                <a:gd name="connsiteX30" fmla="*/ 862589 w 1250639"/>
                <a:gd name="connsiteY30" fmla="*/ 247631 h 290924"/>
                <a:gd name="connsiteX31" fmla="*/ 894452 w 1250639"/>
                <a:gd name="connsiteY31" fmla="*/ 214614 h 290924"/>
                <a:gd name="connsiteX32" fmla="*/ 958179 w 1250639"/>
                <a:gd name="connsiteY32" fmla="*/ 246493 h 290924"/>
                <a:gd name="connsiteX33" fmla="*/ 992318 w 1250639"/>
                <a:gd name="connsiteY33" fmla="*/ 223722 h 290924"/>
                <a:gd name="connsiteX34" fmla="*/ 976386 w 1250639"/>
                <a:gd name="connsiteY34" fmla="*/ 204936 h 290924"/>
                <a:gd name="connsiteX35" fmla="*/ 966714 w 1250639"/>
                <a:gd name="connsiteY35" fmla="*/ 202090 h 290924"/>
                <a:gd name="connsiteX36" fmla="*/ 937695 w 1250639"/>
                <a:gd name="connsiteY36" fmla="*/ 194689 h 290924"/>
                <a:gd name="connsiteX37" fmla="*/ 871123 w 1250639"/>
                <a:gd name="connsiteY37" fmla="*/ 125239 h 290924"/>
                <a:gd name="connsiteX38" fmla="*/ 951351 w 1250639"/>
                <a:gd name="connsiteY38" fmla="*/ 59773 h 290924"/>
                <a:gd name="connsiteX39" fmla="*/ 1033285 w 1250639"/>
                <a:gd name="connsiteY39" fmla="*/ 96775 h 290924"/>
                <a:gd name="connsiteX40" fmla="*/ 1001422 w 1250639"/>
                <a:gd name="connsiteY40" fmla="*/ 131501 h 290924"/>
                <a:gd name="connsiteX41" fmla="*/ 949644 w 1250639"/>
                <a:gd name="connsiteY41" fmla="*/ 103607 h 290924"/>
                <a:gd name="connsiteX42" fmla="*/ 919488 w 1250639"/>
                <a:gd name="connsiteY42" fmla="*/ 124100 h 290924"/>
                <a:gd name="connsiteX43" fmla="*/ 936557 w 1250639"/>
                <a:gd name="connsiteY43" fmla="*/ 143455 h 290924"/>
                <a:gd name="connsiteX44" fmla="*/ 941109 w 1250639"/>
                <a:gd name="connsiteY44" fmla="*/ 144594 h 290924"/>
                <a:gd name="connsiteX45" fmla="*/ 975817 w 1250639"/>
                <a:gd name="connsiteY45" fmla="*/ 152564 h 290924"/>
                <a:gd name="connsiteX46" fmla="*/ 1041251 w 1250639"/>
                <a:gd name="connsiteY46" fmla="*/ 221445 h 290924"/>
                <a:gd name="connsiteX47" fmla="*/ 953627 w 1250639"/>
                <a:gd name="connsiteY47" fmla="*/ 289757 h 290924"/>
                <a:gd name="connsiteX48" fmla="*/ 862589 w 1250639"/>
                <a:gd name="connsiteY48" fmla="*/ 247631 h 290924"/>
                <a:gd name="connsiteX49" fmla="*/ 862589 w 1250639"/>
                <a:gd name="connsiteY49" fmla="*/ 247631 h 290924"/>
                <a:gd name="connsiteX50" fmla="*/ 649786 w 1250639"/>
                <a:gd name="connsiteY50" fmla="*/ 193551 h 290924"/>
                <a:gd name="connsiteX51" fmla="*/ 649786 w 1250639"/>
                <a:gd name="connsiteY51" fmla="*/ 66035 h 290924"/>
                <a:gd name="connsiteX52" fmla="*/ 700995 w 1250639"/>
                <a:gd name="connsiteY52" fmla="*/ 66035 h 290924"/>
                <a:gd name="connsiteX53" fmla="*/ 700995 w 1250639"/>
                <a:gd name="connsiteY53" fmla="*/ 197536 h 290924"/>
                <a:gd name="connsiteX54" fmla="*/ 741963 w 1250639"/>
                <a:gd name="connsiteY54" fmla="*/ 245354 h 290924"/>
                <a:gd name="connsiteX55" fmla="*/ 782930 w 1250639"/>
                <a:gd name="connsiteY55" fmla="*/ 197536 h 290924"/>
                <a:gd name="connsiteX56" fmla="*/ 782930 w 1250639"/>
                <a:gd name="connsiteY56" fmla="*/ 66035 h 290924"/>
                <a:gd name="connsiteX57" fmla="*/ 834139 w 1250639"/>
                <a:gd name="connsiteY57" fmla="*/ 66035 h 290924"/>
                <a:gd name="connsiteX58" fmla="*/ 834139 w 1250639"/>
                <a:gd name="connsiteY58" fmla="*/ 193551 h 290924"/>
                <a:gd name="connsiteX59" fmla="*/ 741394 w 1250639"/>
                <a:gd name="connsiteY59" fmla="*/ 290326 h 290924"/>
                <a:gd name="connsiteX60" fmla="*/ 649786 w 1250639"/>
                <a:gd name="connsiteY60" fmla="*/ 193551 h 290924"/>
                <a:gd name="connsiteX61" fmla="*/ 649786 w 1250639"/>
                <a:gd name="connsiteY61" fmla="*/ 193551 h 290924"/>
                <a:gd name="connsiteX62" fmla="*/ 514367 w 1250639"/>
                <a:gd name="connsiteY62" fmla="*/ 207783 h 290924"/>
                <a:gd name="connsiteX63" fmla="*/ 514367 w 1250639"/>
                <a:gd name="connsiteY63" fmla="*/ 111576 h 290924"/>
                <a:gd name="connsiteX64" fmla="*/ 481934 w 1250639"/>
                <a:gd name="connsiteY64" fmla="*/ 111576 h 290924"/>
                <a:gd name="connsiteX65" fmla="*/ 481934 w 1250639"/>
                <a:gd name="connsiteY65" fmla="*/ 66035 h 290924"/>
                <a:gd name="connsiteX66" fmla="*/ 514367 w 1250639"/>
                <a:gd name="connsiteY66" fmla="*/ 66035 h 290924"/>
                <a:gd name="connsiteX67" fmla="*/ 514367 w 1250639"/>
                <a:gd name="connsiteY67" fmla="*/ 569 h 290924"/>
                <a:gd name="connsiteX68" fmla="*/ 565007 w 1250639"/>
                <a:gd name="connsiteY68" fmla="*/ 569 h 290924"/>
                <a:gd name="connsiteX69" fmla="*/ 565007 w 1250639"/>
                <a:gd name="connsiteY69" fmla="*/ 66035 h 290924"/>
                <a:gd name="connsiteX70" fmla="*/ 617354 w 1250639"/>
                <a:gd name="connsiteY70" fmla="*/ 66035 h 290924"/>
                <a:gd name="connsiteX71" fmla="*/ 617354 w 1250639"/>
                <a:gd name="connsiteY71" fmla="*/ 111576 h 290924"/>
                <a:gd name="connsiteX72" fmla="*/ 565007 w 1250639"/>
                <a:gd name="connsiteY72" fmla="*/ 111576 h 290924"/>
                <a:gd name="connsiteX73" fmla="*/ 565007 w 1250639"/>
                <a:gd name="connsiteY73" fmla="*/ 200382 h 290924"/>
                <a:gd name="connsiteX74" fmla="*/ 600853 w 1250639"/>
                <a:gd name="connsiteY74" fmla="*/ 240231 h 290924"/>
                <a:gd name="connsiteX75" fmla="*/ 600853 w 1250639"/>
                <a:gd name="connsiteY75" fmla="*/ 240231 h 290924"/>
                <a:gd name="connsiteX76" fmla="*/ 617354 w 1250639"/>
                <a:gd name="connsiteY76" fmla="*/ 239092 h 290924"/>
                <a:gd name="connsiteX77" fmla="*/ 617354 w 1250639"/>
                <a:gd name="connsiteY77" fmla="*/ 284634 h 290924"/>
                <a:gd name="connsiteX78" fmla="*/ 590042 w 1250639"/>
                <a:gd name="connsiteY78" fmla="*/ 285772 h 290924"/>
                <a:gd name="connsiteX79" fmla="*/ 514367 w 1250639"/>
                <a:gd name="connsiteY79" fmla="*/ 207783 h 290924"/>
                <a:gd name="connsiteX80" fmla="*/ 514367 w 1250639"/>
                <a:gd name="connsiteY80" fmla="*/ 207783 h 290924"/>
                <a:gd name="connsiteX81" fmla="*/ 344808 w 1250639"/>
                <a:gd name="connsiteY81" fmla="*/ 285203 h 290924"/>
                <a:gd name="connsiteX82" fmla="*/ 344808 w 1250639"/>
                <a:gd name="connsiteY82" fmla="*/ 144025 h 290924"/>
                <a:gd name="connsiteX83" fmla="*/ 423328 w 1250639"/>
                <a:gd name="connsiteY83" fmla="*/ 65466 h 290924"/>
                <a:gd name="connsiteX84" fmla="*/ 452347 w 1250639"/>
                <a:gd name="connsiteY84" fmla="*/ 65466 h 290924"/>
                <a:gd name="connsiteX85" fmla="*/ 452347 w 1250639"/>
                <a:gd name="connsiteY85" fmla="*/ 111576 h 290924"/>
                <a:gd name="connsiteX86" fmla="*/ 434139 w 1250639"/>
                <a:gd name="connsiteY86" fmla="*/ 111576 h 290924"/>
                <a:gd name="connsiteX87" fmla="*/ 394879 w 1250639"/>
                <a:gd name="connsiteY87" fmla="*/ 150856 h 290924"/>
                <a:gd name="connsiteX88" fmla="*/ 394879 w 1250639"/>
                <a:gd name="connsiteY88" fmla="*/ 150856 h 290924"/>
                <a:gd name="connsiteX89" fmla="*/ 394879 w 1250639"/>
                <a:gd name="connsiteY89" fmla="*/ 285203 h 290924"/>
                <a:gd name="connsiteX90" fmla="*/ 344808 w 1250639"/>
                <a:gd name="connsiteY90" fmla="*/ 285203 h 290924"/>
                <a:gd name="connsiteX91" fmla="*/ 246942 w 1250639"/>
                <a:gd name="connsiteY91" fmla="*/ 285203 h 290924"/>
                <a:gd name="connsiteX92" fmla="*/ 246942 w 1250639"/>
                <a:gd name="connsiteY92" fmla="*/ 70589 h 290924"/>
                <a:gd name="connsiteX93" fmla="*/ 298151 w 1250639"/>
                <a:gd name="connsiteY93" fmla="*/ 140609 h 290924"/>
                <a:gd name="connsiteX94" fmla="*/ 298151 w 1250639"/>
                <a:gd name="connsiteY94" fmla="*/ 285203 h 290924"/>
                <a:gd name="connsiteX95" fmla="*/ 246942 w 1250639"/>
                <a:gd name="connsiteY95" fmla="*/ 285203 h 290924"/>
                <a:gd name="connsiteX96" fmla="*/ 77951 w 1250639"/>
                <a:gd name="connsiteY96" fmla="*/ 285203 h 290924"/>
                <a:gd name="connsiteX97" fmla="*/ 0 w 1250639"/>
                <a:gd name="connsiteY97" fmla="*/ 65466 h 290924"/>
                <a:gd name="connsiteX98" fmla="*/ 52347 w 1250639"/>
                <a:gd name="connsiteY98" fmla="*/ 65466 h 290924"/>
                <a:gd name="connsiteX99" fmla="*/ 105832 w 1250639"/>
                <a:gd name="connsiteY99" fmla="*/ 226568 h 290924"/>
                <a:gd name="connsiteX100" fmla="*/ 159317 w 1250639"/>
                <a:gd name="connsiteY100" fmla="*/ 65466 h 290924"/>
                <a:gd name="connsiteX101" fmla="*/ 211664 w 1250639"/>
                <a:gd name="connsiteY101" fmla="*/ 65466 h 290924"/>
                <a:gd name="connsiteX102" fmla="*/ 133713 w 1250639"/>
                <a:gd name="connsiteY102" fmla="*/ 285203 h 290924"/>
                <a:gd name="connsiteX103" fmla="*/ 77951 w 1250639"/>
                <a:gd name="connsiteY103" fmla="*/ 285203 h 290924"/>
                <a:gd name="connsiteX104" fmla="*/ 246942 w 1250639"/>
                <a:gd name="connsiteY104" fmla="*/ 0 h 290924"/>
                <a:gd name="connsiteX105" fmla="*/ 297013 w 1250639"/>
                <a:gd name="connsiteY105" fmla="*/ 0 h 290924"/>
                <a:gd name="connsiteX106" fmla="*/ 246942 w 1250639"/>
                <a:gd name="connsiteY106" fmla="*/ 60342 h 290924"/>
                <a:gd name="connsiteX107" fmla="*/ 246942 w 1250639"/>
                <a:gd name="connsiteY107" fmla="*/ 0 h 290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</a:cxnLst>
              <a:rect l="l" t="t" r="r" b="b"/>
              <a:pathLst>
                <a:path w="1250639" h="290924">
                  <a:moveTo>
                    <a:pt x="1063442" y="223153"/>
                  </a:moveTo>
                  <a:cubicBezTo>
                    <a:pt x="1063442" y="173057"/>
                    <a:pt x="1104409" y="149717"/>
                    <a:pt x="1155049" y="149717"/>
                  </a:cubicBezTo>
                  <a:cubicBezTo>
                    <a:pt x="1166429" y="149717"/>
                    <a:pt x="1177240" y="151425"/>
                    <a:pt x="1188051" y="154272"/>
                  </a:cubicBezTo>
                  <a:lnTo>
                    <a:pt x="1188620" y="154272"/>
                  </a:lnTo>
                  <a:cubicBezTo>
                    <a:pt x="1189188" y="154272"/>
                    <a:pt x="1189758" y="154272"/>
                    <a:pt x="1190327" y="154841"/>
                  </a:cubicBezTo>
                  <a:cubicBezTo>
                    <a:pt x="1190896" y="155410"/>
                    <a:pt x="1191465" y="154841"/>
                    <a:pt x="1192033" y="155410"/>
                  </a:cubicBezTo>
                  <a:cubicBezTo>
                    <a:pt x="1192603" y="155410"/>
                    <a:pt x="1192603" y="155410"/>
                    <a:pt x="1193171" y="155410"/>
                  </a:cubicBezTo>
                  <a:cubicBezTo>
                    <a:pt x="1193741" y="155410"/>
                    <a:pt x="1194310" y="155410"/>
                    <a:pt x="1194310" y="155979"/>
                  </a:cubicBezTo>
                  <a:cubicBezTo>
                    <a:pt x="1196016" y="156549"/>
                    <a:pt x="1198293" y="157118"/>
                    <a:pt x="1199431" y="157687"/>
                  </a:cubicBezTo>
                  <a:lnTo>
                    <a:pt x="1199431" y="157687"/>
                  </a:lnTo>
                  <a:cubicBezTo>
                    <a:pt x="1200568" y="158256"/>
                    <a:pt x="1201706" y="158256"/>
                    <a:pt x="1202276" y="158826"/>
                  </a:cubicBezTo>
                  <a:lnTo>
                    <a:pt x="1202276" y="146871"/>
                  </a:lnTo>
                  <a:cubicBezTo>
                    <a:pt x="1202276" y="124100"/>
                    <a:pt x="1183499" y="105884"/>
                    <a:pt x="1156187" y="106453"/>
                  </a:cubicBezTo>
                  <a:cubicBezTo>
                    <a:pt x="1133997" y="106453"/>
                    <a:pt x="1114082" y="118977"/>
                    <a:pt x="1103840" y="138332"/>
                  </a:cubicBezTo>
                  <a:lnTo>
                    <a:pt x="1069701" y="105884"/>
                  </a:lnTo>
                  <a:cubicBezTo>
                    <a:pt x="1087340" y="75143"/>
                    <a:pt x="1123186" y="60342"/>
                    <a:pt x="1156756" y="60342"/>
                  </a:cubicBezTo>
                  <a:cubicBezTo>
                    <a:pt x="1211379" y="60342"/>
                    <a:pt x="1250640" y="87098"/>
                    <a:pt x="1250640" y="143455"/>
                  </a:cubicBezTo>
                  <a:lnTo>
                    <a:pt x="1250640" y="285772"/>
                  </a:lnTo>
                  <a:lnTo>
                    <a:pt x="1202276" y="285772"/>
                  </a:lnTo>
                  <a:lnTo>
                    <a:pt x="1202276" y="266986"/>
                  </a:lnTo>
                  <a:cubicBezTo>
                    <a:pt x="1201706" y="267556"/>
                    <a:pt x="1201137" y="268125"/>
                    <a:pt x="1199999" y="268694"/>
                  </a:cubicBezTo>
                  <a:cubicBezTo>
                    <a:pt x="1182361" y="283495"/>
                    <a:pt x="1160170" y="291465"/>
                    <a:pt x="1137411" y="290896"/>
                  </a:cubicBezTo>
                  <a:cubicBezTo>
                    <a:pt x="1097012" y="290326"/>
                    <a:pt x="1063442" y="265848"/>
                    <a:pt x="1063442" y="223153"/>
                  </a:cubicBezTo>
                  <a:close/>
                  <a:moveTo>
                    <a:pt x="1111237" y="219737"/>
                  </a:moveTo>
                  <a:cubicBezTo>
                    <a:pt x="1111237" y="234538"/>
                    <a:pt x="1122617" y="247062"/>
                    <a:pt x="1146514" y="247062"/>
                  </a:cubicBezTo>
                  <a:cubicBezTo>
                    <a:pt x="1166429" y="247062"/>
                    <a:pt x="1186344" y="240231"/>
                    <a:pt x="1201706" y="227138"/>
                  </a:cubicBezTo>
                  <a:lnTo>
                    <a:pt x="1201706" y="200382"/>
                  </a:lnTo>
                  <a:cubicBezTo>
                    <a:pt x="1186344" y="194120"/>
                    <a:pt x="1169843" y="190705"/>
                    <a:pt x="1152773" y="190705"/>
                  </a:cubicBezTo>
                  <a:cubicBezTo>
                    <a:pt x="1128307" y="190705"/>
                    <a:pt x="1111237" y="200951"/>
                    <a:pt x="1111237" y="219737"/>
                  </a:cubicBezTo>
                  <a:lnTo>
                    <a:pt x="1111237" y="219737"/>
                  </a:lnTo>
                  <a:close/>
                  <a:moveTo>
                    <a:pt x="862589" y="247631"/>
                  </a:moveTo>
                  <a:lnTo>
                    <a:pt x="894452" y="214614"/>
                  </a:lnTo>
                  <a:cubicBezTo>
                    <a:pt x="909246" y="235107"/>
                    <a:pt x="932574" y="247062"/>
                    <a:pt x="958179" y="246493"/>
                  </a:cubicBezTo>
                  <a:cubicBezTo>
                    <a:pt x="984921" y="246493"/>
                    <a:pt x="992318" y="234538"/>
                    <a:pt x="992318" y="223722"/>
                  </a:cubicBezTo>
                  <a:cubicBezTo>
                    <a:pt x="992318" y="215752"/>
                    <a:pt x="988335" y="209490"/>
                    <a:pt x="976386" y="204936"/>
                  </a:cubicBezTo>
                  <a:cubicBezTo>
                    <a:pt x="973542" y="203798"/>
                    <a:pt x="970127" y="202659"/>
                    <a:pt x="966714" y="202090"/>
                  </a:cubicBezTo>
                  <a:lnTo>
                    <a:pt x="937695" y="194689"/>
                  </a:lnTo>
                  <a:cubicBezTo>
                    <a:pt x="896728" y="184443"/>
                    <a:pt x="871123" y="163380"/>
                    <a:pt x="871123" y="125239"/>
                  </a:cubicBezTo>
                  <a:cubicBezTo>
                    <a:pt x="871123" y="84252"/>
                    <a:pt x="905263" y="59773"/>
                    <a:pt x="951351" y="59773"/>
                  </a:cubicBezTo>
                  <a:cubicBezTo>
                    <a:pt x="988335" y="59773"/>
                    <a:pt x="1013371" y="75713"/>
                    <a:pt x="1033285" y="96775"/>
                  </a:cubicBezTo>
                  <a:lnTo>
                    <a:pt x="1001422" y="131501"/>
                  </a:lnTo>
                  <a:cubicBezTo>
                    <a:pt x="989473" y="114423"/>
                    <a:pt x="970127" y="104176"/>
                    <a:pt x="949644" y="103607"/>
                  </a:cubicBezTo>
                  <a:cubicBezTo>
                    <a:pt x="930867" y="103607"/>
                    <a:pt x="919488" y="113284"/>
                    <a:pt x="919488" y="124100"/>
                  </a:cubicBezTo>
                  <a:cubicBezTo>
                    <a:pt x="919488" y="133778"/>
                    <a:pt x="926884" y="140040"/>
                    <a:pt x="936557" y="143455"/>
                  </a:cubicBezTo>
                  <a:cubicBezTo>
                    <a:pt x="938264" y="144025"/>
                    <a:pt x="939402" y="144594"/>
                    <a:pt x="941109" y="144594"/>
                  </a:cubicBezTo>
                  <a:lnTo>
                    <a:pt x="975817" y="152564"/>
                  </a:lnTo>
                  <a:cubicBezTo>
                    <a:pt x="1013371" y="161672"/>
                    <a:pt x="1041251" y="182735"/>
                    <a:pt x="1041251" y="221445"/>
                  </a:cubicBezTo>
                  <a:cubicBezTo>
                    <a:pt x="1041251" y="259586"/>
                    <a:pt x="1011664" y="289757"/>
                    <a:pt x="953627" y="289757"/>
                  </a:cubicBezTo>
                  <a:cubicBezTo>
                    <a:pt x="908108" y="290326"/>
                    <a:pt x="879658" y="269264"/>
                    <a:pt x="862589" y="247631"/>
                  </a:cubicBezTo>
                  <a:lnTo>
                    <a:pt x="862589" y="247631"/>
                  </a:lnTo>
                  <a:close/>
                  <a:moveTo>
                    <a:pt x="649786" y="193551"/>
                  </a:moveTo>
                  <a:lnTo>
                    <a:pt x="649786" y="66035"/>
                  </a:lnTo>
                  <a:lnTo>
                    <a:pt x="700995" y="66035"/>
                  </a:lnTo>
                  <a:lnTo>
                    <a:pt x="700995" y="197536"/>
                  </a:lnTo>
                  <a:cubicBezTo>
                    <a:pt x="700995" y="225999"/>
                    <a:pt x="715789" y="245354"/>
                    <a:pt x="741963" y="245354"/>
                  </a:cubicBezTo>
                  <a:cubicBezTo>
                    <a:pt x="768136" y="245354"/>
                    <a:pt x="782930" y="226568"/>
                    <a:pt x="782930" y="197536"/>
                  </a:cubicBezTo>
                  <a:lnTo>
                    <a:pt x="782930" y="66035"/>
                  </a:lnTo>
                  <a:lnTo>
                    <a:pt x="834139" y="66035"/>
                  </a:lnTo>
                  <a:lnTo>
                    <a:pt x="834139" y="193551"/>
                  </a:lnTo>
                  <a:cubicBezTo>
                    <a:pt x="834139" y="255601"/>
                    <a:pt x="790327" y="290326"/>
                    <a:pt x="741394" y="290326"/>
                  </a:cubicBezTo>
                  <a:cubicBezTo>
                    <a:pt x="692460" y="290326"/>
                    <a:pt x="650355" y="255601"/>
                    <a:pt x="649786" y="193551"/>
                  </a:cubicBezTo>
                  <a:lnTo>
                    <a:pt x="649786" y="193551"/>
                  </a:lnTo>
                  <a:close/>
                  <a:moveTo>
                    <a:pt x="514367" y="207783"/>
                  </a:moveTo>
                  <a:lnTo>
                    <a:pt x="514367" y="111576"/>
                  </a:lnTo>
                  <a:lnTo>
                    <a:pt x="481934" y="111576"/>
                  </a:lnTo>
                  <a:lnTo>
                    <a:pt x="481934" y="66035"/>
                  </a:lnTo>
                  <a:lnTo>
                    <a:pt x="514367" y="66035"/>
                  </a:lnTo>
                  <a:lnTo>
                    <a:pt x="514367" y="569"/>
                  </a:lnTo>
                  <a:lnTo>
                    <a:pt x="565007" y="569"/>
                  </a:lnTo>
                  <a:lnTo>
                    <a:pt x="565007" y="66035"/>
                  </a:lnTo>
                  <a:lnTo>
                    <a:pt x="617354" y="66035"/>
                  </a:lnTo>
                  <a:lnTo>
                    <a:pt x="617354" y="111576"/>
                  </a:lnTo>
                  <a:lnTo>
                    <a:pt x="565007" y="111576"/>
                  </a:lnTo>
                  <a:lnTo>
                    <a:pt x="565007" y="200382"/>
                  </a:lnTo>
                  <a:cubicBezTo>
                    <a:pt x="565007" y="232261"/>
                    <a:pt x="572404" y="240231"/>
                    <a:pt x="600853" y="240231"/>
                  </a:cubicBezTo>
                  <a:lnTo>
                    <a:pt x="600853" y="240231"/>
                  </a:lnTo>
                  <a:cubicBezTo>
                    <a:pt x="605405" y="240231"/>
                    <a:pt x="615647" y="239662"/>
                    <a:pt x="617354" y="239092"/>
                  </a:cubicBezTo>
                  <a:lnTo>
                    <a:pt x="617354" y="284634"/>
                  </a:lnTo>
                  <a:cubicBezTo>
                    <a:pt x="616216" y="284634"/>
                    <a:pt x="606543" y="285772"/>
                    <a:pt x="590042" y="285772"/>
                  </a:cubicBezTo>
                  <a:cubicBezTo>
                    <a:pt x="532574" y="285772"/>
                    <a:pt x="514367" y="263571"/>
                    <a:pt x="514367" y="207783"/>
                  </a:cubicBezTo>
                  <a:lnTo>
                    <a:pt x="514367" y="207783"/>
                  </a:lnTo>
                  <a:close/>
                  <a:moveTo>
                    <a:pt x="344808" y="285203"/>
                  </a:moveTo>
                  <a:lnTo>
                    <a:pt x="344808" y="144025"/>
                  </a:lnTo>
                  <a:cubicBezTo>
                    <a:pt x="344808" y="100760"/>
                    <a:pt x="380085" y="65466"/>
                    <a:pt x="423328" y="65466"/>
                  </a:cubicBezTo>
                  <a:lnTo>
                    <a:pt x="452347" y="65466"/>
                  </a:lnTo>
                  <a:lnTo>
                    <a:pt x="452347" y="111576"/>
                  </a:lnTo>
                  <a:lnTo>
                    <a:pt x="434139" y="111576"/>
                  </a:lnTo>
                  <a:cubicBezTo>
                    <a:pt x="412518" y="111576"/>
                    <a:pt x="394879" y="129224"/>
                    <a:pt x="394879" y="150856"/>
                  </a:cubicBezTo>
                  <a:lnTo>
                    <a:pt x="394879" y="150856"/>
                  </a:lnTo>
                  <a:lnTo>
                    <a:pt x="394879" y="285203"/>
                  </a:lnTo>
                  <a:lnTo>
                    <a:pt x="344808" y="285203"/>
                  </a:lnTo>
                  <a:close/>
                  <a:moveTo>
                    <a:pt x="246942" y="285203"/>
                  </a:moveTo>
                  <a:lnTo>
                    <a:pt x="246942" y="70589"/>
                  </a:lnTo>
                  <a:cubicBezTo>
                    <a:pt x="276529" y="81405"/>
                    <a:pt x="296444" y="109299"/>
                    <a:pt x="298151" y="140609"/>
                  </a:cubicBezTo>
                  <a:lnTo>
                    <a:pt x="298151" y="285203"/>
                  </a:lnTo>
                  <a:lnTo>
                    <a:pt x="246942" y="285203"/>
                  </a:lnTo>
                  <a:close/>
                  <a:moveTo>
                    <a:pt x="77951" y="285203"/>
                  </a:moveTo>
                  <a:lnTo>
                    <a:pt x="0" y="65466"/>
                  </a:lnTo>
                  <a:lnTo>
                    <a:pt x="52347" y="65466"/>
                  </a:lnTo>
                  <a:lnTo>
                    <a:pt x="105832" y="226568"/>
                  </a:lnTo>
                  <a:lnTo>
                    <a:pt x="159317" y="65466"/>
                  </a:lnTo>
                  <a:lnTo>
                    <a:pt x="211664" y="65466"/>
                  </a:lnTo>
                  <a:lnTo>
                    <a:pt x="133713" y="285203"/>
                  </a:lnTo>
                  <a:lnTo>
                    <a:pt x="77951" y="285203"/>
                  </a:lnTo>
                  <a:close/>
                  <a:moveTo>
                    <a:pt x="246942" y="0"/>
                  </a:moveTo>
                  <a:lnTo>
                    <a:pt x="297013" y="0"/>
                  </a:lnTo>
                  <a:cubicBezTo>
                    <a:pt x="292461" y="27325"/>
                    <a:pt x="273115" y="50665"/>
                    <a:pt x="246942" y="60342"/>
                  </a:cubicBezTo>
                  <a:lnTo>
                    <a:pt x="246942" y="0"/>
                  </a:lnTo>
                  <a:close/>
                </a:path>
              </a:pathLst>
            </a:custGeom>
            <a:solidFill>
              <a:srgbClr val="858381"/>
            </a:solidFill>
            <a:ln w="5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1268285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Blocks, F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159FC1C-5721-5E4B-ACCB-7962371C54EF}"/>
              </a:ext>
            </a:extLst>
          </p:cNvPr>
          <p:cNvSpPr/>
          <p:nvPr userDrawn="1"/>
        </p:nvSpPr>
        <p:spPr>
          <a:xfrm>
            <a:off x="9144000" y="1487771"/>
            <a:ext cx="3048000" cy="462578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l">
              <a:buFont typeface="Arial" panose="020B0604020202020204" pitchFamily="34" charset="0"/>
              <a:buNone/>
            </a:pPr>
            <a:endParaRPr lang="en-US" sz="14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1ACC97-DEF4-1B47-AC09-4DAF80371A7D}"/>
              </a:ext>
            </a:extLst>
          </p:cNvPr>
          <p:cNvSpPr/>
          <p:nvPr userDrawn="1"/>
        </p:nvSpPr>
        <p:spPr>
          <a:xfrm>
            <a:off x="6096000" y="1487771"/>
            <a:ext cx="3048000" cy="46257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l">
              <a:buFont typeface="Arial" panose="020B0604020202020204" pitchFamily="34" charset="0"/>
              <a:buNone/>
            </a:pPr>
            <a:endParaRPr lang="en-US" sz="14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43D3DCE-F7EE-8D4E-B040-48942E9C5534}"/>
              </a:ext>
            </a:extLst>
          </p:cNvPr>
          <p:cNvSpPr/>
          <p:nvPr userDrawn="1"/>
        </p:nvSpPr>
        <p:spPr>
          <a:xfrm>
            <a:off x="3048000" y="1487771"/>
            <a:ext cx="3048000" cy="46257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l">
              <a:buFont typeface="Arial" panose="020B0604020202020204" pitchFamily="34" charset="0"/>
              <a:buNone/>
            </a:pPr>
            <a:endParaRPr lang="en-US" sz="14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68D342-15CC-6F4D-9F69-158D7790B8FD}"/>
              </a:ext>
            </a:extLst>
          </p:cNvPr>
          <p:cNvSpPr/>
          <p:nvPr userDrawn="1"/>
        </p:nvSpPr>
        <p:spPr>
          <a:xfrm>
            <a:off x="0" y="1487771"/>
            <a:ext cx="3048000" cy="46257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l">
              <a:buFont typeface="Arial" panose="020B0604020202020204" pitchFamily="34" charset="0"/>
              <a:buNone/>
            </a:pPr>
            <a:endParaRPr lang="en-US" sz="1400"/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FE8CCAAF-2598-317B-89E1-9FF57F6F8CD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453423" y="2162033"/>
            <a:ext cx="2237155" cy="335791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0799A5AE-F1C4-1FBD-8D8E-FCB095FBC8F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501423" y="2162033"/>
            <a:ext cx="2237155" cy="335791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194623-F9F3-4027-5257-3B0E9B51B50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9423" y="2162033"/>
            <a:ext cx="2237155" cy="335791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8A23006E-37DA-1470-204E-8DBC028D146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05423" y="2162033"/>
            <a:ext cx="2237155" cy="3357917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itle">
            <a:extLst>
              <a:ext uri="{FF2B5EF4-FFF2-40B4-BE49-F238E27FC236}">
                <a16:creationId xmlns:a16="http://schemas.microsoft.com/office/drawing/2014/main" id="{68A17D20-2166-2195-2023-C07E5547F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19" y="457200"/>
            <a:ext cx="10735547" cy="940079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498554F-285A-796F-A35A-6AB8AE2017D9}"/>
              </a:ext>
            </a:extLst>
          </p:cNvPr>
          <p:cNvGrpSpPr/>
          <p:nvPr userDrawn="1"/>
        </p:nvGrpSpPr>
        <p:grpSpPr>
          <a:xfrm>
            <a:off x="9821208" y="6370064"/>
            <a:ext cx="1645859" cy="201757"/>
            <a:chOff x="3487075" y="6411984"/>
            <a:chExt cx="2373256" cy="290924"/>
          </a:xfrm>
        </p:grpSpPr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96453752-A887-4FFF-930E-A66E3B0ED3F0}"/>
                </a:ext>
              </a:extLst>
            </p:cNvPr>
            <p:cNvSpPr/>
            <p:nvPr/>
          </p:nvSpPr>
          <p:spPr>
            <a:xfrm>
              <a:off x="4927757" y="6418246"/>
              <a:ext cx="932574" cy="279510"/>
            </a:xfrm>
            <a:custGeom>
              <a:avLst/>
              <a:gdLst>
                <a:gd name="connsiteX0" fmla="*/ 569 w 932574"/>
                <a:gd name="connsiteY0" fmla="*/ 6831 h 279510"/>
                <a:gd name="connsiteX1" fmla="*/ 84210 w 932574"/>
                <a:gd name="connsiteY1" fmla="*/ 6831 h 279510"/>
                <a:gd name="connsiteX2" fmla="*/ 84210 w 932574"/>
                <a:gd name="connsiteY2" fmla="*/ 28463 h 279510"/>
                <a:gd name="connsiteX3" fmla="*/ 27311 w 932574"/>
                <a:gd name="connsiteY3" fmla="*/ 28463 h 279510"/>
                <a:gd name="connsiteX4" fmla="*/ 27311 w 932574"/>
                <a:gd name="connsiteY4" fmla="*/ 53511 h 279510"/>
                <a:gd name="connsiteX5" fmla="*/ 80797 w 932574"/>
                <a:gd name="connsiteY5" fmla="*/ 53511 h 279510"/>
                <a:gd name="connsiteX6" fmla="*/ 80797 w 932574"/>
                <a:gd name="connsiteY6" fmla="*/ 74574 h 279510"/>
                <a:gd name="connsiteX7" fmla="*/ 27311 w 932574"/>
                <a:gd name="connsiteY7" fmla="*/ 74574 h 279510"/>
                <a:gd name="connsiteX8" fmla="*/ 27311 w 932574"/>
                <a:gd name="connsiteY8" fmla="*/ 103037 h 279510"/>
                <a:gd name="connsiteX9" fmla="*/ 85348 w 932574"/>
                <a:gd name="connsiteY9" fmla="*/ 103037 h 279510"/>
                <a:gd name="connsiteX10" fmla="*/ 85348 w 932574"/>
                <a:gd name="connsiteY10" fmla="*/ 124670 h 279510"/>
                <a:gd name="connsiteX11" fmla="*/ 0 w 932574"/>
                <a:gd name="connsiteY11" fmla="*/ 124670 h 279510"/>
                <a:gd name="connsiteX12" fmla="*/ 0 w 932574"/>
                <a:gd name="connsiteY12" fmla="*/ 6831 h 279510"/>
                <a:gd name="connsiteX13" fmla="*/ 104694 w 932574"/>
                <a:gd name="connsiteY13" fmla="*/ 39279 h 279510"/>
                <a:gd name="connsiteX14" fmla="*/ 129730 w 932574"/>
                <a:gd name="connsiteY14" fmla="*/ 39279 h 279510"/>
                <a:gd name="connsiteX15" fmla="*/ 129730 w 932574"/>
                <a:gd name="connsiteY15" fmla="*/ 52942 h 279510"/>
                <a:gd name="connsiteX16" fmla="*/ 130299 w 932574"/>
                <a:gd name="connsiteY16" fmla="*/ 52942 h 279510"/>
                <a:gd name="connsiteX17" fmla="*/ 158179 w 932574"/>
                <a:gd name="connsiteY17" fmla="*/ 37572 h 279510"/>
                <a:gd name="connsiteX18" fmla="*/ 186060 w 932574"/>
                <a:gd name="connsiteY18" fmla="*/ 68881 h 279510"/>
                <a:gd name="connsiteX19" fmla="*/ 186060 w 932574"/>
                <a:gd name="connsiteY19" fmla="*/ 124670 h 279510"/>
                <a:gd name="connsiteX20" fmla="*/ 161024 w 932574"/>
                <a:gd name="connsiteY20" fmla="*/ 124670 h 279510"/>
                <a:gd name="connsiteX21" fmla="*/ 161024 w 932574"/>
                <a:gd name="connsiteY21" fmla="*/ 75713 h 279510"/>
                <a:gd name="connsiteX22" fmla="*/ 147368 w 932574"/>
                <a:gd name="connsiteY22" fmla="*/ 59204 h 279510"/>
                <a:gd name="connsiteX23" fmla="*/ 129730 w 932574"/>
                <a:gd name="connsiteY23" fmla="*/ 77420 h 279510"/>
                <a:gd name="connsiteX24" fmla="*/ 129730 w 932574"/>
                <a:gd name="connsiteY24" fmla="*/ 124670 h 279510"/>
                <a:gd name="connsiteX25" fmla="*/ 104694 w 932574"/>
                <a:gd name="connsiteY25" fmla="*/ 124670 h 279510"/>
                <a:gd name="connsiteX26" fmla="*/ 104694 w 932574"/>
                <a:gd name="connsiteY26" fmla="*/ 39279 h 279510"/>
                <a:gd name="connsiteX27" fmla="*/ 287340 w 932574"/>
                <a:gd name="connsiteY27" fmla="*/ 39279 h 279510"/>
                <a:gd name="connsiteX28" fmla="*/ 287340 w 932574"/>
                <a:gd name="connsiteY28" fmla="*/ 58065 h 279510"/>
                <a:gd name="connsiteX29" fmla="*/ 271408 w 932574"/>
                <a:gd name="connsiteY29" fmla="*/ 58065 h 279510"/>
                <a:gd name="connsiteX30" fmla="*/ 273684 w 932574"/>
                <a:gd name="connsiteY30" fmla="*/ 69451 h 279510"/>
                <a:gd name="connsiteX31" fmla="*/ 239545 w 932574"/>
                <a:gd name="connsiteY31" fmla="*/ 100760 h 279510"/>
                <a:gd name="connsiteX32" fmla="*/ 225320 w 932574"/>
                <a:gd name="connsiteY32" fmla="*/ 98483 h 279510"/>
                <a:gd name="connsiteX33" fmla="*/ 223044 w 932574"/>
                <a:gd name="connsiteY33" fmla="*/ 103607 h 279510"/>
                <a:gd name="connsiteX34" fmla="*/ 285064 w 932574"/>
                <a:gd name="connsiteY34" fmla="*/ 130932 h 279510"/>
                <a:gd name="connsiteX35" fmla="*/ 240114 w 932574"/>
                <a:gd name="connsiteY35" fmla="*/ 157118 h 279510"/>
                <a:gd name="connsiteX36" fmla="*/ 198578 w 932574"/>
                <a:gd name="connsiteY36" fmla="*/ 137763 h 279510"/>
                <a:gd name="connsiteX37" fmla="*/ 207681 w 932574"/>
                <a:gd name="connsiteY37" fmla="*/ 122962 h 279510"/>
                <a:gd name="connsiteX38" fmla="*/ 200284 w 932574"/>
                <a:gd name="connsiteY38" fmla="*/ 109869 h 279510"/>
                <a:gd name="connsiteX39" fmla="*/ 212802 w 932574"/>
                <a:gd name="connsiteY39" fmla="*/ 91652 h 279510"/>
                <a:gd name="connsiteX40" fmla="*/ 204267 w 932574"/>
                <a:gd name="connsiteY40" fmla="*/ 69451 h 279510"/>
                <a:gd name="connsiteX41" fmla="*/ 238976 w 932574"/>
                <a:gd name="connsiteY41" fmla="*/ 38141 h 279510"/>
                <a:gd name="connsiteX42" fmla="*/ 251494 w 932574"/>
                <a:gd name="connsiteY42" fmla="*/ 39849 h 279510"/>
                <a:gd name="connsiteX43" fmla="*/ 287340 w 932574"/>
                <a:gd name="connsiteY43" fmla="*/ 39849 h 279510"/>
                <a:gd name="connsiteX44" fmla="*/ 222475 w 932574"/>
                <a:gd name="connsiteY44" fmla="*/ 127516 h 279510"/>
                <a:gd name="connsiteX45" fmla="*/ 219061 w 932574"/>
                <a:gd name="connsiteY45" fmla="*/ 133778 h 279510"/>
                <a:gd name="connsiteX46" fmla="*/ 241821 w 932574"/>
                <a:gd name="connsiteY46" fmla="*/ 141748 h 279510"/>
                <a:gd name="connsiteX47" fmla="*/ 261735 w 932574"/>
                <a:gd name="connsiteY47" fmla="*/ 133778 h 279510"/>
                <a:gd name="connsiteX48" fmla="*/ 222475 w 932574"/>
                <a:gd name="connsiteY48" fmla="*/ 127516 h 279510"/>
                <a:gd name="connsiteX49" fmla="*/ 251494 w 932574"/>
                <a:gd name="connsiteY49" fmla="*/ 69451 h 279510"/>
                <a:gd name="connsiteX50" fmla="*/ 239545 w 932574"/>
                <a:gd name="connsiteY50" fmla="*/ 54080 h 279510"/>
                <a:gd name="connsiteX51" fmla="*/ 227596 w 932574"/>
                <a:gd name="connsiteY51" fmla="*/ 69451 h 279510"/>
                <a:gd name="connsiteX52" fmla="*/ 239545 w 932574"/>
                <a:gd name="connsiteY52" fmla="*/ 84821 h 279510"/>
                <a:gd name="connsiteX53" fmla="*/ 251494 w 932574"/>
                <a:gd name="connsiteY53" fmla="*/ 69451 h 279510"/>
                <a:gd name="connsiteX54" fmla="*/ 299858 w 932574"/>
                <a:gd name="connsiteY54" fmla="*/ 14232 h 279510"/>
                <a:gd name="connsiteX55" fmla="*/ 314082 w 932574"/>
                <a:gd name="connsiteY55" fmla="*/ 0 h 279510"/>
                <a:gd name="connsiteX56" fmla="*/ 328876 w 932574"/>
                <a:gd name="connsiteY56" fmla="*/ 14232 h 279510"/>
                <a:gd name="connsiteX57" fmla="*/ 314082 w 932574"/>
                <a:gd name="connsiteY57" fmla="*/ 28463 h 279510"/>
                <a:gd name="connsiteX58" fmla="*/ 299858 w 932574"/>
                <a:gd name="connsiteY58" fmla="*/ 14232 h 279510"/>
                <a:gd name="connsiteX59" fmla="*/ 301565 w 932574"/>
                <a:gd name="connsiteY59" fmla="*/ 39279 h 279510"/>
                <a:gd name="connsiteX60" fmla="*/ 326600 w 932574"/>
                <a:gd name="connsiteY60" fmla="*/ 39279 h 279510"/>
                <a:gd name="connsiteX61" fmla="*/ 326600 w 932574"/>
                <a:gd name="connsiteY61" fmla="*/ 124670 h 279510"/>
                <a:gd name="connsiteX62" fmla="*/ 301565 w 932574"/>
                <a:gd name="connsiteY62" fmla="*/ 124670 h 279510"/>
                <a:gd name="connsiteX63" fmla="*/ 301565 w 932574"/>
                <a:gd name="connsiteY63" fmla="*/ 39279 h 279510"/>
                <a:gd name="connsiteX64" fmla="*/ 347653 w 932574"/>
                <a:gd name="connsiteY64" fmla="*/ 39279 h 279510"/>
                <a:gd name="connsiteX65" fmla="*/ 372688 w 932574"/>
                <a:gd name="connsiteY65" fmla="*/ 39279 h 279510"/>
                <a:gd name="connsiteX66" fmla="*/ 372688 w 932574"/>
                <a:gd name="connsiteY66" fmla="*/ 52942 h 279510"/>
                <a:gd name="connsiteX67" fmla="*/ 373258 w 932574"/>
                <a:gd name="connsiteY67" fmla="*/ 52942 h 279510"/>
                <a:gd name="connsiteX68" fmla="*/ 401138 w 932574"/>
                <a:gd name="connsiteY68" fmla="*/ 37572 h 279510"/>
                <a:gd name="connsiteX69" fmla="*/ 429018 w 932574"/>
                <a:gd name="connsiteY69" fmla="*/ 68881 h 279510"/>
                <a:gd name="connsiteX70" fmla="*/ 429018 w 932574"/>
                <a:gd name="connsiteY70" fmla="*/ 124670 h 279510"/>
                <a:gd name="connsiteX71" fmla="*/ 403983 w 932574"/>
                <a:gd name="connsiteY71" fmla="*/ 124670 h 279510"/>
                <a:gd name="connsiteX72" fmla="*/ 403983 w 932574"/>
                <a:gd name="connsiteY72" fmla="*/ 75713 h 279510"/>
                <a:gd name="connsiteX73" fmla="*/ 390327 w 932574"/>
                <a:gd name="connsiteY73" fmla="*/ 59204 h 279510"/>
                <a:gd name="connsiteX74" fmla="*/ 372688 w 932574"/>
                <a:gd name="connsiteY74" fmla="*/ 77420 h 279510"/>
                <a:gd name="connsiteX75" fmla="*/ 372688 w 932574"/>
                <a:gd name="connsiteY75" fmla="*/ 124670 h 279510"/>
                <a:gd name="connsiteX76" fmla="*/ 347653 w 932574"/>
                <a:gd name="connsiteY76" fmla="*/ 124670 h 279510"/>
                <a:gd name="connsiteX77" fmla="*/ 347653 w 932574"/>
                <a:gd name="connsiteY77" fmla="*/ 39279 h 279510"/>
                <a:gd name="connsiteX78" fmla="*/ 526316 w 932574"/>
                <a:gd name="connsiteY78" fmla="*/ 93360 h 279510"/>
                <a:gd name="connsiteX79" fmla="*/ 487055 w 932574"/>
                <a:gd name="connsiteY79" fmla="*/ 126377 h 279510"/>
                <a:gd name="connsiteX80" fmla="*/ 445519 w 932574"/>
                <a:gd name="connsiteY80" fmla="*/ 81975 h 279510"/>
                <a:gd name="connsiteX81" fmla="*/ 487624 w 932574"/>
                <a:gd name="connsiteY81" fmla="*/ 37572 h 279510"/>
                <a:gd name="connsiteX82" fmla="*/ 526316 w 932574"/>
                <a:gd name="connsiteY82" fmla="*/ 83113 h 279510"/>
                <a:gd name="connsiteX83" fmla="*/ 526316 w 932574"/>
                <a:gd name="connsiteY83" fmla="*/ 86529 h 279510"/>
                <a:gd name="connsiteX84" fmla="*/ 470555 w 932574"/>
                <a:gd name="connsiteY84" fmla="*/ 86529 h 279510"/>
                <a:gd name="connsiteX85" fmla="*/ 486486 w 932574"/>
                <a:gd name="connsiteY85" fmla="*/ 107022 h 279510"/>
                <a:gd name="connsiteX86" fmla="*/ 501280 w 932574"/>
                <a:gd name="connsiteY86" fmla="*/ 93360 h 279510"/>
                <a:gd name="connsiteX87" fmla="*/ 526316 w 932574"/>
                <a:gd name="connsiteY87" fmla="*/ 93360 h 279510"/>
                <a:gd name="connsiteX88" fmla="*/ 501280 w 932574"/>
                <a:gd name="connsiteY88" fmla="*/ 72866 h 279510"/>
                <a:gd name="connsiteX89" fmla="*/ 486486 w 932574"/>
                <a:gd name="connsiteY89" fmla="*/ 56357 h 279510"/>
                <a:gd name="connsiteX90" fmla="*/ 471123 w 932574"/>
                <a:gd name="connsiteY90" fmla="*/ 72866 h 279510"/>
                <a:gd name="connsiteX91" fmla="*/ 501280 w 932574"/>
                <a:gd name="connsiteY91" fmla="*/ 72866 h 279510"/>
                <a:gd name="connsiteX92" fmla="*/ 619630 w 932574"/>
                <a:gd name="connsiteY92" fmla="*/ 93360 h 279510"/>
                <a:gd name="connsiteX93" fmla="*/ 580370 w 932574"/>
                <a:gd name="connsiteY93" fmla="*/ 126377 h 279510"/>
                <a:gd name="connsiteX94" fmla="*/ 538833 w 932574"/>
                <a:gd name="connsiteY94" fmla="*/ 81975 h 279510"/>
                <a:gd name="connsiteX95" fmla="*/ 580939 w 932574"/>
                <a:gd name="connsiteY95" fmla="*/ 37572 h 279510"/>
                <a:gd name="connsiteX96" fmla="*/ 619630 w 932574"/>
                <a:gd name="connsiteY96" fmla="*/ 83113 h 279510"/>
                <a:gd name="connsiteX97" fmla="*/ 619630 w 932574"/>
                <a:gd name="connsiteY97" fmla="*/ 86529 h 279510"/>
                <a:gd name="connsiteX98" fmla="*/ 564438 w 932574"/>
                <a:gd name="connsiteY98" fmla="*/ 86529 h 279510"/>
                <a:gd name="connsiteX99" fmla="*/ 580370 w 932574"/>
                <a:gd name="connsiteY99" fmla="*/ 107022 h 279510"/>
                <a:gd name="connsiteX100" fmla="*/ 595164 w 932574"/>
                <a:gd name="connsiteY100" fmla="*/ 93360 h 279510"/>
                <a:gd name="connsiteX101" fmla="*/ 619630 w 932574"/>
                <a:gd name="connsiteY101" fmla="*/ 93360 h 279510"/>
                <a:gd name="connsiteX102" fmla="*/ 594594 w 932574"/>
                <a:gd name="connsiteY102" fmla="*/ 72866 h 279510"/>
                <a:gd name="connsiteX103" fmla="*/ 579801 w 932574"/>
                <a:gd name="connsiteY103" fmla="*/ 56357 h 279510"/>
                <a:gd name="connsiteX104" fmla="*/ 564438 w 932574"/>
                <a:gd name="connsiteY104" fmla="*/ 72866 h 279510"/>
                <a:gd name="connsiteX105" fmla="*/ 594594 w 932574"/>
                <a:gd name="connsiteY105" fmla="*/ 72866 h 279510"/>
                <a:gd name="connsiteX106" fmla="*/ 636700 w 932574"/>
                <a:gd name="connsiteY106" fmla="*/ 39279 h 279510"/>
                <a:gd name="connsiteX107" fmla="*/ 661735 w 932574"/>
                <a:gd name="connsiteY107" fmla="*/ 39279 h 279510"/>
                <a:gd name="connsiteX108" fmla="*/ 661735 w 932574"/>
                <a:gd name="connsiteY108" fmla="*/ 52942 h 279510"/>
                <a:gd name="connsiteX109" fmla="*/ 662304 w 932574"/>
                <a:gd name="connsiteY109" fmla="*/ 52942 h 279510"/>
                <a:gd name="connsiteX110" fmla="*/ 683926 w 932574"/>
                <a:gd name="connsiteY110" fmla="*/ 37572 h 279510"/>
                <a:gd name="connsiteX111" fmla="*/ 691323 w 932574"/>
                <a:gd name="connsiteY111" fmla="*/ 38710 h 279510"/>
                <a:gd name="connsiteX112" fmla="*/ 691323 w 932574"/>
                <a:gd name="connsiteY112" fmla="*/ 64896 h 279510"/>
                <a:gd name="connsiteX113" fmla="*/ 680512 w 932574"/>
                <a:gd name="connsiteY113" fmla="*/ 63189 h 279510"/>
                <a:gd name="connsiteX114" fmla="*/ 662304 w 932574"/>
                <a:gd name="connsiteY114" fmla="*/ 81975 h 279510"/>
                <a:gd name="connsiteX115" fmla="*/ 662304 w 932574"/>
                <a:gd name="connsiteY115" fmla="*/ 124670 h 279510"/>
                <a:gd name="connsiteX116" fmla="*/ 637269 w 932574"/>
                <a:gd name="connsiteY116" fmla="*/ 124670 h 279510"/>
                <a:gd name="connsiteX117" fmla="*/ 637269 w 932574"/>
                <a:gd name="connsiteY117" fmla="*/ 39279 h 279510"/>
                <a:gd name="connsiteX118" fmla="*/ 702702 w 932574"/>
                <a:gd name="connsiteY118" fmla="*/ 14232 h 279510"/>
                <a:gd name="connsiteX119" fmla="*/ 716927 w 932574"/>
                <a:gd name="connsiteY119" fmla="*/ 0 h 279510"/>
                <a:gd name="connsiteX120" fmla="*/ 731721 w 932574"/>
                <a:gd name="connsiteY120" fmla="*/ 14232 h 279510"/>
                <a:gd name="connsiteX121" fmla="*/ 716927 w 932574"/>
                <a:gd name="connsiteY121" fmla="*/ 28463 h 279510"/>
                <a:gd name="connsiteX122" fmla="*/ 702702 w 932574"/>
                <a:gd name="connsiteY122" fmla="*/ 14232 h 279510"/>
                <a:gd name="connsiteX123" fmla="*/ 704409 w 932574"/>
                <a:gd name="connsiteY123" fmla="*/ 39279 h 279510"/>
                <a:gd name="connsiteX124" fmla="*/ 729445 w 932574"/>
                <a:gd name="connsiteY124" fmla="*/ 39279 h 279510"/>
                <a:gd name="connsiteX125" fmla="*/ 729445 w 932574"/>
                <a:gd name="connsiteY125" fmla="*/ 124670 h 279510"/>
                <a:gd name="connsiteX126" fmla="*/ 704409 w 932574"/>
                <a:gd name="connsiteY126" fmla="*/ 124670 h 279510"/>
                <a:gd name="connsiteX127" fmla="*/ 704409 w 932574"/>
                <a:gd name="connsiteY127" fmla="*/ 39279 h 279510"/>
                <a:gd name="connsiteX128" fmla="*/ 750498 w 932574"/>
                <a:gd name="connsiteY128" fmla="*/ 39279 h 279510"/>
                <a:gd name="connsiteX129" fmla="*/ 775533 w 932574"/>
                <a:gd name="connsiteY129" fmla="*/ 39279 h 279510"/>
                <a:gd name="connsiteX130" fmla="*/ 775533 w 932574"/>
                <a:gd name="connsiteY130" fmla="*/ 52942 h 279510"/>
                <a:gd name="connsiteX131" fmla="*/ 776102 w 932574"/>
                <a:gd name="connsiteY131" fmla="*/ 52942 h 279510"/>
                <a:gd name="connsiteX132" fmla="*/ 803982 w 932574"/>
                <a:gd name="connsiteY132" fmla="*/ 37572 h 279510"/>
                <a:gd name="connsiteX133" fmla="*/ 831863 w 932574"/>
                <a:gd name="connsiteY133" fmla="*/ 68881 h 279510"/>
                <a:gd name="connsiteX134" fmla="*/ 831863 w 932574"/>
                <a:gd name="connsiteY134" fmla="*/ 124670 h 279510"/>
                <a:gd name="connsiteX135" fmla="*/ 806827 w 932574"/>
                <a:gd name="connsiteY135" fmla="*/ 124670 h 279510"/>
                <a:gd name="connsiteX136" fmla="*/ 806827 w 932574"/>
                <a:gd name="connsiteY136" fmla="*/ 75713 h 279510"/>
                <a:gd name="connsiteX137" fmla="*/ 793172 w 932574"/>
                <a:gd name="connsiteY137" fmla="*/ 59204 h 279510"/>
                <a:gd name="connsiteX138" fmla="*/ 775533 w 932574"/>
                <a:gd name="connsiteY138" fmla="*/ 77420 h 279510"/>
                <a:gd name="connsiteX139" fmla="*/ 775533 w 932574"/>
                <a:gd name="connsiteY139" fmla="*/ 124670 h 279510"/>
                <a:gd name="connsiteX140" fmla="*/ 750498 w 932574"/>
                <a:gd name="connsiteY140" fmla="*/ 124670 h 279510"/>
                <a:gd name="connsiteX141" fmla="*/ 750498 w 932574"/>
                <a:gd name="connsiteY141" fmla="*/ 39279 h 279510"/>
                <a:gd name="connsiteX142" fmla="*/ 932574 w 932574"/>
                <a:gd name="connsiteY142" fmla="*/ 39279 h 279510"/>
                <a:gd name="connsiteX143" fmla="*/ 932574 w 932574"/>
                <a:gd name="connsiteY143" fmla="*/ 58065 h 279510"/>
                <a:gd name="connsiteX144" fmla="*/ 917212 w 932574"/>
                <a:gd name="connsiteY144" fmla="*/ 58065 h 279510"/>
                <a:gd name="connsiteX145" fmla="*/ 919488 w 932574"/>
                <a:gd name="connsiteY145" fmla="*/ 69451 h 279510"/>
                <a:gd name="connsiteX146" fmla="*/ 885348 w 932574"/>
                <a:gd name="connsiteY146" fmla="*/ 100760 h 279510"/>
                <a:gd name="connsiteX147" fmla="*/ 871124 w 932574"/>
                <a:gd name="connsiteY147" fmla="*/ 98483 h 279510"/>
                <a:gd name="connsiteX148" fmla="*/ 868847 w 932574"/>
                <a:gd name="connsiteY148" fmla="*/ 103607 h 279510"/>
                <a:gd name="connsiteX149" fmla="*/ 930867 w 932574"/>
                <a:gd name="connsiteY149" fmla="*/ 130932 h 279510"/>
                <a:gd name="connsiteX150" fmla="*/ 885917 w 932574"/>
                <a:gd name="connsiteY150" fmla="*/ 157118 h 279510"/>
                <a:gd name="connsiteX151" fmla="*/ 844381 w 932574"/>
                <a:gd name="connsiteY151" fmla="*/ 137763 h 279510"/>
                <a:gd name="connsiteX152" fmla="*/ 853485 w 932574"/>
                <a:gd name="connsiteY152" fmla="*/ 122962 h 279510"/>
                <a:gd name="connsiteX153" fmla="*/ 846088 w 932574"/>
                <a:gd name="connsiteY153" fmla="*/ 109869 h 279510"/>
                <a:gd name="connsiteX154" fmla="*/ 858606 w 932574"/>
                <a:gd name="connsiteY154" fmla="*/ 91652 h 279510"/>
                <a:gd name="connsiteX155" fmla="*/ 850071 w 932574"/>
                <a:gd name="connsiteY155" fmla="*/ 69451 h 279510"/>
                <a:gd name="connsiteX156" fmla="*/ 884779 w 932574"/>
                <a:gd name="connsiteY156" fmla="*/ 38141 h 279510"/>
                <a:gd name="connsiteX157" fmla="*/ 897297 w 932574"/>
                <a:gd name="connsiteY157" fmla="*/ 39849 h 279510"/>
                <a:gd name="connsiteX158" fmla="*/ 932574 w 932574"/>
                <a:gd name="connsiteY158" fmla="*/ 39849 h 279510"/>
                <a:gd name="connsiteX159" fmla="*/ 867709 w 932574"/>
                <a:gd name="connsiteY159" fmla="*/ 127516 h 279510"/>
                <a:gd name="connsiteX160" fmla="*/ 864296 w 932574"/>
                <a:gd name="connsiteY160" fmla="*/ 133778 h 279510"/>
                <a:gd name="connsiteX161" fmla="*/ 887055 w 932574"/>
                <a:gd name="connsiteY161" fmla="*/ 141748 h 279510"/>
                <a:gd name="connsiteX162" fmla="*/ 906970 w 932574"/>
                <a:gd name="connsiteY162" fmla="*/ 133778 h 279510"/>
                <a:gd name="connsiteX163" fmla="*/ 867709 w 932574"/>
                <a:gd name="connsiteY163" fmla="*/ 127516 h 279510"/>
                <a:gd name="connsiteX164" fmla="*/ 896728 w 932574"/>
                <a:gd name="connsiteY164" fmla="*/ 69451 h 279510"/>
                <a:gd name="connsiteX165" fmla="*/ 884779 w 932574"/>
                <a:gd name="connsiteY165" fmla="*/ 54080 h 279510"/>
                <a:gd name="connsiteX166" fmla="*/ 872830 w 932574"/>
                <a:gd name="connsiteY166" fmla="*/ 69451 h 279510"/>
                <a:gd name="connsiteX167" fmla="*/ 884779 w 932574"/>
                <a:gd name="connsiteY167" fmla="*/ 84821 h 279510"/>
                <a:gd name="connsiteX168" fmla="*/ 896728 w 932574"/>
                <a:gd name="connsiteY168" fmla="*/ 69451 h 279510"/>
                <a:gd name="connsiteX169" fmla="*/ 569 w 932574"/>
                <a:gd name="connsiteY169" fmla="*/ 159964 h 279510"/>
                <a:gd name="connsiteX170" fmla="*/ 82504 w 932574"/>
                <a:gd name="connsiteY170" fmla="*/ 159964 h 279510"/>
                <a:gd name="connsiteX171" fmla="*/ 82504 w 932574"/>
                <a:gd name="connsiteY171" fmla="*/ 181596 h 279510"/>
                <a:gd name="connsiteX172" fmla="*/ 27311 w 932574"/>
                <a:gd name="connsiteY172" fmla="*/ 181596 h 279510"/>
                <a:gd name="connsiteX173" fmla="*/ 27311 w 932574"/>
                <a:gd name="connsiteY173" fmla="*/ 208921 h 279510"/>
                <a:gd name="connsiteX174" fmla="*/ 79090 w 932574"/>
                <a:gd name="connsiteY174" fmla="*/ 208921 h 279510"/>
                <a:gd name="connsiteX175" fmla="*/ 79090 w 932574"/>
                <a:gd name="connsiteY175" fmla="*/ 229984 h 279510"/>
                <a:gd name="connsiteX176" fmla="*/ 27311 w 932574"/>
                <a:gd name="connsiteY176" fmla="*/ 229984 h 279510"/>
                <a:gd name="connsiteX177" fmla="*/ 27311 w 932574"/>
                <a:gd name="connsiteY177" fmla="*/ 277803 h 279510"/>
                <a:gd name="connsiteX178" fmla="*/ 569 w 932574"/>
                <a:gd name="connsiteY178" fmla="*/ 277803 h 279510"/>
                <a:gd name="connsiteX179" fmla="*/ 569 w 932574"/>
                <a:gd name="connsiteY179" fmla="*/ 159964 h 279510"/>
                <a:gd name="connsiteX180" fmla="*/ 99573 w 932574"/>
                <a:gd name="connsiteY180" fmla="*/ 167365 h 279510"/>
                <a:gd name="connsiteX181" fmla="*/ 113798 w 932574"/>
                <a:gd name="connsiteY181" fmla="*/ 153133 h 279510"/>
                <a:gd name="connsiteX182" fmla="*/ 128592 w 932574"/>
                <a:gd name="connsiteY182" fmla="*/ 167365 h 279510"/>
                <a:gd name="connsiteX183" fmla="*/ 113798 w 932574"/>
                <a:gd name="connsiteY183" fmla="*/ 181596 h 279510"/>
                <a:gd name="connsiteX184" fmla="*/ 99573 w 932574"/>
                <a:gd name="connsiteY184" fmla="*/ 167365 h 279510"/>
                <a:gd name="connsiteX185" fmla="*/ 101280 w 932574"/>
                <a:gd name="connsiteY185" fmla="*/ 192412 h 279510"/>
                <a:gd name="connsiteX186" fmla="*/ 126316 w 932574"/>
                <a:gd name="connsiteY186" fmla="*/ 192412 h 279510"/>
                <a:gd name="connsiteX187" fmla="*/ 126316 w 932574"/>
                <a:gd name="connsiteY187" fmla="*/ 277803 h 279510"/>
                <a:gd name="connsiteX188" fmla="*/ 101280 w 932574"/>
                <a:gd name="connsiteY188" fmla="*/ 277803 h 279510"/>
                <a:gd name="connsiteX189" fmla="*/ 101280 w 932574"/>
                <a:gd name="connsiteY189" fmla="*/ 192412 h 279510"/>
                <a:gd name="connsiteX190" fmla="*/ 147368 w 932574"/>
                <a:gd name="connsiteY190" fmla="*/ 192412 h 279510"/>
                <a:gd name="connsiteX191" fmla="*/ 172404 w 932574"/>
                <a:gd name="connsiteY191" fmla="*/ 192412 h 279510"/>
                <a:gd name="connsiteX192" fmla="*/ 172404 w 932574"/>
                <a:gd name="connsiteY192" fmla="*/ 206075 h 279510"/>
                <a:gd name="connsiteX193" fmla="*/ 172973 w 932574"/>
                <a:gd name="connsiteY193" fmla="*/ 206075 h 279510"/>
                <a:gd name="connsiteX194" fmla="*/ 194595 w 932574"/>
                <a:gd name="connsiteY194" fmla="*/ 190705 h 279510"/>
                <a:gd name="connsiteX195" fmla="*/ 201991 w 932574"/>
                <a:gd name="connsiteY195" fmla="*/ 191843 h 279510"/>
                <a:gd name="connsiteX196" fmla="*/ 201991 w 932574"/>
                <a:gd name="connsiteY196" fmla="*/ 218029 h 279510"/>
                <a:gd name="connsiteX197" fmla="*/ 191181 w 932574"/>
                <a:gd name="connsiteY197" fmla="*/ 216322 h 279510"/>
                <a:gd name="connsiteX198" fmla="*/ 172973 w 932574"/>
                <a:gd name="connsiteY198" fmla="*/ 235107 h 279510"/>
                <a:gd name="connsiteX199" fmla="*/ 172973 w 932574"/>
                <a:gd name="connsiteY199" fmla="*/ 277803 h 279510"/>
                <a:gd name="connsiteX200" fmla="*/ 147937 w 932574"/>
                <a:gd name="connsiteY200" fmla="*/ 277803 h 279510"/>
                <a:gd name="connsiteX201" fmla="*/ 147937 w 932574"/>
                <a:gd name="connsiteY201" fmla="*/ 192412 h 279510"/>
                <a:gd name="connsiteX202" fmla="*/ 234993 w 932574"/>
                <a:gd name="connsiteY202" fmla="*/ 249339 h 279510"/>
                <a:gd name="connsiteX203" fmla="*/ 250355 w 932574"/>
                <a:gd name="connsiteY203" fmla="*/ 261863 h 279510"/>
                <a:gd name="connsiteX204" fmla="*/ 262304 w 932574"/>
                <a:gd name="connsiteY204" fmla="*/ 254463 h 279510"/>
                <a:gd name="connsiteX205" fmla="*/ 213371 w 932574"/>
                <a:gd name="connsiteY205" fmla="*/ 218029 h 279510"/>
                <a:gd name="connsiteX206" fmla="*/ 248649 w 932574"/>
                <a:gd name="connsiteY206" fmla="*/ 190705 h 279510"/>
                <a:gd name="connsiteX207" fmla="*/ 285633 w 932574"/>
                <a:gd name="connsiteY207" fmla="*/ 219737 h 279510"/>
                <a:gd name="connsiteX208" fmla="*/ 261735 w 932574"/>
                <a:gd name="connsiteY208" fmla="*/ 219737 h 279510"/>
                <a:gd name="connsiteX209" fmla="*/ 248649 w 932574"/>
                <a:gd name="connsiteY209" fmla="*/ 208352 h 279510"/>
                <a:gd name="connsiteX210" fmla="*/ 238407 w 932574"/>
                <a:gd name="connsiteY210" fmla="*/ 215183 h 279510"/>
                <a:gd name="connsiteX211" fmla="*/ 287340 w 932574"/>
                <a:gd name="connsiteY211" fmla="*/ 252185 h 279510"/>
                <a:gd name="connsiteX212" fmla="*/ 250925 w 932574"/>
                <a:gd name="connsiteY212" fmla="*/ 278941 h 279510"/>
                <a:gd name="connsiteX213" fmla="*/ 210526 w 932574"/>
                <a:gd name="connsiteY213" fmla="*/ 248770 h 279510"/>
                <a:gd name="connsiteX214" fmla="*/ 234993 w 932574"/>
                <a:gd name="connsiteY214" fmla="*/ 248770 h 279510"/>
                <a:gd name="connsiteX215" fmla="*/ 308393 w 932574"/>
                <a:gd name="connsiteY215" fmla="*/ 212337 h 279510"/>
                <a:gd name="connsiteX216" fmla="*/ 297013 w 932574"/>
                <a:gd name="connsiteY216" fmla="*/ 212337 h 279510"/>
                <a:gd name="connsiteX217" fmla="*/ 297013 w 932574"/>
                <a:gd name="connsiteY217" fmla="*/ 192412 h 279510"/>
                <a:gd name="connsiteX218" fmla="*/ 308393 w 932574"/>
                <a:gd name="connsiteY218" fmla="*/ 192412 h 279510"/>
                <a:gd name="connsiteX219" fmla="*/ 308393 w 932574"/>
                <a:gd name="connsiteY219" fmla="*/ 170211 h 279510"/>
                <a:gd name="connsiteX220" fmla="*/ 333428 w 932574"/>
                <a:gd name="connsiteY220" fmla="*/ 170211 h 279510"/>
                <a:gd name="connsiteX221" fmla="*/ 333428 w 932574"/>
                <a:gd name="connsiteY221" fmla="*/ 192412 h 279510"/>
                <a:gd name="connsiteX222" fmla="*/ 353343 w 932574"/>
                <a:gd name="connsiteY222" fmla="*/ 192412 h 279510"/>
                <a:gd name="connsiteX223" fmla="*/ 353343 w 932574"/>
                <a:gd name="connsiteY223" fmla="*/ 212337 h 279510"/>
                <a:gd name="connsiteX224" fmla="*/ 333428 w 932574"/>
                <a:gd name="connsiteY224" fmla="*/ 212337 h 279510"/>
                <a:gd name="connsiteX225" fmla="*/ 333428 w 932574"/>
                <a:gd name="connsiteY225" fmla="*/ 244785 h 279510"/>
                <a:gd name="connsiteX226" fmla="*/ 346515 w 932574"/>
                <a:gd name="connsiteY226" fmla="*/ 256170 h 279510"/>
                <a:gd name="connsiteX227" fmla="*/ 355050 w 932574"/>
                <a:gd name="connsiteY227" fmla="*/ 255601 h 279510"/>
                <a:gd name="connsiteX228" fmla="*/ 355050 w 932574"/>
                <a:gd name="connsiteY228" fmla="*/ 277803 h 279510"/>
                <a:gd name="connsiteX229" fmla="*/ 341963 w 932574"/>
                <a:gd name="connsiteY229" fmla="*/ 279510 h 279510"/>
                <a:gd name="connsiteX230" fmla="*/ 308393 w 932574"/>
                <a:gd name="connsiteY230" fmla="*/ 245354 h 279510"/>
                <a:gd name="connsiteX231" fmla="*/ 308393 w 932574"/>
                <a:gd name="connsiteY231" fmla="*/ 212337 h 279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</a:cxnLst>
              <a:rect l="l" t="t" r="r" b="b"/>
              <a:pathLst>
                <a:path w="932574" h="279510">
                  <a:moveTo>
                    <a:pt x="569" y="6831"/>
                  </a:moveTo>
                  <a:lnTo>
                    <a:pt x="84210" y="6831"/>
                  </a:lnTo>
                  <a:lnTo>
                    <a:pt x="84210" y="28463"/>
                  </a:lnTo>
                  <a:lnTo>
                    <a:pt x="27311" y="28463"/>
                  </a:lnTo>
                  <a:lnTo>
                    <a:pt x="27311" y="53511"/>
                  </a:lnTo>
                  <a:lnTo>
                    <a:pt x="80797" y="53511"/>
                  </a:lnTo>
                  <a:lnTo>
                    <a:pt x="80797" y="74574"/>
                  </a:lnTo>
                  <a:lnTo>
                    <a:pt x="27311" y="74574"/>
                  </a:lnTo>
                  <a:lnTo>
                    <a:pt x="27311" y="103037"/>
                  </a:lnTo>
                  <a:lnTo>
                    <a:pt x="85348" y="103037"/>
                  </a:lnTo>
                  <a:lnTo>
                    <a:pt x="85348" y="124670"/>
                  </a:lnTo>
                  <a:lnTo>
                    <a:pt x="0" y="124670"/>
                  </a:lnTo>
                  <a:lnTo>
                    <a:pt x="0" y="6831"/>
                  </a:lnTo>
                  <a:close/>
                  <a:moveTo>
                    <a:pt x="104694" y="39279"/>
                  </a:moveTo>
                  <a:lnTo>
                    <a:pt x="129730" y="39279"/>
                  </a:lnTo>
                  <a:lnTo>
                    <a:pt x="129730" y="52942"/>
                  </a:lnTo>
                  <a:lnTo>
                    <a:pt x="130299" y="52942"/>
                  </a:lnTo>
                  <a:cubicBezTo>
                    <a:pt x="135989" y="43264"/>
                    <a:pt x="143954" y="37572"/>
                    <a:pt x="158179" y="37572"/>
                  </a:cubicBezTo>
                  <a:cubicBezTo>
                    <a:pt x="178663" y="37572"/>
                    <a:pt x="186060" y="48957"/>
                    <a:pt x="186060" y="68881"/>
                  </a:cubicBezTo>
                  <a:lnTo>
                    <a:pt x="186060" y="124670"/>
                  </a:lnTo>
                  <a:lnTo>
                    <a:pt x="161024" y="124670"/>
                  </a:lnTo>
                  <a:lnTo>
                    <a:pt x="161024" y="75713"/>
                  </a:lnTo>
                  <a:cubicBezTo>
                    <a:pt x="161024" y="64896"/>
                    <a:pt x="157610" y="59204"/>
                    <a:pt x="147368" y="59204"/>
                  </a:cubicBezTo>
                  <a:cubicBezTo>
                    <a:pt x="136558" y="59204"/>
                    <a:pt x="129730" y="66604"/>
                    <a:pt x="129730" y="77420"/>
                  </a:cubicBezTo>
                  <a:lnTo>
                    <a:pt x="129730" y="124670"/>
                  </a:lnTo>
                  <a:lnTo>
                    <a:pt x="104694" y="124670"/>
                  </a:lnTo>
                  <a:lnTo>
                    <a:pt x="104694" y="39279"/>
                  </a:lnTo>
                  <a:close/>
                  <a:moveTo>
                    <a:pt x="287340" y="39279"/>
                  </a:moveTo>
                  <a:lnTo>
                    <a:pt x="287340" y="58065"/>
                  </a:lnTo>
                  <a:lnTo>
                    <a:pt x="271408" y="58065"/>
                  </a:lnTo>
                  <a:cubicBezTo>
                    <a:pt x="273115" y="61481"/>
                    <a:pt x="273684" y="65466"/>
                    <a:pt x="273684" y="69451"/>
                  </a:cubicBezTo>
                  <a:cubicBezTo>
                    <a:pt x="273684" y="87667"/>
                    <a:pt x="261166" y="100760"/>
                    <a:pt x="239545" y="100760"/>
                  </a:cubicBezTo>
                  <a:cubicBezTo>
                    <a:pt x="234424" y="100760"/>
                    <a:pt x="229303" y="100191"/>
                    <a:pt x="225320" y="98483"/>
                  </a:cubicBezTo>
                  <a:cubicBezTo>
                    <a:pt x="223613" y="100191"/>
                    <a:pt x="223044" y="101899"/>
                    <a:pt x="223044" y="103607"/>
                  </a:cubicBezTo>
                  <a:cubicBezTo>
                    <a:pt x="223044" y="114992"/>
                    <a:pt x="285064" y="95068"/>
                    <a:pt x="285064" y="130932"/>
                  </a:cubicBezTo>
                  <a:cubicBezTo>
                    <a:pt x="285064" y="145163"/>
                    <a:pt x="276529" y="157118"/>
                    <a:pt x="240114" y="157118"/>
                  </a:cubicBezTo>
                  <a:cubicBezTo>
                    <a:pt x="208819" y="157118"/>
                    <a:pt x="198578" y="149717"/>
                    <a:pt x="198578" y="137763"/>
                  </a:cubicBezTo>
                  <a:cubicBezTo>
                    <a:pt x="198578" y="131501"/>
                    <a:pt x="201991" y="126377"/>
                    <a:pt x="207681" y="122962"/>
                  </a:cubicBezTo>
                  <a:cubicBezTo>
                    <a:pt x="203129" y="120115"/>
                    <a:pt x="200284" y="116131"/>
                    <a:pt x="200284" y="109869"/>
                  </a:cubicBezTo>
                  <a:cubicBezTo>
                    <a:pt x="200284" y="102468"/>
                    <a:pt x="203698" y="96206"/>
                    <a:pt x="212802" y="91652"/>
                  </a:cubicBezTo>
                  <a:cubicBezTo>
                    <a:pt x="207112" y="85959"/>
                    <a:pt x="204267" y="78559"/>
                    <a:pt x="204267" y="69451"/>
                  </a:cubicBezTo>
                  <a:cubicBezTo>
                    <a:pt x="204267" y="50665"/>
                    <a:pt x="216785" y="38141"/>
                    <a:pt x="238976" y="38141"/>
                  </a:cubicBezTo>
                  <a:cubicBezTo>
                    <a:pt x="243528" y="38141"/>
                    <a:pt x="247511" y="38710"/>
                    <a:pt x="251494" y="39849"/>
                  </a:cubicBezTo>
                  <a:lnTo>
                    <a:pt x="287340" y="39849"/>
                  </a:lnTo>
                  <a:close/>
                  <a:moveTo>
                    <a:pt x="222475" y="127516"/>
                  </a:moveTo>
                  <a:cubicBezTo>
                    <a:pt x="219630" y="129793"/>
                    <a:pt x="219061" y="132070"/>
                    <a:pt x="219061" y="133778"/>
                  </a:cubicBezTo>
                  <a:cubicBezTo>
                    <a:pt x="219061" y="138901"/>
                    <a:pt x="223044" y="141748"/>
                    <a:pt x="241821" y="141748"/>
                  </a:cubicBezTo>
                  <a:cubicBezTo>
                    <a:pt x="257183" y="141748"/>
                    <a:pt x="261735" y="137193"/>
                    <a:pt x="261735" y="133778"/>
                  </a:cubicBezTo>
                  <a:cubicBezTo>
                    <a:pt x="261735" y="125808"/>
                    <a:pt x="239545" y="129793"/>
                    <a:pt x="222475" y="127516"/>
                  </a:cubicBezTo>
                  <a:close/>
                  <a:moveTo>
                    <a:pt x="251494" y="69451"/>
                  </a:moveTo>
                  <a:cubicBezTo>
                    <a:pt x="251494" y="59773"/>
                    <a:pt x="248080" y="54080"/>
                    <a:pt x="239545" y="54080"/>
                  </a:cubicBezTo>
                  <a:cubicBezTo>
                    <a:pt x="231010" y="54080"/>
                    <a:pt x="227596" y="59773"/>
                    <a:pt x="227596" y="69451"/>
                  </a:cubicBezTo>
                  <a:cubicBezTo>
                    <a:pt x="227596" y="79128"/>
                    <a:pt x="231010" y="84821"/>
                    <a:pt x="239545" y="84821"/>
                  </a:cubicBezTo>
                  <a:cubicBezTo>
                    <a:pt x="247511" y="84821"/>
                    <a:pt x="251494" y="79128"/>
                    <a:pt x="251494" y="69451"/>
                  </a:cubicBezTo>
                  <a:close/>
                  <a:moveTo>
                    <a:pt x="299858" y="14232"/>
                  </a:moveTo>
                  <a:cubicBezTo>
                    <a:pt x="299858" y="5693"/>
                    <a:pt x="304979" y="0"/>
                    <a:pt x="314082" y="0"/>
                  </a:cubicBezTo>
                  <a:cubicBezTo>
                    <a:pt x="322617" y="0"/>
                    <a:pt x="328876" y="5693"/>
                    <a:pt x="328876" y="14232"/>
                  </a:cubicBezTo>
                  <a:cubicBezTo>
                    <a:pt x="328876" y="22771"/>
                    <a:pt x="323186" y="28463"/>
                    <a:pt x="314082" y="28463"/>
                  </a:cubicBezTo>
                  <a:cubicBezTo>
                    <a:pt x="304979" y="28463"/>
                    <a:pt x="299858" y="22771"/>
                    <a:pt x="299858" y="14232"/>
                  </a:cubicBezTo>
                  <a:close/>
                  <a:moveTo>
                    <a:pt x="301565" y="39279"/>
                  </a:moveTo>
                  <a:lnTo>
                    <a:pt x="326600" y="39279"/>
                  </a:lnTo>
                  <a:lnTo>
                    <a:pt x="326600" y="124670"/>
                  </a:lnTo>
                  <a:lnTo>
                    <a:pt x="301565" y="124670"/>
                  </a:lnTo>
                  <a:lnTo>
                    <a:pt x="301565" y="39279"/>
                  </a:lnTo>
                  <a:close/>
                  <a:moveTo>
                    <a:pt x="347653" y="39279"/>
                  </a:moveTo>
                  <a:lnTo>
                    <a:pt x="372688" y="39279"/>
                  </a:lnTo>
                  <a:lnTo>
                    <a:pt x="372688" y="52942"/>
                  </a:lnTo>
                  <a:lnTo>
                    <a:pt x="373258" y="52942"/>
                  </a:lnTo>
                  <a:cubicBezTo>
                    <a:pt x="378947" y="43264"/>
                    <a:pt x="386913" y="37572"/>
                    <a:pt x="401138" y="37572"/>
                  </a:cubicBezTo>
                  <a:cubicBezTo>
                    <a:pt x="421622" y="37572"/>
                    <a:pt x="429018" y="48957"/>
                    <a:pt x="429018" y="68881"/>
                  </a:cubicBezTo>
                  <a:lnTo>
                    <a:pt x="429018" y="124670"/>
                  </a:lnTo>
                  <a:lnTo>
                    <a:pt x="403983" y="124670"/>
                  </a:lnTo>
                  <a:lnTo>
                    <a:pt x="403983" y="75713"/>
                  </a:lnTo>
                  <a:cubicBezTo>
                    <a:pt x="403983" y="64896"/>
                    <a:pt x="400569" y="59204"/>
                    <a:pt x="390327" y="59204"/>
                  </a:cubicBezTo>
                  <a:cubicBezTo>
                    <a:pt x="379516" y="59204"/>
                    <a:pt x="372688" y="66604"/>
                    <a:pt x="372688" y="77420"/>
                  </a:cubicBezTo>
                  <a:lnTo>
                    <a:pt x="372688" y="124670"/>
                  </a:lnTo>
                  <a:lnTo>
                    <a:pt x="347653" y="124670"/>
                  </a:lnTo>
                  <a:lnTo>
                    <a:pt x="347653" y="39279"/>
                  </a:lnTo>
                  <a:close/>
                  <a:moveTo>
                    <a:pt x="526316" y="93360"/>
                  </a:moveTo>
                  <a:cubicBezTo>
                    <a:pt x="525178" y="111007"/>
                    <a:pt x="512660" y="126377"/>
                    <a:pt x="487055" y="126377"/>
                  </a:cubicBezTo>
                  <a:cubicBezTo>
                    <a:pt x="457468" y="126377"/>
                    <a:pt x="445519" y="108730"/>
                    <a:pt x="445519" y="81975"/>
                  </a:cubicBezTo>
                  <a:cubicBezTo>
                    <a:pt x="445519" y="55219"/>
                    <a:pt x="459744" y="37572"/>
                    <a:pt x="487624" y="37572"/>
                  </a:cubicBezTo>
                  <a:cubicBezTo>
                    <a:pt x="515505" y="37572"/>
                    <a:pt x="526316" y="54650"/>
                    <a:pt x="526316" y="83113"/>
                  </a:cubicBezTo>
                  <a:lnTo>
                    <a:pt x="526316" y="86529"/>
                  </a:lnTo>
                  <a:lnTo>
                    <a:pt x="470555" y="86529"/>
                  </a:lnTo>
                  <a:cubicBezTo>
                    <a:pt x="471123" y="99622"/>
                    <a:pt x="475676" y="107022"/>
                    <a:pt x="486486" y="107022"/>
                  </a:cubicBezTo>
                  <a:cubicBezTo>
                    <a:pt x="496159" y="107022"/>
                    <a:pt x="501280" y="100760"/>
                    <a:pt x="501280" y="93360"/>
                  </a:cubicBezTo>
                  <a:lnTo>
                    <a:pt x="526316" y="93360"/>
                  </a:lnTo>
                  <a:close/>
                  <a:moveTo>
                    <a:pt x="501280" y="72866"/>
                  </a:moveTo>
                  <a:cubicBezTo>
                    <a:pt x="500711" y="64327"/>
                    <a:pt x="496728" y="56357"/>
                    <a:pt x="486486" y="56357"/>
                  </a:cubicBezTo>
                  <a:cubicBezTo>
                    <a:pt x="476813" y="56357"/>
                    <a:pt x="472262" y="62050"/>
                    <a:pt x="471123" y="72866"/>
                  </a:cubicBezTo>
                  <a:lnTo>
                    <a:pt x="501280" y="72866"/>
                  </a:lnTo>
                  <a:close/>
                  <a:moveTo>
                    <a:pt x="619630" y="93360"/>
                  </a:moveTo>
                  <a:cubicBezTo>
                    <a:pt x="618492" y="111007"/>
                    <a:pt x="605974" y="126377"/>
                    <a:pt x="580370" y="126377"/>
                  </a:cubicBezTo>
                  <a:cubicBezTo>
                    <a:pt x="550782" y="126377"/>
                    <a:pt x="538833" y="108730"/>
                    <a:pt x="538833" y="81975"/>
                  </a:cubicBezTo>
                  <a:cubicBezTo>
                    <a:pt x="538833" y="55219"/>
                    <a:pt x="553058" y="37572"/>
                    <a:pt x="580939" y="37572"/>
                  </a:cubicBezTo>
                  <a:cubicBezTo>
                    <a:pt x="608819" y="37572"/>
                    <a:pt x="619630" y="54650"/>
                    <a:pt x="619630" y="83113"/>
                  </a:cubicBezTo>
                  <a:lnTo>
                    <a:pt x="619630" y="86529"/>
                  </a:lnTo>
                  <a:lnTo>
                    <a:pt x="564438" y="86529"/>
                  </a:lnTo>
                  <a:cubicBezTo>
                    <a:pt x="565007" y="99622"/>
                    <a:pt x="569559" y="107022"/>
                    <a:pt x="580370" y="107022"/>
                  </a:cubicBezTo>
                  <a:cubicBezTo>
                    <a:pt x="590042" y="107022"/>
                    <a:pt x="595164" y="100760"/>
                    <a:pt x="595164" y="93360"/>
                  </a:cubicBezTo>
                  <a:lnTo>
                    <a:pt x="619630" y="93360"/>
                  </a:lnTo>
                  <a:close/>
                  <a:moveTo>
                    <a:pt x="594594" y="72866"/>
                  </a:moveTo>
                  <a:cubicBezTo>
                    <a:pt x="594025" y="64327"/>
                    <a:pt x="590042" y="56357"/>
                    <a:pt x="579801" y="56357"/>
                  </a:cubicBezTo>
                  <a:cubicBezTo>
                    <a:pt x="570128" y="56357"/>
                    <a:pt x="565576" y="62050"/>
                    <a:pt x="564438" y="72866"/>
                  </a:cubicBezTo>
                  <a:lnTo>
                    <a:pt x="594594" y="72866"/>
                  </a:lnTo>
                  <a:close/>
                  <a:moveTo>
                    <a:pt x="636700" y="39279"/>
                  </a:moveTo>
                  <a:lnTo>
                    <a:pt x="661735" y="39279"/>
                  </a:lnTo>
                  <a:lnTo>
                    <a:pt x="661735" y="52942"/>
                  </a:lnTo>
                  <a:lnTo>
                    <a:pt x="662304" y="52942"/>
                  </a:lnTo>
                  <a:cubicBezTo>
                    <a:pt x="667994" y="43264"/>
                    <a:pt x="675391" y="37572"/>
                    <a:pt x="683926" y="37572"/>
                  </a:cubicBezTo>
                  <a:cubicBezTo>
                    <a:pt x="686202" y="37572"/>
                    <a:pt x="688478" y="38141"/>
                    <a:pt x="691323" y="38710"/>
                  </a:cubicBezTo>
                  <a:lnTo>
                    <a:pt x="691323" y="64896"/>
                  </a:lnTo>
                  <a:cubicBezTo>
                    <a:pt x="688478" y="63758"/>
                    <a:pt x="685064" y="63189"/>
                    <a:pt x="680512" y="63189"/>
                  </a:cubicBezTo>
                  <a:cubicBezTo>
                    <a:pt x="669701" y="63189"/>
                    <a:pt x="662304" y="70020"/>
                    <a:pt x="662304" y="81975"/>
                  </a:cubicBezTo>
                  <a:lnTo>
                    <a:pt x="662304" y="124670"/>
                  </a:lnTo>
                  <a:lnTo>
                    <a:pt x="637269" y="124670"/>
                  </a:lnTo>
                  <a:lnTo>
                    <a:pt x="637269" y="39279"/>
                  </a:lnTo>
                  <a:close/>
                  <a:moveTo>
                    <a:pt x="702702" y="14232"/>
                  </a:moveTo>
                  <a:cubicBezTo>
                    <a:pt x="702702" y="5693"/>
                    <a:pt x="707823" y="0"/>
                    <a:pt x="716927" y="0"/>
                  </a:cubicBezTo>
                  <a:cubicBezTo>
                    <a:pt x="725462" y="0"/>
                    <a:pt x="731721" y="5693"/>
                    <a:pt x="731721" y="14232"/>
                  </a:cubicBezTo>
                  <a:cubicBezTo>
                    <a:pt x="731721" y="22771"/>
                    <a:pt x="726031" y="28463"/>
                    <a:pt x="716927" y="28463"/>
                  </a:cubicBezTo>
                  <a:cubicBezTo>
                    <a:pt x="707823" y="28463"/>
                    <a:pt x="702702" y="22771"/>
                    <a:pt x="702702" y="14232"/>
                  </a:cubicBezTo>
                  <a:close/>
                  <a:moveTo>
                    <a:pt x="704409" y="39279"/>
                  </a:moveTo>
                  <a:lnTo>
                    <a:pt x="729445" y="39279"/>
                  </a:lnTo>
                  <a:lnTo>
                    <a:pt x="729445" y="124670"/>
                  </a:lnTo>
                  <a:lnTo>
                    <a:pt x="704409" y="124670"/>
                  </a:lnTo>
                  <a:lnTo>
                    <a:pt x="704409" y="39279"/>
                  </a:lnTo>
                  <a:close/>
                  <a:moveTo>
                    <a:pt x="750498" y="39279"/>
                  </a:moveTo>
                  <a:lnTo>
                    <a:pt x="775533" y="39279"/>
                  </a:lnTo>
                  <a:lnTo>
                    <a:pt x="775533" y="52942"/>
                  </a:lnTo>
                  <a:lnTo>
                    <a:pt x="776102" y="52942"/>
                  </a:lnTo>
                  <a:cubicBezTo>
                    <a:pt x="781792" y="43264"/>
                    <a:pt x="789758" y="37572"/>
                    <a:pt x="803982" y="37572"/>
                  </a:cubicBezTo>
                  <a:cubicBezTo>
                    <a:pt x="824466" y="37572"/>
                    <a:pt x="831863" y="48957"/>
                    <a:pt x="831863" y="68881"/>
                  </a:cubicBezTo>
                  <a:lnTo>
                    <a:pt x="831863" y="124670"/>
                  </a:lnTo>
                  <a:lnTo>
                    <a:pt x="806827" y="124670"/>
                  </a:lnTo>
                  <a:lnTo>
                    <a:pt x="806827" y="75713"/>
                  </a:lnTo>
                  <a:cubicBezTo>
                    <a:pt x="806827" y="64896"/>
                    <a:pt x="803414" y="59204"/>
                    <a:pt x="793172" y="59204"/>
                  </a:cubicBezTo>
                  <a:cubicBezTo>
                    <a:pt x="782361" y="59204"/>
                    <a:pt x="775533" y="66604"/>
                    <a:pt x="775533" y="77420"/>
                  </a:cubicBezTo>
                  <a:lnTo>
                    <a:pt x="775533" y="124670"/>
                  </a:lnTo>
                  <a:lnTo>
                    <a:pt x="750498" y="124670"/>
                  </a:lnTo>
                  <a:lnTo>
                    <a:pt x="750498" y="39279"/>
                  </a:lnTo>
                  <a:close/>
                  <a:moveTo>
                    <a:pt x="932574" y="39279"/>
                  </a:moveTo>
                  <a:lnTo>
                    <a:pt x="932574" y="58065"/>
                  </a:lnTo>
                  <a:lnTo>
                    <a:pt x="917212" y="58065"/>
                  </a:lnTo>
                  <a:cubicBezTo>
                    <a:pt x="918918" y="61481"/>
                    <a:pt x="919488" y="65466"/>
                    <a:pt x="919488" y="69451"/>
                  </a:cubicBezTo>
                  <a:cubicBezTo>
                    <a:pt x="919488" y="87667"/>
                    <a:pt x="906970" y="100760"/>
                    <a:pt x="885348" y="100760"/>
                  </a:cubicBezTo>
                  <a:cubicBezTo>
                    <a:pt x="880227" y="100760"/>
                    <a:pt x="875106" y="100191"/>
                    <a:pt x="871124" y="98483"/>
                  </a:cubicBezTo>
                  <a:cubicBezTo>
                    <a:pt x="869416" y="100191"/>
                    <a:pt x="868847" y="101899"/>
                    <a:pt x="868847" y="103607"/>
                  </a:cubicBezTo>
                  <a:cubicBezTo>
                    <a:pt x="868847" y="114992"/>
                    <a:pt x="930867" y="95068"/>
                    <a:pt x="930867" y="130932"/>
                  </a:cubicBezTo>
                  <a:cubicBezTo>
                    <a:pt x="930867" y="145163"/>
                    <a:pt x="922333" y="157118"/>
                    <a:pt x="885917" y="157118"/>
                  </a:cubicBezTo>
                  <a:cubicBezTo>
                    <a:pt x="854623" y="157118"/>
                    <a:pt x="844381" y="149717"/>
                    <a:pt x="844381" y="137763"/>
                  </a:cubicBezTo>
                  <a:cubicBezTo>
                    <a:pt x="844381" y="131501"/>
                    <a:pt x="847795" y="126377"/>
                    <a:pt x="853485" y="122962"/>
                  </a:cubicBezTo>
                  <a:cubicBezTo>
                    <a:pt x="848933" y="120115"/>
                    <a:pt x="846088" y="116131"/>
                    <a:pt x="846088" y="109869"/>
                  </a:cubicBezTo>
                  <a:cubicBezTo>
                    <a:pt x="846088" y="102468"/>
                    <a:pt x="849502" y="96206"/>
                    <a:pt x="858606" y="91652"/>
                  </a:cubicBezTo>
                  <a:cubicBezTo>
                    <a:pt x="852916" y="85959"/>
                    <a:pt x="850071" y="78559"/>
                    <a:pt x="850071" y="69451"/>
                  </a:cubicBezTo>
                  <a:cubicBezTo>
                    <a:pt x="850071" y="50665"/>
                    <a:pt x="862589" y="38141"/>
                    <a:pt x="884779" y="38141"/>
                  </a:cubicBezTo>
                  <a:cubicBezTo>
                    <a:pt x="889331" y="38141"/>
                    <a:pt x="893314" y="38710"/>
                    <a:pt x="897297" y="39849"/>
                  </a:cubicBezTo>
                  <a:lnTo>
                    <a:pt x="932574" y="39849"/>
                  </a:lnTo>
                  <a:close/>
                  <a:moveTo>
                    <a:pt x="867709" y="127516"/>
                  </a:moveTo>
                  <a:cubicBezTo>
                    <a:pt x="864864" y="129793"/>
                    <a:pt x="864296" y="132070"/>
                    <a:pt x="864296" y="133778"/>
                  </a:cubicBezTo>
                  <a:cubicBezTo>
                    <a:pt x="864296" y="138901"/>
                    <a:pt x="868279" y="141748"/>
                    <a:pt x="887055" y="141748"/>
                  </a:cubicBezTo>
                  <a:cubicBezTo>
                    <a:pt x="902418" y="141748"/>
                    <a:pt x="906970" y="137193"/>
                    <a:pt x="906970" y="133778"/>
                  </a:cubicBezTo>
                  <a:cubicBezTo>
                    <a:pt x="907539" y="125808"/>
                    <a:pt x="885348" y="129793"/>
                    <a:pt x="867709" y="127516"/>
                  </a:cubicBezTo>
                  <a:close/>
                  <a:moveTo>
                    <a:pt x="896728" y="69451"/>
                  </a:moveTo>
                  <a:cubicBezTo>
                    <a:pt x="896728" y="59773"/>
                    <a:pt x="893314" y="54080"/>
                    <a:pt x="884779" y="54080"/>
                  </a:cubicBezTo>
                  <a:cubicBezTo>
                    <a:pt x="876244" y="54080"/>
                    <a:pt x="872830" y="59773"/>
                    <a:pt x="872830" y="69451"/>
                  </a:cubicBezTo>
                  <a:cubicBezTo>
                    <a:pt x="872830" y="79128"/>
                    <a:pt x="876244" y="84821"/>
                    <a:pt x="884779" y="84821"/>
                  </a:cubicBezTo>
                  <a:cubicBezTo>
                    <a:pt x="893314" y="84821"/>
                    <a:pt x="896728" y="79128"/>
                    <a:pt x="896728" y="69451"/>
                  </a:cubicBezTo>
                  <a:close/>
                  <a:moveTo>
                    <a:pt x="569" y="159964"/>
                  </a:moveTo>
                  <a:lnTo>
                    <a:pt x="82504" y="159964"/>
                  </a:lnTo>
                  <a:lnTo>
                    <a:pt x="82504" y="181596"/>
                  </a:lnTo>
                  <a:lnTo>
                    <a:pt x="27311" y="181596"/>
                  </a:lnTo>
                  <a:lnTo>
                    <a:pt x="27311" y="208921"/>
                  </a:lnTo>
                  <a:lnTo>
                    <a:pt x="79090" y="208921"/>
                  </a:lnTo>
                  <a:lnTo>
                    <a:pt x="79090" y="229984"/>
                  </a:lnTo>
                  <a:lnTo>
                    <a:pt x="27311" y="229984"/>
                  </a:lnTo>
                  <a:lnTo>
                    <a:pt x="27311" y="277803"/>
                  </a:lnTo>
                  <a:lnTo>
                    <a:pt x="569" y="277803"/>
                  </a:lnTo>
                  <a:lnTo>
                    <a:pt x="569" y="159964"/>
                  </a:lnTo>
                  <a:close/>
                  <a:moveTo>
                    <a:pt x="99573" y="167365"/>
                  </a:moveTo>
                  <a:cubicBezTo>
                    <a:pt x="99573" y="158826"/>
                    <a:pt x="104694" y="153133"/>
                    <a:pt x="113798" y="153133"/>
                  </a:cubicBezTo>
                  <a:cubicBezTo>
                    <a:pt x="122333" y="153133"/>
                    <a:pt x="128592" y="158826"/>
                    <a:pt x="128592" y="167365"/>
                  </a:cubicBezTo>
                  <a:cubicBezTo>
                    <a:pt x="128592" y="175904"/>
                    <a:pt x="122902" y="181596"/>
                    <a:pt x="113798" y="181596"/>
                  </a:cubicBezTo>
                  <a:cubicBezTo>
                    <a:pt x="104694" y="181596"/>
                    <a:pt x="99573" y="175904"/>
                    <a:pt x="99573" y="167365"/>
                  </a:cubicBezTo>
                  <a:close/>
                  <a:moveTo>
                    <a:pt x="101280" y="192412"/>
                  </a:moveTo>
                  <a:lnTo>
                    <a:pt x="126316" y="192412"/>
                  </a:lnTo>
                  <a:lnTo>
                    <a:pt x="126316" y="277803"/>
                  </a:lnTo>
                  <a:lnTo>
                    <a:pt x="101280" y="277803"/>
                  </a:lnTo>
                  <a:lnTo>
                    <a:pt x="101280" y="192412"/>
                  </a:lnTo>
                  <a:close/>
                  <a:moveTo>
                    <a:pt x="147368" y="192412"/>
                  </a:moveTo>
                  <a:lnTo>
                    <a:pt x="172404" y="192412"/>
                  </a:lnTo>
                  <a:lnTo>
                    <a:pt x="172404" y="206075"/>
                  </a:lnTo>
                  <a:lnTo>
                    <a:pt x="172973" y="206075"/>
                  </a:lnTo>
                  <a:cubicBezTo>
                    <a:pt x="178663" y="196397"/>
                    <a:pt x="186060" y="190705"/>
                    <a:pt x="194595" y="190705"/>
                  </a:cubicBezTo>
                  <a:cubicBezTo>
                    <a:pt x="196871" y="190705"/>
                    <a:pt x="199146" y="191274"/>
                    <a:pt x="201991" y="191843"/>
                  </a:cubicBezTo>
                  <a:lnTo>
                    <a:pt x="201991" y="218029"/>
                  </a:lnTo>
                  <a:cubicBezTo>
                    <a:pt x="199146" y="216891"/>
                    <a:pt x="195733" y="216322"/>
                    <a:pt x="191181" y="216322"/>
                  </a:cubicBezTo>
                  <a:cubicBezTo>
                    <a:pt x="180370" y="216322"/>
                    <a:pt x="172973" y="223153"/>
                    <a:pt x="172973" y="235107"/>
                  </a:cubicBezTo>
                  <a:lnTo>
                    <a:pt x="172973" y="277803"/>
                  </a:lnTo>
                  <a:lnTo>
                    <a:pt x="147937" y="277803"/>
                  </a:lnTo>
                  <a:lnTo>
                    <a:pt x="147937" y="192412"/>
                  </a:lnTo>
                  <a:close/>
                  <a:moveTo>
                    <a:pt x="234993" y="249339"/>
                  </a:moveTo>
                  <a:cubicBezTo>
                    <a:pt x="235562" y="259017"/>
                    <a:pt x="242390" y="261863"/>
                    <a:pt x="250355" y="261863"/>
                  </a:cubicBezTo>
                  <a:cubicBezTo>
                    <a:pt x="258890" y="261863"/>
                    <a:pt x="262304" y="259017"/>
                    <a:pt x="262304" y="254463"/>
                  </a:cubicBezTo>
                  <a:cubicBezTo>
                    <a:pt x="262304" y="240231"/>
                    <a:pt x="213371" y="251047"/>
                    <a:pt x="213371" y="218029"/>
                  </a:cubicBezTo>
                  <a:cubicBezTo>
                    <a:pt x="213371" y="202659"/>
                    <a:pt x="224182" y="190705"/>
                    <a:pt x="248649" y="190705"/>
                  </a:cubicBezTo>
                  <a:cubicBezTo>
                    <a:pt x="272546" y="190705"/>
                    <a:pt x="285064" y="201521"/>
                    <a:pt x="285633" y="219737"/>
                  </a:cubicBezTo>
                  <a:lnTo>
                    <a:pt x="261735" y="219737"/>
                  </a:lnTo>
                  <a:cubicBezTo>
                    <a:pt x="261735" y="211767"/>
                    <a:pt x="256045" y="208352"/>
                    <a:pt x="248649" y="208352"/>
                  </a:cubicBezTo>
                  <a:cubicBezTo>
                    <a:pt x="240683" y="208352"/>
                    <a:pt x="238407" y="212337"/>
                    <a:pt x="238407" y="215183"/>
                  </a:cubicBezTo>
                  <a:cubicBezTo>
                    <a:pt x="238407" y="229415"/>
                    <a:pt x="287340" y="218599"/>
                    <a:pt x="287340" y="252185"/>
                  </a:cubicBezTo>
                  <a:cubicBezTo>
                    <a:pt x="287340" y="268125"/>
                    <a:pt x="276529" y="278941"/>
                    <a:pt x="250925" y="278941"/>
                  </a:cubicBezTo>
                  <a:cubicBezTo>
                    <a:pt x="226458" y="278941"/>
                    <a:pt x="211664" y="271541"/>
                    <a:pt x="210526" y="248770"/>
                  </a:cubicBezTo>
                  <a:lnTo>
                    <a:pt x="234993" y="248770"/>
                  </a:lnTo>
                  <a:close/>
                  <a:moveTo>
                    <a:pt x="308393" y="212337"/>
                  </a:moveTo>
                  <a:lnTo>
                    <a:pt x="297013" y="212337"/>
                  </a:lnTo>
                  <a:lnTo>
                    <a:pt x="297013" y="192412"/>
                  </a:lnTo>
                  <a:lnTo>
                    <a:pt x="308393" y="192412"/>
                  </a:lnTo>
                  <a:lnTo>
                    <a:pt x="308393" y="170211"/>
                  </a:lnTo>
                  <a:lnTo>
                    <a:pt x="333428" y="170211"/>
                  </a:lnTo>
                  <a:lnTo>
                    <a:pt x="333428" y="192412"/>
                  </a:lnTo>
                  <a:lnTo>
                    <a:pt x="353343" y="192412"/>
                  </a:lnTo>
                  <a:lnTo>
                    <a:pt x="353343" y="212337"/>
                  </a:lnTo>
                  <a:lnTo>
                    <a:pt x="333428" y="212337"/>
                  </a:lnTo>
                  <a:lnTo>
                    <a:pt x="333428" y="244785"/>
                  </a:lnTo>
                  <a:cubicBezTo>
                    <a:pt x="333428" y="252755"/>
                    <a:pt x="337411" y="256170"/>
                    <a:pt x="346515" y="256170"/>
                  </a:cubicBezTo>
                  <a:cubicBezTo>
                    <a:pt x="348791" y="256170"/>
                    <a:pt x="351067" y="256170"/>
                    <a:pt x="355050" y="255601"/>
                  </a:cubicBezTo>
                  <a:lnTo>
                    <a:pt x="355050" y="277803"/>
                  </a:lnTo>
                  <a:cubicBezTo>
                    <a:pt x="351636" y="278372"/>
                    <a:pt x="347084" y="279510"/>
                    <a:pt x="341963" y="279510"/>
                  </a:cubicBezTo>
                  <a:cubicBezTo>
                    <a:pt x="319772" y="279510"/>
                    <a:pt x="308393" y="269833"/>
                    <a:pt x="308393" y="245354"/>
                  </a:cubicBezTo>
                  <a:lnTo>
                    <a:pt x="308393" y="212337"/>
                  </a:lnTo>
                  <a:close/>
                </a:path>
              </a:pathLst>
            </a:custGeom>
            <a:solidFill>
              <a:srgbClr val="858381"/>
            </a:solidFill>
            <a:ln w="5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D4D958F5-E79D-2EDB-0F86-E533476DB94F}"/>
                </a:ext>
              </a:extLst>
            </p:cNvPr>
            <p:cNvSpPr/>
            <p:nvPr/>
          </p:nvSpPr>
          <p:spPr>
            <a:xfrm>
              <a:off x="3487075" y="6411984"/>
              <a:ext cx="1250639" cy="290924"/>
            </a:xfrm>
            <a:custGeom>
              <a:avLst/>
              <a:gdLst>
                <a:gd name="connsiteX0" fmla="*/ 1063442 w 1250639"/>
                <a:gd name="connsiteY0" fmla="*/ 223153 h 290924"/>
                <a:gd name="connsiteX1" fmla="*/ 1155049 w 1250639"/>
                <a:gd name="connsiteY1" fmla="*/ 149717 h 290924"/>
                <a:gd name="connsiteX2" fmla="*/ 1188051 w 1250639"/>
                <a:gd name="connsiteY2" fmla="*/ 154272 h 290924"/>
                <a:gd name="connsiteX3" fmla="*/ 1188620 w 1250639"/>
                <a:gd name="connsiteY3" fmla="*/ 154272 h 290924"/>
                <a:gd name="connsiteX4" fmla="*/ 1190327 w 1250639"/>
                <a:gd name="connsiteY4" fmla="*/ 154841 h 290924"/>
                <a:gd name="connsiteX5" fmla="*/ 1192033 w 1250639"/>
                <a:gd name="connsiteY5" fmla="*/ 155410 h 290924"/>
                <a:gd name="connsiteX6" fmla="*/ 1193171 w 1250639"/>
                <a:gd name="connsiteY6" fmla="*/ 155410 h 290924"/>
                <a:gd name="connsiteX7" fmla="*/ 1194310 w 1250639"/>
                <a:gd name="connsiteY7" fmla="*/ 155979 h 290924"/>
                <a:gd name="connsiteX8" fmla="*/ 1199431 w 1250639"/>
                <a:gd name="connsiteY8" fmla="*/ 157687 h 290924"/>
                <a:gd name="connsiteX9" fmla="*/ 1199431 w 1250639"/>
                <a:gd name="connsiteY9" fmla="*/ 157687 h 290924"/>
                <a:gd name="connsiteX10" fmla="*/ 1202276 w 1250639"/>
                <a:gd name="connsiteY10" fmla="*/ 158826 h 290924"/>
                <a:gd name="connsiteX11" fmla="*/ 1202276 w 1250639"/>
                <a:gd name="connsiteY11" fmla="*/ 146871 h 290924"/>
                <a:gd name="connsiteX12" fmla="*/ 1156187 w 1250639"/>
                <a:gd name="connsiteY12" fmla="*/ 106453 h 290924"/>
                <a:gd name="connsiteX13" fmla="*/ 1103840 w 1250639"/>
                <a:gd name="connsiteY13" fmla="*/ 138332 h 290924"/>
                <a:gd name="connsiteX14" fmla="*/ 1069701 w 1250639"/>
                <a:gd name="connsiteY14" fmla="*/ 105884 h 290924"/>
                <a:gd name="connsiteX15" fmla="*/ 1156756 w 1250639"/>
                <a:gd name="connsiteY15" fmla="*/ 60342 h 290924"/>
                <a:gd name="connsiteX16" fmla="*/ 1250640 w 1250639"/>
                <a:gd name="connsiteY16" fmla="*/ 143455 h 290924"/>
                <a:gd name="connsiteX17" fmla="*/ 1250640 w 1250639"/>
                <a:gd name="connsiteY17" fmla="*/ 285772 h 290924"/>
                <a:gd name="connsiteX18" fmla="*/ 1202276 w 1250639"/>
                <a:gd name="connsiteY18" fmla="*/ 285772 h 290924"/>
                <a:gd name="connsiteX19" fmla="*/ 1202276 w 1250639"/>
                <a:gd name="connsiteY19" fmla="*/ 266986 h 290924"/>
                <a:gd name="connsiteX20" fmla="*/ 1199999 w 1250639"/>
                <a:gd name="connsiteY20" fmla="*/ 268694 h 290924"/>
                <a:gd name="connsiteX21" fmla="*/ 1137411 w 1250639"/>
                <a:gd name="connsiteY21" fmla="*/ 290896 h 290924"/>
                <a:gd name="connsiteX22" fmla="*/ 1063442 w 1250639"/>
                <a:gd name="connsiteY22" fmla="*/ 223153 h 290924"/>
                <a:gd name="connsiteX23" fmla="*/ 1111237 w 1250639"/>
                <a:gd name="connsiteY23" fmla="*/ 219737 h 290924"/>
                <a:gd name="connsiteX24" fmla="*/ 1146514 w 1250639"/>
                <a:gd name="connsiteY24" fmla="*/ 247062 h 290924"/>
                <a:gd name="connsiteX25" fmla="*/ 1201706 w 1250639"/>
                <a:gd name="connsiteY25" fmla="*/ 227138 h 290924"/>
                <a:gd name="connsiteX26" fmla="*/ 1201706 w 1250639"/>
                <a:gd name="connsiteY26" fmla="*/ 200382 h 290924"/>
                <a:gd name="connsiteX27" fmla="*/ 1152773 w 1250639"/>
                <a:gd name="connsiteY27" fmla="*/ 190705 h 290924"/>
                <a:gd name="connsiteX28" fmla="*/ 1111237 w 1250639"/>
                <a:gd name="connsiteY28" fmla="*/ 219737 h 290924"/>
                <a:gd name="connsiteX29" fmla="*/ 1111237 w 1250639"/>
                <a:gd name="connsiteY29" fmla="*/ 219737 h 290924"/>
                <a:gd name="connsiteX30" fmla="*/ 862589 w 1250639"/>
                <a:gd name="connsiteY30" fmla="*/ 247631 h 290924"/>
                <a:gd name="connsiteX31" fmla="*/ 894452 w 1250639"/>
                <a:gd name="connsiteY31" fmla="*/ 214614 h 290924"/>
                <a:gd name="connsiteX32" fmla="*/ 958179 w 1250639"/>
                <a:gd name="connsiteY32" fmla="*/ 246493 h 290924"/>
                <a:gd name="connsiteX33" fmla="*/ 992318 w 1250639"/>
                <a:gd name="connsiteY33" fmla="*/ 223722 h 290924"/>
                <a:gd name="connsiteX34" fmla="*/ 976386 w 1250639"/>
                <a:gd name="connsiteY34" fmla="*/ 204936 h 290924"/>
                <a:gd name="connsiteX35" fmla="*/ 966714 w 1250639"/>
                <a:gd name="connsiteY35" fmla="*/ 202090 h 290924"/>
                <a:gd name="connsiteX36" fmla="*/ 937695 w 1250639"/>
                <a:gd name="connsiteY36" fmla="*/ 194689 h 290924"/>
                <a:gd name="connsiteX37" fmla="*/ 871123 w 1250639"/>
                <a:gd name="connsiteY37" fmla="*/ 125239 h 290924"/>
                <a:gd name="connsiteX38" fmla="*/ 951351 w 1250639"/>
                <a:gd name="connsiteY38" fmla="*/ 59773 h 290924"/>
                <a:gd name="connsiteX39" fmla="*/ 1033285 w 1250639"/>
                <a:gd name="connsiteY39" fmla="*/ 96775 h 290924"/>
                <a:gd name="connsiteX40" fmla="*/ 1001422 w 1250639"/>
                <a:gd name="connsiteY40" fmla="*/ 131501 h 290924"/>
                <a:gd name="connsiteX41" fmla="*/ 949644 w 1250639"/>
                <a:gd name="connsiteY41" fmla="*/ 103607 h 290924"/>
                <a:gd name="connsiteX42" fmla="*/ 919488 w 1250639"/>
                <a:gd name="connsiteY42" fmla="*/ 124100 h 290924"/>
                <a:gd name="connsiteX43" fmla="*/ 936557 w 1250639"/>
                <a:gd name="connsiteY43" fmla="*/ 143455 h 290924"/>
                <a:gd name="connsiteX44" fmla="*/ 941109 w 1250639"/>
                <a:gd name="connsiteY44" fmla="*/ 144594 h 290924"/>
                <a:gd name="connsiteX45" fmla="*/ 975817 w 1250639"/>
                <a:gd name="connsiteY45" fmla="*/ 152564 h 290924"/>
                <a:gd name="connsiteX46" fmla="*/ 1041251 w 1250639"/>
                <a:gd name="connsiteY46" fmla="*/ 221445 h 290924"/>
                <a:gd name="connsiteX47" fmla="*/ 953627 w 1250639"/>
                <a:gd name="connsiteY47" fmla="*/ 289757 h 290924"/>
                <a:gd name="connsiteX48" fmla="*/ 862589 w 1250639"/>
                <a:gd name="connsiteY48" fmla="*/ 247631 h 290924"/>
                <a:gd name="connsiteX49" fmla="*/ 862589 w 1250639"/>
                <a:gd name="connsiteY49" fmla="*/ 247631 h 290924"/>
                <a:gd name="connsiteX50" fmla="*/ 649786 w 1250639"/>
                <a:gd name="connsiteY50" fmla="*/ 193551 h 290924"/>
                <a:gd name="connsiteX51" fmla="*/ 649786 w 1250639"/>
                <a:gd name="connsiteY51" fmla="*/ 66035 h 290924"/>
                <a:gd name="connsiteX52" fmla="*/ 700995 w 1250639"/>
                <a:gd name="connsiteY52" fmla="*/ 66035 h 290924"/>
                <a:gd name="connsiteX53" fmla="*/ 700995 w 1250639"/>
                <a:gd name="connsiteY53" fmla="*/ 197536 h 290924"/>
                <a:gd name="connsiteX54" fmla="*/ 741963 w 1250639"/>
                <a:gd name="connsiteY54" fmla="*/ 245354 h 290924"/>
                <a:gd name="connsiteX55" fmla="*/ 782930 w 1250639"/>
                <a:gd name="connsiteY55" fmla="*/ 197536 h 290924"/>
                <a:gd name="connsiteX56" fmla="*/ 782930 w 1250639"/>
                <a:gd name="connsiteY56" fmla="*/ 66035 h 290924"/>
                <a:gd name="connsiteX57" fmla="*/ 834139 w 1250639"/>
                <a:gd name="connsiteY57" fmla="*/ 66035 h 290924"/>
                <a:gd name="connsiteX58" fmla="*/ 834139 w 1250639"/>
                <a:gd name="connsiteY58" fmla="*/ 193551 h 290924"/>
                <a:gd name="connsiteX59" fmla="*/ 741394 w 1250639"/>
                <a:gd name="connsiteY59" fmla="*/ 290326 h 290924"/>
                <a:gd name="connsiteX60" fmla="*/ 649786 w 1250639"/>
                <a:gd name="connsiteY60" fmla="*/ 193551 h 290924"/>
                <a:gd name="connsiteX61" fmla="*/ 649786 w 1250639"/>
                <a:gd name="connsiteY61" fmla="*/ 193551 h 290924"/>
                <a:gd name="connsiteX62" fmla="*/ 514367 w 1250639"/>
                <a:gd name="connsiteY62" fmla="*/ 207783 h 290924"/>
                <a:gd name="connsiteX63" fmla="*/ 514367 w 1250639"/>
                <a:gd name="connsiteY63" fmla="*/ 111576 h 290924"/>
                <a:gd name="connsiteX64" fmla="*/ 481934 w 1250639"/>
                <a:gd name="connsiteY64" fmla="*/ 111576 h 290924"/>
                <a:gd name="connsiteX65" fmla="*/ 481934 w 1250639"/>
                <a:gd name="connsiteY65" fmla="*/ 66035 h 290924"/>
                <a:gd name="connsiteX66" fmla="*/ 514367 w 1250639"/>
                <a:gd name="connsiteY66" fmla="*/ 66035 h 290924"/>
                <a:gd name="connsiteX67" fmla="*/ 514367 w 1250639"/>
                <a:gd name="connsiteY67" fmla="*/ 569 h 290924"/>
                <a:gd name="connsiteX68" fmla="*/ 565007 w 1250639"/>
                <a:gd name="connsiteY68" fmla="*/ 569 h 290924"/>
                <a:gd name="connsiteX69" fmla="*/ 565007 w 1250639"/>
                <a:gd name="connsiteY69" fmla="*/ 66035 h 290924"/>
                <a:gd name="connsiteX70" fmla="*/ 617354 w 1250639"/>
                <a:gd name="connsiteY70" fmla="*/ 66035 h 290924"/>
                <a:gd name="connsiteX71" fmla="*/ 617354 w 1250639"/>
                <a:gd name="connsiteY71" fmla="*/ 111576 h 290924"/>
                <a:gd name="connsiteX72" fmla="*/ 565007 w 1250639"/>
                <a:gd name="connsiteY72" fmla="*/ 111576 h 290924"/>
                <a:gd name="connsiteX73" fmla="*/ 565007 w 1250639"/>
                <a:gd name="connsiteY73" fmla="*/ 200382 h 290924"/>
                <a:gd name="connsiteX74" fmla="*/ 600853 w 1250639"/>
                <a:gd name="connsiteY74" fmla="*/ 240231 h 290924"/>
                <a:gd name="connsiteX75" fmla="*/ 600853 w 1250639"/>
                <a:gd name="connsiteY75" fmla="*/ 240231 h 290924"/>
                <a:gd name="connsiteX76" fmla="*/ 617354 w 1250639"/>
                <a:gd name="connsiteY76" fmla="*/ 239092 h 290924"/>
                <a:gd name="connsiteX77" fmla="*/ 617354 w 1250639"/>
                <a:gd name="connsiteY77" fmla="*/ 284634 h 290924"/>
                <a:gd name="connsiteX78" fmla="*/ 590042 w 1250639"/>
                <a:gd name="connsiteY78" fmla="*/ 285772 h 290924"/>
                <a:gd name="connsiteX79" fmla="*/ 514367 w 1250639"/>
                <a:gd name="connsiteY79" fmla="*/ 207783 h 290924"/>
                <a:gd name="connsiteX80" fmla="*/ 514367 w 1250639"/>
                <a:gd name="connsiteY80" fmla="*/ 207783 h 290924"/>
                <a:gd name="connsiteX81" fmla="*/ 344808 w 1250639"/>
                <a:gd name="connsiteY81" fmla="*/ 285203 h 290924"/>
                <a:gd name="connsiteX82" fmla="*/ 344808 w 1250639"/>
                <a:gd name="connsiteY82" fmla="*/ 144025 h 290924"/>
                <a:gd name="connsiteX83" fmla="*/ 423328 w 1250639"/>
                <a:gd name="connsiteY83" fmla="*/ 65466 h 290924"/>
                <a:gd name="connsiteX84" fmla="*/ 452347 w 1250639"/>
                <a:gd name="connsiteY84" fmla="*/ 65466 h 290924"/>
                <a:gd name="connsiteX85" fmla="*/ 452347 w 1250639"/>
                <a:gd name="connsiteY85" fmla="*/ 111576 h 290924"/>
                <a:gd name="connsiteX86" fmla="*/ 434139 w 1250639"/>
                <a:gd name="connsiteY86" fmla="*/ 111576 h 290924"/>
                <a:gd name="connsiteX87" fmla="*/ 394879 w 1250639"/>
                <a:gd name="connsiteY87" fmla="*/ 150856 h 290924"/>
                <a:gd name="connsiteX88" fmla="*/ 394879 w 1250639"/>
                <a:gd name="connsiteY88" fmla="*/ 150856 h 290924"/>
                <a:gd name="connsiteX89" fmla="*/ 394879 w 1250639"/>
                <a:gd name="connsiteY89" fmla="*/ 285203 h 290924"/>
                <a:gd name="connsiteX90" fmla="*/ 344808 w 1250639"/>
                <a:gd name="connsiteY90" fmla="*/ 285203 h 290924"/>
                <a:gd name="connsiteX91" fmla="*/ 246942 w 1250639"/>
                <a:gd name="connsiteY91" fmla="*/ 285203 h 290924"/>
                <a:gd name="connsiteX92" fmla="*/ 246942 w 1250639"/>
                <a:gd name="connsiteY92" fmla="*/ 70589 h 290924"/>
                <a:gd name="connsiteX93" fmla="*/ 298151 w 1250639"/>
                <a:gd name="connsiteY93" fmla="*/ 140609 h 290924"/>
                <a:gd name="connsiteX94" fmla="*/ 298151 w 1250639"/>
                <a:gd name="connsiteY94" fmla="*/ 285203 h 290924"/>
                <a:gd name="connsiteX95" fmla="*/ 246942 w 1250639"/>
                <a:gd name="connsiteY95" fmla="*/ 285203 h 290924"/>
                <a:gd name="connsiteX96" fmla="*/ 77951 w 1250639"/>
                <a:gd name="connsiteY96" fmla="*/ 285203 h 290924"/>
                <a:gd name="connsiteX97" fmla="*/ 0 w 1250639"/>
                <a:gd name="connsiteY97" fmla="*/ 65466 h 290924"/>
                <a:gd name="connsiteX98" fmla="*/ 52347 w 1250639"/>
                <a:gd name="connsiteY98" fmla="*/ 65466 h 290924"/>
                <a:gd name="connsiteX99" fmla="*/ 105832 w 1250639"/>
                <a:gd name="connsiteY99" fmla="*/ 226568 h 290924"/>
                <a:gd name="connsiteX100" fmla="*/ 159317 w 1250639"/>
                <a:gd name="connsiteY100" fmla="*/ 65466 h 290924"/>
                <a:gd name="connsiteX101" fmla="*/ 211664 w 1250639"/>
                <a:gd name="connsiteY101" fmla="*/ 65466 h 290924"/>
                <a:gd name="connsiteX102" fmla="*/ 133713 w 1250639"/>
                <a:gd name="connsiteY102" fmla="*/ 285203 h 290924"/>
                <a:gd name="connsiteX103" fmla="*/ 77951 w 1250639"/>
                <a:gd name="connsiteY103" fmla="*/ 285203 h 290924"/>
                <a:gd name="connsiteX104" fmla="*/ 246942 w 1250639"/>
                <a:gd name="connsiteY104" fmla="*/ 0 h 290924"/>
                <a:gd name="connsiteX105" fmla="*/ 297013 w 1250639"/>
                <a:gd name="connsiteY105" fmla="*/ 0 h 290924"/>
                <a:gd name="connsiteX106" fmla="*/ 246942 w 1250639"/>
                <a:gd name="connsiteY106" fmla="*/ 60342 h 290924"/>
                <a:gd name="connsiteX107" fmla="*/ 246942 w 1250639"/>
                <a:gd name="connsiteY107" fmla="*/ 0 h 290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</a:cxnLst>
              <a:rect l="l" t="t" r="r" b="b"/>
              <a:pathLst>
                <a:path w="1250639" h="290924">
                  <a:moveTo>
                    <a:pt x="1063442" y="223153"/>
                  </a:moveTo>
                  <a:cubicBezTo>
                    <a:pt x="1063442" y="173057"/>
                    <a:pt x="1104409" y="149717"/>
                    <a:pt x="1155049" y="149717"/>
                  </a:cubicBezTo>
                  <a:cubicBezTo>
                    <a:pt x="1166429" y="149717"/>
                    <a:pt x="1177240" y="151425"/>
                    <a:pt x="1188051" y="154272"/>
                  </a:cubicBezTo>
                  <a:lnTo>
                    <a:pt x="1188620" y="154272"/>
                  </a:lnTo>
                  <a:cubicBezTo>
                    <a:pt x="1189188" y="154272"/>
                    <a:pt x="1189758" y="154272"/>
                    <a:pt x="1190327" y="154841"/>
                  </a:cubicBezTo>
                  <a:cubicBezTo>
                    <a:pt x="1190896" y="155410"/>
                    <a:pt x="1191465" y="154841"/>
                    <a:pt x="1192033" y="155410"/>
                  </a:cubicBezTo>
                  <a:cubicBezTo>
                    <a:pt x="1192603" y="155410"/>
                    <a:pt x="1192603" y="155410"/>
                    <a:pt x="1193171" y="155410"/>
                  </a:cubicBezTo>
                  <a:cubicBezTo>
                    <a:pt x="1193741" y="155410"/>
                    <a:pt x="1194310" y="155410"/>
                    <a:pt x="1194310" y="155979"/>
                  </a:cubicBezTo>
                  <a:cubicBezTo>
                    <a:pt x="1196016" y="156549"/>
                    <a:pt x="1198293" y="157118"/>
                    <a:pt x="1199431" y="157687"/>
                  </a:cubicBezTo>
                  <a:lnTo>
                    <a:pt x="1199431" y="157687"/>
                  </a:lnTo>
                  <a:cubicBezTo>
                    <a:pt x="1200568" y="158256"/>
                    <a:pt x="1201706" y="158256"/>
                    <a:pt x="1202276" y="158826"/>
                  </a:cubicBezTo>
                  <a:lnTo>
                    <a:pt x="1202276" y="146871"/>
                  </a:lnTo>
                  <a:cubicBezTo>
                    <a:pt x="1202276" y="124100"/>
                    <a:pt x="1183499" y="105884"/>
                    <a:pt x="1156187" y="106453"/>
                  </a:cubicBezTo>
                  <a:cubicBezTo>
                    <a:pt x="1133997" y="106453"/>
                    <a:pt x="1114082" y="118977"/>
                    <a:pt x="1103840" y="138332"/>
                  </a:cubicBezTo>
                  <a:lnTo>
                    <a:pt x="1069701" y="105884"/>
                  </a:lnTo>
                  <a:cubicBezTo>
                    <a:pt x="1087340" y="75143"/>
                    <a:pt x="1123186" y="60342"/>
                    <a:pt x="1156756" y="60342"/>
                  </a:cubicBezTo>
                  <a:cubicBezTo>
                    <a:pt x="1211379" y="60342"/>
                    <a:pt x="1250640" y="87098"/>
                    <a:pt x="1250640" y="143455"/>
                  </a:cubicBezTo>
                  <a:lnTo>
                    <a:pt x="1250640" y="285772"/>
                  </a:lnTo>
                  <a:lnTo>
                    <a:pt x="1202276" y="285772"/>
                  </a:lnTo>
                  <a:lnTo>
                    <a:pt x="1202276" y="266986"/>
                  </a:lnTo>
                  <a:cubicBezTo>
                    <a:pt x="1201706" y="267556"/>
                    <a:pt x="1201137" y="268125"/>
                    <a:pt x="1199999" y="268694"/>
                  </a:cubicBezTo>
                  <a:cubicBezTo>
                    <a:pt x="1182361" y="283495"/>
                    <a:pt x="1160170" y="291465"/>
                    <a:pt x="1137411" y="290896"/>
                  </a:cubicBezTo>
                  <a:cubicBezTo>
                    <a:pt x="1097012" y="290326"/>
                    <a:pt x="1063442" y="265848"/>
                    <a:pt x="1063442" y="223153"/>
                  </a:cubicBezTo>
                  <a:close/>
                  <a:moveTo>
                    <a:pt x="1111237" y="219737"/>
                  </a:moveTo>
                  <a:cubicBezTo>
                    <a:pt x="1111237" y="234538"/>
                    <a:pt x="1122617" y="247062"/>
                    <a:pt x="1146514" y="247062"/>
                  </a:cubicBezTo>
                  <a:cubicBezTo>
                    <a:pt x="1166429" y="247062"/>
                    <a:pt x="1186344" y="240231"/>
                    <a:pt x="1201706" y="227138"/>
                  </a:cubicBezTo>
                  <a:lnTo>
                    <a:pt x="1201706" y="200382"/>
                  </a:lnTo>
                  <a:cubicBezTo>
                    <a:pt x="1186344" y="194120"/>
                    <a:pt x="1169843" y="190705"/>
                    <a:pt x="1152773" y="190705"/>
                  </a:cubicBezTo>
                  <a:cubicBezTo>
                    <a:pt x="1128307" y="190705"/>
                    <a:pt x="1111237" y="200951"/>
                    <a:pt x="1111237" y="219737"/>
                  </a:cubicBezTo>
                  <a:lnTo>
                    <a:pt x="1111237" y="219737"/>
                  </a:lnTo>
                  <a:close/>
                  <a:moveTo>
                    <a:pt x="862589" y="247631"/>
                  </a:moveTo>
                  <a:lnTo>
                    <a:pt x="894452" y="214614"/>
                  </a:lnTo>
                  <a:cubicBezTo>
                    <a:pt x="909246" y="235107"/>
                    <a:pt x="932574" y="247062"/>
                    <a:pt x="958179" y="246493"/>
                  </a:cubicBezTo>
                  <a:cubicBezTo>
                    <a:pt x="984921" y="246493"/>
                    <a:pt x="992318" y="234538"/>
                    <a:pt x="992318" y="223722"/>
                  </a:cubicBezTo>
                  <a:cubicBezTo>
                    <a:pt x="992318" y="215752"/>
                    <a:pt x="988335" y="209490"/>
                    <a:pt x="976386" y="204936"/>
                  </a:cubicBezTo>
                  <a:cubicBezTo>
                    <a:pt x="973542" y="203798"/>
                    <a:pt x="970127" y="202659"/>
                    <a:pt x="966714" y="202090"/>
                  </a:cubicBezTo>
                  <a:lnTo>
                    <a:pt x="937695" y="194689"/>
                  </a:lnTo>
                  <a:cubicBezTo>
                    <a:pt x="896728" y="184443"/>
                    <a:pt x="871123" y="163380"/>
                    <a:pt x="871123" y="125239"/>
                  </a:cubicBezTo>
                  <a:cubicBezTo>
                    <a:pt x="871123" y="84252"/>
                    <a:pt x="905263" y="59773"/>
                    <a:pt x="951351" y="59773"/>
                  </a:cubicBezTo>
                  <a:cubicBezTo>
                    <a:pt x="988335" y="59773"/>
                    <a:pt x="1013371" y="75713"/>
                    <a:pt x="1033285" y="96775"/>
                  </a:cubicBezTo>
                  <a:lnTo>
                    <a:pt x="1001422" y="131501"/>
                  </a:lnTo>
                  <a:cubicBezTo>
                    <a:pt x="989473" y="114423"/>
                    <a:pt x="970127" y="104176"/>
                    <a:pt x="949644" y="103607"/>
                  </a:cubicBezTo>
                  <a:cubicBezTo>
                    <a:pt x="930867" y="103607"/>
                    <a:pt x="919488" y="113284"/>
                    <a:pt x="919488" y="124100"/>
                  </a:cubicBezTo>
                  <a:cubicBezTo>
                    <a:pt x="919488" y="133778"/>
                    <a:pt x="926884" y="140040"/>
                    <a:pt x="936557" y="143455"/>
                  </a:cubicBezTo>
                  <a:cubicBezTo>
                    <a:pt x="938264" y="144025"/>
                    <a:pt x="939402" y="144594"/>
                    <a:pt x="941109" y="144594"/>
                  </a:cubicBezTo>
                  <a:lnTo>
                    <a:pt x="975817" y="152564"/>
                  </a:lnTo>
                  <a:cubicBezTo>
                    <a:pt x="1013371" y="161672"/>
                    <a:pt x="1041251" y="182735"/>
                    <a:pt x="1041251" y="221445"/>
                  </a:cubicBezTo>
                  <a:cubicBezTo>
                    <a:pt x="1041251" y="259586"/>
                    <a:pt x="1011664" y="289757"/>
                    <a:pt x="953627" y="289757"/>
                  </a:cubicBezTo>
                  <a:cubicBezTo>
                    <a:pt x="908108" y="290326"/>
                    <a:pt x="879658" y="269264"/>
                    <a:pt x="862589" y="247631"/>
                  </a:cubicBezTo>
                  <a:lnTo>
                    <a:pt x="862589" y="247631"/>
                  </a:lnTo>
                  <a:close/>
                  <a:moveTo>
                    <a:pt x="649786" y="193551"/>
                  </a:moveTo>
                  <a:lnTo>
                    <a:pt x="649786" y="66035"/>
                  </a:lnTo>
                  <a:lnTo>
                    <a:pt x="700995" y="66035"/>
                  </a:lnTo>
                  <a:lnTo>
                    <a:pt x="700995" y="197536"/>
                  </a:lnTo>
                  <a:cubicBezTo>
                    <a:pt x="700995" y="225999"/>
                    <a:pt x="715789" y="245354"/>
                    <a:pt x="741963" y="245354"/>
                  </a:cubicBezTo>
                  <a:cubicBezTo>
                    <a:pt x="768136" y="245354"/>
                    <a:pt x="782930" y="226568"/>
                    <a:pt x="782930" y="197536"/>
                  </a:cubicBezTo>
                  <a:lnTo>
                    <a:pt x="782930" y="66035"/>
                  </a:lnTo>
                  <a:lnTo>
                    <a:pt x="834139" y="66035"/>
                  </a:lnTo>
                  <a:lnTo>
                    <a:pt x="834139" y="193551"/>
                  </a:lnTo>
                  <a:cubicBezTo>
                    <a:pt x="834139" y="255601"/>
                    <a:pt x="790327" y="290326"/>
                    <a:pt x="741394" y="290326"/>
                  </a:cubicBezTo>
                  <a:cubicBezTo>
                    <a:pt x="692460" y="290326"/>
                    <a:pt x="650355" y="255601"/>
                    <a:pt x="649786" y="193551"/>
                  </a:cubicBezTo>
                  <a:lnTo>
                    <a:pt x="649786" y="193551"/>
                  </a:lnTo>
                  <a:close/>
                  <a:moveTo>
                    <a:pt x="514367" y="207783"/>
                  </a:moveTo>
                  <a:lnTo>
                    <a:pt x="514367" y="111576"/>
                  </a:lnTo>
                  <a:lnTo>
                    <a:pt x="481934" y="111576"/>
                  </a:lnTo>
                  <a:lnTo>
                    <a:pt x="481934" y="66035"/>
                  </a:lnTo>
                  <a:lnTo>
                    <a:pt x="514367" y="66035"/>
                  </a:lnTo>
                  <a:lnTo>
                    <a:pt x="514367" y="569"/>
                  </a:lnTo>
                  <a:lnTo>
                    <a:pt x="565007" y="569"/>
                  </a:lnTo>
                  <a:lnTo>
                    <a:pt x="565007" y="66035"/>
                  </a:lnTo>
                  <a:lnTo>
                    <a:pt x="617354" y="66035"/>
                  </a:lnTo>
                  <a:lnTo>
                    <a:pt x="617354" y="111576"/>
                  </a:lnTo>
                  <a:lnTo>
                    <a:pt x="565007" y="111576"/>
                  </a:lnTo>
                  <a:lnTo>
                    <a:pt x="565007" y="200382"/>
                  </a:lnTo>
                  <a:cubicBezTo>
                    <a:pt x="565007" y="232261"/>
                    <a:pt x="572404" y="240231"/>
                    <a:pt x="600853" y="240231"/>
                  </a:cubicBezTo>
                  <a:lnTo>
                    <a:pt x="600853" y="240231"/>
                  </a:lnTo>
                  <a:cubicBezTo>
                    <a:pt x="605405" y="240231"/>
                    <a:pt x="615647" y="239662"/>
                    <a:pt x="617354" y="239092"/>
                  </a:cubicBezTo>
                  <a:lnTo>
                    <a:pt x="617354" y="284634"/>
                  </a:lnTo>
                  <a:cubicBezTo>
                    <a:pt x="616216" y="284634"/>
                    <a:pt x="606543" y="285772"/>
                    <a:pt x="590042" y="285772"/>
                  </a:cubicBezTo>
                  <a:cubicBezTo>
                    <a:pt x="532574" y="285772"/>
                    <a:pt x="514367" y="263571"/>
                    <a:pt x="514367" y="207783"/>
                  </a:cubicBezTo>
                  <a:lnTo>
                    <a:pt x="514367" y="207783"/>
                  </a:lnTo>
                  <a:close/>
                  <a:moveTo>
                    <a:pt x="344808" y="285203"/>
                  </a:moveTo>
                  <a:lnTo>
                    <a:pt x="344808" y="144025"/>
                  </a:lnTo>
                  <a:cubicBezTo>
                    <a:pt x="344808" y="100760"/>
                    <a:pt x="380085" y="65466"/>
                    <a:pt x="423328" y="65466"/>
                  </a:cubicBezTo>
                  <a:lnTo>
                    <a:pt x="452347" y="65466"/>
                  </a:lnTo>
                  <a:lnTo>
                    <a:pt x="452347" y="111576"/>
                  </a:lnTo>
                  <a:lnTo>
                    <a:pt x="434139" y="111576"/>
                  </a:lnTo>
                  <a:cubicBezTo>
                    <a:pt x="412518" y="111576"/>
                    <a:pt x="394879" y="129224"/>
                    <a:pt x="394879" y="150856"/>
                  </a:cubicBezTo>
                  <a:lnTo>
                    <a:pt x="394879" y="150856"/>
                  </a:lnTo>
                  <a:lnTo>
                    <a:pt x="394879" y="285203"/>
                  </a:lnTo>
                  <a:lnTo>
                    <a:pt x="344808" y="285203"/>
                  </a:lnTo>
                  <a:close/>
                  <a:moveTo>
                    <a:pt x="246942" y="285203"/>
                  </a:moveTo>
                  <a:lnTo>
                    <a:pt x="246942" y="70589"/>
                  </a:lnTo>
                  <a:cubicBezTo>
                    <a:pt x="276529" y="81405"/>
                    <a:pt x="296444" y="109299"/>
                    <a:pt x="298151" y="140609"/>
                  </a:cubicBezTo>
                  <a:lnTo>
                    <a:pt x="298151" y="285203"/>
                  </a:lnTo>
                  <a:lnTo>
                    <a:pt x="246942" y="285203"/>
                  </a:lnTo>
                  <a:close/>
                  <a:moveTo>
                    <a:pt x="77951" y="285203"/>
                  </a:moveTo>
                  <a:lnTo>
                    <a:pt x="0" y="65466"/>
                  </a:lnTo>
                  <a:lnTo>
                    <a:pt x="52347" y="65466"/>
                  </a:lnTo>
                  <a:lnTo>
                    <a:pt x="105832" y="226568"/>
                  </a:lnTo>
                  <a:lnTo>
                    <a:pt x="159317" y="65466"/>
                  </a:lnTo>
                  <a:lnTo>
                    <a:pt x="211664" y="65466"/>
                  </a:lnTo>
                  <a:lnTo>
                    <a:pt x="133713" y="285203"/>
                  </a:lnTo>
                  <a:lnTo>
                    <a:pt x="77951" y="285203"/>
                  </a:lnTo>
                  <a:close/>
                  <a:moveTo>
                    <a:pt x="246942" y="0"/>
                  </a:moveTo>
                  <a:lnTo>
                    <a:pt x="297013" y="0"/>
                  </a:lnTo>
                  <a:cubicBezTo>
                    <a:pt x="292461" y="27325"/>
                    <a:pt x="273115" y="50665"/>
                    <a:pt x="246942" y="60342"/>
                  </a:cubicBezTo>
                  <a:lnTo>
                    <a:pt x="246942" y="0"/>
                  </a:lnTo>
                  <a:close/>
                </a:path>
              </a:pathLst>
            </a:custGeom>
            <a:solidFill>
              <a:srgbClr val="858381"/>
            </a:solidFill>
            <a:ln w="5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5439575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Blocks, F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ED7224F-291F-C247-8741-BD7DB5E30A3C}"/>
              </a:ext>
            </a:extLst>
          </p:cNvPr>
          <p:cNvSpPr/>
          <p:nvPr userDrawn="1"/>
        </p:nvSpPr>
        <p:spPr>
          <a:xfrm>
            <a:off x="9753600" y="2170559"/>
            <a:ext cx="2438400" cy="394300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l">
              <a:buFont typeface="Arial" panose="020B0604020202020204" pitchFamily="34" charset="0"/>
              <a:buNone/>
            </a:pPr>
            <a:endParaRPr lang="en-US" sz="14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59FC1C-5721-5E4B-ACCB-7962371C54EF}"/>
              </a:ext>
            </a:extLst>
          </p:cNvPr>
          <p:cNvSpPr/>
          <p:nvPr userDrawn="1"/>
        </p:nvSpPr>
        <p:spPr>
          <a:xfrm>
            <a:off x="7315200" y="2170559"/>
            <a:ext cx="2438400" cy="3943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l">
              <a:buFont typeface="Arial" panose="020B0604020202020204" pitchFamily="34" charset="0"/>
              <a:buNone/>
            </a:pPr>
            <a:endParaRPr lang="en-US" sz="14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1ACC97-DEF4-1B47-AC09-4DAF80371A7D}"/>
              </a:ext>
            </a:extLst>
          </p:cNvPr>
          <p:cNvSpPr/>
          <p:nvPr userDrawn="1"/>
        </p:nvSpPr>
        <p:spPr>
          <a:xfrm>
            <a:off x="4876800" y="2170559"/>
            <a:ext cx="2438400" cy="3943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l">
              <a:buFont typeface="Arial" panose="020B0604020202020204" pitchFamily="34" charset="0"/>
              <a:buNone/>
            </a:pPr>
            <a:endParaRPr lang="en-US" sz="14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43D3DCE-F7EE-8D4E-B040-48942E9C5534}"/>
              </a:ext>
            </a:extLst>
          </p:cNvPr>
          <p:cNvSpPr/>
          <p:nvPr userDrawn="1"/>
        </p:nvSpPr>
        <p:spPr>
          <a:xfrm>
            <a:off x="2438400" y="2170559"/>
            <a:ext cx="2438400" cy="39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l">
              <a:buFont typeface="Arial" panose="020B0604020202020204" pitchFamily="34" charset="0"/>
              <a:buNone/>
            </a:pPr>
            <a:endParaRPr lang="en-US" sz="14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68D342-15CC-6F4D-9F69-158D7790B8FD}"/>
              </a:ext>
            </a:extLst>
          </p:cNvPr>
          <p:cNvSpPr/>
          <p:nvPr userDrawn="1"/>
        </p:nvSpPr>
        <p:spPr>
          <a:xfrm>
            <a:off x="0" y="2170559"/>
            <a:ext cx="2438400" cy="3943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l">
              <a:buFont typeface="Arial" panose="020B0604020202020204" pitchFamily="34" charset="0"/>
              <a:buNone/>
            </a:pPr>
            <a:endParaRPr lang="en-US" sz="140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EDE6ECB-9754-E54A-975D-4C379FFC88BA}"/>
              </a:ext>
            </a:extLst>
          </p:cNvPr>
          <p:cNvSpPr/>
          <p:nvPr userDrawn="1"/>
        </p:nvSpPr>
        <p:spPr>
          <a:xfrm>
            <a:off x="710901" y="1662260"/>
            <a:ext cx="1016598" cy="101659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27000" sx="102000" sy="102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l">
              <a:buFont typeface="Arial" panose="020B0604020202020204" pitchFamily="34" charset="0"/>
              <a:buNone/>
            </a:pPr>
            <a:endParaRPr lang="en-US" sz="140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3D4820D-6A84-0E4E-AD98-983AFE4F0D29}"/>
              </a:ext>
            </a:extLst>
          </p:cNvPr>
          <p:cNvSpPr/>
          <p:nvPr userDrawn="1"/>
        </p:nvSpPr>
        <p:spPr>
          <a:xfrm>
            <a:off x="3149301" y="1662260"/>
            <a:ext cx="1016598" cy="101659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27000" sx="102000" sy="102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l">
              <a:buFont typeface="Arial" panose="020B0604020202020204" pitchFamily="34" charset="0"/>
              <a:buNone/>
            </a:pPr>
            <a:endParaRPr lang="en-US" sz="140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FA768BB-E33C-8B46-8CFB-1C28CC3137A9}"/>
              </a:ext>
            </a:extLst>
          </p:cNvPr>
          <p:cNvSpPr/>
          <p:nvPr userDrawn="1"/>
        </p:nvSpPr>
        <p:spPr>
          <a:xfrm>
            <a:off x="5587701" y="1662260"/>
            <a:ext cx="1016598" cy="101659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27000" sx="102000" sy="102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l">
              <a:buFont typeface="Arial" panose="020B0604020202020204" pitchFamily="34" charset="0"/>
              <a:buNone/>
            </a:pPr>
            <a:endParaRPr lang="en-US" sz="140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51FBDCA-06C5-0149-AB01-3E6D41CA3266}"/>
              </a:ext>
            </a:extLst>
          </p:cNvPr>
          <p:cNvSpPr/>
          <p:nvPr userDrawn="1"/>
        </p:nvSpPr>
        <p:spPr>
          <a:xfrm>
            <a:off x="8026101" y="1662260"/>
            <a:ext cx="1016598" cy="101659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27000" sx="102000" sy="102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l">
              <a:buFont typeface="Arial" panose="020B0604020202020204" pitchFamily="34" charset="0"/>
              <a:buNone/>
            </a:pPr>
            <a:endParaRPr lang="en-US" sz="140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04D7091-6D43-A847-A268-9223DEB6B153}"/>
              </a:ext>
            </a:extLst>
          </p:cNvPr>
          <p:cNvSpPr/>
          <p:nvPr userDrawn="1"/>
        </p:nvSpPr>
        <p:spPr>
          <a:xfrm>
            <a:off x="10464501" y="1662260"/>
            <a:ext cx="1016598" cy="1016598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27000" sx="102000" sy="102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l">
              <a:buFont typeface="Arial" panose="020B0604020202020204" pitchFamily="34" charset="0"/>
              <a:buNone/>
            </a:pPr>
            <a:endParaRPr lang="en-US" sz="1400"/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19252E28-4275-B4DB-5432-C31D97DB192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5696" y="3133500"/>
            <a:ext cx="1981733" cy="177007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C01F02-9DCD-0AB9-29A4-1FF4DC55B31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554096" y="3133500"/>
            <a:ext cx="1981733" cy="177007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C6D2CE98-922A-65A2-14A8-C59F8648756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971903" y="3133500"/>
            <a:ext cx="1981733" cy="177007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433F616C-B531-2A83-F6F1-604D5EF38D5F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47134" y="3133500"/>
            <a:ext cx="1981733" cy="177007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922F1D97-623E-B561-62D1-731C3416B12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2685534" y="3133500"/>
            <a:ext cx="1981733" cy="177007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itle">
            <a:extLst>
              <a:ext uri="{FF2B5EF4-FFF2-40B4-BE49-F238E27FC236}">
                <a16:creationId xmlns:a16="http://schemas.microsoft.com/office/drawing/2014/main" id="{2D3EBD12-11C0-E080-E90D-EAF39325D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19" y="457200"/>
            <a:ext cx="10735547" cy="940079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0735840-75F1-B946-39FB-C24D20773C0E}"/>
              </a:ext>
            </a:extLst>
          </p:cNvPr>
          <p:cNvGrpSpPr/>
          <p:nvPr userDrawn="1"/>
        </p:nvGrpSpPr>
        <p:grpSpPr>
          <a:xfrm>
            <a:off x="9821208" y="6370064"/>
            <a:ext cx="1645859" cy="201757"/>
            <a:chOff x="3487075" y="6411984"/>
            <a:chExt cx="2373256" cy="290924"/>
          </a:xfrm>
        </p:grpSpPr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C4DB13E8-2182-A452-B0C3-749794ABAE92}"/>
                </a:ext>
              </a:extLst>
            </p:cNvPr>
            <p:cNvSpPr/>
            <p:nvPr/>
          </p:nvSpPr>
          <p:spPr>
            <a:xfrm>
              <a:off x="4927757" y="6418246"/>
              <a:ext cx="932574" cy="279510"/>
            </a:xfrm>
            <a:custGeom>
              <a:avLst/>
              <a:gdLst>
                <a:gd name="connsiteX0" fmla="*/ 569 w 932574"/>
                <a:gd name="connsiteY0" fmla="*/ 6831 h 279510"/>
                <a:gd name="connsiteX1" fmla="*/ 84210 w 932574"/>
                <a:gd name="connsiteY1" fmla="*/ 6831 h 279510"/>
                <a:gd name="connsiteX2" fmla="*/ 84210 w 932574"/>
                <a:gd name="connsiteY2" fmla="*/ 28463 h 279510"/>
                <a:gd name="connsiteX3" fmla="*/ 27311 w 932574"/>
                <a:gd name="connsiteY3" fmla="*/ 28463 h 279510"/>
                <a:gd name="connsiteX4" fmla="*/ 27311 w 932574"/>
                <a:gd name="connsiteY4" fmla="*/ 53511 h 279510"/>
                <a:gd name="connsiteX5" fmla="*/ 80797 w 932574"/>
                <a:gd name="connsiteY5" fmla="*/ 53511 h 279510"/>
                <a:gd name="connsiteX6" fmla="*/ 80797 w 932574"/>
                <a:gd name="connsiteY6" fmla="*/ 74574 h 279510"/>
                <a:gd name="connsiteX7" fmla="*/ 27311 w 932574"/>
                <a:gd name="connsiteY7" fmla="*/ 74574 h 279510"/>
                <a:gd name="connsiteX8" fmla="*/ 27311 w 932574"/>
                <a:gd name="connsiteY8" fmla="*/ 103037 h 279510"/>
                <a:gd name="connsiteX9" fmla="*/ 85348 w 932574"/>
                <a:gd name="connsiteY9" fmla="*/ 103037 h 279510"/>
                <a:gd name="connsiteX10" fmla="*/ 85348 w 932574"/>
                <a:gd name="connsiteY10" fmla="*/ 124670 h 279510"/>
                <a:gd name="connsiteX11" fmla="*/ 0 w 932574"/>
                <a:gd name="connsiteY11" fmla="*/ 124670 h 279510"/>
                <a:gd name="connsiteX12" fmla="*/ 0 w 932574"/>
                <a:gd name="connsiteY12" fmla="*/ 6831 h 279510"/>
                <a:gd name="connsiteX13" fmla="*/ 104694 w 932574"/>
                <a:gd name="connsiteY13" fmla="*/ 39279 h 279510"/>
                <a:gd name="connsiteX14" fmla="*/ 129730 w 932574"/>
                <a:gd name="connsiteY14" fmla="*/ 39279 h 279510"/>
                <a:gd name="connsiteX15" fmla="*/ 129730 w 932574"/>
                <a:gd name="connsiteY15" fmla="*/ 52942 h 279510"/>
                <a:gd name="connsiteX16" fmla="*/ 130299 w 932574"/>
                <a:gd name="connsiteY16" fmla="*/ 52942 h 279510"/>
                <a:gd name="connsiteX17" fmla="*/ 158179 w 932574"/>
                <a:gd name="connsiteY17" fmla="*/ 37572 h 279510"/>
                <a:gd name="connsiteX18" fmla="*/ 186060 w 932574"/>
                <a:gd name="connsiteY18" fmla="*/ 68881 h 279510"/>
                <a:gd name="connsiteX19" fmla="*/ 186060 w 932574"/>
                <a:gd name="connsiteY19" fmla="*/ 124670 h 279510"/>
                <a:gd name="connsiteX20" fmla="*/ 161024 w 932574"/>
                <a:gd name="connsiteY20" fmla="*/ 124670 h 279510"/>
                <a:gd name="connsiteX21" fmla="*/ 161024 w 932574"/>
                <a:gd name="connsiteY21" fmla="*/ 75713 h 279510"/>
                <a:gd name="connsiteX22" fmla="*/ 147368 w 932574"/>
                <a:gd name="connsiteY22" fmla="*/ 59204 h 279510"/>
                <a:gd name="connsiteX23" fmla="*/ 129730 w 932574"/>
                <a:gd name="connsiteY23" fmla="*/ 77420 h 279510"/>
                <a:gd name="connsiteX24" fmla="*/ 129730 w 932574"/>
                <a:gd name="connsiteY24" fmla="*/ 124670 h 279510"/>
                <a:gd name="connsiteX25" fmla="*/ 104694 w 932574"/>
                <a:gd name="connsiteY25" fmla="*/ 124670 h 279510"/>
                <a:gd name="connsiteX26" fmla="*/ 104694 w 932574"/>
                <a:gd name="connsiteY26" fmla="*/ 39279 h 279510"/>
                <a:gd name="connsiteX27" fmla="*/ 287340 w 932574"/>
                <a:gd name="connsiteY27" fmla="*/ 39279 h 279510"/>
                <a:gd name="connsiteX28" fmla="*/ 287340 w 932574"/>
                <a:gd name="connsiteY28" fmla="*/ 58065 h 279510"/>
                <a:gd name="connsiteX29" fmla="*/ 271408 w 932574"/>
                <a:gd name="connsiteY29" fmla="*/ 58065 h 279510"/>
                <a:gd name="connsiteX30" fmla="*/ 273684 w 932574"/>
                <a:gd name="connsiteY30" fmla="*/ 69451 h 279510"/>
                <a:gd name="connsiteX31" fmla="*/ 239545 w 932574"/>
                <a:gd name="connsiteY31" fmla="*/ 100760 h 279510"/>
                <a:gd name="connsiteX32" fmla="*/ 225320 w 932574"/>
                <a:gd name="connsiteY32" fmla="*/ 98483 h 279510"/>
                <a:gd name="connsiteX33" fmla="*/ 223044 w 932574"/>
                <a:gd name="connsiteY33" fmla="*/ 103607 h 279510"/>
                <a:gd name="connsiteX34" fmla="*/ 285064 w 932574"/>
                <a:gd name="connsiteY34" fmla="*/ 130932 h 279510"/>
                <a:gd name="connsiteX35" fmla="*/ 240114 w 932574"/>
                <a:gd name="connsiteY35" fmla="*/ 157118 h 279510"/>
                <a:gd name="connsiteX36" fmla="*/ 198578 w 932574"/>
                <a:gd name="connsiteY36" fmla="*/ 137763 h 279510"/>
                <a:gd name="connsiteX37" fmla="*/ 207681 w 932574"/>
                <a:gd name="connsiteY37" fmla="*/ 122962 h 279510"/>
                <a:gd name="connsiteX38" fmla="*/ 200284 w 932574"/>
                <a:gd name="connsiteY38" fmla="*/ 109869 h 279510"/>
                <a:gd name="connsiteX39" fmla="*/ 212802 w 932574"/>
                <a:gd name="connsiteY39" fmla="*/ 91652 h 279510"/>
                <a:gd name="connsiteX40" fmla="*/ 204267 w 932574"/>
                <a:gd name="connsiteY40" fmla="*/ 69451 h 279510"/>
                <a:gd name="connsiteX41" fmla="*/ 238976 w 932574"/>
                <a:gd name="connsiteY41" fmla="*/ 38141 h 279510"/>
                <a:gd name="connsiteX42" fmla="*/ 251494 w 932574"/>
                <a:gd name="connsiteY42" fmla="*/ 39849 h 279510"/>
                <a:gd name="connsiteX43" fmla="*/ 287340 w 932574"/>
                <a:gd name="connsiteY43" fmla="*/ 39849 h 279510"/>
                <a:gd name="connsiteX44" fmla="*/ 222475 w 932574"/>
                <a:gd name="connsiteY44" fmla="*/ 127516 h 279510"/>
                <a:gd name="connsiteX45" fmla="*/ 219061 w 932574"/>
                <a:gd name="connsiteY45" fmla="*/ 133778 h 279510"/>
                <a:gd name="connsiteX46" fmla="*/ 241821 w 932574"/>
                <a:gd name="connsiteY46" fmla="*/ 141748 h 279510"/>
                <a:gd name="connsiteX47" fmla="*/ 261735 w 932574"/>
                <a:gd name="connsiteY47" fmla="*/ 133778 h 279510"/>
                <a:gd name="connsiteX48" fmla="*/ 222475 w 932574"/>
                <a:gd name="connsiteY48" fmla="*/ 127516 h 279510"/>
                <a:gd name="connsiteX49" fmla="*/ 251494 w 932574"/>
                <a:gd name="connsiteY49" fmla="*/ 69451 h 279510"/>
                <a:gd name="connsiteX50" fmla="*/ 239545 w 932574"/>
                <a:gd name="connsiteY50" fmla="*/ 54080 h 279510"/>
                <a:gd name="connsiteX51" fmla="*/ 227596 w 932574"/>
                <a:gd name="connsiteY51" fmla="*/ 69451 h 279510"/>
                <a:gd name="connsiteX52" fmla="*/ 239545 w 932574"/>
                <a:gd name="connsiteY52" fmla="*/ 84821 h 279510"/>
                <a:gd name="connsiteX53" fmla="*/ 251494 w 932574"/>
                <a:gd name="connsiteY53" fmla="*/ 69451 h 279510"/>
                <a:gd name="connsiteX54" fmla="*/ 299858 w 932574"/>
                <a:gd name="connsiteY54" fmla="*/ 14232 h 279510"/>
                <a:gd name="connsiteX55" fmla="*/ 314082 w 932574"/>
                <a:gd name="connsiteY55" fmla="*/ 0 h 279510"/>
                <a:gd name="connsiteX56" fmla="*/ 328876 w 932574"/>
                <a:gd name="connsiteY56" fmla="*/ 14232 h 279510"/>
                <a:gd name="connsiteX57" fmla="*/ 314082 w 932574"/>
                <a:gd name="connsiteY57" fmla="*/ 28463 h 279510"/>
                <a:gd name="connsiteX58" fmla="*/ 299858 w 932574"/>
                <a:gd name="connsiteY58" fmla="*/ 14232 h 279510"/>
                <a:gd name="connsiteX59" fmla="*/ 301565 w 932574"/>
                <a:gd name="connsiteY59" fmla="*/ 39279 h 279510"/>
                <a:gd name="connsiteX60" fmla="*/ 326600 w 932574"/>
                <a:gd name="connsiteY60" fmla="*/ 39279 h 279510"/>
                <a:gd name="connsiteX61" fmla="*/ 326600 w 932574"/>
                <a:gd name="connsiteY61" fmla="*/ 124670 h 279510"/>
                <a:gd name="connsiteX62" fmla="*/ 301565 w 932574"/>
                <a:gd name="connsiteY62" fmla="*/ 124670 h 279510"/>
                <a:gd name="connsiteX63" fmla="*/ 301565 w 932574"/>
                <a:gd name="connsiteY63" fmla="*/ 39279 h 279510"/>
                <a:gd name="connsiteX64" fmla="*/ 347653 w 932574"/>
                <a:gd name="connsiteY64" fmla="*/ 39279 h 279510"/>
                <a:gd name="connsiteX65" fmla="*/ 372688 w 932574"/>
                <a:gd name="connsiteY65" fmla="*/ 39279 h 279510"/>
                <a:gd name="connsiteX66" fmla="*/ 372688 w 932574"/>
                <a:gd name="connsiteY66" fmla="*/ 52942 h 279510"/>
                <a:gd name="connsiteX67" fmla="*/ 373258 w 932574"/>
                <a:gd name="connsiteY67" fmla="*/ 52942 h 279510"/>
                <a:gd name="connsiteX68" fmla="*/ 401138 w 932574"/>
                <a:gd name="connsiteY68" fmla="*/ 37572 h 279510"/>
                <a:gd name="connsiteX69" fmla="*/ 429018 w 932574"/>
                <a:gd name="connsiteY69" fmla="*/ 68881 h 279510"/>
                <a:gd name="connsiteX70" fmla="*/ 429018 w 932574"/>
                <a:gd name="connsiteY70" fmla="*/ 124670 h 279510"/>
                <a:gd name="connsiteX71" fmla="*/ 403983 w 932574"/>
                <a:gd name="connsiteY71" fmla="*/ 124670 h 279510"/>
                <a:gd name="connsiteX72" fmla="*/ 403983 w 932574"/>
                <a:gd name="connsiteY72" fmla="*/ 75713 h 279510"/>
                <a:gd name="connsiteX73" fmla="*/ 390327 w 932574"/>
                <a:gd name="connsiteY73" fmla="*/ 59204 h 279510"/>
                <a:gd name="connsiteX74" fmla="*/ 372688 w 932574"/>
                <a:gd name="connsiteY74" fmla="*/ 77420 h 279510"/>
                <a:gd name="connsiteX75" fmla="*/ 372688 w 932574"/>
                <a:gd name="connsiteY75" fmla="*/ 124670 h 279510"/>
                <a:gd name="connsiteX76" fmla="*/ 347653 w 932574"/>
                <a:gd name="connsiteY76" fmla="*/ 124670 h 279510"/>
                <a:gd name="connsiteX77" fmla="*/ 347653 w 932574"/>
                <a:gd name="connsiteY77" fmla="*/ 39279 h 279510"/>
                <a:gd name="connsiteX78" fmla="*/ 526316 w 932574"/>
                <a:gd name="connsiteY78" fmla="*/ 93360 h 279510"/>
                <a:gd name="connsiteX79" fmla="*/ 487055 w 932574"/>
                <a:gd name="connsiteY79" fmla="*/ 126377 h 279510"/>
                <a:gd name="connsiteX80" fmla="*/ 445519 w 932574"/>
                <a:gd name="connsiteY80" fmla="*/ 81975 h 279510"/>
                <a:gd name="connsiteX81" fmla="*/ 487624 w 932574"/>
                <a:gd name="connsiteY81" fmla="*/ 37572 h 279510"/>
                <a:gd name="connsiteX82" fmla="*/ 526316 w 932574"/>
                <a:gd name="connsiteY82" fmla="*/ 83113 h 279510"/>
                <a:gd name="connsiteX83" fmla="*/ 526316 w 932574"/>
                <a:gd name="connsiteY83" fmla="*/ 86529 h 279510"/>
                <a:gd name="connsiteX84" fmla="*/ 470555 w 932574"/>
                <a:gd name="connsiteY84" fmla="*/ 86529 h 279510"/>
                <a:gd name="connsiteX85" fmla="*/ 486486 w 932574"/>
                <a:gd name="connsiteY85" fmla="*/ 107022 h 279510"/>
                <a:gd name="connsiteX86" fmla="*/ 501280 w 932574"/>
                <a:gd name="connsiteY86" fmla="*/ 93360 h 279510"/>
                <a:gd name="connsiteX87" fmla="*/ 526316 w 932574"/>
                <a:gd name="connsiteY87" fmla="*/ 93360 h 279510"/>
                <a:gd name="connsiteX88" fmla="*/ 501280 w 932574"/>
                <a:gd name="connsiteY88" fmla="*/ 72866 h 279510"/>
                <a:gd name="connsiteX89" fmla="*/ 486486 w 932574"/>
                <a:gd name="connsiteY89" fmla="*/ 56357 h 279510"/>
                <a:gd name="connsiteX90" fmla="*/ 471123 w 932574"/>
                <a:gd name="connsiteY90" fmla="*/ 72866 h 279510"/>
                <a:gd name="connsiteX91" fmla="*/ 501280 w 932574"/>
                <a:gd name="connsiteY91" fmla="*/ 72866 h 279510"/>
                <a:gd name="connsiteX92" fmla="*/ 619630 w 932574"/>
                <a:gd name="connsiteY92" fmla="*/ 93360 h 279510"/>
                <a:gd name="connsiteX93" fmla="*/ 580370 w 932574"/>
                <a:gd name="connsiteY93" fmla="*/ 126377 h 279510"/>
                <a:gd name="connsiteX94" fmla="*/ 538833 w 932574"/>
                <a:gd name="connsiteY94" fmla="*/ 81975 h 279510"/>
                <a:gd name="connsiteX95" fmla="*/ 580939 w 932574"/>
                <a:gd name="connsiteY95" fmla="*/ 37572 h 279510"/>
                <a:gd name="connsiteX96" fmla="*/ 619630 w 932574"/>
                <a:gd name="connsiteY96" fmla="*/ 83113 h 279510"/>
                <a:gd name="connsiteX97" fmla="*/ 619630 w 932574"/>
                <a:gd name="connsiteY97" fmla="*/ 86529 h 279510"/>
                <a:gd name="connsiteX98" fmla="*/ 564438 w 932574"/>
                <a:gd name="connsiteY98" fmla="*/ 86529 h 279510"/>
                <a:gd name="connsiteX99" fmla="*/ 580370 w 932574"/>
                <a:gd name="connsiteY99" fmla="*/ 107022 h 279510"/>
                <a:gd name="connsiteX100" fmla="*/ 595164 w 932574"/>
                <a:gd name="connsiteY100" fmla="*/ 93360 h 279510"/>
                <a:gd name="connsiteX101" fmla="*/ 619630 w 932574"/>
                <a:gd name="connsiteY101" fmla="*/ 93360 h 279510"/>
                <a:gd name="connsiteX102" fmla="*/ 594594 w 932574"/>
                <a:gd name="connsiteY102" fmla="*/ 72866 h 279510"/>
                <a:gd name="connsiteX103" fmla="*/ 579801 w 932574"/>
                <a:gd name="connsiteY103" fmla="*/ 56357 h 279510"/>
                <a:gd name="connsiteX104" fmla="*/ 564438 w 932574"/>
                <a:gd name="connsiteY104" fmla="*/ 72866 h 279510"/>
                <a:gd name="connsiteX105" fmla="*/ 594594 w 932574"/>
                <a:gd name="connsiteY105" fmla="*/ 72866 h 279510"/>
                <a:gd name="connsiteX106" fmla="*/ 636700 w 932574"/>
                <a:gd name="connsiteY106" fmla="*/ 39279 h 279510"/>
                <a:gd name="connsiteX107" fmla="*/ 661735 w 932574"/>
                <a:gd name="connsiteY107" fmla="*/ 39279 h 279510"/>
                <a:gd name="connsiteX108" fmla="*/ 661735 w 932574"/>
                <a:gd name="connsiteY108" fmla="*/ 52942 h 279510"/>
                <a:gd name="connsiteX109" fmla="*/ 662304 w 932574"/>
                <a:gd name="connsiteY109" fmla="*/ 52942 h 279510"/>
                <a:gd name="connsiteX110" fmla="*/ 683926 w 932574"/>
                <a:gd name="connsiteY110" fmla="*/ 37572 h 279510"/>
                <a:gd name="connsiteX111" fmla="*/ 691323 w 932574"/>
                <a:gd name="connsiteY111" fmla="*/ 38710 h 279510"/>
                <a:gd name="connsiteX112" fmla="*/ 691323 w 932574"/>
                <a:gd name="connsiteY112" fmla="*/ 64896 h 279510"/>
                <a:gd name="connsiteX113" fmla="*/ 680512 w 932574"/>
                <a:gd name="connsiteY113" fmla="*/ 63189 h 279510"/>
                <a:gd name="connsiteX114" fmla="*/ 662304 w 932574"/>
                <a:gd name="connsiteY114" fmla="*/ 81975 h 279510"/>
                <a:gd name="connsiteX115" fmla="*/ 662304 w 932574"/>
                <a:gd name="connsiteY115" fmla="*/ 124670 h 279510"/>
                <a:gd name="connsiteX116" fmla="*/ 637269 w 932574"/>
                <a:gd name="connsiteY116" fmla="*/ 124670 h 279510"/>
                <a:gd name="connsiteX117" fmla="*/ 637269 w 932574"/>
                <a:gd name="connsiteY117" fmla="*/ 39279 h 279510"/>
                <a:gd name="connsiteX118" fmla="*/ 702702 w 932574"/>
                <a:gd name="connsiteY118" fmla="*/ 14232 h 279510"/>
                <a:gd name="connsiteX119" fmla="*/ 716927 w 932574"/>
                <a:gd name="connsiteY119" fmla="*/ 0 h 279510"/>
                <a:gd name="connsiteX120" fmla="*/ 731721 w 932574"/>
                <a:gd name="connsiteY120" fmla="*/ 14232 h 279510"/>
                <a:gd name="connsiteX121" fmla="*/ 716927 w 932574"/>
                <a:gd name="connsiteY121" fmla="*/ 28463 h 279510"/>
                <a:gd name="connsiteX122" fmla="*/ 702702 w 932574"/>
                <a:gd name="connsiteY122" fmla="*/ 14232 h 279510"/>
                <a:gd name="connsiteX123" fmla="*/ 704409 w 932574"/>
                <a:gd name="connsiteY123" fmla="*/ 39279 h 279510"/>
                <a:gd name="connsiteX124" fmla="*/ 729445 w 932574"/>
                <a:gd name="connsiteY124" fmla="*/ 39279 h 279510"/>
                <a:gd name="connsiteX125" fmla="*/ 729445 w 932574"/>
                <a:gd name="connsiteY125" fmla="*/ 124670 h 279510"/>
                <a:gd name="connsiteX126" fmla="*/ 704409 w 932574"/>
                <a:gd name="connsiteY126" fmla="*/ 124670 h 279510"/>
                <a:gd name="connsiteX127" fmla="*/ 704409 w 932574"/>
                <a:gd name="connsiteY127" fmla="*/ 39279 h 279510"/>
                <a:gd name="connsiteX128" fmla="*/ 750498 w 932574"/>
                <a:gd name="connsiteY128" fmla="*/ 39279 h 279510"/>
                <a:gd name="connsiteX129" fmla="*/ 775533 w 932574"/>
                <a:gd name="connsiteY129" fmla="*/ 39279 h 279510"/>
                <a:gd name="connsiteX130" fmla="*/ 775533 w 932574"/>
                <a:gd name="connsiteY130" fmla="*/ 52942 h 279510"/>
                <a:gd name="connsiteX131" fmla="*/ 776102 w 932574"/>
                <a:gd name="connsiteY131" fmla="*/ 52942 h 279510"/>
                <a:gd name="connsiteX132" fmla="*/ 803982 w 932574"/>
                <a:gd name="connsiteY132" fmla="*/ 37572 h 279510"/>
                <a:gd name="connsiteX133" fmla="*/ 831863 w 932574"/>
                <a:gd name="connsiteY133" fmla="*/ 68881 h 279510"/>
                <a:gd name="connsiteX134" fmla="*/ 831863 w 932574"/>
                <a:gd name="connsiteY134" fmla="*/ 124670 h 279510"/>
                <a:gd name="connsiteX135" fmla="*/ 806827 w 932574"/>
                <a:gd name="connsiteY135" fmla="*/ 124670 h 279510"/>
                <a:gd name="connsiteX136" fmla="*/ 806827 w 932574"/>
                <a:gd name="connsiteY136" fmla="*/ 75713 h 279510"/>
                <a:gd name="connsiteX137" fmla="*/ 793172 w 932574"/>
                <a:gd name="connsiteY137" fmla="*/ 59204 h 279510"/>
                <a:gd name="connsiteX138" fmla="*/ 775533 w 932574"/>
                <a:gd name="connsiteY138" fmla="*/ 77420 h 279510"/>
                <a:gd name="connsiteX139" fmla="*/ 775533 w 932574"/>
                <a:gd name="connsiteY139" fmla="*/ 124670 h 279510"/>
                <a:gd name="connsiteX140" fmla="*/ 750498 w 932574"/>
                <a:gd name="connsiteY140" fmla="*/ 124670 h 279510"/>
                <a:gd name="connsiteX141" fmla="*/ 750498 w 932574"/>
                <a:gd name="connsiteY141" fmla="*/ 39279 h 279510"/>
                <a:gd name="connsiteX142" fmla="*/ 932574 w 932574"/>
                <a:gd name="connsiteY142" fmla="*/ 39279 h 279510"/>
                <a:gd name="connsiteX143" fmla="*/ 932574 w 932574"/>
                <a:gd name="connsiteY143" fmla="*/ 58065 h 279510"/>
                <a:gd name="connsiteX144" fmla="*/ 917212 w 932574"/>
                <a:gd name="connsiteY144" fmla="*/ 58065 h 279510"/>
                <a:gd name="connsiteX145" fmla="*/ 919488 w 932574"/>
                <a:gd name="connsiteY145" fmla="*/ 69451 h 279510"/>
                <a:gd name="connsiteX146" fmla="*/ 885348 w 932574"/>
                <a:gd name="connsiteY146" fmla="*/ 100760 h 279510"/>
                <a:gd name="connsiteX147" fmla="*/ 871124 w 932574"/>
                <a:gd name="connsiteY147" fmla="*/ 98483 h 279510"/>
                <a:gd name="connsiteX148" fmla="*/ 868847 w 932574"/>
                <a:gd name="connsiteY148" fmla="*/ 103607 h 279510"/>
                <a:gd name="connsiteX149" fmla="*/ 930867 w 932574"/>
                <a:gd name="connsiteY149" fmla="*/ 130932 h 279510"/>
                <a:gd name="connsiteX150" fmla="*/ 885917 w 932574"/>
                <a:gd name="connsiteY150" fmla="*/ 157118 h 279510"/>
                <a:gd name="connsiteX151" fmla="*/ 844381 w 932574"/>
                <a:gd name="connsiteY151" fmla="*/ 137763 h 279510"/>
                <a:gd name="connsiteX152" fmla="*/ 853485 w 932574"/>
                <a:gd name="connsiteY152" fmla="*/ 122962 h 279510"/>
                <a:gd name="connsiteX153" fmla="*/ 846088 w 932574"/>
                <a:gd name="connsiteY153" fmla="*/ 109869 h 279510"/>
                <a:gd name="connsiteX154" fmla="*/ 858606 w 932574"/>
                <a:gd name="connsiteY154" fmla="*/ 91652 h 279510"/>
                <a:gd name="connsiteX155" fmla="*/ 850071 w 932574"/>
                <a:gd name="connsiteY155" fmla="*/ 69451 h 279510"/>
                <a:gd name="connsiteX156" fmla="*/ 884779 w 932574"/>
                <a:gd name="connsiteY156" fmla="*/ 38141 h 279510"/>
                <a:gd name="connsiteX157" fmla="*/ 897297 w 932574"/>
                <a:gd name="connsiteY157" fmla="*/ 39849 h 279510"/>
                <a:gd name="connsiteX158" fmla="*/ 932574 w 932574"/>
                <a:gd name="connsiteY158" fmla="*/ 39849 h 279510"/>
                <a:gd name="connsiteX159" fmla="*/ 867709 w 932574"/>
                <a:gd name="connsiteY159" fmla="*/ 127516 h 279510"/>
                <a:gd name="connsiteX160" fmla="*/ 864296 w 932574"/>
                <a:gd name="connsiteY160" fmla="*/ 133778 h 279510"/>
                <a:gd name="connsiteX161" fmla="*/ 887055 w 932574"/>
                <a:gd name="connsiteY161" fmla="*/ 141748 h 279510"/>
                <a:gd name="connsiteX162" fmla="*/ 906970 w 932574"/>
                <a:gd name="connsiteY162" fmla="*/ 133778 h 279510"/>
                <a:gd name="connsiteX163" fmla="*/ 867709 w 932574"/>
                <a:gd name="connsiteY163" fmla="*/ 127516 h 279510"/>
                <a:gd name="connsiteX164" fmla="*/ 896728 w 932574"/>
                <a:gd name="connsiteY164" fmla="*/ 69451 h 279510"/>
                <a:gd name="connsiteX165" fmla="*/ 884779 w 932574"/>
                <a:gd name="connsiteY165" fmla="*/ 54080 h 279510"/>
                <a:gd name="connsiteX166" fmla="*/ 872830 w 932574"/>
                <a:gd name="connsiteY166" fmla="*/ 69451 h 279510"/>
                <a:gd name="connsiteX167" fmla="*/ 884779 w 932574"/>
                <a:gd name="connsiteY167" fmla="*/ 84821 h 279510"/>
                <a:gd name="connsiteX168" fmla="*/ 896728 w 932574"/>
                <a:gd name="connsiteY168" fmla="*/ 69451 h 279510"/>
                <a:gd name="connsiteX169" fmla="*/ 569 w 932574"/>
                <a:gd name="connsiteY169" fmla="*/ 159964 h 279510"/>
                <a:gd name="connsiteX170" fmla="*/ 82504 w 932574"/>
                <a:gd name="connsiteY170" fmla="*/ 159964 h 279510"/>
                <a:gd name="connsiteX171" fmla="*/ 82504 w 932574"/>
                <a:gd name="connsiteY171" fmla="*/ 181596 h 279510"/>
                <a:gd name="connsiteX172" fmla="*/ 27311 w 932574"/>
                <a:gd name="connsiteY172" fmla="*/ 181596 h 279510"/>
                <a:gd name="connsiteX173" fmla="*/ 27311 w 932574"/>
                <a:gd name="connsiteY173" fmla="*/ 208921 h 279510"/>
                <a:gd name="connsiteX174" fmla="*/ 79090 w 932574"/>
                <a:gd name="connsiteY174" fmla="*/ 208921 h 279510"/>
                <a:gd name="connsiteX175" fmla="*/ 79090 w 932574"/>
                <a:gd name="connsiteY175" fmla="*/ 229984 h 279510"/>
                <a:gd name="connsiteX176" fmla="*/ 27311 w 932574"/>
                <a:gd name="connsiteY176" fmla="*/ 229984 h 279510"/>
                <a:gd name="connsiteX177" fmla="*/ 27311 w 932574"/>
                <a:gd name="connsiteY177" fmla="*/ 277803 h 279510"/>
                <a:gd name="connsiteX178" fmla="*/ 569 w 932574"/>
                <a:gd name="connsiteY178" fmla="*/ 277803 h 279510"/>
                <a:gd name="connsiteX179" fmla="*/ 569 w 932574"/>
                <a:gd name="connsiteY179" fmla="*/ 159964 h 279510"/>
                <a:gd name="connsiteX180" fmla="*/ 99573 w 932574"/>
                <a:gd name="connsiteY180" fmla="*/ 167365 h 279510"/>
                <a:gd name="connsiteX181" fmla="*/ 113798 w 932574"/>
                <a:gd name="connsiteY181" fmla="*/ 153133 h 279510"/>
                <a:gd name="connsiteX182" fmla="*/ 128592 w 932574"/>
                <a:gd name="connsiteY182" fmla="*/ 167365 h 279510"/>
                <a:gd name="connsiteX183" fmla="*/ 113798 w 932574"/>
                <a:gd name="connsiteY183" fmla="*/ 181596 h 279510"/>
                <a:gd name="connsiteX184" fmla="*/ 99573 w 932574"/>
                <a:gd name="connsiteY184" fmla="*/ 167365 h 279510"/>
                <a:gd name="connsiteX185" fmla="*/ 101280 w 932574"/>
                <a:gd name="connsiteY185" fmla="*/ 192412 h 279510"/>
                <a:gd name="connsiteX186" fmla="*/ 126316 w 932574"/>
                <a:gd name="connsiteY186" fmla="*/ 192412 h 279510"/>
                <a:gd name="connsiteX187" fmla="*/ 126316 w 932574"/>
                <a:gd name="connsiteY187" fmla="*/ 277803 h 279510"/>
                <a:gd name="connsiteX188" fmla="*/ 101280 w 932574"/>
                <a:gd name="connsiteY188" fmla="*/ 277803 h 279510"/>
                <a:gd name="connsiteX189" fmla="*/ 101280 w 932574"/>
                <a:gd name="connsiteY189" fmla="*/ 192412 h 279510"/>
                <a:gd name="connsiteX190" fmla="*/ 147368 w 932574"/>
                <a:gd name="connsiteY190" fmla="*/ 192412 h 279510"/>
                <a:gd name="connsiteX191" fmla="*/ 172404 w 932574"/>
                <a:gd name="connsiteY191" fmla="*/ 192412 h 279510"/>
                <a:gd name="connsiteX192" fmla="*/ 172404 w 932574"/>
                <a:gd name="connsiteY192" fmla="*/ 206075 h 279510"/>
                <a:gd name="connsiteX193" fmla="*/ 172973 w 932574"/>
                <a:gd name="connsiteY193" fmla="*/ 206075 h 279510"/>
                <a:gd name="connsiteX194" fmla="*/ 194595 w 932574"/>
                <a:gd name="connsiteY194" fmla="*/ 190705 h 279510"/>
                <a:gd name="connsiteX195" fmla="*/ 201991 w 932574"/>
                <a:gd name="connsiteY195" fmla="*/ 191843 h 279510"/>
                <a:gd name="connsiteX196" fmla="*/ 201991 w 932574"/>
                <a:gd name="connsiteY196" fmla="*/ 218029 h 279510"/>
                <a:gd name="connsiteX197" fmla="*/ 191181 w 932574"/>
                <a:gd name="connsiteY197" fmla="*/ 216322 h 279510"/>
                <a:gd name="connsiteX198" fmla="*/ 172973 w 932574"/>
                <a:gd name="connsiteY198" fmla="*/ 235107 h 279510"/>
                <a:gd name="connsiteX199" fmla="*/ 172973 w 932574"/>
                <a:gd name="connsiteY199" fmla="*/ 277803 h 279510"/>
                <a:gd name="connsiteX200" fmla="*/ 147937 w 932574"/>
                <a:gd name="connsiteY200" fmla="*/ 277803 h 279510"/>
                <a:gd name="connsiteX201" fmla="*/ 147937 w 932574"/>
                <a:gd name="connsiteY201" fmla="*/ 192412 h 279510"/>
                <a:gd name="connsiteX202" fmla="*/ 234993 w 932574"/>
                <a:gd name="connsiteY202" fmla="*/ 249339 h 279510"/>
                <a:gd name="connsiteX203" fmla="*/ 250355 w 932574"/>
                <a:gd name="connsiteY203" fmla="*/ 261863 h 279510"/>
                <a:gd name="connsiteX204" fmla="*/ 262304 w 932574"/>
                <a:gd name="connsiteY204" fmla="*/ 254463 h 279510"/>
                <a:gd name="connsiteX205" fmla="*/ 213371 w 932574"/>
                <a:gd name="connsiteY205" fmla="*/ 218029 h 279510"/>
                <a:gd name="connsiteX206" fmla="*/ 248649 w 932574"/>
                <a:gd name="connsiteY206" fmla="*/ 190705 h 279510"/>
                <a:gd name="connsiteX207" fmla="*/ 285633 w 932574"/>
                <a:gd name="connsiteY207" fmla="*/ 219737 h 279510"/>
                <a:gd name="connsiteX208" fmla="*/ 261735 w 932574"/>
                <a:gd name="connsiteY208" fmla="*/ 219737 h 279510"/>
                <a:gd name="connsiteX209" fmla="*/ 248649 w 932574"/>
                <a:gd name="connsiteY209" fmla="*/ 208352 h 279510"/>
                <a:gd name="connsiteX210" fmla="*/ 238407 w 932574"/>
                <a:gd name="connsiteY210" fmla="*/ 215183 h 279510"/>
                <a:gd name="connsiteX211" fmla="*/ 287340 w 932574"/>
                <a:gd name="connsiteY211" fmla="*/ 252185 h 279510"/>
                <a:gd name="connsiteX212" fmla="*/ 250925 w 932574"/>
                <a:gd name="connsiteY212" fmla="*/ 278941 h 279510"/>
                <a:gd name="connsiteX213" fmla="*/ 210526 w 932574"/>
                <a:gd name="connsiteY213" fmla="*/ 248770 h 279510"/>
                <a:gd name="connsiteX214" fmla="*/ 234993 w 932574"/>
                <a:gd name="connsiteY214" fmla="*/ 248770 h 279510"/>
                <a:gd name="connsiteX215" fmla="*/ 308393 w 932574"/>
                <a:gd name="connsiteY215" fmla="*/ 212337 h 279510"/>
                <a:gd name="connsiteX216" fmla="*/ 297013 w 932574"/>
                <a:gd name="connsiteY216" fmla="*/ 212337 h 279510"/>
                <a:gd name="connsiteX217" fmla="*/ 297013 w 932574"/>
                <a:gd name="connsiteY217" fmla="*/ 192412 h 279510"/>
                <a:gd name="connsiteX218" fmla="*/ 308393 w 932574"/>
                <a:gd name="connsiteY218" fmla="*/ 192412 h 279510"/>
                <a:gd name="connsiteX219" fmla="*/ 308393 w 932574"/>
                <a:gd name="connsiteY219" fmla="*/ 170211 h 279510"/>
                <a:gd name="connsiteX220" fmla="*/ 333428 w 932574"/>
                <a:gd name="connsiteY220" fmla="*/ 170211 h 279510"/>
                <a:gd name="connsiteX221" fmla="*/ 333428 w 932574"/>
                <a:gd name="connsiteY221" fmla="*/ 192412 h 279510"/>
                <a:gd name="connsiteX222" fmla="*/ 353343 w 932574"/>
                <a:gd name="connsiteY222" fmla="*/ 192412 h 279510"/>
                <a:gd name="connsiteX223" fmla="*/ 353343 w 932574"/>
                <a:gd name="connsiteY223" fmla="*/ 212337 h 279510"/>
                <a:gd name="connsiteX224" fmla="*/ 333428 w 932574"/>
                <a:gd name="connsiteY224" fmla="*/ 212337 h 279510"/>
                <a:gd name="connsiteX225" fmla="*/ 333428 w 932574"/>
                <a:gd name="connsiteY225" fmla="*/ 244785 h 279510"/>
                <a:gd name="connsiteX226" fmla="*/ 346515 w 932574"/>
                <a:gd name="connsiteY226" fmla="*/ 256170 h 279510"/>
                <a:gd name="connsiteX227" fmla="*/ 355050 w 932574"/>
                <a:gd name="connsiteY227" fmla="*/ 255601 h 279510"/>
                <a:gd name="connsiteX228" fmla="*/ 355050 w 932574"/>
                <a:gd name="connsiteY228" fmla="*/ 277803 h 279510"/>
                <a:gd name="connsiteX229" fmla="*/ 341963 w 932574"/>
                <a:gd name="connsiteY229" fmla="*/ 279510 h 279510"/>
                <a:gd name="connsiteX230" fmla="*/ 308393 w 932574"/>
                <a:gd name="connsiteY230" fmla="*/ 245354 h 279510"/>
                <a:gd name="connsiteX231" fmla="*/ 308393 w 932574"/>
                <a:gd name="connsiteY231" fmla="*/ 212337 h 279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</a:cxnLst>
              <a:rect l="l" t="t" r="r" b="b"/>
              <a:pathLst>
                <a:path w="932574" h="279510">
                  <a:moveTo>
                    <a:pt x="569" y="6831"/>
                  </a:moveTo>
                  <a:lnTo>
                    <a:pt x="84210" y="6831"/>
                  </a:lnTo>
                  <a:lnTo>
                    <a:pt x="84210" y="28463"/>
                  </a:lnTo>
                  <a:lnTo>
                    <a:pt x="27311" y="28463"/>
                  </a:lnTo>
                  <a:lnTo>
                    <a:pt x="27311" y="53511"/>
                  </a:lnTo>
                  <a:lnTo>
                    <a:pt x="80797" y="53511"/>
                  </a:lnTo>
                  <a:lnTo>
                    <a:pt x="80797" y="74574"/>
                  </a:lnTo>
                  <a:lnTo>
                    <a:pt x="27311" y="74574"/>
                  </a:lnTo>
                  <a:lnTo>
                    <a:pt x="27311" y="103037"/>
                  </a:lnTo>
                  <a:lnTo>
                    <a:pt x="85348" y="103037"/>
                  </a:lnTo>
                  <a:lnTo>
                    <a:pt x="85348" y="124670"/>
                  </a:lnTo>
                  <a:lnTo>
                    <a:pt x="0" y="124670"/>
                  </a:lnTo>
                  <a:lnTo>
                    <a:pt x="0" y="6831"/>
                  </a:lnTo>
                  <a:close/>
                  <a:moveTo>
                    <a:pt x="104694" y="39279"/>
                  </a:moveTo>
                  <a:lnTo>
                    <a:pt x="129730" y="39279"/>
                  </a:lnTo>
                  <a:lnTo>
                    <a:pt x="129730" y="52942"/>
                  </a:lnTo>
                  <a:lnTo>
                    <a:pt x="130299" y="52942"/>
                  </a:lnTo>
                  <a:cubicBezTo>
                    <a:pt x="135989" y="43264"/>
                    <a:pt x="143954" y="37572"/>
                    <a:pt x="158179" y="37572"/>
                  </a:cubicBezTo>
                  <a:cubicBezTo>
                    <a:pt x="178663" y="37572"/>
                    <a:pt x="186060" y="48957"/>
                    <a:pt x="186060" y="68881"/>
                  </a:cubicBezTo>
                  <a:lnTo>
                    <a:pt x="186060" y="124670"/>
                  </a:lnTo>
                  <a:lnTo>
                    <a:pt x="161024" y="124670"/>
                  </a:lnTo>
                  <a:lnTo>
                    <a:pt x="161024" y="75713"/>
                  </a:lnTo>
                  <a:cubicBezTo>
                    <a:pt x="161024" y="64896"/>
                    <a:pt x="157610" y="59204"/>
                    <a:pt x="147368" y="59204"/>
                  </a:cubicBezTo>
                  <a:cubicBezTo>
                    <a:pt x="136558" y="59204"/>
                    <a:pt x="129730" y="66604"/>
                    <a:pt x="129730" y="77420"/>
                  </a:cubicBezTo>
                  <a:lnTo>
                    <a:pt x="129730" y="124670"/>
                  </a:lnTo>
                  <a:lnTo>
                    <a:pt x="104694" y="124670"/>
                  </a:lnTo>
                  <a:lnTo>
                    <a:pt x="104694" y="39279"/>
                  </a:lnTo>
                  <a:close/>
                  <a:moveTo>
                    <a:pt x="287340" y="39279"/>
                  </a:moveTo>
                  <a:lnTo>
                    <a:pt x="287340" y="58065"/>
                  </a:lnTo>
                  <a:lnTo>
                    <a:pt x="271408" y="58065"/>
                  </a:lnTo>
                  <a:cubicBezTo>
                    <a:pt x="273115" y="61481"/>
                    <a:pt x="273684" y="65466"/>
                    <a:pt x="273684" y="69451"/>
                  </a:cubicBezTo>
                  <a:cubicBezTo>
                    <a:pt x="273684" y="87667"/>
                    <a:pt x="261166" y="100760"/>
                    <a:pt x="239545" y="100760"/>
                  </a:cubicBezTo>
                  <a:cubicBezTo>
                    <a:pt x="234424" y="100760"/>
                    <a:pt x="229303" y="100191"/>
                    <a:pt x="225320" y="98483"/>
                  </a:cubicBezTo>
                  <a:cubicBezTo>
                    <a:pt x="223613" y="100191"/>
                    <a:pt x="223044" y="101899"/>
                    <a:pt x="223044" y="103607"/>
                  </a:cubicBezTo>
                  <a:cubicBezTo>
                    <a:pt x="223044" y="114992"/>
                    <a:pt x="285064" y="95068"/>
                    <a:pt x="285064" y="130932"/>
                  </a:cubicBezTo>
                  <a:cubicBezTo>
                    <a:pt x="285064" y="145163"/>
                    <a:pt x="276529" y="157118"/>
                    <a:pt x="240114" y="157118"/>
                  </a:cubicBezTo>
                  <a:cubicBezTo>
                    <a:pt x="208819" y="157118"/>
                    <a:pt x="198578" y="149717"/>
                    <a:pt x="198578" y="137763"/>
                  </a:cubicBezTo>
                  <a:cubicBezTo>
                    <a:pt x="198578" y="131501"/>
                    <a:pt x="201991" y="126377"/>
                    <a:pt x="207681" y="122962"/>
                  </a:cubicBezTo>
                  <a:cubicBezTo>
                    <a:pt x="203129" y="120115"/>
                    <a:pt x="200284" y="116131"/>
                    <a:pt x="200284" y="109869"/>
                  </a:cubicBezTo>
                  <a:cubicBezTo>
                    <a:pt x="200284" y="102468"/>
                    <a:pt x="203698" y="96206"/>
                    <a:pt x="212802" y="91652"/>
                  </a:cubicBezTo>
                  <a:cubicBezTo>
                    <a:pt x="207112" y="85959"/>
                    <a:pt x="204267" y="78559"/>
                    <a:pt x="204267" y="69451"/>
                  </a:cubicBezTo>
                  <a:cubicBezTo>
                    <a:pt x="204267" y="50665"/>
                    <a:pt x="216785" y="38141"/>
                    <a:pt x="238976" y="38141"/>
                  </a:cubicBezTo>
                  <a:cubicBezTo>
                    <a:pt x="243528" y="38141"/>
                    <a:pt x="247511" y="38710"/>
                    <a:pt x="251494" y="39849"/>
                  </a:cubicBezTo>
                  <a:lnTo>
                    <a:pt x="287340" y="39849"/>
                  </a:lnTo>
                  <a:close/>
                  <a:moveTo>
                    <a:pt x="222475" y="127516"/>
                  </a:moveTo>
                  <a:cubicBezTo>
                    <a:pt x="219630" y="129793"/>
                    <a:pt x="219061" y="132070"/>
                    <a:pt x="219061" y="133778"/>
                  </a:cubicBezTo>
                  <a:cubicBezTo>
                    <a:pt x="219061" y="138901"/>
                    <a:pt x="223044" y="141748"/>
                    <a:pt x="241821" y="141748"/>
                  </a:cubicBezTo>
                  <a:cubicBezTo>
                    <a:pt x="257183" y="141748"/>
                    <a:pt x="261735" y="137193"/>
                    <a:pt x="261735" y="133778"/>
                  </a:cubicBezTo>
                  <a:cubicBezTo>
                    <a:pt x="261735" y="125808"/>
                    <a:pt x="239545" y="129793"/>
                    <a:pt x="222475" y="127516"/>
                  </a:cubicBezTo>
                  <a:close/>
                  <a:moveTo>
                    <a:pt x="251494" y="69451"/>
                  </a:moveTo>
                  <a:cubicBezTo>
                    <a:pt x="251494" y="59773"/>
                    <a:pt x="248080" y="54080"/>
                    <a:pt x="239545" y="54080"/>
                  </a:cubicBezTo>
                  <a:cubicBezTo>
                    <a:pt x="231010" y="54080"/>
                    <a:pt x="227596" y="59773"/>
                    <a:pt x="227596" y="69451"/>
                  </a:cubicBezTo>
                  <a:cubicBezTo>
                    <a:pt x="227596" y="79128"/>
                    <a:pt x="231010" y="84821"/>
                    <a:pt x="239545" y="84821"/>
                  </a:cubicBezTo>
                  <a:cubicBezTo>
                    <a:pt x="247511" y="84821"/>
                    <a:pt x="251494" y="79128"/>
                    <a:pt x="251494" y="69451"/>
                  </a:cubicBezTo>
                  <a:close/>
                  <a:moveTo>
                    <a:pt x="299858" y="14232"/>
                  </a:moveTo>
                  <a:cubicBezTo>
                    <a:pt x="299858" y="5693"/>
                    <a:pt x="304979" y="0"/>
                    <a:pt x="314082" y="0"/>
                  </a:cubicBezTo>
                  <a:cubicBezTo>
                    <a:pt x="322617" y="0"/>
                    <a:pt x="328876" y="5693"/>
                    <a:pt x="328876" y="14232"/>
                  </a:cubicBezTo>
                  <a:cubicBezTo>
                    <a:pt x="328876" y="22771"/>
                    <a:pt x="323186" y="28463"/>
                    <a:pt x="314082" y="28463"/>
                  </a:cubicBezTo>
                  <a:cubicBezTo>
                    <a:pt x="304979" y="28463"/>
                    <a:pt x="299858" y="22771"/>
                    <a:pt x="299858" y="14232"/>
                  </a:cubicBezTo>
                  <a:close/>
                  <a:moveTo>
                    <a:pt x="301565" y="39279"/>
                  </a:moveTo>
                  <a:lnTo>
                    <a:pt x="326600" y="39279"/>
                  </a:lnTo>
                  <a:lnTo>
                    <a:pt x="326600" y="124670"/>
                  </a:lnTo>
                  <a:lnTo>
                    <a:pt x="301565" y="124670"/>
                  </a:lnTo>
                  <a:lnTo>
                    <a:pt x="301565" y="39279"/>
                  </a:lnTo>
                  <a:close/>
                  <a:moveTo>
                    <a:pt x="347653" y="39279"/>
                  </a:moveTo>
                  <a:lnTo>
                    <a:pt x="372688" y="39279"/>
                  </a:lnTo>
                  <a:lnTo>
                    <a:pt x="372688" y="52942"/>
                  </a:lnTo>
                  <a:lnTo>
                    <a:pt x="373258" y="52942"/>
                  </a:lnTo>
                  <a:cubicBezTo>
                    <a:pt x="378947" y="43264"/>
                    <a:pt x="386913" y="37572"/>
                    <a:pt x="401138" y="37572"/>
                  </a:cubicBezTo>
                  <a:cubicBezTo>
                    <a:pt x="421622" y="37572"/>
                    <a:pt x="429018" y="48957"/>
                    <a:pt x="429018" y="68881"/>
                  </a:cubicBezTo>
                  <a:lnTo>
                    <a:pt x="429018" y="124670"/>
                  </a:lnTo>
                  <a:lnTo>
                    <a:pt x="403983" y="124670"/>
                  </a:lnTo>
                  <a:lnTo>
                    <a:pt x="403983" y="75713"/>
                  </a:lnTo>
                  <a:cubicBezTo>
                    <a:pt x="403983" y="64896"/>
                    <a:pt x="400569" y="59204"/>
                    <a:pt x="390327" y="59204"/>
                  </a:cubicBezTo>
                  <a:cubicBezTo>
                    <a:pt x="379516" y="59204"/>
                    <a:pt x="372688" y="66604"/>
                    <a:pt x="372688" y="77420"/>
                  </a:cubicBezTo>
                  <a:lnTo>
                    <a:pt x="372688" y="124670"/>
                  </a:lnTo>
                  <a:lnTo>
                    <a:pt x="347653" y="124670"/>
                  </a:lnTo>
                  <a:lnTo>
                    <a:pt x="347653" y="39279"/>
                  </a:lnTo>
                  <a:close/>
                  <a:moveTo>
                    <a:pt x="526316" y="93360"/>
                  </a:moveTo>
                  <a:cubicBezTo>
                    <a:pt x="525178" y="111007"/>
                    <a:pt x="512660" y="126377"/>
                    <a:pt x="487055" y="126377"/>
                  </a:cubicBezTo>
                  <a:cubicBezTo>
                    <a:pt x="457468" y="126377"/>
                    <a:pt x="445519" y="108730"/>
                    <a:pt x="445519" y="81975"/>
                  </a:cubicBezTo>
                  <a:cubicBezTo>
                    <a:pt x="445519" y="55219"/>
                    <a:pt x="459744" y="37572"/>
                    <a:pt x="487624" y="37572"/>
                  </a:cubicBezTo>
                  <a:cubicBezTo>
                    <a:pt x="515505" y="37572"/>
                    <a:pt x="526316" y="54650"/>
                    <a:pt x="526316" y="83113"/>
                  </a:cubicBezTo>
                  <a:lnTo>
                    <a:pt x="526316" y="86529"/>
                  </a:lnTo>
                  <a:lnTo>
                    <a:pt x="470555" y="86529"/>
                  </a:lnTo>
                  <a:cubicBezTo>
                    <a:pt x="471123" y="99622"/>
                    <a:pt x="475676" y="107022"/>
                    <a:pt x="486486" y="107022"/>
                  </a:cubicBezTo>
                  <a:cubicBezTo>
                    <a:pt x="496159" y="107022"/>
                    <a:pt x="501280" y="100760"/>
                    <a:pt x="501280" y="93360"/>
                  </a:cubicBezTo>
                  <a:lnTo>
                    <a:pt x="526316" y="93360"/>
                  </a:lnTo>
                  <a:close/>
                  <a:moveTo>
                    <a:pt x="501280" y="72866"/>
                  </a:moveTo>
                  <a:cubicBezTo>
                    <a:pt x="500711" y="64327"/>
                    <a:pt x="496728" y="56357"/>
                    <a:pt x="486486" y="56357"/>
                  </a:cubicBezTo>
                  <a:cubicBezTo>
                    <a:pt x="476813" y="56357"/>
                    <a:pt x="472262" y="62050"/>
                    <a:pt x="471123" y="72866"/>
                  </a:cubicBezTo>
                  <a:lnTo>
                    <a:pt x="501280" y="72866"/>
                  </a:lnTo>
                  <a:close/>
                  <a:moveTo>
                    <a:pt x="619630" y="93360"/>
                  </a:moveTo>
                  <a:cubicBezTo>
                    <a:pt x="618492" y="111007"/>
                    <a:pt x="605974" y="126377"/>
                    <a:pt x="580370" y="126377"/>
                  </a:cubicBezTo>
                  <a:cubicBezTo>
                    <a:pt x="550782" y="126377"/>
                    <a:pt x="538833" y="108730"/>
                    <a:pt x="538833" y="81975"/>
                  </a:cubicBezTo>
                  <a:cubicBezTo>
                    <a:pt x="538833" y="55219"/>
                    <a:pt x="553058" y="37572"/>
                    <a:pt x="580939" y="37572"/>
                  </a:cubicBezTo>
                  <a:cubicBezTo>
                    <a:pt x="608819" y="37572"/>
                    <a:pt x="619630" y="54650"/>
                    <a:pt x="619630" y="83113"/>
                  </a:cubicBezTo>
                  <a:lnTo>
                    <a:pt x="619630" y="86529"/>
                  </a:lnTo>
                  <a:lnTo>
                    <a:pt x="564438" y="86529"/>
                  </a:lnTo>
                  <a:cubicBezTo>
                    <a:pt x="565007" y="99622"/>
                    <a:pt x="569559" y="107022"/>
                    <a:pt x="580370" y="107022"/>
                  </a:cubicBezTo>
                  <a:cubicBezTo>
                    <a:pt x="590042" y="107022"/>
                    <a:pt x="595164" y="100760"/>
                    <a:pt x="595164" y="93360"/>
                  </a:cubicBezTo>
                  <a:lnTo>
                    <a:pt x="619630" y="93360"/>
                  </a:lnTo>
                  <a:close/>
                  <a:moveTo>
                    <a:pt x="594594" y="72866"/>
                  </a:moveTo>
                  <a:cubicBezTo>
                    <a:pt x="594025" y="64327"/>
                    <a:pt x="590042" y="56357"/>
                    <a:pt x="579801" y="56357"/>
                  </a:cubicBezTo>
                  <a:cubicBezTo>
                    <a:pt x="570128" y="56357"/>
                    <a:pt x="565576" y="62050"/>
                    <a:pt x="564438" y="72866"/>
                  </a:cubicBezTo>
                  <a:lnTo>
                    <a:pt x="594594" y="72866"/>
                  </a:lnTo>
                  <a:close/>
                  <a:moveTo>
                    <a:pt x="636700" y="39279"/>
                  </a:moveTo>
                  <a:lnTo>
                    <a:pt x="661735" y="39279"/>
                  </a:lnTo>
                  <a:lnTo>
                    <a:pt x="661735" y="52942"/>
                  </a:lnTo>
                  <a:lnTo>
                    <a:pt x="662304" y="52942"/>
                  </a:lnTo>
                  <a:cubicBezTo>
                    <a:pt x="667994" y="43264"/>
                    <a:pt x="675391" y="37572"/>
                    <a:pt x="683926" y="37572"/>
                  </a:cubicBezTo>
                  <a:cubicBezTo>
                    <a:pt x="686202" y="37572"/>
                    <a:pt x="688478" y="38141"/>
                    <a:pt x="691323" y="38710"/>
                  </a:cubicBezTo>
                  <a:lnTo>
                    <a:pt x="691323" y="64896"/>
                  </a:lnTo>
                  <a:cubicBezTo>
                    <a:pt x="688478" y="63758"/>
                    <a:pt x="685064" y="63189"/>
                    <a:pt x="680512" y="63189"/>
                  </a:cubicBezTo>
                  <a:cubicBezTo>
                    <a:pt x="669701" y="63189"/>
                    <a:pt x="662304" y="70020"/>
                    <a:pt x="662304" y="81975"/>
                  </a:cubicBezTo>
                  <a:lnTo>
                    <a:pt x="662304" y="124670"/>
                  </a:lnTo>
                  <a:lnTo>
                    <a:pt x="637269" y="124670"/>
                  </a:lnTo>
                  <a:lnTo>
                    <a:pt x="637269" y="39279"/>
                  </a:lnTo>
                  <a:close/>
                  <a:moveTo>
                    <a:pt x="702702" y="14232"/>
                  </a:moveTo>
                  <a:cubicBezTo>
                    <a:pt x="702702" y="5693"/>
                    <a:pt x="707823" y="0"/>
                    <a:pt x="716927" y="0"/>
                  </a:cubicBezTo>
                  <a:cubicBezTo>
                    <a:pt x="725462" y="0"/>
                    <a:pt x="731721" y="5693"/>
                    <a:pt x="731721" y="14232"/>
                  </a:cubicBezTo>
                  <a:cubicBezTo>
                    <a:pt x="731721" y="22771"/>
                    <a:pt x="726031" y="28463"/>
                    <a:pt x="716927" y="28463"/>
                  </a:cubicBezTo>
                  <a:cubicBezTo>
                    <a:pt x="707823" y="28463"/>
                    <a:pt x="702702" y="22771"/>
                    <a:pt x="702702" y="14232"/>
                  </a:cubicBezTo>
                  <a:close/>
                  <a:moveTo>
                    <a:pt x="704409" y="39279"/>
                  </a:moveTo>
                  <a:lnTo>
                    <a:pt x="729445" y="39279"/>
                  </a:lnTo>
                  <a:lnTo>
                    <a:pt x="729445" y="124670"/>
                  </a:lnTo>
                  <a:lnTo>
                    <a:pt x="704409" y="124670"/>
                  </a:lnTo>
                  <a:lnTo>
                    <a:pt x="704409" y="39279"/>
                  </a:lnTo>
                  <a:close/>
                  <a:moveTo>
                    <a:pt x="750498" y="39279"/>
                  </a:moveTo>
                  <a:lnTo>
                    <a:pt x="775533" y="39279"/>
                  </a:lnTo>
                  <a:lnTo>
                    <a:pt x="775533" y="52942"/>
                  </a:lnTo>
                  <a:lnTo>
                    <a:pt x="776102" y="52942"/>
                  </a:lnTo>
                  <a:cubicBezTo>
                    <a:pt x="781792" y="43264"/>
                    <a:pt x="789758" y="37572"/>
                    <a:pt x="803982" y="37572"/>
                  </a:cubicBezTo>
                  <a:cubicBezTo>
                    <a:pt x="824466" y="37572"/>
                    <a:pt x="831863" y="48957"/>
                    <a:pt x="831863" y="68881"/>
                  </a:cubicBezTo>
                  <a:lnTo>
                    <a:pt x="831863" y="124670"/>
                  </a:lnTo>
                  <a:lnTo>
                    <a:pt x="806827" y="124670"/>
                  </a:lnTo>
                  <a:lnTo>
                    <a:pt x="806827" y="75713"/>
                  </a:lnTo>
                  <a:cubicBezTo>
                    <a:pt x="806827" y="64896"/>
                    <a:pt x="803414" y="59204"/>
                    <a:pt x="793172" y="59204"/>
                  </a:cubicBezTo>
                  <a:cubicBezTo>
                    <a:pt x="782361" y="59204"/>
                    <a:pt x="775533" y="66604"/>
                    <a:pt x="775533" y="77420"/>
                  </a:cubicBezTo>
                  <a:lnTo>
                    <a:pt x="775533" y="124670"/>
                  </a:lnTo>
                  <a:lnTo>
                    <a:pt x="750498" y="124670"/>
                  </a:lnTo>
                  <a:lnTo>
                    <a:pt x="750498" y="39279"/>
                  </a:lnTo>
                  <a:close/>
                  <a:moveTo>
                    <a:pt x="932574" y="39279"/>
                  </a:moveTo>
                  <a:lnTo>
                    <a:pt x="932574" y="58065"/>
                  </a:lnTo>
                  <a:lnTo>
                    <a:pt x="917212" y="58065"/>
                  </a:lnTo>
                  <a:cubicBezTo>
                    <a:pt x="918918" y="61481"/>
                    <a:pt x="919488" y="65466"/>
                    <a:pt x="919488" y="69451"/>
                  </a:cubicBezTo>
                  <a:cubicBezTo>
                    <a:pt x="919488" y="87667"/>
                    <a:pt x="906970" y="100760"/>
                    <a:pt x="885348" y="100760"/>
                  </a:cubicBezTo>
                  <a:cubicBezTo>
                    <a:pt x="880227" y="100760"/>
                    <a:pt x="875106" y="100191"/>
                    <a:pt x="871124" y="98483"/>
                  </a:cubicBezTo>
                  <a:cubicBezTo>
                    <a:pt x="869416" y="100191"/>
                    <a:pt x="868847" y="101899"/>
                    <a:pt x="868847" y="103607"/>
                  </a:cubicBezTo>
                  <a:cubicBezTo>
                    <a:pt x="868847" y="114992"/>
                    <a:pt x="930867" y="95068"/>
                    <a:pt x="930867" y="130932"/>
                  </a:cubicBezTo>
                  <a:cubicBezTo>
                    <a:pt x="930867" y="145163"/>
                    <a:pt x="922333" y="157118"/>
                    <a:pt x="885917" y="157118"/>
                  </a:cubicBezTo>
                  <a:cubicBezTo>
                    <a:pt x="854623" y="157118"/>
                    <a:pt x="844381" y="149717"/>
                    <a:pt x="844381" y="137763"/>
                  </a:cubicBezTo>
                  <a:cubicBezTo>
                    <a:pt x="844381" y="131501"/>
                    <a:pt x="847795" y="126377"/>
                    <a:pt x="853485" y="122962"/>
                  </a:cubicBezTo>
                  <a:cubicBezTo>
                    <a:pt x="848933" y="120115"/>
                    <a:pt x="846088" y="116131"/>
                    <a:pt x="846088" y="109869"/>
                  </a:cubicBezTo>
                  <a:cubicBezTo>
                    <a:pt x="846088" y="102468"/>
                    <a:pt x="849502" y="96206"/>
                    <a:pt x="858606" y="91652"/>
                  </a:cubicBezTo>
                  <a:cubicBezTo>
                    <a:pt x="852916" y="85959"/>
                    <a:pt x="850071" y="78559"/>
                    <a:pt x="850071" y="69451"/>
                  </a:cubicBezTo>
                  <a:cubicBezTo>
                    <a:pt x="850071" y="50665"/>
                    <a:pt x="862589" y="38141"/>
                    <a:pt x="884779" y="38141"/>
                  </a:cubicBezTo>
                  <a:cubicBezTo>
                    <a:pt x="889331" y="38141"/>
                    <a:pt x="893314" y="38710"/>
                    <a:pt x="897297" y="39849"/>
                  </a:cubicBezTo>
                  <a:lnTo>
                    <a:pt x="932574" y="39849"/>
                  </a:lnTo>
                  <a:close/>
                  <a:moveTo>
                    <a:pt x="867709" y="127516"/>
                  </a:moveTo>
                  <a:cubicBezTo>
                    <a:pt x="864864" y="129793"/>
                    <a:pt x="864296" y="132070"/>
                    <a:pt x="864296" y="133778"/>
                  </a:cubicBezTo>
                  <a:cubicBezTo>
                    <a:pt x="864296" y="138901"/>
                    <a:pt x="868279" y="141748"/>
                    <a:pt x="887055" y="141748"/>
                  </a:cubicBezTo>
                  <a:cubicBezTo>
                    <a:pt x="902418" y="141748"/>
                    <a:pt x="906970" y="137193"/>
                    <a:pt x="906970" y="133778"/>
                  </a:cubicBezTo>
                  <a:cubicBezTo>
                    <a:pt x="907539" y="125808"/>
                    <a:pt x="885348" y="129793"/>
                    <a:pt x="867709" y="127516"/>
                  </a:cubicBezTo>
                  <a:close/>
                  <a:moveTo>
                    <a:pt x="896728" y="69451"/>
                  </a:moveTo>
                  <a:cubicBezTo>
                    <a:pt x="896728" y="59773"/>
                    <a:pt x="893314" y="54080"/>
                    <a:pt x="884779" y="54080"/>
                  </a:cubicBezTo>
                  <a:cubicBezTo>
                    <a:pt x="876244" y="54080"/>
                    <a:pt x="872830" y="59773"/>
                    <a:pt x="872830" y="69451"/>
                  </a:cubicBezTo>
                  <a:cubicBezTo>
                    <a:pt x="872830" y="79128"/>
                    <a:pt x="876244" y="84821"/>
                    <a:pt x="884779" y="84821"/>
                  </a:cubicBezTo>
                  <a:cubicBezTo>
                    <a:pt x="893314" y="84821"/>
                    <a:pt x="896728" y="79128"/>
                    <a:pt x="896728" y="69451"/>
                  </a:cubicBezTo>
                  <a:close/>
                  <a:moveTo>
                    <a:pt x="569" y="159964"/>
                  </a:moveTo>
                  <a:lnTo>
                    <a:pt x="82504" y="159964"/>
                  </a:lnTo>
                  <a:lnTo>
                    <a:pt x="82504" y="181596"/>
                  </a:lnTo>
                  <a:lnTo>
                    <a:pt x="27311" y="181596"/>
                  </a:lnTo>
                  <a:lnTo>
                    <a:pt x="27311" y="208921"/>
                  </a:lnTo>
                  <a:lnTo>
                    <a:pt x="79090" y="208921"/>
                  </a:lnTo>
                  <a:lnTo>
                    <a:pt x="79090" y="229984"/>
                  </a:lnTo>
                  <a:lnTo>
                    <a:pt x="27311" y="229984"/>
                  </a:lnTo>
                  <a:lnTo>
                    <a:pt x="27311" y="277803"/>
                  </a:lnTo>
                  <a:lnTo>
                    <a:pt x="569" y="277803"/>
                  </a:lnTo>
                  <a:lnTo>
                    <a:pt x="569" y="159964"/>
                  </a:lnTo>
                  <a:close/>
                  <a:moveTo>
                    <a:pt x="99573" y="167365"/>
                  </a:moveTo>
                  <a:cubicBezTo>
                    <a:pt x="99573" y="158826"/>
                    <a:pt x="104694" y="153133"/>
                    <a:pt x="113798" y="153133"/>
                  </a:cubicBezTo>
                  <a:cubicBezTo>
                    <a:pt x="122333" y="153133"/>
                    <a:pt x="128592" y="158826"/>
                    <a:pt x="128592" y="167365"/>
                  </a:cubicBezTo>
                  <a:cubicBezTo>
                    <a:pt x="128592" y="175904"/>
                    <a:pt x="122902" y="181596"/>
                    <a:pt x="113798" y="181596"/>
                  </a:cubicBezTo>
                  <a:cubicBezTo>
                    <a:pt x="104694" y="181596"/>
                    <a:pt x="99573" y="175904"/>
                    <a:pt x="99573" y="167365"/>
                  </a:cubicBezTo>
                  <a:close/>
                  <a:moveTo>
                    <a:pt x="101280" y="192412"/>
                  </a:moveTo>
                  <a:lnTo>
                    <a:pt x="126316" y="192412"/>
                  </a:lnTo>
                  <a:lnTo>
                    <a:pt x="126316" y="277803"/>
                  </a:lnTo>
                  <a:lnTo>
                    <a:pt x="101280" y="277803"/>
                  </a:lnTo>
                  <a:lnTo>
                    <a:pt x="101280" y="192412"/>
                  </a:lnTo>
                  <a:close/>
                  <a:moveTo>
                    <a:pt x="147368" y="192412"/>
                  </a:moveTo>
                  <a:lnTo>
                    <a:pt x="172404" y="192412"/>
                  </a:lnTo>
                  <a:lnTo>
                    <a:pt x="172404" y="206075"/>
                  </a:lnTo>
                  <a:lnTo>
                    <a:pt x="172973" y="206075"/>
                  </a:lnTo>
                  <a:cubicBezTo>
                    <a:pt x="178663" y="196397"/>
                    <a:pt x="186060" y="190705"/>
                    <a:pt x="194595" y="190705"/>
                  </a:cubicBezTo>
                  <a:cubicBezTo>
                    <a:pt x="196871" y="190705"/>
                    <a:pt x="199146" y="191274"/>
                    <a:pt x="201991" y="191843"/>
                  </a:cubicBezTo>
                  <a:lnTo>
                    <a:pt x="201991" y="218029"/>
                  </a:lnTo>
                  <a:cubicBezTo>
                    <a:pt x="199146" y="216891"/>
                    <a:pt x="195733" y="216322"/>
                    <a:pt x="191181" y="216322"/>
                  </a:cubicBezTo>
                  <a:cubicBezTo>
                    <a:pt x="180370" y="216322"/>
                    <a:pt x="172973" y="223153"/>
                    <a:pt x="172973" y="235107"/>
                  </a:cubicBezTo>
                  <a:lnTo>
                    <a:pt x="172973" y="277803"/>
                  </a:lnTo>
                  <a:lnTo>
                    <a:pt x="147937" y="277803"/>
                  </a:lnTo>
                  <a:lnTo>
                    <a:pt x="147937" y="192412"/>
                  </a:lnTo>
                  <a:close/>
                  <a:moveTo>
                    <a:pt x="234993" y="249339"/>
                  </a:moveTo>
                  <a:cubicBezTo>
                    <a:pt x="235562" y="259017"/>
                    <a:pt x="242390" y="261863"/>
                    <a:pt x="250355" y="261863"/>
                  </a:cubicBezTo>
                  <a:cubicBezTo>
                    <a:pt x="258890" y="261863"/>
                    <a:pt x="262304" y="259017"/>
                    <a:pt x="262304" y="254463"/>
                  </a:cubicBezTo>
                  <a:cubicBezTo>
                    <a:pt x="262304" y="240231"/>
                    <a:pt x="213371" y="251047"/>
                    <a:pt x="213371" y="218029"/>
                  </a:cubicBezTo>
                  <a:cubicBezTo>
                    <a:pt x="213371" y="202659"/>
                    <a:pt x="224182" y="190705"/>
                    <a:pt x="248649" y="190705"/>
                  </a:cubicBezTo>
                  <a:cubicBezTo>
                    <a:pt x="272546" y="190705"/>
                    <a:pt x="285064" y="201521"/>
                    <a:pt x="285633" y="219737"/>
                  </a:cubicBezTo>
                  <a:lnTo>
                    <a:pt x="261735" y="219737"/>
                  </a:lnTo>
                  <a:cubicBezTo>
                    <a:pt x="261735" y="211767"/>
                    <a:pt x="256045" y="208352"/>
                    <a:pt x="248649" y="208352"/>
                  </a:cubicBezTo>
                  <a:cubicBezTo>
                    <a:pt x="240683" y="208352"/>
                    <a:pt x="238407" y="212337"/>
                    <a:pt x="238407" y="215183"/>
                  </a:cubicBezTo>
                  <a:cubicBezTo>
                    <a:pt x="238407" y="229415"/>
                    <a:pt x="287340" y="218599"/>
                    <a:pt x="287340" y="252185"/>
                  </a:cubicBezTo>
                  <a:cubicBezTo>
                    <a:pt x="287340" y="268125"/>
                    <a:pt x="276529" y="278941"/>
                    <a:pt x="250925" y="278941"/>
                  </a:cubicBezTo>
                  <a:cubicBezTo>
                    <a:pt x="226458" y="278941"/>
                    <a:pt x="211664" y="271541"/>
                    <a:pt x="210526" y="248770"/>
                  </a:cubicBezTo>
                  <a:lnTo>
                    <a:pt x="234993" y="248770"/>
                  </a:lnTo>
                  <a:close/>
                  <a:moveTo>
                    <a:pt x="308393" y="212337"/>
                  </a:moveTo>
                  <a:lnTo>
                    <a:pt x="297013" y="212337"/>
                  </a:lnTo>
                  <a:lnTo>
                    <a:pt x="297013" y="192412"/>
                  </a:lnTo>
                  <a:lnTo>
                    <a:pt x="308393" y="192412"/>
                  </a:lnTo>
                  <a:lnTo>
                    <a:pt x="308393" y="170211"/>
                  </a:lnTo>
                  <a:lnTo>
                    <a:pt x="333428" y="170211"/>
                  </a:lnTo>
                  <a:lnTo>
                    <a:pt x="333428" y="192412"/>
                  </a:lnTo>
                  <a:lnTo>
                    <a:pt x="353343" y="192412"/>
                  </a:lnTo>
                  <a:lnTo>
                    <a:pt x="353343" y="212337"/>
                  </a:lnTo>
                  <a:lnTo>
                    <a:pt x="333428" y="212337"/>
                  </a:lnTo>
                  <a:lnTo>
                    <a:pt x="333428" y="244785"/>
                  </a:lnTo>
                  <a:cubicBezTo>
                    <a:pt x="333428" y="252755"/>
                    <a:pt x="337411" y="256170"/>
                    <a:pt x="346515" y="256170"/>
                  </a:cubicBezTo>
                  <a:cubicBezTo>
                    <a:pt x="348791" y="256170"/>
                    <a:pt x="351067" y="256170"/>
                    <a:pt x="355050" y="255601"/>
                  </a:cubicBezTo>
                  <a:lnTo>
                    <a:pt x="355050" y="277803"/>
                  </a:lnTo>
                  <a:cubicBezTo>
                    <a:pt x="351636" y="278372"/>
                    <a:pt x="347084" y="279510"/>
                    <a:pt x="341963" y="279510"/>
                  </a:cubicBezTo>
                  <a:cubicBezTo>
                    <a:pt x="319772" y="279510"/>
                    <a:pt x="308393" y="269833"/>
                    <a:pt x="308393" y="245354"/>
                  </a:cubicBezTo>
                  <a:lnTo>
                    <a:pt x="308393" y="212337"/>
                  </a:lnTo>
                  <a:close/>
                </a:path>
              </a:pathLst>
            </a:custGeom>
            <a:solidFill>
              <a:srgbClr val="858381"/>
            </a:solidFill>
            <a:ln w="5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1C490E91-5571-6724-CEFB-CB13C3743794}"/>
                </a:ext>
              </a:extLst>
            </p:cNvPr>
            <p:cNvSpPr/>
            <p:nvPr/>
          </p:nvSpPr>
          <p:spPr>
            <a:xfrm>
              <a:off x="3487075" y="6411984"/>
              <a:ext cx="1250639" cy="290924"/>
            </a:xfrm>
            <a:custGeom>
              <a:avLst/>
              <a:gdLst>
                <a:gd name="connsiteX0" fmla="*/ 1063442 w 1250639"/>
                <a:gd name="connsiteY0" fmla="*/ 223153 h 290924"/>
                <a:gd name="connsiteX1" fmla="*/ 1155049 w 1250639"/>
                <a:gd name="connsiteY1" fmla="*/ 149717 h 290924"/>
                <a:gd name="connsiteX2" fmla="*/ 1188051 w 1250639"/>
                <a:gd name="connsiteY2" fmla="*/ 154272 h 290924"/>
                <a:gd name="connsiteX3" fmla="*/ 1188620 w 1250639"/>
                <a:gd name="connsiteY3" fmla="*/ 154272 h 290924"/>
                <a:gd name="connsiteX4" fmla="*/ 1190327 w 1250639"/>
                <a:gd name="connsiteY4" fmla="*/ 154841 h 290924"/>
                <a:gd name="connsiteX5" fmla="*/ 1192033 w 1250639"/>
                <a:gd name="connsiteY5" fmla="*/ 155410 h 290924"/>
                <a:gd name="connsiteX6" fmla="*/ 1193171 w 1250639"/>
                <a:gd name="connsiteY6" fmla="*/ 155410 h 290924"/>
                <a:gd name="connsiteX7" fmla="*/ 1194310 w 1250639"/>
                <a:gd name="connsiteY7" fmla="*/ 155979 h 290924"/>
                <a:gd name="connsiteX8" fmla="*/ 1199431 w 1250639"/>
                <a:gd name="connsiteY8" fmla="*/ 157687 h 290924"/>
                <a:gd name="connsiteX9" fmla="*/ 1199431 w 1250639"/>
                <a:gd name="connsiteY9" fmla="*/ 157687 h 290924"/>
                <a:gd name="connsiteX10" fmla="*/ 1202276 w 1250639"/>
                <a:gd name="connsiteY10" fmla="*/ 158826 h 290924"/>
                <a:gd name="connsiteX11" fmla="*/ 1202276 w 1250639"/>
                <a:gd name="connsiteY11" fmla="*/ 146871 h 290924"/>
                <a:gd name="connsiteX12" fmla="*/ 1156187 w 1250639"/>
                <a:gd name="connsiteY12" fmla="*/ 106453 h 290924"/>
                <a:gd name="connsiteX13" fmla="*/ 1103840 w 1250639"/>
                <a:gd name="connsiteY13" fmla="*/ 138332 h 290924"/>
                <a:gd name="connsiteX14" fmla="*/ 1069701 w 1250639"/>
                <a:gd name="connsiteY14" fmla="*/ 105884 h 290924"/>
                <a:gd name="connsiteX15" fmla="*/ 1156756 w 1250639"/>
                <a:gd name="connsiteY15" fmla="*/ 60342 h 290924"/>
                <a:gd name="connsiteX16" fmla="*/ 1250640 w 1250639"/>
                <a:gd name="connsiteY16" fmla="*/ 143455 h 290924"/>
                <a:gd name="connsiteX17" fmla="*/ 1250640 w 1250639"/>
                <a:gd name="connsiteY17" fmla="*/ 285772 h 290924"/>
                <a:gd name="connsiteX18" fmla="*/ 1202276 w 1250639"/>
                <a:gd name="connsiteY18" fmla="*/ 285772 h 290924"/>
                <a:gd name="connsiteX19" fmla="*/ 1202276 w 1250639"/>
                <a:gd name="connsiteY19" fmla="*/ 266986 h 290924"/>
                <a:gd name="connsiteX20" fmla="*/ 1199999 w 1250639"/>
                <a:gd name="connsiteY20" fmla="*/ 268694 h 290924"/>
                <a:gd name="connsiteX21" fmla="*/ 1137411 w 1250639"/>
                <a:gd name="connsiteY21" fmla="*/ 290896 h 290924"/>
                <a:gd name="connsiteX22" fmla="*/ 1063442 w 1250639"/>
                <a:gd name="connsiteY22" fmla="*/ 223153 h 290924"/>
                <a:gd name="connsiteX23" fmla="*/ 1111237 w 1250639"/>
                <a:gd name="connsiteY23" fmla="*/ 219737 h 290924"/>
                <a:gd name="connsiteX24" fmla="*/ 1146514 w 1250639"/>
                <a:gd name="connsiteY24" fmla="*/ 247062 h 290924"/>
                <a:gd name="connsiteX25" fmla="*/ 1201706 w 1250639"/>
                <a:gd name="connsiteY25" fmla="*/ 227138 h 290924"/>
                <a:gd name="connsiteX26" fmla="*/ 1201706 w 1250639"/>
                <a:gd name="connsiteY26" fmla="*/ 200382 h 290924"/>
                <a:gd name="connsiteX27" fmla="*/ 1152773 w 1250639"/>
                <a:gd name="connsiteY27" fmla="*/ 190705 h 290924"/>
                <a:gd name="connsiteX28" fmla="*/ 1111237 w 1250639"/>
                <a:gd name="connsiteY28" fmla="*/ 219737 h 290924"/>
                <a:gd name="connsiteX29" fmla="*/ 1111237 w 1250639"/>
                <a:gd name="connsiteY29" fmla="*/ 219737 h 290924"/>
                <a:gd name="connsiteX30" fmla="*/ 862589 w 1250639"/>
                <a:gd name="connsiteY30" fmla="*/ 247631 h 290924"/>
                <a:gd name="connsiteX31" fmla="*/ 894452 w 1250639"/>
                <a:gd name="connsiteY31" fmla="*/ 214614 h 290924"/>
                <a:gd name="connsiteX32" fmla="*/ 958179 w 1250639"/>
                <a:gd name="connsiteY32" fmla="*/ 246493 h 290924"/>
                <a:gd name="connsiteX33" fmla="*/ 992318 w 1250639"/>
                <a:gd name="connsiteY33" fmla="*/ 223722 h 290924"/>
                <a:gd name="connsiteX34" fmla="*/ 976386 w 1250639"/>
                <a:gd name="connsiteY34" fmla="*/ 204936 h 290924"/>
                <a:gd name="connsiteX35" fmla="*/ 966714 w 1250639"/>
                <a:gd name="connsiteY35" fmla="*/ 202090 h 290924"/>
                <a:gd name="connsiteX36" fmla="*/ 937695 w 1250639"/>
                <a:gd name="connsiteY36" fmla="*/ 194689 h 290924"/>
                <a:gd name="connsiteX37" fmla="*/ 871123 w 1250639"/>
                <a:gd name="connsiteY37" fmla="*/ 125239 h 290924"/>
                <a:gd name="connsiteX38" fmla="*/ 951351 w 1250639"/>
                <a:gd name="connsiteY38" fmla="*/ 59773 h 290924"/>
                <a:gd name="connsiteX39" fmla="*/ 1033285 w 1250639"/>
                <a:gd name="connsiteY39" fmla="*/ 96775 h 290924"/>
                <a:gd name="connsiteX40" fmla="*/ 1001422 w 1250639"/>
                <a:gd name="connsiteY40" fmla="*/ 131501 h 290924"/>
                <a:gd name="connsiteX41" fmla="*/ 949644 w 1250639"/>
                <a:gd name="connsiteY41" fmla="*/ 103607 h 290924"/>
                <a:gd name="connsiteX42" fmla="*/ 919488 w 1250639"/>
                <a:gd name="connsiteY42" fmla="*/ 124100 h 290924"/>
                <a:gd name="connsiteX43" fmla="*/ 936557 w 1250639"/>
                <a:gd name="connsiteY43" fmla="*/ 143455 h 290924"/>
                <a:gd name="connsiteX44" fmla="*/ 941109 w 1250639"/>
                <a:gd name="connsiteY44" fmla="*/ 144594 h 290924"/>
                <a:gd name="connsiteX45" fmla="*/ 975817 w 1250639"/>
                <a:gd name="connsiteY45" fmla="*/ 152564 h 290924"/>
                <a:gd name="connsiteX46" fmla="*/ 1041251 w 1250639"/>
                <a:gd name="connsiteY46" fmla="*/ 221445 h 290924"/>
                <a:gd name="connsiteX47" fmla="*/ 953627 w 1250639"/>
                <a:gd name="connsiteY47" fmla="*/ 289757 h 290924"/>
                <a:gd name="connsiteX48" fmla="*/ 862589 w 1250639"/>
                <a:gd name="connsiteY48" fmla="*/ 247631 h 290924"/>
                <a:gd name="connsiteX49" fmla="*/ 862589 w 1250639"/>
                <a:gd name="connsiteY49" fmla="*/ 247631 h 290924"/>
                <a:gd name="connsiteX50" fmla="*/ 649786 w 1250639"/>
                <a:gd name="connsiteY50" fmla="*/ 193551 h 290924"/>
                <a:gd name="connsiteX51" fmla="*/ 649786 w 1250639"/>
                <a:gd name="connsiteY51" fmla="*/ 66035 h 290924"/>
                <a:gd name="connsiteX52" fmla="*/ 700995 w 1250639"/>
                <a:gd name="connsiteY52" fmla="*/ 66035 h 290924"/>
                <a:gd name="connsiteX53" fmla="*/ 700995 w 1250639"/>
                <a:gd name="connsiteY53" fmla="*/ 197536 h 290924"/>
                <a:gd name="connsiteX54" fmla="*/ 741963 w 1250639"/>
                <a:gd name="connsiteY54" fmla="*/ 245354 h 290924"/>
                <a:gd name="connsiteX55" fmla="*/ 782930 w 1250639"/>
                <a:gd name="connsiteY55" fmla="*/ 197536 h 290924"/>
                <a:gd name="connsiteX56" fmla="*/ 782930 w 1250639"/>
                <a:gd name="connsiteY56" fmla="*/ 66035 h 290924"/>
                <a:gd name="connsiteX57" fmla="*/ 834139 w 1250639"/>
                <a:gd name="connsiteY57" fmla="*/ 66035 h 290924"/>
                <a:gd name="connsiteX58" fmla="*/ 834139 w 1250639"/>
                <a:gd name="connsiteY58" fmla="*/ 193551 h 290924"/>
                <a:gd name="connsiteX59" fmla="*/ 741394 w 1250639"/>
                <a:gd name="connsiteY59" fmla="*/ 290326 h 290924"/>
                <a:gd name="connsiteX60" fmla="*/ 649786 w 1250639"/>
                <a:gd name="connsiteY60" fmla="*/ 193551 h 290924"/>
                <a:gd name="connsiteX61" fmla="*/ 649786 w 1250639"/>
                <a:gd name="connsiteY61" fmla="*/ 193551 h 290924"/>
                <a:gd name="connsiteX62" fmla="*/ 514367 w 1250639"/>
                <a:gd name="connsiteY62" fmla="*/ 207783 h 290924"/>
                <a:gd name="connsiteX63" fmla="*/ 514367 w 1250639"/>
                <a:gd name="connsiteY63" fmla="*/ 111576 h 290924"/>
                <a:gd name="connsiteX64" fmla="*/ 481934 w 1250639"/>
                <a:gd name="connsiteY64" fmla="*/ 111576 h 290924"/>
                <a:gd name="connsiteX65" fmla="*/ 481934 w 1250639"/>
                <a:gd name="connsiteY65" fmla="*/ 66035 h 290924"/>
                <a:gd name="connsiteX66" fmla="*/ 514367 w 1250639"/>
                <a:gd name="connsiteY66" fmla="*/ 66035 h 290924"/>
                <a:gd name="connsiteX67" fmla="*/ 514367 w 1250639"/>
                <a:gd name="connsiteY67" fmla="*/ 569 h 290924"/>
                <a:gd name="connsiteX68" fmla="*/ 565007 w 1250639"/>
                <a:gd name="connsiteY68" fmla="*/ 569 h 290924"/>
                <a:gd name="connsiteX69" fmla="*/ 565007 w 1250639"/>
                <a:gd name="connsiteY69" fmla="*/ 66035 h 290924"/>
                <a:gd name="connsiteX70" fmla="*/ 617354 w 1250639"/>
                <a:gd name="connsiteY70" fmla="*/ 66035 h 290924"/>
                <a:gd name="connsiteX71" fmla="*/ 617354 w 1250639"/>
                <a:gd name="connsiteY71" fmla="*/ 111576 h 290924"/>
                <a:gd name="connsiteX72" fmla="*/ 565007 w 1250639"/>
                <a:gd name="connsiteY72" fmla="*/ 111576 h 290924"/>
                <a:gd name="connsiteX73" fmla="*/ 565007 w 1250639"/>
                <a:gd name="connsiteY73" fmla="*/ 200382 h 290924"/>
                <a:gd name="connsiteX74" fmla="*/ 600853 w 1250639"/>
                <a:gd name="connsiteY74" fmla="*/ 240231 h 290924"/>
                <a:gd name="connsiteX75" fmla="*/ 600853 w 1250639"/>
                <a:gd name="connsiteY75" fmla="*/ 240231 h 290924"/>
                <a:gd name="connsiteX76" fmla="*/ 617354 w 1250639"/>
                <a:gd name="connsiteY76" fmla="*/ 239092 h 290924"/>
                <a:gd name="connsiteX77" fmla="*/ 617354 w 1250639"/>
                <a:gd name="connsiteY77" fmla="*/ 284634 h 290924"/>
                <a:gd name="connsiteX78" fmla="*/ 590042 w 1250639"/>
                <a:gd name="connsiteY78" fmla="*/ 285772 h 290924"/>
                <a:gd name="connsiteX79" fmla="*/ 514367 w 1250639"/>
                <a:gd name="connsiteY79" fmla="*/ 207783 h 290924"/>
                <a:gd name="connsiteX80" fmla="*/ 514367 w 1250639"/>
                <a:gd name="connsiteY80" fmla="*/ 207783 h 290924"/>
                <a:gd name="connsiteX81" fmla="*/ 344808 w 1250639"/>
                <a:gd name="connsiteY81" fmla="*/ 285203 h 290924"/>
                <a:gd name="connsiteX82" fmla="*/ 344808 w 1250639"/>
                <a:gd name="connsiteY82" fmla="*/ 144025 h 290924"/>
                <a:gd name="connsiteX83" fmla="*/ 423328 w 1250639"/>
                <a:gd name="connsiteY83" fmla="*/ 65466 h 290924"/>
                <a:gd name="connsiteX84" fmla="*/ 452347 w 1250639"/>
                <a:gd name="connsiteY84" fmla="*/ 65466 h 290924"/>
                <a:gd name="connsiteX85" fmla="*/ 452347 w 1250639"/>
                <a:gd name="connsiteY85" fmla="*/ 111576 h 290924"/>
                <a:gd name="connsiteX86" fmla="*/ 434139 w 1250639"/>
                <a:gd name="connsiteY86" fmla="*/ 111576 h 290924"/>
                <a:gd name="connsiteX87" fmla="*/ 394879 w 1250639"/>
                <a:gd name="connsiteY87" fmla="*/ 150856 h 290924"/>
                <a:gd name="connsiteX88" fmla="*/ 394879 w 1250639"/>
                <a:gd name="connsiteY88" fmla="*/ 150856 h 290924"/>
                <a:gd name="connsiteX89" fmla="*/ 394879 w 1250639"/>
                <a:gd name="connsiteY89" fmla="*/ 285203 h 290924"/>
                <a:gd name="connsiteX90" fmla="*/ 344808 w 1250639"/>
                <a:gd name="connsiteY90" fmla="*/ 285203 h 290924"/>
                <a:gd name="connsiteX91" fmla="*/ 246942 w 1250639"/>
                <a:gd name="connsiteY91" fmla="*/ 285203 h 290924"/>
                <a:gd name="connsiteX92" fmla="*/ 246942 w 1250639"/>
                <a:gd name="connsiteY92" fmla="*/ 70589 h 290924"/>
                <a:gd name="connsiteX93" fmla="*/ 298151 w 1250639"/>
                <a:gd name="connsiteY93" fmla="*/ 140609 h 290924"/>
                <a:gd name="connsiteX94" fmla="*/ 298151 w 1250639"/>
                <a:gd name="connsiteY94" fmla="*/ 285203 h 290924"/>
                <a:gd name="connsiteX95" fmla="*/ 246942 w 1250639"/>
                <a:gd name="connsiteY95" fmla="*/ 285203 h 290924"/>
                <a:gd name="connsiteX96" fmla="*/ 77951 w 1250639"/>
                <a:gd name="connsiteY96" fmla="*/ 285203 h 290924"/>
                <a:gd name="connsiteX97" fmla="*/ 0 w 1250639"/>
                <a:gd name="connsiteY97" fmla="*/ 65466 h 290924"/>
                <a:gd name="connsiteX98" fmla="*/ 52347 w 1250639"/>
                <a:gd name="connsiteY98" fmla="*/ 65466 h 290924"/>
                <a:gd name="connsiteX99" fmla="*/ 105832 w 1250639"/>
                <a:gd name="connsiteY99" fmla="*/ 226568 h 290924"/>
                <a:gd name="connsiteX100" fmla="*/ 159317 w 1250639"/>
                <a:gd name="connsiteY100" fmla="*/ 65466 h 290924"/>
                <a:gd name="connsiteX101" fmla="*/ 211664 w 1250639"/>
                <a:gd name="connsiteY101" fmla="*/ 65466 h 290924"/>
                <a:gd name="connsiteX102" fmla="*/ 133713 w 1250639"/>
                <a:gd name="connsiteY102" fmla="*/ 285203 h 290924"/>
                <a:gd name="connsiteX103" fmla="*/ 77951 w 1250639"/>
                <a:gd name="connsiteY103" fmla="*/ 285203 h 290924"/>
                <a:gd name="connsiteX104" fmla="*/ 246942 w 1250639"/>
                <a:gd name="connsiteY104" fmla="*/ 0 h 290924"/>
                <a:gd name="connsiteX105" fmla="*/ 297013 w 1250639"/>
                <a:gd name="connsiteY105" fmla="*/ 0 h 290924"/>
                <a:gd name="connsiteX106" fmla="*/ 246942 w 1250639"/>
                <a:gd name="connsiteY106" fmla="*/ 60342 h 290924"/>
                <a:gd name="connsiteX107" fmla="*/ 246942 w 1250639"/>
                <a:gd name="connsiteY107" fmla="*/ 0 h 290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</a:cxnLst>
              <a:rect l="l" t="t" r="r" b="b"/>
              <a:pathLst>
                <a:path w="1250639" h="290924">
                  <a:moveTo>
                    <a:pt x="1063442" y="223153"/>
                  </a:moveTo>
                  <a:cubicBezTo>
                    <a:pt x="1063442" y="173057"/>
                    <a:pt x="1104409" y="149717"/>
                    <a:pt x="1155049" y="149717"/>
                  </a:cubicBezTo>
                  <a:cubicBezTo>
                    <a:pt x="1166429" y="149717"/>
                    <a:pt x="1177240" y="151425"/>
                    <a:pt x="1188051" y="154272"/>
                  </a:cubicBezTo>
                  <a:lnTo>
                    <a:pt x="1188620" y="154272"/>
                  </a:lnTo>
                  <a:cubicBezTo>
                    <a:pt x="1189188" y="154272"/>
                    <a:pt x="1189758" y="154272"/>
                    <a:pt x="1190327" y="154841"/>
                  </a:cubicBezTo>
                  <a:cubicBezTo>
                    <a:pt x="1190896" y="155410"/>
                    <a:pt x="1191465" y="154841"/>
                    <a:pt x="1192033" y="155410"/>
                  </a:cubicBezTo>
                  <a:cubicBezTo>
                    <a:pt x="1192603" y="155410"/>
                    <a:pt x="1192603" y="155410"/>
                    <a:pt x="1193171" y="155410"/>
                  </a:cubicBezTo>
                  <a:cubicBezTo>
                    <a:pt x="1193741" y="155410"/>
                    <a:pt x="1194310" y="155410"/>
                    <a:pt x="1194310" y="155979"/>
                  </a:cubicBezTo>
                  <a:cubicBezTo>
                    <a:pt x="1196016" y="156549"/>
                    <a:pt x="1198293" y="157118"/>
                    <a:pt x="1199431" y="157687"/>
                  </a:cubicBezTo>
                  <a:lnTo>
                    <a:pt x="1199431" y="157687"/>
                  </a:lnTo>
                  <a:cubicBezTo>
                    <a:pt x="1200568" y="158256"/>
                    <a:pt x="1201706" y="158256"/>
                    <a:pt x="1202276" y="158826"/>
                  </a:cubicBezTo>
                  <a:lnTo>
                    <a:pt x="1202276" y="146871"/>
                  </a:lnTo>
                  <a:cubicBezTo>
                    <a:pt x="1202276" y="124100"/>
                    <a:pt x="1183499" y="105884"/>
                    <a:pt x="1156187" y="106453"/>
                  </a:cubicBezTo>
                  <a:cubicBezTo>
                    <a:pt x="1133997" y="106453"/>
                    <a:pt x="1114082" y="118977"/>
                    <a:pt x="1103840" y="138332"/>
                  </a:cubicBezTo>
                  <a:lnTo>
                    <a:pt x="1069701" y="105884"/>
                  </a:lnTo>
                  <a:cubicBezTo>
                    <a:pt x="1087340" y="75143"/>
                    <a:pt x="1123186" y="60342"/>
                    <a:pt x="1156756" y="60342"/>
                  </a:cubicBezTo>
                  <a:cubicBezTo>
                    <a:pt x="1211379" y="60342"/>
                    <a:pt x="1250640" y="87098"/>
                    <a:pt x="1250640" y="143455"/>
                  </a:cubicBezTo>
                  <a:lnTo>
                    <a:pt x="1250640" y="285772"/>
                  </a:lnTo>
                  <a:lnTo>
                    <a:pt x="1202276" y="285772"/>
                  </a:lnTo>
                  <a:lnTo>
                    <a:pt x="1202276" y="266986"/>
                  </a:lnTo>
                  <a:cubicBezTo>
                    <a:pt x="1201706" y="267556"/>
                    <a:pt x="1201137" y="268125"/>
                    <a:pt x="1199999" y="268694"/>
                  </a:cubicBezTo>
                  <a:cubicBezTo>
                    <a:pt x="1182361" y="283495"/>
                    <a:pt x="1160170" y="291465"/>
                    <a:pt x="1137411" y="290896"/>
                  </a:cubicBezTo>
                  <a:cubicBezTo>
                    <a:pt x="1097012" y="290326"/>
                    <a:pt x="1063442" y="265848"/>
                    <a:pt x="1063442" y="223153"/>
                  </a:cubicBezTo>
                  <a:close/>
                  <a:moveTo>
                    <a:pt x="1111237" y="219737"/>
                  </a:moveTo>
                  <a:cubicBezTo>
                    <a:pt x="1111237" y="234538"/>
                    <a:pt x="1122617" y="247062"/>
                    <a:pt x="1146514" y="247062"/>
                  </a:cubicBezTo>
                  <a:cubicBezTo>
                    <a:pt x="1166429" y="247062"/>
                    <a:pt x="1186344" y="240231"/>
                    <a:pt x="1201706" y="227138"/>
                  </a:cubicBezTo>
                  <a:lnTo>
                    <a:pt x="1201706" y="200382"/>
                  </a:lnTo>
                  <a:cubicBezTo>
                    <a:pt x="1186344" y="194120"/>
                    <a:pt x="1169843" y="190705"/>
                    <a:pt x="1152773" y="190705"/>
                  </a:cubicBezTo>
                  <a:cubicBezTo>
                    <a:pt x="1128307" y="190705"/>
                    <a:pt x="1111237" y="200951"/>
                    <a:pt x="1111237" y="219737"/>
                  </a:cubicBezTo>
                  <a:lnTo>
                    <a:pt x="1111237" y="219737"/>
                  </a:lnTo>
                  <a:close/>
                  <a:moveTo>
                    <a:pt x="862589" y="247631"/>
                  </a:moveTo>
                  <a:lnTo>
                    <a:pt x="894452" y="214614"/>
                  </a:lnTo>
                  <a:cubicBezTo>
                    <a:pt x="909246" y="235107"/>
                    <a:pt x="932574" y="247062"/>
                    <a:pt x="958179" y="246493"/>
                  </a:cubicBezTo>
                  <a:cubicBezTo>
                    <a:pt x="984921" y="246493"/>
                    <a:pt x="992318" y="234538"/>
                    <a:pt x="992318" y="223722"/>
                  </a:cubicBezTo>
                  <a:cubicBezTo>
                    <a:pt x="992318" y="215752"/>
                    <a:pt x="988335" y="209490"/>
                    <a:pt x="976386" y="204936"/>
                  </a:cubicBezTo>
                  <a:cubicBezTo>
                    <a:pt x="973542" y="203798"/>
                    <a:pt x="970127" y="202659"/>
                    <a:pt x="966714" y="202090"/>
                  </a:cubicBezTo>
                  <a:lnTo>
                    <a:pt x="937695" y="194689"/>
                  </a:lnTo>
                  <a:cubicBezTo>
                    <a:pt x="896728" y="184443"/>
                    <a:pt x="871123" y="163380"/>
                    <a:pt x="871123" y="125239"/>
                  </a:cubicBezTo>
                  <a:cubicBezTo>
                    <a:pt x="871123" y="84252"/>
                    <a:pt x="905263" y="59773"/>
                    <a:pt x="951351" y="59773"/>
                  </a:cubicBezTo>
                  <a:cubicBezTo>
                    <a:pt x="988335" y="59773"/>
                    <a:pt x="1013371" y="75713"/>
                    <a:pt x="1033285" y="96775"/>
                  </a:cubicBezTo>
                  <a:lnTo>
                    <a:pt x="1001422" y="131501"/>
                  </a:lnTo>
                  <a:cubicBezTo>
                    <a:pt x="989473" y="114423"/>
                    <a:pt x="970127" y="104176"/>
                    <a:pt x="949644" y="103607"/>
                  </a:cubicBezTo>
                  <a:cubicBezTo>
                    <a:pt x="930867" y="103607"/>
                    <a:pt x="919488" y="113284"/>
                    <a:pt x="919488" y="124100"/>
                  </a:cubicBezTo>
                  <a:cubicBezTo>
                    <a:pt x="919488" y="133778"/>
                    <a:pt x="926884" y="140040"/>
                    <a:pt x="936557" y="143455"/>
                  </a:cubicBezTo>
                  <a:cubicBezTo>
                    <a:pt x="938264" y="144025"/>
                    <a:pt x="939402" y="144594"/>
                    <a:pt x="941109" y="144594"/>
                  </a:cubicBezTo>
                  <a:lnTo>
                    <a:pt x="975817" y="152564"/>
                  </a:lnTo>
                  <a:cubicBezTo>
                    <a:pt x="1013371" y="161672"/>
                    <a:pt x="1041251" y="182735"/>
                    <a:pt x="1041251" y="221445"/>
                  </a:cubicBezTo>
                  <a:cubicBezTo>
                    <a:pt x="1041251" y="259586"/>
                    <a:pt x="1011664" y="289757"/>
                    <a:pt x="953627" y="289757"/>
                  </a:cubicBezTo>
                  <a:cubicBezTo>
                    <a:pt x="908108" y="290326"/>
                    <a:pt x="879658" y="269264"/>
                    <a:pt x="862589" y="247631"/>
                  </a:cubicBezTo>
                  <a:lnTo>
                    <a:pt x="862589" y="247631"/>
                  </a:lnTo>
                  <a:close/>
                  <a:moveTo>
                    <a:pt x="649786" y="193551"/>
                  </a:moveTo>
                  <a:lnTo>
                    <a:pt x="649786" y="66035"/>
                  </a:lnTo>
                  <a:lnTo>
                    <a:pt x="700995" y="66035"/>
                  </a:lnTo>
                  <a:lnTo>
                    <a:pt x="700995" y="197536"/>
                  </a:lnTo>
                  <a:cubicBezTo>
                    <a:pt x="700995" y="225999"/>
                    <a:pt x="715789" y="245354"/>
                    <a:pt x="741963" y="245354"/>
                  </a:cubicBezTo>
                  <a:cubicBezTo>
                    <a:pt x="768136" y="245354"/>
                    <a:pt x="782930" y="226568"/>
                    <a:pt x="782930" y="197536"/>
                  </a:cubicBezTo>
                  <a:lnTo>
                    <a:pt x="782930" y="66035"/>
                  </a:lnTo>
                  <a:lnTo>
                    <a:pt x="834139" y="66035"/>
                  </a:lnTo>
                  <a:lnTo>
                    <a:pt x="834139" y="193551"/>
                  </a:lnTo>
                  <a:cubicBezTo>
                    <a:pt x="834139" y="255601"/>
                    <a:pt x="790327" y="290326"/>
                    <a:pt x="741394" y="290326"/>
                  </a:cubicBezTo>
                  <a:cubicBezTo>
                    <a:pt x="692460" y="290326"/>
                    <a:pt x="650355" y="255601"/>
                    <a:pt x="649786" y="193551"/>
                  </a:cubicBezTo>
                  <a:lnTo>
                    <a:pt x="649786" y="193551"/>
                  </a:lnTo>
                  <a:close/>
                  <a:moveTo>
                    <a:pt x="514367" y="207783"/>
                  </a:moveTo>
                  <a:lnTo>
                    <a:pt x="514367" y="111576"/>
                  </a:lnTo>
                  <a:lnTo>
                    <a:pt x="481934" y="111576"/>
                  </a:lnTo>
                  <a:lnTo>
                    <a:pt x="481934" y="66035"/>
                  </a:lnTo>
                  <a:lnTo>
                    <a:pt x="514367" y="66035"/>
                  </a:lnTo>
                  <a:lnTo>
                    <a:pt x="514367" y="569"/>
                  </a:lnTo>
                  <a:lnTo>
                    <a:pt x="565007" y="569"/>
                  </a:lnTo>
                  <a:lnTo>
                    <a:pt x="565007" y="66035"/>
                  </a:lnTo>
                  <a:lnTo>
                    <a:pt x="617354" y="66035"/>
                  </a:lnTo>
                  <a:lnTo>
                    <a:pt x="617354" y="111576"/>
                  </a:lnTo>
                  <a:lnTo>
                    <a:pt x="565007" y="111576"/>
                  </a:lnTo>
                  <a:lnTo>
                    <a:pt x="565007" y="200382"/>
                  </a:lnTo>
                  <a:cubicBezTo>
                    <a:pt x="565007" y="232261"/>
                    <a:pt x="572404" y="240231"/>
                    <a:pt x="600853" y="240231"/>
                  </a:cubicBezTo>
                  <a:lnTo>
                    <a:pt x="600853" y="240231"/>
                  </a:lnTo>
                  <a:cubicBezTo>
                    <a:pt x="605405" y="240231"/>
                    <a:pt x="615647" y="239662"/>
                    <a:pt x="617354" y="239092"/>
                  </a:cubicBezTo>
                  <a:lnTo>
                    <a:pt x="617354" y="284634"/>
                  </a:lnTo>
                  <a:cubicBezTo>
                    <a:pt x="616216" y="284634"/>
                    <a:pt x="606543" y="285772"/>
                    <a:pt x="590042" y="285772"/>
                  </a:cubicBezTo>
                  <a:cubicBezTo>
                    <a:pt x="532574" y="285772"/>
                    <a:pt x="514367" y="263571"/>
                    <a:pt x="514367" y="207783"/>
                  </a:cubicBezTo>
                  <a:lnTo>
                    <a:pt x="514367" y="207783"/>
                  </a:lnTo>
                  <a:close/>
                  <a:moveTo>
                    <a:pt x="344808" y="285203"/>
                  </a:moveTo>
                  <a:lnTo>
                    <a:pt x="344808" y="144025"/>
                  </a:lnTo>
                  <a:cubicBezTo>
                    <a:pt x="344808" y="100760"/>
                    <a:pt x="380085" y="65466"/>
                    <a:pt x="423328" y="65466"/>
                  </a:cubicBezTo>
                  <a:lnTo>
                    <a:pt x="452347" y="65466"/>
                  </a:lnTo>
                  <a:lnTo>
                    <a:pt x="452347" y="111576"/>
                  </a:lnTo>
                  <a:lnTo>
                    <a:pt x="434139" y="111576"/>
                  </a:lnTo>
                  <a:cubicBezTo>
                    <a:pt x="412518" y="111576"/>
                    <a:pt x="394879" y="129224"/>
                    <a:pt x="394879" y="150856"/>
                  </a:cubicBezTo>
                  <a:lnTo>
                    <a:pt x="394879" y="150856"/>
                  </a:lnTo>
                  <a:lnTo>
                    <a:pt x="394879" y="285203"/>
                  </a:lnTo>
                  <a:lnTo>
                    <a:pt x="344808" y="285203"/>
                  </a:lnTo>
                  <a:close/>
                  <a:moveTo>
                    <a:pt x="246942" y="285203"/>
                  </a:moveTo>
                  <a:lnTo>
                    <a:pt x="246942" y="70589"/>
                  </a:lnTo>
                  <a:cubicBezTo>
                    <a:pt x="276529" y="81405"/>
                    <a:pt x="296444" y="109299"/>
                    <a:pt x="298151" y="140609"/>
                  </a:cubicBezTo>
                  <a:lnTo>
                    <a:pt x="298151" y="285203"/>
                  </a:lnTo>
                  <a:lnTo>
                    <a:pt x="246942" y="285203"/>
                  </a:lnTo>
                  <a:close/>
                  <a:moveTo>
                    <a:pt x="77951" y="285203"/>
                  </a:moveTo>
                  <a:lnTo>
                    <a:pt x="0" y="65466"/>
                  </a:lnTo>
                  <a:lnTo>
                    <a:pt x="52347" y="65466"/>
                  </a:lnTo>
                  <a:lnTo>
                    <a:pt x="105832" y="226568"/>
                  </a:lnTo>
                  <a:lnTo>
                    <a:pt x="159317" y="65466"/>
                  </a:lnTo>
                  <a:lnTo>
                    <a:pt x="211664" y="65466"/>
                  </a:lnTo>
                  <a:lnTo>
                    <a:pt x="133713" y="285203"/>
                  </a:lnTo>
                  <a:lnTo>
                    <a:pt x="77951" y="285203"/>
                  </a:lnTo>
                  <a:close/>
                  <a:moveTo>
                    <a:pt x="246942" y="0"/>
                  </a:moveTo>
                  <a:lnTo>
                    <a:pt x="297013" y="0"/>
                  </a:lnTo>
                  <a:cubicBezTo>
                    <a:pt x="292461" y="27325"/>
                    <a:pt x="273115" y="50665"/>
                    <a:pt x="246942" y="60342"/>
                  </a:cubicBezTo>
                  <a:lnTo>
                    <a:pt x="246942" y="0"/>
                  </a:lnTo>
                  <a:close/>
                </a:path>
              </a:pathLst>
            </a:custGeom>
            <a:solidFill>
              <a:srgbClr val="858381"/>
            </a:solidFill>
            <a:ln w="5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3957709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Wide Block - Conten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9B0D129-A389-E346-BD13-FDF8384C2E2A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gradFill>
            <a:gsLst>
              <a:gs pos="98000">
                <a:schemeClr val="accent3"/>
              </a:gs>
              <a:gs pos="0">
                <a:schemeClr val="accent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l">
              <a:buFont typeface="Arial" panose="020B0604020202020204" pitchFamily="34" charset="0"/>
              <a:buNone/>
            </a:pPr>
            <a:endParaRPr lang="en-US" sz="1400"/>
          </a:p>
        </p:txBody>
      </p:sp>
      <p:sp>
        <p:nvSpPr>
          <p:cNvPr id="6" name="Content Placeholder">
            <a:extLst>
              <a:ext uri="{FF2B5EF4-FFF2-40B4-BE49-F238E27FC236}">
                <a16:creationId xmlns:a16="http://schemas.microsoft.com/office/drawing/2014/main" id="{12724035-D86F-F94E-BF91-F5DD7B2B8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4501" y="972125"/>
            <a:ext cx="4510523" cy="4288546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90000"/>
              </a:lnSpc>
              <a:buNone/>
              <a:defRPr sz="5000" b="1">
                <a:solidFill>
                  <a:schemeClr val="bg1"/>
                </a:solidFill>
                <a:latin typeface="Georgia" panose="02040502050405020303" pitchFamily="18" charset="0"/>
              </a:defRPr>
            </a:lvl1pPr>
            <a:lvl2pPr>
              <a:lnSpc>
                <a:spcPct val="110000"/>
              </a:lnSpc>
              <a:defRPr sz="1400"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defRPr sz="1400"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defRPr sz="1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8C8F721C-E012-D192-AECE-326CEF842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262249"/>
            <a:ext cx="4750544" cy="940079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66EA56B9-10CF-B860-CBC6-B01812AD55E3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731521" y="2488039"/>
            <a:ext cx="4750543" cy="34376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  <a:buNone/>
              <a:defRPr sz="1200"/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  <a:defRPr sz="1200"/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  <a:defRPr sz="1200"/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  <a:defRPr sz="12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36312D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FD7FAE0-ED15-8444-A75B-406D9B12A718}"/>
              </a:ext>
            </a:extLst>
          </p:cNvPr>
          <p:cNvGrpSpPr/>
          <p:nvPr userDrawn="1"/>
        </p:nvGrpSpPr>
        <p:grpSpPr>
          <a:xfrm>
            <a:off x="9821208" y="6370064"/>
            <a:ext cx="1645859" cy="201757"/>
            <a:chOff x="3487075" y="6411984"/>
            <a:chExt cx="2373256" cy="290924"/>
          </a:xfrm>
          <a:solidFill>
            <a:schemeClr val="bg1"/>
          </a:solidFill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CE2EDE00-AC81-5B84-784F-B9AFE360C9EA}"/>
                </a:ext>
              </a:extLst>
            </p:cNvPr>
            <p:cNvSpPr/>
            <p:nvPr/>
          </p:nvSpPr>
          <p:spPr>
            <a:xfrm>
              <a:off x="4927757" y="6418246"/>
              <a:ext cx="932574" cy="279510"/>
            </a:xfrm>
            <a:custGeom>
              <a:avLst/>
              <a:gdLst>
                <a:gd name="connsiteX0" fmla="*/ 569 w 932574"/>
                <a:gd name="connsiteY0" fmla="*/ 6831 h 279510"/>
                <a:gd name="connsiteX1" fmla="*/ 84210 w 932574"/>
                <a:gd name="connsiteY1" fmla="*/ 6831 h 279510"/>
                <a:gd name="connsiteX2" fmla="*/ 84210 w 932574"/>
                <a:gd name="connsiteY2" fmla="*/ 28463 h 279510"/>
                <a:gd name="connsiteX3" fmla="*/ 27311 w 932574"/>
                <a:gd name="connsiteY3" fmla="*/ 28463 h 279510"/>
                <a:gd name="connsiteX4" fmla="*/ 27311 w 932574"/>
                <a:gd name="connsiteY4" fmla="*/ 53511 h 279510"/>
                <a:gd name="connsiteX5" fmla="*/ 80797 w 932574"/>
                <a:gd name="connsiteY5" fmla="*/ 53511 h 279510"/>
                <a:gd name="connsiteX6" fmla="*/ 80797 w 932574"/>
                <a:gd name="connsiteY6" fmla="*/ 74574 h 279510"/>
                <a:gd name="connsiteX7" fmla="*/ 27311 w 932574"/>
                <a:gd name="connsiteY7" fmla="*/ 74574 h 279510"/>
                <a:gd name="connsiteX8" fmla="*/ 27311 w 932574"/>
                <a:gd name="connsiteY8" fmla="*/ 103037 h 279510"/>
                <a:gd name="connsiteX9" fmla="*/ 85348 w 932574"/>
                <a:gd name="connsiteY9" fmla="*/ 103037 h 279510"/>
                <a:gd name="connsiteX10" fmla="*/ 85348 w 932574"/>
                <a:gd name="connsiteY10" fmla="*/ 124670 h 279510"/>
                <a:gd name="connsiteX11" fmla="*/ 0 w 932574"/>
                <a:gd name="connsiteY11" fmla="*/ 124670 h 279510"/>
                <a:gd name="connsiteX12" fmla="*/ 0 w 932574"/>
                <a:gd name="connsiteY12" fmla="*/ 6831 h 279510"/>
                <a:gd name="connsiteX13" fmla="*/ 104694 w 932574"/>
                <a:gd name="connsiteY13" fmla="*/ 39279 h 279510"/>
                <a:gd name="connsiteX14" fmla="*/ 129730 w 932574"/>
                <a:gd name="connsiteY14" fmla="*/ 39279 h 279510"/>
                <a:gd name="connsiteX15" fmla="*/ 129730 w 932574"/>
                <a:gd name="connsiteY15" fmla="*/ 52942 h 279510"/>
                <a:gd name="connsiteX16" fmla="*/ 130299 w 932574"/>
                <a:gd name="connsiteY16" fmla="*/ 52942 h 279510"/>
                <a:gd name="connsiteX17" fmla="*/ 158179 w 932574"/>
                <a:gd name="connsiteY17" fmla="*/ 37572 h 279510"/>
                <a:gd name="connsiteX18" fmla="*/ 186060 w 932574"/>
                <a:gd name="connsiteY18" fmla="*/ 68881 h 279510"/>
                <a:gd name="connsiteX19" fmla="*/ 186060 w 932574"/>
                <a:gd name="connsiteY19" fmla="*/ 124670 h 279510"/>
                <a:gd name="connsiteX20" fmla="*/ 161024 w 932574"/>
                <a:gd name="connsiteY20" fmla="*/ 124670 h 279510"/>
                <a:gd name="connsiteX21" fmla="*/ 161024 w 932574"/>
                <a:gd name="connsiteY21" fmla="*/ 75713 h 279510"/>
                <a:gd name="connsiteX22" fmla="*/ 147368 w 932574"/>
                <a:gd name="connsiteY22" fmla="*/ 59204 h 279510"/>
                <a:gd name="connsiteX23" fmla="*/ 129730 w 932574"/>
                <a:gd name="connsiteY23" fmla="*/ 77420 h 279510"/>
                <a:gd name="connsiteX24" fmla="*/ 129730 w 932574"/>
                <a:gd name="connsiteY24" fmla="*/ 124670 h 279510"/>
                <a:gd name="connsiteX25" fmla="*/ 104694 w 932574"/>
                <a:gd name="connsiteY25" fmla="*/ 124670 h 279510"/>
                <a:gd name="connsiteX26" fmla="*/ 104694 w 932574"/>
                <a:gd name="connsiteY26" fmla="*/ 39279 h 279510"/>
                <a:gd name="connsiteX27" fmla="*/ 287340 w 932574"/>
                <a:gd name="connsiteY27" fmla="*/ 39279 h 279510"/>
                <a:gd name="connsiteX28" fmla="*/ 287340 w 932574"/>
                <a:gd name="connsiteY28" fmla="*/ 58065 h 279510"/>
                <a:gd name="connsiteX29" fmla="*/ 271408 w 932574"/>
                <a:gd name="connsiteY29" fmla="*/ 58065 h 279510"/>
                <a:gd name="connsiteX30" fmla="*/ 273684 w 932574"/>
                <a:gd name="connsiteY30" fmla="*/ 69451 h 279510"/>
                <a:gd name="connsiteX31" fmla="*/ 239545 w 932574"/>
                <a:gd name="connsiteY31" fmla="*/ 100760 h 279510"/>
                <a:gd name="connsiteX32" fmla="*/ 225320 w 932574"/>
                <a:gd name="connsiteY32" fmla="*/ 98483 h 279510"/>
                <a:gd name="connsiteX33" fmla="*/ 223044 w 932574"/>
                <a:gd name="connsiteY33" fmla="*/ 103607 h 279510"/>
                <a:gd name="connsiteX34" fmla="*/ 285064 w 932574"/>
                <a:gd name="connsiteY34" fmla="*/ 130932 h 279510"/>
                <a:gd name="connsiteX35" fmla="*/ 240114 w 932574"/>
                <a:gd name="connsiteY35" fmla="*/ 157118 h 279510"/>
                <a:gd name="connsiteX36" fmla="*/ 198578 w 932574"/>
                <a:gd name="connsiteY36" fmla="*/ 137763 h 279510"/>
                <a:gd name="connsiteX37" fmla="*/ 207681 w 932574"/>
                <a:gd name="connsiteY37" fmla="*/ 122962 h 279510"/>
                <a:gd name="connsiteX38" fmla="*/ 200284 w 932574"/>
                <a:gd name="connsiteY38" fmla="*/ 109869 h 279510"/>
                <a:gd name="connsiteX39" fmla="*/ 212802 w 932574"/>
                <a:gd name="connsiteY39" fmla="*/ 91652 h 279510"/>
                <a:gd name="connsiteX40" fmla="*/ 204267 w 932574"/>
                <a:gd name="connsiteY40" fmla="*/ 69451 h 279510"/>
                <a:gd name="connsiteX41" fmla="*/ 238976 w 932574"/>
                <a:gd name="connsiteY41" fmla="*/ 38141 h 279510"/>
                <a:gd name="connsiteX42" fmla="*/ 251494 w 932574"/>
                <a:gd name="connsiteY42" fmla="*/ 39849 h 279510"/>
                <a:gd name="connsiteX43" fmla="*/ 287340 w 932574"/>
                <a:gd name="connsiteY43" fmla="*/ 39849 h 279510"/>
                <a:gd name="connsiteX44" fmla="*/ 222475 w 932574"/>
                <a:gd name="connsiteY44" fmla="*/ 127516 h 279510"/>
                <a:gd name="connsiteX45" fmla="*/ 219061 w 932574"/>
                <a:gd name="connsiteY45" fmla="*/ 133778 h 279510"/>
                <a:gd name="connsiteX46" fmla="*/ 241821 w 932574"/>
                <a:gd name="connsiteY46" fmla="*/ 141748 h 279510"/>
                <a:gd name="connsiteX47" fmla="*/ 261735 w 932574"/>
                <a:gd name="connsiteY47" fmla="*/ 133778 h 279510"/>
                <a:gd name="connsiteX48" fmla="*/ 222475 w 932574"/>
                <a:gd name="connsiteY48" fmla="*/ 127516 h 279510"/>
                <a:gd name="connsiteX49" fmla="*/ 251494 w 932574"/>
                <a:gd name="connsiteY49" fmla="*/ 69451 h 279510"/>
                <a:gd name="connsiteX50" fmla="*/ 239545 w 932574"/>
                <a:gd name="connsiteY50" fmla="*/ 54080 h 279510"/>
                <a:gd name="connsiteX51" fmla="*/ 227596 w 932574"/>
                <a:gd name="connsiteY51" fmla="*/ 69451 h 279510"/>
                <a:gd name="connsiteX52" fmla="*/ 239545 w 932574"/>
                <a:gd name="connsiteY52" fmla="*/ 84821 h 279510"/>
                <a:gd name="connsiteX53" fmla="*/ 251494 w 932574"/>
                <a:gd name="connsiteY53" fmla="*/ 69451 h 279510"/>
                <a:gd name="connsiteX54" fmla="*/ 299858 w 932574"/>
                <a:gd name="connsiteY54" fmla="*/ 14232 h 279510"/>
                <a:gd name="connsiteX55" fmla="*/ 314082 w 932574"/>
                <a:gd name="connsiteY55" fmla="*/ 0 h 279510"/>
                <a:gd name="connsiteX56" fmla="*/ 328876 w 932574"/>
                <a:gd name="connsiteY56" fmla="*/ 14232 h 279510"/>
                <a:gd name="connsiteX57" fmla="*/ 314082 w 932574"/>
                <a:gd name="connsiteY57" fmla="*/ 28463 h 279510"/>
                <a:gd name="connsiteX58" fmla="*/ 299858 w 932574"/>
                <a:gd name="connsiteY58" fmla="*/ 14232 h 279510"/>
                <a:gd name="connsiteX59" fmla="*/ 301565 w 932574"/>
                <a:gd name="connsiteY59" fmla="*/ 39279 h 279510"/>
                <a:gd name="connsiteX60" fmla="*/ 326600 w 932574"/>
                <a:gd name="connsiteY60" fmla="*/ 39279 h 279510"/>
                <a:gd name="connsiteX61" fmla="*/ 326600 w 932574"/>
                <a:gd name="connsiteY61" fmla="*/ 124670 h 279510"/>
                <a:gd name="connsiteX62" fmla="*/ 301565 w 932574"/>
                <a:gd name="connsiteY62" fmla="*/ 124670 h 279510"/>
                <a:gd name="connsiteX63" fmla="*/ 301565 w 932574"/>
                <a:gd name="connsiteY63" fmla="*/ 39279 h 279510"/>
                <a:gd name="connsiteX64" fmla="*/ 347653 w 932574"/>
                <a:gd name="connsiteY64" fmla="*/ 39279 h 279510"/>
                <a:gd name="connsiteX65" fmla="*/ 372688 w 932574"/>
                <a:gd name="connsiteY65" fmla="*/ 39279 h 279510"/>
                <a:gd name="connsiteX66" fmla="*/ 372688 w 932574"/>
                <a:gd name="connsiteY66" fmla="*/ 52942 h 279510"/>
                <a:gd name="connsiteX67" fmla="*/ 373258 w 932574"/>
                <a:gd name="connsiteY67" fmla="*/ 52942 h 279510"/>
                <a:gd name="connsiteX68" fmla="*/ 401138 w 932574"/>
                <a:gd name="connsiteY68" fmla="*/ 37572 h 279510"/>
                <a:gd name="connsiteX69" fmla="*/ 429018 w 932574"/>
                <a:gd name="connsiteY69" fmla="*/ 68881 h 279510"/>
                <a:gd name="connsiteX70" fmla="*/ 429018 w 932574"/>
                <a:gd name="connsiteY70" fmla="*/ 124670 h 279510"/>
                <a:gd name="connsiteX71" fmla="*/ 403983 w 932574"/>
                <a:gd name="connsiteY71" fmla="*/ 124670 h 279510"/>
                <a:gd name="connsiteX72" fmla="*/ 403983 w 932574"/>
                <a:gd name="connsiteY72" fmla="*/ 75713 h 279510"/>
                <a:gd name="connsiteX73" fmla="*/ 390327 w 932574"/>
                <a:gd name="connsiteY73" fmla="*/ 59204 h 279510"/>
                <a:gd name="connsiteX74" fmla="*/ 372688 w 932574"/>
                <a:gd name="connsiteY74" fmla="*/ 77420 h 279510"/>
                <a:gd name="connsiteX75" fmla="*/ 372688 w 932574"/>
                <a:gd name="connsiteY75" fmla="*/ 124670 h 279510"/>
                <a:gd name="connsiteX76" fmla="*/ 347653 w 932574"/>
                <a:gd name="connsiteY76" fmla="*/ 124670 h 279510"/>
                <a:gd name="connsiteX77" fmla="*/ 347653 w 932574"/>
                <a:gd name="connsiteY77" fmla="*/ 39279 h 279510"/>
                <a:gd name="connsiteX78" fmla="*/ 526316 w 932574"/>
                <a:gd name="connsiteY78" fmla="*/ 93360 h 279510"/>
                <a:gd name="connsiteX79" fmla="*/ 487055 w 932574"/>
                <a:gd name="connsiteY79" fmla="*/ 126377 h 279510"/>
                <a:gd name="connsiteX80" fmla="*/ 445519 w 932574"/>
                <a:gd name="connsiteY80" fmla="*/ 81975 h 279510"/>
                <a:gd name="connsiteX81" fmla="*/ 487624 w 932574"/>
                <a:gd name="connsiteY81" fmla="*/ 37572 h 279510"/>
                <a:gd name="connsiteX82" fmla="*/ 526316 w 932574"/>
                <a:gd name="connsiteY82" fmla="*/ 83113 h 279510"/>
                <a:gd name="connsiteX83" fmla="*/ 526316 w 932574"/>
                <a:gd name="connsiteY83" fmla="*/ 86529 h 279510"/>
                <a:gd name="connsiteX84" fmla="*/ 470555 w 932574"/>
                <a:gd name="connsiteY84" fmla="*/ 86529 h 279510"/>
                <a:gd name="connsiteX85" fmla="*/ 486486 w 932574"/>
                <a:gd name="connsiteY85" fmla="*/ 107022 h 279510"/>
                <a:gd name="connsiteX86" fmla="*/ 501280 w 932574"/>
                <a:gd name="connsiteY86" fmla="*/ 93360 h 279510"/>
                <a:gd name="connsiteX87" fmla="*/ 526316 w 932574"/>
                <a:gd name="connsiteY87" fmla="*/ 93360 h 279510"/>
                <a:gd name="connsiteX88" fmla="*/ 501280 w 932574"/>
                <a:gd name="connsiteY88" fmla="*/ 72866 h 279510"/>
                <a:gd name="connsiteX89" fmla="*/ 486486 w 932574"/>
                <a:gd name="connsiteY89" fmla="*/ 56357 h 279510"/>
                <a:gd name="connsiteX90" fmla="*/ 471123 w 932574"/>
                <a:gd name="connsiteY90" fmla="*/ 72866 h 279510"/>
                <a:gd name="connsiteX91" fmla="*/ 501280 w 932574"/>
                <a:gd name="connsiteY91" fmla="*/ 72866 h 279510"/>
                <a:gd name="connsiteX92" fmla="*/ 619630 w 932574"/>
                <a:gd name="connsiteY92" fmla="*/ 93360 h 279510"/>
                <a:gd name="connsiteX93" fmla="*/ 580370 w 932574"/>
                <a:gd name="connsiteY93" fmla="*/ 126377 h 279510"/>
                <a:gd name="connsiteX94" fmla="*/ 538833 w 932574"/>
                <a:gd name="connsiteY94" fmla="*/ 81975 h 279510"/>
                <a:gd name="connsiteX95" fmla="*/ 580939 w 932574"/>
                <a:gd name="connsiteY95" fmla="*/ 37572 h 279510"/>
                <a:gd name="connsiteX96" fmla="*/ 619630 w 932574"/>
                <a:gd name="connsiteY96" fmla="*/ 83113 h 279510"/>
                <a:gd name="connsiteX97" fmla="*/ 619630 w 932574"/>
                <a:gd name="connsiteY97" fmla="*/ 86529 h 279510"/>
                <a:gd name="connsiteX98" fmla="*/ 564438 w 932574"/>
                <a:gd name="connsiteY98" fmla="*/ 86529 h 279510"/>
                <a:gd name="connsiteX99" fmla="*/ 580370 w 932574"/>
                <a:gd name="connsiteY99" fmla="*/ 107022 h 279510"/>
                <a:gd name="connsiteX100" fmla="*/ 595164 w 932574"/>
                <a:gd name="connsiteY100" fmla="*/ 93360 h 279510"/>
                <a:gd name="connsiteX101" fmla="*/ 619630 w 932574"/>
                <a:gd name="connsiteY101" fmla="*/ 93360 h 279510"/>
                <a:gd name="connsiteX102" fmla="*/ 594594 w 932574"/>
                <a:gd name="connsiteY102" fmla="*/ 72866 h 279510"/>
                <a:gd name="connsiteX103" fmla="*/ 579801 w 932574"/>
                <a:gd name="connsiteY103" fmla="*/ 56357 h 279510"/>
                <a:gd name="connsiteX104" fmla="*/ 564438 w 932574"/>
                <a:gd name="connsiteY104" fmla="*/ 72866 h 279510"/>
                <a:gd name="connsiteX105" fmla="*/ 594594 w 932574"/>
                <a:gd name="connsiteY105" fmla="*/ 72866 h 279510"/>
                <a:gd name="connsiteX106" fmla="*/ 636700 w 932574"/>
                <a:gd name="connsiteY106" fmla="*/ 39279 h 279510"/>
                <a:gd name="connsiteX107" fmla="*/ 661735 w 932574"/>
                <a:gd name="connsiteY107" fmla="*/ 39279 h 279510"/>
                <a:gd name="connsiteX108" fmla="*/ 661735 w 932574"/>
                <a:gd name="connsiteY108" fmla="*/ 52942 h 279510"/>
                <a:gd name="connsiteX109" fmla="*/ 662304 w 932574"/>
                <a:gd name="connsiteY109" fmla="*/ 52942 h 279510"/>
                <a:gd name="connsiteX110" fmla="*/ 683926 w 932574"/>
                <a:gd name="connsiteY110" fmla="*/ 37572 h 279510"/>
                <a:gd name="connsiteX111" fmla="*/ 691323 w 932574"/>
                <a:gd name="connsiteY111" fmla="*/ 38710 h 279510"/>
                <a:gd name="connsiteX112" fmla="*/ 691323 w 932574"/>
                <a:gd name="connsiteY112" fmla="*/ 64896 h 279510"/>
                <a:gd name="connsiteX113" fmla="*/ 680512 w 932574"/>
                <a:gd name="connsiteY113" fmla="*/ 63189 h 279510"/>
                <a:gd name="connsiteX114" fmla="*/ 662304 w 932574"/>
                <a:gd name="connsiteY114" fmla="*/ 81975 h 279510"/>
                <a:gd name="connsiteX115" fmla="*/ 662304 w 932574"/>
                <a:gd name="connsiteY115" fmla="*/ 124670 h 279510"/>
                <a:gd name="connsiteX116" fmla="*/ 637269 w 932574"/>
                <a:gd name="connsiteY116" fmla="*/ 124670 h 279510"/>
                <a:gd name="connsiteX117" fmla="*/ 637269 w 932574"/>
                <a:gd name="connsiteY117" fmla="*/ 39279 h 279510"/>
                <a:gd name="connsiteX118" fmla="*/ 702702 w 932574"/>
                <a:gd name="connsiteY118" fmla="*/ 14232 h 279510"/>
                <a:gd name="connsiteX119" fmla="*/ 716927 w 932574"/>
                <a:gd name="connsiteY119" fmla="*/ 0 h 279510"/>
                <a:gd name="connsiteX120" fmla="*/ 731721 w 932574"/>
                <a:gd name="connsiteY120" fmla="*/ 14232 h 279510"/>
                <a:gd name="connsiteX121" fmla="*/ 716927 w 932574"/>
                <a:gd name="connsiteY121" fmla="*/ 28463 h 279510"/>
                <a:gd name="connsiteX122" fmla="*/ 702702 w 932574"/>
                <a:gd name="connsiteY122" fmla="*/ 14232 h 279510"/>
                <a:gd name="connsiteX123" fmla="*/ 704409 w 932574"/>
                <a:gd name="connsiteY123" fmla="*/ 39279 h 279510"/>
                <a:gd name="connsiteX124" fmla="*/ 729445 w 932574"/>
                <a:gd name="connsiteY124" fmla="*/ 39279 h 279510"/>
                <a:gd name="connsiteX125" fmla="*/ 729445 w 932574"/>
                <a:gd name="connsiteY125" fmla="*/ 124670 h 279510"/>
                <a:gd name="connsiteX126" fmla="*/ 704409 w 932574"/>
                <a:gd name="connsiteY126" fmla="*/ 124670 h 279510"/>
                <a:gd name="connsiteX127" fmla="*/ 704409 w 932574"/>
                <a:gd name="connsiteY127" fmla="*/ 39279 h 279510"/>
                <a:gd name="connsiteX128" fmla="*/ 750498 w 932574"/>
                <a:gd name="connsiteY128" fmla="*/ 39279 h 279510"/>
                <a:gd name="connsiteX129" fmla="*/ 775533 w 932574"/>
                <a:gd name="connsiteY129" fmla="*/ 39279 h 279510"/>
                <a:gd name="connsiteX130" fmla="*/ 775533 w 932574"/>
                <a:gd name="connsiteY130" fmla="*/ 52942 h 279510"/>
                <a:gd name="connsiteX131" fmla="*/ 776102 w 932574"/>
                <a:gd name="connsiteY131" fmla="*/ 52942 h 279510"/>
                <a:gd name="connsiteX132" fmla="*/ 803982 w 932574"/>
                <a:gd name="connsiteY132" fmla="*/ 37572 h 279510"/>
                <a:gd name="connsiteX133" fmla="*/ 831863 w 932574"/>
                <a:gd name="connsiteY133" fmla="*/ 68881 h 279510"/>
                <a:gd name="connsiteX134" fmla="*/ 831863 w 932574"/>
                <a:gd name="connsiteY134" fmla="*/ 124670 h 279510"/>
                <a:gd name="connsiteX135" fmla="*/ 806827 w 932574"/>
                <a:gd name="connsiteY135" fmla="*/ 124670 h 279510"/>
                <a:gd name="connsiteX136" fmla="*/ 806827 w 932574"/>
                <a:gd name="connsiteY136" fmla="*/ 75713 h 279510"/>
                <a:gd name="connsiteX137" fmla="*/ 793172 w 932574"/>
                <a:gd name="connsiteY137" fmla="*/ 59204 h 279510"/>
                <a:gd name="connsiteX138" fmla="*/ 775533 w 932574"/>
                <a:gd name="connsiteY138" fmla="*/ 77420 h 279510"/>
                <a:gd name="connsiteX139" fmla="*/ 775533 w 932574"/>
                <a:gd name="connsiteY139" fmla="*/ 124670 h 279510"/>
                <a:gd name="connsiteX140" fmla="*/ 750498 w 932574"/>
                <a:gd name="connsiteY140" fmla="*/ 124670 h 279510"/>
                <a:gd name="connsiteX141" fmla="*/ 750498 w 932574"/>
                <a:gd name="connsiteY141" fmla="*/ 39279 h 279510"/>
                <a:gd name="connsiteX142" fmla="*/ 932574 w 932574"/>
                <a:gd name="connsiteY142" fmla="*/ 39279 h 279510"/>
                <a:gd name="connsiteX143" fmla="*/ 932574 w 932574"/>
                <a:gd name="connsiteY143" fmla="*/ 58065 h 279510"/>
                <a:gd name="connsiteX144" fmla="*/ 917212 w 932574"/>
                <a:gd name="connsiteY144" fmla="*/ 58065 h 279510"/>
                <a:gd name="connsiteX145" fmla="*/ 919488 w 932574"/>
                <a:gd name="connsiteY145" fmla="*/ 69451 h 279510"/>
                <a:gd name="connsiteX146" fmla="*/ 885348 w 932574"/>
                <a:gd name="connsiteY146" fmla="*/ 100760 h 279510"/>
                <a:gd name="connsiteX147" fmla="*/ 871124 w 932574"/>
                <a:gd name="connsiteY147" fmla="*/ 98483 h 279510"/>
                <a:gd name="connsiteX148" fmla="*/ 868847 w 932574"/>
                <a:gd name="connsiteY148" fmla="*/ 103607 h 279510"/>
                <a:gd name="connsiteX149" fmla="*/ 930867 w 932574"/>
                <a:gd name="connsiteY149" fmla="*/ 130932 h 279510"/>
                <a:gd name="connsiteX150" fmla="*/ 885917 w 932574"/>
                <a:gd name="connsiteY150" fmla="*/ 157118 h 279510"/>
                <a:gd name="connsiteX151" fmla="*/ 844381 w 932574"/>
                <a:gd name="connsiteY151" fmla="*/ 137763 h 279510"/>
                <a:gd name="connsiteX152" fmla="*/ 853485 w 932574"/>
                <a:gd name="connsiteY152" fmla="*/ 122962 h 279510"/>
                <a:gd name="connsiteX153" fmla="*/ 846088 w 932574"/>
                <a:gd name="connsiteY153" fmla="*/ 109869 h 279510"/>
                <a:gd name="connsiteX154" fmla="*/ 858606 w 932574"/>
                <a:gd name="connsiteY154" fmla="*/ 91652 h 279510"/>
                <a:gd name="connsiteX155" fmla="*/ 850071 w 932574"/>
                <a:gd name="connsiteY155" fmla="*/ 69451 h 279510"/>
                <a:gd name="connsiteX156" fmla="*/ 884779 w 932574"/>
                <a:gd name="connsiteY156" fmla="*/ 38141 h 279510"/>
                <a:gd name="connsiteX157" fmla="*/ 897297 w 932574"/>
                <a:gd name="connsiteY157" fmla="*/ 39849 h 279510"/>
                <a:gd name="connsiteX158" fmla="*/ 932574 w 932574"/>
                <a:gd name="connsiteY158" fmla="*/ 39849 h 279510"/>
                <a:gd name="connsiteX159" fmla="*/ 867709 w 932574"/>
                <a:gd name="connsiteY159" fmla="*/ 127516 h 279510"/>
                <a:gd name="connsiteX160" fmla="*/ 864296 w 932574"/>
                <a:gd name="connsiteY160" fmla="*/ 133778 h 279510"/>
                <a:gd name="connsiteX161" fmla="*/ 887055 w 932574"/>
                <a:gd name="connsiteY161" fmla="*/ 141748 h 279510"/>
                <a:gd name="connsiteX162" fmla="*/ 906970 w 932574"/>
                <a:gd name="connsiteY162" fmla="*/ 133778 h 279510"/>
                <a:gd name="connsiteX163" fmla="*/ 867709 w 932574"/>
                <a:gd name="connsiteY163" fmla="*/ 127516 h 279510"/>
                <a:gd name="connsiteX164" fmla="*/ 896728 w 932574"/>
                <a:gd name="connsiteY164" fmla="*/ 69451 h 279510"/>
                <a:gd name="connsiteX165" fmla="*/ 884779 w 932574"/>
                <a:gd name="connsiteY165" fmla="*/ 54080 h 279510"/>
                <a:gd name="connsiteX166" fmla="*/ 872830 w 932574"/>
                <a:gd name="connsiteY166" fmla="*/ 69451 h 279510"/>
                <a:gd name="connsiteX167" fmla="*/ 884779 w 932574"/>
                <a:gd name="connsiteY167" fmla="*/ 84821 h 279510"/>
                <a:gd name="connsiteX168" fmla="*/ 896728 w 932574"/>
                <a:gd name="connsiteY168" fmla="*/ 69451 h 279510"/>
                <a:gd name="connsiteX169" fmla="*/ 569 w 932574"/>
                <a:gd name="connsiteY169" fmla="*/ 159964 h 279510"/>
                <a:gd name="connsiteX170" fmla="*/ 82504 w 932574"/>
                <a:gd name="connsiteY170" fmla="*/ 159964 h 279510"/>
                <a:gd name="connsiteX171" fmla="*/ 82504 w 932574"/>
                <a:gd name="connsiteY171" fmla="*/ 181596 h 279510"/>
                <a:gd name="connsiteX172" fmla="*/ 27311 w 932574"/>
                <a:gd name="connsiteY172" fmla="*/ 181596 h 279510"/>
                <a:gd name="connsiteX173" fmla="*/ 27311 w 932574"/>
                <a:gd name="connsiteY173" fmla="*/ 208921 h 279510"/>
                <a:gd name="connsiteX174" fmla="*/ 79090 w 932574"/>
                <a:gd name="connsiteY174" fmla="*/ 208921 h 279510"/>
                <a:gd name="connsiteX175" fmla="*/ 79090 w 932574"/>
                <a:gd name="connsiteY175" fmla="*/ 229984 h 279510"/>
                <a:gd name="connsiteX176" fmla="*/ 27311 w 932574"/>
                <a:gd name="connsiteY176" fmla="*/ 229984 h 279510"/>
                <a:gd name="connsiteX177" fmla="*/ 27311 w 932574"/>
                <a:gd name="connsiteY177" fmla="*/ 277803 h 279510"/>
                <a:gd name="connsiteX178" fmla="*/ 569 w 932574"/>
                <a:gd name="connsiteY178" fmla="*/ 277803 h 279510"/>
                <a:gd name="connsiteX179" fmla="*/ 569 w 932574"/>
                <a:gd name="connsiteY179" fmla="*/ 159964 h 279510"/>
                <a:gd name="connsiteX180" fmla="*/ 99573 w 932574"/>
                <a:gd name="connsiteY180" fmla="*/ 167365 h 279510"/>
                <a:gd name="connsiteX181" fmla="*/ 113798 w 932574"/>
                <a:gd name="connsiteY181" fmla="*/ 153133 h 279510"/>
                <a:gd name="connsiteX182" fmla="*/ 128592 w 932574"/>
                <a:gd name="connsiteY182" fmla="*/ 167365 h 279510"/>
                <a:gd name="connsiteX183" fmla="*/ 113798 w 932574"/>
                <a:gd name="connsiteY183" fmla="*/ 181596 h 279510"/>
                <a:gd name="connsiteX184" fmla="*/ 99573 w 932574"/>
                <a:gd name="connsiteY184" fmla="*/ 167365 h 279510"/>
                <a:gd name="connsiteX185" fmla="*/ 101280 w 932574"/>
                <a:gd name="connsiteY185" fmla="*/ 192412 h 279510"/>
                <a:gd name="connsiteX186" fmla="*/ 126316 w 932574"/>
                <a:gd name="connsiteY186" fmla="*/ 192412 h 279510"/>
                <a:gd name="connsiteX187" fmla="*/ 126316 w 932574"/>
                <a:gd name="connsiteY187" fmla="*/ 277803 h 279510"/>
                <a:gd name="connsiteX188" fmla="*/ 101280 w 932574"/>
                <a:gd name="connsiteY188" fmla="*/ 277803 h 279510"/>
                <a:gd name="connsiteX189" fmla="*/ 101280 w 932574"/>
                <a:gd name="connsiteY189" fmla="*/ 192412 h 279510"/>
                <a:gd name="connsiteX190" fmla="*/ 147368 w 932574"/>
                <a:gd name="connsiteY190" fmla="*/ 192412 h 279510"/>
                <a:gd name="connsiteX191" fmla="*/ 172404 w 932574"/>
                <a:gd name="connsiteY191" fmla="*/ 192412 h 279510"/>
                <a:gd name="connsiteX192" fmla="*/ 172404 w 932574"/>
                <a:gd name="connsiteY192" fmla="*/ 206075 h 279510"/>
                <a:gd name="connsiteX193" fmla="*/ 172973 w 932574"/>
                <a:gd name="connsiteY193" fmla="*/ 206075 h 279510"/>
                <a:gd name="connsiteX194" fmla="*/ 194595 w 932574"/>
                <a:gd name="connsiteY194" fmla="*/ 190705 h 279510"/>
                <a:gd name="connsiteX195" fmla="*/ 201991 w 932574"/>
                <a:gd name="connsiteY195" fmla="*/ 191843 h 279510"/>
                <a:gd name="connsiteX196" fmla="*/ 201991 w 932574"/>
                <a:gd name="connsiteY196" fmla="*/ 218029 h 279510"/>
                <a:gd name="connsiteX197" fmla="*/ 191181 w 932574"/>
                <a:gd name="connsiteY197" fmla="*/ 216322 h 279510"/>
                <a:gd name="connsiteX198" fmla="*/ 172973 w 932574"/>
                <a:gd name="connsiteY198" fmla="*/ 235107 h 279510"/>
                <a:gd name="connsiteX199" fmla="*/ 172973 w 932574"/>
                <a:gd name="connsiteY199" fmla="*/ 277803 h 279510"/>
                <a:gd name="connsiteX200" fmla="*/ 147937 w 932574"/>
                <a:gd name="connsiteY200" fmla="*/ 277803 h 279510"/>
                <a:gd name="connsiteX201" fmla="*/ 147937 w 932574"/>
                <a:gd name="connsiteY201" fmla="*/ 192412 h 279510"/>
                <a:gd name="connsiteX202" fmla="*/ 234993 w 932574"/>
                <a:gd name="connsiteY202" fmla="*/ 249339 h 279510"/>
                <a:gd name="connsiteX203" fmla="*/ 250355 w 932574"/>
                <a:gd name="connsiteY203" fmla="*/ 261863 h 279510"/>
                <a:gd name="connsiteX204" fmla="*/ 262304 w 932574"/>
                <a:gd name="connsiteY204" fmla="*/ 254463 h 279510"/>
                <a:gd name="connsiteX205" fmla="*/ 213371 w 932574"/>
                <a:gd name="connsiteY205" fmla="*/ 218029 h 279510"/>
                <a:gd name="connsiteX206" fmla="*/ 248649 w 932574"/>
                <a:gd name="connsiteY206" fmla="*/ 190705 h 279510"/>
                <a:gd name="connsiteX207" fmla="*/ 285633 w 932574"/>
                <a:gd name="connsiteY207" fmla="*/ 219737 h 279510"/>
                <a:gd name="connsiteX208" fmla="*/ 261735 w 932574"/>
                <a:gd name="connsiteY208" fmla="*/ 219737 h 279510"/>
                <a:gd name="connsiteX209" fmla="*/ 248649 w 932574"/>
                <a:gd name="connsiteY209" fmla="*/ 208352 h 279510"/>
                <a:gd name="connsiteX210" fmla="*/ 238407 w 932574"/>
                <a:gd name="connsiteY210" fmla="*/ 215183 h 279510"/>
                <a:gd name="connsiteX211" fmla="*/ 287340 w 932574"/>
                <a:gd name="connsiteY211" fmla="*/ 252185 h 279510"/>
                <a:gd name="connsiteX212" fmla="*/ 250925 w 932574"/>
                <a:gd name="connsiteY212" fmla="*/ 278941 h 279510"/>
                <a:gd name="connsiteX213" fmla="*/ 210526 w 932574"/>
                <a:gd name="connsiteY213" fmla="*/ 248770 h 279510"/>
                <a:gd name="connsiteX214" fmla="*/ 234993 w 932574"/>
                <a:gd name="connsiteY214" fmla="*/ 248770 h 279510"/>
                <a:gd name="connsiteX215" fmla="*/ 308393 w 932574"/>
                <a:gd name="connsiteY215" fmla="*/ 212337 h 279510"/>
                <a:gd name="connsiteX216" fmla="*/ 297013 w 932574"/>
                <a:gd name="connsiteY216" fmla="*/ 212337 h 279510"/>
                <a:gd name="connsiteX217" fmla="*/ 297013 w 932574"/>
                <a:gd name="connsiteY217" fmla="*/ 192412 h 279510"/>
                <a:gd name="connsiteX218" fmla="*/ 308393 w 932574"/>
                <a:gd name="connsiteY218" fmla="*/ 192412 h 279510"/>
                <a:gd name="connsiteX219" fmla="*/ 308393 w 932574"/>
                <a:gd name="connsiteY219" fmla="*/ 170211 h 279510"/>
                <a:gd name="connsiteX220" fmla="*/ 333428 w 932574"/>
                <a:gd name="connsiteY220" fmla="*/ 170211 h 279510"/>
                <a:gd name="connsiteX221" fmla="*/ 333428 w 932574"/>
                <a:gd name="connsiteY221" fmla="*/ 192412 h 279510"/>
                <a:gd name="connsiteX222" fmla="*/ 353343 w 932574"/>
                <a:gd name="connsiteY222" fmla="*/ 192412 h 279510"/>
                <a:gd name="connsiteX223" fmla="*/ 353343 w 932574"/>
                <a:gd name="connsiteY223" fmla="*/ 212337 h 279510"/>
                <a:gd name="connsiteX224" fmla="*/ 333428 w 932574"/>
                <a:gd name="connsiteY224" fmla="*/ 212337 h 279510"/>
                <a:gd name="connsiteX225" fmla="*/ 333428 w 932574"/>
                <a:gd name="connsiteY225" fmla="*/ 244785 h 279510"/>
                <a:gd name="connsiteX226" fmla="*/ 346515 w 932574"/>
                <a:gd name="connsiteY226" fmla="*/ 256170 h 279510"/>
                <a:gd name="connsiteX227" fmla="*/ 355050 w 932574"/>
                <a:gd name="connsiteY227" fmla="*/ 255601 h 279510"/>
                <a:gd name="connsiteX228" fmla="*/ 355050 w 932574"/>
                <a:gd name="connsiteY228" fmla="*/ 277803 h 279510"/>
                <a:gd name="connsiteX229" fmla="*/ 341963 w 932574"/>
                <a:gd name="connsiteY229" fmla="*/ 279510 h 279510"/>
                <a:gd name="connsiteX230" fmla="*/ 308393 w 932574"/>
                <a:gd name="connsiteY230" fmla="*/ 245354 h 279510"/>
                <a:gd name="connsiteX231" fmla="*/ 308393 w 932574"/>
                <a:gd name="connsiteY231" fmla="*/ 212337 h 279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</a:cxnLst>
              <a:rect l="l" t="t" r="r" b="b"/>
              <a:pathLst>
                <a:path w="932574" h="279510">
                  <a:moveTo>
                    <a:pt x="569" y="6831"/>
                  </a:moveTo>
                  <a:lnTo>
                    <a:pt x="84210" y="6831"/>
                  </a:lnTo>
                  <a:lnTo>
                    <a:pt x="84210" y="28463"/>
                  </a:lnTo>
                  <a:lnTo>
                    <a:pt x="27311" y="28463"/>
                  </a:lnTo>
                  <a:lnTo>
                    <a:pt x="27311" y="53511"/>
                  </a:lnTo>
                  <a:lnTo>
                    <a:pt x="80797" y="53511"/>
                  </a:lnTo>
                  <a:lnTo>
                    <a:pt x="80797" y="74574"/>
                  </a:lnTo>
                  <a:lnTo>
                    <a:pt x="27311" y="74574"/>
                  </a:lnTo>
                  <a:lnTo>
                    <a:pt x="27311" y="103037"/>
                  </a:lnTo>
                  <a:lnTo>
                    <a:pt x="85348" y="103037"/>
                  </a:lnTo>
                  <a:lnTo>
                    <a:pt x="85348" y="124670"/>
                  </a:lnTo>
                  <a:lnTo>
                    <a:pt x="0" y="124670"/>
                  </a:lnTo>
                  <a:lnTo>
                    <a:pt x="0" y="6831"/>
                  </a:lnTo>
                  <a:close/>
                  <a:moveTo>
                    <a:pt x="104694" y="39279"/>
                  </a:moveTo>
                  <a:lnTo>
                    <a:pt x="129730" y="39279"/>
                  </a:lnTo>
                  <a:lnTo>
                    <a:pt x="129730" y="52942"/>
                  </a:lnTo>
                  <a:lnTo>
                    <a:pt x="130299" y="52942"/>
                  </a:lnTo>
                  <a:cubicBezTo>
                    <a:pt x="135989" y="43264"/>
                    <a:pt x="143954" y="37572"/>
                    <a:pt x="158179" y="37572"/>
                  </a:cubicBezTo>
                  <a:cubicBezTo>
                    <a:pt x="178663" y="37572"/>
                    <a:pt x="186060" y="48957"/>
                    <a:pt x="186060" y="68881"/>
                  </a:cubicBezTo>
                  <a:lnTo>
                    <a:pt x="186060" y="124670"/>
                  </a:lnTo>
                  <a:lnTo>
                    <a:pt x="161024" y="124670"/>
                  </a:lnTo>
                  <a:lnTo>
                    <a:pt x="161024" y="75713"/>
                  </a:lnTo>
                  <a:cubicBezTo>
                    <a:pt x="161024" y="64896"/>
                    <a:pt x="157610" y="59204"/>
                    <a:pt x="147368" y="59204"/>
                  </a:cubicBezTo>
                  <a:cubicBezTo>
                    <a:pt x="136558" y="59204"/>
                    <a:pt x="129730" y="66604"/>
                    <a:pt x="129730" y="77420"/>
                  </a:cubicBezTo>
                  <a:lnTo>
                    <a:pt x="129730" y="124670"/>
                  </a:lnTo>
                  <a:lnTo>
                    <a:pt x="104694" y="124670"/>
                  </a:lnTo>
                  <a:lnTo>
                    <a:pt x="104694" y="39279"/>
                  </a:lnTo>
                  <a:close/>
                  <a:moveTo>
                    <a:pt x="287340" y="39279"/>
                  </a:moveTo>
                  <a:lnTo>
                    <a:pt x="287340" y="58065"/>
                  </a:lnTo>
                  <a:lnTo>
                    <a:pt x="271408" y="58065"/>
                  </a:lnTo>
                  <a:cubicBezTo>
                    <a:pt x="273115" y="61481"/>
                    <a:pt x="273684" y="65466"/>
                    <a:pt x="273684" y="69451"/>
                  </a:cubicBezTo>
                  <a:cubicBezTo>
                    <a:pt x="273684" y="87667"/>
                    <a:pt x="261166" y="100760"/>
                    <a:pt x="239545" y="100760"/>
                  </a:cubicBezTo>
                  <a:cubicBezTo>
                    <a:pt x="234424" y="100760"/>
                    <a:pt x="229303" y="100191"/>
                    <a:pt x="225320" y="98483"/>
                  </a:cubicBezTo>
                  <a:cubicBezTo>
                    <a:pt x="223613" y="100191"/>
                    <a:pt x="223044" y="101899"/>
                    <a:pt x="223044" y="103607"/>
                  </a:cubicBezTo>
                  <a:cubicBezTo>
                    <a:pt x="223044" y="114992"/>
                    <a:pt x="285064" y="95068"/>
                    <a:pt x="285064" y="130932"/>
                  </a:cubicBezTo>
                  <a:cubicBezTo>
                    <a:pt x="285064" y="145163"/>
                    <a:pt x="276529" y="157118"/>
                    <a:pt x="240114" y="157118"/>
                  </a:cubicBezTo>
                  <a:cubicBezTo>
                    <a:pt x="208819" y="157118"/>
                    <a:pt x="198578" y="149717"/>
                    <a:pt x="198578" y="137763"/>
                  </a:cubicBezTo>
                  <a:cubicBezTo>
                    <a:pt x="198578" y="131501"/>
                    <a:pt x="201991" y="126377"/>
                    <a:pt x="207681" y="122962"/>
                  </a:cubicBezTo>
                  <a:cubicBezTo>
                    <a:pt x="203129" y="120115"/>
                    <a:pt x="200284" y="116131"/>
                    <a:pt x="200284" y="109869"/>
                  </a:cubicBezTo>
                  <a:cubicBezTo>
                    <a:pt x="200284" y="102468"/>
                    <a:pt x="203698" y="96206"/>
                    <a:pt x="212802" y="91652"/>
                  </a:cubicBezTo>
                  <a:cubicBezTo>
                    <a:pt x="207112" y="85959"/>
                    <a:pt x="204267" y="78559"/>
                    <a:pt x="204267" y="69451"/>
                  </a:cubicBezTo>
                  <a:cubicBezTo>
                    <a:pt x="204267" y="50665"/>
                    <a:pt x="216785" y="38141"/>
                    <a:pt x="238976" y="38141"/>
                  </a:cubicBezTo>
                  <a:cubicBezTo>
                    <a:pt x="243528" y="38141"/>
                    <a:pt x="247511" y="38710"/>
                    <a:pt x="251494" y="39849"/>
                  </a:cubicBezTo>
                  <a:lnTo>
                    <a:pt x="287340" y="39849"/>
                  </a:lnTo>
                  <a:close/>
                  <a:moveTo>
                    <a:pt x="222475" y="127516"/>
                  </a:moveTo>
                  <a:cubicBezTo>
                    <a:pt x="219630" y="129793"/>
                    <a:pt x="219061" y="132070"/>
                    <a:pt x="219061" y="133778"/>
                  </a:cubicBezTo>
                  <a:cubicBezTo>
                    <a:pt x="219061" y="138901"/>
                    <a:pt x="223044" y="141748"/>
                    <a:pt x="241821" y="141748"/>
                  </a:cubicBezTo>
                  <a:cubicBezTo>
                    <a:pt x="257183" y="141748"/>
                    <a:pt x="261735" y="137193"/>
                    <a:pt x="261735" y="133778"/>
                  </a:cubicBezTo>
                  <a:cubicBezTo>
                    <a:pt x="261735" y="125808"/>
                    <a:pt x="239545" y="129793"/>
                    <a:pt x="222475" y="127516"/>
                  </a:cubicBezTo>
                  <a:close/>
                  <a:moveTo>
                    <a:pt x="251494" y="69451"/>
                  </a:moveTo>
                  <a:cubicBezTo>
                    <a:pt x="251494" y="59773"/>
                    <a:pt x="248080" y="54080"/>
                    <a:pt x="239545" y="54080"/>
                  </a:cubicBezTo>
                  <a:cubicBezTo>
                    <a:pt x="231010" y="54080"/>
                    <a:pt x="227596" y="59773"/>
                    <a:pt x="227596" y="69451"/>
                  </a:cubicBezTo>
                  <a:cubicBezTo>
                    <a:pt x="227596" y="79128"/>
                    <a:pt x="231010" y="84821"/>
                    <a:pt x="239545" y="84821"/>
                  </a:cubicBezTo>
                  <a:cubicBezTo>
                    <a:pt x="247511" y="84821"/>
                    <a:pt x="251494" y="79128"/>
                    <a:pt x="251494" y="69451"/>
                  </a:cubicBezTo>
                  <a:close/>
                  <a:moveTo>
                    <a:pt x="299858" y="14232"/>
                  </a:moveTo>
                  <a:cubicBezTo>
                    <a:pt x="299858" y="5693"/>
                    <a:pt x="304979" y="0"/>
                    <a:pt x="314082" y="0"/>
                  </a:cubicBezTo>
                  <a:cubicBezTo>
                    <a:pt x="322617" y="0"/>
                    <a:pt x="328876" y="5693"/>
                    <a:pt x="328876" y="14232"/>
                  </a:cubicBezTo>
                  <a:cubicBezTo>
                    <a:pt x="328876" y="22771"/>
                    <a:pt x="323186" y="28463"/>
                    <a:pt x="314082" y="28463"/>
                  </a:cubicBezTo>
                  <a:cubicBezTo>
                    <a:pt x="304979" y="28463"/>
                    <a:pt x="299858" y="22771"/>
                    <a:pt x="299858" y="14232"/>
                  </a:cubicBezTo>
                  <a:close/>
                  <a:moveTo>
                    <a:pt x="301565" y="39279"/>
                  </a:moveTo>
                  <a:lnTo>
                    <a:pt x="326600" y="39279"/>
                  </a:lnTo>
                  <a:lnTo>
                    <a:pt x="326600" y="124670"/>
                  </a:lnTo>
                  <a:lnTo>
                    <a:pt x="301565" y="124670"/>
                  </a:lnTo>
                  <a:lnTo>
                    <a:pt x="301565" y="39279"/>
                  </a:lnTo>
                  <a:close/>
                  <a:moveTo>
                    <a:pt x="347653" y="39279"/>
                  </a:moveTo>
                  <a:lnTo>
                    <a:pt x="372688" y="39279"/>
                  </a:lnTo>
                  <a:lnTo>
                    <a:pt x="372688" y="52942"/>
                  </a:lnTo>
                  <a:lnTo>
                    <a:pt x="373258" y="52942"/>
                  </a:lnTo>
                  <a:cubicBezTo>
                    <a:pt x="378947" y="43264"/>
                    <a:pt x="386913" y="37572"/>
                    <a:pt x="401138" y="37572"/>
                  </a:cubicBezTo>
                  <a:cubicBezTo>
                    <a:pt x="421622" y="37572"/>
                    <a:pt x="429018" y="48957"/>
                    <a:pt x="429018" y="68881"/>
                  </a:cubicBezTo>
                  <a:lnTo>
                    <a:pt x="429018" y="124670"/>
                  </a:lnTo>
                  <a:lnTo>
                    <a:pt x="403983" y="124670"/>
                  </a:lnTo>
                  <a:lnTo>
                    <a:pt x="403983" y="75713"/>
                  </a:lnTo>
                  <a:cubicBezTo>
                    <a:pt x="403983" y="64896"/>
                    <a:pt x="400569" y="59204"/>
                    <a:pt x="390327" y="59204"/>
                  </a:cubicBezTo>
                  <a:cubicBezTo>
                    <a:pt x="379516" y="59204"/>
                    <a:pt x="372688" y="66604"/>
                    <a:pt x="372688" y="77420"/>
                  </a:cubicBezTo>
                  <a:lnTo>
                    <a:pt x="372688" y="124670"/>
                  </a:lnTo>
                  <a:lnTo>
                    <a:pt x="347653" y="124670"/>
                  </a:lnTo>
                  <a:lnTo>
                    <a:pt x="347653" y="39279"/>
                  </a:lnTo>
                  <a:close/>
                  <a:moveTo>
                    <a:pt x="526316" y="93360"/>
                  </a:moveTo>
                  <a:cubicBezTo>
                    <a:pt x="525178" y="111007"/>
                    <a:pt x="512660" y="126377"/>
                    <a:pt x="487055" y="126377"/>
                  </a:cubicBezTo>
                  <a:cubicBezTo>
                    <a:pt x="457468" y="126377"/>
                    <a:pt x="445519" y="108730"/>
                    <a:pt x="445519" y="81975"/>
                  </a:cubicBezTo>
                  <a:cubicBezTo>
                    <a:pt x="445519" y="55219"/>
                    <a:pt x="459744" y="37572"/>
                    <a:pt x="487624" y="37572"/>
                  </a:cubicBezTo>
                  <a:cubicBezTo>
                    <a:pt x="515505" y="37572"/>
                    <a:pt x="526316" y="54650"/>
                    <a:pt x="526316" y="83113"/>
                  </a:cubicBezTo>
                  <a:lnTo>
                    <a:pt x="526316" y="86529"/>
                  </a:lnTo>
                  <a:lnTo>
                    <a:pt x="470555" y="86529"/>
                  </a:lnTo>
                  <a:cubicBezTo>
                    <a:pt x="471123" y="99622"/>
                    <a:pt x="475676" y="107022"/>
                    <a:pt x="486486" y="107022"/>
                  </a:cubicBezTo>
                  <a:cubicBezTo>
                    <a:pt x="496159" y="107022"/>
                    <a:pt x="501280" y="100760"/>
                    <a:pt x="501280" y="93360"/>
                  </a:cubicBezTo>
                  <a:lnTo>
                    <a:pt x="526316" y="93360"/>
                  </a:lnTo>
                  <a:close/>
                  <a:moveTo>
                    <a:pt x="501280" y="72866"/>
                  </a:moveTo>
                  <a:cubicBezTo>
                    <a:pt x="500711" y="64327"/>
                    <a:pt x="496728" y="56357"/>
                    <a:pt x="486486" y="56357"/>
                  </a:cubicBezTo>
                  <a:cubicBezTo>
                    <a:pt x="476813" y="56357"/>
                    <a:pt x="472262" y="62050"/>
                    <a:pt x="471123" y="72866"/>
                  </a:cubicBezTo>
                  <a:lnTo>
                    <a:pt x="501280" y="72866"/>
                  </a:lnTo>
                  <a:close/>
                  <a:moveTo>
                    <a:pt x="619630" y="93360"/>
                  </a:moveTo>
                  <a:cubicBezTo>
                    <a:pt x="618492" y="111007"/>
                    <a:pt x="605974" y="126377"/>
                    <a:pt x="580370" y="126377"/>
                  </a:cubicBezTo>
                  <a:cubicBezTo>
                    <a:pt x="550782" y="126377"/>
                    <a:pt x="538833" y="108730"/>
                    <a:pt x="538833" y="81975"/>
                  </a:cubicBezTo>
                  <a:cubicBezTo>
                    <a:pt x="538833" y="55219"/>
                    <a:pt x="553058" y="37572"/>
                    <a:pt x="580939" y="37572"/>
                  </a:cubicBezTo>
                  <a:cubicBezTo>
                    <a:pt x="608819" y="37572"/>
                    <a:pt x="619630" y="54650"/>
                    <a:pt x="619630" y="83113"/>
                  </a:cubicBezTo>
                  <a:lnTo>
                    <a:pt x="619630" y="86529"/>
                  </a:lnTo>
                  <a:lnTo>
                    <a:pt x="564438" y="86529"/>
                  </a:lnTo>
                  <a:cubicBezTo>
                    <a:pt x="565007" y="99622"/>
                    <a:pt x="569559" y="107022"/>
                    <a:pt x="580370" y="107022"/>
                  </a:cubicBezTo>
                  <a:cubicBezTo>
                    <a:pt x="590042" y="107022"/>
                    <a:pt x="595164" y="100760"/>
                    <a:pt x="595164" y="93360"/>
                  </a:cubicBezTo>
                  <a:lnTo>
                    <a:pt x="619630" y="93360"/>
                  </a:lnTo>
                  <a:close/>
                  <a:moveTo>
                    <a:pt x="594594" y="72866"/>
                  </a:moveTo>
                  <a:cubicBezTo>
                    <a:pt x="594025" y="64327"/>
                    <a:pt x="590042" y="56357"/>
                    <a:pt x="579801" y="56357"/>
                  </a:cubicBezTo>
                  <a:cubicBezTo>
                    <a:pt x="570128" y="56357"/>
                    <a:pt x="565576" y="62050"/>
                    <a:pt x="564438" y="72866"/>
                  </a:cubicBezTo>
                  <a:lnTo>
                    <a:pt x="594594" y="72866"/>
                  </a:lnTo>
                  <a:close/>
                  <a:moveTo>
                    <a:pt x="636700" y="39279"/>
                  </a:moveTo>
                  <a:lnTo>
                    <a:pt x="661735" y="39279"/>
                  </a:lnTo>
                  <a:lnTo>
                    <a:pt x="661735" y="52942"/>
                  </a:lnTo>
                  <a:lnTo>
                    <a:pt x="662304" y="52942"/>
                  </a:lnTo>
                  <a:cubicBezTo>
                    <a:pt x="667994" y="43264"/>
                    <a:pt x="675391" y="37572"/>
                    <a:pt x="683926" y="37572"/>
                  </a:cubicBezTo>
                  <a:cubicBezTo>
                    <a:pt x="686202" y="37572"/>
                    <a:pt x="688478" y="38141"/>
                    <a:pt x="691323" y="38710"/>
                  </a:cubicBezTo>
                  <a:lnTo>
                    <a:pt x="691323" y="64896"/>
                  </a:lnTo>
                  <a:cubicBezTo>
                    <a:pt x="688478" y="63758"/>
                    <a:pt x="685064" y="63189"/>
                    <a:pt x="680512" y="63189"/>
                  </a:cubicBezTo>
                  <a:cubicBezTo>
                    <a:pt x="669701" y="63189"/>
                    <a:pt x="662304" y="70020"/>
                    <a:pt x="662304" y="81975"/>
                  </a:cubicBezTo>
                  <a:lnTo>
                    <a:pt x="662304" y="124670"/>
                  </a:lnTo>
                  <a:lnTo>
                    <a:pt x="637269" y="124670"/>
                  </a:lnTo>
                  <a:lnTo>
                    <a:pt x="637269" y="39279"/>
                  </a:lnTo>
                  <a:close/>
                  <a:moveTo>
                    <a:pt x="702702" y="14232"/>
                  </a:moveTo>
                  <a:cubicBezTo>
                    <a:pt x="702702" y="5693"/>
                    <a:pt x="707823" y="0"/>
                    <a:pt x="716927" y="0"/>
                  </a:cubicBezTo>
                  <a:cubicBezTo>
                    <a:pt x="725462" y="0"/>
                    <a:pt x="731721" y="5693"/>
                    <a:pt x="731721" y="14232"/>
                  </a:cubicBezTo>
                  <a:cubicBezTo>
                    <a:pt x="731721" y="22771"/>
                    <a:pt x="726031" y="28463"/>
                    <a:pt x="716927" y="28463"/>
                  </a:cubicBezTo>
                  <a:cubicBezTo>
                    <a:pt x="707823" y="28463"/>
                    <a:pt x="702702" y="22771"/>
                    <a:pt x="702702" y="14232"/>
                  </a:cubicBezTo>
                  <a:close/>
                  <a:moveTo>
                    <a:pt x="704409" y="39279"/>
                  </a:moveTo>
                  <a:lnTo>
                    <a:pt x="729445" y="39279"/>
                  </a:lnTo>
                  <a:lnTo>
                    <a:pt x="729445" y="124670"/>
                  </a:lnTo>
                  <a:lnTo>
                    <a:pt x="704409" y="124670"/>
                  </a:lnTo>
                  <a:lnTo>
                    <a:pt x="704409" y="39279"/>
                  </a:lnTo>
                  <a:close/>
                  <a:moveTo>
                    <a:pt x="750498" y="39279"/>
                  </a:moveTo>
                  <a:lnTo>
                    <a:pt x="775533" y="39279"/>
                  </a:lnTo>
                  <a:lnTo>
                    <a:pt x="775533" y="52942"/>
                  </a:lnTo>
                  <a:lnTo>
                    <a:pt x="776102" y="52942"/>
                  </a:lnTo>
                  <a:cubicBezTo>
                    <a:pt x="781792" y="43264"/>
                    <a:pt x="789758" y="37572"/>
                    <a:pt x="803982" y="37572"/>
                  </a:cubicBezTo>
                  <a:cubicBezTo>
                    <a:pt x="824466" y="37572"/>
                    <a:pt x="831863" y="48957"/>
                    <a:pt x="831863" y="68881"/>
                  </a:cubicBezTo>
                  <a:lnTo>
                    <a:pt x="831863" y="124670"/>
                  </a:lnTo>
                  <a:lnTo>
                    <a:pt x="806827" y="124670"/>
                  </a:lnTo>
                  <a:lnTo>
                    <a:pt x="806827" y="75713"/>
                  </a:lnTo>
                  <a:cubicBezTo>
                    <a:pt x="806827" y="64896"/>
                    <a:pt x="803414" y="59204"/>
                    <a:pt x="793172" y="59204"/>
                  </a:cubicBezTo>
                  <a:cubicBezTo>
                    <a:pt x="782361" y="59204"/>
                    <a:pt x="775533" y="66604"/>
                    <a:pt x="775533" y="77420"/>
                  </a:cubicBezTo>
                  <a:lnTo>
                    <a:pt x="775533" y="124670"/>
                  </a:lnTo>
                  <a:lnTo>
                    <a:pt x="750498" y="124670"/>
                  </a:lnTo>
                  <a:lnTo>
                    <a:pt x="750498" y="39279"/>
                  </a:lnTo>
                  <a:close/>
                  <a:moveTo>
                    <a:pt x="932574" y="39279"/>
                  </a:moveTo>
                  <a:lnTo>
                    <a:pt x="932574" y="58065"/>
                  </a:lnTo>
                  <a:lnTo>
                    <a:pt x="917212" y="58065"/>
                  </a:lnTo>
                  <a:cubicBezTo>
                    <a:pt x="918918" y="61481"/>
                    <a:pt x="919488" y="65466"/>
                    <a:pt x="919488" y="69451"/>
                  </a:cubicBezTo>
                  <a:cubicBezTo>
                    <a:pt x="919488" y="87667"/>
                    <a:pt x="906970" y="100760"/>
                    <a:pt x="885348" y="100760"/>
                  </a:cubicBezTo>
                  <a:cubicBezTo>
                    <a:pt x="880227" y="100760"/>
                    <a:pt x="875106" y="100191"/>
                    <a:pt x="871124" y="98483"/>
                  </a:cubicBezTo>
                  <a:cubicBezTo>
                    <a:pt x="869416" y="100191"/>
                    <a:pt x="868847" y="101899"/>
                    <a:pt x="868847" y="103607"/>
                  </a:cubicBezTo>
                  <a:cubicBezTo>
                    <a:pt x="868847" y="114992"/>
                    <a:pt x="930867" y="95068"/>
                    <a:pt x="930867" y="130932"/>
                  </a:cubicBezTo>
                  <a:cubicBezTo>
                    <a:pt x="930867" y="145163"/>
                    <a:pt x="922333" y="157118"/>
                    <a:pt x="885917" y="157118"/>
                  </a:cubicBezTo>
                  <a:cubicBezTo>
                    <a:pt x="854623" y="157118"/>
                    <a:pt x="844381" y="149717"/>
                    <a:pt x="844381" y="137763"/>
                  </a:cubicBezTo>
                  <a:cubicBezTo>
                    <a:pt x="844381" y="131501"/>
                    <a:pt x="847795" y="126377"/>
                    <a:pt x="853485" y="122962"/>
                  </a:cubicBezTo>
                  <a:cubicBezTo>
                    <a:pt x="848933" y="120115"/>
                    <a:pt x="846088" y="116131"/>
                    <a:pt x="846088" y="109869"/>
                  </a:cubicBezTo>
                  <a:cubicBezTo>
                    <a:pt x="846088" y="102468"/>
                    <a:pt x="849502" y="96206"/>
                    <a:pt x="858606" y="91652"/>
                  </a:cubicBezTo>
                  <a:cubicBezTo>
                    <a:pt x="852916" y="85959"/>
                    <a:pt x="850071" y="78559"/>
                    <a:pt x="850071" y="69451"/>
                  </a:cubicBezTo>
                  <a:cubicBezTo>
                    <a:pt x="850071" y="50665"/>
                    <a:pt x="862589" y="38141"/>
                    <a:pt x="884779" y="38141"/>
                  </a:cubicBezTo>
                  <a:cubicBezTo>
                    <a:pt x="889331" y="38141"/>
                    <a:pt x="893314" y="38710"/>
                    <a:pt x="897297" y="39849"/>
                  </a:cubicBezTo>
                  <a:lnTo>
                    <a:pt x="932574" y="39849"/>
                  </a:lnTo>
                  <a:close/>
                  <a:moveTo>
                    <a:pt x="867709" y="127516"/>
                  </a:moveTo>
                  <a:cubicBezTo>
                    <a:pt x="864864" y="129793"/>
                    <a:pt x="864296" y="132070"/>
                    <a:pt x="864296" y="133778"/>
                  </a:cubicBezTo>
                  <a:cubicBezTo>
                    <a:pt x="864296" y="138901"/>
                    <a:pt x="868279" y="141748"/>
                    <a:pt x="887055" y="141748"/>
                  </a:cubicBezTo>
                  <a:cubicBezTo>
                    <a:pt x="902418" y="141748"/>
                    <a:pt x="906970" y="137193"/>
                    <a:pt x="906970" y="133778"/>
                  </a:cubicBezTo>
                  <a:cubicBezTo>
                    <a:pt x="907539" y="125808"/>
                    <a:pt x="885348" y="129793"/>
                    <a:pt x="867709" y="127516"/>
                  </a:cubicBezTo>
                  <a:close/>
                  <a:moveTo>
                    <a:pt x="896728" y="69451"/>
                  </a:moveTo>
                  <a:cubicBezTo>
                    <a:pt x="896728" y="59773"/>
                    <a:pt x="893314" y="54080"/>
                    <a:pt x="884779" y="54080"/>
                  </a:cubicBezTo>
                  <a:cubicBezTo>
                    <a:pt x="876244" y="54080"/>
                    <a:pt x="872830" y="59773"/>
                    <a:pt x="872830" y="69451"/>
                  </a:cubicBezTo>
                  <a:cubicBezTo>
                    <a:pt x="872830" y="79128"/>
                    <a:pt x="876244" y="84821"/>
                    <a:pt x="884779" y="84821"/>
                  </a:cubicBezTo>
                  <a:cubicBezTo>
                    <a:pt x="893314" y="84821"/>
                    <a:pt x="896728" y="79128"/>
                    <a:pt x="896728" y="69451"/>
                  </a:cubicBezTo>
                  <a:close/>
                  <a:moveTo>
                    <a:pt x="569" y="159964"/>
                  </a:moveTo>
                  <a:lnTo>
                    <a:pt x="82504" y="159964"/>
                  </a:lnTo>
                  <a:lnTo>
                    <a:pt x="82504" y="181596"/>
                  </a:lnTo>
                  <a:lnTo>
                    <a:pt x="27311" y="181596"/>
                  </a:lnTo>
                  <a:lnTo>
                    <a:pt x="27311" y="208921"/>
                  </a:lnTo>
                  <a:lnTo>
                    <a:pt x="79090" y="208921"/>
                  </a:lnTo>
                  <a:lnTo>
                    <a:pt x="79090" y="229984"/>
                  </a:lnTo>
                  <a:lnTo>
                    <a:pt x="27311" y="229984"/>
                  </a:lnTo>
                  <a:lnTo>
                    <a:pt x="27311" y="277803"/>
                  </a:lnTo>
                  <a:lnTo>
                    <a:pt x="569" y="277803"/>
                  </a:lnTo>
                  <a:lnTo>
                    <a:pt x="569" y="159964"/>
                  </a:lnTo>
                  <a:close/>
                  <a:moveTo>
                    <a:pt x="99573" y="167365"/>
                  </a:moveTo>
                  <a:cubicBezTo>
                    <a:pt x="99573" y="158826"/>
                    <a:pt x="104694" y="153133"/>
                    <a:pt x="113798" y="153133"/>
                  </a:cubicBezTo>
                  <a:cubicBezTo>
                    <a:pt x="122333" y="153133"/>
                    <a:pt x="128592" y="158826"/>
                    <a:pt x="128592" y="167365"/>
                  </a:cubicBezTo>
                  <a:cubicBezTo>
                    <a:pt x="128592" y="175904"/>
                    <a:pt x="122902" y="181596"/>
                    <a:pt x="113798" y="181596"/>
                  </a:cubicBezTo>
                  <a:cubicBezTo>
                    <a:pt x="104694" y="181596"/>
                    <a:pt x="99573" y="175904"/>
                    <a:pt x="99573" y="167365"/>
                  </a:cubicBezTo>
                  <a:close/>
                  <a:moveTo>
                    <a:pt x="101280" y="192412"/>
                  </a:moveTo>
                  <a:lnTo>
                    <a:pt x="126316" y="192412"/>
                  </a:lnTo>
                  <a:lnTo>
                    <a:pt x="126316" y="277803"/>
                  </a:lnTo>
                  <a:lnTo>
                    <a:pt x="101280" y="277803"/>
                  </a:lnTo>
                  <a:lnTo>
                    <a:pt x="101280" y="192412"/>
                  </a:lnTo>
                  <a:close/>
                  <a:moveTo>
                    <a:pt x="147368" y="192412"/>
                  </a:moveTo>
                  <a:lnTo>
                    <a:pt x="172404" y="192412"/>
                  </a:lnTo>
                  <a:lnTo>
                    <a:pt x="172404" y="206075"/>
                  </a:lnTo>
                  <a:lnTo>
                    <a:pt x="172973" y="206075"/>
                  </a:lnTo>
                  <a:cubicBezTo>
                    <a:pt x="178663" y="196397"/>
                    <a:pt x="186060" y="190705"/>
                    <a:pt x="194595" y="190705"/>
                  </a:cubicBezTo>
                  <a:cubicBezTo>
                    <a:pt x="196871" y="190705"/>
                    <a:pt x="199146" y="191274"/>
                    <a:pt x="201991" y="191843"/>
                  </a:cubicBezTo>
                  <a:lnTo>
                    <a:pt x="201991" y="218029"/>
                  </a:lnTo>
                  <a:cubicBezTo>
                    <a:pt x="199146" y="216891"/>
                    <a:pt x="195733" y="216322"/>
                    <a:pt x="191181" y="216322"/>
                  </a:cubicBezTo>
                  <a:cubicBezTo>
                    <a:pt x="180370" y="216322"/>
                    <a:pt x="172973" y="223153"/>
                    <a:pt x="172973" y="235107"/>
                  </a:cubicBezTo>
                  <a:lnTo>
                    <a:pt x="172973" y="277803"/>
                  </a:lnTo>
                  <a:lnTo>
                    <a:pt x="147937" y="277803"/>
                  </a:lnTo>
                  <a:lnTo>
                    <a:pt x="147937" y="192412"/>
                  </a:lnTo>
                  <a:close/>
                  <a:moveTo>
                    <a:pt x="234993" y="249339"/>
                  </a:moveTo>
                  <a:cubicBezTo>
                    <a:pt x="235562" y="259017"/>
                    <a:pt x="242390" y="261863"/>
                    <a:pt x="250355" y="261863"/>
                  </a:cubicBezTo>
                  <a:cubicBezTo>
                    <a:pt x="258890" y="261863"/>
                    <a:pt x="262304" y="259017"/>
                    <a:pt x="262304" y="254463"/>
                  </a:cubicBezTo>
                  <a:cubicBezTo>
                    <a:pt x="262304" y="240231"/>
                    <a:pt x="213371" y="251047"/>
                    <a:pt x="213371" y="218029"/>
                  </a:cubicBezTo>
                  <a:cubicBezTo>
                    <a:pt x="213371" y="202659"/>
                    <a:pt x="224182" y="190705"/>
                    <a:pt x="248649" y="190705"/>
                  </a:cubicBezTo>
                  <a:cubicBezTo>
                    <a:pt x="272546" y="190705"/>
                    <a:pt x="285064" y="201521"/>
                    <a:pt x="285633" y="219737"/>
                  </a:cubicBezTo>
                  <a:lnTo>
                    <a:pt x="261735" y="219737"/>
                  </a:lnTo>
                  <a:cubicBezTo>
                    <a:pt x="261735" y="211767"/>
                    <a:pt x="256045" y="208352"/>
                    <a:pt x="248649" y="208352"/>
                  </a:cubicBezTo>
                  <a:cubicBezTo>
                    <a:pt x="240683" y="208352"/>
                    <a:pt x="238407" y="212337"/>
                    <a:pt x="238407" y="215183"/>
                  </a:cubicBezTo>
                  <a:cubicBezTo>
                    <a:pt x="238407" y="229415"/>
                    <a:pt x="287340" y="218599"/>
                    <a:pt x="287340" y="252185"/>
                  </a:cubicBezTo>
                  <a:cubicBezTo>
                    <a:pt x="287340" y="268125"/>
                    <a:pt x="276529" y="278941"/>
                    <a:pt x="250925" y="278941"/>
                  </a:cubicBezTo>
                  <a:cubicBezTo>
                    <a:pt x="226458" y="278941"/>
                    <a:pt x="211664" y="271541"/>
                    <a:pt x="210526" y="248770"/>
                  </a:cubicBezTo>
                  <a:lnTo>
                    <a:pt x="234993" y="248770"/>
                  </a:lnTo>
                  <a:close/>
                  <a:moveTo>
                    <a:pt x="308393" y="212337"/>
                  </a:moveTo>
                  <a:lnTo>
                    <a:pt x="297013" y="212337"/>
                  </a:lnTo>
                  <a:lnTo>
                    <a:pt x="297013" y="192412"/>
                  </a:lnTo>
                  <a:lnTo>
                    <a:pt x="308393" y="192412"/>
                  </a:lnTo>
                  <a:lnTo>
                    <a:pt x="308393" y="170211"/>
                  </a:lnTo>
                  <a:lnTo>
                    <a:pt x="333428" y="170211"/>
                  </a:lnTo>
                  <a:lnTo>
                    <a:pt x="333428" y="192412"/>
                  </a:lnTo>
                  <a:lnTo>
                    <a:pt x="353343" y="192412"/>
                  </a:lnTo>
                  <a:lnTo>
                    <a:pt x="353343" y="212337"/>
                  </a:lnTo>
                  <a:lnTo>
                    <a:pt x="333428" y="212337"/>
                  </a:lnTo>
                  <a:lnTo>
                    <a:pt x="333428" y="244785"/>
                  </a:lnTo>
                  <a:cubicBezTo>
                    <a:pt x="333428" y="252755"/>
                    <a:pt x="337411" y="256170"/>
                    <a:pt x="346515" y="256170"/>
                  </a:cubicBezTo>
                  <a:cubicBezTo>
                    <a:pt x="348791" y="256170"/>
                    <a:pt x="351067" y="256170"/>
                    <a:pt x="355050" y="255601"/>
                  </a:cubicBezTo>
                  <a:lnTo>
                    <a:pt x="355050" y="277803"/>
                  </a:lnTo>
                  <a:cubicBezTo>
                    <a:pt x="351636" y="278372"/>
                    <a:pt x="347084" y="279510"/>
                    <a:pt x="341963" y="279510"/>
                  </a:cubicBezTo>
                  <a:cubicBezTo>
                    <a:pt x="319772" y="279510"/>
                    <a:pt x="308393" y="269833"/>
                    <a:pt x="308393" y="245354"/>
                  </a:cubicBezTo>
                  <a:lnTo>
                    <a:pt x="308393" y="212337"/>
                  </a:lnTo>
                  <a:close/>
                </a:path>
              </a:pathLst>
            </a:custGeom>
            <a:grpFill/>
            <a:ln w="5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5A54C35A-E7F7-26A4-D21A-17DF83CC0CA9}"/>
                </a:ext>
              </a:extLst>
            </p:cNvPr>
            <p:cNvSpPr/>
            <p:nvPr/>
          </p:nvSpPr>
          <p:spPr>
            <a:xfrm>
              <a:off x="3487075" y="6411984"/>
              <a:ext cx="1250639" cy="290924"/>
            </a:xfrm>
            <a:custGeom>
              <a:avLst/>
              <a:gdLst>
                <a:gd name="connsiteX0" fmla="*/ 1063442 w 1250639"/>
                <a:gd name="connsiteY0" fmla="*/ 223153 h 290924"/>
                <a:gd name="connsiteX1" fmla="*/ 1155049 w 1250639"/>
                <a:gd name="connsiteY1" fmla="*/ 149717 h 290924"/>
                <a:gd name="connsiteX2" fmla="*/ 1188051 w 1250639"/>
                <a:gd name="connsiteY2" fmla="*/ 154272 h 290924"/>
                <a:gd name="connsiteX3" fmla="*/ 1188620 w 1250639"/>
                <a:gd name="connsiteY3" fmla="*/ 154272 h 290924"/>
                <a:gd name="connsiteX4" fmla="*/ 1190327 w 1250639"/>
                <a:gd name="connsiteY4" fmla="*/ 154841 h 290924"/>
                <a:gd name="connsiteX5" fmla="*/ 1192033 w 1250639"/>
                <a:gd name="connsiteY5" fmla="*/ 155410 h 290924"/>
                <a:gd name="connsiteX6" fmla="*/ 1193171 w 1250639"/>
                <a:gd name="connsiteY6" fmla="*/ 155410 h 290924"/>
                <a:gd name="connsiteX7" fmla="*/ 1194310 w 1250639"/>
                <a:gd name="connsiteY7" fmla="*/ 155979 h 290924"/>
                <a:gd name="connsiteX8" fmla="*/ 1199431 w 1250639"/>
                <a:gd name="connsiteY8" fmla="*/ 157687 h 290924"/>
                <a:gd name="connsiteX9" fmla="*/ 1199431 w 1250639"/>
                <a:gd name="connsiteY9" fmla="*/ 157687 h 290924"/>
                <a:gd name="connsiteX10" fmla="*/ 1202276 w 1250639"/>
                <a:gd name="connsiteY10" fmla="*/ 158826 h 290924"/>
                <a:gd name="connsiteX11" fmla="*/ 1202276 w 1250639"/>
                <a:gd name="connsiteY11" fmla="*/ 146871 h 290924"/>
                <a:gd name="connsiteX12" fmla="*/ 1156187 w 1250639"/>
                <a:gd name="connsiteY12" fmla="*/ 106453 h 290924"/>
                <a:gd name="connsiteX13" fmla="*/ 1103840 w 1250639"/>
                <a:gd name="connsiteY13" fmla="*/ 138332 h 290924"/>
                <a:gd name="connsiteX14" fmla="*/ 1069701 w 1250639"/>
                <a:gd name="connsiteY14" fmla="*/ 105884 h 290924"/>
                <a:gd name="connsiteX15" fmla="*/ 1156756 w 1250639"/>
                <a:gd name="connsiteY15" fmla="*/ 60342 h 290924"/>
                <a:gd name="connsiteX16" fmla="*/ 1250640 w 1250639"/>
                <a:gd name="connsiteY16" fmla="*/ 143455 h 290924"/>
                <a:gd name="connsiteX17" fmla="*/ 1250640 w 1250639"/>
                <a:gd name="connsiteY17" fmla="*/ 285772 h 290924"/>
                <a:gd name="connsiteX18" fmla="*/ 1202276 w 1250639"/>
                <a:gd name="connsiteY18" fmla="*/ 285772 h 290924"/>
                <a:gd name="connsiteX19" fmla="*/ 1202276 w 1250639"/>
                <a:gd name="connsiteY19" fmla="*/ 266986 h 290924"/>
                <a:gd name="connsiteX20" fmla="*/ 1199999 w 1250639"/>
                <a:gd name="connsiteY20" fmla="*/ 268694 h 290924"/>
                <a:gd name="connsiteX21" fmla="*/ 1137411 w 1250639"/>
                <a:gd name="connsiteY21" fmla="*/ 290896 h 290924"/>
                <a:gd name="connsiteX22" fmla="*/ 1063442 w 1250639"/>
                <a:gd name="connsiteY22" fmla="*/ 223153 h 290924"/>
                <a:gd name="connsiteX23" fmla="*/ 1111237 w 1250639"/>
                <a:gd name="connsiteY23" fmla="*/ 219737 h 290924"/>
                <a:gd name="connsiteX24" fmla="*/ 1146514 w 1250639"/>
                <a:gd name="connsiteY24" fmla="*/ 247062 h 290924"/>
                <a:gd name="connsiteX25" fmla="*/ 1201706 w 1250639"/>
                <a:gd name="connsiteY25" fmla="*/ 227138 h 290924"/>
                <a:gd name="connsiteX26" fmla="*/ 1201706 w 1250639"/>
                <a:gd name="connsiteY26" fmla="*/ 200382 h 290924"/>
                <a:gd name="connsiteX27" fmla="*/ 1152773 w 1250639"/>
                <a:gd name="connsiteY27" fmla="*/ 190705 h 290924"/>
                <a:gd name="connsiteX28" fmla="*/ 1111237 w 1250639"/>
                <a:gd name="connsiteY28" fmla="*/ 219737 h 290924"/>
                <a:gd name="connsiteX29" fmla="*/ 1111237 w 1250639"/>
                <a:gd name="connsiteY29" fmla="*/ 219737 h 290924"/>
                <a:gd name="connsiteX30" fmla="*/ 862589 w 1250639"/>
                <a:gd name="connsiteY30" fmla="*/ 247631 h 290924"/>
                <a:gd name="connsiteX31" fmla="*/ 894452 w 1250639"/>
                <a:gd name="connsiteY31" fmla="*/ 214614 h 290924"/>
                <a:gd name="connsiteX32" fmla="*/ 958179 w 1250639"/>
                <a:gd name="connsiteY32" fmla="*/ 246493 h 290924"/>
                <a:gd name="connsiteX33" fmla="*/ 992318 w 1250639"/>
                <a:gd name="connsiteY33" fmla="*/ 223722 h 290924"/>
                <a:gd name="connsiteX34" fmla="*/ 976386 w 1250639"/>
                <a:gd name="connsiteY34" fmla="*/ 204936 h 290924"/>
                <a:gd name="connsiteX35" fmla="*/ 966714 w 1250639"/>
                <a:gd name="connsiteY35" fmla="*/ 202090 h 290924"/>
                <a:gd name="connsiteX36" fmla="*/ 937695 w 1250639"/>
                <a:gd name="connsiteY36" fmla="*/ 194689 h 290924"/>
                <a:gd name="connsiteX37" fmla="*/ 871123 w 1250639"/>
                <a:gd name="connsiteY37" fmla="*/ 125239 h 290924"/>
                <a:gd name="connsiteX38" fmla="*/ 951351 w 1250639"/>
                <a:gd name="connsiteY38" fmla="*/ 59773 h 290924"/>
                <a:gd name="connsiteX39" fmla="*/ 1033285 w 1250639"/>
                <a:gd name="connsiteY39" fmla="*/ 96775 h 290924"/>
                <a:gd name="connsiteX40" fmla="*/ 1001422 w 1250639"/>
                <a:gd name="connsiteY40" fmla="*/ 131501 h 290924"/>
                <a:gd name="connsiteX41" fmla="*/ 949644 w 1250639"/>
                <a:gd name="connsiteY41" fmla="*/ 103607 h 290924"/>
                <a:gd name="connsiteX42" fmla="*/ 919488 w 1250639"/>
                <a:gd name="connsiteY42" fmla="*/ 124100 h 290924"/>
                <a:gd name="connsiteX43" fmla="*/ 936557 w 1250639"/>
                <a:gd name="connsiteY43" fmla="*/ 143455 h 290924"/>
                <a:gd name="connsiteX44" fmla="*/ 941109 w 1250639"/>
                <a:gd name="connsiteY44" fmla="*/ 144594 h 290924"/>
                <a:gd name="connsiteX45" fmla="*/ 975817 w 1250639"/>
                <a:gd name="connsiteY45" fmla="*/ 152564 h 290924"/>
                <a:gd name="connsiteX46" fmla="*/ 1041251 w 1250639"/>
                <a:gd name="connsiteY46" fmla="*/ 221445 h 290924"/>
                <a:gd name="connsiteX47" fmla="*/ 953627 w 1250639"/>
                <a:gd name="connsiteY47" fmla="*/ 289757 h 290924"/>
                <a:gd name="connsiteX48" fmla="*/ 862589 w 1250639"/>
                <a:gd name="connsiteY48" fmla="*/ 247631 h 290924"/>
                <a:gd name="connsiteX49" fmla="*/ 862589 w 1250639"/>
                <a:gd name="connsiteY49" fmla="*/ 247631 h 290924"/>
                <a:gd name="connsiteX50" fmla="*/ 649786 w 1250639"/>
                <a:gd name="connsiteY50" fmla="*/ 193551 h 290924"/>
                <a:gd name="connsiteX51" fmla="*/ 649786 w 1250639"/>
                <a:gd name="connsiteY51" fmla="*/ 66035 h 290924"/>
                <a:gd name="connsiteX52" fmla="*/ 700995 w 1250639"/>
                <a:gd name="connsiteY52" fmla="*/ 66035 h 290924"/>
                <a:gd name="connsiteX53" fmla="*/ 700995 w 1250639"/>
                <a:gd name="connsiteY53" fmla="*/ 197536 h 290924"/>
                <a:gd name="connsiteX54" fmla="*/ 741963 w 1250639"/>
                <a:gd name="connsiteY54" fmla="*/ 245354 h 290924"/>
                <a:gd name="connsiteX55" fmla="*/ 782930 w 1250639"/>
                <a:gd name="connsiteY55" fmla="*/ 197536 h 290924"/>
                <a:gd name="connsiteX56" fmla="*/ 782930 w 1250639"/>
                <a:gd name="connsiteY56" fmla="*/ 66035 h 290924"/>
                <a:gd name="connsiteX57" fmla="*/ 834139 w 1250639"/>
                <a:gd name="connsiteY57" fmla="*/ 66035 h 290924"/>
                <a:gd name="connsiteX58" fmla="*/ 834139 w 1250639"/>
                <a:gd name="connsiteY58" fmla="*/ 193551 h 290924"/>
                <a:gd name="connsiteX59" fmla="*/ 741394 w 1250639"/>
                <a:gd name="connsiteY59" fmla="*/ 290326 h 290924"/>
                <a:gd name="connsiteX60" fmla="*/ 649786 w 1250639"/>
                <a:gd name="connsiteY60" fmla="*/ 193551 h 290924"/>
                <a:gd name="connsiteX61" fmla="*/ 649786 w 1250639"/>
                <a:gd name="connsiteY61" fmla="*/ 193551 h 290924"/>
                <a:gd name="connsiteX62" fmla="*/ 514367 w 1250639"/>
                <a:gd name="connsiteY62" fmla="*/ 207783 h 290924"/>
                <a:gd name="connsiteX63" fmla="*/ 514367 w 1250639"/>
                <a:gd name="connsiteY63" fmla="*/ 111576 h 290924"/>
                <a:gd name="connsiteX64" fmla="*/ 481934 w 1250639"/>
                <a:gd name="connsiteY64" fmla="*/ 111576 h 290924"/>
                <a:gd name="connsiteX65" fmla="*/ 481934 w 1250639"/>
                <a:gd name="connsiteY65" fmla="*/ 66035 h 290924"/>
                <a:gd name="connsiteX66" fmla="*/ 514367 w 1250639"/>
                <a:gd name="connsiteY66" fmla="*/ 66035 h 290924"/>
                <a:gd name="connsiteX67" fmla="*/ 514367 w 1250639"/>
                <a:gd name="connsiteY67" fmla="*/ 569 h 290924"/>
                <a:gd name="connsiteX68" fmla="*/ 565007 w 1250639"/>
                <a:gd name="connsiteY68" fmla="*/ 569 h 290924"/>
                <a:gd name="connsiteX69" fmla="*/ 565007 w 1250639"/>
                <a:gd name="connsiteY69" fmla="*/ 66035 h 290924"/>
                <a:gd name="connsiteX70" fmla="*/ 617354 w 1250639"/>
                <a:gd name="connsiteY70" fmla="*/ 66035 h 290924"/>
                <a:gd name="connsiteX71" fmla="*/ 617354 w 1250639"/>
                <a:gd name="connsiteY71" fmla="*/ 111576 h 290924"/>
                <a:gd name="connsiteX72" fmla="*/ 565007 w 1250639"/>
                <a:gd name="connsiteY72" fmla="*/ 111576 h 290924"/>
                <a:gd name="connsiteX73" fmla="*/ 565007 w 1250639"/>
                <a:gd name="connsiteY73" fmla="*/ 200382 h 290924"/>
                <a:gd name="connsiteX74" fmla="*/ 600853 w 1250639"/>
                <a:gd name="connsiteY74" fmla="*/ 240231 h 290924"/>
                <a:gd name="connsiteX75" fmla="*/ 600853 w 1250639"/>
                <a:gd name="connsiteY75" fmla="*/ 240231 h 290924"/>
                <a:gd name="connsiteX76" fmla="*/ 617354 w 1250639"/>
                <a:gd name="connsiteY76" fmla="*/ 239092 h 290924"/>
                <a:gd name="connsiteX77" fmla="*/ 617354 w 1250639"/>
                <a:gd name="connsiteY77" fmla="*/ 284634 h 290924"/>
                <a:gd name="connsiteX78" fmla="*/ 590042 w 1250639"/>
                <a:gd name="connsiteY78" fmla="*/ 285772 h 290924"/>
                <a:gd name="connsiteX79" fmla="*/ 514367 w 1250639"/>
                <a:gd name="connsiteY79" fmla="*/ 207783 h 290924"/>
                <a:gd name="connsiteX80" fmla="*/ 514367 w 1250639"/>
                <a:gd name="connsiteY80" fmla="*/ 207783 h 290924"/>
                <a:gd name="connsiteX81" fmla="*/ 344808 w 1250639"/>
                <a:gd name="connsiteY81" fmla="*/ 285203 h 290924"/>
                <a:gd name="connsiteX82" fmla="*/ 344808 w 1250639"/>
                <a:gd name="connsiteY82" fmla="*/ 144025 h 290924"/>
                <a:gd name="connsiteX83" fmla="*/ 423328 w 1250639"/>
                <a:gd name="connsiteY83" fmla="*/ 65466 h 290924"/>
                <a:gd name="connsiteX84" fmla="*/ 452347 w 1250639"/>
                <a:gd name="connsiteY84" fmla="*/ 65466 h 290924"/>
                <a:gd name="connsiteX85" fmla="*/ 452347 w 1250639"/>
                <a:gd name="connsiteY85" fmla="*/ 111576 h 290924"/>
                <a:gd name="connsiteX86" fmla="*/ 434139 w 1250639"/>
                <a:gd name="connsiteY86" fmla="*/ 111576 h 290924"/>
                <a:gd name="connsiteX87" fmla="*/ 394879 w 1250639"/>
                <a:gd name="connsiteY87" fmla="*/ 150856 h 290924"/>
                <a:gd name="connsiteX88" fmla="*/ 394879 w 1250639"/>
                <a:gd name="connsiteY88" fmla="*/ 150856 h 290924"/>
                <a:gd name="connsiteX89" fmla="*/ 394879 w 1250639"/>
                <a:gd name="connsiteY89" fmla="*/ 285203 h 290924"/>
                <a:gd name="connsiteX90" fmla="*/ 344808 w 1250639"/>
                <a:gd name="connsiteY90" fmla="*/ 285203 h 290924"/>
                <a:gd name="connsiteX91" fmla="*/ 246942 w 1250639"/>
                <a:gd name="connsiteY91" fmla="*/ 285203 h 290924"/>
                <a:gd name="connsiteX92" fmla="*/ 246942 w 1250639"/>
                <a:gd name="connsiteY92" fmla="*/ 70589 h 290924"/>
                <a:gd name="connsiteX93" fmla="*/ 298151 w 1250639"/>
                <a:gd name="connsiteY93" fmla="*/ 140609 h 290924"/>
                <a:gd name="connsiteX94" fmla="*/ 298151 w 1250639"/>
                <a:gd name="connsiteY94" fmla="*/ 285203 h 290924"/>
                <a:gd name="connsiteX95" fmla="*/ 246942 w 1250639"/>
                <a:gd name="connsiteY95" fmla="*/ 285203 h 290924"/>
                <a:gd name="connsiteX96" fmla="*/ 77951 w 1250639"/>
                <a:gd name="connsiteY96" fmla="*/ 285203 h 290924"/>
                <a:gd name="connsiteX97" fmla="*/ 0 w 1250639"/>
                <a:gd name="connsiteY97" fmla="*/ 65466 h 290924"/>
                <a:gd name="connsiteX98" fmla="*/ 52347 w 1250639"/>
                <a:gd name="connsiteY98" fmla="*/ 65466 h 290924"/>
                <a:gd name="connsiteX99" fmla="*/ 105832 w 1250639"/>
                <a:gd name="connsiteY99" fmla="*/ 226568 h 290924"/>
                <a:gd name="connsiteX100" fmla="*/ 159317 w 1250639"/>
                <a:gd name="connsiteY100" fmla="*/ 65466 h 290924"/>
                <a:gd name="connsiteX101" fmla="*/ 211664 w 1250639"/>
                <a:gd name="connsiteY101" fmla="*/ 65466 h 290924"/>
                <a:gd name="connsiteX102" fmla="*/ 133713 w 1250639"/>
                <a:gd name="connsiteY102" fmla="*/ 285203 h 290924"/>
                <a:gd name="connsiteX103" fmla="*/ 77951 w 1250639"/>
                <a:gd name="connsiteY103" fmla="*/ 285203 h 290924"/>
                <a:gd name="connsiteX104" fmla="*/ 246942 w 1250639"/>
                <a:gd name="connsiteY104" fmla="*/ 0 h 290924"/>
                <a:gd name="connsiteX105" fmla="*/ 297013 w 1250639"/>
                <a:gd name="connsiteY105" fmla="*/ 0 h 290924"/>
                <a:gd name="connsiteX106" fmla="*/ 246942 w 1250639"/>
                <a:gd name="connsiteY106" fmla="*/ 60342 h 290924"/>
                <a:gd name="connsiteX107" fmla="*/ 246942 w 1250639"/>
                <a:gd name="connsiteY107" fmla="*/ 0 h 290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</a:cxnLst>
              <a:rect l="l" t="t" r="r" b="b"/>
              <a:pathLst>
                <a:path w="1250639" h="290924">
                  <a:moveTo>
                    <a:pt x="1063442" y="223153"/>
                  </a:moveTo>
                  <a:cubicBezTo>
                    <a:pt x="1063442" y="173057"/>
                    <a:pt x="1104409" y="149717"/>
                    <a:pt x="1155049" y="149717"/>
                  </a:cubicBezTo>
                  <a:cubicBezTo>
                    <a:pt x="1166429" y="149717"/>
                    <a:pt x="1177240" y="151425"/>
                    <a:pt x="1188051" y="154272"/>
                  </a:cubicBezTo>
                  <a:lnTo>
                    <a:pt x="1188620" y="154272"/>
                  </a:lnTo>
                  <a:cubicBezTo>
                    <a:pt x="1189188" y="154272"/>
                    <a:pt x="1189758" y="154272"/>
                    <a:pt x="1190327" y="154841"/>
                  </a:cubicBezTo>
                  <a:cubicBezTo>
                    <a:pt x="1190896" y="155410"/>
                    <a:pt x="1191465" y="154841"/>
                    <a:pt x="1192033" y="155410"/>
                  </a:cubicBezTo>
                  <a:cubicBezTo>
                    <a:pt x="1192603" y="155410"/>
                    <a:pt x="1192603" y="155410"/>
                    <a:pt x="1193171" y="155410"/>
                  </a:cubicBezTo>
                  <a:cubicBezTo>
                    <a:pt x="1193741" y="155410"/>
                    <a:pt x="1194310" y="155410"/>
                    <a:pt x="1194310" y="155979"/>
                  </a:cubicBezTo>
                  <a:cubicBezTo>
                    <a:pt x="1196016" y="156549"/>
                    <a:pt x="1198293" y="157118"/>
                    <a:pt x="1199431" y="157687"/>
                  </a:cubicBezTo>
                  <a:lnTo>
                    <a:pt x="1199431" y="157687"/>
                  </a:lnTo>
                  <a:cubicBezTo>
                    <a:pt x="1200568" y="158256"/>
                    <a:pt x="1201706" y="158256"/>
                    <a:pt x="1202276" y="158826"/>
                  </a:cubicBezTo>
                  <a:lnTo>
                    <a:pt x="1202276" y="146871"/>
                  </a:lnTo>
                  <a:cubicBezTo>
                    <a:pt x="1202276" y="124100"/>
                    <a:pt x="1183499" y="105884"/>
                    <a:pt x="1156187" y="106453"/>
                  </a:cubicBezTo>
                  <a:cubicBezTo>
                    <a:pt x="1133997" y="106453"/>
                    <a:pt x="1114082" y="118977"/>
                    <a:pt x="1103840" y="138332"/>
                  </a:cubicBezTo>
                  <a:lnTo>
                    <a:pt x="1069701" y="105884"/>
                  </a:lnTo>
                  <a:cubicBezTo>
                    <a:pt x="1087340" y="75143"/>
                    <a:pt x="1123186" y="60342"/>
                    <a:pt x="1156756" y="60342"/>
                  </a:cubicBezTo>
                  <a:cubicBezTo>
                    <a:pt x="1211379" y="60342"/>
                    <a:pt x="1250640" y="87098"/>
                    <a:pt x="1250640" y="143455"/>
                  </a:cubicBezTo>
                  <a:lnTo>
                    <a:pt x="1250640" y="285772"/>
                  </a:lnTo>
                  <a:lnTo>
                    <a:pt x="1202276" y="285772"/>
                  </a:lnTo>
                  <a:lnTo>
                    <a:pt x="1202276" y="266986"/>
                  </a:lnTo>
                  <a:cubicBezTo>
                    <a:pt x="1201706" y="267556"/>
                    <a:pt x="1201137" y="268125"/>
                    <a:pt x="1199999" y="268694"/>
                  </a:cubicBezTo>
                  <a:cubicBezTo>
                    <a:pt x="1182361" y="283495"/>
                    <a:pt x="1160170" y="291465"/>
                    <a:pt x="1137411" y="290896"/>
                  </a:cubicBezTo>
                  <a:cubicBezTo>
                    <a:pt x="1097012" y="290326"/>
                    <a:pt x="1063442" y="265848"/>
                    <a:pt x="1063442" y="223153"/>
                  </a:cubicBezTo>
                  <a:close/>
                  <a:moveTo>
                    <a:pt x="1111237" y="219737"/>
                  </a:moveTo>
                  <a:cubicBezTo>
                    <a:pt x="1111237" y="234538"/>
                    <a:pt x="1122617" y="247062"/>
                    <a:pt x="1146514" y="247062"/>
                  </a:cubicBezTo>
                  <a:cubicBezTo>
                    <a:pt x="1166429" y="247062"/>
                    <a:pt x="1186344" y="240231"/>
                    <a:pt x="1201706" y="227138"/>
                  </a:cubicBezTo>
                  <a:lnTo>
                    <a:pt x="1201706" y="200382"/>
                  </a:lnTo>
                  <a:cubicBezTo>
                    <a:pt x="1186344" y="194120"/>
                    <a:pt x="1169843" y="190705"/>
                    <a:pt x="1152773" y="190705"/>
                  </a:cubicBezTo>
                  <a:cubicBezTo>
                    <a:pt x="1128307" y="190705"/>
                    <a:pt x="1111237" y="200951"/>
                    <a:pt x="1111237" y="219737"/>
                  </a:cubicBezTo>
                  <a:lnTo>
                    <a:pt x="1111237" y="219737"/>
                  </a:lnTo>
                  <a:close/>
                  <a:moveTo>
                    <a:pt x="862589" y="247631"/>
                  </a:moveTo>
                  <a:lnTo>
                    <a:pt x="894452" y="214614"/>
                  </a:lnTo>
                  <a:cubicBezTo>
                    <a:pt x="909246" y="235107"/>
                    <a:pt x="932574" y="247062"/>
                    <a:pt x="958179" y="246493"/>
                  </a:cubicBezTo>
                  <a:cubicBezTo>
                    <a:pt x="984921" y="246493"/>
                    <a:pt x="992318" y="234538"/>
                    <a:pt x="992318" y="223722"/>
                  </a:cubicBezTo>
                  <a:cubicBezTo>
                    <a:pt x="992318" y="215752"/>
                    <a:pt x="988335" y="209490"/>
                    <a:pt x="976386" y="204936"/>
                  </a:cubicBezTo>
                  <a:cubicBezTo>
                    <a:pt x="973542" y="203798"/>
                    <a:pt x="970127" y="202659"/>
                    <a:pt x="966714" y="202090"/>
                  </a:cubicBezTo>
                  <a:lnTo>
                    <a:pt x="937695" y="194689"/>
                  </a:lnTo>
                  <a:cubicBezTo>
                    <a:pt x="896728" y="184443"/>
                    <a:pt x="871123" y="163380"/>
                    <a:pt x="871123" y="125239"/>
                  </a:cubicBezTo>
                  <a:cubicBezTo>
                    <a:pt x="871123" y="84252"/>
                    <a:pt x="905263" y="59773"/>
                    <a:pt x="951351" y="59773"/>
                  </a:cubicBezTo>
                  <a:cubicBezTo>
                    <a:pt x="988335" y="59773"/>
                    <a:pt x="1013371" y="75713"/>
                    <a:pt x="1033285" y="96775"/>
                  </a:cubicBezTo>
                  <a:lnTo>
                    <a:pt x="1001422" y="131501"/>
                  </a:lnTo>
                  <a:cubicBezTo>
                    <a:pt x="989473" y="114423"/>
                    <a:pt x="970127" y="104176"/>
                    <a:pt x="949644" y="103607"/>
                  </a:cubicBezTo>
                  <a:cubicBezTo>
                    <a:pt x="930867" y="103607"/>
                    <a:pt x="919488" y="113284"/>
                    <a:pt x="919488" y="124100"/>
                  </a:cubicBezTo>
                  <a:cubicBezTo>
                    <a:pt x="919488" y="133778"/>
                    <a:pt x="926884" y="140040"/>
                    <a:pt x="936557" y="143455"/>
                  </a:cubicBezTo>
                  <a:cubicBezTo>
                    <a:pt x="938264" y="144025"/>
                    <a:pt x="939402" y="144594"/>
                    <a:pt x="941109" y="144594"/>
                  </a:cubicBezTo>
                  <a:lnTo>
                    <a:pt x="975817" y="152564"/>
                  </a:lnTo>
                  <a:cubicBezTo>
                    <a:pt x="1013371" y="161672"/>
                    <a:pt x="1041251" y="182735"/>
                    <a:pt x="1041251" y="221445"/>
                  </a:cubicBezTo>
                  <a:cubicBezTo>
                    <a:pt x="1041251" y="259586"/>
                    <a:pt x="1011664" y="289757"/>
                    <a:pt x="953627" y="289757"/>
                  </a:cubicBezTo>
                  <a:cubicBezTo>
                    <a:pt x="908108" y="290326"/>
                    <a:pt x="879658" y="269264"/>
                    <a:pt x="862589" y="247631"/>
                  </a:cubicBezTo>
                  <a:lnTo>
                    <a:pt x="862589" y="247631"/>
                  </a:lnTo>
                  <a:close/>
                  <a:moveTo>
                    <a:pt x="649786" y="193551"/>
                  </a:moveTo>
                  <a:lnTo>
                    <a:pt x="649786" y="66035"/>
                  </a:lnTo>
                  <a:lnTo>
                    <a:pt x="700995" y="66035"/>
                  </a:lnTo>
                  <a:lnTo>
                    <a:pt x="700995" y="197536"/>
                  </a:lnTo>
                  <a:cubicBezTo>
                    <a:pt x="700995" y="225999"/>
                    <a:pt x="715789" y="245354"/>
                    <a:pt x="741963" y="245354"/>
                  </a:cubicBezTo>
                  <a:cubicBezTo>
                    <a:pt x="768136" y="245354"/>
                    <a:pt x="782930" y="226568"/>
                    <a:pt x="782930" y="197536"/>
                  </a:cubicBezTo>
                  <a:lnTo>
                    <a:pt x="782930" y="66035"/>
                  </a:lnTo>
                  <a:lnTo>
                    <a:pt x="834139" y="66035"/>
                  </a:lnTo>
                  <a:lnTo>
                    <a:pt x="834139" y="193551"/>
                  </a:lnTo>
                  <a:cubicBezTo>
                    <a:pt x="834139" y="255601"/>
                    <a:pt x="790327" y="290326"/>
                    <a:pt x="741394" y="290326"/>
                  </a:cubicBezTo>
                  <a:cubicBezTo>
                    <a:pt x="692460" y="290326"/>
                    <a:pt x="650355" y="255601"/>
                    <a:pt x="649786" y="193551"/>
                  </a:cubicBezTo>
                  <a:lnTo>
                    <a:pt x="649786" y="193551"/>
                  </a:lnTo>
                  <a:close/>
                  <a:moveTo>
                    <a:pt x="514367" y="207783"/>
                  </a:moveTo>
                  <a:lnTo>
                    <a:pt x="514367" y="111576"/>
                  </a:lnTo>
                  <a:lnTo>
                    <a:pt x="481934" y="111576"/>
                  </a:lnTo>
                  <a:lnTo>
                    <a:pt x="481934" y="66035"/>
                  </a:lnTo>
                  <a:lnTo>
                    <a:pt x="514367" y="66035"/>
                  </a:lnTo>
                  <a:lnTo>
                    <a:pt x="514367" y="569"/>
                  </a:lnTo>
                  <a:lnTo>
                    <a:pt x="565007" y="569"/>
                  </a:lnTo>
                  <a:lnTo>
                    <a:pt x="565007" y="66035"/>
                  </a:lnTo>
                  <a:lnTo>
                    <a:pt x="617354" y="66035"/>
                  </a:lnTo>
                  <a:lnTo>
                    <a:pt x="617354" y="111576"/>
                  </a:lnTo>
                  <a:lnTo>
                    <a:pt x="565007" y="111576"/>
                  </a:lnTo>
                  <a:lnTo>
                    <a:pt x="565007" y="200382"/>
                  </a:lnTo>
                  <a:cubicBezTo>
                    <a:pt x="565007" y="232261"/>
                    <a:pt x="572404" y="240231"/>
                    <a:pt x="600853" y="240231"/>
                  </a:cubicBezTo>
                  <a:lnTo>
                    <a:pt x="600853" y="240231"/>
                  </a:lnTo>
                  <a:cubicBezTo>
                    <a:pt x="605405" y="240231"/>
                    <a:pt x="615647" y="239662"/>
                    <a:pt x="617354" y="239092"/>
                  </a:cubicBezTo>
                  <a:lnTo>
                    <a:pt x="617354" y="284634"/>
                  </a:lnTo>
                  <a:cubicBezTo>
                    <a:pt x="616216" y="284634"/>
                    <a:pt x="606543" y="285772"/>
                    <a:pt x="590042" y="285772"/>
                  </a:cubicBezTo>
                  <a:cubicBezTo>
                    <a:pt x="532574" y="285772"/>
                    <a:pt x="514367" y="263571"/>
                    <a:pt x="514367" y="207783"/>
                  </a:cubicBezTo>
                  <a:lnTo>
                    <a:pt x="514367" y="207783"/>
                  </a:lnTo>
                  <a:close/>
                  <a:moveTo>
                    <a:pt x="344808" y="285203"/>
                  </a:moveTo>
                  <a:lnTo>
                    <a:pt x="344808" y="144025"/>
                  </a:lnTo>
                  <a:cubicBezTo>
                    <a:pt x="344808" y="100760"/>
                    <a:pt x="380085" y="65466"/>
                    <a:pt x="423328" y="65466"/>
                  </a:cubicBezTo>
                  <a:lnTo>
                    <a:pt x="452347" y="65466"/>
                  </a:lnTo>
                  <a:lnTo>
                    <a:pt x="452347" y="111576"/>
                  </a:lnTo>
                  <a:lnTo>
                    <a:pt x="434139" y="111576"/>
                  </a:lnTo>
                  <a:cubicBezTo>
                    <a:pt x="412518" y="111576"/>
                    <a:pt x="394879" y="129224"/>
                    <a:pt x="394879" y="150856"/>
                  </a:cubicBezTo>
                  <a:lnTo>
                    <a:pt x="394879" y="150856"/>
                  </a:lnTo>
                  <a:lnTo>
                    <a:pt x="394879" y="285203"/>
                  </a:lnTo>
                  <a:lnTo>
                    <a:pt x="344808" y="285203"/>
                  </a:lnTo>
                  <a:close/>
                  <a:moveTo>
                    <a:pt x="246942" y="285203"/>
                  </a:moveTo>
                  <a:lnTo>
                    <a:pt x="246942" y="70589"/>
                  </a:lnTo>
                  <a:cubicBezTo>
                    <a:pt x="276529" y="81405"/>
                    <a:pt x="296444" y="109299"/>
                    <a:pt x="298151" y="140609"/>
                  </a:cubicBezTo>
                  <a:lnTo>
                    <a:pt x="298151" y="285203"/>
                  </a:lnTo>
                  <a:lnTo>
                    <a:pt x="246942" y="285203"/>
                  </a:lnTo>
                  <a:close/>
                  <a:moveTo>
                    <a:pt x="77951" y="285203"/>
                  </a:moveTo>
                  <a:lnTo>
                    <a:pt x="0" y="65466"/>
                  </a:lnTo>
                  <a:lnTo>
                    <a:pt x="52347" y="65466"/>
                  </a:lnTo>
                  <a:lnTo>
                    <a:pt x="105832" y="226568"/>
                  </a:lnTo>
                  <a:lnTo>
                    <a:pt x="159317" y="65466"/>
                  </a:lnTo>
                  <a:lnTo>
                    <a:pt x="211664" y="65466"/>
                  </a:lnTo>
                  <a:lnTo>
                    <a:pt x="133713" y="285203"/>
                  </a:lnTo>
                  <a:lnTo>
                    <a:pt x="77951" y="285203"/>
                  </a:lnTo>
                  <a:close/>
                  <a:moveTo>
                    <a:pt x="246942" y="0"/>
                  </a:moveTo>
                  <a:lnTo>
                    <a:pt x="297013" y="0"/>
                  </a:lnTo>
                  <a:cubicBezTo>
                    <a:pt x="292461" y="27325"/>
                    <a:pt x="273115" y="50665"/>
                    <a:pt x="246942" y="60342"/>
                  </a:cubicBezTo>
                  <a:lnTo>
                    <a:pt x="246942" y="0"/>
                  </a:lnTo>
                  <a:close/>
                </a:path>
              </a:pathLst>
            </a:custGeom>
            <a:grpFill/>
            <a:ln w="5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0860145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Block -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8A51ADD-B05B-A748-B403-F5AFBF311D08}"/>
              </a:ext>
            </a:extLst>
          </p:cNvPr>
          <p:cNvSpPr/>
          <p:nvPr userDrawn="1"/>
        </p:nvSpPr>
        <p:spPr>
          <a:xfrm>
            <a:off x="0" y="0"/>
            <a:ext cx="4132729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98000">
                <a:schemeClr val="accent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l">
              <a:buFont typeface="Arial" panose="020B0604020202020204" pitchFamily="34" charset="0"/>
              <a:buNone/>
            </a:pPr>
            <a:endParaRPr lang="en-US" sz="1400"/>
          </a:p>
        </p:txBody>
      </p:sp>
      <p:sp>
        <p:nvSpPr>
          <p:cNvPr id="18" name="Content Placeholder">
            <a:extLst>
              <a:ext uri="{FF2B5EF4-FFF2-40B4-BE49-F238E27FC236}">
                <a16:creationId xmlns:a16="http://schemas.microsoft.com/office/drawing/2014/main" id="{F50E0790-5BAE-2C4F-A3C2-30482F2CC73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63387" y="1192361"/>
            <a:ext cx="2850777" cy="470613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50000"/>
              </a:lnSpc>
              <a:spcBef>
                <a:spcPts val="0"/>
              </a:spcBef>
              <a:spcAft>
                <a:spcPts val="200"/>
              </a:spcAft>
              <a:buNone/>
              <a:defRPr sz="1600" b="1">
                <a:solidFill>
                  <a:schemeClr val="bg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defRPr sz="1200"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defRPr sz="1200"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defRPr sz="12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CB03DB4-8D8E-D8E2-9202-34F258566FC8}"/>
              </a:ext>
            </a:extLst>
          </p:cNvPr>
          <p:cNvGrpSpPr/>
          <p:nvPr userDrawn="1"/>
        </p:nvGrpSpPr>
        <p:grpSpPr>
          <a:xfrm>
            <a:off x="9821208" y="6370064"/>
            <a:ext cx="1645859" cy="201757"/>
            <a:chOff x="3487075" y="6411984"/>
            <a:chExt cx="2373256" cy="290924"/>
          </a:xfrm>
        </p:grpSpPr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BE17A5CC-4C86-B063-D737-E5C62079A480}"/>
                </a:ext>
              </a:extLst>
            </p:cNvPr>
            <p:cNvSpPr/>
            <p:nvPr/>
          </p:nvSpPr>
          <p:spPr>
            <a:xfrm>
              <a:off x="4927757" y="6418246"/>
              <a:ext cx="932574" cy="279510"/>
            </a:xfrm>
            <a:custGeom>
              <a:avLst/>
              <a:gdLst>
                <a:gd name="connsiteX0" fmla="*/ 569 w 932574"/>
                <a:gd name="connsiteY0" fmla="*/ 6831 h 279510"/>
                <a:gd name="connsiteX1" fmla="*/ 84210 w 932574"/>
                <a:gd name="connsiteY1" fmla="*/ 6831 h 279510"/>
                <a:gd name="connsiteX2" fmla="*/ 84210 w 932574"/>
                <a:gd name="connsiteY2" fmla="*/ 28463 h 279510"/>
                <a:gd name="connsiteX3" fmla="*/ 27311 w 932574"/>
                <a:gd name="connsiteY3" fmla="*/ 28463 h 279510"/>
                <a:gd name="connsiteX4" fmla="*/ 27311 w 932574"/>
                <a:gd name="connsiteY4" fmla="*/ 53511 h 279510"/>
                <a:gd name="connsiteX5" fmla="*/ 80797 w 932574"/>
                <a:gd name="connsiteY5" fmla="*/ 53511 h 279510"/>
                <a:gd name="connsiteX6" fmla="*/ 80797 w 932574"/>
                <a:gd name="connsiteY6" fmla="*/ 74574 h 279510"/>
                <a:gd name="connsiteX7" fmla="*/ 27311 w 932574"/>
                <a:gd name="connsiteY7" fmla="*/ 74574 h 279510"/>
                <a:gd name="connsiteX8" fmla="*/ 27311 w 932574"/>
                <a:gd name="connsiteY8" fmla="*/ 103037 h 279510"/>
                <a:gd name="connsiteX9" fmla="*/ 85348 w 932574"/>
                <a:gd name="connsiteY9" fmla="*/ 103037 h 279510"/>
                <a:gd name="connsiteX10" fmla="*/ 85348 w 932574"/>
                <a:gd name="connsiteY10" fmla="*/ 124670 h 279510"/>
                <a:gd name="connsiteX11" fmla="*/ 0 w 932574"/>
                <a:gd name="connsiteY11" fmla="*/ 124670 h 279510"/>
                <a:gd name="connsiteX12" fmla="*/ 0 w 932574"/>
                <a:gd name="connsiteY12" fmla="*/ 6831 h 279510"/>
                <a:gd name="connsiteX13" fmla="*/ 104694 w 932574"/>
                <a:gd name="connsiteY13" fmla="*/ 39279 h 279510"/>
                <a:gd name="connsiteX14" fmla="*/ 129730 w 932574"/>
                <a:gd name="connsiteY14" fmla="*/ 39279 h 279510"/>
                <a:gd name="connsiteX15" fmla="*/ 129730 w 932574"/>
                <a:gd name="connsiteY15" fmla="*/ 52942 h 279510"/>
                <a:gd name="connsiteX16" fmla="*/ 130299 w 932574"/>
                <a:gd name="connsiteY16" fmla="*/ 52942 h 279510"/>
                <a:gd name="connsiteX17" fmla="*/ 158179 w 932574"/>
                <a:gd name="connsiteY17" fmla="*/ 37572 h 279510"/>
                <a:gd name="connsiteX18" fmla="*/ 186060 w 932574"/>
                <a:gd name="connsiteY18" fmla="*/ 68881 h 279510"/>
                <a:gd name="connsiteX19" fmla="*/ 186060 w 932574"/>
                <a:gd name="connsiteY19" fmla="*/ 124670 h 279510"/>
                <a:gd name="connsiteX20" fmla="*/ 161024 w 932574"/>
                <a:gd name="connsiteY20" fmla="*/ 124670 h 279510"/>
                <a:gd name="connsiteX21" fmla="*/ 161024 w 932574"/>
                <a:gd name="connsiteY21" fmla="*/ 75713 h 279510"/>
                <a:gd name="connsiteX22" fmla="*/ 147368 w 932574"/>
                <a:gd name="connsiteY22" fmla="*/ 59204 h 279510"/>
                <a:gd name="connsiteX23" fmla="*/ 129730 w 932574"/>
                <a:gd name="connsiteY23" fmla="*/ 77420 h 279510"/>
                <a:gd name="connsiteX24" fmla="*/ 129730 w 932574"/>
                <a:gd name="connsiteY24" fmla="*/ 124670 h 279510"/>
                <a:gd name="connsiteX25" fmla="*/ 104694 w 932574"/>
                <a:gd name="connsiteY25" fmla="*/ 124670 h 279510"/>
                <a:gd name="connsiteX26" fmla="*/ 104694 w 932574"/>
                <a:gd name="connsiteY26" fmla="*/ 39279 h 279510"/>
                <a:gd name="connsiteX27" fmla="*/ 287340 w 932574"/>
                <a:gd name="connsiteY27" fmla="*/ 39279 h 279510"/>
                <a:gd name="connsiteX28" fmla="*/ 287340 w 932574"/>
                <a:gd name="connsiteY28" fmla="*/ 58065 h 279510"/>
                <a:gd name="connsiteX29" fmla="*/ 271408 w 932574"/>
                <a:gd name="connsiteY29" fmla="*/ 58065 h 279510"/>
                <a:gd name="connsiteX30" fmla="*/ 273684 w 932574"/>
                <a:gd name="connsiteY30" fmla="*/ 69451 h 279510"/>
                <a:gd name="connsiteX31" fmla="*/ 239545 w 932574"/>
                <a:gd name="connsiteY31" fmla="*/ 100760 h 279510"/>
                <a:gd name="connsiteX32" fmla="*/ 225320 w 932574"/>
                <a:gd name="connsiteY32" fmla="*/ 98483 h 279510"/>
                <a:gd name="connsiteX33" fmla="*/ 223044 w 932574"/>
                <a:gd name="connsiteY33" fmla="*/ 103607 h 279510"/>
                <a:gd name="connsiteX34" fmla="*/ 285064 w 932574"/>
                <a:gd name="connsiteY34" fmla="*/ 130932 h 279510"/>
                <a:gd name="connsiteX35" fmla="*/ 240114 w 932574"/>
                <a:gd name="connsiteY35" fmla="*/ 157118 h 279510"/>
                <a:gd name="connsiteX36" fmla="*/ 198578 w 932574"/>
                <a:gd name="connsiteY36" fmla="*/ 137763 h 279510"/>
                <a:gd name="connsiteX37" fmla="*/ 207681 w 932574"/>
                <a:gd name="connsiteY37" fmla="*/ 122962 h 279510"/>
                <a:gd name="connsiteX38" fmla="*/ 200284 w 932574"/>
                <a:gd name="connsiteY38" fmla="*/ 109869 h 279510"/>
                <a:gd name="connsiteX39" fmla="*/ 212802 w 932574"/>
                <a:gd name="connsiteY39" fmla="*/ 91652 h 279510"/>
                <a:gd name="connsiteX40" fmla="*/ 204267 w 932574"/>
                <a:gd name="connsiteY40" fmla="*/ 69451 h 279510"/>
                <a:gd name="connsiteX41" fmla="*/ 238976 w 932574"/>
                <a:gd name="connsiteY41" fmla="*/ 38141 h 279510"/>
                <a:gd name="connsiteX42" fmla="*/ 251494 w 932574"/>
                <a:gd name="connsiteY42" fmla="*/ 39849 h 279510"/>
                <a:gd name="connsiteX43" fmla="*/ 287340 w 932574"/>
                <a:gd name="connsiteY43" fmla="*/ 39849 h 279510"/>
                <a:gd name="connsiteX44" fmla="*/ 222475 w 932574"/>
                <a:gd name="connsiteY44" fmla="*/ 127516 h 279510"/>
                <a:gd name="connsiteX45" fmla="*/ 219061 w 932574"/>
                <a:gd name="connsiteY45" fmla="*/ 133778 h 279510"/>
                <a:gd name="connsiteX46" fmla="*/ 241821 w 932574"/>
                <a:gd name="connsiteY46" fmla="*/ 141748 h 279510"/>
                <a:gd name="connsiteX47" fmla="*/ 261735 w 932574"/>
                <a:gd name="connsiteY47" fmla="*/ 133778 h 279510"/>
                <a:gd name="connsiteX48" fmla="*/ 222475 w 932574"/>
                <a:gd name="connsiteY48" fmla="*/ 127516 h 279510"/>
                <a:gd name="connsiteX49" fmla="*/ 251494 w 932574"/>
                <a:gd name="connsiteY49" fmla="*/ 69451 h 279510"/>
                <a:gd name="connsiteX50" fmla="*/ 239545 w 932574"/>
                <a:gd name="connsiteY50" fmla="*/ 54080 h 279510"/>
                <a:gd name="connsiteX51" fmla="*/ 227596 w 932574"/>
                <a:gd name="connsiteY51" fmla="*/ 69451 h 279510"/>
                <a:gd name="connsiteX52" fmla="*/ 239545 w 932574"/>
                <a:gd name="connsiteY52" fmla="*/ 84821 h 279510"/>
                <a:gd name="connsiteX53" fmla="*/ 251494 w 932574"/>
                <a:gd name="connsiteY53" fmla="*/ 69451 h 279510"/>
                <a:gd name="connsiteX54" fmla="*/ 299858 w 932574"/>
                <a:gd name="connsiteY54" fmla="*/ 14232 h 279510"/>
                <a:gd name="connsiteX55" fmla="*/ 314082 w 932574"/>
                <a:gd name="connsiteY55" fmla="*/ 0 h 279510"/>
                <a:gd name="connsiteX56" fmla="*/ 328876 w 932574"/>
                <a:gd name="connsiteY56" fmla="*/ 14232 h 279510"/>
                <a:gd name="connsiteX57" fmla="*/ 314082 w 932574"/>
                <a:gd name="connsiteY57" fmla="*/ 28463 h 279510"/>
                <a:gd name="connsiteX58" fmla="*/ 299858 w 932574"/>
                <a:gd name="connsiteY58" fmla="*/ 14232 h 279510"/>
                <a:gd name="connsiteX59" fmla="*/ 301565 w 932574"/>
                <a:gd name="connsiteY59" fmla="*/ 39279 h 279510"/>
                <a:gd name="connsiteX60" fmla="*/ 326600 w 932574"/>
                <a:gd name="connsiteY60" fmla="*/ 39279 h 279510"/>
                <a:gd name="connsiteX61" fmla="*/ 326600 w 932574"/>
                <a:gd name="connsiteY61" fmla="*/ 124670 h 279510"/>
                <a:gd name="connsiteX62" fmla="*/ 301565 w 932574"/>
                <a:gd name="connsiteY62" fmla="*/ 124670 h 279510"/>
                <a:gd name="connsiteX63" fmla="*/ 301565 w 932574"/>
                <a:gd name="connsiteY63" fmla="*/ 39279 h 279510"/>
                <a:gd name="connsiteX64" fmla="*/ 347653 w 932574"/>
                <a:gd name="connsiteY64" fmla="*/ 39279 h 279510"/>
                <a:gd name="connsiteX65" fmla="*/ 372688 w 932574"/>
                <a:gd name="connsiteY65" fmla="*/ 39279 h 279510"/>
                <a:gd name="connsiteX66" fmla="*/ 372688 w 932574"/>
                <a:gd name="connsiteY66" fmla="*/ 52942 h 279510"/>
                <a:gd name="connsiteX67" fmla="*/ 373258 w 932574"/>
                <a:gd name="connsiteY67" fmla="*/ 52942 h 279510"/>
                <a:gd name="connsiteX68" fmla="*/ 401138 w 932574"/>
                <a:gd name="connsiteY68" fmla="*/ 37572 h 279510"/>
                <a:gd name="connsiteX69" fmla="*/ 429018 w 932574"/>
                <a:gd name="connsiteY69" fmla="*/ 68881 h 279510"/>
                <a:gd name="connsiteX70" fmla="*/ 429018 w 932574"/>
                <a:gd name="connsiteY70" fmla="*/ 124670 h 279510"/>
                <a:gd name="connsiteX71" fmla="*/ 403983 w 932574"/>
                <a:gd name="connsiteY71" fmla="*/ 124670 h 279510"/>
                <a:gd name="connsiteX72" fmla="*/ 403983 w 932574"/>
                <a:gd name="connsiteY72" fmla="*/ 75713 h 279510"/>
                <a:gd name="connsiteX73" fmla="*/ 390327 w 932574"/>
                <a:gd name="connsiteY73" fmla="*/ 59204 h 279510"/>
                <a:gd name="connsiteX74" fmla="*/ 372688 w 932574"/>
                <a:gd name="connsiteY74" fmla="*/ 77420 h 279510"/>
                <a:gd name="connsiteX75" fmla="*/ 372688 w 932574"/>
                <a:gd name="connsiteY75" fmla="*/ 124670 h 279510"/>
                <a:gd name="connsiteX76" fmla="*/ 347653 w 932574"/>
                <a:gd name="connsiteY76" fmla="*/ 124670 h 279510"/>
                <a:gd name="connsiteX77" fmla="*/ 347653 w 932574"/>
                <a:gd name="connsiteY77" fmla="*/ 39279 h 279510"/>
                <a:gd name="connsiteX78" fmla="*/ 526316 w 932574"/>
                <a:gd name="connsiteY78" fmla="*/ 93360 h 279510"/>
                <a:gd name="connsiteX79" fmla="*/ 487055 w 932574"/>
                <a:gd name="connsiteY79" fmla="*/ 126377 h 279510"/>
                <a:gd name="connsiteX80" fmla="*/ 445519 w 932574"/>
                <a:gd name="connsiteY80" fmla="*/ 81975 h 279510"/>
                <a:gd name="connsiteX81" fmla="*/ 487624 w 932574"/>
                <a:gd name="connsiteY81" fmla="*/ 37572 h 279510"/>
                <a:gd name="connsiteX82" fmla="*/ 526316 w 932574"/>
                <a:gd name="connsiteY82" fmla="*/ 83113 h 279510"/>
                <a:gd name="connsiteX83" fmla="*/ 526316 w 932574"/>
                <a:gd name="connsiteY83" fmla="*/ 86529 h 279510"/>
                <a:gd name="connsiteX84" fmla="*/ 470555 w 932574"/>
                <a:gd name="connsiteY84" fmla="*/ 86529 h 279510"/>
                <a:gd name="connsiteX85" fmla="*/ 486486 w 932574"/>
                <a:gd name="connsiteY85" fmla="*/ 107022 h 279510"/>
                <a:gd name="connsiteX86" fmla="*/ 501280 w 932574"/>
                <a:gd name="connsiteY86" fmla="*/ 93360 h 279510"/>
                <a:gd name="connsiteX87" fmla="*/ 526316 w 932574"/>
                <a:gd name="connsiteY87" fmla="*/ 93360 h 279510"/>
                <a:gd name="connsiteX88" fmla="*/ 501280 w 932574"/>
                <a:gd name="connsiteY88" fmla="*/ 72866 h 279510"/>
                <a:gd name="connsiteX89" fmla="*/ 486486 w 932574"/>
                <a:gd name="connsiteY89" fmla="*/ 56357 h 279510"/>
                <a:gd name="connsiteX90" fmla="*/ 471123 w 932574"/>
                <a:gd name="connsiteY90" fmla="*/ 72866 h 279510"/>
                <a:gd name="connsiteX91" fmla="*/ 501280 w 932574"/>
                <a:gd name="connsiteY91" fmla="*/ 72866 h 279510"/>
                <a:gd name="connsiteX92" fmla="*/ 619630 w 932574"/>
                <a:gd name="connsiteY92" fmla="*/ 93360 h 279510"/>
                <a:gd name="connsiteX93" fmla="*/ 580370 w 932574"/>
                <a:gd name="connsiteY93" fmla="*/ 126377 h 279510"/>
                <a:gd name="connsiteX94" fmla="*/ 538833 w 932574"/>
                <a:gd name="connsiteY94" fmla="*/ 81975 h 279510"/>
                <a:gd name="connsiteX95" fmla="*/ 580939 w 932574"/>
                <a:gd name="connsiteY95" fmla="*/ 37572 h 279510"/>
                <a:gd name="connsiteX96" fmla="*/ 619630 w 932574"/>
                <a:gd name="connsiteY96" fmla="*/ 83113 h 279510"/>
                <a:gd name="connsiteX97" fmla="*/ 619630 w 932574"/>
                <a:gd name="connsiteY97" fmla="*/ 86529 h 279510"/>
                <a:gd name="connsiteX98" fmla="*/ 564438 w 932574"/>
                <a:gd name="connsiteY98" fmla="*/ 86529 h 279510"/>
                <a:gd name="connsiteX99" fmla="*/ 580370 w 932574"/>
                <a:gd name="connsiteY99" fmla="*/ 107022 h 279510"/>
                <a:gd name="connsiteX100" fmla="*/ 595164 w 932574"/>
                <a:gd name="connsiteY100" fmla="*/ 93360 h 279510"/>
                <a:gd name="connsiteX101" fmla="*/ 619630 w 932574"/>
                <a:gd name="connsiteY101" fmla="*/ 93360 h 279510"/>
                <a:gd name="connsiteX102" fmla="*/ 594594 w 932574"/>
                <a:gd name="connsiteY102" fmla="*/ 72866 h 279510"/>
                <a:gd name="connsiteX103" fmla="*/ 579801 w 932574"/>
                <a:gd name="connsiteY103" fmla="*/ 56357 h 279510"/>
                <a:gd name="connsiteX104" fmla="*/ 564438 w 932574"/>
                <a:gd name="connsiteY104" fmla="*/ 72866 h 279510"/>
                <a:gd name="connsiteX105" fmla="*/ 594594 w 932574"/>
                <a:gd name="connsiteY105" fmla="*/ 72866 h 279510"/>
                <a:gd name="connsiteX106" fmla="*/ 636700 w 932574"/>
                <a:gd name="connsiteY106" fmla="*/ 39279 h 279510"/>
                <a:gd name="connsiteX107" fmla="*/ 661735 w 932574"/>
                <a:gd name="connsiteY107" fmla="*/ 39279 h 279510"/>
                <a:gd name="connsiteX108" fmla="*/ 661735 w 932574"/>
                <a:gd name="connsiteY108" fmla="*/ 52942 h 279510"/>
                <a:gd name="connsiteX109" fmla="*/ 662304 w 932574"/>
                <a:gd name="connsiteY109" fmla="*/ 52942 h 279510"/>
                <a:gd name="connsiteX110" fmla="*/ 683926 w 932574"/>
                <a:gd name="connsiteY110" fmla="*/ 37572 h 279510"/>
                <a:gd name="connsiteX111" fmla="*/ 691323 w 932574"/>
                <a:gd name="connsiteY111" fmla="*/ 38710 h 279510"/>
                <a:gd name="connsiteX112" fmla="*/ 691323 w 932574"/>
                <a:gd name="connsiteY112" fmla="*/ 64896 h 279510"/>
                <a:gd name="connsiteX113" fmla="*/ 680512 w 932574"/>
                <a:gd name="connsiteY113" fmla="*/ 63189 h 279510"/>
                <a:gd name="connsiteX114" fmla="*/ 662304 w 932574"/>
                <a:gd name="connsiteY114" fmla="*/ 81975 h 279510"/>
                <a:gd name="connsiteX115" fmla="*/ 662304 w 932574"/>
                <a:gd name="connsiteY115" fmla="*/ 124670 h 279510"/>
                <a:gd name="connsiteX116" fmla="*/ 637269 w 932574"/>
                <a:gd name="connsiteY116" fmla="*/ 124670 h 279510"/>
                <a:gd name="connsiteX117" fmla="*/ 637269 w 932574"/>
                <a:gd name="connsiteY117" fmla="*/ 39279 h 279510"/>
                <a:gd name="connsiteX118" fmla="*/ 702702 w 932574"/>
                <a:gd name="connsiteY118" fmla="*/ 14232 h 279510"/>
                <a:gd name="connsiteX119" fmla="*/ 716927 w 932574"/>
                <a:gd name="connsiteY119" fmla="*/ 0 h 279510"/>
                <a:gd name="connsiteX120" fmla="*/ 731721 w 932574"/>
                <a:gd name="connsiteY120" fmla="*/ 14232 h 279510"/>
                <a:gd name="connsiteX121" fmla="*/ 716927 w 932574"/>
                <a:gd name="connsiteY121" fmla="*/ 28463 h 279510"/>
                <a:gd name="connsiteX122" fmla="*/ 702702 w 932574"/>
                <a:gd name="connsiteY122" fmla="*/ 14232 h 279510"/>
                <a:gd name="connsiteX123" fmla="*/ 704409 w 932574"/>
                <a:gd name="connsiteY123" fmla="*/ 39279 h 279510"/>
                <a:gd name="connsiteX124" fmla="*/ 729445 w 932574"/>
                <a:gd name="connsiteY124" fmla="*/ 39279 h 279510"/>
                <a:gd name="connsiteX125" fmla="*/ 729445 w 932574"/>
                <a:gd name="connsiteY125" fmla="*/ 124670 h 279510"/>
                <a:gd name="connsiteX126" fmla="*/ 704409 w 932574"/>
                <a:gd name="connsiteY126" fmla="*/ 124670 h 279510"/>
                <a:gd name="connsiteX127" fmla="*/ 704409 w 932574"/>
                <a:gd name="connsiteY127" fmla="*/ 39279 h 279510"/>
                <a:gd name="connsiteX128" fmla="*/ 750498 w 932574"/>
                <a:gd name="connsiteY128" fmla="*/ 39279 h 279510"/>
                <a:gd name="connsiteX129" fmla="*/ 775533 w 932574"/>
                <a:gd name="connsiteY129" fmla="*/ 39279 h 279510"/>
                <a:gd name="connsiteX130" fmla="*/ 775533 w 932574"/>
                <a:gd name="connsiteY130" fmla="*/ 52942 h 279510"/>
                <a:gd name="connsiteX131" fmla="*/ 776102 w 932574"/>
                <a:gd name="connsiteY131" fmla="*/ 52942 h 279510"/>
                <a:gd name="connsiteX132" fmla="*/ 803982 w 932574"/>
                <a:gd name="connsiteY132" fmla="*/ 37572 h 279510"/>
                <a:gd name="connsiteX133" fmla="*/ 831863 w 932574"/>
                <a:gd name="connsiteY133" fmla="*/ 68881 h 279510"/>
                <a:gd name="connsiteX134" fmla="*/ 831863 w 932574"/>
                <a:gd name="connsiteY134" fmla="*/ 124670 h 279510"/>
                <a:gd name="connsiteX135" fmla="*/ 806827 w 932574"/>
                <a:gd name="connsiteY135" fmla="*/ 124670 h 279510"/>
                <a:gd name="connsiteX136" fmla="*/ 806827 w 932574"/>
                <a:gd name="connsiteY136" fmla="*/ 75713 h 279510"/>
                <a:gd name="connsiteX137" fmla="*/ 793172 w 932574"/>
                <a:gd name="connsiteY137" fmla="*/ 59204 h 279510"/>
                <a:gd name="connsiteX138" fmla="*/ 775533 w 932574"/>
                <a:gd name="connsiteY138" fmla="*/ 77420 h 279510"/>
                <a:gd name="connsiteX139" fmla="*/ 775533 w 932574"/>
                <a:gd name="connsiteY139" fmla="*/ 124670 h 279510"/>
                <a:gd name="connsiteX140" fmla="*/ 750498 w 932574"/>
                <a:gd name="connsiteY140" fmla="*/ 124670 h 279510"/>
                <a:gd name="connsiteX141" fmla="*/ 750498 w 932574"/>
                <a:gd name="connsiteY141" fmla="*/ 39279 h 279510"/>
                <a:gd name="connsiteX142" fmla="*/ 932574 w 932574"/>
                <a:gd name="connsiteY142" fmla="*/ 39279 h 279510"/>
                <a:gd name="connsiteX143" fmla="*/ 932574 w 932574"/>
                <a:gd name="connsiteY143" fmla="*/ 58065 h 279510"/>
                <a:gd name="connsiteX144" fmla="*/ 917212 w 932574"/>
                <a:gd name="connsiteY144" fmla="*/ 58065 h 279510"/>
                <a:gd name="connsiteX145" fmla="*/ 919488 w 932574"/>
                <a:gd name="connsiteY145" fmla="*/ 69451 h 279510"/>
                <a:gd name="connsiteX146" fmla="*/ 885348 w 932574"/>
                <a:gd name="connsiteY146" fmla="*/ 100760 h 279510"/>
                <a:gd name="connsiteX147" fmla="*/ 871124 w 932574"/>
                <a:gd name="connsiteY147" fmla="*/ 98483 h 279510"/>
                <a:gd name="connsiteX148" fmla="*/ 868847 w 932574"/>
                <a:gd name="connsiteY148" fmla="*/ 103607 h 279510"/>
                <a:gd name="connsiteX149" fmla="*/ 930867 w 932574"/>
                <a:gd name="connsiteY149" fmla="*/ 130932 h 279510"/>
                <a:gd name="connsiteX150" fmla="*/ 885917 w 932574"/>
                <a:gd name="connsiteY150" fmla="*/ 157118 h 279510"/>
                <a:gd name="connsiteX151" fmla="*/ 844381 w 932574"/>
                <a:gd name="connsiteY151" fmla="*/ 137763 h 279510"/>
                <a:gd name="connsiteX152" fmla="*/ 853485 w 932574"/>
                <a:gd name="connsiteY152" fmla="*/ 122962 h 279510"/>
                <a:gd name="connsiteX153" fmla="*/ 846088 w 932574"/>
                <a:gd name="connsiteY153" fmla="*/ 109869 h 279510"/>
                <a:gd name="connsiteX154" fmla="*/ 858606 w 932574"/>
                <a:gd name="connsiteY154" fmla="*/ 91652 h 279510"/>
                <a:gd name="connsiteX155" fmla="*/ 850071 w 932574"/>
                <a:gd name="connsiteY155" fmla="*/ 69451 h 279510"/>
                <a:gd name="connsiteX156" fmla="*/ 884779 w 932574"/>
                <a:gd name="connsiteY156" fmla="*/ 38141 h 279510"/>
                <a:gd name="connsiteX157" fmla="*/ 897297 w 932574"/>
                <a:gd name="connsiteY157" fmla="*/ 39849 h 279510"/>
                <a:gd name="connsiteX158" fmla="*/ 932574 w 932574"/>
                <a:gd name="connsiteY158" fmla="*/ 39849 h 279510"/>
                <a:gd name="connsiteX159" fmla="*/ 867709 w 932574"/>
                <a:gd name="connsiteY159" fmla="*/ 127516 h 279510"/>
                <a:gd name="connsiteX160" fmla="*/ 864296 w 932574"/>
                <a:gd name="connsiteY160" fmla="*/ 133778 h 279510"/>
                <a:gd name="connsiteX161" fmla="*/ 887055 w 932574"/>
                <a:gd name="connsiteY161" fmla="*/ 141748 h 279510"/>
                <a:gd name="connsiteX162" fmla="*/ 906970 w 932574"/>
                <a:gd name="connsiteY162" fmla="*/ 133778 h 279510"/>
                <a:gd name="connsiteX163" fmla="*/ 867709 w 932574"/>
                <a:gd name="connsiteY163" fmla="*/ 127516 h 279510"/>
                <a:gd name="connsiteX164" fmla="*/ 896728 w 932574"/>
                <a:gd name="connsiteY164" fmla="*/ 69451 h 279510"/>
                <a:gd name="connsiteX165" fmla="*/ 884779 w 932574"/>
                <a:gd name="connsiteY165" fmla="*/ 54080 h 279510"/>
                <a:gd name="connsiteX166" fmla="*/ 872830 w 932574"/>
                <a:gd name="connsiteY166" fmla="*/ 69451 h 279510"/>
                <a:gd name="connsiteX167" fmla="*/ 884779 w 932574"/>
                <a:gd name="connsiteY167" fmla="*/ 84821 h 279510"/>
                <a:gd name="connsiteX168" fmla="*/ 896728 w 932574"/>
                <a:gd name="connsiteY168" fmla="*/ 69451 h 279510"/>
                <a:gd name="connsiteX169" fmla="*/ 569 w 932574"/>
                <a:gd name="connsiteY169" fmla="*/ 159964 h 279510"/>
                <a:gd name="connsiteX170" fmla="*/ 82504 w 932574"/>
                <a:gd name="connsiteY170" fmla="*/ 159964 h 279510"/>
                <a:gd name="connsiteX171" fmla="*/ 82504 w 932574"/>
                <a:gd name="connsiteY171" fmla="*/ 181596 h 279510"/>
                <a:gd name="connsiteX172" fmla="*/ 27311 w 932574"/>
                <a:gd name="connsiteY172" fmla="*/ 181596 h 279510"/>
                <a:gd name="connsiteX173" fmla="*/ 27311 w 932574"/>
                <a:gd name="connsiteY173" fmla="*/ 208921 h 279510"/>
                <a:gd name="connsiteX174" fmla="*/ 79090 w 932574"/>
                <a:gd name="connsiteY174" fmla="*/ 208921 h 279510"/>
                <a:gd name="connsiteX175" fmla="*/ 79090 w 932574"/>
                <a:gd name="connsiteY175" fmla="*/ 229984 h 279510"/>
                <a:gd name="connsiteX176" fmla="*/ 27311 w 932574"/>
                <a:gd name="connsiteY176" fmla="*/ 229984 h 279510"/>
                <a:gd name="connsiteX177" fmla="*/ 27311 w 932574"/>
                <a:gd name="connsiteY177" fmla="*/ 277803 h 279510"/>
                <a:gd name="connsiteX178" fmla="*/ 569 w 932574"/>
                <a:gd name="connsiteY178" fmla="*/ 277803 h 279510"/>
                <a:gd name="connsiteX179" fmla="*/ 569 w 932574"/>
                <a:gd name="connsiteY179" fmla="*/ 159964 h 279510"/>
                <a:gd name="connsiteX180" fmla="*/ 99573 w 932574"/>
                <a:gd name="connsiteY180" fmla="*/ 167365 h 279510"/>
                <a:gd name="connsiteX181" fmla="*/ 113798 w 932574"/>
                <a:gd name="connsiteY181" fmla="*/ 153133 h 279510"/>
                <a:gd name="connsiteX182" fmla="*/ 128592 w 932574"/>
                <a:gd name="connsiteY182" fmla="*/ 167365 h 279510"/>
                <a:gd name="connsiteX183" fmla="*/ 113798 w 932574"/>
                <a:gd name="connsiteY183" fmla="*/ 181596 h 279510"/>
                <a:gd name="connsiteX184" fmla="*/ 99573 w 932574"/>
                <a:gd name="connsiteY184" fmla="*/ 167365 h 279510"/>
                <a:gd name="connsiteX185" fmla="*/ 101280 w 932574"/>
                <a:gd name="connsiteY185" fmla="*/ 192412 h 279510"/>
                <a:gd name="connsiteX186" fmla="*/ 126316 w 932574"/>
                <a:gd name="connsiteY186" fmla="*/ 192412 h 279510"/>
                <a:gd name="connsiteX187" fmla="*/ 126316 w 932574"/>
                <a:gd name="connsiteY187" fmla="*/ 277803 h 279510"/>
                <a:gd name="connsiteX188" fmla="*/ 101280 w 932574"/>
                <a:gd name="connsiteY188" fmla="*/ 277803 h 279510"/>
                <a:gd name="connsiteX189" fmla="*/ 101280 w 932574"/>
                <a:gd name="connsiteY189" fmla="*/ 192412 h 279510"/>
                <a:gd name="connsiteX190" fmla="*/ 147368 w 932574"/>
                <a:gd name="connsiteY190" fmla="*/ 192412 h 279510"/>
                <a:gd name="connsiteX191" fmla="*/ 172404 w 932574"/>
                <a:gd name="connsiteY191" fmla="*/ 192412 h 279510"/>
                <a:gd name="connsiteX192" fmla="*/ 172404 w 932574"/>
                <a:gd name="connsiteY192" fmla="*/ 206075 h 279510"/>
                <a:gd name="connsiteX193" fmla="*/ 172973 w 932574"/>
                <a:gd name="connsiteY193" fmla="*/ 206075 h 279510"/>
                <a:gd name="connsiteX194" fmla="*/ 194595 w 932574"/>
                <a:gd name="connsiteY194" fmla="*/ 190705 h 279510"/>
                <a:gd name="connsiteX195" fmla="*/ 201991 w 932574"/>
                <a:gd name="connsiteY195" fmla="*/ 191843 h 279510"/>
                <a:gd name="connsiteX196" fmla="*/ 201991 w 932574"/>
                <a:gd name="connsiteY196" fmla="*/ 218029 h 279510"/>
                <a:gd name="connsiteX197" fmla="*/ 191181 w 932574"/>
                <a:gd name="connsiteY197" fmla="*/ 216322 h 279510"/>
                <a:gd name="connsiteX198" fmla="*/ 172973 w 932574"/>
                <a:gd name="connsiteY198" fmla="*/ 235107 h 279510"/>
                <a:gd name="connsiteX199" fmla="*/ 172973 w 932574"/>
                <a:gd name="connsiteY199" fmla="*/ 277803 h 279510"/>
                <a:gd name="connsiteX200" fmla="*/ 147937 w 932574"/>
                <a:gd name="connsiteY200" fmla="*/ 277803 h 279510"/>
                <a:gd name="connsiteX201" fmla="*/ 147937 w 932574"/>
                <a:gd name="connsiteY201" fmla="*/ 192412 h 279510"/>
                <a:gd name="connsiteX202" fmla="*/ 234993 w 932574"/>
                <a:gd name="connsiteY202" fmla="*/ 249339 h 279510"/>
                <a:gd name="connsiteX203" fmla="*/ 250355 w 932574"/>
                <a:gd name="connsiteY203" fmla="*/ 261863 h 279510"/>
                <a:gd name="connsiteX204" fmla="*/ 262304 w 932574"/>
                <a:gd name="connsiteY204" fmla="*/ 254463 h 279510"/>
                <a:gd name="connsiteX205" fmla="*/ 213371 w 932574"/>
                <a:gd name="connsiteY205" fmla="*/ 218029 h 279510"/>
                <a:gd name="connsiteX206" fmla="*/ 248649 w 932574"/>
                <a:gd name="connsiteY206" fmla="*/ 190705 h 279510"/>
                <a:gd name="connsiteX207" fmla="*/ 285633 w 932574"/>
                <a:gd name="connsiteY207" fmla="*/ 219737 h 279510"/>
                <a:gd name="connsiteX208" fmla="*/ 261735 w 932574"/>
                <a:gd name="connsiteY208" fmla="*/ 219737 h 279510"/>
                <a:gd name="connsiteX209" fmla="*/ 248649 w 932574"/>
                <a:gd name="connsiteY209" fmla="*/ 208352 h 279510"/>
                <a:gd name="connsiteX210" fmla="*/ 238407 w 932574"/>
                <a:gd name="connsiteY210" fmla="*/ 215183 h 279510"/>
                <a:gd name="connsiteX211" fmla="*/ 287340 w 932574"/>
                <a:gd name="connsiteY211" fmla="*/ 252185 h 279510"/>
                <a:gd name="connsiteX212" fmla="*/ 250925 w 932574"/>
                <a:gd name="connsiteY212" fmla="*/ 278941 h 279510"/>
                <a:gd name="connsiteX213" fmla="*/ 210526 w 932574"/>
                <a:gd name="connsiteY213" fmla="*/ 248770 h 279510"/>
                <a:gd name="connsiteX214" fmla="*/ 234993 w 932574"/>
                <a:gd name="connsiteY214" fmla="*/ 248770 h 279510"/>
                <a:gd name="connsiteX215" fmla="*/ 308393 w 932574"/>
                <a:gd name="connsiteY215" fmla="*/ 212337 h 279510"/>
                <a:gd name="connsiteX216" fmla="*/ 297013 w 932574"/>
                <a:gd name="connsiteY216" fmla="*/ 212337 h 279510"/>
                <a:gd name="connsiteX217" fmla="*/ 297013 w 932574"/>
                <a:gd name="connsiteY217" fmla="*/ 192412 h 279510"/>
                <a:gd name="connsiteX218" fmla="*/ 308393 w 932574"/>
                <a:gd name="connsiteY218" fmla="*/ 192412 h 279510"/>
                <a:gd name="connsiteX219" fmla="*/ 308393 w 932574"/>
                <a:gd name="connsiteY219" fmla="*/ 170211 h 279510"/>
                <a:gd name="connsiteX220" fmla="*/ 333428 w 932574"/>
                <a:gd name="connsiteY220" fmla="*/ 170211 h 279510"/>
                <a:gd name="connsiteX221" fmla="*/ 333428 w 932574"/>
                <a:gd name="connsiteY221" fmla="*/ 192412 h 279510"/>
                <a:gd name="connsiteX222" fmla="*/ 353343 w 932574"/>
                <a:gd name="connsiteY222" fmla="*/ 192412 h 279510"/>
                <a:gd name="connsiteX223" fmla="*/ 353343 w 932574"/>
                <a:gd name="connsiteY223" fmla="*/ 212337 h 279510"/>
                <a:gd name="connsiteX224" fmla="*/ 333428 w 932574"/>
                <a:gd name="connsiteY224" fmla="*/ 212337 h 279510"/>
                <a:gd name="connsiteX225" fmla="*/ 333428 w 932574"/>
                <a:gd name="connsiteY225" fmla="*/ 244785 h 279510"/>
                <a:gd name="connsiteX226" fmla="*/ 346515 w 932574"/>
                <a:gd name="connsiteY226" fmla="*/ 256170 h 279510"/>
                <a:gd name="connsiteX227" fmla="*/ 355050 w 932574"/>
                <a:gd name="connsiteY227" fmla="*/ 255601 h 279510"/>
                <a:gd name="connsiteX228" fmla="*/ 355050 w 932574"/>
                <a:gd name="connsiteY228" fmla="*/ 277803 h 279510"/>
                <a:gd name="connsiteX229" fmla="*/ 341963 w 932574"/>
                <a:gd name="connsiteY229" fmla="*/ 279510 h 279510"/>
                <a:gd name="connsiteX230" fmla="*/ 308393 w 932574"/>
                <a:gd name="connsiteY230" fmla="*/ 245354 h 279510"/>
                <a:gd name="connsiteX231" fmla="*/ 308393 w 932574"/>
                <a:gd name="connsiteY231" fmla="*/ 212337 h 279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</a:cxnLst>
              <a:rect l="l" t="t" r="r" b="b"/>
              <a:pathLst>
                <a:path w="932574" h="279510">
                  <a:moveTo>
                    <a:pt x="569" y="6831"/>
                  </a:moveTo>
                  <a:lnTo>
                    <a:pt x="84210" y="6831"/>
                  </a:lnTo>
                  <a:lnTo>
                    <a:pt x="84210" y="28463"/>
                  </a:lnTo>
                  <a:lnTo>
                    <a:pt x="27311" y="28463"/>
                  </a:lnTo>
                  <a:lnTo>
                    <a:pt x="27311" y="53511"/>
                  </a:lnTo>
                  <a:lnTo>
                    <a:pt x="80797" y="53511"/>
                  </a:lnTo>
                  <a:lnTo>
                    <a:pt x="80797" y="74574"/>
                  </a:lnTo>
                  <a:lnTo>
                    <a:pt x="27311" y="74574"/>
                  </a:lnTo>
                  <a:lnTo>
                    <a:pt x="27311" y="103037"/>
                  </a:lnTo>
                  <a:lnTo>
                    <a:pt x="85348" y="103037"/>
                  </a:lnTo>
                  <a:lnTo>
                    <a:pt x="85348" y="124670"/>
                  </a:lnTo>
                  <a:lnTo>
                    <a:pt x="0" y="124670"/>
                  </a:lnTo>
                  <a:lnTo>
                    <a:pt x="0" y="6831"/>
                  </a:lnTo>
                  <a:close/>
                  <a:moveTo>
                    <a:pt x="104694" y="39279"/>
                  </a:moveTo>
                  <a:lnTo>
                    <a:pt x="129730" y="39279"/>
                  </a:lnTo>
                  <a:lnTo>
                    <a:pt x="129730" y="52942"/>
                  </a:lnTo>
                  <a:lnTo>
                    <a:pt x="130299" y="52942"/>
                  </a:lnTo>
                  <a:cubicBezTo>
                    <a:pt x="135989" y="43264"/>
                    <a:pt x="143954" y="37572"/>
                    <a:pt x="158179" y="37572"/>
                  </a:cubicBezTo>
                  <a:cubicBezTo>
                    <a:pt x="178663" y="37572"/>
                    <a:pt x="186060" y="48957"/>
                    <a:pt x="186060" y="68881"/>
                  </a:cubicBezTo>
                  <a:lnTo>
                    <a:pt x="186060" y="124670"/>
                  </a:lnTo>
                  <a:lnTo>
                    <a:pt x="161024" y="124670"/>
                  </a:lnTo>
                  <a:lnTo>
                    <a:pt x="161024" y="75713"/>
                  </a:lnTo>
                  <a:cubicBezTo>
                    <a:pt x="161024" y="64896"/>
                    <a:pt x="157610" y="59204"/>
                    <a:pt x="147368" y="59204"/>
                  </a:cubicBezTo>
                  <a:cubicBezTo>
                    <a:pt x="136558" y="59204"/>
                    <a:pt x="129730" y="66604"/>
                    <a:pt x="129730" y="77420"/>
                  </a:cubicBezTo>
                  <a:lnTo>
                    <a:pt x="129730" y="124670"/>
                  </a:lnTo>
                  <a:lnTo>
                    <a:pt x="104694" y="124670"/>
                  </a:lnTo>
                  <a:lnTo>
                    <a:pt x="104694" y="39279"/>
                  </a:lnTo>
                  <a:close/>
                  <a:moveTo>
                    <a:pt x="287340" y="39279"/>
                  </a:moveTo>
                  <a:lnTo>
                    <a:pt x="287340" y="58065"/>
                  </a:lnTo>
                  <a:lnTo>
                    <a:pt x="271408" y="58065"/>
                  </a:lnTo>
                  <a:cubicBezTo>
                    <a:pt x="273115" y="61481"/>
                    <a:pt x="273684" y="65466"/>
                    <a:pt x="273684" y="69451"/>
                  </a:cubicBezTo>
                  <a:cubicBezTo>
                    <a:pt x="273684" y="87667"/>
                    <a:pt x="261166" y="100760"/>
                    <a:pt x="239545" y="100760"/>
                  </a:cubicBezTo>
                  <a:cubicBezTo>
                    <a:pt x="234424" y="100760"/>
                    <a:pt x="229303" y="100191"/>
                    <a:pt x="225320" y="98483"/>
                  </a:cubicBezTo>
                  <a:cubicBezTo>
                    <a:pt x="223613" y="100191"/>
                    <a:pt x="223044" y="101899"/>
                    <a:pt x="223044" y="103607"/>
                  </a:cubicBezTo>
                  <a:cubicBezTo>
                    <a:pt x="223044" y="114992"/>
                    <a:pt x="285064" y="95068"/>
                    <a:pt x="285064" y="130932"/>
                  </a:cubicBezTo>
                  <a:cubicBezTo>
                    <a:pt x="285064" y="145163"/>
                    <a:pt x="276529" y="157118"/>
                    <a:pt x="240114" y="157118"/>
                  </a:cubicBezTo>
                  <a:cubicBezTo>
                    <a:pt x="208819" y="157118"/>
                    <a:pt x="198578" y="149717"/>
                    <a:pt x="198578" y="137763"/>
                  </a:cubicBezTo>
                  <a:cubicBezTo>
                    <a:pt x="198578" y="131501"/>
                    <a:pt x="201991" y="126377"/>
                    <a:pt x="207681" y="122962"/>
                  </a:cubicBezTo>
                  <a:cubicBezTo>
                    <a:pt x="203129" y="120115"/>
                    <a:pt x="200284" y="116131"/>
                    <a:pt x="200284" y="109869"/>
                  </a:cubicBezTo>
                  <a:cubicBezTo>
                    <a:pt x="200284" y="102468"/>
                    <a:pt x="203698" y="96206"/>
                    <a:pt x="212802" y="91652"/>
                  </a:cubicBezTo>
                  <a:cubicBezTo>
                    <a:pt x="207112" y="85959"/>
                    <a:pt x="204267" y="78559"/>
                    <a:pt x="204267" y="69451"/>
                  </a:cubicBezTo>
                  <a:cubicBezTo>
                    <a:pt x="204267" y="50665"/>
                    <a:pt x="216785" y="38141"/>
                    <a:pt x="238976" y="38141"/>
                  </a:cubicBezTo>
                  <a:cubicBezTo>
                    <a:pt x="243528" y="38141"/>
                    <a:pt x="247511" y="38710"/>
                    <a:pt x="251494" y="39849"/>
                  </a:cubicBezTo>
                  <a:lnTo>
                    <a:pt x="287340" y="39849"/>
                  </a:lnTo>
                  <a:close/>
                  <a:moveTo>
                    <a:pt x="222475" y="127516"/>
                  </a:moveTo>
                  <a:cubicBezTo>
                    <a:pt x="219630" y="129793"/>
                    <a:pt x="219061" y="132070"/>
                    <a:pt x="219061" y="133778"/>
                  </a:cubicBezTo>
                  <a:cubicBezTo>
                    <a:pt x="219061" y="138901"/>
                    <a:pt x="223044" y="141748"/>
                    <a:pt x="241821" y="141748"/>
                  </a:cubicBezTo>
                  <a:cubicBezTo>
                    <a:pt x="257183" y="141748"/>
                    <a:pt x="261735" y="137193"/>
                    <a:pt x="261735" y="133778"/>
                  </a:cubicBezTo>
                  <a:cubicBezTo>
                    <a:pt x="261735" y="125808"/>
                    <a:pt x="239545" y="129793"/>
                    <a:pt x="222475" y="127516"/>
                  </a:cubicBezTo>
                  <a:close/>
                  <a:moveTo>
                    <a:pt x="251494" y="69451"/>
                  </a:moveTo>
                  <a:cubicBezTo>
                    <a:pt x="251494" y="59773"/>
                    <a:pt x="248080" y="54080"/>
                    <a:pt x="239545" y="54080"/>
                  </a:cubicBezTo>
                  <a:cubicBezTo>
                    <a:pt x="231010" y="54080"/>
                    <a:pt x="227596" y="59773"/>
                    <a:pt x="227596" y="69451"/>
                  </a:cubicBezTo>
                  <a:cubicBezTo>
                    <a:pt x="227596" y="79128"/>
                    <a:pt x="231010" y="84821"/>
                    <a:pt x="239545" y="84821"/>
                  </a:cubicBezTo>
                  <a:cubicBezTo>
                    <a:pt x="247511" y="84821"/>
                    <a:pt x="251494" y="79128"/>
                    <a:pt x="251494" y="69451"/>
                  </a:cubicBezTo>
                  <a:close/>
                  <a:moveTo>
                    <a:pt x="299858" y="14232"/>
                  </a:moveTo>
                  <a:cubicBezTo>
                    <a:pt x="299858" y="5693"/>
                    <a:pt x="304979" y="0"/>
                    <a:pt x="314082" y="0"/>
                  </a:cubicBezTo>
                  <a:cubicBezTo>
                    <a:pt x="322617" y="0"/>
                    <a:pt x="328876" y="5693"/>
                    <a:pt x="328876" y="14232"/>
                  </a:cubicBezTo>
                  <a:cubicBezTo>
                    <a:pt x="328876" y="22771"/>
                    <a:pt x="323186" y="28463"/>
                    <a:pt x="314082" y="28463"/>
                  </a:cubicBezTo>
                  <a:cubicBezTo>
                    <a:pt x="304979" y="28463"/>
                    <a:pt x="299858" y="22771"/>
                    <a:pt x="299858" y="14232"/>
                  </a:cubicBezTo>
                  <a:close/>
                  <a:moveTo>
                    <a:pt x="301565" y="39279"/>
                  </a:moveTo>
                  <a:lnTo>
                    <a:pt x="326600" y="39279"/>
                  </a:lnTo>
                  <a:lnTo>
                    <a:pt x="326600" y="124670"/>
                  </a:lnTo>
                  <a:lnTo>
                    <a:pt x="301565" y="124670"/>
                  </a:lnTo>
                  <a:lnTo>
                    <a:pt x="301565" y="39279"/>
                  </a:lnTo>
                  <a:close/>
                  <a:moveTo>
                    <a:pt x="347653" y="39279"/>
                  </a:moveTo>
                  <a:lnTo>
                    <a:pt x="372688" y="39279"/>
                  </a:lnTo>
                  <a:lnTo>
                    <a:pt x="372688" y="52942"/>
                  </a:lnTo>
                  <a:lnTo>
                    <a:pt x="373258" y="52942"/>
                  </a:lnTo>
                  <a:cubicBezTo>
                    <a:pt x="378947" y="43264"/>
                    <a:pt x="386913" y="37572"/>
                    <a:pt x="401138" y="37572"/>
                  </a:cubicBezTo>
                  <a:cubicBezTo>
                    <a:pt x="421622" y="37572"/>
                    <a:pt x="429018" y="48957"/>
                    <a:pt x="429018" y="68881"/>
                  </a:cubicBezTo>
                  <a:lnTo>
                    <a:pt x="429018" y="124670"/>
                  </a:lnTo>
                  <a:lnTo>
                    <a:pt x="403983" y="124670"/>
                  </a:lnTo>
                  <a:lnTo>
                    <a:pt x="403983" y="75713"/>
                  </a:lnTo>
                  <a:cubicBezTo>
                    <a:pt x="403983" y="64896"/>
                    <a:pt x="400569" y="59204"/>
                    <a:pt x="390327" y="59204"/>
                  </a:cubicBezTo>
                  <a:cubicBezTo>
                    <a:pt x="379516" y="59204"/>
                    <a:pt x="372688" y="66604"/>
                    <a:pt x="372688" y="77420"/>
                  </a:cubicBezTo>
                  <a:lnTo>
                    <a:pt x="372688" y="124670"/>
                  </a:lnTo>
                  <a:lnTo>
                    <a:pt x="347653" y="124670"/>
                  </a:lnTo>
                  <a:lnTo>
                    <a:pt x="347653" y="39279"/>
                  </a:lnTo>
                  <a:close/>
                  <a:moveTo>
                    <a:pt x="526316" y="93360"/>
                  </a:moveTo>
                  <a:cubicBezTo>
                    <a:pt x="525178" y="111007"/>
                    <a:pt x="512660" y="126377"/>
                    <a:pt x="487055" y="126377"/>
                  </a:cubicBezTo>
                  <a:cubicBezTo>
                    <a:pt x="457468" y="126377"/>
                    <a:pt x="445519" y="108730"/>
                    <a:pt x="445519" y="81975"/>
                  </a:cubicBezTo>
                  <a:cubicBezTo>
                    <a:pt x="445519" y="55219"/>
                    <a:pt x="459744" y="37572"/>
                    <a:pt x="487624" y="37572"/>
                  </a:cubicBezTo>
                  <a:cubicBezTo>
                    <a:pt x="515505" y="37572"/>
                    <a:pt x="526316" y="54650"/>
                    <a:pt x="526316" y="83113"/>
                  </a:cubicBezTo>
                  <a:lnTo>
                    <a:pt x="526316" y="86529"/>
                  </a:lnTo>
                  <a:lnTo>
                    <a:pt x="470555" y="86529"/>
                  </a:lnTo>
                  <a:cubicBezTo>
                    <a:pt x="471123" y="99622"/>
                    <a:pt x="475676" y="107022"/>
                    <a:pt x="486486" y="107022"/>
                  </a:cubicBezTo>
                  <a:cubicBezTo>
                    <a:pt x="496159" y="107022"/>
                    <a:pt x="501280" y="100760"/>
                    <a:pt x="501280" y="93360"/>
                  </a:cubicBezTo>
                  <a:lnTo>
                    <a:pt x="526316" y="93360"/>
                  </a:lnTo>
                  <a:close/>
                  <a:moveTo>
                    <a:pt x="501280" y="72866"/>
                  </a:moveTo>
                  <a:cubicBezTo>
                    <a:pt x="500711" y="64327"/>
                    <a:pt x="496728" y="56357"/>
                    <a:pt x="486486" y="56357"/>
                  </a:cubicBezTo>
                  <a:cubicBezTo>
                    <a:pt x="476813" y="56357"/>
                    <a:pt x="472262" y="62050"/>
                    <a:pt x="471123" y="72866"/>
                  </a:cubicBezTo>
                  <a:lnTo>
                    <a:pt x="501280" y="72866"/>
                  </a:lnTo>
                  <a:close/>
                  <a:moveTo>
                    <a:pt x="619630" y="93360"/>
                  </a:moveTo>
                  <a:cubicBezTo>
                    <a:pt x="618492" y="111007"/>
                    <a:pt x="605974" y="126377"/>
                    <a:pt x="580370" y="126377"/>
                  </a:cubicBezTo>
                  <a:cubicBezTo>
                    <a:pt x="550782" y="126377"/>
                    <a:pt x="538833" y="108730"/>
                    <a:pt x="538833" y="81975"/>
                  </a:cubicBezTo>
                  <a:cubicBezTo>
                    <a:pt x="538833" y="55219"/>
                    <a:pt x="553058" y="37572"/>
                    <a:pt x="580939" y="37572"/>
                  </a:cubicBezTo>
                  <a:cubicBezTo>
                    <a:pt x="608819" y="37572"/>
                    <a:pt x="619630" y="54650"/>
                    <a:pt x="619630" y="83113"/>
                  </a:cubicBezTo>
                  <a:lnTo>
                    <a:pt x="619630" y="86529"/>
                  </a:lnTo>
                  <a:lnTo>
                    <a:pt x="564438" y="86529"/>
                  </a:lnTo>
                  <a:cubicBezTo>
                    <a:pt x="565007" y="99622"/>
                    <a:pt x="569559" y="107022"/>
                    <a:pt x="580370" y="107022"/>
                  </a:cubicBezTo>
                  <a:cubicBezTo>
                    <a:pt x="590042" y="107022"/>
                    <a:pt x="595164" y="100760"/>
                    <a:pt x="595164" y="93360"/>
                  </a:cubicBezTo>
                  <a:lnTo>
                    <a:pt x="619630" y="93360"/>
                  </a:lnTo>
                  <a:close/>
                  <a:moveTo>
                    <a:pt x="594594" y="72866"/>
                  </a:moveTo>
                  <a:cubicBezTo>
                    <a:pt x="594025" y="64327"/>
                    <a:pt x="590042" y="56357"/>
                    <a:pt x="579801" y="56357"/>
                  </a:cubicBezTo>
                  <a:cubicBezTo>
                    <a:pt x="570128" y="56357"/>
                    <a:pt x="565576" y="62050"/>
                    <a:pt x="564438" y="72866"/>
                  </a:cubicBezTo>
                  <a:lnTo>
                    <a:pt x="594594" y="72866"/>
                  </a:lnTo>
                  <a:close/>
                  <a:moveTo>
                    <a:pt x="636700" y="39279"/>
                  </a:moveTo>
                  <a:lnTo>
                    <a:pt x="661735" y="39279"/>
                  </a:lnTo>
                  <a:lnTo>
                    <a:pt x="661735" y="52942"/>
                  </a:lnTo>
                  <a:lnTo>
                    <a:pt x="662304" y="52942"/>
                  </a:lnTo>
                  <a:cubicBezTo>
                    <a:pt x="667994" y="43264"/>
                    <a:pt x="675391" y="37572"/>
                    <a:pt x="683926" y="37572"/>
                  </a:cubicBezTo>
                  <a:cubicBezTo>
                    <a:pt x="686202" y="37572"/>
                    <a:pt x="688478" y="38141"/>
                    <a:pt x="691323" y="38710"/>
                  </a:cubicBezTo>
                  <a:lnTo>
                    <a:pt x="691323" y="64896"/>
                  </a:lnTo>
                  <a:cubicBezTo>
                    <a:pt x="688478" y="63758"/>
                    <a:pt x="685064" y="63189"/>
                    <a:pt x="680512" y="63189"/>
                  </a:cubicBezTo>
                  <a:cubicBezTo>
                    <a:pt x="669701" y="63189"/>
                    <a:pt x="662304" y="70020"/>
                    <a:pt x="662304" y="81975"/>
                  </a:cubicBezTo>
                  <a:lnTo>
                    <a:pt x="662304" y="124670"/>
                  </a:lnTo>
                  <a:lnTo>
                    <a:pt x="637269" y="124670"/>
                  </a:lnTo>
                  <a:lnTo>
                    <a:pt x="637269" y="39279"/>
                  </a:lnTo>
                  <a:close/>
                  <a:moveTo>
                    <a:pt x="702702" y="14232"/>
                  </a:moveTo>
                  <a:cubicBezTo>
                    <a:pt x="702702" y="5693"/>
                    <a:pt x="707823" y="0"/>
                    <a:pt x="716927" y="0"/>
                  </a:cubicBezTo>
                  <a:cubicBezTo>
                    <a:pt x="725462" y="0"/>
                    <a:pt x="731721" y="5693"/>
                    <a:pt x="731721" y="14232"/>
                  </a:cubicBezTo>
                  <a:cubicBezTo>
                    <a:pt x="731721" y="22771"/>
                    <a:pt x="726031" y="28463"/>
                    <a:pt x="716927" y="28463"/>
                  </a:cubicBezTo>
                  <a:cubicBezTo>
                    <a:pt x="707823" y="28463"/>
                    <a:pt x="702702" y="22771"/>
                    <a:pt x="702702" y="14232"/>
                  </a:cubicBezTo>
                  <a:close/>
                  <a:moveTo>
                    <a:pt x="704409" y="39279"/>
                  </a:moveTo>
                  <a:lnTo>
                    <a:pt x="729445" y="39279"/>
                  </a:lnTo>
                  <a:lnTo>
                    <a:pt x="729445" y="124670"/>
                  </a:lnTo>
                  <a:lnTo>
                    <a:pt x="704409" y="124670"/>
                  </a:lnTo>
                  <a:lnTo>
                    <a:pt x="704409" y="39279"/>
                  </a:lnTo>
                  <a:close/>
                  <a:moveTo>
                    <a:pt x="750498" y="39279"/>
                  </a:moveTo>
                  <a:lnTo>
                    <a:pt x="775533" y="39279"/>
                  </a:lnTo>
                  <a:lnTo>
                    <a:pt x="775533" y="52942"/>
                  </a:lnTo>
                  <a:lnTo>
                    <a:pt x="776102" y="52942"/>
                  </a:lnTo>
                  <a:cubicBezTo>
                    <a:pt x="781792" y="43264"/>
                    <a:pt x="789758" y="37572"/>
                    <a:pt x="803982" y="37572"/>
                  </a:cubicBezTo>
                  <a:cubicBezTo>
                    <a:pt x="824466" y="37572"/>
                    <a:pt x="831863" y="48957"/>
                    <a:pt x="831863" y="68881"/>
                  </a:cubicBezTo>
                  <a:lnTo>
                    <a:pt x="831863" y="124670"/>
                  </a:lnTo>
                  <a:lnTo>
                    <a:pt x="806827" y="124670"/>
                  </a:lnTo>
                  <a:lnTo>
                    <a:pt x="806827" y="75713"/>
                  </a:lnTo>
                  <a:cubicBezTo>
                    <a:pt x="806827" y="64896"/>
                    <a:pt x="803414" y="59204"/>
                    <a:pt x="793172" y="59204"/>
                  </a:cubicBezTo>
                  <a:cubicBezTo>
                    <a:pt x="782361" y="59204"/>
                    <a:pt x="775533" y="66604"/>
                    <a:pt x="775533" y="77420"/>
                  </a:cubicBezTo>
                  <a:lnTo>
                    <a:pt x="775533" y="124670"/>
                  </a:lnTo>
                  <a:lnTo>
                    <a:pt x="750498" y="124670"/>
                  </a:lnTo>
                  <a:lnTo>
                    <a:pt x="750498" y="39279"/>
                  </a:lnTo>
                  <a:close/>
                  <a:moveTo>
                    <a:pt x="932574" y="39279"/>
                  </a:moveTo>
                  <a:lnTo>
                    <a:pt x="932574" y="58065"/>
                  </a:lnTo>
                  <a:lnTo>
                    <a:pt x="917212" y="58065"/>
                  </a:lnTo>
                  <a:cubicBezTo>
                    <a:pt x="918918" y="61481"/>
                    <a:pt x="919488" y="65466"/>
                    <a:pt x="919488" y="69451"/>
                  </a:cubicBezTo>
                  <a:cubicBezTo>
                    <a:pt x="919488" y="87667"/>
                    <a:pt x="906970" y="100760"/>
                    <a:pt x="885348" y="100760"/>
                  </a:cubicBezTo>
                  <a:cubicBezTo>
                    <a:pt x="880227" y="100760"/>
                    <a:pt x="875106" y="100191"/>
                    <a:pt x="871124" y="98483"/>
                  </a:cubicBezTo>
                  <a:cubicBezTo>
                    <a:pt x="869416" y="100191"/>
                    <a:pt x="868847" y="101899"/>
                    <a:pt x="868847" y="103607"/>
                  </a:cubicBezTo>
                  <a:cubicBezTo>
                    <a:pt x="868847" y="114992"/>
                    <a:pt x="930867" y="95068"/>
                    <a:pt x="930867" y="130932"/>
                  </a:cubicBezTo>
                  <a:cubicBezTo>
                    <a:pt x="930867" y="145163"/>
                    <a:pt x="922333" y="157118"/>
                    <a:pt x="885917" y="157118"/>
                  </a:cubicBezTo>
                  <a:cubicBezTo>
                    <a:pt x="854623" y="157118"/>
                    <a:pt x="844381" y="149717"/>
                    <a:pt x="844381" y="137763"/>
                  </a:cubicBezTo>
                  <a:cubicBezTo>
                    <a:pt x="844381" y="131501"/>
                    <a:pt x="847795" y="126377"/>
                    <a:pt x="853485" y="122962"/>
                  </a:cubicBezTo>
                  <a:cubicBezTo>
                    <a:pt x="848933" y="120115"/>
                    <a:pt x="846088" y="116131"/>
                    <a:pt x="846088" y="109869"/>
                  </a:cubicBezTo>
                  <a:cubicBezTo>
                    <a:pt x="846088" y="102468"/>
                    <a:pt x="849502" y="96206"/>
                    <a:pt x="858606" y="91652"/>
                  </a:cubicBezTo>
                  <a:cubicBezTo>
                    <a:pt x="852916" y="85959"/>
                    <a:pt x="850071" y="78559"/>
                    <a:pt x="850071" y="69451"/>
                  </a:cubicBezTo>
                  <a:cubicBezTo>
                    <a:pt x="850071" y="50665"/>
                    <a:pt x="862589" y="38141"/>
                    <a:pt x="884779" y="38141"/>
                  </a:cubicBezTo>
                  <a:cubicBezTo>
                    <a:pt x="889331" y="38141"/>
                    <a:pt x="893314" y="38710"/>
                    <a:pt x="897297" y="39849"/>
                  </a:cubicBezTo>
                  <a:lnTo>
                    <a:pt x="932574" y="39849"/>
                  </a:lnTo>
                  <a:close/>
                  <a:moveTo>
                    <a:pt x="867709" y="127516"/>
                  </a:moveTo>
                  <a:cubicBezTo>
                    <a:pt x="864864" y="129793"/>
                    <a:pt x="864296" y="132070"/>
                    <a:pt x="864296" y="133778"/>
                  </a:cubicBezTo>
                  <a:cubicBezTo>
                    <a:pt x="864296" y="138901"/>
                    <a:pt x="868279" y="141748"/>
                    <a:pt x="887055" y="141748"/>
                  </a:cubicBezTo>
                  <a:cubicBezTo>
                    <a:pt x="902418" y="141748"/>
                    <a:pt x="906970" y="137193"/>
                    <a:pt x="906970" y="133778"/>
                  </a:cubicBezTo>
                  <a:cubicBezTo>
                    <a:pt x="907539" y="125808"/>
                    <a:pt x="885348" y="129793"/>
                    <a:pt x="867709" y="127516"/>
                  </a:cubicBezTo>
                  <a:close/>
                  <a:moveTo>
                    <a:pt x="896728" y="69451"/>
                  </a:moveTo>
                  <a:cubicBezTo>
                    <a:pt x="896728" y="59773"/>
                    <a:pt x="893314" y="54080"/>
                    <a:pt x="884779" y="54080"/>
                  </a:cubicBezTo>
                  <a:cubicBezTo>
                    <a:pt x="876244" y="54080"/>
                    <a:pt x="872830" y="59773"/>
                    <a:pt x="872830" y="69451"/>
                  </a:cubicBezTo>
                  <a:cubicBezTo>
                    <a:pt x="872830" y="79128"/>
                    <a:pt x="876244" y="84821"/>
                    <a:pt x="884779" y="84821"/>
                  </a:cubicBezTo>
                  <a:cubicBezTo>
                    <a:pt x="893314" y="84821"/>
                    <a:pt x="896728" y="79128"/>
                    <a:pt x="896728" y="69451"/>
                  </a:cubicBezTo>
                  <a:close/>
                  <a:moveTo>
                    <a:pt x="569" y="159964"/>
                  </a:moveTo>
                  <a:lnTo>
                    <a:pt x="82504" y="159964"/>
                  </a:lnTo>
                  <a:lnTo>
                    <a:pt x="82504" y="181596"/>
                  </a:lnTo>
                  <a:lnTo>
                    <a:pt x="27311" y="181596"/>
                  </a:lnTo>
                  <a:lnTo>
                    <a:pt x="27311" y="208921"/>
                  </a:lnTo>
                  <a:lnTo>
                    <a:pt x="79090" y="208921"/>
                  </a:lnTo>
                  <a:lnTo>
                    <a:pt x="79090" y="229984"/>
                  </a:lnTo>
                  <a:lnTo>
                    <a:pt x="27311" y="229984"/>
                  </a:lnTo>
                  <a:lnTo>
                    <a:pt x="27311" y="277803"/>
                  </a:lnTo>
                  <a:lnTo>
                    <a:pt x="569" y="277803"/>
                  </a:lnTo>
                  <a:lnTo>
                    <a:pt x="569" y="159964"/>
                  </a:lnTo>
                  <a:close/>
                  <a:moveTo>
                    <a:pt x="99573" y="167365"/>
                  </a:moveTo>
                  <a:cubicBezTo>
                    <a:pt x="99573" y="158826"/>
                    <a:pt x="104694" y="153133"/>
                    <a:pt x="113798" y="153133"/>
                  </a:cubicBezTo>
                  <a:cubicBezTo>
                    <a:pt x="122333" y="153133"/>
                    <a:pt x="128592" y="158826"/>
                    <a:pt x="128592" y="167365"/>
                  </a:cubicBezTo>
                  <a:cubicBezTo>
                    <a:pt x="128592" y="175904"/>
                    <a:pt x="122902" y="181596"/>
                    <a:pt x="113798" y="181596"/>
                  </a:cubicBezTo>
                  <a:cubicBezTo>
                    <a:pt x="104694" y="181596"/>
                    <a:pt x="99573" y="175904"/>
                    <a:pt x="99573" y="167365"/>
                  </a:cubicBezTo>
                  <a:close/>
                  <a:moveTo>
                    <a:pt x="101280" y="192412"/>
                  </a:moveTo>
                  <a:lnTo>
                    <a:pt x="126316" y="192412"/>
                  </a:lnTo>
                  <a:lnTo>
                    <a:pt x="126316" y="277803"/>
                  </a:lnTo>
                  <a:lnTo>
                    <a:pt x="101280" y="277803"/>
                  </a:lnTo>
                  <a:lnTo>
                    <a:pt x="101280" y="192412"/>
                  </a:lnTo>
                  <a:close/>
                  <a:moveTo>
                    <a:pt x="147368" y="192412"/>
                  </a:moveTo>
                  <a:lnTo>
                    <a:pt x="172404" y="192412"/>
                  </a:lnTo>
                  <a:lnTo>
                    <a:pt x="172404" y="206075"/>
                  </a:lnTo>
                  <a:lnTo>
                    <a:pt x="172973" y="206075"/>
                  </a:lnTo>
                  <a:cubicBezTo>
                    <a:pt x="178663" y="196397"/>
                    <a:pt x="186060" y="190705"/>
                    <a:pt x="194595" y="190705"/>
                  </a:cubicBezTo>
                  <a:cubicBezTo>
                    <a:pt x="196871" y="190705"/>
                    <a:pt x="199146" y="191274"/>
                    <a:pt x="201991" y="191843"/>
                  </a:cubicBezTo>
                  <a:lnTo>
                    <a:pt x="201991" y="218029"/>
                  </a:lnTo>
                  <a:cubicBezTo>
                    <a:pt x="199146" y="216891"/>
                    <a:pt x="195733" y="216322"/>
                    <a:pt x="191181" y="216322"/>
                  </a:cubicBezTo>
                  <a:cubicBezTo>
                    <a:pt x="180370" y="216322"/>
                    <a:pt x="172973" y="223153"/>
                    <a:pt x="172973" y="235107"/>
                  </a:cubicBezTo>
                  <a:lnTo>
                    <a:pt x="172973" y="277803"/>
                  </a:lnTo>
                  <a:lnTo>
                    <a:pt x="147937" y="277803"/>
                  </a:lnTo>
                  <a:lnTo>
                    <a:pt x="147937" y="192412"/>
                  </a:lnTo>
                  <a:close/>
                  <a:moveTo>
                    <a:pt x="234993" y="249339"/>
                  </a:moveTo>
                  <a:cubicBezTo>
                    <a:pt x="235562" y="259017"/>
                    <a:pt x="242390" y="261863"/>
                    <a:pt x="250355" y="261863"/>
                  </a:cubicBezTo>
                  <a:cubicBezTo>
                    <a:pt x="258890" y="261863"/>
                    <a:pt x="262304" y="259017"/>
                    <a:pt x="262304" y="254463"/>
                  </a:cubicBezTo>
                  <a:cubicBezTo>
                    <a:pt x="262304" y="240231"/>
                    <a:pt x="213371" y="251047"/>
                    <a:pt x="213371" y="218029"/>
                  </a:cubicBezTo>
                  <a:cubicBezTo>
                    <a:pt x="213371" y="202659"/>
                    <a:pt x="224182" y="190705"/>
                    <a:pt x="248649" y="190705"/>
                  </a:cubicBezTo>
                  <a:cubicBezTo>
                    <a:pt x="272546" y="190705"/>
                    <a:pt x="285064" y="201521"/>
                    <a:pt x="285633" y="219737"/>
                  </a:cubicBezTo>
                  <a:lnTo>
                    <a:pt x="261735" y="219737"/>
                  </a:lnTo>
                  <a:cubicBezTo>
                    <a:pt x="261735" y="211767"/>
                    <a:pt x="256045" y="208352"/>
                    <a:pt x="248649" y="208352"/>
                  </a:cubicBezTo>
                  <a:cubicBezTo>
                    <a:pt x="240683" y="208352"/>
                    <a:pt x="238407" y="212337"/>
                    <a:pt x="238407" y="215183"/>
                  </a:cubicBezTo>
                  <a:cubicBezTo>
                    <a:pt x="238407" y="229415"/>
                    <a:pt x="287340" y="218599"/>
                    <a:pt x="287340" y="252185"/>
                  </a:cubicBezTo>
                  <a:cubicBezTo>
                    <a:pt x="287340" y="268125"/>
                    <a:pt x="276529" y="278941"/>
                    <a:pt x="250925" y="278941"/>
                  </a:cubicBezTo>
                  <a:cubicBezTo>
                    <a:pt x="226458" y="278941"/>
                    <a:pt x="211664" y="271541"/>
                    <a:pt x="210526" y="248770"/>
                  </a:cubicBezTo>
                  <a:lnTo>
                    <a:pt x="234993" y="248770"/>
                  </a:lnTo>
                  <a:close/>
                  <a:moveTo>
                    <a:pt x="308393" y="212337"/>
                  </a:moveTo>
                  <a:lnTo>
                    <a:pt x="297013" y="212337"/>
                  </a:lnTo>
                  <a:lnTo>
                    <a:pt x="297013" y="192412"/>
                  </a:lnTo>
                  <a:lnTo>
                    <a:pt x="308393" y="192412"/>
                  </a:lnTo>
                  <a:lnTo>
                    <a:pt x="308393" y="170211"/>
                  </a:lnTo>
                  <a:lnTo>
                    <a:pt x="333428" y="170211"/>
                  </a:lnTo>
                  <a:lnTo>
                    <a:pt x="333428" y="192412"/>
                  </a:lnTo>
                  <a:lnTo>
                    <a:pt x="353343" y="192412"/>
                  </a:lnTo>
                  <a:lnTo>
                    <a:pt x="353343" y="212337"/>
                  </a:lnTo>
                  <a:lnTo>
                    <a:pt x="333428" y="212337"/>
                  </a:lnTo>
                  <a:lnTo>
                    <a:pt x="333428" y="244785"/>
                  </a:lnTo>
                  <a:cubicBezTo>
                    <a:pt x="333428" y="252755"/>
                    <a:pt x="337411" y="256170"/>
                    <a:pt x="346515" y="256170"/>
                  </a:cubicBezTo>
                  <a:cubicBezTo>
                    <a:pt x="348791" y="256170"/>
                    <a:pt x="351067" y="256170"/>
                    <a:pt x="355050" y="255601"/>
                  </a:cubicBezTo>
                  <a:lnTo>
                    <a:pt x="355050" y="277803"/>
                  </a:lnTo>
                  <a:cubicBezTo>
                    <a:pt x="351636" y="278372"/>
                    <a:pt x="347084" y="279510"/>
                    <a:pt x="341963" y="279510"/>
                  </a:cubicBezTo>
                  <a:cubicBezTo>
                    <a:pt x="319772" y="279510"/>
                    <a:pt x="308393" y="269833"/>
                    <a:pt x="308393" y="245354"/>
                  </a:cubicBezTo>
                  <a:lnTo>
                    <a:pt x="308393" y="212337"/>
                  </a:lnTo>
                  <a:close/>
                </a:path>
              </a:pathLst>
            </a:custGeom>
            <a:solidFill>
              <a:srgbClr val="858381"/>
            </a:solidFill>
            <a:ln w="5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F8A3DF4D-56F2-30EF-41C0-DC2A731C5729}"/>
                </a:ext>
              </a:extLst>
            </p:cNvPr>
            <p:cNvSpPr/>
            <p:nvPr/>
          </p:nvSpPr>
          <p:spPr>
            <a:xfrm>
              <a:off x="3487075" y="6411984"/>
              <a:ext cx="1250639" cy="290924"/>
            </a:xfrm>
            <a:custGeom>
              <a:avLst/>
              <a:gdLst>
                <a:gd name="connsiteX0" fmla="*/ 1063442 w 1250639"/>
                <a:gd name="connsiteY0" fmla="*/ 223153 h 290924"/>
                <a:gd name="connsiteX1" fmla="*/ 1155049 w 1250639"/>
                <a:gd name="connsiteY1" fmla="*/ 149717 h 290924"/>
                <a:gd name="connsiteX2" fmla="*/ 1188051 w 1250639"/>
                <a:gd name="connsiteY2" fmla="*/ 154272 h 290924"/>
                <a:gd name="connsiteX3" fmla="*/ 1188620 w 1250639"/>
                <a:gd name="connsiteY3" fmla="*/ 154272 h 290924"/>
                <a:gd name="connsiteX4" fmla="*/ 1190327 w 1250639"/>
                <a:gd name="connsiteY4" fmla="*/ 154841 h 290924"/>
                <a:gd name="connsiteX5" fmla="*/ 1192033 w 1250639"/>
                <a:gd name="connsiteY5" fmla="*/ 155410 h 290924"/>
                <a:gd name="connsiteX6" fmla="*/ 1193171 w 1250639"/>
                <a:gd name="connsiteY6" fmla="*/ 155410 h 290924"/>
                <a:gd name="connsiteX7" fmla="*/ 1194310 w 1250639"/>
                <a:gd name="connsiteY7" fmla="*/ 155979 h 290924"/>
                <a:gd name="connsiteX8" fmla="*/ 1199431 w 1250639"/>
                <a:gd name="connsiteY8" fmla="*/ 157687 h 290924"/>
                <a:gd name="connsiteX9" fmla="*/ 1199431 w 1250639"/>
                <a:gd name="connsiteY9" fmla="*/ 157687 h 290924"/>
                <a:gd name="connsiteX10" fmla="*/ 1202276 w 1250639"/>
                <a:gd name="connsiteY10" fmla="*/ 158826 h 290924"/>
                <a:gd name="connsiteX11" fmla="*/ 1202276 w 1250639"/>
                <a:gd name="connsiteY11" fmla="*/ 146871 h 290924"/>
                <a:gd name="connsiteX12" fmla="*/ 1156187 w 1250639"/>
                <a:gd name="connsiteY12" fmla="*/ 106453 h 290924"/>
                <a:gd name="connsiteX13" fmla="*/ 1103840 w 1250639"/>
                <a:gd name="connsiteY13" fmla="*/ 138332 h 290924"/>
                <a:gd name="connsiteX14" fmla="*/ 1069701 w 1250639"/>
                <a:gd name="connsiteY14" fmla="*/ 105884 h 290924"/>
                <a:gd name="connsiteX15" fmla="*/ 1156756 w 1250639"/>
                <a:gd name="connsiteY15" fmla="*/ 60342 h 290924"/>
                <a:gd name="connsiteX16" fmla="*/ 1250640 w 1250639"/>
                <a:gd name="connsiteY16" fmla="*/ 143455 h 290924"/>
                <a:gd name="connsiteX17" fmla="*/ 1250640 w 1250639"/>
                <a:gd name="connsiteY17" fmla="*/ 285772 h 290924"/>
                <a:gd name="connsiteX18" fmla="*/ 1202276 w 1250639"/>
                <a:gd name="connsiteY18" fmla="*/ 285772 h 290924"/>
                <a:gd name="connsiteX19" fmla="*/ 1202276 w 1250639"/>
                <a:gd name="connsiteY19" fmla="*/ 266986 h 290924"/>
                <a:gd name="connsiteX20" fmla="*/ 1199999 w 1250639"/>
                <a:gd name="connsiteY20" fmla="*/ 268694 h 290924"/>
                <a:gd name="connsiteX21" fmla="*/ 1137411 w 1250639"/>
                <a:gd name="connsiteY21" fmla="*/ 290896 h 290924"/>
                <a:gd name="connsiteX22" fmla="*/ 1063442 w 1250639"/>
                <a:gd name="connsiteY22" fmla="*/ 223153 h 290924"/>
                <a:gd name="connsiteX23" fmla="*/ 1111237 w 1250639"/>
                <a:gd name="connsiteY23" fmla="*/ 219737 h 290924"/>
                <a:gd name="connsiteX24" fmla="*/ 1146514 w 1250639"/>
                <a:gd name="connsiteY24" fmla="*/ 247062 h 290924"/>
                <a:gd name="connsiteX25" fmla="*/ 1201706 w 1250639"/>
                <a:gd name="connsiteY25" fmla="*/ 227138 h 290924"/>
                <a:gd name="connsiteX26" fmla="*/ 1201706 w 1250639"/>
                <a:gd name="connsiteY26" fmla="*/ 200382 h 290924"/>
                <a:gd name="connsiteX27" fmla="*/ 1152773 w 1250639"/>
                <a:gd name="connsiteY27" fmla="*/ 190705 h 290924"/>
                <a:gd name="connsiteX28" fmla="*/ 1111237 w 1250639"/>
                <a:gd name="connsiteY28" fmla="*/ 219737 h 290924"/>
                <a:gd name="connsiteX29" fmla="*/ 1111237 w 1250639"/>
                <a:gd name="connsiteY29" fmla="*/ 219737 h 290924"/>
                <a:gd name="connsiteX30" fmla="*/ 862589 w 1250639"/>
                <a:gd name="connsiteY30" fmla="*/ 247631 h 290924"/>
                <a:gd name="connsiteX31" fmla="*/ 894452 w 1250639"/>
                <a:gd name="connsiteY31" fmla="*/ 214614 h 290924"/>
                <a:gd name="connsiteX32" fmla="*/ 958179 w 1250639"/>
                <a:gd name="connsiteY32" fmla="*/ 246493 h 290924"/>
                <a:gd name="connsiteX33" fmla="*/ 992318 w 1250639"/>
                <a:gd name="connsiteY33" fmla="*/ 223722 h 290924"/>
                <a:gd name="connsiteX34" fmla="*/ 976386 w 1250639"/>
                <a:gd name="connsiteY34" fmla="*/ 204936 h 290924"/>
                <a:gd name="connsiteX35" fmla="*/ 966714 w 1250639"/>
                <a:gd name="connsiteY35" fmla="*/ 202090 h 290924"/>
                <a:gd name="connsiteX36" fmla="*/ 937695 w 1250639"/>
                <a:gd name="connsiteY36" fmla="*/ 194689 h 290924"/>
                <a:gd name="connsiteX37" fmla="*/ 871123 w 1250639"/>
                <a:gd name="connsiteY37" fmla="*/ 125239 h 290924"/>
                <a:gd name="connsiteX38" fmla="*/ 951351 w 1250639"/>
                <a:gd name="connsiteY38" fmla="*/ 59773 h 290924"/>
                <a:gd name="connsiteX39" fmla="*/ 1033285 w 1250639"/>
                <a:gd name="connsiteY39" fmla="*/ 96775 h 290924"/>
                <a:gd name="connsiteX40" fmla="*/ 1001422 w 1250639"/>
                <a:gd name="connsiteY40" fmla="*/ 131501 h 290924"/>
                <a:gd name="connsiteX41" fmla="*/ 949644 w 1250639"/>
                <a:gd name="connsiteY41" fmla="*/ 103607 h 290924"/>
                <a:gd name="connsiteX42" fmla="*/ 919488 w 1250639"/>
                <a:gd name="connsiteY42" fmla="*/ 124100 h 290924"/>
                <a:gd name="connsiteX43" fmla="*/ 936557 w 1250639"/>
                <a:gd name="connsiteY43" fmla="*/ 143455 h 290924"/>
                <a:gd name="connsiteX44" fmla="*/ 941109 w 1250639"/>
                <a:gd name="connsiteY44" fmla="*/ 144594 h 290924"/>
                <a:gd name="connsiteX45" fmla="*/ 975817 w 1250639"/>
                <a:gd name="connsiteY45" fmla="*/ 152564 h 290924"/>
                <a:gd name="connsiteX46" fmla="*/ 1041251 w 1250639"/>
                <a:gd name="connsiteY46" fmla="*/ 221445 h 290924"/>
                <a:gd name="connsiteX47" fmla="*/ 953627 w 1250639"/>
                <a:gd name="connsiteY47" fmla="*/ 289757 h 290924"/>
                <a:gd name="connsiteX48" fmla="*/ 862589 w 1250639"/>
                <a:gd name="connsiteY48" fmla="*/ 247631 h 290924"/>
                <a:gd name="connsiteX49" fmla="*/ 862589 w 1250639"/>
                <a:gd name="connsiteY49" fmla="*/ 247631 h 290924"/>
                <a:gd name="connsiteX50" fmla="*/ 649786 w 1250639"/>
                <a:gd name="connsiteY50" fmla="*/ 193551 h 290924"/>
                <a:gd name="connsiteX51" fmla="*/ 649786 w 1250639"/>
                <a:gd name="connsiteY51" fmla="*/ 66035 h 290924"/>
                <a:gd name="connsiteX52" fmla="*/ 700995 w 1250639"/>
                <a:gd name="connsiteY52" fmla="*/ 66035 h 290924"/>
                <a:gd name="connsiteX53" fmla="*/ 700995 w 1250639"/>
                <a:gd name="connsiteY53" fmla="*/ 197536 h 290924"/>
                <a:gd name="connsiteX54" fmla="*/ 741963 w 1250639"/>
                <a:gd name="connsiteY54" fmla="*/ 245354 h 290924"/>
                <a:gd name="connsiteX55" fmla="*/ 782930 w 1250639"/>
                <a:gd name="connsiteY55" fmla="*/ 197536 h 290924"/>
                <a:gd name="connsiteX56" fmla="*/ 782930 w 1250639"/>
                <a:gd name="connsiteY56" fmla="*/ 66035 h 290924"/>
                <a:gd name="connsiteX57" fmla="*/ 834139 w 1250639"/>
                <a:gd name="connsiteY57" fmla="*/ 66035 h 290924"/>
                <a:gd name="connsiteX58" fmla="*/ 834139 w 1250639"/>
                <a:gd name="connsiteY58" fmla="*/ 193551 h 290924"/>
                <a:gd name="connsiteX59" fmla="*/ 741394 w 1250639"/>
                <a:gd name="connsiteY59" fmla="*/ 290326 h 290924"/>
                <a:gd name="connsiteX60" fmla="*/ 649786 w 1250639"/>
                <a:gd name="connsiteY60" fmla="*/ 193551 h 290924"/>
                <a:gd name="connsiteX61" fmla="*/ 649786 w 1250639"/>
                <a:gd name="connsiteY61" fmla="*/ 193551 h 290924"/>
                <a:gd name="connsiteX62" fmla="*/ 514367 w 1250639"/>
                <a:gd name="connsiteY62" fmla="*/ 207783 h 290924"/>
                <a:gd name="connsiteX63" fmla="*/ 514367 w 1250639"/>
                <a:gd name="connsiteY63" fmla="*/ 111576 h 290924"/>
                <a:gd name="connsiteX64" fmla="*/ 481934 w 1250639"/>
                <a:gd name="connsiteY64" fmla="*/ 111576 h 290924"/>
                <a:gd name="connsiteX65" fmla="*/ 481934 w 1250639"/>
                <a:gd name="connsiteY65" fmla="*/ 66035 h 290924"/>
                <a:gd name="connsiteX66" fmla="*/ 514367 w 1250639"/>
                <a:gd name="connsiteY66" fmla="*/ 66035 h 290924"/>
                <a:gd name="connsiteX67" fmla="*/ 514367 w 1250639"/>
                <a:gd name="connsiteY67" fmla="*/ 569 h 290924"/>
                <a:gd name="connsiteX68" fmla="*/ 565007 w 1250639"/>
                <a:gd name="connsiteY68" fmla="*/ 569 h 290924"/>
                <a:gd name="connsiteX69" fmla="*/ 565007 w 1250639"/>
                <a:gd name="connsiteY69" fmla="*/ 66035 h 290924"/>
                <a:gd name="connsiteX70" fmla="*/ 617354 w 1250639"/>
                <a:gd name="connsiteY70" fmla="*/ 66035 h 290924"/>
                <a:gd name="connsiteX71" fmla="*/ 617354 w 1250639"/>
                <a:gd name="connsiteY71" fmla="*/ 111576 h 290924"/>
                <a:gd name="connsiteX72" fmla="*/ 565007 w 1250639"/>
                <a:gd name="connsiteY72" fmla="*/ 111576 h 290924"/>
                <a:gd name="connsiteX73" fmla="*/ 565007 w 1250639"/>
                <a:gd name="connsiteY73" fmla="*/ 200382 h 290924"/>
                <a:gd name="connsiteX74" fmla="*/ 600853 w 1250639"/>
                <a:gd name="connsiteY74" fmla="*/ 240231 h 290924"/>
                <a:gd name="connsiteX75" fmla="*/ 600853 w 1250639"/>
                <a:gd name="connsiteY75" fmla="*/ 240231 h 290924"/>
                <a:gd name="connsiteX76" fmla="*/ 617354 w 1250639"/>
                <a:gd name="connsiteY76" fmla="*/ 239092 h 290924"/>
                <a:gd name="connsiteX77" fmla="*/ 617354 w 1250639"/>
                <a:gd name="connsiteY77" fmla="*/ 284634 h 290924"/>
                <a:gd name="connsiteX78" fmla="*/ 590042 w 1250639"/>
                <a:gd name="connsiteY78" fmla="*/ 285772 h 290924"/>
                <a:gd name="connsiteX79" fmla="*/ 514367 w 1250639"/>
                <a:gd name="connsiteY79" fmla="*/ 207783 h 290924"/>
                <a:gd name="connsiteX80" fmla="*/ 514367 w 1250639"/>
                <a:gd name="connsiteY80" fmla="*/ 207783 h 290924"/>
                <a:gd name="connsiteX81" fmla="*/ 344808 w 1250639"/>
                <a:gd name="connsiteY81" fmla="*/ 285203 h 290924"/>
                <a:gd name="connsiteX82" fmla="*/ 344808 w 1250639"/>
                <a:gd name="connsiteY82" fmla="*/ 144025 h 290924"/>
                <a:gd name="connsiteX83" fmla="*/ 423328 w 1250639"/>
                <a:gd name="connsiteY83" fmla="*/ 65466 h 290924"/>
                <a:gd name="connsiteX84" fmla="*/ 452347 w 1250639"/>
                <a:gd name="connsiteY84" fmla="*/ 65466 h 290924"/>
                <a:gd name="connsiteX85" fmla="*/ 452347 w 1250639"/>
                <a:gd name="connsiteY85" fmla="*/ 111576 h 290924"/>
                <a:gd name="connsiteX86" fmla="*/ 434139 w 1250639"/>
                <a:gd name="connsiteY86" fmla="*/ 111576 h 290924"/>
                <a:gd name="connsiteX87" fmla="*/ 394879 w 1250639"/>
                <a:gd name="connsiteY87" fmla="*/ 150856 h 290924"/>
                <a:gd name="connsiteX88" fmla="*/ 394879 w 1250639"/>
                <a:gd name="connsiteY88" fmla="*/ 150856 h 290924"/>
                <a:gd name="connsiteX89" fmla="*/ 394879 w 1250639"/>
                <a:gd name="connsiteY89" fmla="*/ 285203 h 290924"/>
                <a:gd name="connsiteX90" fmla="*/ 344808 w 1250639"/>
                <a:gd name="connsiteY90" fmla="*/ 285203 h 290924"/>
                <a:gd name="connsiteX91" fmla="*/ 246942 w 1250639"/>
                <a:gd name="connsiteY91" fmla="*/ 285203 h 290924"/>
                <a:gd name="connsiteX92" fmla="*/ 246942 w 1250639"/>
                <a:gd name="connsiteY92" fmla="*/ 70589 h 290924"/>
                <a:gd name="connsiteX93" fmla="*/ 298151 w 1250639"/>
                <a:gd name="connsiteY93" fmla="*/ 140609 h 290924"/>
                <a:gd name="connsiteX94" fmla="*/ 298151 w 1250639"/>
                <a:gd name="connsiteY94" fmla="*/ 285203 h 290924"/>
                <a:gd name="connsiteX95" fmla="*/ 246942 w 1250639"/>
                <a:gd name="connsiteY95" fmla="*/ 285203 h 290924"/>
                <a:gd name="connsiteX96" fmla="*/ 77951 w 1250639"/>
                <a:gd name="connsiteY96" fmla="*/ 285203 h 290924"/>
                <a:gd name="connsiteX97" fmla="*/ 0 w 1250639"/>
                <a:gd name="connsiteY97" fmla="*/ 65466 h 290924"/>
                <a:gd name="connsiteX98" fmla="*/ 52347 w 1250639"/>
                <a:gd name="connsiteY98" fmla="*/ 65466 h 290924"/>
                <a:gd name="connsiteX99" fmla="*/ 105832 w 1250639"/>
                <a:gd name="connsiteY99" fmla="*/ 226568 h 290924"/>
                <a:gd name="connsiteX100" fmla="*/ 159317 w 1250639"/>
                <a:gd name="connsiteY100" fmla="*/ 65466 h 290924"/>
                <a:gd name="connsiteX101" fmla="*/ 211664 w 1250639"/>
                <a:gd name="connsiteY101" fmla="*/ 65466 h 290924"/>
                <a:gd name="connsiteX102" fmla="*/ 133713 w 1250639"/>
                <a:gd name="connsiteY102" fmla="*/ 285203 h 290924"/>
                <a:gd name="connsiteX103" fmla="*/ 77951 w 1250639"/>
                <a:gd name="connsiteY103" fmla="*/ 285203 h 290924"/>
                <a:gd name="connsiteX104" fmla="*/ 246942 w 1250639"/>
                <a:gd name="connsiteY104" fmla="*/ 0 h 290924"/>
                <a:gd name="connsiteX105" fmla="*/ 297013 w 1250639"/>
                <a:gd name="connsiteY105" fmla="*/ 0 h 290924"/>
                <a:gd name="connsiteX106" fmla="*/ 246942 w 1250639"/>
                <a:gd name="connsiteY106" fmla="*/ 60342 h 290924"/>
                <a:gd name="connsiteX107" fmla="*/ 246942 w 1250639"/>
                <a:gd name="connsiteY107" fmla="*/ 0 h 290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</a:cxnLst>
              <a:rect l="l" t="t" r="r" b="b"/>
              <a:pathLst>
                <a:path w="1250639" h="290924">
                  <a:moveTo>
                    <a:pt x="1063442" y="223153"/>
                  </a:moveTo>
                  <a:cubicBezTo>
                    <a:pt x="1063442" y="173057"/>
                    <a:pt x="1104409" y="149717"/>
                    <a:pt x="1155049" y="149717"/>
                  </a:cubicBezTo>
                  <a:cubicBezTo>
                    <a:pt x="1166429" y="149717"/>
                    <a:pt x="1177240" y="151425"/>
                    <a:pt x="1188051" y="154272"/>
                  </a:cubicBezTo>
                  <a:lnTo>
                    <a:pt x="1188620" y="154272"/>
                  </a:lnTo>
                  <a:cubicBezTo>
                    <a:pt x="1189188" y="154272"/>
                    <a:pt x="1189758" y="154272"/>
                    <a:pt x="1190327" y="154841"/>
                  </a:cubicBezTo>
                  <a:cubicBezTo>
                    <a:pt x="1190896" y="155410"/>
                    <a:pt x="1191465" y="154841"/>
                    <a:pt x="1192033" y="155410"/>
                  </a:cubicBezTo>
                  <a:cubicBezTo>
                    <a:pt x="1192603" y="155410"/>
                    <a:pt x="1192603" y="155410"/>
                    <a:pt x="1193171" y="155410"/>
                  </a:cubicBezTo>
                  <a:cubicBezTo>
                    <a:pt x="1193741" y="155410"/>
                    <a:pt x="1194310" y="155410"/>
                    <a:pt x="1194310" y="155979"/>
                  </a:cubicBezTo>
                  <a:cubicBezTo>
                    <a:pt x="1196016" y="156549"/>
                    <a:pt x="1198293" y="157118"/>
                    <a:pt x="1199431" y="157687"/>
                  </a:cubicBezTo>
                  <a:lnTo>
                    <a:pt x="1199431" y="157687"/>
                  </a:lnTo>
                  <a:cubicBezTo>
                    <a:pt x="1200568" y="158256"/>
                    <a:pt x="1201706" y="158256"/>
                    <a:pt x="1202276" y="158826"/>
                  </a:cubicBezTo>
                  <a:lnTo>
                    <a:pt x="1202276" y="146871"/>
                  </a:lnTo>
                  <a:cubicBezTo>
                    <a:pt x="1202276" y="124100"/>
                    <a:pt x="1183499" y="105884"/>
                    <a:pt x="1156187" y="106453"/>
                  </a:cubicBezTo>
                  <a:cubicBezTo>
                    <a:pt x="1133997" y="106453"/>
                    <a:pt x="1114082" y="118977"/>
                    <a:pt x="1103840" y="138332"/>
                  </a:cubicBezTo>
                  <a:lnTo>
                    <a:pt x="1069701" y="105884"/>
                  </a:lnTo>
                  <a:cubicBezTo>
                    <a:pt x="1087340" y="75143"/>
                    <a:pt x="1123186" y="60342"/>
                    <a:pt x="1156756" y="60342"/>
                  </a:cubicBezTo>
                  <a:cubicBezTo>
                    <a:pt x="1211379" y="60342"/>
                    <a:pt x="1250640" y="87098"/>
                    <a:pt x="1250640" y="143455"/>
                  </a:cubicBezTo>
                  <a:lnTo>
                    <a:pt x="1250640" y="285772"/>
                  </a:lnTo>
                  <a:lnTo>
                    <a:pt x="1202276" y="285772"/>
                  </a:lnTo>
                  <a:lnTo>
                    <a:pt x="1202276" y="266986"/>
                  </a:lnTo>
                  <a:cubicBezTo>
                    <a:pt x="1201706" y="267556"/>
                    <a:pt x="1201137" y="268125"/>
                    <a:pt x="1199999" y="268694"/>
                  </a:cubicBezTo>
                  <a:cubicBezTo>
                    <a:pt x="1182361" y="283495"/>
                    <a:pt x="1160170" y="291465"/>
                    <a:pt x="1137411" y="290896"/>
                  </a:cubicBezTo>
                  <a:cubicBezTo>
                    <a:pt x="1097012" y="290326"/>
                    <a:pt x="1063442" y="265848"/>
                    <a:pt x="1063442" y="223153"/>
                  </a:cubicBezTo>
                  <a:close/>
                  <a:moveTo>
                    <a:pt x="1111237" y="219737"/>
                  </a:moveTo>
                  <a:cubicBezTo>
                    <a:pt x="1111237" y="234538"/>
                    <a:pt x="1122617" y="247062"/>
                    <a:pt x="1146514" y="247062"/>
                  </a:cubicBezTo>
                  <a:cubicBezTo>
                    <a:pt x="1166429" y="247062"/>
                    <a:pt x="1186344" y="240231"/>
                    <a:pt x="1201706" y="227138"/>
                  </a:cubicBezTo>
                  <a:lnTo>
                    <a:pt x="1201706" y="200382"/>
                  </a:lnTo>
                  <a:cubicBezTo>
                    <a:pt x="1186344" y="194120"/>
                    <a:pt x="1169843" y="190705"/>
                    <a:pt x="1152773" y="190705"/>
                  </a:cubicBezTo>
                  <a:cubicBezTo>
                    <a:pt x="1128307" y="190705"/>
                    <a:pt x="1111237" y="200951"/>
                    <a:pt x="1111237" y="219737"/>
                  </a:cubicBezTo>
                  <a:lnTo>
                    <a:pt x="1111237" y="219737"/>
                  </a:lnTo>
                  <a:close/>
                  <a:moveTo>
                    <a:pt x="862589" y="247631"/>
                  </a:moveTo>
                  <a:lnTo>
                    <a:pt x="894452" y="214614"/>
                  </a:lnTo>
                  <a:cubicBezTo>
                    <a:pt x="909246" y="235107"/>
                    <a:pt x="932574" y="247062"/>
                    <a:pt x="958179" y="246493"/>
                  </a:cubicBezTo>
                  <a:cubicBezTo>
                    <a:pt x="984921" y="246493"/>
                    <a:pt x="992318" y="234538"/>
                    <a:pt x="992318" y="223722"/>
                  </a:cubicBezTo>
                  <a:cubicBezTo>
                    <a:pt x="992318" y="215752"/>
                    <a:pt x="988335" y="209490"/>
                    <a:pt x="976386" y="204936"/>
                  </a:cubicBezTo>
                  <a:cubicBezTo>
                    <a:pt x="973542" y="203798"/>
                    <a:pt x="970127" y="202659"/>
                    <a:pt x="966714" y="202090"/>
                  </a:cubicBezTo>
                  <a:lnTo>
                    <a:pt x="937695" y="194689"/>
                  </a:lnTo>
                  <a:cubicBezTo>
                    <a:pt x="896728" y="184443"/>
                    <a:pt x="871123" y="163380"/>
                    <a:pt x="871123" y="125239"/>
                  </a:cubicBezTo>
                  <a:cubicBezTo>
                    <a:pt x="871123" y="84252"/>
                    <a:pt x="905263" y="59773"/>
                    <a:pt x="951351" y="59773"/>
                  </a:cubicBezTo>
                  <a:cubicBezTo>
                    <a:pt x="988335" y="59773"/>
                    <a:pt x="1013371" y="75713"/>
                    <a:pt x="1033285" y="96775"/>
                  </a:cubicBezTo>
                  <a:lnTo>
                    <a:pt x="1001422" y="131501"/>
                  </a:lnTo>
                  <a:cubicBezTo>
                    <a:pt x="989473" y="114423"/>
                    <a:pt x="970127" y="104176"/>
                    <a:pt x="949644" y="103607"/>
                  </a:cubicBezTo>
                  <a:cubicBezTo>
                    <a:pt x="930867" y="103607"/>
                    <a:pt x="919488" y="113284"/>
                    <a:pt x="919488" y="124100"/>
                  </a:cubicBezTo>
                  <a:cubicBezTo>
                    <a:pt x="919488" y="133778"/>
                    <a:pt x="926884" y="140040"/>
                    <a:pt x="936557" y="143455"/>
                  </a:cubicBezTo>
                  <a:cubicBezTo>
                    <a:pt x="938264" y="144025"/>
                    <a:pt x="939402" y="144594"/>
                    <a:pt x="941109" y="144594"/>
                  </a:cubicBezTo>
                  <a:lnTo>
                    <a:pt x="975817" y="152564"/>
                  </a:lnTo>
                  <a:cubicBezTo>
                    <a:pt x="1013371" y="161672"/>
                    <a:pt x="1041251" y="182735"/>
                    <a:pt x="1041251" y="221445"/>
                  </a:cubicBezTo>
                  <a:cubicBezTo>
                    <a:pt x="1041251" y="259586"/>
                    <a:pt x="1011664" y="289757"/>
                    <a:pt x="953627" y="289757"/>
                  </a:cubicBezTo>
                  <a:cubicBezTo>
                    <a:pt x="908108" y="290326"/>
                    <a:pt x="879658" y="269264"/>
                    <a:pt x="862589" y="247631"/>
                  </a:cubicBezTo>
                  <a:lnTo>
                    <a:pt x="862589" y="247631"/>
                  </a:lnTo>
                  <a:close/>
                  <a:moveTo>
                    <a:pt x="649786" y="193551"/>
                  </a:moveTo>
                  <a:lnTo>
                    <a:pt x="649786" y="66035"/>
                  </a:lnTo>
                  <a:lnTo>
                    <a:pt x="700995" y="66035"/>
                  </a:lnTo>
                  <a:lnTo>
                    <a:pt x="700995" y="197536"/>
                  </a:lnTo>
                  <a:cubicBezTo>
                    <a:pt x="700995" y="225999"/>
                    <a:pt x="715789" y="245354"/>
                    <a:pt x="741963" y="245354"/>
                  </a:cubicBezTo>
                  <a:cubicBezTo>
                    <a:pt x="768136" y="245354"/>
                    <a:pt x="782930" y="226568"/>
                    <a:pt x="782930" y="197536"/>
                  </a:cubicBezTo>
                  <a:lnTo>
                    <a:pt x="782930" y="66035"/>
                  </a:lnTo>
                  <a:lnTo>
                    <a:pt x="834139" y="66035"/>
                  </a:lnTo>
                  <a:lnTo>
                    <a:pt x="834139" y="193551"/>
                  </a:lnTo>
                  <a:cubicBezTo>
                    <a:pt x="834139" y="255601"/>
                    <a:pt x="790327" y="290326"/>
                    <a:pt x="741394" y="290326"/>
                  </a:cubicBezTo>
                  <a:cubicBezTo>
                    <a:pt x="692460" y="290326"/>
                    <a:pt x="650355" y="255601"/>
                    <a:pt x="649786" y="193551"/>
                  </a:cubicBezTo>
                  <a:lnTo>
                    <a:pt x="649786" y="193551"/>
                  </a:lnTo>
                  <a:close/>
                  <a:moveTo>
                    <a:pt x="514367" y="207783"/>
                  </a:moveTo>
                  <a:lnTo>
                    <a:pt x="514367" y="111576"/>
                  </a:lnTo>
                  <a:lnTo>
                    <a:pt x="481934" y="111576"/>
                  </a:lnTo>
                  <a:lnTo>
                    <a:pt x="481934" y="66035"/>
                  </a:lnTo>
                  <a:lnTo>
                    <a:pt x="514367" y="66035"/>
                  </a:lnTo>
                  <a:lnTo>
                    <a:pt x="514367" y="569"/>
                  </a:lnTo>
                  <a:lnTo>
                    <a:pt x="565007" y="569"/>
                  </a:lnTo>
                  <a:lnTo>
                    <a:pt x="565007" y="66035"/>
                  </a:lnTo>
                  <a:lnTo>
                    <a:pt x="617354" y="66035"/>
                  </a:lnTo>
                  <a:lnTo>
                    <a:pt x="617354" y="111576"/>
                  </a:lnTo>
                  <a:lnTo>
                    <a:pt x="565007" y="111576"/>
                  </a:lnTo>
                  <a:lnTo>
                    <a:pt x="565007" y="200382"/>
                  </a:lnTo>
                  <a:cubicBezTo>
                    <a:pt x="565007" y="232261"/>
                    <a:pt x="572404" y="240231"/>
                    <a:pt x="600853" y="240231"/>
                  </a:cubicBezTo>
                  <a:lnTo>
                    <a:pt x="600853" y="240231"/>
                  </a:lnTo>
                  <a:cubicBezTo>
                    <a:pt x="605405" y="240231"/>
                    <a:pt x="615647" y="239662"/>
                    <a:pt x="617354" y="239092"/>
                  </a:cubicBezTo>
                  <a:lnTo>
                    <a:pt x="617354" y="284634"/>
                  </a:lnTo>
                  <a:cubicBezTo>
                    <a:pt x="616216" y="284634"/>
                    <a:pt x="606543" y="285772"/>
                    <a:pt x="590042" y="285772"/>
                  </a:cubicBezTo>
                  <a:cubicBezTo>
                    <a:pt x="532574" y="285772"/>
                    <a:pt x="514367" y="263571"/>
                    <a:pt x="514367" y="207783"/>
                  </a:cubicBezTo>
                  <a:lnTo>
                    <a:pt x="514367" y="207783"/>
                  </a:lnTo>
                  <a:close/>
                  <a:moveTo>
                    <a:pt x="344808" y="285203"/>
                  </a:moveTo>
                  <a:lnTo>
                    <a:pt x="344808" y="144025"/>
                  </a:lnTo>
                  <a:cubicBezTo>
                    <a:pt x="344808" y="100760"/>
                    <a:pt x="380085" y="65466"/>
                    <a:pt x="423328" y="65466"/>
                  </a:cubicBezTo>
                  <a:lnTo>
                    <a:pt x="452347" y="65466"/>
                  </a:lnTo>
                  <a:lnTo>
                    <a:pt x="452347" y="111576"/>
                  </a:lnTo>
                  <a:lnTo>
                    <a:pt x="434139" y="111576"/>
                  </a:lnTo>
                  <a:cubicBezTo>
                    <a:pt x="412518" y="111576"/>
                    <a:pt x="394879" y="129224"/>
                    <a:pt x="394879" y="150856"/>
                  </a:cubicBezTo>
                  <a:lnTo>
                    <a:pt x="394879" y="150856"/>
                  </a:lnTo>
                  <a:lnTo>
                    <a:pt x="394879" y="285203"/>
                  </a:lnTo>
                  <a:lnTo>
                    <a:pt x="344808" y="285203"/>
                  </a:lnTo>
                  <a:close/>
                  <a:moveTo>
                    <a:pt x="246942" y="285203"/>
                  </a:moveTo>
                  <a:lnTo>
                    <a:pt x="246942" y="70589"/>
                  </a:lnTo>
                  <a:cubicBezTo>
                    <a:pt x="276529" y="81405"/>
                    <a:pt x="296444" y="109299"/>
                    <a:pt x="298151" y="140609"/>
                  </a:cubicBezTo>
                  <a:lnTo>
                    <a:pt x="298151" y="285203"/>
                  </a:lnTo>
                  <a:lnTo>
                    <a:pt x="246942" y="285203"/>
                  </a:lnTo>
                  <a:close/>
                  <a:moveTo>
                    <a:pt x="77951" y="285203"/>
                  </a:moveTo>
                  <a:lnTo>
                    <a:pt x="0" y="65466"/>
                  </a:lnTo>
                  <a:lnTo>
                    <a:pt x="52347" y="65466"/>
                  </a:lnTo>
                  <a:lnTo>
                    <a:pt x="105832" y="226568"/>
                  </a:lnTo>
                  <a:lnTo>
                    <a:pt x="159317" y="65466"/>
                  </a:lnTo>
                  <a:lnTo>
                    <a:pt x="211664" y="65466"/>
                  </a:lnTo>
                  <a:lnTo>
                    <a:pt x="133713" y="285203"/>
                  </a:lnTo>
                  <a:lnTo>
                    <a:pt x="77951" y="285203"/>
                  </a:lnTo>
                  <a:close/>
                  <a:moveTo>
                    <a:pt x="246942" y="0"/>
                  </a:moveTo>
                  <a:lnTo>
                    <a:pt x="297013" y="0"/>
                  </a:lnTo>
                  <a:cubicBezTo>
                    <a:pt x="292461" y="27325"/>
                    <a:pt x="273115" y="50665"/>
                    <a:pt x="246942" y="60342"/>
                  </a:cubicBezTo>
                  <a:lnTo>
                    <a:pt x="246942" y="0"/>
                  </a:lnTo>
                  <a:close/>
                </a:path>
              </a:pathLst>
            </a:custGeom>
            <a:solidFill>
              <a:srgbClr val="858381"/>
            </a:solidFill>
            <a:ln w="5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4" name="Footer Placeholder">
            <a:extLst>
              <a:ext uri="{FF2B5EF4-FFF2-40B4-BE49-F238E27FC236}">
                <a16:creationId xmlns:a16="http://schemas.microsoft.com/office/drawing/2014/main" id="{CC8E8FF2-1E8F-3CAE-804D-3E718C8656C6}"/>
              </a:ext>
            </a:extLst>
          </p:cNvPr>
          <p:cNvSpPr txBox="1">
            <a:spLocks/>
          </p:cNvSpPr>
          <p:nvPr userDrawn="1"/>
        </p:nvSpPr>
        <p:spPr>
          <a:xfrm>
            <a:off x="4800120" y="6412217"/>
            <a:ext cx="2248454" cy="189231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700" spc="20" baseline="0">
                <a:solidFill>
                  <a:schemeClr val="bg1">
                    <a:lumMod val="75000"/>
                  </a:schemeClr>
                </a:solidFill>
              </a:rPr>
              <a:t>© 2024 Virtusa Corporation. All Rights Reserved.</a:t>
            </a:r>
          </a:p>
        </p:txBody>
      </p:sp>
      <p:sp>
        <p:nvSpPr>
          <p:cNvPr id="25" name="Footer Placeholder">
            <a:extLst>
              <a:ext uri="{FF2B5EF4-FFF2-40B4-BE49-F238E27FC236}">
                <a16:creationId xmlns:a16="http://schemas.microsoft.com/office/drawing/2014/main" id="{4E450BA9-5173-2F10-344F-61A95C083AF0}"/>
              </a:ext>
            </a:extLst>
          </p:cNvPr>
          <p:cNvSpPr txBox="1">
            <a:spLocks/>
          </p:cNvSpPr>
          <p:nvPr userDrawn="1"/>
        </p:nvSpPr>
        <p:spPr>
          <a:xfrm>
            <a:off x="4522349" y="6396470"/>
            <a:ext cx="423747" cy="189231"/>
          </a:xfrm>
          <a:prstGeom prst="rect">
            <a:avLst/>
          </a:prstGeom>
        </p:spPr>
        <p:txBody>
          <a:bodyPr lIns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FB7941B-64BF-9D44-BB48-81CE7C26A230}" type="slidenum">
              <a:rPr lang="en-US" sz="1000" b="1" smtClean="0">
                <a:solidFill>
                  <a:schemeClr val="accent4"/>
                </a:solidFill>
              </a:rPr>
              <a:pPr algn="r"/>
              <a:t>‹#›</a:t>
            </a:fld>
            <a:endParaRPr lang="en-US" sz="1000" b="1">
              <a:solidFill>
                <a:schemeClr val="accent4"/>
              </a:solidFill>
            </a:endParaRPr>
          </a:p>
        </p:txBody>
      </p:sp>
      <p:sp>
        <p:nvSpPr>
          <p:cNvPr id="26" name="Title">
            <a:extLst>
              <a:ext uri="{FF2B5EF4-FFF2-40B4-BE49-F238E27FC236}">
                <a16:creationId xmlns:a16="http://schemas.microsoft.com/office/drawing/2014/main" id="{F4400BCE-A8BF-4587-9F60-7C8A60744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6641" y="1177408"/>
            <a:ext cx="6733321" cy="940079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C572EB89-FA81-BCBB-D7F6-8BDDC24903AA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726641" y="2403198"/>
            <a:ext cx="6733322" cy="343765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  <a:buNone/>
              <a:defRPr sz="1200"/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  <a:defRPr sz="1200"/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  <a:defRPr sz="1200"/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  <a:defRPr sz="12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36312D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567484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eft Block - Conten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8A51ADD-B05B-A748-B403-F5AFBF311D08}"/>
              </a:ext>
            </a:extLst>
          </p:cNvPr>
          <p:cNvSpPr/>
          <p:nvPr userDrawn="1"/>
        </p:nvSpPr>
        <p:spPr>
          <a:xfrm>
            <a:off x="8059271" y="0"/>
            <a:ext cx="4132729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97000">
                <a:schemeClr val="accent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 algn="l">
              <a:buFont typeface="Arial" panose="020B0604020202020204" pitchFamily="34" charset="0"/>
              <a:buNone/>
            </a:pPr>
            <a:endParaRPr lang="en-US" sz="1400"/>
          </a:p>
        </p:txBody>
      </p:sp>
      <p:sp>
        <p:nvSpPr>
          <p:cNvPr id="18" name="Content Placeholder">
            <a:extLst>
              <a:ext uri="{FF2B5EF4-FFF2-40B4-BE49-F238E27FC236}">
                <a16:creationId xmlns:a16="http://schemas.microsoft.com/office/drawing/2014/main" id="{F50E0790-5BAE-2C4F-A3C2-30482F2CC73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8721082" y="1380897"/>
            <a:ext cx="2737388" cy="470613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None/>
              <a:defRPr sz="1600" b="1">
                <a:solidFill>
                  <a:schemeClr val="bg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defRPr sz="1200"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defRPr sz="1200"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defRPr sz="12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">
            <a:extLst>
              <a:ext uri="{FF2B5EF4-FFF2-40B4-BE49-F238E27FC236}">
                <a16:creationId xmlns:a16="http://schemas.microsoft.com/office/drawing/2014/main" id="{1E7DBB91-BF73-FABB-BFBA-C22A15543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457200"/>
            <a:ext cx="6592211" cy="940079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93393E1E-9FD6-4D93-8E03-323011756B0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31519" y="1737360"/>
            <a:ext cx="6592211" cy="448056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  <a:buNone/>
              <a:defRPr sz="1200"/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  <a:defRPr sz="1200"/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  <a:defRPr sz="1200"/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  <a:defRPr sz="12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36312D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AFC848D-7860-7F51-FA7B-6DCC33CD1F3A}"/>
              </a:ext>
            </a:extLst>
          </p:cNvPr>
          <p:cNvGrpSpPr/>
          <p:nvPr userDrawn="1"/>
        </p:nvGrpSpPr>
        <p:grpSpPr>
          <a:xfrm>
            <a:off x="9821208" y="6370064"/>
            <a:ext cx="1645859" cy="201757"/>
            <a:chOff x="3487075" y="6411984"/>
            <a:chExt cx="2373256" cy="290924"/>
          </a:xfrm>
          <a:solidFill>
            <a:schemeClr val="bg1"/>
          </a:solidFill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F66B421F-4A1D-458D-8203-B0B9428E8DA9}"/>
                </a:ext>
              </a:extLst>
            </p:cNvPr>
            <p:cNvSpPr/>
            <p:nvPr/>
          </p:nvSpPr>
          <p:spPr>
            <a:xfrm>
              <a:off x="4927757" y="6418246"/>
              <a:ext cx="932574" cy="279510"/>
            </a:xfrm>
            <a:custGeom>
              <a:avLst/>
              <a:gdLst>
                <a:gd name="connsiteX0" fmla="*/ 569 w 932574"/>
                <a:gd name="connsiteY0" fmla="*/ 6831 h 279510"/>
                <a:gd name="connsiteX1" fmla="*/ 84210 w 932574"/>
                <a:gd name="connsiteY1" fmla="*/ 6831 h 279510"/>
                <a:gd name="connsiteX2" fmla="*/ 84210 w 932574"/>
                <a:gd name="connsiteY2" fmla="*/ 28463 h 279510"/>
                <a:gd name="connsiteX3" fmla="*/ 27311 w 932574"/>
                <a:gd name="connsiteY3" fmla="*/ 28463 h 279510"/>
                <a:gd name="connsiteX4" fmla="*/ 27311 w 932574"/>
                <a:gd name="connsiteY4" fmla="*/ 53511 h 279510"/>
                <a:gd name="connsiteX5" fmla="*/ 80797 w 932574"/>
                <a:gd name="connsiteY5" fmla="*/ 53511 h 279510"/>
                <a:gd name="connsiteX6" fmla="*/ 80797 w 932574"/>
                <a:gd name="connsiteY6" fmla="*/ 74574 h 279510"/>
                <a:gd name="connsiteX7" fmla="*/ 27311 w 932574"/>
                <a:gd name="connsiteY7" fmla="*/ 74574 h 279510"/>
                <a:gd name="connsiteX8" fmla="*/ 27311 w 932574"/>
                <a:gd name="connsiteY8" fmla="*/ 103037 h 279510"/>
                <a:gd name="connsiteX9" fmla="*/ 85348 w 932574"/>
                <a:gd name="connsiteY9" fmla="*/ 103037 h 279510"/>
                <a:gd name="connsiteX10" fmla="*/ 85348 w 932574"/>
                <a:gd name="connsiteY10" fmla="*/ 124670 h 279510"/>
                <a:gd name="connsiteX11" fmla="*/ 0 w 932574"/>
                <a:gd name="connsiteY11" fmla="*/ 124670 h 279510"/>
                <a:gd name="connsiteX12" fmla="*/ 0 w 932574"/>
                <a:gd name="connsiteY12" fmla="*/ 6831 h 279510"/>
                <a:gd name="connsiteX13" fmla="*/ 104694 w 932574"/>
                <a:gd name="connsiteY13" fmla="*/ 39279 h 279510"/>
                <a:gd name="connsiteX14" fmla="*/ 129730 w 932574"/>
                <a:gd name="connsiteY14" fmla="*/ 39279 h 279510"/>
                <a:gd name="connsiteX15" fmla="*/ 129730 w 932574"/>
                <a:gd name="connsiteY15" fmla="*/ 52942 h 279510"/>
                <a:gd name="connsiteX16" fmla="*/ 130299 w 932574"/>
                <a:gd name="connsiteY16" fmla="*/ 52942 h 279510"/>
                <a:gd name="connsiteX17" fmla="*/ 158179 w 932574"/>
                <a:gd name="connsiteY17" fmla="*/ 37572 h 279510"/>
                <a:gd name="connsiteX18" fmla="*/ 186060 w 932574"/>
                <a:gd name="connsiteY18" fmla="*/ 68881 h 279510"/>
                <a:gd name="connsiteX19" fmla="*/ 186060 w 932574"/>
                <a:gd name="connsiteY19" fmla="*/ 124670 h 279510"/>
                <a:gd name="connsiteX20" fmla="*/ 161024 w 932574"/>
                <a:gd name="connsiteY20" fmla="*/ 124670 h 279510"/>
                <a:gd name="connsiteX21" fmla="*/ 161024 w 932574"/>
                <a:gd name="connsiteY21" fmla="*/ 75713 h 279510"/>
                <a:gd name="connsiteX22" fmla="*/ 147368 w 932574"/>
                <a:gd name="connsiteY22" fmla="*/ 59204 h 279510"/>
                <a:gd name="connsiteX23" fmla="*/ 129730 w 932574"/>
                <a:gd name="connsiteY23" fmla="*/ 77420 h 279510"/>
                <a:gd name="connsiteX24" fmla="*/ 129730 w 932574"/>
                <a:gd name="connsiteY24" fmla="*/ 124670 h 279510"/>
                <a:gd name="connsiteX25" fmla="*/ 104694 w 932574"/>
                <a:gd name="connsiteY25" fmla="*/ 124670 h 279510"/>
                <a:gd name="connsiteX26" fmla="*/ 104694 w 932574"/>
                <a:gd name="connsiteY26" fmla="*/ 39279 h 279510"/>
                <a:gd name="connsiteX27" fmla="*/ 287340 w 932574"/>
                <a:gd name="connsiteY27" fmla="*/ 39279 h 279510"/>
                <a:gd name="connsiteX28" fmla="*/ 287340 w 932574"/>
                <a:gd name="connsiteY28" fmla="*/ 58065 h 279510"/>
                <a:gd name="connsiteX29" fmla="*/ 271408 w 932574"/>
                <a:gd name="connsiteY29" fmla="*/ 58065 h 279510"/>
                <a:gd name="connsiteX30" fmla="*/ 273684 w 932574"/>
                <a:gd name="connsiteY30" fmla="*/ 69451 h 279510"/>
                <a:gd name="connsiteX31" fmla="*/ 239545 w 932574"/>
                <a:gd name="connsiteY31" fmla="*/ 100760 h 279510"/>
                <a:gd name="connsiteX32" fmla="*/ 225320 w 932574"/>
                <a:gd name="connsiteY32" fmla="*/ 98483 h 279510"/>
                <a:gd name="connsiteX33" fmla="*/ 223044 w 932574"/>
                <a:gd name="connsiteY33" fmla="*/ 103607 h 279510"/>
                <a:gd name="connsiteX34" fmla="*/ 285064 w 932574"/>
                <a:gd name="connsiteY34" fmla="*/ 130932 h 279510"/>
                <a:gd name="connsiteX35" fmla="*/ 240114 w 932574"/>
                <a:gd name="connsiteY35" fmla="*/ 157118 h 279510"/>
                <a:gd name="connsiteX36" fmla="*/ 198578 w 932574"/>
                <a:gd name="connsiteY36" fmla="*/ 137763 h 279510"/>
                <a:gd name="connsiteX37" fmla="*/ 207681 w 932574"/>
                <a:gd name="connsiteY37" fmla="*/ 122962 h 279510"/>
                <a:gd name="connsiteX38" fmla="*/ 200284 w 932574"/>
                <a:gd name="connsiteY38" fmla="*/ 109869 h 279510"/>
                <a:gd name="connsiteX39" fmla="*/ 212802 w 932574"/>
                <a:gd name="connsiteY39" fmla="*/ 91652 h 279510"/>
                <a:gd name="connsiteX40" fmla="*/ 204267 w 932574"/>
                <a:gd name="connsiteY40" fmla="*/ 69451 h 279510"/>
                <a:gd name="connsiteX41" fmla="*/ 238976 w 932574"/>
                <a:gd name="connsiteY41" fmla="*/ 38141 h 279510"/>
                <a:gd name="connsiteX42" fmla="*/ 251494 w 932574"/>
                <a:gd name="connsiteY42" fmla="*/ 39849 h 279510"/>
                <a:gd name="connsiteX43" fmla="*/ 287340 w 932574"/>
                <a:gd name="connsiteY43" fmla="*/ 39849 h 279510"/>
                <a:gd name="connsiteX44" fmla="*/ 222475 w 932574"/>
                <a:gd name="connsiteY44" fmla="*/ 127516 h 279510"/>
                <a:gd name="connsiteX45" fmla="*/ 219061 w 932574"/>
                <a:gd name="connsiteY45" fmla="*/ 133778 h 279510"/>
                <a:gd name="connsiteX46" fmla="*/ 241821 w 932574"/>
                <a:gd name="connsiteY46" fmla="*/ 141748 h 279510"/>
                <a:gd name="connsiteX47" fmla="*/ 261735 w 932574"/>
                <a:gd name="connsiteY47" fmla="*/ 133778 h 279510"/>
                <a:gd name="connsiteX48" fmla="*/ 222475 w 932574"/>
                <a:gd name="connsiteY48" fmla="*/ 127516 h 279510"/>
                <a:gd name="connsiteX49" fmla="*/ 251494 w 932574"/>
                <a:gd name="connsiteY49" fmla="*/ 69451 h 279510"/>
                <a:gd name="connsiteX50" fmla="*/ 239545 w 932574"/>
                <a:gd name="connsiteY50" fmla="*/ 54080 h 279510"/>
                <a:gd name="connsiteX51" fmla="*/ 227596 w 932574"/>
                <a:gd name="connsiteY51" fmla="*/ 69451 h 279510"/>
                <a:gd name="connsiteX52" fmla="*/ 239545 w 932574"/>
                <a:gd name="connsiteY52" fmla="*/ 84821 h 279510"/>
                <a:gd name="connsiteX53" fmla="*/ 251494 w 932574"/>
                <a:gd name="connsiteY53" fmla="*/ 69451 h 279510"/>
                <a:gd name="connsiteX54" fmla="*/ 299858 w 932574"/>
                <a:gd name="connsiteY54" fmla="*/ 14232 h 279510"/>
                <a:gd name="connsiteX55" fmla="*/ 314082 w 932574"/>
                <a:gd name="connsiteY55" fmla="*/ 0 h 279510"/>
                <a:gd name="connsiteX56" fmla="*/ 328876 w 932574"/>
                <a:gd name="connsiteY56" fmla="*/ 14232 h 279510"/>
                <a:gd name="connsiteX57" fmla="*/ 314082 w 932574"/>
                <a:gd name="connsiteY57" fmla="*/ 28463 h 279510"/>
                <a:gd name="connsiteX58" fmla="*/ 299858 w 932574"/>
                <a:gd name="connsiteY58" fmla="*/ 14232 h 279510"/>
                <a:gd name="connsiteX59" fmla="*/ 301565 w 932574"/>
                <a:gd name="connsiteY59" fmla="*/ 39279 h 279510"/>
                <a:gd name="connsiteX60" fmla="*/ 326600 w 932574"/>
                <a:gd name="connsiteY60" fmla="*/ 39279 h 279510"/>
                <a:gd name="connsiteX61" fmla="*/ 326600 w 932574"/>
                <a:gd name="connsiteY61" fmla="*/ 124670 h 279510"/>
                <a:gd name="connsiteX62" fmla="*/ 301565 w 932574"/>
                <a:gd name="connsiteY62" fmla="*/ 124670 h 279510"/>
                <a:gd name="connsiteX63" fmla="*/ 301565 w 932574"/>
                <a:gd name="connsiteY63" fmla="*/ 39279 h 279510"/>
                <a:gd name="connsiteX64" fmla="*/ 347653 w 932574"/>
                <a:gd name="connsiteY64" fmla="*/ 39279 h 279510"/>
                <a:gd name="connsiteX65" fmla="*/ 372688 w 932574"/>
                <a:gd name="connsiteY65" fmla="*/ 39279 h 279510"/>
                <a:gd name="connsiteX66" fmla="*/ 372688 w 932574"/>
                <a:gd name="connsiteY66" fmla="*/ 52942 h 279510"/>
                <a:gd name="connsiteX67" fmla="*/ 373258 w 932574"/>
                <a:gd name="connsiteY67" fmla="*/ 52942 h 279510"/>
                <a:gd name="connsiteX68" fmla="*/ 401138 w 932574"/>
                <a:gd name="connsiteY68" fmla="*/ 37572 h 279510"/>
                <a:gd name="connsiteX69" fmla="*/ 429018 w 932574"/>
                <a:gd name="connsiteY69" fmla="*/ 68881 h 279510"/>
                <a:gd name="connsiteX70" fmla="*/ 429018 w 932574"/>
                <a:gd name="connsiteY70" fmla="*/ 124670 h 279510"/>
                <a:gd name="connsiteX71" fmla="*/ 403983 w 932574"/>
                <a:gd name="connsiteY71" fmla="*/ 124670 h 279510"/>
                <a:gd name="connsiteX72" fmla="*/ 403983 w 932574"/>
                <a:gd name="connsiteY72" fmla="*/ 75713 h 279510"/>
                <a:gd name="connsiteX73" fmla="*/ 390327 w 932574"/>
                <a:gd name="connsiteY73" fmla="*/ 59204 h 279510"/>
                <a:gd name="connsiteX74" fmla="*/ 372688 w 932574"/>
                <a:gd name="connsiteY74" fmla="*/ 77420 h 279510"/>
                <a:gd name="connsiteX75" fmla="*/ 372688 w 932574"/>
                <a:gd name="connsiteY75" fmla="*/ 124670 h 279510"/>
                <a:gd name="connsiteX76" fmla="*/ 347653 w 932574"/>
                <a:gd name="connsiteY76" fmla="*/ 124670 h 279510"/>
                <a:gd name="connsiteX77" fmla="*/ 347653 w 932574"/>
                <a:gd name="connsiteY77" fmla="*/ 39279 h 279510"/>
                <a:gd name="connsiteX78" fmla="*/ 526316 w 932574"/>
                <a:gd name="connsiteY78" fmla="*/ 93360 h 279510"/>
                <a:gd name="connsiteX79" fmla="*/ 487055 w 932574"/>
                <a:gd name="connsiteY79" fmla="*/ 126377 h 279510"/>
                <a:gd name="connsiteX80" fmla="*/ 445519 w 932574"/>
                <a:gd name="connsiteY80" fmla="*/ 81975 h 279510"/>
                <a:gd name="connsiteX81" fmla="*/ 487624 w 932574"/>
                <a:gd name="connsiteY81" fmla="*/ 37572 h 279510"/>
                <a:gd name="connsiteX82" fmla="*/ 526316 w 932574"/>
                <a:gd name="connsiteY82" fmla="*/ 83113 h 279510"/>
                <a:gd name="connsiteX83" fmla="*/ 526316 w 932574"/>
                <a:gd name="connsiteY83" fmla="*/ 86529 h 279510"/>
                <a:gd name="connsiteX84" fmla="*/ 470555 w 932574"/>
                <a:gd name="connsiteY84" fmla="*/ 86529 h 279510"/>
                <a:gd name="connsiteX85" fmla="*/ 486486 w 932574"/>
                <a:gd name="connsiteY85" fmla="*/ 107022 h 279510"/>
                <a:gd name="connsiteX86" fmla="*/ 501280 w 932574"/>
                <a:gd name="connsiteY86" fmla="*/ 93360 h 279510"/>
                <a:gd name="connsiteX87" fmla="*/ 526316 w 932574"/>
                <a:gd name="connsiteY87" fmla="*/ 93360 h 279510"/>
                <a:gd name="connsiteX88" fmla="*/ 501280 w 932574"/>
                <a:gd name="connsiteY88" fmla="*/ 72866 h 279510"/>
                <a:gd name="connsiteX89" fmla="*/ 486486 w 932574"/>
                <a:gd name="connsiteY89" fmla="*/ 56357 h 279510"/>
                <a:gd name="connsiteX90" fmla="*/ 471123 w 932574"/>
                <a:gd name="connsiteY90" fmla="*/ 72866 h 279510"/>
                <a:gd name="connsiteX91" fmla="*/ 501280 w 932574"/>
                <a:gd name="connsiteY91" fmla="*/ 72866 h 279510"/>
                <a:gd name="connsiteX92" fmla="*/ 619630 w 932574"/>
                <a:gd name="connsiteY92" fmla="*/ 93360 h 279510"/>
                <a:gd name="connsiteX93" fmla="*/ 580370 w 932574"/>
                <a:gd name="connsiteY93" fmla="*/ 126377 h 279510"/>
                <a:gd name="connsiteX94" fmla="*/ 538833 w 932574"/>
                <a:gd name="connsiteY94" fmla="*/ 81975 h 279510"/>
                <a:gd name="connsiteX95" fmla="*/ 580939 w 932574"/>
                <a:gd name="connsiteY95" fmla="*/ 37572 h 279510"/>
                <a:gd name="connsiteX96" fmla="*/ 619630 w 932574"/>
                <a:gd name="connsiteY96" fmla="*/ 83113 h 279510"/>
                <a:gd name="connsiteX97" fmla="*/ 619630 w 932574"/>
                <a:gd name="connsiteY97" fmla="*/ 86529 h 279510"/>
                <a:gd name="connsiteX98" fmla="*/ 564438 w 932574"/>
                <a:gd name="connsiteY98" fmla="*/ 86529 h 279510"/>
                <a:gd name="connsiteX99" fmla="*/ 580370 w 932574"/>
                <a:gd name="connsiteY99" fmla="*/ 107022 h 279510"/>
                <a:gd name="connsiteX100" fmla="*/ 595164 w 932574"/>
                <a:gd name="connsiteY100" fmla="*/ 93360 h 279510"/>
                <a:gd name="connsiteX101" fmla="*/ 619630 w 932574"/>
                <a:gd name="connsiteY101" fmla="*/ 93360 h 279510"/>
                <a:gd name="connsiteX102" fmla="*/ 594594 w 932574"/>
                <a:gd name="connsiteY102" fmla="*/ 72866 h 279510"/>
                <a:gd name="connsiteX103" fmla="*/ 579801 w 932574"/>
                <a:gd name="connsiteY103" fmla="*/ 56357 h 279510"/>
                <a:gd name="connsiteX104" fmla="*/ 564438 w 932574"/>
                <a:gd name="connsiteY104" fmla="*/ 72866 h 279510"/>
                <a:gd name="connsiteX105" fmla="*/ 594594 w 932574"/>
                <a:gd name="connsiteY105" fmla="*/ 72866 h 279510"/>
                <a:gd name="connsiteX106" fmla="*/ 636700 w 932574"/>
                <a:gd name="connsiteY106" fmla="*/ 39279 h 279510"/>
                <a:gd name="connsiteX107" fmla="*/ 661735 w 932574"/>
                <a:gd name="connsiteY107" fmla="*/ 39279 h 279510"/>
                <a:gd name="connsiteX108" fmla="*/ 661735 w 932574"/>
                <a:gd name="connsiteY108" fmla="*/ 52942 h 279510"/>
                <a:gd name="connsiteX109" fmla="*/ 662304 w 932574"/>
                <a:gd name="connsiteY109" fmla="*/ 52942 h 279510"/>
                <a:gd name="connsiteX110" fmla="*/ 683926 w 932574"/>
                <a:gd name="connsiteY110" fmla="*/ 37572 h 279510"/>
                <a:gd name="connsiteX111" fmla="*/ 691323 w 932574"/>
                <a:gd name="connsiteY111" fmla="*/ 38710 h 279510"/>
                <a:gd name="connsiteX112" fmla="*/ 691323 w 932574"/>
                <a:gd name="connsiteY112" fmla="*/ 64896 h 279510"/>
                <a:gd name="connsiteX113" fmla="*/ 680512 w 932574"/>
                <a:gd name="connsiteY113" fmla="*/ 63189 h 279510"/>
                <a:gd name="connsiteX114" fmla="*/ 662304 w 932574"/>
                <a:gd name="connsiteY114" fmla="*/ 81975 h 279510"/>
                <a:gd name="connsiteX115" fmla="*/ 662304 w 932574"/>
                <a:gd name="connsiteY115" fmla="*/ 124670 h 279510"/>
                <a:gd name="connsiteX116" fmla="*/ 637269 w 932574"/>
                <a:gd name="connsiteY116" fmla="*/ 124670 h 279510"/>
                <a:gd name="connsiteX117" fmla="*/ 637269 w 932574"/>
                <a:gd name="connsiteY117" fmla="*/ 39279 h 279510"/>
                <a:gd name="connsiteX118" fmla="*/ 702702 w 932574"/>
                <a:gd name="connsiteY118" fmla="*/ 14232 h 279510"/>
                <a:gd name="connsiteX119" fmla="*/ 716927 w 932574"/>
                <a:gd name="connsiteY119" fmla="*/ 0 h 279510"/>
                <a:gd name="connsiteX120" fmla="*/ 731721 w 932574"/>
                <a:gd name="connsiteY120" fmla="*/ 14232 h 279510"/>
                <a:gd name="connsiteX121" fmla="*/ 716927 w 932574"/>
                <a:gd name="connsiteY121" fmla="*/ 28463 h 279510"/>
                <a:gd name="connsiteX122" fmla="*/ 702702 w 932574"/>
                <a:gd name="connsiteY122" fmla="*/ 14232 h 279510"/>
                <a:gd name="connsiteX123" fmla="*/ 704409 w 932574"/>
                <a:gd name="connsiteY123" fmla="*/ 39279 h 279510"/>
                <a:gd name="connsiteX124" fmla="*/ 729445 w 932574"/>
                <a:gd name="connsiteY124" fmla="*/ 39279 h 279510"/>
                <a:gd name="connsiteX125" fmla="*/ 729445 w 932574"/>
                <a:gd name="connsiteY125" fmla="*/ 124670 h 279510"/>
                <a:gd name="connsiteX126" fmla="*/ 704409 w 932574"/>
                <a:gd name="connsiteY126" fmla="*/ 124670 h 279510"/>
                <a:gd name="connsiteX127" fmla="*/ 704409 w 932574"/>
                <a:gd name="connsiteY127" fmla="*/ 39279 h 279510"/>
                <a:gd name="connsiteX128" fmla="*/ 750498 w 932574"/>
                <a:gd name="connsiteY128" fmla="*/ 39279 h 279510"/>
                <a:gd name="connsiteX129" fmla="*/ 775533 w 932574"/>
                <a:gd name="connsiteY129" fmla="*/ 39279 h 279510"/>
                <a:gd name="connsiteX130" fmla="*/ 775533 w 932574"/>
                <a:gd name="connsiteY130" fmla="*/ 52942 h 279510"/>
                <a:gd name="connsiteX131" fmla="*/ 776102 w 932574"/>
                <a:gd name="connsiteY131" fmla="*/ 52942 h 279510"/>
                <a:gd name="connsiteX132" fmla="*/ 803982 w 932574"/>
                <a:gd name="connsiteY132" fmla="*/ 37572 h 279510"/>
                <a:gd name="connsiteX133" fmla="*/ 831863 w 932574"/>
                <a:gd name="connsiteY133" fmla="*/ 68881 h 279510"/>
                <a:gd name="connsiteX134" fmla="*/ 831863 w 932574"/>
                <a:gd name="connsiteY134" fmla="*/ 124670 h 279510"/>
                <a:gd name="connsiteX135" fmla="*/ 806827 w 932574"/>
                <a:gd name="connsiteY135" fmla="*/ 124670 h 279510"/>
                <a:gd name="connsiteX136" fmla="*/ 806827 w 932574"/>
                <a:gd name="connsiteY136" fmla="*/ 75713 h 279510"/>
                <a:gd name="connsiteX137" fmla="*/ 793172 w 932574"/>
                <a:gd name="connsiteY137" fmla="*/ 59204 h 279510"/>
                <a:gd name="connsiteX138" fmla="*/ 775533 w 932574"/>
                <a:gd name="connsiteY138" fmla="*/ 77420 h 279510"/>
                <a:gd name="connsiteX139" fmla="*/ 775533 w 932574"/>
                <a:gd name="connsiteY139" fmla="*/ 124670 h 279510"/>
                <a:gd name="connsiteX140" fmla="*/ 750498 w 932574"/>
                <a:gd name="connsiteY140" fmla="*/ 124670 h 279510"/>
                <a:gd name="connsiteX141" fmla="*/ 750498 w 932574"/>
                <a:gd name="connsiteY141" fmla="*/ 39279 h 279510"/>
                <a:gd name="connsiteX142" fmla="*/ 932574 w 932574"/>
                <a:gd name="connsiteY142" fmla="*/ 39279 h 279510"/>
                <a:gd name="connsiteX143" fmla="*/ 932574 w 932574"/>
                <a:gd name="connsiteY143" fmla="*/ 58065 h 279510"/>
                <a:gd name="connsiteX144" fmla="*/ 917212 w 932574"/>
                <a:gd name="connsiteY144" fmla="*/ 58065 h 279510"/>
                <a:gd name="connsiteX145" fmla="*/ 919488 w 932574"/>
                <a:gd name="connsiteY145" fmla="*/ 69451 h 279510"/>
                <a:gd name="connsiteX146" fmla="*/ 885348 w 932574"/>
                <a:gd name="connsiteY146" fmla="*/ 100760 h 279510"/>
                <a:gd name="connsiteX147" fmla="*/ 871124 w 932574"/>
                <a:gd name="connsiteY147" fmla="*/ 98483 h 279510"/>
                <a:gd name="connsiteX148" fmla="*/ 868847 w 932574"/>
                <a:gd name="connsiteY148" fmla="*/ 103607 h 279510"/>
                <a:gd name="connsiteX149" fmla="*/ 930867 w 932574"/>
                <a:gd name="connsiteY149" fmla="*/ 130932 h 279510"/>
                <a:gd name="connsiteX150" fmla="*/ 885917 w 932574"/>
                <a:gd name="connsiteY150" fmla="*/ 157118 h 279510"/>
                <a:gd name="connsiteX151" fmla="*/ 844381 w 932574"/>
                <a:gd name="connsiteY151" fmla="*/ 137763 h 279510"/>
                <a:gd name="connsiteX152" fmla="*/ 853485 w 932574"/>
                <a:gd name="connsiteY152" fmla="*/ 122962 h 279510"/>
                <a:gd name="connsiteX153" fmla="*/ 846088 w 932574"/>
                <a:gd name="connsiteY153" fmla="*/ 109869 h 279510"/>
                <a:gd name="connsiteX154" fmla="*/ 858606 w 932574"/>
                <a:gd name="connsiteY154" fmla="*/ 91652 h 279510"/>
                <a:gd name="connsiteX155" fmla="*/ 850071 w 932574"/>
                <a:gd name="connsiteY155" fmla="*/ 69451 h 279510"/>
                <a:gd name="connsiteX156" fmla="*/ 884779 w 932574"/>
                <a:gd name="connsiteY156" fmla="*/ 38141 h 279510"/>
                <a:gd name="connsiteX157" fmla="*/ 897297 w 932574"/>
                <a:gd name="connsiteY157" fmla="*/ 39849 h 279510"/>
                <a:gd name="connsiteX158" fmla="*/ 932574 w 932574"/>
                <a:gd name="connsiteY158" fmla="*/ 39849 h 279510"/>
                <a:gd name="connsiteX159" fmla="*/ 867709 w 932574"/>
                <a:gd name="connsiteY159" fmla="*/ 127516 h 279510"/>
                <a:gd name="connsiteX160" fmla="*/ 864296 w 932574"/>
                <a:gd name="connsiteY160" fmla="*/ 133778 h 279510"/>
                <a:gd name="connsiteX161" fmla="*/ 887055 w 932574"/>
                <a:gd name="connsiteY161" fmla="*/ 141748 h 279510"/>
                <a:gd name="connsiteX162" fmla="*/ 906970 w 932574"/>
                <a:gd name="connsiteY162" fmla="*/ 133778 h 279510"/>
                <a:gd name="connsiteX163" fmla="*/ 867709 w 932574"/>
                <a:gd name="connsiteY163" fmla="*/ 127516 h 279510"/>
                <a:gd name="connsiteX164" fmla="*/ 896728 w 932574"/>
                <a:gd name="connsiteY164" fmla="*/ 69451 h 279510"/>
                <a:gd name="connsiteX165" fmla="*/ 884779 w 932574"/>
                <a:gd name="connsiteY165" fmla="*/ 54080 h 279510"/>
                <a:gd name="connsiteX166" fmla="*/ 872830 w 932574"/>
                <a:gd name="connsiteY166" fmla="*/ 69451 h 279510"/>
                <a:gd name="connsiteX167" fmla="*/ 884779 w 932574"/>
                <a:gd name="connsiteY167" fmla="*/ 84821 h 279510"/>
                <a:gd name="connsiteX168" fmla="*/ 896728 w 932574"/>
                <a:gd name="connsiteY168" fmla="*/ 69451 h 279510"/>
                <a:gd name="connsiteX169" fmla="*/ 569 w 932574"/>
                <a:gd name="connsiteY169" fmla="*/ 159964 h 279510"/>
                <a:gd name="connsiteX170" fmla="*/ 82504 w 932574"/>
                <a:gd name="connsiteY170" fmla="*/ 159964 h 279510"/>
                <a:gd name="connsiteX171" fmla="*/ 82504 w 932574"/>
                <a:gd name="connsiteY171" fmla="*/ 181596 h 279510"/>
                <a:gd name="connsiteX172" fmla="*/ 27311 w 932574"/>
                <a:gd name="connsiteY172" fmla="*/ 181596 h 279510"/>
                <a:gd name="connsiteX173" fmla="*/ 27311 w 932574"/>
                <a:gd name="connsiteY173" fmla="*/ 208921 h 279510"/>
                <a:gd name="connsiteX174" fmla="*/ 79090 w 932574"/>
                <a:gd name="connsiteY174" fmla="*/ 208921 h 279510"/>
                <a:gd name="connsiteX175" fmla="*/ 79090 w 932574"/>
                <a:gd name="connsiteY175" fmla="*/ 229984 h 279510"/>
                <a:gd name="connsiteX176" fmla="*/ 27311 w 932574"/>
                <a:gd name="connsiteY176" fmla="*/ 229984 h 279510"/>
                <a:gd name="connsiteX177" fmla="*/ 27311 w 932574"/>
                <a:gd name="connsiteY177" fmla="*/ 277803 h 279510"/>
                <a:gd name="connsiteX178" fmla="*/ 569 w 932574"/>
                <a:gd name="connsiteY178" fmla="*/ 277803 h 279510"/>
                <a:gd name="connsiteX179" fmla="*/ 569 w 932574"/>
                <a:gd name="connsiteY179" fmla="*/ 159964 h 279510"/>
                <a:gd name="connsiteX180" fmla="*/ 99573 w 932574"/>
                <a:gd name="connsiteY180" fmla="*/ 167365 h 279510"/>
                <a:gd name="connsiteX181" fmla="*/ 113798 w 932574"/>
                <a:gd name="connsiteY181" fmla="*/ 153133 h 279510"/>
                <a:gd name="connsiteX182" fmla="*/ 128592 w 932574"/>
                <a:gd name="connsiteY182" fmla="*/ 167365 h 279510"/>
                <a:gd name="connsiteX183" fmla="*/ 113798 w 932574"/>
                <a:gd name="connsiteY183" fmla="*/ 181596 h 279510"/>
                <a:gd name="connsiteX184" fmla="*/ 99573 w 932574"/>
                <a:gd name="connsiteY184" fmla="*/ 167365 h 279510"/>
                <a:gd name="connsiteX185" fmla="*/ 101280 w 932574"/>
                <a:gd name="connsiteY185" fmla="*/ 192412 h 279510"/>
                <a:gd name="connsiteX186" fmla="*/ 126316 w 932574"/>
                <a:gd name="connsiteY186" fmla="*/ 192412 h 279510"/>
                <a:gd name="connsiteX187" fmla="*/ 126316 w 932574"/>
                <a:gd name="connsiteY187" fmla="*/ 277803 h 279510"/>
                <a:gd name="connsiteX188" fmla="*/ 101280 w 932574"/>
                <a:gd name="connsiteY188" fmla="*/ 277803 h 279510"/>
                <a:gd name="connsiteX189" fmla="*/ 101280 w 932574"/>
                <a:gd name="connsiteY189" fmla="*/ 192412 h 279510"/>
                <a:gd name="connsiteX190" fmla="*/ 147368 w 932574"/>
                <a:gd name="connsiteY190" fmla="*/ 192412 h 279510"/>
                <a:gd name="connsiteX191" fmla="*/ 172404 w 932574"/>
                <a:gd name="connsiteY191" fmla="*/ 192412 h 279510"/>
                <a:gd name="connsiteX192" fmla="*/ 172404 w 932574"/>
                <a:gd name="connsiteY192" fmla="*/ 206075 h 279510"/>
                <a:gd name="connsiteX193" fmla="*/ 172973 w 932574"/>
                <a:gd name="connsiteY193" fmla="*/ 206075 h 279510"/>
                <a:gd name="connsiteX194" fmla="*/ 194595 w 932574"/>
                <a:gd name="connsiteY194" fmla="*/ 190705 h 279510"/>
                <a:gd name="connsiteX195" fmla="*/ 201991 w 932574"/>
                <a:gd name="connsiteY195" fmla="*/ 191843 h 279510"/>
                <a:gd name="connsiteX196" fmla="*/ 201991 w 932574"/>
                <a:gd name="connsiteY196" fmla="*/ 218029 h 279510"/>
                <a:gd name="connsiteX197" fmla="*/ 191181 w 932574"/>
                <a:gd name="connsiteY197" fmla="*/ 216322 h 279510"/>
                <a:gd name="connsiteX198" fmla="*/ 172973 w 932574"/>
                <a:gd name="connsiteY198" fmla="*/ 235107 h 279510"/>
                <a:gd name="connsiteX199" fmla="*/ 172973 w 932574"/>
                <a:gd name="connsiteY199" fmla="*/ 277803 h 279510"/>
                <a:gd name="connsiteX200" fmla="*/ 147937 w 932574"/>
                <a:gd name="connsiteY200" fmla="*/ 277803 h 279510"/>
                <a:gd name="connsiteX201" fmla="*/ 147937 w 932574"/>
                <a:gd name="connsiteY201" fmla="*/ 192412 h 279510"/>
                <a:gd name="connsiteX202" fmla="*/ 234993 w 932574"/>
                <a:gd name="connsiteY202" fmla="*/ 249339 h 279510"/>
                <a:gd name="connsiteX203" fmla="*/ 250355 w 932574"/>
                <a:gd name="connsiteY203" fmla="*/ 261863 h 279510"/>
                <a:gd name="connsiteX204" fmla="*/ 262304 w 932574"/>
                <a:gd name="connsiteY204" fmla="*/ 254463 h 279510"/>
                <a:gd name="connsiteX205" fmla="*/ 213371 w 932574"/>
                <a:gd name="connsiteY205" fmla="*/ 218029 h 279510"/>
                <a:gd name="connsiteX206" fmla="*/ 248649 w 932574"/>
                <a:gd name="connsiteY206" fmla="*/ 190705 h 279510"/>
                <a:gd name="connsiteX207" fmla="*/ 285633 w 932574"/>
                <a:gd name="connsiteY207" fmla="*/ 219737 h 279510"/>
                <a:gd name="connsiteX208" fmla="*/ 261735 w 932574"/>
                <a:gd name="connsiteY208" fmla="*/ 219737 h 279510"/>
                <a:gd name="connsiteX209" fmla="*/ 248649 w 932574"/>
                <a:gd name="connsiteY209" fmla="*/ 208352 h 279510"/>
                <a:gd name="connsiteX210" fmla="*/ 238407 w 932574"/>
                <a:gd name="connsiteY210" fmla="*/ 215183 h 279510"/>
                <a:gd name="connsiteX211" fmla="*/ 287340 w 932574"/>
                <a:gd name="connsiteY211" fmla="*/ 252185 h 279510"/>
                <a:gd name="connsiteX212" fmla="*/ 250925 w 932574"/>
                <a:gd name="connsiteY212" fmla="*/ 278941 h 279510"/>
                <a:gd name="connsiteX213" fmla="*/ 210526 w 932574"/>
                <a:gd name="connsiteY213" fmla="*/ 248770 h 279510"/>
                <a:gd name="connsiteX214" fmla="*/ 234993 w 932574"/>
                <a:gd name="connsiteY214" fmla="*/ 248770 h 279510"/>
                <a:gd name="connsiteX215" fmla="*/ 308393 w 932574"/>
                <a:gd name="connsiteY215" fmla="*/ 212337 h 279510"/>
                <a:gd name="connsiteX216" fmla="*/ 297013 w 932574"/>
                <a:gd name="connsiteY216" fmla="*/ 212337 h 279510"/>
                <a:gd name="connsiteX217" fmla="*/ 297013 w 932574"/>
                <a:gd name="connsiteY217" fmla="*/ 192412 h 279510"/>
                <a:gd name="connsiteX218" fmla="*/ 308393 w 932574"/>
                <a:gd name="connsiteY218" fmla="*/ 192412 h 279510"/>
                <a:gd name="connsiteX219" fmla="*/ 308393 w 932574"/>
                <a:gd name="connsiteY219" fmla="*/ 170211 h 279510"/>
                <a:gd name="connsiteX220" fmla="*/ 333428 w 932574"/>
                <a:gd name="connsiteY220" fmla="*/ 170211 h 279510"/>
                <a:gd name="connsiteX221" fmla="*/ 333428 w 932574"/>
                <a:gd name="connsiteY221" fmla="*/ 192412 h 279510"/>
                <a:gd name="connsiteX222" fmla="*/ 353343 w 932574"/>
                <a:gd name="connsiteY222" fmla="*/ 192412 h 279510"/>
                <a:gd name="connsiteX223" fmla="*/ 353343 w 932574"/>
                <a:gd name="connsiteY223" fmla="*/ 212337 h 279510"/>
                <a:gd name="connsiteX224" fmla="*/ 333428 w 932574"/>
                <a:gd name="connsiteY224" fmla="*/ 212337 h 279510"/>
                <a:gd name="connsiteX225" fmla="*/ 333428 w 932574"/>
                <a:gd name="connsiteY225" fmla="*/ 244785 h 279510"/>
                <a:gd name="connsiteX226" fmla="*/ 346515 w 932574"/>
                <a:gd name="connsiteY226" fmla="*/ 256170 h 279510"/>
                <a:gd name="connsiteX227" fmla="*/ 355050 w 932574"/>
                <a:gd name="connsiteY227" fmla="*/ 255601 h 279510"/>
                <a:gd name="connsiteX228" fmla="*/ 355050 w 932574"/>
                <a:gd name="connsiteY228" fmla="*/ 277803 h 279510"/>
                <a:gd name="connsiteX229" fmla="*/ 341963 w 932574"/>
                <a:gd name="connsiteY229" fmla="*/ 279510 h 279510"/>
                <a:gd name="connsiteX230" fmla="*/ 308393 w 932574"/>
                <a:gd name="connsiteY230" fmla="*/ 245354 h 279510"/>
                <a:gd name="connsiteX231" fmla="*/ 308393 w 932574"/>
                <a:gd name="connsiteY231" fmla="*/ 212337 h 279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</a:cxnLst>
              <a:rect l="l" t="t" r="r" b="b"/>
              <a:pathLst>
                <a:path w="932574" h="279510">
                  <a:moveTo>
                    <a:pt x="569" y="6831"/>
                  </a:moveTo>
                  <a:lnTo>
                    <a:pt x="84210" y="6831"/>
                  </a:lnTo>
                  <a:lnTo>
                    <a:pt x="84210" y="28463"/>
                  </a:lnTo>
                  <a:lnTo>
                    <a:pt x="27311" y="28463"/>
                  </a:lnTo>
                  <a:lnTo>
                    <a:pt x="27311" y="53511"/>
                  </a:lnTo>
                  <a:lnTo>
                    <a:pt x="80797" y="53511"/>
                  </a:lnTo>
                  <a:lnTo>
                    <a:pt x="80797" y="74574"/>
                  </a:lnTo>
                  <a:lnTo>
                    <a:pt x="27311" y="74574"/>
                  </a:lnTo>
                  <a:lnTo>
                    <a:pt x="27311" y="103037"/>
                  </a:lnTo>
                  <a:lnTo>
                    <a:pt x="85348" y="103037"/>
                  </a:lnTo>
                  <a:lnTo>
                    <a:pt x="85348" y="124670"/>
                  </a:lnTo>
                  <a:lnTo>
                    <a:pt x="0" y="124670"/>
                  </a:lnTo>
                  <a:lnTo>
                    <a:pt x="0" y="6831"/>
                  </a:lnTo>
                  <a:close/>
                  <a:moveTo>
                    <a:pt x="104694" y="39279"/>
                  </a:moveTo>
                  <a:lnTo>
                    <a:pt x="129730" y="39279"/>
                  </a:lnTo>
                  <a:lnTo>
                    <a:pt x="129730" y="52942"/>
                  </a:lnTo>
                  <a:lnTo>
                    <a:pt x="130299" y="52942"/>
                  </a:lnTo>
                  <a:cubicBezTo>
                    <a:pt x="135989" y="43264"/>
                    <a:pt x="143954" y="37572"/>
                    <a:pt x="158179" y="37572"/>
                  </a:cubicBezTo>
                  <a:cubicBezTo>
                    <a:pt x="178663" y="37572"/>
                    <a:pt x="186060" y="48957"/>
                    <a:pt x="186060" y="68881"/>
                  </a:cubicBezTo>
                  <a:lnTo>
                    <a:pt x="186060" y="124670"/>
                  </a:lnTo>
                  <a:lnTo>
                    <a:pt x="161024" y="124670"/>
                  </a:lnTo>
                  <a:lnTo>
                    <a:pt x="161024" y="75713"/>
                  </a:lnTo>
                  <a:cubicBezTo>
                    <a:pt x="161024" y="64896"/>
                    <a:pt x="157610" y="59204"/>
                    <a:pt x="147368" y="59204"/>
                  </a:cubicBezTo>
                  <a:cubicBezTo>
                    <a:pt x="136558" y="59204"/>
                    <a:pt x="129730" y="66604"/>
                    <a:pt x="129730" y="77420"/>
                  </a:cubicBezTo>
                  <a:lnTo>
                    <a:pt x="129730" y="124670"/>
                  </a:lnTo>
                  <a:lnTo>
                    <a:pt x="104694" y="124670"/>
                  </a:lnTo>
                  <a:lnTo>
                    <a:pt x="104694" y="39279"/>
                  </a:lnTo>
                  <a:close/>
                  <a:moveTo>
                    <a:pt x="287340" y="39279"/>
                  </a:moveTo>
                  <a:lnTo>
                    <a:pt x="287340" y="58065"/>
                  </a:lnTo>
                  <a:lnTo>
                    <a:pt x="271408" y="58065"/>
                  </a:lnTo>
                  <a:cubicBezTo>
                    <a:pt x="273115" y="61481"/>
                    <a:pt x="273684" y="65466"/>
                    <a:pt x="273684" y="69451"/>
                  </a:cubicBezTo>
                  <a:cubicBezTo>
                    <a:pt x="273684" y="87667"/>
                    <a:pt x="261166" y="100760"/>
                    <a:pt x="239545" y="100760"/>
                  </a:cubicBezTo>
                  <a:cubicBezTo>
                    <a:pt x="234424" y="100760"/>
                    <a:pt x="229303" y="100191"/>
                    <a:pt x="225320" y="98483"/>
                  </a:cubicBezTo>
                  <a:cubicBezTo>
                    <a:pt x="223613" y="100191"/>
                    <a:pt x="223044" y="101899"/>
                    <a:pt x="223044" y="103607"/>
                  </a:cubicBezTo>
                  <a:cubicBezTo>
                    <a:pt x="223044" y="114992"/>
                    <a:pt x="285064" y="95068"/>
                    <a:pt x="285064" y="130932"/>
                  </a:cubicBezTo>
                  <a:cubicBezTo>
                    <a:pt x="285064" y="145163"/>
                    <a:pt x="276529" y="157118"/>
                    <a:pt x="240114" y="157118"/>
                  </a:cubicBezTo>
                  <a:cubicBezTo>
                    <a:pt x="208819" y="157118"/>
                    <a:pt x="198578" y="149717"/>
                    <a:pt x="198578" y="137763"/>
                  </a:cubicBezTo>
                  <a:cubicBezTo>
                    <a:pt x="198578" y="131501"/>
                    <a:pt x="201991" y="126377"/>
                    <a:pt x="207681" y="122962"/>
                  </a:cubicBezTo>
                  <a:cubicBezTo>
                    <a:pt x="203129" y="120115"/>
                    <a:pt x="200284" y="116131"/>
                    <a:pt x="200284" y="109869"/>
                  </a:cubicBezTo>
                  <a:cubicBezTo>
                    <a:pt x="200284" y="102468"/>
                    <a:pt x="203698" y="96206"/>
                    <a:pt x="212802" y="91652"/>
                  </a:cubicBezTo>
                  <a:cubicBezTo>
                    <a:pt x="207112" y="85959"/>
                    <a:pt x="204267" y="78559"/>
                    <a:pt x="204267" y="69451"/>
                  </a:cubicBezTo>
                  <a:cubicBezTo>
                    <a:pt x="204267" y="50665"/>
                    <a:pt x="216785" y="38141"/>
                    <a:pt x="238976" y="38141"/>
                  </a:cubicBezTo>
                  <a:cubicBezTo>
                    <a:pt x="243528" y="38141"/>
                    <a:pt x="247511" y="38710"/>
                    <a:pt x="251494" y="39849"/>
                  </a:cubicBezTo>
                  <a:lnTo>
                    <a:pt x="287340" y="39849"/>
                  </a:lnTo>
                  <a:close/>
                  <a:moveTo>
                    <a:pt x="222475" y="127516"/>
                  </a:moveTo>
                  <a:cubicBezTo>
                    <a:pt x="219630" y="129793"/>
                    <a:pt x="219061" y="132070"/>
                    <a:pt x="219061" y="133778"/>
                  </a:cubicBezTo>
                  <a:cubicBezTo>
                    <a:pt x="219061" y="138901"/>
                    <a:pt x="223044" y="141748"/>
                    <a:pt x="241821" y="141748"/>
                  </a:cubicBezTo>
                  <a:cubicBezTo>
                    <a:pt x="257183" y="141748"/>
                    <a:pt x="261735" y="137193"/>
                    <a:pt x="261735" y="133778"/>
                  </a:cubicBezTo>
                  <a:cubicBezTo>
                    <a:pt x="261735" y="125808"/>
                    <a:pt x="239545" y="129793"/>
                    <a:pt x="222475" y="127516"/>
                  </a:cubicBezTo>
                  <a:close/>
                  <a:moveTo>
                    <a:pt x="251494" y="69451"/>
                  </a:moveTo>
                  <a:cubicBezTo>
                    <a:pt x="251494" y="59773"/>
                    <a:pt x="248080" y="54080"/>
                    <a:pt x="239545" y="54080"/>
                  </a:cubicBezTo>
                  <a:cubicBezTo>
                    <a:pt x="231010" y="54080"/>
                    <a:pt x="227596" y="59773"/>
                    <a:pt x="227596" y="69451"/>
                  </a:cubicBezTo>
                  <a:cubicBezTo>
                    <a:pt x="227596" y="79128"/>
                    <a:pt x="231010" y="84821"/>
                    <a:pt x="239545" y="84821"/>
                  </a:cubicBezTo>
                  <a:cubicBezTo>
                    <a:pt x="247511" y="84821"/>
                    <a:pt x="251494" y="79128"/>
                    <a:pt x="251494" y="69451"/>
                  </a:cubicBezTo>
                  <a:close/>
                  <a:moveTo>
                    <a:pt x="299858" y="14232"/>
                  </a:moveTo>
                  <a:cubicBezTo>
                    <a:pt x="299858" y="5693"/>
                    <a:pt x="304979" y="0"/>
                    <a:pt x="314082" y="0"/>
                  </a:cubicBezTo>
                  <a:cubicBezTo>
                    <a:pt x="322617" y="0"/>
                    <a:pt x="328876" y="5693"/>
                    <a:pt x="328876" y="14232"/>
                  </a:cubicBezTo>
                  <a:cubicBezTo>
                    <a:pt x="328876" y="22771"/>
                    <a:pt x="323186" y="28463"/>
                    <a:pt x="314082" y="28463"/>
                  </a:cubicBezTo>
                  <a:cubicBezTo>
                    <a:pt x="304979" y="28463"/>
                    <a:pt x="299858" y="22771"/>
                    <a:pt x="299858" y="14232"/>
                  </a:cubicBezTo>
                  <a:close/>
                  <a:moveTo>
                    <a:pt x="301565" y="39279"/>
                  </a:moveTo>
                  <a:lnTo>
                    <a:pt x="326600" y="39279"/>
                  </a:lnTo>
                  <a:lnTo>
                    <a:pt x="326600" y="124670"/>
                  </a:lnTo>
                  <a:lnTo>
                    <a:pt x="301565" y="124670"/>
                  </a:lnTo>
                  <a:lnTo>
                    <a:pt x="301565" y="39279"/>
                  </a:lnTo>
                  <a:close/>
                  <a:moveTo>
                    <a:pt x="347653" y="39279"/>
                  </a:moveTo>
                  <a:lnTo>
                    <a:pt x="372688" y="39279"/>
                  </a:lnTo>
                  <a:lnTo>
                    <a:pt x="372688" y="52942"/>
                  </a:lnTo>
                  <a:lnTo>
                    <a:pt x="373258" y="52942"/>
                  </a:lnTo>
                  <a:cubicBezTo>
                    <a:pt x="378947" y="43264"/>
                    <a:pt x="386913" y="37572"/>
                    <a:pt x="401138" y="37572"/>
                  </a:cubicBezTo>
                  <a:cubicBezTo>
                    <a:pt x="421622" y="37572"/>
                    <a:pt x="429018" y="48957"/>
                    <a:pt x="429018" y="68881"/>
                  </a:cubicBezTo>
                  <a:lnTo>
                    <a:pt x="429018" y="124670"/>
                  </a:lnTo>
                  <a:lnTo>
                    <a:pt x="403983" y="124670"/>
                  </a:lnTo>
                  <a:lnTo>
                    <a:pt x="403983" y="75713"/>
                  </a:lnTo>
                  <a:cubicBezTo>
                    <a:pt x="403983" y="64896"/>
                    <a:pt x="400569" y="59204"/>
                    <a:pt x="390327" y="59204"/>
                  </a:cubicBezTo>
                  <a:cubicBezTo>
                    <a:pt x="379516" y="59204"/>
                    <a:pt x="372688" y="66604"/>
                    <a:pt x="372688" y="77420"/>
                  </a:cubicBezTo>
                  <a:lnTo>
                    <a:pt x="372688" y="124670"/>
                  </a:lnTo>
                  <a:lnTo>
                    <a:pt x="347653" y="124670"/>
                  </a:lnTo>
                  <a:lnTo>
                    <a:pt x="347653" y="39279"/>
                  </a:lnTo>
                  <a:close/>
                  <a:moveTo>
                    <a:pt x="526316" y="93360"/>
                  </a:moveTo>
                  <a:cubicBezTo>
                    <a:pt x="525178" y="111007"/>
                    <a:pt x="512660" y="126377"/>
                    <a:pt x="487055" y="126377"/>
                  </a:cubicBezTo>
                  <a:cubicBezTo>
                    <a:pt x="457468" y="126377"/>
                    <a:pt x="445519" y="108730"/>
                    <a:pt x="445519" y="81975"/>
                  </a:cubicBezTo>
                  <a:cubicBezTo>
                    <a:pt x="445519" y="55219"/>
                    <a:pt x="459744" y="37572"/>
                    <a:pt x="487624" y="37572"/>
                  </a:cubicBezTo>
                  <a:cubicBezTo>
                    <a:pt x="515505" y="37572"/>
                    <a:pt x="526316" y="54650"/>
                    <a:pt x="526316" y="83113"/>
                  </a:cubicBezTo>
                  <a:lnTo>
                    <a:pt x="526316" y="86529"/>
                  </a:lnTo>
                  <a:lnTo>
                    <a:pt x="470555" y="86529"/>
                  </a:lnTo>
                  <a:cubicBezTo>
                    <a:pt x="471123" y="99622"/>
                    <a:pt x="475676" y="107022"/>
                    <a:pt x="486486" y="107022"/>
                  </a:cubicBezTo>
                  <a:cubicBezTo>
                    <a:pt x="496159" y="107022"/>
                    <a:pt x="501280" y="100760"/>
                    <a:pt x="501280" y="93360"/>
                  </a:cubicBezTo>
                  <a:lnTo>
                    <a:pt x="526316" y="93360"/>
                  </a:lnTo>
                  <a:close/>
                  <a:moveTo>
                    <a:pt x="501280" y="72866"/>
                  </a:moveTo>
                  <a:cubicBezTo>
                    <a:pt x="500711" y="64327"/>
                    <a:pt x="496728" y="56357"/>
                    <a:pt x="486486" y="56357"/>
                  </a:cubicBezTo>
                  <a:cubicBezTo>
                    <a:pt x="476813" y="56357"/>
                    <a:pt x="472262" y="62050"/>
                    <a:pt x="471123" y="72866"/>
                  </a:cubicBezTo>
                  <a:lnTo>
                    <a:pt x="501280" y="72866"/>
                  </a:lnTo>
                  <a:close/>
                  <a:moveTo>
                    <a:pt x="619630" y="93360"/>
                  </a:moveTo>
                  <a:cubicBezTo>
                    <a:pt x="618492" y="111007"/>
                    <a:pt x="605974" y="126377"/>
                    <a:pt x="580370" y="126377"/>
                  </a:cubicBezTo>
                  <a:cubicBezTo>
                    <a:pt x="550782" y="126377"/>
                    <a:pt x="538833" y="108730"/>
                    <a:pt x="538833" y="81975"/>
                  </a:cubicBezTo>
                  <a:cubicBezTo>
                    <a:pt x="538833" y="55219"/>
                    <a:pt x="553058" y="37572"/>
                    <a:pt x="580939" y="37572"/>
                  </a:cubicBezTo>
                  <a:cubicBezTo>
                    <a:pt x="608819" y="37572"/>
                    <a:pt x="619630" y="54650"/>
                    <a:pt x="619630" y="83113"/>
                  </a:cubicBezTo>
                  <a:lnTo>
                    <a:pt x="619630" y="86529"/>
                  </a:lnTo>
                  <a:lnTo>
                    <a:pt x="564438" y="86529"/>
                  </a:lnTo>
                  <a:cubicBezTo>
                    <a:pt x="565007" y="99622"/>
                    <a:pt x="569559" y="107022"/>
                    <a:pt x="580370" y="107022"/>
                  </a:cubicBezTo>
                  <a:cubicBezTo>
                    <a:pt x="590042" y="107022"/>
                    <a:pt x="595164" y="100760"/>
                    <a:pt x="595164" y="93360"/>
                  </a:cubicBezTo>
                  <a:lnTo>
                    <a:pt x="619630" y="93360"/>
                  </a:lnTo>
                  <a:close/>
                  <a:moveTo>
                    <a:pt x="594594" y="72866"/>
                  </a:moveTo>
                  <a:cubicBezTo>
                    <a:pt x="594025" y="64327"/>
                    <a:pt x="590042" y="56357"/>
                    <a:pt x="579801" y="56357"/>
                  </a:cubicBezTo>
                  <a:cubicBezTo>
                    <a:pt x="570128" y="56357"/>
                    <a:pt x="565576" y="62050"/>
                    <a:pt x="564438" y="72866"/>
                  </a:cubicBezTo>
                  <a:lnTo>
                    <a:pt x="594594" y="72866"/>
                  </a:lnTo>
                  <a:close/>
                  <a:moveTo>
                    <a:pt x="636700" y="39279"/>
                  </a:moveTo>
                  <a:lnTo>
                    <a:pt x="661735" y="39279"/>
                  </a:lnTo>
                  <a:lnTo>
                    <a:pt x="661735" y="52942"/>
                  </a:lnTo>
                  <a:lnTo>
                    <a:pt x="662304" y="52942"/>
                  </a:lnTo>
                  <a:cubicBezTo>
                    <a:pt x="667994" y="43264"/>
                    <a:pt x="675391" y="37572"/>
                    <a:pt x="683926" y="37572"/>
                  </a:cubicBezTo>
                  <a:cubicBezTo>
                    <a:pt x="686202" y="37572"/>
                    <a:pt x="688478" y="38141"/>
                    <a:pt x="691323" y="38710"/>
                  </a:cubicBezTo>
                  <a:lnTo>
                    <a:pt x="691323" y="64896"/>
                  </a:lnTo>
                  <a:cubicBezTo>
                    <a:pt x="688478" y="63758"/>
                    <a:pt x="685064" y="63189"/>
                    <a:pt x="680512" y="63189"/>
                  </a:cubicBezTo>
                  <a:cubicBezTo>
                    <a:pt x="669701" y="63189"/>
                    <a:pt x="662304" y="70020"/>
                    <a:pt x="662304" y="81975"/>
                  </a:cubicBezTo>
                  <a:lnTo>
                    <a:pt x="662304" y="124670"/>
                  </a:lnTo>
                  <a:lnTo>
                    <a:pt x="637269" y="124670"/>
                  </a:lnTo>
                  <a:lnTo>
                    <a:pt x="637269" y="39279"/>
                  </a:lnTo>
                  <a:close/>
                  <a:moveTo>
                    <a:pt x="702702" y="14232"/>
                  </a:moveTo>
                  <a:cubicBezTo>
                    <a:pt x="702702" y="5693"/>
                    <a:pt x="707823" y="0"/>
                    <a:pt x="716927" y="0"/>
                  </a:cubicBezTo>
                  <a:cubicBezTo>
                    <a:pt x="725462" y="0"/>
                    <a:pt x="731721" y="5693"/>
                    <a:pt x="731721" y="14232"/>
                  </a:cubicBezTo>
                  <a:cubicBezTo>
                    <a:pt x="731721" y="22771"/>
                    <a:pt x="726031" y="28463"/>
                    <a:pt x="716927" y="28463"/>
                  </a:cubicBezTo>
                  <a:cubicBezTo>
                    <a:pt x="707823" y="28463"/>
                    <a:pt x="702702" y="22771"/>
                    <a:pt x="702702" y="14232"/>
                  </a:cubicBezTo>
                  <a:close/>
                  <a:moveTo>
                    <a:pt x="704409" y="39279"/>
                  </a:moveTo>
                  <a:lnTo>
                    <a:pt x="729445" y="39279"/>
                  </a:lnTo>
                  <a:lnTo>
                    <a:pt x="729445" y="124670"/>
                  </a:lnTo>
                  <a:lnTo>
                    <a:pt x="704409" y="124670"/>
                  </a:lnTo>
                  <a:lnTo>
                    <a:pt x="704409" y="39279"/>
                  </a:lnTo>
                  <a:close/>
                  <a:moveTo>
                    <a:pt x="750498" y="39279"/>
                  </a:moveTo>
                  <a:lnTo>
                    <a:pt x="775533" y="39279"/>
                  </a:lnTo>
                  <a:lnTo>
                    <a:pt x="775533" y="52942"/>
                  </a:lnTo>
                  <a:lnTo>
                    <a:pt x="776102" y="52942"/>
                  </a:lnTo>
                  <a:cubicBezTo>
                    <a:pt x="781792" y="43264"/>
                    <a:pt x="789758" y="37572"/>
                    <a:pt x="803982" y="37572"/>
                  </a:cubicBezTo>
                  <a:cubicBezTo>
                    <a:pt x="824466" y="37572"/>
                    <a:pt x="831863" y="48957"/>
                    <a:pt x="831863" y="68881"/>
                  </a:cubicBezTo>
                  <a:lnTo>
                    <a:pt x="831863" y="124670"/>
                  </a:lnTo>
                  <a:lnTo>
                    <a:pt x="806827" y="124670"/>
                  </a:lnTo>
                  <a:lnTo>
                    <a:pt x="806827" y="75713"/>
                  </a:lnTo>
                  <a:cubicBezTo>
                    <a:pt x="806827" y="64896"/>
                    <a:pt x="803414" y="59204"/>
                    <a:pt x="793172" y="59204"/>
                  </a:cubicBezTo>
                  <a:cubicBezTo>
                    <a:pt x="782361" y="59204"/>
                    <a:pt x="775533" y="66604"/>
                    <a:pt x="775533" y="77420"/>
                  </a:cubicBezTo>
                  <a:lnTo>
                    <a:pt x="775533" y="124670"/>
                  </a:lnTo>
                  <a:lnTo>
                    <a:pt x="750498" y="124670"/>
                  </a:lnTo>
                  <a:lnTo>
                    <a:pt x="750498" y="39279"/>
                  </a:lnTo>
                  <a:close/>
                  <a:moveTo>
                    <a:pt x="932574" y="39279"/>
                  </a:moveTo>
                  <a:lnTo>
                    <a:pt x="932574" y="58065"/>
                  </a:lnTo>
                  <a:lnTo>
                    <a:pt x="917212" y="58065"/>
                  </a:lnTo>
                  <a:cubicBezTo>
                    <a:pt x="918918" y="61481"/>
                    <a:pt x="919488" y="65466"/>
                    <a:pt x="919488" y="69451"/>
                  </a:cubicBezTo>
                  <a:cubicBezTo>
                    <a:pt x="919488" y="87667"/>
                    <a:pt x="906970" y="100760"/>
                    <a:pt x="885348" y="100760"/>
                  </a:cubicBezTo>
                  <a:cubicBezTo>
                    <a:pt x="880227" y="100760"/>
                    <a:pt x="875106" y="100191"/>
                    <a:pt x="871124" y="98483"/>
                  </a:cubicBezTo>
                  <a:cubicBezTo>
                    <a:pt x="869416" y="100191"/>
                    <a:pt x="868847" y="101899"/>
                    <a:pt x="868847" y="103607"/>
                  </a:cubicBezTo>
                  <a:cubicBezTo>
                    <a:pt x="868847" y="114992"/>
                    <a:pt x="930867" y="95068"/>
                    <a:pt x="930867" y="130932"/>
                  </a:cubicBezTo>
                  <a:cubicBezTo>
                    <a:pt x="930867" y="145163"/>
                    <a:pt x="922333" y="157118"/>
                    <a:pt x="885917" y="157118"/>
                  </a:cubicBezTo>
                  <a:cubicBezTo>
                    <a:pt x="854623" y="157118"/>
                    <a:pt x="844381" y="149717"/>
                    <a:pt x="844381" y="137763"/>
                  </a:cubicBezTo>
                  <a:cubicBezTo>
                    <a:pt x="844381" y="131501"/>
                    <a:pt x="847795" y="126377"/>
                    <a:pt x="853485" y="122962"/>
                  </a:cubicBezTo>
                  <a:cubicBezTo>
                    <a:pt x="848933" y="120115"/>
                    <a:pt x="846088" y="116131"/>
                    <a:pt x="846088" y="109869"/>
                  </a:cubicBezTo>
                  <a:cubicBezTo>
                    <a:pt x="846088" y="102468"/>
                    <a:pt x="849502" y="96206"/>
                    <a:pt x="858606" y="91652"/>
                  </a:cubicBezTo>
                  <a:cubicBezTo>
                    <a:pt x="852916" y="85959"/>
                    <a:pt x="850071" y="78559"/>
                    <a:pt x="850071" y="69451"/>
                  </a:cubicBezTo>
                  <a:cubicBezTo>
                    <a:pt x="850071" y="50665"/>
                    <a:pt x="862589" y="38141"/>
                    <a:pt x="884779" y="38141"/>
                  </a:cubicBezTo>
                  <a:cubicBezTo>
                    <a:pt x="889331" y="38141"/>
                    <a:pt x="893314" y="38710"/>
                    <a:pt x="897297" y="39849"/>
                  </a:cubicBezTo>
                  <a:lnTo>
                    <a:pt x="932574" y="39849"/>
                  </a:lnTo>
                  <a:close/>
                  <a:moveTo>
                    <a:pt x="867709" y="127516"/>
                  </a:moveTo>
                  <a:cubicBezTo>
                    <a:pt x="864864" y="129793"/>
                    <a:pt x="864296" y="132070"/>
                    <a:pt x="864296" y="133778"/>
                  </a:cubicBezTo>
                  <a:cubicBezTo>
                    <a:pt x="864296" y="138901"/>
                    <a:pt x="868279" y="141748"/>
                    <a:pt x="887055" y="141748"/>
                  </a:cubicBezTo>
                  <a:cubicBezTo>
                    <a:pt x="902418" y="141748"/>
                    <a:pt x="906970" y="137193"/>
                    <a:pt x="906970" y="133778"/>
                  </a:cubicBezTo>
                  <a:cubicBezTo>
                    <a:pt x="907539" y="125808"/>
                    <a:pt x="885348" y="129793"/>
                    <a:pt x="867709" y="127516"/>
                  </a:cubicBezTo>
                  <a:close/>
                  <a:moveTo>
                    <a:pt x="896728" y="69451"/>
                  </a:moveTo>
                  <a:cubicBezTo>
                    <a:pt x="896728" y="59773"/>
                    <a:pt x="893314" y="54080"/>
                    <a:pt x="884779" y="54080"/>
                  </a:cubicBezTo>
                  <a:cubicBezTo>
                    <a:pt x="876244" y="54080"/>
                    <a:pt x="872830" y="59773"/>
                    <a:pt x="872830" y="69451"/>
                  </a:cubicBezTo>
                  <a:cubicBezTo>
                    <a:pt x="872830" y="79128"/>
                    <a:pt x="876244" y="84821"/>
                    <a:pt x="884779" y="84821"/>
                  </a:cubicBezTo>
                  <a:cubicBezTo>
                    <a:pt x="893314" y="84821"/>
                    <a:pt x="896728" y="79128"/>
                    <a:pt x="896728" y="69451"/>
                  </a:cubicBezTo>
                  <a:close/>
                  <a:moveTo>
                    <a:pt x="569" y="159964"/>
                  </a:moveTo>
                  <a:lnTo>
                    <a:pt x="82504" y="159964"/>
                  </a:lnTo>
                  <a:lnTo>
                    <a:pt x="82504" y="181596"/>
                  </a:lnTo>
                  <a:lnTo>
                    <a:pt x="27311" y="181596"/>
                  </a:lnTo>
                  <a:lnTo>
                    <a:pt x="27311" y="208921"/>
                  </a:lnTo>
                  <a:lnTo>
                    <a:pt x="79090" y="208921"/>
                  </a:lnTo>
                  <a:lnTo>
                    <a:pt x="79090" y="229984"/>
                  </a:lnTo>
                  <a:lnTo>
                    <a:pt x="27311" y="229984"/>
                  </a:lnTo>
                  <a:lnTo>
                    <a:pt x="27311" y="277803"/>
                  </a:lnTo>
                  <a:lnTo>
                    <a:pt x="569" y="277803"/>
                  </a:lnTo>
                  <a:lnTo>
                    <a:pt x="569" y="159964"/>
                  </a:lnTo>
                  <a:close/>
                  <a:moveTo>
                    <a:pt x="99573" y="167365"/>
                  </a:moveTo>
                  <a:cubicBezTo>
                    <a:pt x="99573" y="158826"/>
                    <a:pt x="104694" y="153133"/>
                    <a:pt x="113798" y="153133"/>
                  </a:cubicBezTo>
                  <a:cubicBezTo>
                    <a:pt x="122333" y="153133"/>
                    <a:pt x="128592" y="158826"/>
                    <a:pt x="128592" y="167365"/>
                  </a:cubicBezTo>
                  <a:cubicBezTo>
                    <a:pt x="128592" y="175904"/>
                    <a:pt x="122902" y="181596"/>
                    <a:pt x="113798" y="181596"/>
                  </a:cubicBezTo>
                  <a:cubicBezTo>
                    <a:pt x="104694" y="181596"/>
                    <a:pt x="99573" y="175904"/>
                    <a:pt x="99573" y="167365"/>
                  </a:cubicBezTo>
                  <a:close/>
                  <a:moveTo>
                    <a:pt x="101280" y="192412"/>
                  </a:moveTo>
                  <a:lnTo>
                    <a:pt x="126316" y="192412"/>
                  </a:lnTo>
                  <a:lnTo>
                    <a:pt x="126316" y="277803"/>
                  </a:lnTo>
                  <a:lnTo>
                    <a:pt x="101280" y="277803"/>
                  </a:lnTo>
                  <a:lnTo>
                    <a:pt x="101280" y="192412"/>
                  </a:lnTo>
                  <a:close/>
                  <a:moveTo>
                    <a:pt x="147368" y="192412"/>
                  </a:moveTo>
                  <a:lnTo>
                    <a:pt x="172404" y="192412"/>
                  </a:lnTo>
                  <a:lnTo>
                    <a:pt x="172404" y="206075"/>
                  </a:lnTo>
                  <a:lnTo>
                    <a:pt x="172973" y="206075"/>
                  </a:lnTo>
                  <a:cubicBezTo>
                    <a:pt x="178663" y="196397"/>
                    <a:pt x="186060" y="190705"/>
                    <a:pt x="194595" y="190705"/>
                  </a:cubicBezTo>
                  <a:cubicBezTo>
                    <a:pt x="196871" y="190705"/>
                    <a:pt x="199146" y="191274"/>
                    <a:pt x="201991" y="191843"/>
                  </a:cubicBezTo>
                  <a:lnTo>
                    <a:pt x="201991" y="218029"/>
                  </a:lnTo>
                  <a:cubicBezTo>
                    <a:pt x="199146" y="216891"/>
                    <a:pt x="195733" y="216322"/>
                    <a:pt x="191181" y="216322"/>
                  </a:cubicBezTo>
                  <a:cubicBezTo>
                    <a:pt x="180370" y="216322"/>
                    <a:pt x="172973" y="223153"/>
                    <a:pt x="172973" y="235107"/>
                  </a:cubicBezTo>
                  <a:lnTo>
                    <a:pt x="172973" y="277803"/>
                  </a:lnTo>
                  <a:lnTo>
                    <a:pt x="147937" y="277803"/>
                  </a:lnTo>
                  <a:lnTo>
                    <a:pt x="147937" y="192412"/>
                  </a:lnTo>
                  <a:close/>
                  <a:moveTo>
                    <a:pt x="234993" y="249339"/>
                  </a:moveTo>
                  <a:cubicBezTo>
                    <a:pt x="235562" y="259017"/>
                    <a:pt x="242390" y="261863"/>
                    <a:pt x="250355" y="261863"/>
                  </a:cubicBezTo>
                  <a:cubicBezTo>
                    <a:pt x="258890" y="261863"/>
                    <a:pt x="262304" y="259017"/>
                    <a:pt x="262304" y="254463"/>
                  </a:cubicBezTo>
                  <a:cubicBezTo>
                    <a:pt x="262304" y="240231"/>
                    <a:pt x="213371" y="251047"/>
                    <a:pt x="213371" y="218029"/>
                  </a:cubicBezTo>
                  <a:cubicBezTo>
                    <a:pt x="213371" y="202659"/>
                    <a:pt x="224182" y="190705"/>
                    <a:pt x="248649" y="190705"/>
                  </a:cubicBezTo>
                  <a:cubicBezTo>
                    <a:pt x="272546" y="190705"/>
                    <a:pt x="285064" y="201521"/>
                    <a:pt x="285633" y="219737"/>
                  </a:cubicBezTo>
                  <a:lnTo>
                    <a:pt x="261735" y="219737"/>
                  </a:lnTo>
                  <a:cubicBezTo>
                    <a:pt x="261735" y="211767"/>
                    <a:pt x="256045" y="208352"/>
                    <a:pt x="248649" y="208352"/>
                  </a:cubicBezTo>
                  <a:cubicBezTo>
                    <a:pt x="240683" y="208352"/>
                    <a:pt x="238407" y="212337"/>
                    <a:pt x="238407" y="215183"/>
                  </a:cubicBezTo>
                  <a:cubicBezTo>
                    <a:pt x="238407" y="229415"/>
                    <a:pt x="287340" y="218599"/>
                    <a:pt x="287340" y="252185"/>
                  </a:cubicBezTo>
                  <a:cubicBezTo>
                    <a:pt x="287340" y="268125"/>
                    <a:pt x="276529" y="278941"/>
                    <a:pt x="250925" y="278941"/>
                  </a:cubicBezTo>
                  <a:cubicBezTo>
                    <a:pt x="226458" y="278941"/>
                    <a:pt x="211664" y="271541"/>
                    <a:pt x="210526" y="248770"/>
                  </a:cubicBezTo>
                  <a:lnTo>
                    <a:pt x="234993" y="248770"/>
                  </a:lnTo>
                  <a:close/>
                  <a:moveTo>
                    <a:pt x="308393" y="212337"/>
                  </a:moveTo>
                  <a:lnTo>
                    <a:pt x="297013" y="212337"/>
                  </a:lnTo>
                  <a:lnTo>
                    <a:pt x="297013" y="192412"/>
                  </a:lnTo>
                  <a:lnTo>
                    <a:pt x="308393" y="192412"/>
                  </a:lnTo>
                  <a:lnTo>
                    <a:pt x="308393" y="170211"/>
                  </a:lnTo>
                  <a:lnTo>
                    <a:pt x="333428" y="170211"/>
                  </a:lnTo>
                  <a:lnTo>
                    <a:pt x="333428" y="192412"/>
                  </a:lnTo>
                  <a:lnTo>
                    <a:pt x="353343" y="192412"/>
                  </a:lnTo>
                  <a:lnTo>
                    <a:pt x="353343" y="212337"/>
                  </a:lnTo>
                  <a:lnTo>
                    <a:pt x="333428" y="212337"/>
                  </a:lnTo>
                  <a:lnTo>
                    <a:pt x="333428" y="244785"/>
                  </a:lnTo>
                  <a:cubicBezTo>
                    <a:pt x="333428" y="252755"/>
                    <a:pt x="337411" y="256170"/>
                    <a:pt x="346515" y="256170"/>
                  </a:cubicBezTo>
                  <a:cubicBezTo>
                    <a:pt x="348791" y="256170"/>
                    <a:pt x="351067" y="256170"/>
                    <a:pt x="355050" y="255601"/>
                  </a:cubicBezTo>
                  <a:lnTo>
                    <a:pt x="355050" y="277803"/>
                  </a:lnTo>
                  <a:cubicBezTo>
                    <a:pt x="351636" y="278372"/>
                    <a:pt x="347084" y="279510"/>
                    <a:pt x="341963" y="279510"/>
                  </a:cubicBezTo>
                  <a:cubicBezTo>
                    <a:pt x="319772" y="279510"/>
                    <a:pt x="308393" y="269833"/>
                    <a:pt x="308393" y="245354"/>
                  </a:cubicBezTo>
                  <a:lnTo>
                    <a:pt x="308393" y="212337"/>
                  </a:lnTo>
                  <a:close/>
                </a:path>
              </a:pathLst>
            </a:custGeom>
            <a:grpFill/>
            <a:ln w="5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28FCB339-0F88-F739-68E0-CF5CB3D54620}"/>
                </a:ext>
              </a:extLst>
            </p:cNvPr>
            <p:cNvSpPr/>
            <p:nvPr/>
          </p:nvSpPr>
          <p:spPr>
            <a:xfrm>
              <a:off x="3487075" y="6411984"/>
              <a:ext cx="1250639" cy="290924"/>
            </a:xfrm>
            <a:custGeom>
              <a:avLst/>
              <a:gdLst>
                <a:gd name="connsiteX0" fmla="*/ 1063442 w 1250639"/>
                <a:gd name="connsiteY0" fmla="*/ 223153 h 290924"/>
                <a:gd name="connsiteX1" fmla="*/ 1155049 w 1250639"/>
                <a:gd name="connsiteY1" fmla="*/ 149717 h 290924"/>
                <a:gd name="connsiteX2" fmla="*/ 1188051 w 1250639"/>
                <a:gd name="connsiteY2" fmla="*/ 154272 h 290924"/>
                <a:gd name="connsiteX3" fmla="*/ 1188620 w 1250639"/>
                <a:gd name="connsiteY3" fmla="*/ 154272 h 290924"/>
                <a:gd name="connsiteX4" fmla="*/ 1190327 w 1250639"/>
                <a:gd name="connsiteY4" fmla="*/ 154841 h 290924"/>
                <a:gd name="connsiteX5" fmla="*/ 1192033 w 1250639"/>
                <a:gd name="connsiteY5" fmla="*/ 155410 h 290924"/>
                <a:gd name="connsiteX6" fmla="*/ 1193171 w 1250639"/>
                <a:gd name="connsiteY6" fmla="*/ 155410 h 290924"/>
                <a:gd name="connsiteX7" fmla="*/ 1194310 w 1250639"/>
                <a:gd name="connsiteY7" fmla="*/ 155979 h 290924"/>
                <a:gd name="connsiteX8" fmla="*/ 1199431 w 1250639"/>
                <a:gd name="connsiteY8" fmla="*/ 157687 h 290924"/>
                <a:gd name="connsiteX9" fmla="*/ 1199431 w 1250639"/>
                <a:gd name="connsiteY9" fmla="*/ 157687 h 290924"/>
                <a:gd name="connsiteX10" fmla="*/ 1202276 w 1250639"/>
                <a:gd name="connsiteY10" fmla="*/ 158826 h 290924"/>
                <a:gd name="connsiteX11" fmla="*/ 1202276 w 1250639"/>
                <a:gd name="connsiteY11" fmla="*/ 146871 h 290924"/>
                <a:gd name="connsiteX12" fmla="*/ 1156187 w 1250639"/>
                <a:gd name="connsiteY12" fmla="*/ 106453 h 290924"/>
                <a:gd name="connsiteX13" fmla="*/ 1103840 w 1250639"/>
                <a:gd name="connsiteY13" fmla="*/ 138332 h 290924"/>
                <a:gd name="connsiteX14" fmla="*/ 1069701 w 1250639"/>
                <a:gd name="connsiteY14" fmla="*/ 105884 h 290924"/>
                <a:gd name="connsiteX15" fmla="*/ 1156756 w 1250639"/>
                <a:gd name="connsiteY15" fmla="*/ 60342 h 290924"/>
                <a:gd name="connsiteX16" fmla="*/ 1250640 w 1250639"/>
                <a:gd name="connsiteY16" fmla="*/ 143455 h 290924"/>
                <a:gd name="connsiteX17" fmla="*/ 1250640 w 1250639"/>
                <a:gd name="connsiteY17" fmla="*/ 285772 h 290924"/>
                <a:gd name="connsiteX18" fmla="*/ 1202276 w 1250639"/>
                <a:gd name="connsiteY18" fmla="*/ 285772 h 290924"/>
                <a:gd name="connsiteX19" fmla="*/ 1202276 w 1250639"/>
                <a:gd name="connsiteY19" fmla="*/ 266986 h 290924"/>
                <a:gd name="connsiteX20" fmla="*/ 1199999 w 1250639"/>
                <a:gd name="connsiteY20" fmla="*/ 268694 h 290924"/>
                <a:gd name="connsiteX21" fmla="*/ 1137411 w 1250639"/>
                <a:gd name="connsiteY21" fmla="*/ 290896 h 290924"/>
                <a:gd name="connsiteX22" fmla="*/ 1063442 w 1250639"/>
                <a:gd name="connsiteY22" fmla="*/ 223153 h 290924"/>
                <a:gd name="connsiteX23" fmla="*/ 1111237 w 1250639"/>
                <a:gd name="connsiteY23" fmla="*/ 219737 h 290924"/>
                <a:gd name="connsiteX24" fmla="*/ 1146514 w 1250639"/>
                <a:gd name="connsiteY24" fmla="*/ 247062 h 290924"/>
                <a:gd name="connsiteX25" fmla="*/ 1201706 w 1250639"/>
                <a:gd name="connsiteY25" fmla="*/ 227138 h 290924"/>
                <a:gd name="connsiteX26" fmla="*/ 1201706 w 1250639"/>
                <a:gd name="connsiteY26" fmla="*/ 200382 h 290924"/>
                <a:gd name="connsiteX27" fmla="*/ 1152773 w 1250639"/>
                <a:gd name="connsiteY27" fmla="*/ 190705 h 290924"/>
                <a:gd name="connsiteX28" fmla="*/ 1111237 w 1250639"/>
                <a:gd name="connsiteY28" fmla="*/ 219737 h 290924"/>
                <a:gd name="connsiteX29" fmla="*/ 1111237 w 1250639"/>
                <a:gd name="connsiteY29" fmla="*/ 219737 h 290924"/>
                <a:gd name="connsiteX30" fmla="*/ 862589 w 1250639"/>
                <a:gd name="connsiteY30" fmla="*/ 247631 h 290924"/>
                <a:gd name="connsiteX31" fmla="*/ 894452 w 1250639"/>
                <a:gd name="connsiteY31" fmla="*/ 214614 h 290924"/>
                <a:gd name="connsiteX32" fmla="*/ 958179 w 1250639"/>
                <a:gd name="connsiteY32" fmla="*/ 246493 h 290924"/>
                <a:gd name="connsiteX33" fmla="*/ 992318 w 1250639"/>
                <a:gd name="connsiteY33" fmla="*/ 223722 h 290924"/>
                <a:gd name="connsiteX34" fmla="*/ 976386 w 1250639"/>
                <a:gd name="connsiteY34" fmla="*/ 204936 h 290924"/>
                <a:gd name="connsiteX35" fmla="*/ 966714 w 1250639"/>
                <a:gd name="connsiteY35" fmla="*/ 202090 h 290924"/>
                <a:gd name="connsiteX36" fmla="*/ 937695 w 1250639"/>
                <a:gd name="connsiteY36" fmla="*/ 194689 h 290924"/>
                <a:gd name="connsiteX37" fmla="*/ 871123 w 1250639"/>
                <a:gd name="connsiteY37" fmla="*/ 125239 h 290924"/>
                <a:gd name="connsiteX38" fmla="*/ 951351 w 1250639"/>
                <a:gd name="connsiteY38" fmla="*/ 59773 h 290924"/>
                <a:gd name="connsiteX39" fmla="*/ 1033285 w 1250639"/>
                <a:gd name="connsiteY39" fmla="*/ 96775 h 290924"/>
                <a:gd name="connsiteX40" fmla="*/ 1001422 w 1250639"/>
                <a:gd name="connsiteY40" fmla="*/ 131501 h 290924"/>
                <a:gd name="connsiteX41" fmla="*/ 949644 w 1250639"/>
                <a:gd name="connsiteY41" fmla="*/ 103607 h 290924"/>
                <a:gd name="connsiteX42" fmla="*/ 919488 w 1250639"/>
                <a:gd name="connsiteY42" fmla="*/ 124100 h 290924"/>
                <a:gd name="connsiteX43" fmla="*/ 936557 w 1250639"/>
                <a:gd name="connsiteY43" fmla="*/ 143455 h 290924"/>
                <a:gd name="connsiteX44" fmla="*/ 941109 w 1250639"/>
                <a:gd name="connsiteY44" fmla="*/ 144594 h 290924"/>
                <a:gd name="connsiteX45" fmla="*/ 975817 w 1250639"/>
                <a:gd name="connsiteY45" fmla="*/ 152564 h 290924"/>
                <a:gd name="connsiteX46" fmla="*/ 1041251 w 1250639"/>
                <a:gd name="connsiteY46" fmla="*/ 221445 h 290924"/>
                <a:gd name="connsiteX47" fmla="*/ 953627 w 1250639"/>
                <a:gd name="connsiteY47" fmla="*/ 289757 h 290924"/>
                <a:gd name="connsiteX48" fmla="*/ 862589 w 1250639"/>
                <a:gd name="connsiteY48" fmla="*/ 247631 h 290924"/>
                <a:gd name="connsiteX49" fmla="*/ 862589 w 1250639"/>
                <a:gd name="connsiteY49" fmla="*/ 247631 h 290924"/>
                <a:gd name="connsiteX50" fmla="*/ 649786 w 1250639"/>
                <a:gd name="connsiteY50" fmla="*/ 193551 h 290924"/>
                <a:gd name="connsiteX51" fmla="*/ 649786 w 1250639"/>
                <a:gd name="connsiteY51" fmla="*/ 66035 h 290924"/>
                <a:gd name="connsiteX52" fmla="*/ 700995 w 1250639"/>
                <a:gd name="connsiteY52" fmla="*/ 66035 h 290924"/>
                <a:gd name="connsiteX53" fmla="*/ 700995 w 1250639"/>
                <a:gd name="connsiteY53" fmla="*/ 197536 h 290924"/>
                <a:gd name="connsiteX54" fmla="*/ 741963 w 1250639"/>
                <a:gd name="connsiteY54" fmla="*/ 245354 h 290924"/>
                <a:gd name="connsiteX55" fmla="*/ 782930 w 1250639"/>
                <a:gd name="connsiteY55" fmla="*/ 197536 h 290924"/>
                <a:gd name="connsiteX56" fmla="*/ 782930 w 1250639"/>
                <a:gd name="connsiteY56" fmla="*/ 66035 h 290924"/>
                <a:gd name="connsiteX57" fmla="*/ 834139 w 1250639"/>
                <a:gd name="connsiteY57" fmla="*/ 66035 h 290924"/>
                <a:gd name="connsiteX58" fmla="*/ 834139 w 1250639"/>
                <a:gd name="connsiteY58" fmla="*/ 193551 h 290924"/>
                <a:gd name="connsiteX59" fmla="*/ 741394 w 1250639"/>
                <a:gd name="connsiteY59" fmla="*/ 290326 h 290924"/>
                <a:gd name="connsiteX60" fmla="*/ 649786 w 1250639"/>
                <a:gd name="connsiteY60" fmla="*/ 193551 h 290924"/>
                <a:gd name="connsiteX61" fmla="*/ 649786 w 1250639"/>
                <a:gd name="connsiteY61" fmla="*/ 193551 h 290924"/>
                <a:gd name="connsiteX62" fmla="*/ 514367 w 1250639"/>
                <a:gd name="connsiteY62" fmla="*/ 207783 h 290924"/>
                <a:gd name="connsiteX63" fmla="*/ 514367 w 1250639"/>
                <a:gd name="connsiteY63" fmla="*/ 111576 h 290924"/>
                <a:gd name="connsiteX64" fmla="*/ 481934 w 1250639"/>
                <a:gd name="connsiteY64" fmla="*/ 111576 h 290924"/>
                <a:gd name="connsiteX65" fmla="*/ 481934 w 1250639"/>
                <a:gd name="connsiteY65" fmla="*/ 66035 h 290924"/>
                <a:gd name="connsiteX66" fmla="*/ 514367 w 1250639"/>
                <a:gd name="connsiteY66" fmla="*/ 66035 h 290924"/>
                <a:gd name="connsiteX67" fmla="*/ 514367 w 1250639"/>
                <a:gd name="connsiteY67" fmla="*/ 569 h 290924"/>
                <a:gd name="connsiteX68" fmla="*/ 565007 w 1250639"/>
                <a:gd name="connsiteY68" fmla="*/ 569 h 290924"/>
                <a:gd name="connsiteX69" fmla="*/ 565007 w 1250639"/>
                <a:gd name="connsiteY69" fmla="*/ 66035 h 290924"/>
                <a:gd name="connsiteX70" fmla="*/ 617354 w 1250639"/>
                <a:gd name="connsiteY70" fmla="*/ 66035 h 290924"/>
                <a:gd name="connsiteX71" fmla="*/ 617354 w 1250639"/>
                <a:gd name="connsiteY71" fmla="*/ 111576 h 290924"/>
                <a:gd name="connsiteX72" fmla="*/ 565007 w 1250639"/>
                <a:gd name="connsiteY72" fmla="*/ 111576 h 290924"/>
                <a:gd name="connsiteX73" fmla="*/ 565007 w 1250639"/>
                <a:gd name="connsiteY73" fmla="*/ 200382 h 290924"/>
                <a:gd name="connsiteX74" fmla="*/ 600853 w 1250639"/>
                <a:gd name="connsiteY74" fmla="*/ 240231 h 290924"/>
                <a:gd name="connsiteX75" fmla="*/ 600853 w 1250639"/>
                <a:gd name="connsiteY75" fmla="*/ 240231 h 290924"/>
                <a:gd name="connsiteX76" fmla="*/ 617354 w 1250639"/>
                <a:gd name="connsiteY76" fmla="*/ 239092 h 290924"/>
                <a:gd name="connsiteX77" fmla="*/ 617354 w 1250639"/>
                <a:gd name="connsiteY77" fmla="*/ 284634 h 290924"/>
                <a:gd name="connsiteX78" fmla="*/ 590042 w 1250639"/>
                <a:gd name="connsiteY78" fmla="*/ 285772 h 290924"/>
                <a:gd name="connsiteX79" fmla="*/ 514367 w 1250639"/>
                <a:gd name="connsiteY79" fmla="*/ 207783 h 290924"/>
                <a:gd name="connsiteX80" fmla="*/ 514367 w 1250639"/>
                <a:gd name="connsiteY80" fmla="*/ 207783 h 290924"/>
                <a:gd name="connsiteX81" fmla="*/ 344808 w 1250639"/>
                <a:gd name="connsiteY81" fmla="*/ 285203 h 290924"/>
                <a:gd name="connsiteX82" fmla="*/ 344808 w 1250639"/>
                <a:gd name="connsiteY82" fmla="*/ 144025 h 290924"/>
                <a:gd name="connsiteX83" fmla="*/ 423328 w 1250639"/>
                <a:gd name="connsiteY83" fmla="*/ 65466 h 290924"/>
                <a:gd name="connsiteX84" fmla="*/ 452347 w 1250639"/>
                <a:gd name="connsiteY84" fmla="*/ 65466 h 290924"/>
                <a:gd name="connsiteX85" fmla="*/ 452347 w 1250639"/>
                <a:gd name="connsiteY85" fmla="*/ 111576 h 290924"/>
                <a:gd name="connsiteX86" fmla="*/ 434139 w 1250639"/>
                <a:gd name="connsiteY86" fmla="*/ 111576 h 290924"/>
                <a:gd name="connsiteX87" fmla="*/ 394879 w 1250639"/>
                <a:gd name="connsiteY87" fmla="*/ 150856 h 290924"/>
                <a:gd name="connsiteX88" fmla="*/ 394879 w 1250639"/>
                <a:gd name="connsiteY88" fmla="*/ 150856 h 290924"/>
                <a:gd name="connsiteX89" fmla="*/ 394879 w 1250639"/>
                <a:gd name="connsiteY89" fmla="*/ 285203 h 290924"/>
                <a:gd name="connsiteX90" fmla="*/ 344808 w 1250639"/>
                <a:gd name="connsiteY90" fmla="*/ 285203 h 290924"/>
                <a:gd name="connsiteX91" fmla="*/ 246942 w 1250639"/>
                <a:gd name="connsiteY91" fmla="*/ 285203 h 290924"/>
                <a:gd name="connsiteX92" fmla="*/ 246942 w 1250639"/>
                <a:gd name="connsiteY92" fmla="*/ 70589 h 290924"/>
                <a:gd name="connsiteX93" fmla="*/ 298151 w 1250639"/>
                <a:gd name="connsiteY93" fmla="*/ 140609 h 290924"/>
                <a:gd name="connsiteX94" fmla="*/ 298151 w 1250639"/>
                <a:gd name="connsiteY94" fmla="*/ 285203 h 290924"/>
                <a:gd name="connsiteX95" fmla="*/ 246942 w 1250639"/>
                <a:gd name="connsiteY95" fmla="*/ 285203 h 290924"/>
                <a:gd name="connsiteX96" fmla="*/ 77951 w 1250639"/>
                <a:gd name="connsiteY96" fmla="*/ 285203 h 290924"/>
                <a:gd name="connsiteX97" fmla="*/ 0 w 1250639"/>
                <a:gd name="connsiteY97" fmla="*/ 65466 h 290924"/>
                <a:gd name="connsiteX98" fmla="*/ 52347 w 1250639"/>
                <a:gd name="connsiteY98" fmla="*/ 65466 h 290924"/>
                <a:gd name="connsiteX99" fmla="*/ 105832 w 1250639"/>
                <a:gd name="connsiteY99" fmla="*/ 226568 h 290924"/>
                <a:gd name="connsiteX100" fmla="*/ 159317 w 1250639"/>
                <a:gd name="connsiteY100" fmla="*/ 65466 h 290924"/>
                <a:gd name="connsiteX101" fmla="*/ 211664 w 1250639"/>
                <a:gd name="connsiteY101" fmla="*/ 65466 h 290924"/>
                <a:gd name="connsiteX102" fmla="*/ 133713 w 1250639"/>
                <a:gd name="connsiteY102" fmla="*/ 285203 h 290924"/>
                <a:gd name="connsiteX103" fmla="*/ 77951 w 1250639"/>
                <a:gd name="connsiteY103" fmla="*/ 285203 h 290924"/>
                <a:gd name="connsiteX104" fmla="*/ 246942 w 1250639"/>
                <a:gd name="connsiteY104" fmla="*/ 0 h 290924"/>
                <a:gd name="connsiteX105" fmla="*/ 297013 w 1250639"/>
                <a:gd name="connsiteY105" fmla="*/ 0 h 290924"/>
                <a:gd name="connsiteX106" fmla="*/ 246942 w 1250639"/>
                <a:gd name="connsiteY106" fmla="*/ 60342 h 290924"/>
                <a:gd name="connsiteX107" fmla="*/ 246942 w 1250639"/>
                <a:gd name="connsiteY107" fmla="*/ 0 h 290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</a:cxnLst>
              <a:rect l="l" t="t" r="r" b="b"/>
              <a:pathLst>
                <a:path w="1250639" h="290924">
                  <a:moveTo>
                    <a:pt x="1063442" y="223153"/>
                  </a:moveTo>
                  <a:cubicBezTo>
                    <a:pt x="1063442" y="173057"/>
                    <a:pt x="1104409" y="149717"/>
                    <a:pt x="1155049" y="149717"/>
                  </a:cubicBezTo>
                  <a:cubicBezTo>
                    <a:pt x="1166429" y="149717"/>
                    <a:pt x="1177240" y="151425"/>
                    <a:pt x="1188051" y="154272"/>
                  </a:cubicBezTo>
                  <a:lnTo>
                    <a:pt x="1188620" y="154272"/>
                  </a:lnTo>
                  <a:cubicBezTo>
                    <a:pt x="1189188" y="154272"/>
                    <a:pt x="1189758" y="154272"/>
                    <a:pt x="1190327" y="154841"/>
                  </a:cubicBezTo>
                  <a:cubicBezTo>
                    <a:pt x="1190896" y="155410"/>
                    <a:pt x="1191465" y="154841"/>
                    <a:pt x="1192033" y="155410"/>
                  </a:cubicBezTo>
                  <a:cubicBezTo>
                    <a:pt x="1192603" y="155410"/>
                    <a:pt x="1192603" y="155410"/>
                    <a:pt x="1193171" y="155410"/>
                  </a:cubicBezTo>
                  <a:cubicBezTo>
                    <a:pt x="1193741" y="155410"/>
                    <a:pt x="1194310" y="155410"/>
                    <a:pt x="1194310" y="155979"/>
                  </a:cubicBezTo>
                  <a:cubicBezTo>
                    <a:pt x="1196016" y="156549"/>
                    <a:pt x="1198293" y="157118"/>
                    <a:pt x="1199431" y="157687"/>
                  </a:cubicBezTo>
                  <a:lnTo>
                    <a:pt x="1199431" y="157687"/>
                  </a:lnTo>
                  <a:cubicBezTo>
                    <a:pt x="1200568" y="158256"/>
                    <a:pt x="1201706" y="158256"/>
                    <a:pt x="1202276" y="158826"/>
                  </a:cubicBezTo>
                  <a:lnTo>
                    <a:pt x="1202276" y="146871"/>
                  </a:lnTo>
                  <a:cubicBezTo>
                    <a:pt x="1202276" y="124100"/>
                    <a:pt x="1183499" y="105884"/>
                    <a:pt x="1156187" y="106453"/>
                  </a:cubicBezTo>
                  <a:cubicBezTo>
                    <a:pt x="1133997" y="106453"/>
                    <a:pt x="1114082" y="118977"/>
                    <a:pt x="1103840" y="138332"/>
                  </a:cubicBezTo>
                  <a:lnTo>
                    <a:pt x="1069701" y="105884"/>
                  </a:lnTo>
                  <a:cubicBezTo>
                    <a:pt x="1087340" y="75143"/>
                    <a:pt x="1123186" y="60342"/>
                    <a:pt x="1156756" y="60342"/>
                  </a:cubicBezTo>
                  <a:cubicBezTo>
                    <a:pt x="1211379" y="60342"/>
                    <a:pt x="1250640" y="87098"/>
                    <a:pt x="1250640" y="143455"/>
                  </a:cubicBezTo>
                  <a:lnTo>
                    <a:pt x="1250640" y="285772"/>
                  </a:lnTo>
                  <a:lnTo>
                    <a:pt x="1202276" y="285772"/>
                  </a:lnTo>
                  <a:lnTo>
                    <a:pt x="1202276" y="266986"/>
                  </a:lnTo>
                  <a:cubicBezTo>
                    <a:pt x="1201706" y="267556"/>
                    <a:pt x="1201137" y="268125"/>
                    <a:pt x="1199999" y="268694"/>
                  </a:cubicBezTo>
                  <a:cubicBezTo>
                    <a:pt x="1182361" y="283495"/>
                    <a:pt x="1160170" y="291465"/>
                    <a:pt x="1137411" y="290896"/>
                  </a:cubicBezTo>
                  <a:cubicBezTo>
                    <a:pt x="1097012" y="290326"/>
                    <a:pt x="1063442" y="265848"/>
                    <a:pt x="1063442" y="223153"/>
                  </a:cubicBezTo>
                  <a:close/>
                  <a:moveTo>
                    <a:pt x="1111237" y="219737"/>
                  </a:moveTo>
                  <a:cubicBezTo>
                    <a:pt x="1111237" y="234538"/>
                    <a:pt x="1122617" y="247062"/>
                    <a:pt x="1146514" y="247062"/>
                  </a:cubicBezTo>
                  <a:cubicBezTo>
                    <a:pt x="1166429" y="247062"/>
                    <a:pt x="1186344" y="240231"/>
                    <a:pt x="1201706" y="227138"/>
                  </a:cubicBezTo>
                  <a:lnTo>
                    <a:pt x="1201706" y="200382"/>
                  </a:lnTo>
                  <a:cubicBezTo>
                    <a:pt x="1186344" y="194120"/>
                    <a:pt x="1169843" y="190705"/>
                    <a:pt x="1152773" y="190705"/>
                  </a:cubicBezTo>
                  <a:cubicBezTo>
                    <a:pt x="1128307" y="190705"/>
                    <a:pt x="1111237" y="200951"/>
                    <a:pt x="1111237" y="219737"/>
                  </a:cubicBezTo>
                  <a:lnTo>
                    <a:pt x="1111237" y="219737"/>
                  </a:lnTo>
                  <a:close/>
                  <a:moveTo>
                    <a:pt x="862589" y="247631"/>
                  </a:moveTo>
                  <a:lnTo>
                    <a:pt x="894452" y="214614"/>
                  </a:lnTo>
                  <a:cubicBezTo>
                    <a:pt x="909246" y="235107"/>
                    <a:pt x="932574" y="247062"/>
                    <a:pt x="958179" y="246493"/>
                  </a:cubicBezTo>
                  <a:cubicBezTo>
                    <a:pt x="984921" y="246493"/>
                    <a:pt x="992318" y="234538"/>
                    <a:pt x="992318" y="223722"/>
                  </a:cubicBezTo>
                  <a:cubicBezTo>
                    <a:pt x="992318" y="215752"/>
                    <a:pt x="988335" y="209490"/>
                    <a:pt x="976386" y="204936"/>
                  </a:cubicBezTo>
                  <a:cubicBezTo>
                    <a:pt x="973542" y="203798"/>
                    <a:pt x="970127" y="202659"/>
                    <a:pt x="966714" y="202090"/>
                  </a:cubicBezTo>
                  <a:lnTo>
                    <a:pt x="937695" y="194689"/>
                  </a:lnTo>
                  <a:cubicBezTo>
                    <a:pt x="896728" y="184443"/>
                    <a:pt x="871123" y="163380"/>
                    <a:pt x="871123" y="125239"/>
                  </a:cubicBezTo>
                  <a:cubicBezTo>
                    <a:pt x="871123" y="84252"/>
                    <a:pt x="905263" y="59773"/>
                    <a:pt x="951351" y="59773"/>
                  </a:cubicBezTo>
                  <a:cubicBezTo>
                    <a:pt x="988335" y="59773"/>
                    <a:pt x="1013371" y="75713"/>
                    <a:pt x="1033285" y="96775"/>
                  </a:cubicBezTo>
                  <a:lnTo>
                    <a:pt x="1001422" y="131501"/>
                  </a:lnTo>
                  <a:cubicBezTo>
                    <a:pt x="989473" y="114423"/>
                    <a:pt x="970127" y="104176"/>
                    <a:pt x="949644" y="103607"/>
                  </a:cubicBezTo>
                  <a:cubicBezTo>
                    <a:pt x="930867" y="103607"/>
                    <a:pt x="919488" y="113284"/>
                    <a:pt x="919488" y="124100"/>
                  </a:cubicBezTo>
                  <a:cubicBezTo>
                    <a:pt x="919488" y="133778"/>
                    <a:pt x="926884" y="140040"/>
                    <a:pt x="936557" y="143455"/>
                  </a:cubicBezTo>
                  <a:cubicBezTo>
                    <a:pt x="938264" y="144025"/>
                    <a:pt x="939402" y="144594"/>
                    <a:pt x="941109" y="144594"/>
                  </a:cubicBezTo>
                  <a:lnTo>
                    <a:pt x="975817" y="152564"/>
                  </a:lnTo>
                  <a:cubicBezTo>
                    <a:pt x="1013371" y="161672"/>
                    <a:pt x="1041251" y="182735"/>
                    <a:pt x="1041251" y="221445"/>
                  </a:cubicBezTo>
                  <a:cubicBezTo>
                    <a:pt x="1041251" y="259586"/>
                    <a:pt x="1011664" y="289757"/>
                    <a:pt x="953627" y="289757"/>
                  </a:cubicBezTo>
                  <a:cubicBezTo>
                    <a:pt x="908108" y="290326"/>
                    <a:pt x="879658" y="269264"/>
                    <a:pt x="862589" y="247631"/>
                  </a:cubicBezTo>
                  <a:lnTo>
                    <a:pt x="862589" y="247631"/>
                  </a:lnTo>
                  <a:close/>
                  <a:moveTo>
                    <a:pt x="649786" y="193551"/>
                  </a:moveTo>
                  <a:lnTo>
                    <a:pt x="649786" y="66035"/>
                  </a:lnTo>
                  <a:lnTo>
                    <a:pt x="700995" y="66035"/>
                  </a:lnTo>
                  <a:lnTo>
                    <a:pt x="700995" y="197536"/>
                  </a:lnTo>
                  <a:cubicBezTo>
                    <a:pt x="700995" y="225999"/>
                    <a:pt x="715789" y="245354"/>
                    <a:pt x="741963" y="245354"/>
                  </a:cubicBezTo>
                  <a:cubicBezTo>
                    <a:pt x="768136" y="245354"/>
                    <a:pt x="782930" y="226568"/>
                    <a:pt x="782930" y="197536"/>
                  </a:cubicBezTo>
                  <a:lnTo>
                    <a:pt x="782930" y="66035"/>
                  </a:lnTo>
                  <a:lnTo>
                    <a:pt x="834139" y="66035"/>
                  </a:lnTo>
                  <a:lnTo>
                    <a:pt x="834139" y="193551"/>
                  </a:lnTo>
                  <a:cubicBezTo>
                    <a:pt x="834139" y="255601"/>
                    <a:pt x="790327" y="290326"/>
                    <a:pt x="741394" y="290326"/>
                  </a:cubicBezTo>
                  <a:cubicBezTo>
                    <a:pt x="692460" y="290326"/>
                    <a:pt x="650355" y="255601"/>
                    <a:pt x="649786" y="193551"/>
                  </a:cubicBezTo>
                  <a:lnTo>
                    <a:pt x="649786" y="193551"/>
                  </a:lnTo>
                  <a:close/>
                  <a:moveTo>
                    <a:pt x="514367" y="207783"/>
                  </a:moveTo>
                  <a:lnTo>
                    <a:pt x="514367" y="111576"/>
                  </a:lnTo>
                  <a:lnTo>
                    <a:pt x="481934" y="111576"/>
                  </a:lnTo>
                  <a:lnTo>
                    <a:pt x="481934" y="66035"/>
                  </a:lnTo>
                  <a:lnTo>
                    <a:pt x="514367" y="66035"/>
                  </a:lnTo>
                  <a:lnTo>
                    <a:pt x="514367" y="569"/>
                  </a:lnTo>
                  <a:lnTo>
                    <a:pt x="565007" y="569"/>
                  </a:lnTo>
                  <a:lnTo>
                    <a:pt x="565007" y="66035"/>
                  </a:lnTo>
                  <a:lnTo>
                    <a:pt x="617354" y="66035"/>
                  </a:lnTo>
                  <a:lnTo>
                    <a:pt x="617354" y="111576"/>
                  </a:lnTo>
                  <a:lnTo>
                    <a:pt x="565007" y="111576"/>
                  </a:lnTo>
                  <a:lnTo>
                    <a:pt x="565007" y="200382"/>
                  </a:lnTo>
                  <a:cubicBezTo>
                    <a:pt x="565007" y="232261"/>
                    <a:pt x="572404" y="240231"/>
                    <a:pt x="600853" y="240231"/>
                  </a:cubicBezTo>
                  <a:lnTo>
                    <a:pt x="600853" y="240231"/>
                  </a:lnTo>
                  <a:cubicBezTo>
                    <a:pt x="605405" y="240231"/>
                    <a:pt x="615647" y="239662"/>
                    <a:pt x="617354" y="239092"/>
                  </a:cubicBezTo>
                  <a:lnTo>
                    <a:pt x="617354" y="284634"/>
                  </a:lnTo>
                  <a:cubicBezTo>
                    <a:pt x="616216" y="284634"/>
                    <a:pt x="606543" y="285772"/>
                    <a:pt x="590042" y="285772"/>
                  </a:cubicBezTo>
                  <a:cubicBezTo>
                    <a:pt x="532574" y="285772"/>
                    <a:pt x="514367" y="263571"/>
                    <a:pt x="514367" y="207783"/>
                  </a:cubicBezTo>
                  <a:lnTo>
                    <a:pt x="514367" y="207783"/>
                  </a:lnTo>
                  <a:close/>
                  <a:moveTo>
                    <a:pt x="344808" y="285203"/>
                  </a:moveTo>
                  <a:lnTo>
                    <a:pt x="344808" y="144025"/>
                  </a:lnTo>
                  <a:cubicBezTo>
                    <a:pt x="344808" y="100760"/>
                    <a:pt x="380085" y="65466"/>
                    <a:pt x="423328" y="65466"/>
                  </a:cubicBezTo>
                  <a:lnTo>
                    <a:pt x="452347" y="65466"/>
                  </a:lnTo>
                  <a:lnTo>
                    <a:pt x="452347" y="111576"/>
                  </a:lnTo>
                  <a:lnTo>
                    <a:pt x="434139" y="111576"/>
                  </a:lnTo>
                  <a:cubicBezTo>
                    <a:pt x="412518" y="111576"/>
                    <a:pt x="394879" y="129224"/>
                    <a:pt x="394879" y="150856"/>
                  </a:cubicBezTo>
                  <a:lnTo>
                    <a:pt x="394879" y="150856"/>
                  </a:lnTo>
                  <a:lnTo>
                    <a:pt x="394879" y="285203"/>
                  </a:lnTo>
                  <a:lnTo>
                    <a:pt x="344808" y="285203"/>
                  </a:lnTo>
                  <a:close/>
                  <a:moveTo>
                    <a:pt x="246942" y="285203"/>
                  </a:moveTo>
                  <a:lnTo>
                    <a:pt x="246942" y="70589"/>
                  </a:lnTo>
                  <a:cubicBezTo>
                    <a:pt x="276529" y="81405"/>
                    <a:pt x="296444" y="109299"/>
                    <a:pt x="298151" y="140609"/>
                  </a:cubicBezTo>
                  <a:lnTo>
                    <a:pt x="298151" y="285203"/>
                  </a:lnTo>
                  <a:lnTo>
                    <a:pt x="246942" y="285203"/>
                  </a:lnTo>
                  <a:close/>
                  <a:moveTo>
                    <a:pt x="77951" y="285203"/>
                  </a:moveTo>
                  <a:lnTo>
                    <a:pt x="0" y="65466"/>
                  </a:lnTo>
                  <a:lnTo>
                    <a:pt x="52347" y="65466"/>
                  </a:lnTo>
                  <a:lnTo>
                    <a:pt x="105832" y="226568"/>
                  </a:lnTo>
                  <a:lnTo>
                    <a:pt x="159317" y="65466"/>
                  </a:lnTo>
                  <a:lnTo>
                    <a:pt x="211664" y="65466"/>
                  </a:lnTo>
                  <a:lnTo>
                    <a:pt x="133713" y="285203"/>
                  </a:lnTo>
                  <a:lnTo>
                    <a:pt x="77951" y="285203"/>
                  </a:lnTo>
                  <a:close/>
                  <a:moveTo>
                    <a:pt x="246942" y="0"/>
                  </a:moveTo>
                  <a:lnTo>
                    <a:pt x="297013" y="0"/>
                  </a:lnTo>
                  <a:cubicBezTo>
                    <a:pt x="292461" y="27325"/>
                    <a:pt x="273115" y="50665"/>
                    <a:pt x="246942" y="60342"/>
                  </a:cubicBezTo>
                  <a:lnTo>
                    <a:pt x="246942" y="0"/>
                  </a:lnTo>
                  <a:close/>
                </a:path>
              </a:pathLst>
            </a:custGeom>
            <a:grpFill/>
            <a:ln w="5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66461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2587B34-A911-0D4F-8D13-A2D1E585C89E}"/>
              </a:ext>
            </a:extLst>
          </p:cNvPr>
          <p:cNvCxnSpPr>
            <a:cxnSpLocks/>
          </p:cNvCxnSpPr>
          <p:nvPr userDrawn="1"/>
        </p:nvCxnSpPr>
        <p:spPr>
          <a:xfrm>
            <a:off x="3774141" y="1369715"/>
            <a:ext cx="0" cy="4361782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5B561CB3-16B6-F841-3100-B0BFC7F584B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31519" y="1369715"/>
            <a:ext cx="2740726" cy="436178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  <a:buNone/>
              <a:defRPr sz="1200"/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  <a:defRPr sz="1200"/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  <a:defRPr sz="1200"/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  <a:defRPr sz="12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36312D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689F0677-6C50-99E9-F009-FE8F30956B7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129626" y="1369715"/>
            <a:ext cx="7330331" cy="436178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  <a:buNone/>
              <a:defRPr sz="1200"/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  <a:defRPr sz="1200"/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  <a:defRPr sz="1200"/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  <a:defRPr sz="12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36312D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5883B11-455B-A035-0459-B948E98680A4}"/>
              </a:ext>
            </a:extLst>
          </p:cNvPr>
          <p:cNvGrpSpPr/>
          <p:nvPr userDrawn="1"/>
        </p:nvGrpSpPr>
        <p:grpSpPr>
          <a:xfrm>
            <a:off x="9821208" y="6370064"/>
            <a:ext cx="1645859" cy="201757"/>
            <a:chOff x="3487075" y="6411984"/>
            <a:chExt cx="2373256" cy="290924"/>
          </a:xfrm>
        </p:grpSpPr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483F5C83-8048-020A-1CF4-DD3BCC0EC6C8}"/>
                </a:ext>
              </a:extLst>
            </p:cNvPr>
            <p:cNvSpPr/>
            <p:nvPr/>
          </p:nvSpPr>
          <p:spPr>
            <a:xfrm>
              <a:off x="4927757" y="6418246"/>
              <a:ext cx="932574" cy="279510"/>
            </a:xfrm>
            <a:custGeom>
              <a:avLst/>
              <a:gdLst>
                <a:gd name="connsiteX0" fmla="*/ 569 w 932574"/>
                <a:gd name="connsiteY0" fmla="*/ 6831 h 279510"/>
                <a:gd name="connsiteX1" fmla="*/ 84210 w 932574"/>
                <a:gd name="connsiteY1" fmla="*/ 6831 h 279510"/>
                <a:gd name="connsiteX2" fmla="*/ 84210 w 932574"/>
                <a:gd name="connsiteY2" fmla="*/ 28463 h 279510"/>
                <a:gd name="connsiteX3" fmla="*/ 27311 w 932574"/>
                <a:gd name="connsiteY3" fmla="*/ 28463 h 279510"/>
                <a:gd name="connsiteX4" fmla="*/ 27311 w 932574"/>
                <a:gd name="connsiteY4" fmla="*/ 53511 h 279510"/>
                <a:gd name="connsiteX5" fmla="*/ 80797 w 932574"/>
                <a:gd name="connsiteY5" fmla="*/ 53511 h 279510"/>
                <a:gd name="connsiteX6" fmla="*/ 80797 w 932574"/>
                <a:gd name="connsiteY6" fmla="*/ 74574 h 279510"/>
                <a:gd name="connsiteX7" fmla="*/ 27311 w 932574"/>
                <a:gd name="connsiteY7" fmla="*/ 74574 h 279510"/>
                <a:gd name="connsiteX8" fmla="*/ 27311 w 932574"/>
                <a:gd name="connsiteY8" fmla="*/ 103037 h 279510"/>
                <a:gd name="connsiteX9" fmla="*/ 85348 w 932574"/>
                <a:gd name="connsiteY9" fmla="*/ 103037 h 279510"/>
                <a:gd name="connsiteX10" fmla="*/ 85348 w 932574"/>
                <a:gd name="connsiteY10" fmla="*/ 124670 h 279510"/>
                <a:gd name="connsiteX11" fmla="*/ 0 w 932574"/>
                <a:gd name="connsiteY11" fmla="*/ 124670 h 279510"/>
                <a:gd name="connsiteX12" fmla="*/ 0 w 932574"/>
                <a:gd name="connsiteY12" fmla="*/ 6831 h 279510"/>
                <a:gd name="connsiteX13" fmla="*/ 104694 w 932574"/>
                <a:gd name="connsiteY13" fmla="*/ 39279 h 279510"/>
                <a:gd name="connsiteX14" fmla="*/ 129730 w 932574"/>
                <a:gd name="connsiteY14" fmla="*/ 39279 h 279510"/>
                <a:gd name="connsiteX15" fmla="*/ 129730 w 932574"/>
                <a:gd name="connsiteY15" fmla="*/ 52942 h 279510"/>
                <a:gd name="connsiteX16" fmla="*/ 130299 w 932574"/>
                <a:gd name="connsiteY16" fmla="*/ 52942 h 279510"/>
                <a:gd name="connsiteX17" fmla="*/ 158179 w 932574"/>
                <a:gd name="connsiteY17" fmla="*/ 37572 h 279510"/>
                <a:gd name="connsiteX18" fmla="*/ 186060 w 932574"/>
                <a:gd name="connsiteY18" fmla="*/ 68881 h 279510"/>
                <a:gd name="connsiteX19" fmla="*/ 186060 w 932574"/>
                <a:gd name="connsiteY19" fmla="*/ 124670 h 279510"/>
                <a:gd name="connsiteX20" fmla="*/ 161024 w 932574"/>
                <a:gd name="connsiteY20" fmla="*/ 124670 h 279510"/>
                <a:gd name="connsiteX21" fmla="*/ 161024 w 932574"/>
                <a:gd name="connsiteY21" fmla="*/ 75713 h 279510"/>
                <a:gd name="connsiteX22" fmla="*/ 147368 w 932574"/>
                <a:gd name="connsiteY22" fmla="*/ 59204 h 279510"/>
                <a:gd name="connsiteX23" fmla="*/ 129730 w 932574"/>
                <a:gd name="connsiteY23" fmla="*/ 77420 h 279510"/>
                <a:gd name="connsiteX24" fmla="*/ 129730 w 932574"/>
                <a:gd name="connsiteY24" fmla="*/ 124670 h 279510"/>
                <a:gd name="connsiteX25" fmla="*/ 104694 w 932574"/>
                <a:gd name="connsiteY25" fmla="*/ 124670 h 279510"/>
                <a:gd name="connsiteX26" fmla="*/ 104694 w 932574"/>
                <a:gd name="connsiteY26" fmla="*/ 39279 h 279510"/>
                <a:gd name="connsiteX27" fmla="*/ 287340 w 932574"/>
                <a:gd name="connsiteY27" fmla="*/ 39279 h 279510"/>
                <a:gd name="connsiteX28" fmla="*/ 287340 w 932574"/>
                <a:gd name="connsiteY28" fmla="*/ 58065 h 279510"/>
                <a:gd name="connsiteX29" fmla="*/ 271408 w 932574"/>
                <a:gd name="connsiteY29" fmla="*/ 58065 h 279510"/>
                <a:gd name="connsiteX30" fmla="*/ 273684 w 932574"/>
                <a:gd name="connsiteY30" fmla="*/ 69451 h 279510"/>
                <a:gd name="connsiteX31" fmla="*/ 239545 w 932574"/>
                <a:gd name="connsiteY31" fmla="*/ 100760 h 279510"/>
                <a:gd name="connsiteX32" fmla="*/ 225320 w 932574"/>
                <a:gd name="connsiteY32" fmla="*/ 98483 h 279510"/>
                <a:gd name="connsiteX33" fmla="*/ 223044 w 932574"/>
                <a:gd name="connsiteY33" fmla="*/ 103607 h 279510"/>
                <a:gd name="connsiteX34" fmla="*/ 285064 w 932574"/>
                <a:gd name="connsiteY34" fmla="*/ 130932 h 279510"/>
                <a:gd name="connsiteX35" fmla="*/ 240114 w 932574"/>
                <a:gd name="connsiteY35" fmla="*/ 157118 h 279510"/>
                <a:gd name="connsiteX36" fmla="*/ 198578 w 932574"/>
                <a:gd name="connsiteY36" fmla="*/ 137763 h 279510"/>
                <a:gd name="connsiteX37" fmla="*/ 207681 w 932574"/>
                <a:gd name="connsiteY37" fmla="*/ 122962 h 279510"/>
                <a:gd name="connsiteX38" fmla="*/ 200284 w 932574"/>
                <a:gd name="connsiteY38" fmla="*/ 109869 h 279510"/>
                <a:gd name="connsiteX39" fmla="*/ 212802 w 932574"/>
                <a:gd name="connsiteY39" fmla="*/ 91652 h 279510"/>
                <a:gd name="connsiteX40" fmla="*/ 204267 w 932574"/>
                <a:gd name="connsiteY40" fmla="*/ 69451 h 279510"/>
                <a:gd name="connsiteX41" fmla="*/ 238976 w 932574"/>
                <a:gd name="connsiteY41" fmla="*/ 38141 h 279510"/>
                <a:gd name="connsiteX42" fmla="*/ 251494 w 932574"/>
                <a:gd name="connsiteY42" fmla="*/ 39849 h 279510"/>
                <a:gd name="connsiteX43" fmla="*/ 287340 w 932574"/>
                <a:gd name="connsiteY43" fmla="*/ 39849 h 279510"/>
                <a:gd name="connsiteX44" fmla="*/ 222475 w 932574"/>
                <a:gd name="connsiteY44" fmla="*/ 127516 h 279510"/>
                <a:gd name="connsiteX45" fmla="*/ 219061 w 932574"/>
                <a:gd name="connsiteY45" fmla="*/ 133778 h 279510"/>
                <a:gd name="connsiteX46" fmla="*/ 241821 w 932574"/>
                <a:gd name="connsiteY46" fmla="*/ 141748 h 279510"/>
                <a:gd name="connsiteX47" fmla="*/ 261735 w 932574"/>
                <a:gd name="connsiteY47" fmla="*/ 133778 h 279510"/>
                <a:gd name="connsiteX48" fmla="*/ 222475 w 932574"/>
                <a:gd name="connsiteY48" fmla="*/ 127516 h 279510"/>
                <a:gd name="connsiteX49" fmla="*/ 251494 w 932574"/>
                <a:gd name="connsiteY49" fmla="*/ 69451 h 279510"/>
                <a:gd name="connsiteX50" fmla="*/ 239545 w 932574"/>
                <a:gd name="connsiteY50" fmla="*/ 54080 h 279510"/>
                <a:gd name="connsiteX51" fmla="*/ 227596 w 932574"/>
                <a:gd name="connsiteY51" fmla="*/ 69451 h 279510"/>
                <a:gd name="connsiteX52" fmla="*/ 239545 w 932574"/>
                <a:gd name="connsiteY52" fmla="*/ 84821 h 279510"/>
                <a:gd name="connsiteX53" fmla="*/ 251494 w 932574"/>
                <a:gd name="connsiteY53" fmla="*/ 69451 h 279510"/>
                <a:gd name="connsiteX54" fmla="*/ 299858 w 932574"/>
                <a:gd name="connsiteY54" fmla="*/ 14232 h 279510"/>
                <a:gd name="connsiteX55" fmla="*/ 314082 w 932574"/>
                <a:gd name="connsiteY55" fmla="*/ 0 h 279510"/>
                <a:gd name="connsiteX56" fmla="*/ 328876 w 932574"/>
                <a:gd name="connsiteY56" fmla="*/ 14232 h 279510"/>
                <a:gd name="connsiteX57" fmla="*/ 314082 w 932574"/>
                <a:gd name="connsiteY57" fmla="*/ 28463 h 279510"/>
                <a:gd name="connsiteX58" fmla="*/ 299858 w 932574"/>
                <a:gd name="connsiteY58" fmla="*/ 14232 h 279510"/>
                <a:gd name="connsiteX59" fmla="*/ 301565 w 932574"/>
                <a:gd name="connsiteY59" fmla="*/ 39279 h 279510"/>
                <a:gd name="connsiteX60" fmla="*/ 326600 w 932574"/>
                <a:gd name="connsiteY60" fmla="*/ 39279 h 279510"/>
                <a:gd name="connsiteX61" fmla="*/ 326600 w 932574"/>
                <a:gd name="connsiteY61" fmla="*/ 124670 h 279510"/>
                <a:gd name="connsiteX62" fmla="*/ 301565 w 932574"/>
                <a:gd name="connsiteY62" fmla="*/ 124670 h 279510"/>
                <a:gd name="connsiteX63" fmla="*/ 301565 w 932574"/>
                <a:gd name="connsiteY63" fmla="*/ 39279 h 279510"/>
                <a:gd name="connsiteX64" fmla="*/ 347653 w 932574"/>
                <a:gd name="connsiteY64" fmla="*/ 39279 h 279510"/>
                <a:gd name="connsiteX65" fmla="*/ 372688 w 932574"/>
                <a:gd name="connsiteY65" fmla="*/ 39279 h 279510"/>
                <a:gd name="connsiteX66" fmla="*/ 372688 w 932574"/>
                <a:gd name="connsiteY66" fmla="*/ 52942 h 279510"/>
                <a:gd name="connsiteX67" fmla="*/ 373258 w 932574"/>
                <a:gd name="connsiteY67" fmla="*/ 52942 h 279510"/>
                <a:gd name="connsiteX68" fmla="*/ 401138 w 932574"/>
                <a:gd name="connsiteY68" fmla="*/ 37572 h 279510"/>
                <a:gd name="connsiteX69" fmla="*/ 429018 w 932574"/>
                <a:gd name="connsiteY69" fmla="*/ 68881 h 279510"/>
                <a:gd name="connsiteX70" fmla="*/ 429018 w 932574"/>
                <a:gd name="connsiteY70" fmla="*/ 124670 h 279510"/>
                <a:gd name="connsiteX71" fmla="*/ 403983 w 932574"/>
                <a:gd name="connsiteY71" fmla="*/ 124670 h 279510"/>
                <a:gd name="connsiteX72" fmla="*/ 403983 w 932574"/>
                <a:gd name="connsiteY72" fmla="*/ 75713 h 279510"/>
                <a:gd name="connsiteX73" fmla="*/ 390327 w 932574"/>
                <a:gd name="connsiteY73" fmla="*/ 59204 h 279510"/>
                <a:gd name="connsiteX74" fmla="*/ 372688 w 932574"/>
                <a:gd name="connsiteY74" fmla="*/ 77420 h 279510"/>
                <a:gd name="connsiteX75" fmla="*/ 372688 w 932574"/>
                <a:gd name="connsiteY75" fmla="*/ 124670 h 279510"/>
                <a:gd name="connsiteX76" fmla="*/ 347653 w 932574"/>
                <a:gd name="connsiteY76" fmla="*/ 124670 h 279510"/>
                <a:gd name="connsiteX77" fmla="*/ 347653 w 932574"/>
                <a:gd name="connsiteY77" fmla="*/ 39279 h 279510"/>
                <a:gd name="connsiteX78" fmla="*/ 526316 w 932574"/>
                <a:gd name="connsiteY78" fmla="*/ 93360 h 279510"/>
                <a:gd name="connsiteX79" fmla="*/ 487055 w 932574"/>
                <a:gd name="connsiteY79" fmla="*/ 126377 h 279510"/>
                <a:gd name="connsiteX80" fmla="*/ 445519 w 932574"/>
                <a:gd name="connsiteY80" fmla="*/ 81975 h 279510"/>
                <a:gd name="connsiteX81" fmla="*/ 487624 w 932574"/>
                <a:gd name="connsiteY81" fmla="*/ 37572 h 279510"/>
                <a:gd name="connsiteX82" fmla="*/ 526316 w 932574"/>
                <a:gd name="connsiteY82" fmla="*/ 83113 h 279510"/>
                <a:gd name="connsiteX83" fmla="*/ 526316 w 932574"/>
                <a:gd name="connsiteY83" fmla="*/ 86529 h 279510"/>
                <a:gd name="connsiteX84" fmla="*/ 470555 w 932574"/>
                <a:gd name="connsiteY84" fmla="*/ 86529 h 279510"/>
                <a:gd name="connsiteX85" fmla="*/ 486486 w 932574"/>
                <a:gd name="connsiteY85" fmla="*/ 107022 h 279510"/>
                <a:gd name="connsiteX86" fmla="*/ 501280 w 932574"/>
                <a:gd name="connsiteY86" fmla="*/ 93360 h 279510"/>
                <a:gd name="connsiteX87" fmla="*/ 526316 w 932574"/>
                <a:gd name="connsiteY87" fmla="*/ 93360 h 279510"/>
                <a:gd name="connsiteX88" fmla="*/ 501280 w 932574"/>
                <a:gd name="connsiteY88" fmla="*/ 72866 h 279510"/>
                <a:gd name="connsiteX89" fmla="*/ 486486 w 932574"/>
                <a:gd name="connsiteY89" fmla="*/ 56357 h 279510"/>
                <a:gd name="connsiteX90" fmla="*/ 471123 w 932574"/>
                <a:gd name="connsiteY90" fmla="*/ 72866 h 279510"/>
                <a:gd name="connsiteX91" fmla="*/ 501280 w 932574"/>
                <a:gd name="connsiteY91" fmla="*/ 72866 h 279510"/>
                <a:gd name="connsiteX92" fmla="*/ 619630 w 932574"/>
                <a:gd name="connsiteY92" fmla="*/ 93360 h 279510"/>
                <a:gd name="connsiteX93" fmla="*/ 580370 w 932574"/>
                <a:gd name="connsiteY93" fmla="*/ 126377 h 279510"/>
                <a:gd name="connsiteX94" fmla="*/ 538833 w 932574"/>
                <a:gd name="connsiteY94" fmla="*/ 81975 h 279510"/>
                <a:gd name="connsiteX95" fmla="*/ 580939 w 932574"/>
                <a:gd name="connsiteY95" fmla="*/ 37572 h 279510"/>
                <a:gd name="connsiteX96" fmla="*/ 619630 w 932574"/>
                <a:gd name="connsiteY96" fmla="*/ 83113 h 279510"/>
                <a:gd name="connsiteX97" fmla="*/ 619630 w 932574"/>
                <a:gd name="connsiteY97" fmla="*/ 86529 h 279510"/>
                <a:gd name="connsiteX98" fmla="*/ 564438 w 932574"/>
                <a:gd name="connsiteY98" fmla="*/ 86529 h 279510"/>
                <a:gd name="connsiteX99" fmla="*/ 580370 w 932574"/>
                <a:gd name="connsiteY99" fmla="*/ 107022 h 279510"/>
                <a:gd name="connsiteX100" fmla="*/ 595164 w 932574"/>
                <a:gd name="connsiteY100" fmla="*/ 93360 h 279510"/>
                <a:gd name="connsiteX101" fmla="*/ 619630 w 932574"/>
                <a:gd name="connsiteY101" fmla="*/ 93360 h 279510"/>
                <a:gd name="connsiteX102" fmla="*/ 594594 w 932574"/>
                <a:gd name="connsiteY102" fmla="*/ 72866 h 279510"/>
                <a:gd name="connsiteX103" fmla="*/ 579801 w 932574"/>
                <a:gd name="connsiteY103" fmla="*/ 56357 h 279510"/>
                <a:gd name="connsiteX104" fmla="*/ 564438 w 932574"/>
                <a:gd name="connsiteY104" fmla="*/ 72866 h 279510"/>
                <a:gd name="connsiteX105" fmla="*/ 594594 w 932574"/>
                <a:gd name="connsiteY105" fmla="*/ 72866 h 279510"/>
                <a:gd name="connsiteX106" fmla="*/ 636700 w 932574"/>
                <a:gd name="connsiteY106" fmla="*/ 39279 h 279510"/>
                <a:gd name="connsiteX107" fmla="*/ 661735 w 932574"/>
                <a:gd name="connsiteY107" fmla="*/ 39279 h 279510"/>
                <a:gd name="connsiteX108" fmla="*/ 661735 w 932574"/>
                <a:gd name="connsiteY108" fmla="*/ 52942 h 279510"/>
                <a:gd name="connsiteX109" fmla="*/ 662304 w 932574"/>
                <a:gd name="connsiteY109" fmla="*/ 52942 h 279510"/>
                <a:gd name="connsiteX110" fmla="*/ 683926 w 932574"/>
                <a:gd name="connsiteY110" fmla="*/ 37572 h 279510"/>
                <a:gd name="connsiteX111" fmla="*/ 691323 w 932574"/>
                <a:gd name="connsiteY111" fmla="*/ 38710 h 279510"/>
                <a:gd name="connsiteX112" fmla="*/ 691323 w 932574"/>
                <a:gd name="connsiteY112" fmla="*/ 64896 h 279510"/>
                <a:gd name="connsiteX113" fmla="*/ 680512 w 932574"/>
                <a:gd name="connsiteY113" fmla="*/ 63189 h 279510"/>
                <a:gd name="connsiteX114" fmla="*/ 662304 w 932574"/>
                <a:gd name="connsiteY114" fmla="*/ 81975 h 279510"/>
                <a:gd name="connsiteX115" fmla="*/ 662304 w 932574"/>
                <a:gd name="connsiteY115" fmla="*/ 124670 h 279510"/>
                <a:gd name="connsiteX116" fmla="*/ 637269 w 932574"/>
                <a:gd name="connsiteY116" fmla="*/ 124670 h 279510"/>
                <a:gd name="connsiteX117" fmla="*/ 637269 w 932574"/>
                <a:gd name="connsiteY117" fmla="*/ 39279 h 279510"/>
                <a:gd name="connsiteX118" fmla="*/ 702702 w 932574"/>
                <a:gd name="connsiteY118" fmla="*/ 14232 h 279510"/>
                <a:gd name="connsiteX119" fmla="*/ 716927 w 932574"/>
                <a:gd name="connsiteY119" fmla="*/ 0 h 279510"/>
                <a:gd name="connsiteX120" fmla="*/ 731721 w 932574"/>
                <a:gd name="connsiteY120" fmla="*/ 14232 h 279510"/>
                <a:gd name="connsiteX121" fmla="*/ 716927 w 932574"/>
                <a:gd name="connsiteY121" fmla="*/ 28463 h 279510"/>
                <a:gd name="connsiteX122" fmla="*/ 702702 w 932574"/>
                <a:gd name="connsiteY122" fmla="*/ 14232 h 279510"/>
                <a:gd name="connsiteX123" fmla="*/ 704409 w 932574"/>
                <a:gd name="connsiteY123" fmla="*/ 39279 h 279510"/>
                <a:gd name="connsiteX124" fmla="*/ 729445 w 932574"/>
                <a:gd name="connsiteY124" fmla="*/ 39279 h 279510"/>
                <a:gd name="connsiteX125" fmla="*/ 729445 w 932574"/>
                <a:gd name="connsiteY125" fmla="*/ 124670 h 279510"/>
                <a:gd name="connsiteX126" fmla="*/ 704409 w 932574"/>
                <a:gd name="connsiteY126" fmla="*/ 124670 h 279510"/>
                <a:gd name="connsiteX127" fmla="*/ 704409 w 932574"/>
                <a:gd name="connsiteY127" fmla="*/ 39279 h 279510"/>
                <a:gd name="connsiteX128" fmla="*/ 750498 w 932574"/>
                <a:gd name="connsiteY128" fmla="*/ 39279 h 279510"/>
                <a:gd name="connsiteX129" fmla="*/ 775533 w 932574"/>
                <a:gd name="connsiteY129" fmla="*/ 39279 h 279510"/>
                <a:gd name="connsiteX130" fmla="*/ 775533 w 932574"/>
                <a:gd name="connsiteY130" fmla="*/ 52942 h 279510"/>
                <a:gd name="connsiteX131" fmla="*/ 776102 w 932574"/>
                <a:gd name="connsiteY131" fmla="*/ 52942 h 279510"/>
                <a:gd name="connsiteX132" fmla="*/ 803982 w 932574"/>
                <a:gd name="connsiteY132" fmla="*/ 37572 h 279510"/>
                <a:gd name="connsiteX133" fmla="*/ 831863 w 932574"/>
                <a:gd name="connsiteY133" fmla="*/ 68881 h 279510"/>
                <a:gd name="connsiteX134" fmla="*/ 831863 w 932574"/>
                <a:gd name="connsiteY134" fmla="*/ 124670 h 279510"/>
                <a:gd name="connsiteX135" fmla="*/ 806827 w 932574"/>
                <a:gd name="connsiteY135" fmla="*/ 124670 h 279510"/>
                <a:gd name="connsiteX136" fmla="*/ 806827 w 932574"/>
                <a:gd name="connsiteY136" fmla="*/ 75713 h 279510"/>
                <a:gd name="connsiteX137" fmla="*/ 793172 w 932574"/>
                <a:gd name="connsiteY137" fmla="*/ 59204 h 279510"/>
                <a:gd name="connsiteX138" fmla="*/ 775533 w 932574"/>
                <a:gd name="connsiteY138" fmla="*/ 77420 h 279510"/>
                <a:gd name="connsiteX139" fmla="*/ 775533 w 932574"/>
                <a:gd name="connsiteY139" fmla="*/ 124670 h 279510"/>
                <a:gd name="connsiteX140" fmla="*/ 750498 w 932574"/>
                <a:gd name="connsiteY140" fmla="*/ 124670 h 279510"/>
                <a:gd name="connsiteX141" fmla="*/ 750498 w 932574"/>
                <a:gd name="connsiteY141" fmla="*/ 39279 h 279510"/>
                <a:gd name="connsiteX142" fmla="*/ 932574 w 932574"/>
                <a:gd name="connsiteY142" fmla="*/ 39279 h 279510"/>
                <a:gd name="connsiteX143" fmla="*/ 932574 w 932574"/>
                <a:gd name="connsiteY143" fmla="*/ 58065 h 279510"/>
                <a:gd name="connsiteX144" fmla="*/ 917212 w 932574"/>
                <a:gd name="connsiteY144" fmla="*/ 58065 h 279510"/>
                <a:gd name="connsiteX145" fmla="*/ 919488 w 932574"/>
                <a:gd name="connsiteY145" fmla="*/ 69451 h 279510"/>
                <a:gd name="connsiteX146" fmla="*/ 885348 w 932574"/>
                <a:gd name="connsiteY146" fmla="*/ 100760 h 279510"/>
                <a:gd name="connsiteX147" fmla="*/ 871124 w 932574"/>
                <a:gd name="connsiteY147" fmla="*/ 98483 h 279510"/>
                <a:gd name="connsiteX148" fmla="*/ 868847 w 932574"/>
                <a:gd name="connsiteY148" fmla="*/ 103607 h 279510"/>
                <a:gd name="connsiteX149" fmla="*/ 930867 w 932574"/>
                <a:gd name="connsiteY149" fmla="*/ 130932 h 279510"/>
                <a:gd name="connsiteX150" fmla="*/ 885917 w 932574"/>
                <a:gd name="connsiteY150" fmla="*/ 157118 h 279510"/>
                <a:gd name="connsiteX151" fmla="*/ 844381 w 932574"/>
                <a:gd name="connsiteY151" fmla="*/ 137763 h 279510"/>
                <a:gd name="connsiteX152" fmla="*/ 853485 w 932574"/>
                <a:gd name="connsiteY152" fmla="*/ 122962 h 279510"/>
                <a:gd name="connsiteX153" fmla="*/ 846088 w 932574"/>
                <a:gd name="connsiteY153" fmla="*/ 109869 h 279510"/>
                <a:gd name="connsiteX154" fmla="*/ 858606 w 932574"/>
                <a:gd name="connsiteY154" fmla="*/ 91652 h 279510"/>
                <a:gd name="connsiteX155" fmla="*/ 850071 w 932574"/>
                <a:gd name="connsiteY155" fmla="*/ 69451 h 279510"/>
                <a:gd name="connsiteX156" fmla="*/ 884779 w 932574"/>
                <a:gd name="connsiteY156" fmla="*/ 38141 h 279510"/>
                <a:gd name="connsiteX157" fmla="*/ 897297 w 932574"/>
                <a:gd name="connsiteY157" fmla="*/ 39849 h 279510"/>
                <a:gd name="connsiteX158" fmla="*/ 932574 w 932574"/>
                <a:gd name="connsiteY158" fmla="*/ 39849 h 279510"/>
                <a:gd name="connsiteX159" fmla="*/ 867709 w 932574"/>
                <a:gd name="connsiteY159" fmla="*/ 127516 h 279510"/>
                <a:gd name="connsiteX160" fmla="*/ 864296 w 932574"/>
                <a:gd name="connsiteY160" fmla="*/ 133778 h 279510"/>
                <a:gd name="connsiteX161" fmla="*/ 887055 w 932574"/>
                <a:gd name="connsiteY161" fmla="*/ 141748 h 279510"/>
                <a:gd name="connsiteX162" fmla="*/ 906970 w 932574"/>
                <a:gd name="connsiteY162" fmla="*/ 133778 h 279510"/>
                <a:gd name="connsiteX163" fmla="*/ 867709 w 932574"/>
                <a:gd name="connsiteY163" fmla="*/ 127516 h 279510"/>
                <a:gd name="connsiteX164" fmla="*/ 896728 w 932574"/>
                <a:gd name="connsiteY164" fmla="*/ 69451 h 279510"/>
                <a:gd name="connsiteX165" fmla="*/ 884779 w 932574"/>
                <a:gd name="connsiteY165" fmla="*/ 54080 h 279510"/>
                <a:gd name="connsiteX166" fmla="*/ 872830 w 932574"/>
                <a:gd name="connsiteY166" fmla="*/ 69451 h 279510"/>
                <a:gd name="connsiteX167" fmla="*/ 884779 w 932574"/>
                <a:gd name="connsiteY167" fmla="*/ 84821 h 279510"/>
                <a:gd name="connsiteX168" fmla="*/ 896728 w 932574"/>
                <a:gd name="connsiteY168" fmla="*/ 69451 h 279510"/>
                <a:gd name="connsiteX169" fmla="*/ 569 w 932574"/>
                <a:gd name="connsiteY169" fmla="*/ 159964 h 279510"/>
                <a:gd name="connsiteX170" fmla="*/ 82504 w 932574"/>
                <a:gd name="connsiteY170" fmla="*/ 159964 h 279510"/>
                <a:gd name="connsiteX171" fmla="*/ 82504 w 932574"/>
                <a:gd name="connsiteY171" fmla="*/ 181596 h 279510"/>
                <a:gd name="connsiteX172" fmla="*/ 27311 w 932574"/>
                <a:gd name="connsiteY172" fmla="*/ 181596 h 279510"/>
                <a:gd name="connsiteX173" fmla="*/ 27311 w 932574"/>
                <a:gd name="connsiteY173" fmla="*/ 208921 h 279510"/>
                <a:gd name="connsiteX174" fmla="*/ 79090 w 932574"/>
                <a:gd name="connsiteY174" fmla="*/ 208921 h 279510"/>
                <a:gd name="connsiteX175" fmla="*/ 79090 w 932574"/>
                <a:gd name="connsiteY175" fmla="*/ 229984 h 279510"/>
                <a:gd name="connsiteX176" fmla="*/ 27311 w 932574"/>
                <a:gd name="connsiteY176" fmla="*/ 229984 h 279510"/>
                <a:gd name="connsiteX177" fmla="*/ 27311 w 932574"/>
                <a:gd name="connsiteY177" fmla="*/ 277803 h 279510"/>
                <a:gd name="connsiteX178" fmla="*/ 569 w 932574"/>
                <a:gd name="connsiteY178" fmla="*/ 277803 h 279510"/>
                <a:gd name="connsiteX179" fmla="*/ 569 w 932574"/>
                <a:gd name="connsiteY179" fmla="*/ 159964 h 279510"/>
                <a:gd name="connsiteX180" fmla="*/ 99573 w 932574"/>
                <a:gd name="connsiteY180" fmla="*/ 167365 h 279510"/>
                <a:gd name="connsiteX181" fmla="*/ 113798 w 932574"/>
                <a:gd name="connsiteY181" fmla="*/ 153133 h 279510"/>
                <a:gd name="connsiteX182" fmla="*/ 128592 w 932574"/>
                <a:gd name="connsiteY182" fmla="*/ 167365 h 279510"/>
                <a:gd name="connsiteX183" fmla="*/ 113798 w 932574"/>
                <a:gd name="connsiteY183" fmla="*/ 181596 h 279510"/>
                <a:gd name="connsiteX184" fmla="*/ 99573 w 932574"/>
                <a:gd name="connsiteY184" fmla="*/ 167365 h 279510"/>
                <a:gd name="connsiteX185" fmla="*/ 101280 w 932574"/>
                <a:gd name="connsiteY185" fmla="*/ 192412 h 279510"/>
                <a:gd name="connsiteX186" fmla="*/ 126316 w 932574"/>
                <a:gd name="connsiteY186" fmla="*/ 192412 h 279510"/>
                <a:gd name="connsiteX187" fmla="*/ 126316 w 932574"/>
                <a:gd name="connsiteY187" fmla="*/ 277803 h 279510"/>
                <a:gd name="connsiteX188" fmla="*/ 101280 w 932574"/>
                <a:gd name="connsiteY188" fmla="*/ 277803 h 279510"/>
                <a:gd name="connsiteX189" fmla="*/ 101280 w 932574"/>
                <a:gd name="connsiteY189" fmla="*/ 192412 h 279510"/>
                <a:gd name="connsiteX190" fmla="*/ 147368 w 932574"/>
                <a:gd name="connsiteY190" fmla="*/ 192412 h 279510"/>
                <a:gd name="connsiteX191" fmla="*/ 172404 w 932574"/>
                <a:gd name="connsiteY191" fmla="*/ 192412 h 279510"/>
                <a:gd name="connsiteX192" fmla="*/ 172404 w 932574"/>
                <a:gd name="connsiteY192" fmla="*/ 206075 h 279510"/>
                <a:gd name="connsiteX193" fmla="*/ 172973 w 932574"/>
                <a:gd name="connsiteY193" fmla="*/ 206075 h 279510"/>
                <a:gd name="connsiteX194" fmla="*/ 194595 w 932574"/>
                <a:gd name="connsiteY194" fmla="*/ 190705 h 279510"/>
                <a:gd name="connsiteX195" fmla="*/ 201991 w 932574"/>
                <a:gd name="connsiteY195" fmla="*/ 191843 h 279510"/>
                <a:gd name="connsiteX196" fmla="*/ 201991 w 932574"/>
                <a:gd name="connsiteY196" fmla="*/ 218029 h 279510"/>
                <a:gd name="connsiteX197" fmla="*/ 191181 w 932574"/>
                <a:gd name="connsiteY197" fmla="*/ 216322 h 279510"/>
                <a:gd name="connsiteX198" fmla="*/ 172973 w 932574"/>
                <a:gd name="connsiteY198" fmla="*/ 235107 h 279510"/>
                <a:gd name="connsiteX199" fmla="*/ 172973 w 932574"/>
                <a:gd name="connsiteY199" fmla="*/ 277803 h 279510"/>
                <a:gd name="connsiteX200" fmla="*/ 147937 w 932574"/>
                <a:gd name="connsiteY200" fmla="*/ 277803 h 279510"/>
                <a:gd name="connsiteX201" fmla="*/ 147937 w 932574"/>
                <a:gd name="connsiteY201" fmla="*/ 192412 h 279510"/>
                <a:gd name="connsiteX202" fmla="*/ 234993 w 932574"/>
                <a:gd name="connsiteY202" fmla="*/ 249339 h 279510"/>
                <a:gd name="connsiteX203" fmla="*/ 250355 w 932574"/>
                <a:gd name="connsiteY203" fmla="*/ 261863 h 279510"/>
                <a:gd name="connsiteX204" fmla="*/ 262304 w 932574"/>
                <a:gd name="connsiteY204" fmla="*/ 254463 h 279510"/>
                <a:gd name="connsiteX205" fmla="*/ 213371 w 932574"/>
                <a:gd name="connsiteY205" fmla="*/ 218029 h 279510"/>
                <a:gd name="connsiteX206" fmla="*/ 248649 w 932574"/>
                <a:gd name="connsiteY206" fmla="*/ 190705 h 279510"/>
                <a:gd name="connsiteX207" fmla="*/ 285633 w 932574"/>
                <a:gd name="connsiteY207" fmla="*/ 219737 h 279510"/>
                <a:gd name="connsiteX208" fmla="*/ 261735 w 932574"/>
                <a:gd name="connsiteY208" fmla="*/ 219737 h 279510"/>
                <a:gd name="connsiteX209" fmla="*/ 248649 w 932574"/>
                <a:gd name="connsiteY209" fmla="*/ 208352 h 279510"/>
                <a:gd name="connsiteX210" fmla="*/ 238407 w 932574"/>
                <a:gd name="connsiteY210" fmla="*/ 215183 h 279510"/>
                <a:gd name="connsiteX211" fmla="*/ 287340 w 932574"/>
                <a:gd name="connsiteY211" fmla="*/ 252185 h 279510"/>
                <a:gd name="connsiteX212" fmla="*/ 250925 w 932574"/>
                <a:gd name="connsiteY212" fmla="*/ 278941 h 279510"/>
                <a:gd name="connsiteX213" fmla="*/ 210526 w 932574"/>
                <a:gd name="connsiteY213" fmla="*/ 248770 h 279510"/>
                <a:gd name="connsiteX214" fmla="*/ 234993 w 932574"/>
                <a:gd name="connsiteY214" fmla="*/ 248770 h 279510"/>
                <a:gd name="connsiteX215" fmla="*/ 308393 w 932574"/>
                <a:gd name="connsiteY215" fmla="*/ 212337 h 279510"/>
                <a:gd name="connsiteX216" fmla="*/ 297013 w 932574"/>
                <a:gd name="connsiteY216" fmla="*/ 212337 h 279510"/>
                <a:gd name="connsiteX217" fmla="*/ 297013 w 932574"/>
                <a:gd name="connsiteY217" fmla="*/ 192412 h 279510"/>
                <a:gd name="connsiteX218" fmla="*/ 308393 w 932574"/>
                <a:gd name="connsiteY218" fmla="*/ 192412 h 279510"/>
                <a:gd name="connsiteX219" fmla="*/ 308393 w 932574"/>
                <a:gd name="connsiteY219" fmla="*/ 170211 h 279510"/>
                <a:gd name="connsiteX220" fmla="*/ 333428 w 932574"/>
                <a:gd name="connsiteY220" fmla="*/ 170211 h 279510"/>
                <a:gd name="connsiteX221" fmla="*/ 333428 w 932574"/>
                <a:gd name="connsiteY221" fmla="*/ 192412 h 279510"/>
                <a:gd name="connsiteX222" fmla="*/ 353343 w 932574"/>
                <a:gd name="connsiteY222" fmla="*/ 192412 h 279510"/>
                <a:gd name="connsiteX223" fmla="*/ 353343 w 932574"/>
                <a:gd name="connsiteY223" fmla="*/ 212337 h 279510"/>
                <a:gd name="connsiteX224" fmla="*/ 333428 w 932574"/>
                <a:gd name="connsiteY224" fmla="*/ 212337 h 279510"/>
                <a:gd name="connsiteX225" fmla="*/ 333428 w 932574"/>
                <a:gd name="connsiteY225" fmla="*/ 244785 h 279510"/>
                <a:gd name="connsiteX226" fmla="*/ 346515 w 932574"/>
                <a:gd name="connsiteY226" fmla="*/ 256170 h 279510"/>
                <a:gd name="connsiteX227" fmla="*/ 355050 w 932574"/>
                <a:gd name="connsiteY227" fmla="*/ 255601 h 279510"/>
                <a:gd name="connsiteX228" fmla="*/ 355050 w 932574"/>
                <a:gd name="connsiteY228" fmla="*/ 277803 h 279510"/>
                <a:gd name="connsiteX229" fmla="*/ 341963 w 932574"/>
                <a:gd name="connsiteY229" fmla="*/ 279510 h 279510"/>
                <a:gd name="connsiteX230" fmla="*/ 308393 w 932574"/>
                <a:gd name="connsiteY230" fmla="*/ 245354 h 279510"/>
                <a:gd name="connsiteX231" fmla="*/ 308393 w 932574"/>
                <a:gd name="connsiteY231" fmla="*/ 212337 h 279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</a:cxnLst>
              <a:rect l="l" t="t" r="r" b="b"/>
              <a:pathLst>
                <a:path w="932574" h="279510">
                  <a:moveTo>
                    <a:pt x="569" y="6831"/>
                  </a:moveTo>
                  <a:lnTo>
                    <a:pt x="84210" y="6831"/>
                  </a:lnTo>
                  <a:lnTo>
                    <a:pt x="84210" y="28463"/>
                  </a:lnTo>
                  <a:lnTo>
                    <a:pt x="27311" y="28463"/>
                  </a:lnTo>
                  <a:lnTo>
                    <a:pt x="27311" y="53511"/>
                  </a:lnTo>
                  <a:lnTo>
                    <a:pt x="80797" y="53511"/>
                  </a:lnTo>
                  <a:lnTo>
                    <a:pt x="80797" y="74574"/>
                  </a:lnTo>
                  <a:lnTo>
                    <a:pt x="27311" y="74574"/>
                  </a:lnTo>
                  <a:lnTo>
                    <a:pt x="27311" y="103037"/>
                  </a:lnTo>
                  <a:lnTo>
                    <a:pt x="85348" y="103037"/>
                  </a:lnTo>
                  <a:lnTo>
                    <a:pt x="85348" y="124670"/>
                  </a:lnTo>
                  <a:lnTo>
                    <a:pt x="0" y="124670"/>
                  </a:lnTo>
                  <a:lnTo>
                    <a:pt x="0" y="6831"/>
                  </a:lnTo>
                  <a:close/>
                  <a:moveTo>
                    <a:pt x="104694" y="39279"/>
                  </a:moveTo>
                  <a:lnTo>
                    <a:pt x="129730" y="39279"/>
                  </a:lnTo>
                  <a:lnTo>
                    <a:pt x="129730" y="52942"/>
                  </a:lnTo>
                  <a:lnTo>
                    <a:pt x="130299" y="52942"/>
                  </a:lnTo>
                  <a:cubicBezTo>
                    <a:pt x="135989" y="43264"/>
                    <a:pt x="143954" y="37572"/>
                    <a:pt x="158179" y="37572"/>
                  </a:cubicBezTo>
                  <a:cubicBezTo>
                    <a:pt x="178663" y="37572"/>
                    <a:pt x="186060" y="48957"/>
                    <a:pt x="186060" y="68881"/>
                  </a:cubicBezTo>
                  <a:lnTo>
                    <a:pt x="186060" y="124670"/>
                  </a:lnTo>
                  <a:lnTo>
                    <a:pt x="161024" y="124670"/>
                  </a:lnTo>
                  <a:lnTo>
                    <a:pt x="161024" y="75713"/>
                  </a:lnTo>
                  <a:cubicBezTo>
                    <a:pt x="161024" y="64896"/>
                    <a:pt x="157610" y="59204"/>
                    <a:pt x="147368" y="59204"/>
                  </a:cubicBezTo>
                  <a:cubicBezTo>
                    <a:pt x="136558" y="59204"/>
                    <a:pt x="129730" y="66604"/>
                    <a:pt x="129730" y="77420"/>
                  </a:cubicBezTo>
                  <a:lnTo>
                    <a:pt x="129730" y="124670"/>
                  </a:lnTo>
                  <a:lnTo>
                    <a:pt x="104694" y="124670"/>
                  </a:lnTo>
                  <a:lnTo>
                    <a:pt x="104694" y="39279"/>
                  </a:lnTo>
                  <a:close/>
                  <a:moveTo>
                    <a:pt x="287340" y="39279"/>
                  </a:moveTo>
                  <a:lnTo>
                    <a:pt x="287340" y="58065"/>
                  </a:lnTo>
                  <a:lnTo>
                    <a:pt x="271408" y="58065"/>
                  </a:lnTo>
                  <a:cubicBezTo>
                    <a:pt x="273115" y="61481"/>
                    <a:pt x="273684" y="65466"/>
                    <a:pt x="273684" y="69451"/>
                  </a:cubicBezTo>
                  <a:cubicBezTo>
                    <a:pt x="273684" y="87667"/>
                    <a:pt x="261166" y="100760"/>
                    <a:pt x="239545" y="100760"/>
                  </a:cubicBezTo>
                  <a:cubicBezTo>
                    <a:pt x="234424" y="100760"/>
                    <a:pt x="229303" y="100191"/>
                    <a:pt x="225320" y="98483"/>
                  </a:cubicBezTo>
                  <a:cubicBezTo>
                    <a:pt x="223613" y="100191"/>
                    <a:pt x="223044" y="101899"/>
                    <a:pt x="223044" y="103607"/>
                  </a:cubicBezTo>
                  <a:cubicBezTo>
                    <a:pt x="223044" y="114992"/>
                    <a:pt x="285064" y="95068"/>
                    <a:pt x="285064" y="130932"/>
                  </a:cubicBezTo>
                  <a:cubicBezTo>
                    <a:pt x="285064" y="145163"/>
                    <a:pt x="276529" y="157118"/>
                    <a:pt x="240114" y="157118"/>
                  </a:cubicBezTo>
                  <a:cubicBezTo>
                    <a:pt x="208819" y="157118"/>
                    <a:pt x="198578" y="149717"/>
                    <a:pt x="198578" y="137763"/>
                  </a:cubicBezTo>
                  <a:cubicBezTo>
                    <a:pt x="198578" y="131501"/>
                    <a:pt x="201991" y="126377"/>
                    <a:pt x="207681" y="122962"/>
                  </a:cubicBezTo>
                  <a:cubicBezTo>
                    <a:pt x="203129" y="120115"/>
                    <a:pt x="200284" y="116131"/>
                    <a:pt x="200284" y="109869"/>
                  </a:cubicBezTo>
                  <a:cubicBezTo>
                    <a:pt x="200284" y="102468"/>
                    <a:pt x="203698" y="96206"/>
                    <a:pt x="212802" y="91652"/>
                  </a:cubicBezTo>
                  <a:cubicBezTo>
                    <a:pt x="207112" y="85959"/>
                    <a:pt x="204267" y="78559"/>
                    <a:pt x="204267" y="69451"/>
                  </a:cubicBezTo>
                  <a:cubicBezTo>
                    <a:pt x="204267" y="50665"/>
                    <a:pt x="216785" y="38141"/>
                    <a:pt x="238976" y="38141"/>
                  </a:cubicBezTo>
                  <a:cubicBezTo>
                    <a:pt x="243528" y="38141"/>
                    <a:pt x="247511" y="38710"/>
                    <a:pt x="251494" y="39849"/>
                  </a:cubicBezTo>
                  <a:lnTo>
                    <a:pt x="287340" y="39849"/>
                  </a:lnTo>
                  <a:close/>
                  <a:moveTo>
                    <a:pt x="222475" y="127516"/>
                  </a:moveTo>
                  <a:cubicBezTo>
                    <a:pt x="219630" y="129793"/>
                    <a:pt x="219061" y="132070"/>
                    <a:pt x="219061" y="133778"/>
                  </a:cubicBezTo>
                  <a:cubicBezTo>
                    <a:pt x="219061" y="138901"/>
                    <a:pt x="223044" y="141748"/>
                    <a:pt x="241821" y="141748"/>
                  </a:cubicBezTo>
                  <a:cubicBezTo>
                    <a:pt x="257183" y="141748"/>
                    <a:pt x="261735" y="137193"/>
                    <a:pt x="261735" y="133778"/>
                  </a:cubicBezTo>
                  <a:cubicBezTo>
                    <a:pt x="261735" y="125808"/>
                    <a:pt x="239545" y="129793"/>
                    <a:pt x="222475" y="127516"/>
                  </a:cubicBezTo>
                  <a:close/>
                  <a:moveTo>
                    <a:pt x="251494" y="69451"/>
                  </a:moveTo>
                  <a:cubicBezTo>
                    <a:pt x="251494" y="59773"/>
                    <a:pt x="248080" y="54080"/>
                    <a:pt x="239545" y="54080"/>
                  </a:cubicBezTo>
                  <a:cubicBezTo>
                    <a:pt x="231010" y="54080"/>
                    <a:pt x="227596" y="59773"/>
                    <a:pt x="227596" y="69451"/>
                  </a:cubicBezTo>
                  <a:cubicBezTo>
                    <a:pt x="227596" y="79128"/>
                    <a:pt x="231010" y="84821"/>
                    <a:pt x="239545" y="84821"/>
                  </a:cubicBezTo>
                  <a:cubicBezTo>
                    <a:pt x="247511" y="84821"/>
                    <a:pt x="251494" y="79128"/>
                    <a:pt x="251494" y="69451"/>
                  </a:cubicBezTo>
                  <a:close/>
                  <a:moveTo>
                    <a:pt x="299858" y="14232"/>
                  </a:moveTo>
                  <a:cubicBezTo>
                    <a:pt x="299858" y="5693"/>
                    <a:pt x="304979" y="0"/>
                    <a:pt x="314082" y="0"/>
                  </a:cubicBezTo>
                  <a:cubicBezTo>
                    <a:pt x="322617" y="0"/>
                    <a:pt x="328876" y="5693"/>
                    <a:pt x="328876" y="14232"/>
                  </a:cubicBezTo>
                  <a:cubicBezTo>
                    <a:pt x="328876" y="22771"/>
                    <a:pt x="323186" y="28463"/>
                    <a:pt x="314082" y="28463"/>
                  </a:cubicBezTo>
                  <a:cubicBezTo>
                    <a:pt x="304979" y="28463"/>
                    <a:pt x="299858" y="22771"/>
                    <a:pt x="299858" y="14232"/>
                  </a:cubicBezTo>
                  <a:close/>
                  <a:moveTo>
                    <a:pt x="301565" y="39279"/>
                  </a:moveTo>
                  <a:lnTo>
                    <a:pt x="326600" y="39279"/>
                  </a:lnTo>
                  <a:lnTo>
                    <a:pt x="326600" y="124670"/>
                  </a:lnTo>
                  <a:lnTo>
                    <a:pt x="301565" y="124670"/>
                  </a:lnTo>
                  <a:lnTo>
                    <a:pt x="301565" y="39279"/>
                  </a:lnTo>
                  <a:close/>
                  <a:moveTo>
                    <a:pt x="347653" y="39279"/>
                  </a:moveTo>
                  <a:lnTo>
                    <a:pt x="372688" y="39279"/>
                  </a:lnTo>
                  <a:lnTo>
                    <a:pt x="372688" y="52942"/>
                  </a:lnTo>
                  <a:lnTo>
                    <a:pt x="373258" y="52942"/>
                  </a:lnTo>
                  <a:cubicBezTo>
                    <a:pt x="378947" y="43264"/>
                    <a:pt x="386913" y="37572"/>
                    <a:pt x="401138" y="37572"/>
                  </a:cubicBezTo>
                  <a:cubicBezTo>
                    <a:pt x="421622" y="37572"/>
                    <a:pt x="429018" y="48957"/>
                    <a:pt x="429018" y="68881"/>
                  </a:cubicBezTo>
                  <a:lnTo>
                    <a:pt x="429018" y="124670"/>
                  </a:lnTo>
                  <a:lnTo>
                    <a:pt x="403983" y="124670"/>
                  </a:lnTo>
                  <a:lnTo>
                    <a:pt x="403983" y="75713"/>
                  </a:lnTo>
                  <a:cubicBezTo>
                    <a:pt x="403983" y="64896"/>
                    <a:pt x="400569" y="59204"/>
                    <a:pt x="390327" y="59204"/>
                  </a:cubicBezTo>
                  <a:cubicBezTo>
                    <a:pt x="379516" y="59204"/>
                    <a:pt x="372688" y="66604"/>
                    <a:pt x="372688" y="77420"/>
                  </a:cubicBezTo>
                  <a:lnTo>
                    <a:pt x="372688" y="124670"/>
                  </a:lnTo>
                  <a:lnTo>
                    <a:pt x="347653" y="124670"/>
                  </a:lnTo>
                  <a:lnTo>
                    <a:pt x="347653" y="39279"/>
                  </a:lnTo>
                  <a:close/>
                  <a:moveTo>
                    <a:pt x="526316" y="93360"/>
                  </a:moveTo>
                  <a:cubicBezTo>
                    <a:pt x="525178" y="111007"/>
                    <a:pt x="512660" y="126377"/>
                    <a:pt x="487055" y="126377"/>
                  </a:cubicBezTo>
                  <a:cubicBezTo>
                    <a:pt x="457468" y="126377"/>
                    <a:pt x="445519" y="108730"/>
                    <a:pt x="445519" y="81975"/>
                  </a:cubicBezTo>
                  <a:cubicBezTo>
                    <a:pt x="445519" y="55219"/>
                    <a:pt x="459744" y="37572"/>
                    <a:pt x="487624" y="37572"/>
                  </a:cubicBezTo>
                  <a:cubicBezTo>
                    <a:pt x="515505" y="37572"/>
                    <a:pt x="526316" y="54650"/>
                    <a:pt x="526316" y="83113"/>
                  </a:cubicBezTo>
                  <a:lnTo>
                    <a:pt x="526316" y="86529"/>
                  </a:lnTo>
                  <a:lnTo>
                    <a:pt x="470555" y="86529"/>
                  </a:lnTo>
                  <a:cubicBezTo>
                    <a:pt x="471123" y="99622"/>
                    <a:pt x="475676" y="107022"/>
                    <a:pt x="486486" y="107022"/>
                  </a:cubicBezTo>
                  <a:cubicBezTo>
                    <a:pt x="496159" y="107022"/>
                    <a:pt x="501280" y="100760"/>
                    <a:pt x="501280" y="93360"/>
                  </a:cubicBezTo>
                  <a:lnTo>
                    <a:pt x="526316" y="93360"/>
                  </a:lnTo>
                  <a:close/>
                  <a:moveTo>
                    <a:pt x="501280" y="72866"/>
                  </a:moveTo>
                  <a:cubicBezTo>
                    <a:pt x="500711" y="64327"/>
                    <a:pt x="496728" y="56357"/>
                    <a:pt x="486486" y="56357"/>
                  </a:cubicBezTo>
                  <a:cubicBezTo>
                    <a:pt x="476813" y="56357"/>
                    <a:pt x="472262" y="62050"/>
                    <a:pt x="471123" y="72866"/>
                  </a:cubicBezTo>
                  <a:lnTo>
                    <a:pt x="501280" y="72866"/>
                  </a:lnTo>
                  <a:close/>
                  <a:moveTo>
                    <a:pt x="619630" y="93360"/>
                  </a:moveTo>
                  <a:cubicBezTo>
                    <a:pt x="618492" y="111007"/>
                    <a:pt x="605974" y="126377"/>
                    <a:pt x="580370" y="126377"/>
                  </a:cubicBezTo>
                  <a:cubicBezTo>
                    <a:pt x="550782" y="126377"/>
                    <a:pt x="538833" y="108730"/>
                    <a:pt x="538833" y="81975"/>
                  </a:cubicBezTo>
                  <a:cubicBezTo>
                    <a:pt x="538833" y="55219"/>
                    <a:pt x="553058" y="37572"/>
                    <a:pt x="580939" y="37572"/>
                  </a:cubicBezTo>
                  <a:cubicBezTo>
                    <a:pt x="608819" y="37572"/>
                    <a:pt x="619630" y="54650"/>
                    <a:pt x="619630" y="83113"/>
                  </a:cubicBezTo>
                  <a:lnTo>
                    <a:pt x="619630" y="86529"/>
                  </a:lnTo>
                  <a:lnTo>
                    <a:pt x="564438" y="86529"/>
                  </a:lnTo>
                  <a:cubicBezTo>
                    <a:pt x="565007" y="99622"/>
                    <a:pt x="569559" y="107022"/>
                    <a:pt x="580370" y="107022"/>
                  </a:cubicBezTo>
                  <a:cubicBezTo>
                    <a:pt x="590042" y="107022"/>
                    <a:pt x="595164" y="100760"/>
                    <a:pt x="595164" y="93360"/>
                  </a:cubicBezTo>
                  <a:lnTo>
                    <a:pt x="619630" y="93360"/>
                  </a:lnTo>
                  <a:close/>
                  <a:moveTo>
                    <a:pt x="594594" y="72866"/>
                  </a:moveTo>
                  <a:cubicBezTo>
                    <a:pt x="594025" y="64327"/>
                    <a:pt x="590042" y="56357"/>
                    <a:pt x="579801" y="56357"/>
                  </a:cubicBezTo>
                  <a:cubicBezTo>
                    <a:pt x="570128" y="56357"/>
                    <a:pt x="565576" y="62050"/>
                    <a:pt x="564438" y="72866"/>
                  </a:cubicBezTo>
                  <a:lnTo>
                    <a:pt x="594594" y="72866"/>
                  </a:lnTo>
                  <a:close/>
                  <a:moveTo>
                    <a:pt x="636700" y="39279"/>
                  </a:moveTo>
                  <a:lnTo>
                    <a:pt x="661735" y="39279"/>
                  </a:lnTo>
                  <a:lnTo>
                    <a:pt x="661735" y="52942"/>
                  </a:lnTo>
                  <a:lnTo>
                    <a:pt x="662304" y="52942"/>
                  </a:lnTo>
                  <a:cubicBezTo>
                    <a:pt x="667994" y="43264"/>
                    <a:pt x="675391" y="37572"/>
                    <a:pt x="683926" y="37572"/>
                  </a:cubicBezTo>
                  <a:cubicBezTo>
                    <a:pt x="686202" y="37572"/>
                    <a:pt x="688478" y="38141"/>
                    <a:pt x="691323" y="38710"/>
                  </a:cubicBezTo>
                  <a:lnTo>
                    <a:pt x="691323" y="64896"/>
                  </a:lnTo>
                  <a:cubicBezTo>
                    <a:pt x="688478" y="63758"/>
                    <a:pt x="685064" y="63189"/>
                    <a:pt x="680512" y="63189"/>
                  </a:cubicBezTo>
                  <a:cubicBezTo>
                    <a:pt x="669701" y="63189"/>
                    <a:pt x="662304" y="70020"/>
                    <a:pt x="662304" y="81975"/>
                  </a:cubicBezTo>
                  <a:lnTo>
                    <a:pt x="662304" y="124670"/>
                  </a:lnTo>
                  <a:lnTo>
                    <a:pt x="637269" y="124670"/>
                  </a:lnTo>
                  <a:lnTo>
                    <a:pt x="637269" y="39279"/>
                  </a:lnTo>
                  <a:close/>
                  <a:moveTo>
                    <a:pt x="702702" y="14232"/>
                  </a:moveTo>
                  <a:cubicBezTo>
                    <a:pt x="702702" y="5693"/>
                    <a:pt x="707823" y="0"/>
                    <a:pt x="716927" y="0"/>
                  </a:cubicBezTo>
                  <a:cubicBezTo>
                    <a:pt x="725462" y="0"/>
                    <a:pt x="731721" y="5693"/>
                    <a:pt x="731721" y="14232"/>
                  </a:cubicBezTo>
                  <a:cubicBezTo>
                    <a:pt x="731721" y="22771"/>
                    <a:pt x="726031" y="28463"/>
                    <a:pt x="716927" y="28463"/>
                  </a:cubicBezTo>
                  <a:cubicBezTo>
                    <a:pt x="707823" y="28463"/>
                    <a:pt x="702702" y="22771"/>
                    <a:pt x="702702" y="14232"/>
                  </a:cubicBezTo>
                  <a:close/>
                  <a:moveTo>
                    <a:pt x="704409" y="39279"/>
                  </a:moveTo>
                  <a:lnTo>
                    <a:pt x="729445" y="39279"/>
                  </a:lnTo>
                  <a:lnTo>
                    <a:pt x="729445" y="124670"/>
                  </a:lnTo>
                  <a:lnTo>
                    <a:pt x="704409" y="124670"/>
                  </a:lnTo>
                  <a:lnTo>
                    <a:pt x="704409" y="39279"/>
                  </a:lnTo>
                  <a:close/>
                  <a:moveTo>
                    <a:pt x="750498" y="39279"/>
                  </a:moveTo>
                  <a:lnTo>
                    <a:pt x="775533" y="39279"/>
                  </a:lnTo>
                  <a:lnTo>
                    <a:pt x="775533" y="52942"/>
                  </a:lnTo>
                  <a:lnTo>
                    <a:pt x="776102" y="52942"/>
                  </a:lnTo>
                  <a:cubicBezTo>
                    <a:pt x="781792" y="43264"/>
                    <a:pt x="789758" y="37572"/>
                    <a:pt x="803982" y="37572"/>
                  </a:cubicBezTo>
                  <a:cubicBezTo>
                    <a:pt x="824466" y="37572"/>
                    <a:pt x="831863" y="48957"/>
                    <a:pt x="831863" y="68881"/>
                  </a:cubicBezTo>
                  <a:lnTo>
                    <a:pt x="831863" y="124670"/>
                  </a:lnTo>
                  <a:lnTo>
                    <a:pt x="806827" y="124670"/>
                  </a:lnTo>
                  <a:lnTo>
                    <a:pt x="806827" y="75713"/>
                  </a:lnTo>
                  <a:cubicBezTo>
                    <a:pt x="806827" y="64896"/>
                    <a:pt x="803414" y="59204"/>
                    <a:pt x="793172" y="59204"/>
                  </a:cubicBezTo>
                  <a:cubicBezTo>
                    <a:pt x="782361" y="59204"/>
                    <a:pt x="775533" y="66604"/>
                    <a:pt x="775533" y="77420"/>
                  </a:cubicBezTo>
                  <a:lnTo>
                    <a:pt x="775533" y="124670"/>
                  </a:lnTo>
                  <a:lnTo>
                    <a:pt x="750498" y="124670"/>
                  </a:lnTo>
                  <a:lnTo>
                    <a:pt x="750498" y="39279"/>
                  </a:lnTo>
                  <a:close/>
                  <a:moveTo>
                    <a:pt x="932574" y="39279"/>
                  </a:moveTo>
                  <a:lnTo>
                    <a:pt x="932574" y="58065"/>
                  </a:lnTo>
                  <a:lnTo>
                    <a:pt x="917212" y="58065"/>
                  </a:lnTo>
                  <a:cubicBezTo>
                    <a:pt x="918918" y="61481"/>
                    <a:pt x="919488" y="65466"/>
                    <a:pt x="919488" y="69451"/>
                  </a:cubicBezTo>
                  <a:cubicBezTo>
                    <a:pt x="919488" y="87667"/>
                    <a:pt x="906970" y="100760"/>
                    <a:pt x="885348" y="100760"/>
                  </a:cubicBezTo>
                  <a:cubicBezTo>
                    <a:pt x="880227" y="100760"/>
                    <a:pt x="875106" y="100191"/>
                    <a:pt x="871124" y="98483"/>
                  </a:cubicBezTo>
                  <a:cubicBezTo>
                    <a:pt x="869416" y="100191"/>
                    <a:pt x="868847" y="101899"/>
                    <a:pt x="868847" y="103607"/>
                  </a:cubicBezTo>
                  <a:cubicBezTo>
                    <a:pt x="868847" y="114992"/>
                    <a:pt x="930867" y="95068"/>
                    <a:pt x="930867" y="130932"/>
                  </a:cubicBezTo>
                  <a:cubicBezTo>
                    <a:pt x="930867" y="145163"/>
                    <a:pt x="922333" y="157118"/>
                    <a:pt x="885917" y="157118"/>
                  </a:cubicBezTo>
                  <a:cubicBezTo>
                    <a:pt x="854623" y="157118"/>
                    <a:pt x="844381" y="149717"/>
                    <a:pt x="844381" y="137763"/>
                  </a:cubicBezTo>
                  <a:cubicBezTo>
                    <a:pt x="844381" y="131501"/>
                    <a:pt x="847795" y="126377"/>
                    <a:pt x="853485" y="122962"/>
                  </a:cubicBezTo>
                  <a:cubicBezTo>
                    <a:pt x="848933" y="120115"/>
                    <a:pt x="846088" y="116131"/>
                    <a:pt x="846088" y="109869"/>
                  </a:cubicBezTo>
                  <a:cubicBezTo>
                    <a:pt x="846088" y="102468"/>
                    <a:pt x="849502" y="96206"/>
                    <a:pt x="858606" y="91652"/>
                  </a:cubicBezTo>
                  <a:cubicBezTo>
                    <a:pt x="852916" y="85959"/>
                    <a:pt x="850071" y="78559"/>
                    <a:pt x="850071" y="69451"/>
                  </a:cubicBezTo>
                  <a:cubicBezTo>
                    <a:pt x="850071" y="50665"/>
                    <a:pt x="862589" y="38141"/>
                    <a:pt x="884779" y="38141"/>
                  </a:cubicBezTo>
                  <a:cubicBezTo>
                    <a:pt x="889331" y="38141"/>
                    <a:pt x="893314" y="38710"/>
                    <a:pt x="897297" y="39849"/>
                  </a:cubicBezTo>
                  <a:lnTo>
                    <a:pt x="932574" y="39849"/>
                  </a:lnTo>
                  <a:close/>
                  <a:moveTo>
                    <a:pt x="867709" y="127516"/>
                  </a:moveTo>
                  <a:cubicBezTo>
                    <a:pt x="864864" y="129793"/>
                    <a:pt x="864296" y="132070"/>
                    <a:pt x="864296" y="133778"/>
                  </a:cubicBezTo>
                  <a:cubicBezTo>
                    <a:pt x="864296" y="138901"/>
                    <a:pt x="868279" y="141748"/>
                    <a:pt x="887055" y="141748"/>
                  </a:cubicBezTo>
                  <a:cubicBezTo>
                    <a:pt x="902418" y="141748"/>
                    <a:pt x="906970" y="137193"/>
                    <a:pt x="906970" y="133778"/>
                  </a:cubicBezTo>
                  <a:cubicBezTo>
                    <a:pt x="907539" y="125808"/>
                    <a:pt x="885348" y="129793"/>
                    <a:pt x="867709" y="127516"/>
                  </a:cubicBezTo>
                  <a:close/>
                  <a:moveTo>
                    <a:pt x="896728" y="69451"/>
                  </a:moveTo>
                  <a:cubicBezTo>
                    <a:pt x="896728" y="59773"/>
                    <a:pt x="893314" y="54080"/>
                    <a:pt x="884779" y="54080"/>
                  </a:cubicBezTo>
                  <a:cubicBezTo>
                    <a:pt x="876244" y="54080"/>
                    <a:pt x="872830" y="59773"/>
                    <a:pt x="872830" y="69451"/>
                  </a:cubicBezTo>
                  <a:cubicBezTo>
                    <a:pt x="872830" y="79128"/>
                    <a:pt x="876244" y="84821"/>
                    <a:pt x="884779" y="84821"/>
                  </a:cubicBezTo>
                  <a:cubicBezTo>
                    <a:pt x="893314" y="84821"/>
                    <a:pt x="896728" y="79128"/>
                    <a:pt x="896728" y="69451"/>
                  </a:cubicBezTo>
                  <a:close/>
                  <a:moveTo>
                    <a:pt x="569" y="159964"/>
                  </a:moveTo>
                  <a:lnTo>
                    <a:pt x="82504" y="159964"/>
                  </a:lnTo>
                  <a:lnTo>
                    <a:pt x="82504" y="181596"/>
                  </a:lnTo>
                  <a:lnTo>
                    <a:pt x="27311" y="181596"/>
                  </a:lnTo>
                  <a:lnTo>
                    <a:pt x="27311" y="208921"/>
                  </a:lnTo>
                  <a:lnTo>
                    <a:pt x="79090" y="208921"/>
                  </a:lnTo>
                  <a:lnTo>
                    <a:pt x="79090" y="229984"/>
                  </a:lnTo>
                  <a:lnTo>
                    <a:pt x="27311" y="229984"/>
                  </a:lnTo>
                  <a:lnTo>
                    <a:pt x="27311" y="277803"/>
                  </a:lnTo>
                  <a:lnTo>
                    <a:pt x="569" y="277803"/>
                  </a:lnTo>
                  <a:lnTo>
                    <a:pt x="569" y="159964"/>
                  </a:lnTo>
                  <a:close/>
                  <a:moveTo>
                    <a:pt x="99573" y="167365"/>
                  </a:moveTo>
                  <a:cubicBezTo>
                    <a:pt x="99573" y="158826"/>
                    <a:pt x="104694" y="153133"/>
                    <a:pt x="113798" y="153133"/>
                  </a:cubicBezTo>
                  <a:cubicBezTo>
                    <a:pt x="122333" y="153133"/>
                    <a:pt x="128592" y="158826"/>
                    <a:pt x="128592" y="167365"/>
                  </a:cubicBezTo>
                  <a:cubicBezTo>
                    <a:pt x="128592" y="175904"/>
                    <a:pt x="122902" y="181596"/>
                    <a:pt x="113798" y="181596"/>
                  </a:cubicBezTo>
                  <a:cubicBezTo>
                    <a:pt x="104694" y="181596"/>
                    <a:pt x="99573" y="175904"/>
                    <a:pt x="99573" y="167365"/>
                  </a:cubicBezTo>
                  <a:close/>
                  <a:moveTo>
                    <a:pt x="101280" y="192412"/>
                  </a:moveTo>
                  <a:lnTo>
                    <a:pt x="126316" y="192412"/>
                  </a:lnTo>
                  <a:lnTo>
                    <a:pt x="126316" y="277803"/>
                  </a:lnTo>
                  <a:lnTo>
                    <a:pt x="101280" y="277803"/>
                  </a:lnTo>
                  <a:lnTo>
                    <a:pt x="101280" y="192412"/>
                  </a:lnTo>
                  <a:close/>
                  <a:moveTo>
                    <a:pt x="147368" y="192412"/>
                  </a:moveTo>
                  <a:lnTo>
                    <a:pt x="172404" y="192412"/>
                  </a:lnTo>
                  <a:lnTo>
                    <a:pt x="172404" y="206075"/>
                  </a:lnTo>
                  <a:lnTo>
                    <a:pt x="172973" y="206075"/>
                  </a:lnTo>
                  <a:cubicBezTo>
                    <a:pt x="178663" y="196397"/>
                    <a:pt x="186060" y="190705"/>
                    <a:pt x="194595" y="190705"/>
                  </a:cubicBezTo>
                  <a:cubicBezTo>
                    <a:pt x="196871" y="190705"/>
                    <a:pt x="199146" y="191274"/>
                    <a:pt x="201991" y="191843"/>
                  </a:cubicBezTo>
                  <a:lnTo>
                    <a:pt x="201991" y="218029"/>
                  </a:lnTo>
                  <a:cubicBezTo>
                    <a:pt x="199146" y="216891"/>
                    <a:pt x="195733" y="216322"/>
                    <a:pt x="191181" y="216322"/>
                  </a:cubicBezTo>
                  <a:cubicBezTo>
                    <a:pt x="180370" y="216322"/>
                    <a:pt x="172973" y="223153"/>
                    <a:pt x="172973" y="235107"/>
                  </a:cubicBezTo>
                  <a:lnTo>
                    <a:pt x="172973" y="277803"/>
                  </a:lnTo>
                  <a:lnTo>
                    <a:pt x="147937" y="277803"/>
                  </a:lnTo>
                  <a:lnTo>
                    <a:pt x="147937" y="192412"/>
                  </a:lnTo>
                  <a:close/>
                  <a:moveTo>
                    <a:pt x="234993" y="249339"/>
                  </a:moveTo>
                  <a:cubicBezTo>
                    <a:pt x="235562" y="259017"/>
                    <a:pt x="242390" y="261863"/>
                    <a:pt x="250355" y="261863"/>
                  </a:cubicBezTo>
                  <a:cubicBezTo>
                    <a:pt x="258890" y="261863"/>
                    <a:pt x="262304" y="259017"/>
                    <a:pt x="262304" y="254463"/>
                  </a:cubicBezTo>
                  <a:cubicBezTo>
                    <a:pt x="262304" y="240231"/>
                    <a:pt x="213371" y="251047"/>
                    <a:pt x="213371" y="218029"/>
                  </a:cubicBezTo>
                  <a:cubicBezTo>
                    <a:pt x="213371" y="202659"/>
                    <a:pt x="224182" y="190705"/>
                    <a:pt x="248649" y="190705"/>
                  </a:cubicBezTo>
                  <a:cubicBezTo>
                    <a:pt x="272546" y="190705"/>
                    <a:pt x="285064" y="201521"/>
                    <a:pt x="285633" y="219737"/>
                  </a:cubicBezTo>
                  <a:lnTo>
                    <a:pt x="261735" y="219737"/>
                  </a:lnTo>
                  <a:cubicBezTo>
                    <a:pt x="261735" y="211767"/>
                    <a:pt x="256045" y="208352"/>
                    <a:pt x="248649" y="208352"/>
                  </a:cubicBezTo>
                  <a:cubicBezTo>
                    <a:pt x="240683" y="208352"/>
                    <a:pt x="238407" y="212337"/>
                    <a:pt x="238407" y="215183"/>
                  </a:cubicBezTo>
                  <a:cubicBezTo>
                    <a:pt x="238407" y="229415"/>
                    <a:pt x="287340" y="218599"/>
                    <a:pt x="287340" y="252185"/>
                  </a:cubicBezTo>
                  <a:cubicBezTo>
                    <a:pt x="287340" y="268125"/>
                    <a:pt x="276529" y="278941"/>
                    <a:pt x="250925" y="278941"/>
                  </a:cubicBezTo>
                  <a:cubicBezTo>
                    <a:pt x="226458" y="278941"/>
                    <a:pt x="211664" y="271541"/>
                    <a:pt x="210526" y="248770"/>
                  </a:cubicBezTo>
                  <a:lnTo>
                    <a:pt x="234993" y="248770"/>
                  </a:lnTo>
                  <a:close/>
                  <a:moveTo>
                    <a:pt x="308393" y="212337"/>
                  </a:moveTo>
                  <a:lnTo>
                    <a:pt x="297013" y="212337"/>
                  </a:lnTo>
                  <a:lnTo>
                    <a:pt x="297013" y="192412"/>
                  </a:lnTo>
                  <a:lnTo>
                    <a:pt x="308393" y="192412"/>
                  </a:lnTo>
                  <a:lnTo>
                    <a:pt x="308393" y="170211"/>
                  </a:lnTo>
                  <a:lnTo>
                    <a:pt x="333428" y="170211"/>
                  </a:lnTo>
                  <a:lnTo>
                    <a:pt x="333428" y="192412"/>
                  </a:lnTo>
                  <a:lnTo>
                    <a:pt x="353343" y="192412"/>
                  </a:lnTo>
                  <a:lnTo>
                    <a:pt x="353343" y="212337"/>
                  </a:lnTo>
                  <a:lnTo>
                    <a:pt x="333428" y="212337"/>
                  </a:lnTo>
                  <a:lnTo>
                    <a:pt x="333428" y="244785"/>
                  </a:lnTo>
                  <a:cubicBezTo>
                    <a:pt x="333428" y="252755"/>
                    <a:pt x="337411" y="256170"/>
                    <a:pt x="346515" y="256170"/>
                  </a:cubicBezTo>
                  <a:cubicBezTo>
                    <a:pt x="348791" y="256170"/>
                    <a:pt x="351067" y="256170"/>
                    <a:pt x="355050" y="255601"/>
                  </a:cubicBezTo>
                  <a:lnTo>
                    <a:pt x="355050" y="277803"/>
                  </a:lnTo>
                  <a:cubicBezTo>
                    <a:pt x="351636" y="278372"/>
                    <a:pt x="347084" y="279510"/>
                    <a:pt x="341963" y="279510"/>
                  </a:cubicBezTo>
                  <a:cubicBezTo>
                    <a:pt x="319772" y="279510"/>
                    <a:pt x="308393" y="269833"/>
                    <a:pt x="308393" y="245354"/>
                  </a:cubicBezTo>
                  <a:lnTo>
                    <a:pt x="308393" y="212337"/>
                  </a:lnTo>
                  <a:close/>
                </a:path>
              </a:pathLst>
            </a:custGeom>
            <a:solidFill>
              <a:srgbClr val="858381"/>
            </a:solidFill>
            <a:ln w="5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5C04D057-3CE2-6D3C-1745-088952670AA3}"/>
                </a:ext>
              </a:extLst>
            </p:cNvPr>
            <p:cNvSpPr/>
            <p:nvPr/>
          </p:nvSpPr>
          <p:spPr>
            <a:xfrm>
              <a:off x="3487075" y="6411984"/>
              <a:ext cx="1250639" cy="290924"/>
            </a:xfrm>
            <a:custGeom>
              <a:avLst/>
              <a:gdLst>
                <a:gd name="connsiteX0" fmla="*/ 1063442 w 1250639"/>
                <a:gd name="connsiteY0" fmla="*/ 223153 h 290924"/>
                <a:gd name="connsiteX1" fmla="*/ 1155049 w 1250639"/>
                <a:gd name="connsiteY1" fmla="*/ 149717 h 290924"/>
                <a:gd name="connsiteX2" fmla="*/ 1188051 w 1250639"/>
                <a:gd name="connsiteY2" fmla="*/ 154272 h 290924"/>
                <a:gd name="connsiteX3" fmla="*/ 1188620 w 1250639"/>
                <a:gd name="connsiteY3" fmla="*/ 154272 h 290924"/>
                <a:gd name="connsiteX4" fmla="*/ 1190327 w 1250639"/>
                <a:gd name="connsiteY4" fmla="*/ 154841 h 290924"/>
                <a:gd name="connsiteX5" fmla="*/ 1192033 w 1250639"/>
                <a:gd name="connsiteY5" fmla="*/ 155410 h 290924"/>
                <a:gd name="connsiteX6" fmla="*/ 1193171 w 1250639"/>
                <a:gd name="connsiteY6" fmla="*/ 155410 h 290924"/>
                <a:gd name="connsiteX7" fmla="*/ 1194310 w 1250639"/>
                <a:gd name="connsiteY7" fmla="*/ 155979 h 290924"/>
                <a:gd name="connsiteX8" fmla="*/ 1199431 w 1250639"/>
                <a:gd name="connsiteY8" fmla="*/ 157687 h 290924"/>
                <a:gd name="connsiteX9" fmla="*/ 1199431 w 1250639"/>
                <a:gd name="connsiteY9" fmla="*/ 157687 h 290924"/>
                <a:gd name="connsiteX10" fmla="*/ 1202276 w 1250639"/>
                <a:gd name="connsiteY10" fmla="*/ 158826 h 290924"/>
                <a:gd name="connsiteX11" fmla="*/ 1202276 w 1250639"/>
                <a:gd name="connsiteY11" fmla="*/ 146871 h 290924"/>
                <a:gd name="connsiteX12" fmla="*/ 1156187 w 1250639"/>
                <a:gd name="connsiteY12" fmla="*/ 106453 h 290924"/>
                <a:gd name="connsiteX13" fmla="*/ 1103840 w 1250639"/>
                <a:gd name="connsiteY13" fmla="*/ 138332 h 290924"/>
                <a:gd name="connsiteX14" fmla="*/ 1069701 w 1250639"/>
                <a:gd name="connsiteY14" fmla="*/ 105884 h 290924"/>
                <a:gd name="connsiteX15" fmla="*/ 1156756 w 1250639"/>
                <a:gd name="connsiteY15" fmla="*/ 60342 h 290924"/>
                <a:gd name="connsiteX16" fmla="*/ 1250640 w 1250639"/>
                <a:gd name="connsiteY16" fmla="*/ 143455 h 290924"/>
                <a:gd name="connsiteX17" fmla="*/ 1250640 w 1250639"/>
                <a:gd name="connsiteY17" fmla="*/ 285772 h 290924"/>
                <a:gd name="connsiteX18" fmla="*/ 1202276 w 1250639"/>
                <a:gd name="connsiteY18" fmla="*/ 285772 h 290924"/>
                <a:gd name="connsiteX19" fmla="*/ 1202276 w 1250639"/>
                <a:gd name="connsiteY19" fmla="*/ 266986 h 290924"/>
                <a:gd name="connsiteX20" fmla="*/ 1199999 w 1250639"/>
                <a:gd name="connsiteY20" fmla="*/ 268694 h 290924"/>
                <a:gd name="connsiteX21" fmla="*/ 1137411 w 1250639"/>
                <a:gd name="connsiteY21" fmla="*/ 290896 h 290924"/>
                <a:gd name="connsiteX22" fmla="*/ 1063442 w 1250639"/>
                <a:gd name="connsiteY22" fmla="*/ 223153 h 290924"/>
                <a:gd name="connsiteX23" fmla="*/ 1111237 w 1250639"/>
                <a:gd name="connsiteY23" fmla="*/ 219737 h 290924"/>
                <a:gd name="connsiteX24" fmla="*/ 1146514 w 1250639"/>
                <a:gd name="connsiteY24" fmla="*/ 247062 h 290924"/>
                <a:gd name="connsiteX25" fmla="*/ 1201706 w 1250639"/>
                <a:gd name="connsiteY25" fmla="*/ 227138 h 290924"/>
                <a:gd name="connsiteX26" fmla="*/ 1201706 w 1250639"/>
                <a:gd name="connsiteY26" fmla="*/ 200382 h 290924"/>
                <a:gd name="connsiteX27" fmla="*/ 1152773 w 1250639"/>
                <a:gd name="connsiteY27" fmla="*/ 190705 h 290924"/>
                <a:gd name="connsiteX28" fmla="*/ 1111237 w 1250639"/>
                <a:gd name="connsiteY28" fmla="*/ 219737 h 290924"/>
                <a:gd name="connsiteX29" fmla="*/ 1111237 w 1250639"/>
                <a:gd name="connsiteY29" fmla="*/ 219737 h 290924"/>
                <a:gd name="connsiteX30" fmla="*/ 862589 w 1250639"/>
                <a:gd name="connsiteY30" fmla="*/ 247631 h 290924"/>
                <a:gd name="connsiteX31" fmla="*/ 894452 w 1250639"/>
                <a:gd name="connsiteY31" fmla="*/ 214614 h 290924"/>
                <a:gd name="connsiteX32" fmla="*/ 958179 w 1250639"/>
                <a:gd name="connsiteY32" fmla="*/ 246493 h 290924"/>
                <a:gd name="connsiteX33" fmla="*/ 992318 w 1250639"/>
                <a:gd name="connsiteY33" fmla="*/ 223722 h 290924"/>
                <a:gd name="connsiteX34" fmla="*/ 976386 w 1250639"/>
                <a:gd name="connsiteY34" fmla="*/ 204936 h 290924"/>
                <a:gd name="connsiteX35" fmla="*/ 966714 w 1250639"/>
                <a:gd name="connsiteY35" fmla="*/ 202090 h 290924"/>
                <a:gd name="connsiteX36" fmla="*/ 937695 w 1250639"/>
                <a:gd name="connsiteY36" fmla="*/ 194689 h 290924"/>
                <a:gd name="connsiteX37" fmla="*/ 871123 w 1250639"/>
                <a:gd name="connsiteY37" fmla="*/ 125239 h 290924"/>
                <a:gd name="connsiteX38" fmla="*/ 951351 w 1250639"/>
                <a:gd name="connsiteY38" fmla="*/ 59773 h 290924"/>
                <a:gd name="connsiteX39" fmla="*/ 1033285 w 1250639"/>
                <a:gd name="connsiteY39" fmla="*/ 96775 h 290924"/>
                <a:gd name="connsiteX40" fmla="*/ 1001422 w 1250639"/>
                <a:gd name="connsiteY40" fmla="*/ 131501 h 290924"/>
                <a:gd name="connsiteX41" fmla="*/ 949644 w 1250639"/>
                <a:gd name="connsiteY41" fmla="*/ 103607 h 290924"/>
                <a:gd name="connsiteX42" fmla="*/ 919488 w 1250639"/>
                <a:gd name="connsiteY42" fmla="*/ 124100 h 290924"/>
                <a:gd name="connsiteX43" fmla="*/ 936557 w 1250639"/>
                <a:gd name="connsiteY43" fmla="*/ 143455 h 290924"/>
                <a:gd name="connsiteX44" fmla="*/ 941109 w 1250639"/>
                <a:gd name="connsiteY44" fmla="*/ 144594 h 290924"/>
                <a:gd name="connsiteX45" fmla="*/ 975817 w 1250639"/>
                <a:gd name="connsiteY45" fmla="*/ 152564 h 290924"/>
                <a:gd name="connsiteX46" fmla="*/ 1041251 w 1250639"/>
                <a:gd name="connsiteY46" fmla="*/ 221445 h 290924"/>
                <a:gd name="connsiteX47" fmla="*/ 953627 w 1250639"/>
                <a:gd name="connsiteY47" fmla="*/ 289757 h 290924"/>
                <a:gd name="connsiteX48" fmla="*/ 862589 w 1250639"/>
                <a:gd name="connsiteY48" fmla="*/ 247631 h 290924"/>
                <a:gd name="connsiteX49" fmla="*/ 862589 w 1250639"/>
                <a:gd name="connsiteY49" fmla="*/ 247631 h 290924"/>
                <a:gd name="connsiteX50" fmla="*/ 649786 w 1250639"/>
                <a:gd name="connsiteY50" fmla="*/ 193551 h 290924"/>
                <a:gd name="connsiteX51" fmla="*/ 649786 w 1250639"/>
                <a:gd name="connsiteY51" fmla="*/ 66035 h 290924"/>
                <a:gd name="connsiteX52" fmla="*/ 700995 w 1250639"/>
                <a:gd name="connsiteY52" fmla="*/ 66035 h 290924"/>
                <a:gd name="connsiteX53" fmla="*/ 700995 w 1250639"/>
                <a:gd name="connsiteY53" fmla="*/ 197536 h 290924"/>
                <a:gd name="connsiteX54" fmla="*/ 741963 w 1250639"/>
                <a:gd name="connsiteY54" fmla="*/ 245354 h 290924"/>
                <a:gd name="connsiteX55" fmla="*/ 782930 w 1250639"/>
                <a:gd name="connsiteY55" fmla="*/ 197536 h 290924"/>
                <a:gd name="connsiteX56" fmla="*/ 782930 w 1250639"/>
                <a:gd name="connsiteY56" fmla="*/ 66035 h 290924"/>
                <a:gd name="connsiteX57" fmla="*/ 834139 w 1250639"/>
                <a:gd name="connsiteY57" fmla="*/ 66035 h 290924"/>
                <a:gd name="connsiteX58" fmla="*/ 834139 w 1250639"/>
                <a:gd name="connsiteY58" fmla="*/ 193551 h 290924"/>
                <a:gd name="connsiteX59" fmla="*/ 741394 w 1250639"/>
                <a:gd name="connsiteY59" fmla="*/ 290326 h 290924"/>
                <a:gd name="connsiteX60" fmla="*/ 649786 w 1250639"/>
                <a:gd name="connsiteY60" fmla="*/ 193551 h 290924"/>
                <a:gd name="connsiteX61" fmla="*/ 649786 w 1250639"/>
                <a:gd name="connsiteY61" fmla="*/ 193551 h 290924"/>
                <a:gd name="connsiteX62" fmla="*/ 514367 w 1250639"/>
                <a:gd name="connsiteY62" fmla="*/ 207783 h 290924"/>
                <a:gd name="connsiteX63" fmla="*/ 514367 w 1250639"/>
                <a:gd name="connsiteY63" fmla="*/ 111576 h 290924"/>
                <a:gd name="connsiteX64" fmla="*/ 481934 w 1250639"/>
                <a:gd name="connsiteY64" fmla="*/ 111576 h 290924"/>
                <a:gd name="connsiteX65" fmla="*/ 481934 w 1250639"/>
                <a:gd name="connsiteY65" fmla="*/ 66035 h 290924"/>
                <a:gd name="connsiteX66" fmla="*/ 514367 w 1250639"/>
                <a:gd name="connsiteY66" fmla="*/ 66035 h 290924"/>
                <a:gd name="connsiteX67" fmla="*/ 514367 w 1250639"/>
                <a:gd name="connsiteY67" fmla="*/ 569 h 290924"/>
                <a:gd name="connsiteX68" fmla="*/ 565007 w 1250639"/>
                <a:gd name="connsiteY68" fmla="*/ 569 h 290924"/>
                <a:gd name="connsiteX69" fmla="*/ 565007 w 1250639"/>
                <a:gd name="connsiteY69" fmla="*/ 66035 h 290924"/>
                <a:gd name="connsiteX70" fmla="*/ 617354 w 1250639"/>
                <a:gd name="connsiteY70" fmla="*/ 66035 h 290924"/>
                <a:gd name="connsiteX71" fmla="*/ 617354 w 1250639"/>
                <a:gd name="connsiteY71" fmla="*/ 111576 h 290924"/>
                <a:gd name="connsiteX72" fmla="*/ 565007 w 1250639"/>
                <a:gd name="connsiteY72" fmla="*/ 111576 h 290924"/>
                <a:gd name="connsiteX73" fmla="*/ 565007 w 1250639"/>
                <a:gd name="connsiteY73" fmla="*/ 200382 h 290924"/>
                <a:gd name="connsiteX74" fmla="*/ 600853 w 1250639"/>
                <a:gd name="connsiteY74" fmla="*/ 240231 h 290924"/>
                <a:gd name="connsiteX75" fmla="*/ 600853 w 1250639"/>
                <a:gd name="connsiteY75" fmla="*/ 240231 h 290924"/>
                <a:gd name="connsiteX76" fmla="*/ 617354 w 1250639"/>
                <a:gd name="connsiteY76" fmla="*/ 239092 h 290924"/>
                <a:gd name="connsiteX77" fmla="*/ 617354 w 1250639"/>
                <a:gd name="connsiteY77" fmla="*/ 284634 h 290924"/>
                <a:gd name="connsiteX78" fmla="*/ 590042 w 1250639"/>
                <a:gd name="connsiteY78" fmla="*/ 285772 h 290924"/>
                <a:gd name="connsiteX79" fmla="*/ 514367 w 1250639"/>
                <a:gd name="connsiteY79" fmla="*/ 207783 h 290924"/>
                <a:gd name="connsiteX80" fmla="*/ 514367 w 1250639"/>
                <a:gd name="connsiteY80" fmla="*/ 207783 h 290924"/>
                <a:gd name="connsiteX81" fmla="*/ 344808 w 1250639"/>
                <a:gd name="connsiteY81" fmla="*/ 285203 h 290924"/>
                <a:gd name="connsiteX82" fmla="*/ 344808 w 1250639"/>
                <a:gd name="connsiteY82" fmla="*/ 144025 h 290924"/>
                <a:gd name="connsiteX83" fmla="*/ 423328 w 1250639"/>
                <a:gd name="connsiteY83" fmla="*/ 65466 h 290924"/>
                <a:gd name="connsiteX84" fmla="*/ 452347 w 1250639"/>
                <a:gd name="connsiteY84" fmla="*/ 65466 h 290924"/>
                <a:gd name="connsiteX85" fmla="*/ 452347 w 1250639"/>
                <a:gd name="connsiteY85" fmla="*/ 111576 h 290924"/>
                <a:gd name="connsiteX86" fmla="*/ 434139 w 1250639"/>
                <a:gd name="connsiteY86" fmla="*/ 111576 h 290924"/>
                <a:gd name="connsiteX87" fmla="*/ 394879 w 1250639"/>
                <a:gd name="connsiteY87" fmla="*/ 150856 h 290924"/>
                <a:gd name="connsiteX88" fmla="*/ 394879 w 1250639"/>
                <a:gd name="connsiteY88" fmla="*/ 150856 h 290924"/>
                <a:gd name="connsiteX89" fmla="*/ 394879 w 1250639"/>
                <a:gd name="connsiteY89" fmla="*/ 285203 h 290924"/>
                <a:gd name="connsiteX90" fmla="*/ 344808 w 1250639"/>
                <a:gd name="connsiteY90" fmla="*/ 285203 h 290924"/>
                <a:gd name="connsiteX91" fmla="*/ 246942 w 1250639"/>
                <a:gd name="connsiteY91" fmla="*/ 285203 h 290924"/>
                <a:gd name="connsiteX92" fmla="*/ 246942 w 1250639"/>
                <a:gd name="connsiteY92" fmla="*/ 70589 h 290924"/>
                <a:gd name="connsiteX93" fmla="*/ 298151 w 1250639"/>
                <a:gd name="connsiteY93" fmla="*/ 140609 h 290924"/>
                <a:gd name="connsiteX94" fmla="*/ 298151 w 1250639"/>
                <a:gd name="connsiteY94" fmla="*/ 285203 h 290924"/>
                <a:gd name="connsiteX95" fmla="*/ 246942 w 1250639"/>
                <a:gd name="connsiteY95" fmla="*/ 285203 h 290924"/>
                <a:gd name="connsiteX96" fmla="*/ 77951 w 1250639"/>
                <a:gd name="connsiteY96" fmla="*/ 285203 h 290924"/>
                <a:gd name="connsiteX97" fmla="*/ 0 w 1250639"/>
                <a:gd name="connsiteY97" fmla="*/ 65466 h 290924"/>
                <a:gd name="connsiteX98" fmla="*/ 52347 w 1250639"/>
                <a:gd name="connsiteY98" fmla="*/ 65466 h 290924"/>
                <a:gd name="connsiteX99" fmla="*/ 105832 w 1250639"/>
                <a:gd name="connsiteY99" fmla="*/ 226568 h 290924"/>
                <a:gd name="connsiteX100" fmla="*/ 159317 w 1250639"/>
                <a:gd name="connsiteY100" fmla="*/ 65466 h 290924"/>
                <a:gd name="connsiteX101" fmla="*/ 211664 w 1250639"/>
                <a:gd name="connsiteY101" fmla="*/ 65466 h 290924"/>
                <a:gd name="connsiteX102" fmla="*/ 133713 w 1250639"/>
                <a:gd name="connsiteY102" fmla="*/ 285203 h 290924"/>
                <a:gd name="connsiteX103" fmla="*/ 77951 w 1250639"/>
                <a:gd name="connsiteY103" fmla="*/ 285203 h 290924"/>
                <a:gd name="connsiteX104" fmla="*/ 246942 w 1250639"/>
                <a:gd name="connsiteY104" fmla="*/ 0 h 290924"/>
                <a:gd name="connsiteX105" fmla="*/ 297013 w 1250639"/>
                <a:gd name="connsiteY105" fmla="*/ 0 h 290924"/>
                <a:gd name="connsiteX106" fmla="*/ 246942 w 1250639"/>
                <a:gd name="connsiteY106" fmla="*/ 60342 h 290924"/>
                <a:gd name="connsiteX107" fmla="*/ 246942 w 1250639"/>
                <a:gd name="connsiteY107" fmla="*/ 0 h 290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</a:cxnLst>
              <a:rect l="l" t="t" r="r" b="b"/>
              <a:pathLst>
                <a:path w="1250639" h="290924">
                  <a:moveTo>
                    <a:pt x="1063442" y="223153"/>
                  </a:moveTo>
                  <a:cubicBezTo>
                    <a:pt x="1063442" y="173057"/>
                    <a:pt x="1104409" y="149717"/>
                    <a:pt x="1155049" y="149717"/>
                  </a:cubicBezTo>
                  <a:cubicBezTo>
                    <a:pt x="1166429" y="149717"/>
                    <a:pt x="1177240" y="151425"/>
                    <a:pt x="1188051" y="154272"/>
                  </a:cubicBezTo>
                  <a:lnTo>
                    <a:pt x="1188620" y="154272"/>
                  </a:lnTo>
                  <a:cubicBezTo>
                    <a:pt x="1189188" y="154272"/>
                    <a:pt x="1189758" y="154272"/>
                    <a:pt x="1190327" y="154841"/>
                  </a:cubicBezTo>
                  <a:cubicBezTo>
                    <a:pt x="1190896" y="155410"/>
                    <a:pt x="1191465" y="154841"/>
                    <a:pt x="1192033" y="155410"/>
                  </a:cubicBezTo>
                  <a:cubicBezTo>
                    <a:pt x="1192603" y="155410"/>
                    <a:pt x="1192603" y="155410"/>
                    <a:pt x="1193171" y="155410"/>
                  </a:cubicBezTo>
                  <a:cubicBezTo>
                    <a:pt x="1193741" y="155410"/>
                    <a:pt x="1194310" y="155410"/>
                    <a:pt x="1194310" y="155979"/>
                  </a:cubicBezTo>
                  <a:cubicBezTo>
                    <a:pt x="1196016" y="156549"/>
                    <a:pt x="1198293" y="157118"/>
                    <a:pt x="1199431" y="157687"/>
                  </a:cubicBezTo>
                  <a:lnTo>
                    <a:pt x="1199431" y="157687"/>
                  </a:lnTo>
                  <a:cubicBezTo>
                    <a:pt x="1200568" y="158256"/>
                    <a:pt x="1201706" y="158256"/>
                    <a:pt x="1202276" y="158826"/>
                  </a:cubicBezTo>
                  <a:lnTo>
                    <a:pt x="1202276" y="146871"/>
                  </a:lnTo>
                  <a:cubicBezTo>
                    <a:pt x="1202276" y="124100"/>
                    <a:pt x="1183499" y="105884"/>
                    <a:pt x="1156187" y="106453"/>
                  </a:cubicBezTo>
                  <a:cubicBezTo>
                    <a:pt x="1133997" y="106453"/>
                    <a:pt x="1114082" y="118977"/>
                    <a:pt x="1103840" y="138332"/>
                  </a:cubicBezTo>
                  <a:lnTo>
                    <a:pt x="1069701" y="105884"/>
                  </a:lnTo>
                  <a:cubicBezTo>
                    <a:pt x="1087340" y="75143"/>
                    <a:pt x="1123186" y="60342"/>
                    <a:pt x="1156756" y="60342"/>
                  </a:cubicBezTo>
                  <a:cubicBezTo>
                    <a:pt x="1211379" y="60342"/>
                    <a:pt x="1250640" y="87098"/>
                    <a:pt x="1250640" y="143455"/>
                  </a:cubicBezTo>
                  <a:lnTo>
                    <a:pt x="1250640" y="285772"/>
                  </a:lnTo>
                  <a:lnTo>
                    <a:pt x="1202276" y="285772"/>
                  </a:lnTo>
                  <a:lnTo>
                    <a:pt x="1202276" y="266986"/>
                  </a:lnTo>
                  <a:cubicBezTo>
                    <a:pt x="1201706" y="267556"/>
                    <a:pt x="1201137" y="268125"/>
                    <a:pt x="1199999" y="268694"/>
                  </a:cubicBezTo>
                  <a:cubicBezTo>
                    <a:pt x="1182361" y="283495"/>
                    <a:pt x="1160170" y="291465"/>
                    <a:pt x="1137411" y="290896"/>
                  </a:cubicBezTo>
                  <a:cubicBezTo>
                    <a:pt x="1097012" y="290326"/>
                    <a:pt x="1063442" y="265848"/>
                    <a:pt x="1063442" y="223153"/>
                  </a:cubicBezTo>
                  <a:close/>
                  <a:moveTo>
                    <a:pt x="1111237" y="219737"/>
                  </a:moveTo>
                  <a:cubicBezTo>
                    <a:pt x="1111237" y="234538"/>
                    <a:pt x="1122617" y="247062"/>
                    <a:pt x="1146514" y="247062"/>
                  </a:cubicBezTo>
                  <a:cubicBezTo>
                    <a:pt x="1166429" y="247062"/>
                    <a:pt x="1186344" y="240231"/>
                    <a:pt x="1201706" y="227138"/>
                  </a:cubicBezTo>
                  <a:lnTo>
                    <a:pt x="1201706" y="200382"/>
                  </a:lnTo>
                  <a:cubicBezTo>
                    <a:pt x="1186344" y="194120"/>
                    <a:pt x="1169843" y="190705"/>
                    <a:pt x="1152773" y="190705"/>
                  </a:cubicBezTo>
                  <a:cubicBezTo>
                    <a:pt x="1128307" y="190705"/>
                    <a:pt x="1111237" y="200951"/>
                    <a:pt x="1111237" y="219737"/>
                  </a:cubicBezTo>
                  <a:lnTo>
                    <a:pt x="1111237" y="219737"/>
                  </a:lnTo>
                  <a:close/>
                  <a:moveTo>
                    <a:pt x="862589" y="247631"/>
                  </a:moveTo>
                  <a:lnTo>
                    <a:pt x="894452" y="214614"/>
                  </a:lnTo>
                  <a:cubicBezTo>
                    <a:pt x="909246" y="235107"/>
                    <a:pt x="932574" y="247062"/>
                    <a:pt x="958179" y="246493"/>
                  </a:cubicBezTo>
                  <a:cubicBezTo>
                    <a:pt x="984921" y="246493"/>
                    <a:pt x="992318" y="234538"/>
                    <a:pt x="992318" y="223722"/>
                  </a:cubicBezTo>
                  <a:cubicBezTo>
                    <a:pt x="992318" y="215752"/>
                    <a:pt x="988335" y="209490"/>
                    <a:pt x="976386" y="204936"/>
                  </a:cubicBezTo>
                  <a:cubicBezTo>
                    <a:pt x="973542" y="203798"/>
                    <a:pt x="970127" y="202659"/>
                    <a:pt x="966714" y="202090"/>
                  </a:cubicBezTo>
                  <a:lnTo>
                    <a:pt x="937695" y="194689"/>
                  </a:lnTo>
                  <a:cubicBezTo>
                    <a:pt x="896728" y="184443"/>
                    <a:pt x="871123" y="163380"/>
                    <a:pt x="871123" y="125239"/>
                  </a:cubicBezTo>
                  <a:cubicBezTo>
                    <a:pt x="871123" y="84252"/>
                    <a:pt x="905263" y="59773"/>
                    <a:pt x="951351" y="59773"/>
                  </a:cubicBezTo>
                  <a:cubicBezTo>
                    <a:pt x="988335" y="59773"/>
                    <a:pt x="1013371" y="75713"/>
                    <a:pt x="1033285" y="96775"/>
                  </a:cubicBezTo>
                  <a:lnTo>
                    <a:pt x="1001422" y="131501"/>
                  </a:lnTo>
                  <a:cubicBezTo>
                    <a:pt x="989473" y="114423"/>
                    <a:pt x="970127" y="104176"/>
                    <a:pt x="949644" y="103607"/>
                  </a:cubicBezTo>
                  <a:cubicBezTo>
                    <a:pt x="930867" y="103607"/>
                    <a:pt x="919488" y="113284"/>
                    <a:pt x="919488" y="124100"/>
                  </a:cubicBezTo>
                  <a:cubicBezTo>
                    <a:pt x="919488" y="133778"/>
                    <a:pt x="926884" y="140040"/>
                    <a:pt x="936557" y="143455"/>
                  </a:cubicBezTo>
                  <a:cubicBezTo>
                    <a:pt x="938264" y="144025"/>
                    <a:pt x="939402" y="144594"/>
                    <a:pt x="941109" y="144594"/>
                  </a:cubicBezTo>
                  <a:lnTo>
                    <a:pt x="975817" y="152564"/>
                  </a:lnTo>
                  <a:cubicBezTo>
                    <a:pt x="1013371" y="161672"/>
                    <a:pt x="1041251" y="182735"/>
                    <a:pt x="1041251" y="221445"/>
                  </a:cubicBezTo>
                  <a:cubicBezTo>
                    <a:pt x="1041251" y="259586"/>
                    <a:pt x="1011664" y="289757"/>
                    <a:pt x="953627" y="289757"/>
                  </a:cubicBezTo>
                  <a:cubicBezTo>
                    <a:pt x="908108" y="290326"/>
                    <a:pt x="879658" y="269264"/>
                    <a:pt x="862589" y="247631"/>
                  </a:cubicBezTo>
                  <a:lnTo>
                    <a:pt x="862589" y="247631"/>
                  </a:lnTo>
                  <a:close/>
                  <a:moveTo>
                    <a:pt x="649786" y="193551"/>
                  </a:moveTo>
                  <a:lnTo>
                    <a:pt x="649786" y="66035"/>
                  </a:lnTo>
                  <a:lnTo>
                    <a:pt x="700995" y="66035"/>
                  </a:lnTo>
                  <a:lnTo>
                    <a:pt x="700995" y="197536"/>
                  </a:lnTo>
                  <a:cubicBezTo>
                    <a:pt x="700995" y="225999"/>
                    <a:pt x="715789" y="245354"/>
                    <a:pt x="741963" y="245354"/>
                  </a:cubicBezTo>
                  <a:cubicBezTo>
                    <a:pt x="768136" y="245354"/>
                    <a:pt x="782930" y="226568"/>
                    <a:pt x="782930" y="197536"/>
                  </a:cubicBezTo>
                  <a:lnTo>
                    <a:pt x="782930" y="66035"/>
                  </a:lnTo>
                  <a:lnTo>
                    <a:pt x="834139" y="66035"/>
                  </a:lnTo>
                  <a:lnTo>
                    <a:pt x="834139" y="193551"/>
                  </a:lnTo>
                  <a:cubicBezTo>
                    <a:pt x="834139" y="255601"/>
                    <a:pt x="790327" y="290326"/>
                    <a:pt x="741394" y="290326"/>
                  </a:cubicBezTo>
                  <a:cubicBezTo>
                    <a:pt x="692460" y="290326"/>
                    <a:pt x="650355" y="255601"/>
                    <a:pt x="649786" y="193551"/>
                  </a:cubicBezTo>
                  <a:lnTo>
                    <a:pt x="649786" y="193551"/>
                  </a:lnTo>
                  <a:close/>
                  <a:moveTo>
                    <a:pt x="514367" y="207783"/>
                  </a:moveTo>
                  <a:lnTo>
                    <a:pt x="514367" y="111576"/>
                  </a:lnTo>
                  <a:lnTo>
                    <a:pt x="481934" y="111576"/>
                  </a:lnTo>
                  <a:lnTo>
                    <a:pt x="481934" y="66035"/>
                  </a:lnTo>
                  <a:lnTo>
                    <a:pt x="514367" y="66035"/>
                  </a:lnTo>
                  <a:lnTo>
                    <a:pt x="514367" y="569"/>
                  </a:lnTo>
                  <a:lnTo>
                    <a:pt x="565007" y="569"/>
                  </a:lnTo>
                  <a:lnTo>
                    <a:pt x="565007" y="66035"/>
                  </a:lnTo>
                  <a:lnTo>
                    <a:pt x="617354" y="66035"/>
                  </a:lnTo>
                  <a:lnTo>
                    <a:pt x="617354" y="111576"/>
                  </a:lnTo>
                  <a:lnTo>
                    <a:pt x="565007" y="111576"/>
                  </a:lnTo>
                  <a:lnTo>
                    <a:pt x="565007" y="200382"/>
                  </a:lnTo>
                  <a:cubicBezTo>
                    <a:pt x="565007" y="232261"/>
                    <a:pt x="572404" y="240231"/>
                    <a:pt x="600853" y="240231"/>
                  </a:cubicBezTo>
                  <a:lnTo>
                    <a:pt x="600853" y="240231"/>
                  </a:lnTo>
                  <a:cubicBezTo>
                    <a:pt x="605405" y="240231"/>
                    <a:pt x="615647" y="239662"/>
                    <a:pt x="617354" y="239092"/>
                  </a:cubicBezTo>
                  <a:lnTo>
                    <a:pt x="617354" y="284634"/>
                  </a:lnTo>
                  <a:cubicBezTo>
                    <a:pt x="616216" y="284634"/>
                    <a:pt x="606543" y="285772"/>
                    <a:pt x="590042" y="285772"/>
                  </a:cubicBezTo>
                  <a:cubicBezTo>
                    <a:pt x="532574" y="285772"/>
                    <a:pt x="514367" y="263571"/>
                    <a:pt x="514367" y="207783"/>
                  </a:cubicBezTo>
                  <a:lnTo>
                    <a:pt x="514367" y="207783"/>
                  </a:lnTo>
                  <a:close/>
                  <a:moveTo>
                    <a:pt x="344808" y="285203"/>
                  </a:moveTo>
                  <a:lnTo>
                    <a:pt x="344808" y="144025"/>
                  </a:lnTo>
                  <a:cubicBezTo>
                    <a:pt x="344808" y="100760"/>
                    <a:pt x="380085" y="65466"/>
                    <a:pt x="423328" y="65466"/>
                  </a:cubicBezTo>
                  <a:lnTo>
                    <a:pt x="452347" y="65466"/>
                  </a:lnTo>
                  <a:lnTo>
                    <a:pt x="452347" y="111576"/>
                  </a:lnTo>
                  <a:lnTo>
                    <a:pt x="434139" y="111576"/>
                  </a:lnTo>
                  <a:cubicBezTo>
                    <a:pt x="412518" y="111576"/>
                    <a:pt x="394879" y="129224"/>
                    <a:pt x="394879" y="150856"/>
                  </a:cubicBezTo>
                  <a:lnTo>
                    <a:pt x="394879" y="150856"/>
                  </a:lnTo>
                  <a:lnTo>
                    <a:pt x="394879" y="285203"/>
                  </a:lnTo>
                  <a:lnTo>
                    <a:pt x="344808" y="285203"/>
                  </a:lnTo>
                  <a:close/>
                  <a:moveTo>
                    <a:pt x="246942" y="285203"/>
                  </a:moveTo>
                  <a:lnTo>
                    <a:pt x="246942" y="70589"/>
                  </a:lnTo>
                  <a:cubicBezTo>
                    <a:pt x="276529" y="81405"/>
                    <a:pt x="296444" y="109299"/>
                    <a:pt x="298151" y="140609"/>
                  </a:cubicBezTo>
                  <a:lnTo>
                    <a:pt x="298151" y="285203"/>
                  </a:lnTo>
                  <a:lnTo>
                    <a:pt x="246942" y="285203"/>
                  </a:lnTo>
                  <a:close/>
                  <a:moveTo>
                    <a:pt x="77951" y="285203"/>
                  </a:moveTo>
                  <a:lnTo>
                    <a:pt x="0" y="65466"/>
                  </a:lnTo>
                  <a:lnTo>
                    <a:pt x="52347" y="65466"/>
                  </a:lnTo>
                  <a:lnTo>
                    <a:pt x="105832" y="226568"/>
                  </a:lnTo>
                  <a:lnTo>
                    <a:pt x="159317" y="65466"/>
                  </a:lnTo>
                  <a:lnTo>
                    <a:pt x="211664" y="65466"/>
                  </a:lnTo>
                  <a:lnTo>
                    <a:pt x="133713" y="285203"/>
                  </a:lnTo>
                  <a:lnTo>
                    <a:pt x="77951" y="285203"/>
                  </a:lnTo>
                  <a:close/>
                  <a:moveTo>
                    <a:pt x="246942" y="0"/>
                  </a:moveTo>
                  <a:lnTo>
                    <a:pt x="297013" y="0"/>
                  </a:lnTo>
                  <a:cubicBezTo>
                    <a:pt x="292461" y="27325"/>
                    <a:pt x="273115" y="50665"/>
                    <a:pt x="246942" y="60342"/>
                  </a:cubicBezTo>
                  <a:lnTo>
                    <a:pt x="246942" y="0"/>
                  </a:lnTo>
                  <a:close/>
                </a:path>
              </a:pathLst>
            </a:custGeom>
            <a:solidFill>
              <a:srgbClr val="858381"/>
            </a:solidFill>
            <a:ln w="5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65539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(2-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AAEB51A0-E3C9-8888-BE3D-44C594A482F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31520" y="1737360"/>
            <a:ext cx="5212080" cy="434071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  <a:buNone/>
              <a:defRPr sz="1200"/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  <a:defRPr sz="1200"/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  <a:defRPr sz="1200"/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  <a:defRPr sz="12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36312D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7FB70DF2-4C0A-93D5-220F-B2574045F0B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47883" y="1737360"/>
            <a:ext cx="5212080" cy="434071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  <a:buNone/>
              <a:defRPr sz="1200"/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  <a:defRPr sz="1200"/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  <a:defRPr sz="1200"/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  <a:defRPr sz="12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36312D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9" name="Title">
            <a:extLst>
              <a:ext uri="{FF2B5EF4-FFF2-40B4-BE49-F238E27FC236}">
                <a16:creationId xmlns:a16="http://schemas.microsoft.com/office/drawing/2014/main" id="{87509008-46F2-5803-9EE7-1D233ABB2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19" y="457200"/>
            <a:ext cx="10735547" cy="940079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0EAE7A7-1D0D-44A9-7C39-FF5890B0DD59}"/>
              </a:ext>
            </a:extLst>
          </p:cNvPr>
          <p:cNvGrpSpPr/>
          <p:nvPr userDrawn="1"/>
        </p:nvGrpSpPr>
        <p:grpSpPr>
          <a:xfrm>
            <a:off x="9821208" y="6370064"/>
            <a:ext cx="1645859" cy="201757"/>
            <a:chOff x="3487075" y="6411984"/>
            <a:chExt cx="2373256" cy="290924"/>
          </a:xfrm>
        </p:grpSpPr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1CDBE4EF-5D33-7EA3-56B7-FAB17E76EE8F}"/>
                </a:ext>
              </a:extLst>
            </p:cNvPr>
            <p:cNvSpPr/>
            <p:nvPr/>
          </p:nvSpPr>
          <p:spPr>
            <a:xfrm>
              <a:off x="4927757" y="6418246"/>
              <a:ext cx="932574" cy="279510"/>
            </a:xfrm>
            <a:custGeom>
              <a:avLst/>
              <a:gdLst>
                <a:gd name="connsiteX0" fmla="*/ 569 w 932574"/>
                <a:gd name="connsiteY0" fmla="*/ 6831 h 279510"/>
                <a:gd name="connsiteX1" fmla="*/ 84210 w 932574"/>
                <a:gd name="connsiteY1" fmla="*/ 6831 h 279510"/>
                <a:gd name="connsiteX2" fmla="*/ 84210 w 932574"/>
                <a:gd name="connsiteY2" fmla="*/ 28463 h 279510"/>
                <a:gd name="connsiteX3" fmla="*/ 27311 w 932574"/>
                <a:gd name="connsiteY3" fmla="*/ 28463 h 279510"/>
                <a:gd name="connsiteX4" fmla="*/ 27311 w 932574"/>
                <a:gd name="connsiteY4" fmla="*/ 53511 h 279510"/>
                <a:gd name="connsiteX5" fmla="*/ 80797 w 932574"/>
                <a:gd name="connsiteY5" fmla="*/ 53511 h 279510"/>
                <a:gd name="connsiteX6" fmla="*/ 80797 w 932574"/>
                <a:gd name="connsiteY6" fmla="*/ 74574 h 279510"/>
                <a:gd name="connsiteX7" fmla="*/ 27311 w 932574"/>
                <a:gd name="connsiteY7" fmla="*/ 74574 h 279510"/>
                <a:gd name="connsiteX8" fmla="*/ 27311 w 932574"/>
                <a:gd name="connsiteY8" fmla="*/ 103037 h 279510"/>
                <a:gd name="connsiteX9" fmla="*/ 85348 w 932574"/>
                <a:gd name="connsiteY9" fmla="*/ 103037 h 279510"/>
                <a:gd name="connsiteX10" fmla="*/ 85348 w 932574"/>
                <a:gd name="connsiteY10" fmla="*/ 124670 h 279510"/>
                <a:gd name="connsiteX11" fmla="*/ 0 w 932574"/>
                <a:gd name="connsiteY11" fmla="*/ 124670 h 279510"/>
                <a:gd name="connsiteX12" fmla="*/ 0 w 932574"/>
                <a:gd name="connsiteY12" fmla="*/ 6831 h 279510"/>
                <a:gd name="connsiteX13" fmla="*/ 104694 w 932574"/>
                <a:gd name="connsiteY13" fmla="*/ 39279 h 279510"/>
                <a:gd name="connsiteX14" fmla="*/ 129730 w 932574"/>
                <a:gd name="connsiteY14" fmla="*/ 39279 h 279510"/>
                <a:gd name="connsiteX15" fmla="*/ 129730 w 932574"/>
                <a:gd name="connsiteY15" fmla="*/ 52942 h 279510"/>
                <a:gd name="connsiteX16" fmla="*/ 130299 w 932574"/>
                <a:gd name="connsiteY16" fmla="*/ 52942 h 279510"/>
                <a:gd name="connsiteX17" fmla="*/ 158179 w 932574"/>
                <a:gd name="connsiteY17" fmla="*/ 37572 h 279510"/>
                <a:gd name="connsiteX18" fmla="*/ 186060 w 932574"/>
                <a:gd name="connsiteY18" fmla="*/ 68881 h 279510"/>
                <a:gd name="connsiteX19" fmla="*/ 186060 w 932574"/>
                <a:gd name="connsiteY19" fmla="*/ 124670 h 279510"/>
                <a:gd name="connsiteX20" fmla="*/ 161024 w 932574"/>
                <a:gd name="connsiteY20" fmla="*/ 124670 h 279510"/>
                <a:gd name="connsiteX21" fmla="*/ 161024 w 932574"/>
                <a:gd name="connsiteY21" fmla="*/ 75713 h 279510"/>
                <a:gd name="connsiteX22" fmla="*/ 147368 w 932574"/>
                <a:gd name="connsiteY22" fmla="*/ 59204 h 279510"/>
                <a:gd name="connsiteX23" fmla="*/ 129730 w 932574"/>
                <a:gd name="connsiteY23" fmla="*/ 77420 h 279510"/>
                <a:gd name="connsiteX24" fmla="*/ 129730 w 932574"/>
                <a:gd name="connsiteY24" fmla="*/ 124670 h 279510"/>
                <a:gd name="connsiteX25" fmla="*/ 104694 w 932574"/>
                <a:gd name="connsiteY25" fmla="*/ 124670 h 279510"/>
                <a:gd name="connsiteX26" fmla="*/ 104694 w 932574"/>
                <a:gd name="connsiteY26" fmla="*/ 39279 h 279510"/>
                <a:gd name="connsiteX27" fmla="*/ 287340 w 932574"/>
                <a:gd name="connsiteY27" fmla="*/ 39279 h 279510"/>
                <a:gd name="connsiteX28" fmla="*/ 287340 w 932574"/>
                <a:gd name="connsiteY28" fmla="*/ 58065 h 279510"/>
                <a:gd name="connsiteX29" fmla="*/ 271408 w 932574"/>
                <a:gd name="connsiteY29" fmla="*/ 58065 h 279510"/>
                <a:gd name="connsiteX30" fmla="*/ 273684 w 932574"/>
                <a:gd name="connsiteY30" fmla="*/ 69451 h 279510"/>
                <a:gd name="connsiteX31" fmla="*/ 239545 w 932574"/>
                <a:gd name="connsiteY31" fmla="*/ 100760 h 279510"/>
                <a:gd name="connsiteX32" fmla="*/ 225320 w 932574"/>
                <a:gd name="connsiteY32" fmla="*/ 98483 h 279510"/>
                <a:gd name="connsiteX33" fmla="*/ 223044 w 932574"/>
                <a:gd name="connsiteY33" fmla="*/ 103607 h 279510"/>
                <a:gd name="connsiteX34" fmla="*/ 285064 w 932574"/>
                <a:gd name="connsiteY34" fmla="*/ 130932 h 279510"/>
                <a:gd name="connsiteX35" fmla="*/ 240114 w 932574"/>
                <a:gd name="connsiteY35" fmla="*/ 157118 h 279510"/>
                <a:gd name="connsiteX36" fmla="*/ 198578 w 932574"/>
                <a:gd name="connsiteY36" fmla="*/ 137763 h 279510"/>
                <a:gd name="connsiteX37" fmla="*/ 207681 w 932574"/>
                <a:gd name="connsiteY37" fmla="*/ 122962 h 279510"/>
                <a:gd name="connsiteX38" fmla="*/ 200284 w 932574"/>
                <a:gd name="connsiteY38" fmla="*/ 109869 h 279510"/>
                <a:gd name="connsiteX39" fmla="*/ 212802 w 932574"/>
                <a:gd name="connsiteY39" fmla="*/ 91652 h 279510"/>
                <a:gd name="connsiteX40" fmla="*/ 204267 w 932574"/>
                <a:gd name="connsiteY40" fmla="*/ 69451 h 279510"/>
                <a:gd name="connsiteX41" fmla="*/ 238976 w 932574"/>
                <a:gd name="connsiteY41" fmla="*/ 38141 h 279510"/>
                <a:gd name="connsiteX42" fmla="*/ 251494 w 932574"/>
                <a:gd name="connsiteY42" fmla="*/ 39849 h 279510"/>
                <a:gd name="connsiteX43" fmla="*/ 287340 w 932574"/>
                <a:gd name="connsiteY43" fmla="*/ 39849 h 279510"/>
                <a:gd name="connsiteX44" fmla="*/ 222475 w 932574"/>
                <a:gd name="connsiteY44" fmla="*/ 127516 h 279510"/>
                <a:gd name="connsiteX45" fmla="*/ 219061 w 932574"/>
                <a:gd name="connsiteY45" fmla="*/ 133778 h 279510"/>
                <a:gd name="connsiteX46" fmla="*/ 241821 w 932574"/>
                <a:gd name="connsiteY46" fmla="*/ 141748 h 279510"/>
                <a:gd name="connsiteX47" fmla="*/ 261735 w 932574"/>
                <a:gd name="connsiteY47" fmla="*/ 133778 h 279510"/>
                <a:gd name="connsiteX48" fmla="*/ 222475 w 932574"/>
                <a:gd name="connsiteY48" fmla="*/ 127516 h 279510"/>
                <a:gd name="connsiteX49" fmla="*/ 251494 w 932574"/>
                <a:gd name="connsiteY49" fmla="*/ 69451 h 279510"/>
                <a:gd name="connsiteX50" fmla="*/ 239545 w 932574"/>
                <a:gd name="connsiteY50" fmla="*/ 54080 h 279510"/>
                <a:gd name="connsiteX51" fmla="*/ 227596 w 932574"/>
                <a:gd name="connsiteY51" fmla="*/ 69451 h 279510"/>
                <a:gd name="connsiteX52" fmla="*/ 239545 w 932574"/>
                <a:gd name="connsiteY52" fmla="*/ 84821 h 279510"/>
                <a:gd name="connsiteX53" fmla="*/ 251494 w 932574"/>
                <a:gd name="connsiteY53" fmla="*/ 69451 h 279510"/>
                <a:gd name="connsiteX54" fmla="*/ 299858 w 932574"/>
                <a:gd name="connsiteY54" fmla="*/ 14232 h 279510"/>
                <a:gd name="connsiteX55" fmla="*/ 314082 w 932574"/>
                <a:gd name="connsiteY55" fmla="*/ 0 h 279510"/>
                <a:gd name="connsiteX56" fmla="*/ 328876 w 932574"/>
                <a:gd name="connsiteY56" fmla="*/ 14232 h 279510"/>
                <a:gd name="connsiteX57" fmla="*/ 314082 w 932574"/>
                <a:gd name="connsiteY57" fmla="*/ 28463 h 279510"/>
                <a:gd name="connsiteX58" fmla="*/ 299858 w 932574"/>
                <a:gd name="connsiteY58" fmla="*/ 14232 h 279510"/>
                <a:gd name="connsiteX59" fmla="*/ 301565 w 932574"/>
                <a:gd name="connsiteY59" fmla="*/ 39279 h 279510"/>
                <a:gd name="connsiteX60" fmla="*/ 326600 w 932574"/>
                <a:gd name="connsiteY60" fmla="*/ 39279 h 279510"/>
                <a:gd name="connsiteX61" fmla="*/ 326600 w 932574"/>
                <a:gd name="connsiteY61" fmla="*/ 124670 h 279510"/>
                <a:gd name="connsiteX62" fmla="*/ 301565 w 932574"/>
                <a:gd name="connsiteY62" fmla="*/ 124670 h 279510"/>
                <a:gd name="connsiteX63" fmla="*/ 301565 w 932574"/>
                <a:gd name="connsiteY63" fmla="*/ 39279 h 279510"/>
                <a:gd name="connsiteX64" fmla="*/ 347653 w 932574"/>
                <a:gd name="connsiteY64" fmla="*/ 39279 h 279510"/>
                <a:gd name="connsiteX65" fmla="*/ 372688 w 932574"/>
                <a:gd name="connsiteY65" fmla="*/ 39279 h 279510"/>
                <a:gd name="connsiteX66" fmla="*/ 372688 w 932574"/>
                <a:gd name="connsiteY66" fmla="*/ 52942 h 279510"/>
                <a:gd name="connsiteX67" fmla="*/ 373258 w 932574"/>
                <a:gd name="connsiteY67" fmla="*/ 52942 h 279510"/>
                <a:gd name="connsiteX68" fmla="*/ 401138 w 932574"/>
                <a:gd name="connsiteY68" fmla="*/ 37572 h 279510"/>
                <a:gd name="connsiteX69" fmla="*/ 429018 w 932574"/>
                <a:gd name="connsiteY69" fmla="*/ 68881 h 279510"/>
                <a:gd name="connsiteX70" fmla="*/ 429018 w 932574"/>
                <a:gd name="connsiteY70" fmla="*/ 124670 h 279510"/>
                <a:gd name="connsiteX71" fmla="*/ 403983 w 932574"/>
                <a:gd name="connsiteY71" fmla="*/ 124670 h 279510"/>
                <a:gd name="connsiteX72" fmla="*/ 403983 w 932574"/>
                <a:gd name="connsiteY72" fmla="*/ 75713 h 279510"/>
                <a:gd name="connsiteX73" fmla="*/ 390327 w 932574"/>
                <a:gd name="connsiteY73" fmla="*/ 59204 h 279510"/>
                <a:gd name="connsiteX74" fmla="*/ 372688 w 932574"/>
                <a:gd name="connsiteY74" fmla="*/ 77420 h 279510"/>
                <a:gd name="connsiteX75" fmla="*/ 372688 w 932574"/>
                <a:gd name="connsiteY75" fmla="*/ 124670 h 279510"/>
                <a:gd name="connsiteX76" fmla="*/ 347653 w 932574"/>
                <a:gd name="connsiteY76" fmla="*/ 124670 h 279510"/>
                <a:gd name="connsiteX77" fmla="*/ 347653 w 932574"/>
                <a:gd name="connsiteY77" fmla="*/ 39279 h 279510"/>
                <a:gd name="connsiteX78" fmla="*/ 526316 w 932574"/>
                <a:gd name="connsiteY78" fmla="*/ 93360 h 279510"/>
                <a:gd name="connsiteX79" fmla="*/ 487055 w 932574"/>
                <a:gd name="connsiteY79" fmla="*/ 126377 h 279510"/>
                <a:gd name="connsiteX80" fmla="*/ 445519 w 932574"/>
                <a:gd name="connsiteY80" fmla="*/ 81975 h 279510"/>
                <a:gd name="connsiteX81" fmla="*/ 487624 w 932574"/>
                <a:gd name="connsiteY81" fmla="*/ 37572 h 279510"/>
                <a:gd name="connsiteX82" fmla="*/ 526316 w 932574"/>
                <a:gd name="connsiteY82" fmla="*/ 83113 h 279510"/>
                <a:gd name="connsiteX83" fmla="*/ 526316 w 932574"/>
                <a:gd name="connsiteY83" fmla="*/ 86529 h 279510"/>
                <a:gd name="connsiteX84" fmla="*/ 470555 w 932574"/>
                <a:gd name="connsiteY84" fmla="*/ 86529 h 279510"/>
                <a:gd name="connsiteX85" fmla="*/ 486486 w 932574"/>
                <a:gd name="connsiteY85" fmla="*/ 107022 h 279510"/>
                <a:gd name="connsiteX86" fmla="*/ 501280 w 932574"/>
                <a:gd name="connsiteY86" fmla="*/ 93360 h 279510"/>
                <a:gd name="connsiteX87" fmla="*/ 526316 w 932574"/>
                <a:gd name="connsiteY87" fmla="*/ 93360 h 279510"/>
                <a:gd name="connsiteX88" fmla="*/ 501280 w 932574"/>
                <a:gd name="connsiteY88" fmla="*/ 72866 h 279510"/>
                <a:gd name="connsiteX89" fmla="*/ 486486 w 932574"/>
                <a:gd name="connsiteY89" fmla="*/ 56357 h 279510"/>
                <a:gd name="connsiteX90" fmla="*/ 471123 w 932574"/>
                <a:gd name="connsiteY90" fmla="*/ 72866 h 279510"/>
                <a:gd name="connsiteX91" fmla="*/ 501280 w 932574"/>
                <a:gd name="connsiteY91" fmla="*/ 72866 h 279510"/>
                <a:gd name="connsiteX92" fmla="*/ 619630 w 932574"/>
                <a:gd name="connsiteY92" fmla="*/ 93360 h 279510"/>
                <a:gd name="connsiteX93" fmla="*/ 580370 w 932574"/>
                <a:gd name="connsiteY93" fmla="*/ 126377 h 279510"/>
                <a:gd name="connsiteX94" fmla="*/ 538833 w 932574"/>
                <a:gd name="connsiteY94" fmla="*/ 81975 h 279510"/>
                <a:gd name="connsiteX95" fmla="*/ 580939 w 932574"/>
                <a:gd name="connsiteY95" fmla="*/ 37572 h 279510"/>
                <a:gd name="connsiteX96" fmla="*/ 619630 w 932574"/>
                <a:gd name="connsiteY96" fmla="*/ 83113 h 279510"/>
                <a:gd name="connsiteX97" fmla="*/ 619630 w 932574"/>
                <a:gd name="connsiteY97" fmla="*/ 86529 h 279510"/>
                <a:gd name="connsiteX98" fmla="*/ 564438 w 932574"/>
                <a:gd name="connsiteY98" fmla="*/ 86529 h 279510"/>
                <a:gd name="connsiteX99" fmla="*/ 580370 w 932574"/>
                <a:gd name="connsiteY99" fmla="*/ 107022 h 279510"/>
                <a:gd name="connsiteX100" fmla="*/ 595164 w 932574"/>
                <a:gd name="connsiteY100" fmla="*/ 93360 h 279510"/>
                <a:gd name="connsiteX101" fmla="*/ 619630 w 932574"/>
                <a:gd name="connsiteY101" fmla="*/ 93360 h 279510"/>
                <a:gd name="connsiteX102" fmla="*/ 594594 w 932574"/>
                <a:gd name="connsiteY102" fmla="*/ 72866 h 279510"/>
                <a:gd name="connsiteX103" fmla="*/ 579801 w 932574"/>
                <a:gd name="connsiteY103" fmla="*/ 56357 h 279510"/>
                <a:gd name="connsiteX104" fmla="*/ 564438 w 932574"/>
                <a:gd name="connsiteY104" fmla="*/ 72866 h 279510"/>
                <a:gd name="connsiteX105" fmla="*/ 594594 w 932574"/>
                <a:gd name="connsiteY105" fmla="*/ 72866 h 279510"/>
                <a:gd name="connsiteX106" fmla="*/ 636700 w 932574"/>
                <a:gd name="connsiteY106" fmla="*/ 39279 h 279510"/>
                <a:gd name="connsiteX107" fmla="*/ 661735 w 932574"/>
                <a:gd name="connsiteY107" fmla="*/ 39279 h 279510"/>
                <a:gd name="connsiteX108" fmla="*/ 661735 w 932574"/>
                <a:gd name="connsiteY108" fmla="*/ 52942 h 279510"/>
                <a:gd name="connsiteX109" fmla="*/ 662304 w 932574"/>
                <a:gd name="connsiteY109" fmla="*/ 52942 h 279510"/>
                <a:gd name="connsiteX110" fmla="*/ 683926 w 932574"/>
                <a:gd name="connsiteY110" fmla="*/ 37572 h 279510"/>
                <a:gd name="connsiteX111" fmla="*/ 691323 w 932574"/>
                <a:gd name="connsiteY111" fmla="*/ 38710 h 279510"/>
                <a:gd name="connsiteX112" fmla="*/ 691323 w 932574"/>
                <a:gd name="connsiteY112" fmla="*/ 64896 h 279510"/>
                <a:gd name="connsiteX113" fmla="*/ 680512 w 932574"/>
                <a:gd name="connsiteY113" fmla="*/ 63189 h 279510"/>
                <a:gd name="connsiteX114" fmla="*/ 662304 w 932574"/>
                <a:gd name="connsiteY114" fmla="*/ 81975 h 279510"/>
                <a:gd name="connsiteX115" fmla="*/ 662304 w 932574"/>
                <a:gd name="connsiteY115" fmla="*/ 124670 h 279510"/>
                <a:gd name="connsiteX116" fmla="*/ 637269 w 932574"/>
                <a:gd name="connsiteY116" fmla="*/ 124670 h 279510"/>
                <a:gd name="connsiteX117" fmla="*/ 637269 w 932574"/>
                <a:gd name="connsiteY117" fmla="*/ 39279 h 279510"/>
                <a:gd name="connsiteX118" fmla="*/ 702702 w 932574"/>
                <a:gd name="connsiteY118" fmla="*/ 14232 h 279510"/>
                <a:gd name="connsiteX119" fmla="*/ 716927 w 932574"/>
                <a:gd name="connsiteY119" fmla="*/ 0 h 279510"/>
                <a:gd name="connsiteX120" fmla="*/ 731721 w 932574"/>
                <a:gd name="connsiteY120" fmla="*/ 14232 h 279510"/>
                <a:gd name="connsiteX121" fmla="*/ 716927 w 932574"/>
                <a:gd name="connsiteY121" fmla="*/ 28463 h 279510"/>
                <a:gd name="connsiteX122" fmla="*/ 702702 w 932574"/>
                <a:gd name="connsiteY122" fmla="*/ 14232 h 279510"/>
                <a:gd name="connsiteX123" fmla="*/ 704409 w 932574"/>
                <a:gd name="connsiteY123" fmla="*/ 39279 h 279510"/>
                <a:gd name="connsiteX124" fmla="*/ 729445 w 932574"/>
                <a:gd name="connsiteY124" fmla="*/ 39279 h 279510"/>
                <a:gd name="connsiteX125" fmla="*/ 729445 w 932574"/>
                <a:gd name="connsiteY125" fmla="*/ 124670 h 279510"/>
                <a:gd name="connsiteX126" fmla="*/ 704409 w 932574"/>
                <a:gd name="connsiteY126" fmla="*/ 124670 h 279510"/>
                <a:gd name="connsiteX127" fmla="*/ 704409 w 932574"/>
                <a:gd name="connsiteY127" fmla="*/ 39279 h 279510"/>
                <a:gd name="connsiteX128" fmla="*/ 750498 w 932574"/>
                <a:gd name="connsiteY128" fmla="*/ 39279 h 279510"/>
                <a:gd name="connsiteX129" fmla="*/ 775533 w 932574"/>
                <a:gd name="connsiteY129" fmla="*/ 39279 h 279510"/>
                <a:gd name="connsiteX130" fmla="*/ 775533 w 932574"/>
                <a:gd name="connsiteY130" fmla="*/ 52942 h 279510"/>
                <a:gd name="connsiteX131" fmla="*/ 776102 w 932574"/>
                <a:gd name="connsiteY131" fmla="*/ 52942 h 279510"/>
                <a:gd name="connsiteX132" fmla="*/ 803982 w 932574"/>
                <a:gd name="connsiteY132" fmla="*/ 37572 h 279510"/>
                <a:gd name="connsiteX133" fmla="*/ 831863 w 932574"/>
                <a:gd name="connsiteY133" fmla="*/ 68881 h 279510"/>
                <a:gd name="connsiteX134" fmla="*/ 831863 w 932574"/>
                <a:gd name="connsiteY134" fmla="*/ 124670 h 279510"/>
                <a:gd name="connsiteX135" fmla="*/ 806827 w 932574"/>
                <a:gd name="connsiteY135" fmla="*/ 124670 h 279510"/>
                <a:gd name="connsiteX136" fmla="*/ 806827 w 932574"/>
                <a:gd name="connsiteY136" fmla="*/ 75713 h 279510"/>
                <a:gd name="connsiteX137" fmla="*/ 793172 w 932574"/>
                <a:gd name="connsiteY137" fmla="*/ 59204 h 279510"/>
                <a:gd name="connsiteX138" fmla="*/ 775533 w 932574"/>
                <a:gd name="connsiteY138" fmla="*/ 77420 h 279510"/>
                <a:gd name="connsiteX139" fmla="*/ 775533 w 932574"/>
                <a:gd name="connsiteY139" fmla="*/ 124670 h 279510"/>
                <a:gd name="connsiteX140" fmla="*/ 750498 w 932574"/>
                <a:gd name="connsiteY140" fmla="*/ 124670 h 279510"/>
                <a:gd name="connsiteX141" fmla="*/ 750498 w 932574"/>
                <a:gd name="connsiteY141" fmla="*/ 39279 h 279510"/>
                <a:gd name="connsiteX142" fmla="*/ 932574 w 932574"/>
                <a:gd name="connsiteY142" fmla="*/ 39279 h 279510"/>
                <a:gd name="connsiteX143" fmla="*/ 932574 w 932574"/>
                <a:gd name="connsiteY143" fmla="*/ 58065 h 279510"/>
                <a:gd name="connsiteX144" fmla="*/ 917212 w 932574"/>
                <a:gd name="connsiteY144" fmla="*/ 58065 h 279510"/>
                <a:gd name="connsiteX145" fmla="*/ 919488 w 932574"/>
                <a:gd name="connsiteY145" fmla="*/ 69451 h 279510"/>
                <a:gd name="connsiteX146" fmla="*/ 885348 w 932574"/>
                <a:gd name="connsiteY146" fmla="*/ 100760 h 279510"/>
                <a:gd name="connsiteX147" fmla="*/ 871124 w 932574"/>
                <a:gd name="connsiteY147" fmla="*/ 98483 h 279510"/>
                <a:gd name="connsiteX148" fmla="*/ 868847 w 932574"/>
                <a:gd name="connsiteY148" fmla="*/ 103607 h 279510"/>
                <a:gd name="connsiteX149" fmla="*/ 930867 w 932574"/>
                <a:gd name="connsiteY149" fmla="*/ 130932 h 279510"/>
                <a:gd name="connsiteX150" fmla="*/ 885917 w 932574"/>
                <a:gd name="connsiteY150" fmla="*/ 157118 h 279510"/>
                <a:gd name="connsiteX151" fmla="*/ 844381 w 932574"/>
                <a:gd name="connsiteY151" fmla="*/ 137763 h 279510"/>
                <a:gd name="connsiteX152" fmla="*/ 853485 w 932574"/>
                <a:gd name="connsiteY152" fmla="*/ 122962 h 279510"/>
                <a:gd name="connsiteX153" fmla="*/ 846088 w 932574"/>
                <a:gd name="connsiteY153" fmla="*/ 109869 h 279510"/>
                <a:gd name="connsiteX154" fmla="*/ 858606 w 932574"/>
                <a:gd name="connsiteY154" fmla="*/ 91652 h 279510"/>
                <a:gd name="connsiteX155" fmla="*/ 850071 w 932574"/>
                <a:gd name="connsiteY155" fmla="*/ 69451 h 279510"/>
                <a:gd name="connsiteX156" fmla="*/ 884779 w 932574"/>
                <a:gd name="connsiteY156" fmla="*/ 38141 h 279510"/>
                <a:gd name="connsiteX157" fmla="*/ 897297 w 932574"/>
                <a:gd name="connsiteY157" fmla="*/ 39849 h 279510"/>
                <a:gd name="connsiteX158" fmla="*/ 932574 w 932574"/>
                <a:gd name="connsiteY158" fmla="*/ 39849 h 279510"/>
                <a:gd name="connsiteX159" fmla="*/ 867709 w 932574"/>
                <a:gd name="connsiteY159" fmla="*/ 127516 h 279510"/>
                <a:gd name="connsiteX160" fmla="*/ 864296 w 932574"/>
                <a:gd name="connsiteY160" fmla="*/ 133778 h 279510"/>
                <a:gd name="connsiteX161" fmla="*/ 887055 w 932574"/>
                <a:gd name="connsiteY161" fmla="*/ 141748 h 279510"/>
                <a:gd name="connsiteX162" fmla="*/ 906970 w 932574"/>
                <a:gd name="connsiteY162" fmla="*/ 133778 h 279510"/>
                <a:gd name="connsiteX163" fmla="*/ 867709 w 932574"/>
                <a:gd name="connsiteY163" fmla="*/ 127516 h 279510"/>
                <a:gd name="connsiteX164" fmla="*/ 896728 w 932574"/>
                <a:gd name="connsiteY164" fmla="*/ 69451 h 279510"/>
                <a:gd name="connsiteX165" fmla="*/ 884779 w 932574"/>
                <a:gd name="connsiteY165" fmla="*/ 54080 h 279510"/>
                <a:gd name="connsiteX166" fmla="*/ 872830 w 932574"/>
                <a:gd name="connsiteY166" fmla="*/ 69451 h 279510"/>
                <a:gd name="connsiteX167" fmla="*/ 884779 w 932574"/>
                <a:gd name="connsiteY167" fmla="*/ 84821 h 279510"/>
                <a:gd name="connsiteX168" fmla="*/ 896728 w 932574"/>
                <a:gd name="connsiteY168" fmla="*/ 69451 h 279510"/>
                <a:gd name="connsiteX169" fmla="*/ 569 w 932574"/>
                <a:gd name="connsiteY169" fmla="*/ 159964 h 279510"/>
                <a:gd name="connsiteX170" fmla="*/ 82504 w 932574"/>
                <a:gd name="connsiteY170" fmla="*/ 159964 h 279510"/>
                <a:gd name="connsiteX171" fmla="*/ 82504 w 932574"/>
                <a:gd name="connsiteY171" fmla="*/ 181596 h 279510"/>
                <a:gd name="connsiteX172" fmla="*/ 27311 w 932574"/>
                <a:gd name="connsiteY172" fmla="*/ 181596 h 279510"/>
                <a:gd name="connsiteX173" fmla="*/ 27311 w 932574"/>
                <a:gd name="connsiteY173" fmla="*/ 208921 h 279510"/>
                <a:gd name="connsiteX174" fmla="*/ 79090 w 932574"/>
                <a:gd name="connsiteY174" fmla="*/ 208921 h 279510"/>
                <a:gd name="connsiteX175" fmla="*/ 79090 w 932574"/>
                <a:gd name="connsiteY175" fmla="*/ 229984 h 279510"/>
                <a:gd name="connsiteX176" fmla="*/ 27311 w 932574"/>
                <a:gd name="connsiteY176" fmla="*/ 229984 h 279510"/>
                <a:gd name="connsiteX177" fmla="*/ 27311 w 932574"/>
                <a:gd name="connsiteY177" fmla="*/ 277803 h 279510"/>
                <a:gd name="connsiteX178" fmla="*/ 569 w 932574"/>
                <a:gd name="connsiteY178" fmla="*/ 277803 h 279510"/>
                <a:gd name="connsiteX179" fmla="*/ 569 w 932574"/>
                <a:gd name="connsiteY179" fmla="*/ 159964 h 279510"/>
                <a:gd name="connsiteX180" fmla="*/ 99573 w 932574"/>
                <a:gd name="connsiteY180" fmla="*/ 167365 h 279510"/>
                <a:gd name="connsiteX181" fmla="*/ 113798 w 932574"/>
                <a:gd name="connsiteY181" fmla="*/ 153133 h 279510"/>
                <a:gd name="connsiteX182" fmla="*/ 128592 w 932574"/>
                <a:gd name="connsiteY182" fmla="*/ 167365 h 279510"/>
                <a:gd name="connsiteX183" fmla="*/ 113798 w 932574"/>
                <a:gd name="connsiteY183" fmla="*/ 181596 h 279510"/>
                <a:gd name="connsiteX184" fmla="*/ 99573 w 932574"/>
                <a:gd name="connsiteY184" fmla="*/ 167365 h 279510"/>
                <a:gd name="connsiteX185" fmla="*/ 101280 w 932574"/>
                <a:gd name="connsiteY185" fmla="*/ 192412 h 279510"/>
                <a:gd name="connsiteX186" fmla="*/ 126316 w 932574"/>
                <a:gd name="connsiteY186" fmla="*/ 192412 h 279510"/>
                <a:gd name="connsiteX187" fmla="*/ 126316 w 932574"/>
                <a:gd name="connsiteY187" fmla="*/ 277803 h 279510"/>
                <a:gd name="connsiteX188" fmla="*/ 101280 w 932574"/>
                <a:gd name="connsiteY188" fmla="*/ 277803 h 279510"/>
                <a:gd name="connsiteX189" fmla="*/ 101280 w 932574"/>
                <a:gd name="connsiteY189" fmla="*/ 192412 h 279510"/>
                <a:gd name="connsiteX190" fmla="*/ 147368 w 932574"/>
                <a:gd name="connsiteY190" fmla="*/ 192412 h 279510"/>
                <a:gd name="connsiteX191" fmla="*/ 172404 w 932574"/>
                <a:gd name="connsiteY191" fmla="*/ 192412 h 279510"/>
                <a:gd name="connsiteX192" fmla="*/ 172404 w 932574"/>
                <a:gd name="connsiteY192" fmla="*/ 206075 h 279510"/>
                <a:gd name="connsiteX193" fmla="*/ 172973 w 932574"/>
                <a:gd name="connsiteY193" fmla="*/ 206075 h 279510"/>
                <a:gd name="connsiteX194" fmla="*/ 194595 w 932574"/>
                <a:gd name="connsiteY194" fmla="*/ 190705 h 279510"/>
                <a:gd name="connsiteX195" fmla="*/ 201991 w 932574"/>
                <a:gd name="connsiteY195" fmla="*/ 191843 h 279510"/>
                <a:gd name="connsiteX196" fmla="*/ 201991 w 932574"/>
                <a:gd name="connsiteY196" fmla="*/ 218029 h 279510"/>
                <a:gd name="connsiteX197" fmla="*/ 191181 w 932574"/>
                <a:gd name="connsiteY197" fmla="*/ 216322 h 279510"/>
                <a:gd name="connsiteX198" fmla="*/ 172973 w 932574"/>
                <a:gd name="connsiteY198" fmla="*/ 235107 h 279510"/>
                <a:gd name="connsiteX199" fmla="*/ 172973 w 932574"/>
                <a:gd name="connsiteY199" fmla="*/ 277803 h 279510"/>
                <a:gd name="connsiteX200" fmla="*/ 147937 w 932574"/>
                <a:gd name="connsiteY200" fmla="*/ 277803 h 279510"/>
                <a:gd name="connsiteX201" fmla="*/ 147937 w 932574"/>
                <a:gd name="connsiteY201" fmla="*/ 192412 h 279510"/>
                <a:gd name="connsiteX202" fmla="*/ 234993 w 932574"/>
                <a:gd name="connsiteY202" fmla="*/ 249339 h 279510"/>
                <a:gd name="connsiteX203" fmla="*/ 250355 w 932574"/>
                <a:gd name="connsiteY203" fmla="*/ 261863 h 279510"/>
                <a:gd name="connsiteX204" fmla="*/ 262304 w 932574"/>
                <a:gd name="connsiteY204" fmla="*/ 254463 h 279510"/>
                <a:gd name="connsiteX205" fmla="*/ 213371 w 932574"/>
                <a:gd name="connsiteY205" fmla="*/ 218029 h 279510"/>
                <a:gd name="connsiteX206" fmla="*/ 248649 w 932574"/>
                <a:gd name="connsiteY206" fmla="*/ 190705 h 279510"/>
                <a:gd name="connsiteX207" fmla="*/ 285633 w 932574"/>
                <a:gd name="connsiteY207" fmla="*/ 219737 h 279510"/>
                <a:gd name="connsiteX208" fmla="*/ 261735 w 932574"/>
                <a:gd name="connsiteY208" fmla="*/ 219737 h 279510"/>
                <a:gd name="connsiteX209" fmla="*/ 248649 w 932574"/>
                <a:gd name="connsiteY209" fmla="*/ 208352 h 279510"/>
                <a:gd name="connsiteX210" fmla="*/ 238407 w 932574"/>
                <a:gd name="connsiteY210" fmla="*/ 215183 h 279510"/>
                <a:gd name="connsiteX211" fmla="*/ 287340 w 932574"/>
                <a:gd name="connsiteY211" fmla="*/ 252185 h 279510"/>
                <a:gd name="connsiteX212" fmla="*/ 250925 w 932574"/>
                <a:gd name="connsiteY212" fmla="*/ 278941 h 279510"/>
                <a:gd name="connsiteX213" fmla="*/ 210526 w 932574"/>
                <a:gd name="connsiteY213" fmla="*/ 248770 h 279510"/>
                <a:gd name="connsiteX214" fmla="*/ 234993 w 932574"/>
                <a:gd name="connsiteY214" fmla="*/ 248770 h 279510"/>
                <a:gd name="connsiteX215" fmla="*/ 308393 w 932574"/>
                <a:gd name="connsiteY215" fmla="*/ 212337 h 279510"/>
                <a:gd name="connsiteX216" fmla="*/ 297013 w 932574"/>
                <a:gd name="connsiteY216" fmla="*/ 212337 h 279510"/>
                <a:gd name="connsiteX217" fmla="*/ 297013 w 932574"/>
                <a:gd name="connsiteY217" fmla="*/ 192412 h 279510"/>
                <a:gd name="connsiteX218" fmla="*/ 308393 w 932574"/>
                <a:gd name="connsiteY218" fmla="*/ 192412 h 279510"/>
                <a:gd name="connsiteX219" fmla="*/ 308393 w 932574"/>
                <a:gd name="connsiteY219" fmla="*/ 170211 h 279510"/>
                <a:gd name="connsiteX220" fmla="*/ 333428 w 932574"/>
                <a:gd name="connsiteY220" fmla="*/ 170211 h 279510"/>
                <a:gd name="connsiteX221" fmla="*/ 333428 w 932574"/>
                <a:gd name="connsiteY221" fmla="*/ 192412 h 279510"/>
                <a:gd name="connsiteX222" fmla="*/ 353343 w 932574"/>
                <a:gd name="connsiteY222" fmla="*/ 192412 h 279510"/>
                <a:gd name="connsiteX223" fmla="*/ 353343 w 932574"/>
                <a:gd name="connsiteY223" fmla="*/ 212337 h 279510"/>
                <a:gd name="connsiteX224" fmla="*/ 333428 w 932574"/>
                <a:gd name="connsiteY224" fmla="*/ 212337 h 279510"/>
                <a:gd name="connsiteX225" fmla="*/ 333428 w 932574"/>
                <a:gd name="connsiteY225" fmla="*/ 244785 h 279510"/>
                <a:gd name="connsiteX226" fmla="*/ 346515 w 932574"/>
                <a:gd name="connsiteY226" fmla="*/ 256170 h 279510"/>
                <a:gd name="connsiteX227" fmla="*/ 355050 w 932574"/>
                <a:gd name="connsiteY227" fmla="*/ 255601 h 279510"/>
                <a:gd name="connsiteX228" fmla="*/ 355050 w 932574"/>
                <a:gd name="connsiteY228" fmla="*/ 277803 h 279510"/>
                <a:gd name="connsiteX229" fmla="*/ 341963 w 932574"/>
                <a:gd name="connsiteY229" fmla="*/ 279510 h 279510"/>
                <a:gd name="connsiteX230" fmla="*/ 308393 w 932574"/>
                <a:gd name="connsiteY230" fmla="*/ 245354 h 279510"/>
                <a:gd name="connsiteX231" fmla="*/ 308393 w 932574"/>
                <a:gd name="connsiteY231" fmla="*/ 212337 h 279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</a:cxnLst>
              <a:rect l="l" t="t" r="r" b="b"/>
              <a:pathLst>
                <a:path w="932574" h="279510">
                  <a:moveTo>
                    <a:pt x="569" y="6831"/>
                  </a:moveTo>
                  <a:lnTo>
                    <a:pt x="84210" y="6831"/>
                  </a:lnTo>
                  <a:lnTo>
                    <a:pt x="84210" y="28463"/>
                  </a:lnTo>
                  <a:lnTo>
                    <a:pt x="27311" y="28463"/>
                  </a:lnTo>
                  <a:lnTo>
                    <a:pt x="27311" y="53511"/>
                  </a:lnTo>
                  <a:lnTo>
                    <a:pt x="80797" y="53511"/>
                  </a:lnTo>
                  <a:lnTo>
                    <a:pt x="80797" y="74574"/>
                  </a:lnTo>
                  <a:lnTo>
                    <a:pt x="27311" y="74574"/>
                  </a:lnTo>
                  <a:lnTo>
                    <a:pt x="27311" y="103037"/>
                  </a:lnTo>
                  <a:lnTo>
                    <a:pt x="85348" y="103037"/>
                  </a:lnTo>
                  <a:lnTo>
                    <a:pt x="85348" y="124670"/>
                  </a:lnTo>
                  <a:lnTo>
                    <a:pt x="0" y="124670"/>
                  </a:lnTo>
                  <a:lnTo>
                    <a:pt x="0" y="6831"/>
                  </a:lnTo>
                  <a:close/>
                  <a:moveTo>
                    <a:pt x="104694" y="39279"/>
                  </a:moveTo>
                  <a:lnTo>
                    <a:pt x="129730" y="39279"/>
                  </a:lnTo>
                  <a:lnTo>
                    <a:pt x="129730" y="52942"/>
                  </a:lnTo>
                  <a:lnTo>
                    <a:pt x="130299" y="52942"/>
                  </a:lnTo>
                  <a:cubicBezTo>
                    <a:pt x="135989" y="43264"/>
                    <a:pt x="143954" y="37572"/>
                    <a:pt x="158179" y="37572"/>
                  </a:cubicBezTo>
                  <a:cubicBezTo>
                    <a:pt x="178663" y="37572"/>
                    <a:pt x="186060" y="48957"/>
                    <a:pt x="186060" y="68881"/>
                  </a:cubicBezTo>
                  <a:lnTo>
                    <a:pt x="186060" y="124670"/>
                  </a:lnTo>
                  <a:lnTo>
                    <a:pt x="161024" y="124670"/>
                  </a:lnTo>
                  <a:lnTo>
                    <a:pt x="161024" y="75713"/>
                  </a:lnTo>
                  <a:cubicBezTo>
                    <a:pt x="161024" y="64896"/>
                    <a:pt x="157610" y="59204"/>
                    <a:pt x="147368" y="59204"/>
                  </a:cubicBezTo>
                  <a:cubicBezTo>
                    <a:pt x="136558" y="59204"/>
                    <a:pt x="129730" y="66604"/>
                    <a:pt x="129730" y="77420"/>
                  </a:cubicBezTo>
                  <a:lnTo>
                    <a:pt x="129730" y="124670"/>
                  </a:lnTo>
                  <a:lnTo>
                    <a:pt x="104694" y="124670"/>
                  </a:lnTo>
                  <a:lnTo>
                    <a:pt x="104694" y="39279"/>
                  </a:lnTo>
                  <a:close/>
                  <a:moveTo>
                    <a:pt x="287340" y="39279"/>
                  </a:moveTo>
                  <a:lnTo>
                    <a:pt x="287340" y="58065"/>
                  </a:lnTo>
                  <a:lnTo>
                    <a:pt x="271408" y="58065"/>
                  </a:lnTo>
                  <a:cubicBezTo>
                    <a:pt x="273115" y="61481"/>
                    <a:pt x="273684" y="65466"/>
                    <a:pt x="273684" y="69451"/>
                  </a:cubicBezTo>
                  <a:cubicBezTo>
                    <a:pt x="273684" y="87667"/>
                    <a:pt x="261166" y="100760"/>
                    <a:pt x="239545" y="100760"/>
                  </a:cubicBezTo>
                  <a:cubicBezTo>
                    <a:pt x="234424" y="100760"/>
                    <a:pt x="229303" y="100191"/>
                    <a:pt x="225320" y="98483"/>
                  </a:cubicBezTo>
                  <a:cubicBezTo>
                    <a:pt x="223613" y="100191"/>
                    <a:pt x="223044" y="101899"/>
                    <a:pt x="223044" y="103607"/>
                  </a:cubicBezTo>
                  <a:cubicBezTo>
                    <a:pt x="223044" y="114992"/>
                    <a:pt x="285064" y="95068"/>
                    <a:pt x="285064" y="130932"/>
                  </a:cubicBezTo>
                  <a:cubicBezTo>
                    <a:pt x="285064" y="145163"/>
                    <a:pt x="276529" y="157118"/>
                    <a:pt x="240114" y="157118"/>
                  </a:cubicBezTo>
                  <a:cubicBezTo>
                    <a:pt x="208819" y="157118"/>
                    <a:pt x="198578" y="149717"/>
                    <a:pt x="198578" y="137763"/>
                  </a:cubicBezTo>
                  <a:cubicBezTo>
                    <a:pt x="198578" y="131501"/>
                    <a:pt x="201991" y="126377"/>
                    <a:pt x="207681" y="122962"/>
                  </a:cubicBezTo>
                  <a:cubicBezTo>
                    <a:pt x="203129" y="120115"/>
                    <a:pt x="200284" y="116131"/>
                    <a:pt x="200284" y="109869"/>
                  </a:cubicBezTo>
                  <a:cubicBezTo>
                    <a:pt x="200284" y="102468"/>
                    <a:pt x="203698" y="96206"/>
                    <a:pt x="212802" y="91652"/>
                  </a:cubicBezTo>
                  <a:cubicBezTo>
                    <a:pt x="207112" y="85959"/>
                    <a:pt x="204267" y="78559"/>
                    <a:pt x="204267" y="69451"/>
                  </a:cubicBezTo>
                  <a:cubicBezTo>
                    <a:pt x="204267" y="50665"/>
                    <a:pt x="216785" y="38141"/>
                    <a:pt x="238976" y="38141"/>
                  </a:cubicBezTo>
                  <a:cubicBezTo>
                    <a:pt x="243528" y="38141"/>
                    <a:pt x="247511" y="38710"/>
                    <a:pt x="251494" y="39849"/>
                  </a:cubicBezTo>
                  <a:lnTo>
                    <a:pt x="287340" y="39849"/>
                  </a:lnTo>
                  <a:close/>
                  <a:moveTo>
                    <a:pt x="222475" y="127516"/>
                  </a:moveTo>
                  <a:cubicBezTo>
                    <a:pt x="219630" y="129793"/>
                    <a:pt x="219061" y="132070"/>
                    <a:pt x="219061" y="133778"/>
                  </a:cubicBezTo>
                  <a:cubicBezTo>
                    <a:pt x="219061" y="138901"/>
                    <a:pt x="223044" y="141748"/>
                    <a:pt x="241821" y="141748"/>
                  </a:cubicBezTo>
                  <a:cubicBezTo>
                    <a:pt x="257183" y="141748"/>
                    <a:pt x="261735" y="137193"/>
                    <a:pt x="261735" y="133778"/>
                  </a:cubicBezTo>
                  <a:cubicBezTo>
                    <a:pt x="261735" y="125808"/>
                    <a:pt x="239545" y="129793"/>
                    <a:pt x="222475" y="127516"/>
                  </a:cubicBezTo>
                  <a:close/>
                  <a:moveTo>
                    <a:pt x="251494" y="69451"/>
                  </a:moveTo>
                  <a:cubicBezTo>
                    <a:pt x="251494" y="59773"/>
                    <a:pt x="248080" y="54080"/>
                    <a:pt x="239545" y="54080"/>
                  </a:cubicBezTo>
                  <a:cubicBezTo>
                    <a:pt x="231010" y="54080"/>
                    <a:pt x="227596" y="59773"/>
                    <a:pt x="227596" y="69451"/>
                  </a:cubicBezTo>
                  <a:cubicBezTo>
                    <a:pt x="227596" y="79128"/>
                    <a:pt x="231010" y="84821"/>
                    <a:pt x="239545" y="84821"/>
                  </a:cubicBezTo>
                  <a:cubicBezTo>
                    <a:pt x="247511" y="84821"/>
                    <a:pt x="251494" y="79128"/>
                    <a:pt x="251494" y="69451"/>
                  </a:cubicBezTo>
                  <a:close/>
                  <a:moveTo>
                    <a:pt x="299858" y="14232"/>
                  </a:moveTo>
                  <a:cubicBezTo>
                    <a:pt x="299858" y="5693"/>
                    <a:pt x="304979" y="0"/>
                    <a:pt x="314082" y="0"/>
                  </a:cubicBezTo>
                  <a:cubicBezTo>
                    <a:pt x="322617" y="0"/>
                    <a:pt x="328876" y="5693"/>
                    <a:pt x="328876" y="14232"/>
                  </a:cubicBezTo>
                  <a:cubicBezTo>
                    <a:pt x="328876" y="22771"/>
                    <a:pt x="323186" y="28463"/>
                    <a:pt x="314082" y="28463"/>
                  </a:cubicBezTo>
                  <a:cubicBezTo>
                    <a:pt x="304979" y="28463"/>
                    <a:pt x="299858" y="22771"/>
                    <a:pt x="299858" y="14232"/>
                  </a:cubicBezTo>
                  <a:close/>
                  <a:moveTo>
                    <a:pt x="301565" y="39279"/>
                  </a:moveTo>
                  <a:lnTo>
                    <a:pt x="326600" y="39279"/>
                  </a:lnTo>
                  <a:lnTo>
                    <a:pt x="326600" y="124670"/>
                  </a:lnTo>
                  <a:lnTo>
                    <a:pt x="301565" y="124670"/>
                  </a:lnTo>
                  <a:lnTo>
                    <a:pt x="301565" y="39279"/>
                  </a:lnTo>
                  <a:close/>
                  <a:moveTo>
                    <a:pt x="347653" y="39279"/>
                  </a:moveTo>
                  <a:lnTo>
                    <a:pt x="372688" y="39279"/>
                  </a:lnTo>
                  <a:lnTo>
                    <a:pt x="372688" y="52942"/>
                  </a:lnTo>
                  <a:lnTo>
                    <a:pt x="373258" y="52942"/>
                  </a:lnTo>
                  <a:cubicBezTo>
                    <a:pt x="378947" y="43264"/>
                    <a:pt x="386913" y="37572"/>
                    <a:pt x="401138" y="37572"/>
                  </a:cubicBezTo>
                  <a:cubicBezTo>
                    <a:pt x="421622" y="37572"/>
                    <a:pt x="429018" y="48957"/>
                    <a:pt x="429018" y="68881"/>
                  </a:cubicBezTo>
                  <a:lnTo>
                    <a:pt x="429018" y="124670"/>
                  </a:lnTo>
                  <a:lnTo>
                    <a:pt x="403983" y="124670"/>
                  </a:lnTo>
                  <a:lnTo>
                    <a:pt x="403983" y="75713"/>
                  </a:lnTo>
                  <a:cubicBezTo>
                    <a:pt x="403983" y="64896"/>
                    <a:pt x="400569" y="59204"/>
                    <a:pt x="390327" y="59204"/>
                  </a:cubicBezTo>
                  <a:cubicBezTo>
                    <a:pt x="379516" y="59204"/>
                    <a:pt x="372688" y="66604"/>
                    <a:pt x="372688" y="77420"/>
                  </a:cubicBezTo>
                  <a:lnTo>
                    <a:pt x="372688" y="124670"/>
                  </a:lnTo>
                  <a:lnTo>
                    <a:pt x="347653" y="124670"/>
                  </a:lnTo>
                  <a:lnTo>
                    <a:pt x="347653" y="39279"/>
                  </a:lnTo>
                  <a:close/>
                  <a:moveTo>
                    <a:pt x="526316" y="93360"/>
                  </a:moveTo>
                  <a:cubicBezTo>
                    <a:pt x="525178" y="111007"/>
                    <a:pt x="512660" y="126377"/>
                    <a:pt x="487055" y="126377"/>
                  </a:cubicBezTo>
                  <a:cubicBezTo>
                    <a:pt x="457468" y="126377"/>
                    <a:pt x="445519" y="108730"/>
                    <a:pt x="445519" y="81975"/>
                  </a:cubicBezTo>
                  <a:cubicBezTo>
                    <a:pt x="445519" y="55219"/>
                    <a:pt x="459744" y="37572"/>
                    <a:pt x="487624" y="37572"/>
                  </a:cubicBezTo>
                  <a:cubicBezTo>
                    <a:pt x="515505" y="37572"/>
                    <a:pt x="526316" y="54650"/>
                    <a:pt x="526316" y="83113"/>
                  </a:cubicBezTo>
                  <a:lnTo>
                    <a:pt x="526316" y="86529"/>
                  </a:lnTo>
                  <a:lnTo>
                    <a:pt x="470555" y="86529"/>
                  </a:lnTo>
                  <a:cubicBezTo>
                    <a:pt x="471123" y="99622"/>
                    <a:pt x="475676" y="107022"/>
                    <a:pt x="486486" y="107022"/>
                  </a:cubicBezTo>
                  <a:cubicBezTo>
                    <a:pt x="496159" y="107022"/>
                    <a:pt x="501280" y="100760"/>
                    <a:pt x="501280" y="93360"/>
                  </a:cubicBezTo>
                  <a:lnTo>
                    <a:pt x="526316" y="93360"/>
                  </a:lnTo>
                  <a:close/>
                  <a:moveTo>
                    <a:pt x="501280" y="72866"/>
                  </a:moveTo>
                  <a:cubicBezTo>
                    <a:pt x="500711" y="64327"/>
                    <a:pt x="496728" y="56357"/>
                    <a:pt x="486486" y="56357"/>
                  </a:cubicBezTo>
                  <a:cubicBezTo>
                    <a:pt x="476813" y="56357"/>
                    <a:pt x="472262" y="62050"/>
                    <a:pt x="471123" y="72866"/>
                  </a:cubicBezTo>
                  <a:lnTo>
                    <a:pt x="501280" y="72866"/>
                  </a:lnTo>
                  <a:close/>
                  <a:moveTo>
                    <a:pt x="619630" y="93360"/>
                  </a:moveTo>
                  <a:cubicBezTo>
                    <a:pt x="618492" y="111007"/>
                    <a:pt x="605974" y="126377"/>
                    <a:pt x="580370" y="126377"/>
                  </a:cubicBezTo>
                  <a:cubicBezTo>
                    <a:pt x="550782" y="126377"/>
                    <a:pt x="538833" y="108730"/>
                    <a:pt x="538833" y="81975"/>
                  </a:cubicBezTo>
                  <a:cubicBezTo>
                    <a:pt x="538833" y="55219"/>
                    <a:pt x="553058" y="37572"/>
                    <a:pt x="580939" y="37572"/>
                  </a:cubicBezTo>
                  <a:cubicBezTo>
                    <a:pt x="608819" y="37572"/>
                    <a:pt x="619630" y="54650"/>
                    <a:pt x="619630" y="83113"/>
                  </a:cubicBezTo>
                  <a:lnTo>
                    <a:pt x="619630" y="86529"/>
                  </a:lnTo>
                  <a:lnTo>
                    <a:pt x="564438" y="86529"/>
                  </a:lnTo>
                  <a:cubicBezTo>
                    <a:pt x="565007" y="99622"/>
                    <a:pt x="569559" y="107022"/>
                    <a:pt x="580370" y="107022"/>
                  </a:cubicBezTo>
                  <a:cubicBezTo>
                    <a:pt x="590042" y="107022"/>
                    <a:pt x="595164" y="100760"/>
                    <a:pt x="595164" y="93360"/>
                  </a:cubicBezTo>
                  <a:lnTo>
                    <a:pt x="619630" y="93360"/>
                  </a:lnTo>
                  <a:close/>
                  <a:moveTo>
                    <a:pt x="594594" y="72866"/>
                  </a:moveTo>
                  <a:cubicBezTo>
                    <a:pt x="594025" y="64327"/>
                    <a:pt x="590042" y="56357"/>
                    <a:pt x="579801" y="56357"/>
                  </a:cubicBezTo>
                  <a:cubicBezTo>
                    <a:pt x="570128" y="56357"/>
                    <a:pt x="565576" y="62050"/>
                    <a:pt x="564438" y="72866"/>
                  </a:cubicBezTo>
                  <a:lnTo>
                    <a:pt x="594594" y="72866"/>
                  </a:lnTo>
                  <a:close/>
                  <a:moveTo>
                    <a:pt x="636700" y="39279"/>
                  </a:moveTo>
                  <a:lnTo>
                    <a:pt x="661735" y="39279"/>
                  </a:lnTo>
                  <a:lnTo>
                    <a:pt x="661735" y="52942"/>
                  </a:lnTo>
                  <a:lnTo>
                    <a:pt x="662304" y="52942"/>
                  </a:lnTo>
                  <a:cubicBezTo>
                    <a:pt x="667994" y="43264"/>
                    <a:pt x="675391" y="37572"/>
                    <a:pt x="683926" y="37572"/>
                  </a:cubicBezTo>
                  <a:cubicBezTo>
                    <a:pt x="686202" y="37572"/>
                    <a:pt x="688478" y="38141"/>
                    <a:pt x="691323" y="38710"/>
                  </a:cubicBezTo>
                  <a:lnTo>
                    <a:pt x="691323" y="64896"/>
                  </a:lnTo>
                  <a:cubicBezTo>
                    <a:pt x="688478" y="63758"/>
                    <a:pt x="685064" y="63189"/>
                    <a:pt x="680512" y="63189"/>
                  </a:cubicBezTo>
                  <a:cubicBezTo>
                    <a:pt x="669701" y="63189"/>
                    <a:pt x="662304" y="70020"/>
                    <a:pt x="662304" y="81975"/>
                  </a:cubicBezTo>
                  <a:lnTo>
                    <a:pt x="662304" y="124670"/>
                  </a:lnTo>
                  <a:lnTo>
                    <a:pt x="637269" y="124670"/>
                  </a:lnTo>
                  <a:lnTo>
                    <a:pt x="637269" y="39279"/>
                  </a:lnTo>
                  <a:close/>
                  <a:moveTo>
                    <a:pt x="702702" y="14232"/>
                  </a:moveTo>
                  <a:cubicBezTo>
                    <a:pt x="702702" y="5693"/>
                    <a:pt x="707823" y="0"/>
                    <a:pt x="716927" y="0"/>
                  </a:cubicBezTo>
                  <a:cubicBezTo>
                    <a:pt x="725462" y="0"/>
                    <a:pt x="731721" y="5693"/>
                    <a:pt x="731721" y="14232"/>
                  </a:cubicBezTo>
                  <a:cubicBezTo>
                    <a:pt x="731721" y="22771"/>
                    <a:pt x="726031" y="28463"/>
                    <a:pt x="716927" y="28463"/>
                  </a:cubicBezTo>
                  <a:cubicBezTo>
                    <a:pt x="707823" y="28463"/>
                    <a:pt x="702702" y="22771"/>
                    <a:pt x="702702" y="14232"/>
                  </a:cubicBezTo>
                  <a:close/>
                  <a:moveTo>
                    <a:pt x="704409" y="39279"/>
                  </a:moveTo>
                  <a:lnTo>
                    <a:pt x="729445" y="39279"/>
                  </a:lnTo>
                  <a:lnTo>
                    <a:pt x="729445" y="124670"/>
                  </a:lnTo>
                  <a:lnTo>
                    <a:pt x="704409" y="124670"/>
                  </a:lnTo>
                  <a:lnTo>
                    <a:pt x="704409" y="39279"/>
                  </a:lnTo>
                  <a:close/>
                  <a:moveTo>
                    <a:pt x="750498" y="39279"/>
                  </a:moveTo>
                  <a:lnTo>
                    <a:pt x="775533" y="39279"/>
                  </a:lnTo>
                  <a:lnTo>
                    <a:pt x="775533" y="52942"/>
                  </a:lnTo>
                  <a:lnTo>
                    <a:pt x="776102" y="52942"/>
                  </a:lnTo>
                  <a:cubicBezTo>
                    <a:pt x="781792" y="43264"/>
                    <a:pt x="789758" y="37572"/>
                    <a:pt x="803982" y="37572"/>
                  </a:cubicBezTo>
                  <a:cubicBezTo>
                    <a:pt x="824466" y="37572"/>
                    <a:pt x="831863" y="48957"/>
                    <a:pt x="831863" y="68881"/>
                  </a:cubicBezTo>
                  <a:lnTo>
                    <a:pt x="831863" y="124670"/>
                  </a:lnTo>
                  <a:lnTo>
                    <a:pt x="806827" y="124670"/>
                  </a:lnTo>
                  <a:lnTo>
                    <a:pt x="806827" y="75713"/>
                  </a:lnTo>
                  <a:cubicBezTo>
                    <a:pt x="806827" y="64896"/>
                    <a:pt x="803414" y="59204"/>
                    <a:pt x="793172" y="59204"/>
                  </a:cubicBezTo>
                  <a:cubicBezTo>
                    <a:pt x="782361" y="59204"/>
                    <a:pt x="775533" y="66604"/>
                    <a:pt x="775533" y="77420"/>
                  </a:cubicBezTo>
                  <a:lnTo>
                    <a:pt x="775533" y="124670"/>
                  </a:lnTo>
                  <a:lnTo>
                    <a:pt x="750498" y="124670"/>
                  </a:lnTo>
                  <a:lnTo>
                    <a:pt x="750498" y="39279"/>
                  </a:lnTo>
                  <a:close/>
                  <a:moveTo>
                    <a:pt x="932574" y="39279"/>
                  </a:moveTo>
                  <a:lnTo>
                    <a:pt x="932574" y="58065"/>
                  </a:lnTo>
                  <a:lnTo>
                    <a:pt x="917212" y="58065"/>
                  </a:lnTo>
                  <a:cubicBezTo>
                    <a:pt x="918918" y="61481"/>
                    <a:pt x="919488" y="65466"/>
                    <a:pt x="919488" y="69451"/>
                  </a:cubicBezTo>
                  <a:cubicBezTo>
                    <a:pt x="919488" y="87667"/>
                    <a:pt x="906970" y="100760"/>
                    <a:pt x="885348" y="100760"/>
                  </a:cubicBezTo>
                  <a:cubicBezTo>
                    <a:pt x="880227" y="100760"/>
                    <a:pt x="875106" y="100191"/>
                    <a:pt x="871124" y="98483"/>
                  </a:cubicBezTo>
                  <a:cubicBezTo>
                    <a:pt x="869416" y="100191"/>
                    <a:pt x="868847" y="101899"/>
                    <a:pt x="868847" y="103607"/>
                  </a:cubicBezTo>
                  <a:cubicBezTo>
                    <a:pt x="868847" y="114992"/>
                    <a:pt x="930867" y="95068"/>
                    <a:pt x="930867" y="130932"/>
                  </a:cubicBezTo>
                  <a:cubicBezTo>
                    <a:pt x="930867" y="145163"/>
                    <a:pt x="922333" y="157118"/>
                    <a:pt x="885917" y="157118"/>
                  </a:cubicBezTo>
                  <a:cubicBezTo>
                    <a:pt x="854623" y="157118"/>
                    <a:pt x="844381" y="149717"/>
                    <a:pt x="844381" y="137763"/>
                  </a:cubicBezTo>
                  <a:cubicBezTo>
                    <a:pt x="844381" y="131501"/>
                    <a:pt x="847795" y="126377"/>
                    <a:pt x="853485" y="122962"/>
                  </a:cubicBezTo>
                  <a:cubicBezTo>
                    <a:pt x="848933" y="120115"/>
                    <a:pt x="846088" y="116131"/>
                    <a:pt x="846088" y="109869"/>
                  </a:cubicBezTo>
                  <a:cubicBezTo>
                    <a:pt x="846088" y="102468"/>
                    <a:pt x="849502" y="96206"/>
                    <a:pt x="858606" y="91652"/>
                  </a:cubicBezTo>
                  <a:cubicBezTo>
                    <a:pt x="852916" y="85959"/>
                    <a:pt x="850071" y="78559"/>
                    <a:pt x="850071" y="69451"/>
                  </a:cubicBezTo>
                  <a:cubicBezTo>
                    <a:pt x="850071" y="50665"/>
                    <a:pt x="862589" y="38141"/>
                    <a:pt x="884779" y="38141"/>
                  </a:cubicBezTo>
                  <a:cubicBezTo>
                    <a:pt x="889331" y="38141"/>
                    <a:pt x="893314" y="38710"/>
                    <a:pt x="897297" y="39849"/>
                  </a:cubicBezTo>
                  <a:lnTo>
                    <a:pt x="932574" y="39849"/>
                  </a:lnTo>
                  <a:close/>
                  <a:moveTo>
                    <a:pt x="867709" y="127516"/>
                  </a:moveTo>
                  <a:cubicBezTo>
                    <a:pt x="864864" y="129793"/>
                    <a:pt x="864296" y="132070"/>
                    <a:pt x="864296" y="133778"/>
                  </a:cubicBezTo>
                  <a:cubicBezTo>
                    <a:pt x="864296" y="138901"/>
                    <a:pt x="868279" y="141748"/>
                    <a:pt x="887055" y="141748"/>
                  </a:cubicBezTo>
                  <a:cubicBezTo>
                    <a:pt x="902418" y="141748"/>
                    <a:pt x="906970" y="137193"/>
                    <a:pt x="906970" y="133778"/>
                  </a:cubicBezTo>
                  <a:cubicBezTo>
                    <a:pt x="907539" y="125808"/>
                    <a:pt x="885348" y="129793"/>
                    <a:pt x="867709" y="127516"/>
                  </a:cubicBezTo>
                  <a:close/>
                  <a:moveTo>
                    <a:pt x="896728" y="69451"/>
                  </a:moveTo>
                  <a:cubicBezTo>
                    <a:pt x="896728" y="59773"/>
                    <a:pt x="893314" y="54080"/>
                    <a:pt x="884779" y="54080"/>
                  </a:cubicBezTo>
                  <a:cubicBezTo>
                    <a:pt x="876244" y="54080"/>
                    <a:pt x="872830" y="59773"/>
                    <a:pt x="872830" y="69451"/>
                  </a:cubicBezTo>
                  <a:cubicBezTo>
                    <a:pt x="872830" y="79128"/>
                    <a:pt x="876244" y="84821"/>
                    <a:pt x="884779" y="84821"/>
                  </a:cubicBezTo>
                  <a:cubicBezTo>
                    <a:pt x="893314" y="84821"/>
                    <a:pt x="896728" y="79128"/>
                    <a:pt x="896728" y="69451"/>
                  </a:cubicBezTo>
                  <a:close/>
                  <a:moveTo>
                    <a:pt x="569" y="159964"/>
                  </a:moveTo>
                  <a:lnTo>
                    <a:pt x="82504" y="159964"/>
                  </a:lnTo>
                  <a:lnTo>
                    <a:pt x="82504" y="181596"/>
                  </a:lnTo>
                  <a:lnTo>
                    <a:pt x="27311" y="181596"/>
                  </a:lnTo>
                  <a:lnTo>
                    <a:pt x="27311" y="208921"/>
                  </a:lnTo>
                  <a:lnTo>
                    <a:pt x="79090" y="208921"/>
                  </a:lnTo>
                  <a:lnTo>
                    <a:pt x="79090" y="229984"/>
                  </a:lnTo>
                  <a:lnTo>
                    <a:pt x="27311" y="229984"/>
                  </a:lnTo>
                  <a:lnTo>
                    <a:pt x="27311" y="277803"/>
                  </a:lnTo>
                  <a:lnTo>
                    <a:pt x="569" y="277803"/>
                  </a:lnTo>
                  <a:lnTo>
                    <a:pt x="569" y="159964"/>
                  </a:lnTo>
                  <a:close/>
                  <a:moveTo>
                    <a:pt x="99573" y="167365"/>
                  </a:moveTo>
                  <a:cubicBezTo>
                    <a:pt x="99573" y="158826"/>
                    <a:pt x="104694" y="153133"/>
                    <a:pt x="113798" y="153133"/>
                  </a:cubicBezTo>
                  <a:cubicBezTo>
                    <a:pt x="122333" y="153133"/>
                    <a:pt x="128592" y="158826"/>
                    <a:pt x="128592" y="167365"/>
                  </a:cubicBezTo>
                  <a:cubicBezTo>
                    <a:pt x="128592" y="175904"/>
                    <a:pt x="122902" y="181596"/>
                    <a:pt x="113798" y="181596"/>
                  </a:cubicBezTo>
                  <a:cubicBezTo>
                    <a:pt x="104694" y="181596"/>
                    <a:pt x="99573" y="175904"/>
                    <a:pt x="99573" y="167365"/>
                  </a:cubicBezTo>
                  <a:close/>
                  <a:moveTo>
                    <a:pt x="101280" y="192412"/>
                  </a:moveTo>
                  <a:lnTo>
                    <a:pt x="126316" y="192412"/>
                  </a:lnTo>
                  <a:lnTo>
                    <a:pt x="126316" y="277803"/>
                  </a:lnTo>
                  <a:lnTo>
                    <a:pt x="101280" y="277803"/>
                  </a:lnTo>
                  <a:lnTo>
                    <a:pt x="101280" y="192412"/>
                  </a:lnTo>
                  <a:close/>
                  <a:moveTo>
                    <a:pt x="147368" y="192412"/>
                  </a:moveTo>
                  <a:lnTo>
                    <a:pt x="172404" y="192412"/>
                  </a:lnTo>
                  <a:lnTo>
                    <a:pt x="172404" y="206075"/>
                  </a:lnTo>
                  <a:lnTo>
                    <a:pt x="172973" y="206075"/>
                  </a:lnTo>
                  <a:cubicBezTo>
                    <a:pt x="178663" y="196397"/>
                    <a:pt x="186060" y="190705"/>
                    <a:pt x="194595" y="190705"/>
                  </a:cubicBezTo>
                  <a:cubicBezTo>
                    <a:pt x="196871" y="190705"/>
                    <a:pt x="199146" y="191274"/>
                    <a:pt x="201991" y="191843"/>
                  </a:cubicBezTo>
                  <a:lnTo>
                    <a:pt x="201991" y="218029"/>
                  </a:lnTo>
                  <a:cubicBezTo>
                    <a:pt x="199146" y="216891"/>
                    <a:pt x="195733" y="216322"/>
                    <a:pt x="191181" y="216322"/>
                  </a:cubicBezTo>
                  <a:cubicBezTo>
                    <a:pt x="180370" y="216322"/>
                    <a:pt x="172973" y="223153"/>
                    <a:pt x="172973" y="235107"/>
                  </a:cubicBezTo>
                  <a:lnTo>
                    <a:pt x="172973" y="277803"/>
                  </a:lnTo>
                  <a:lnTo>
                    <a:pt x="147937" y="277803"/>
                  </a:lnTo>
                  <a:lnTo>
                    <a:pt x="147937" y="192412"/>
                  </a:lnTo>
                  <a:close/>
                  <a:moveTo>
                    <a:pt x="234993" y="249339"/>
                  </a:moveTo>
                  <a:cubicBezTo>
                    <a:pt x="235562" y="259017"/>
                    <a:pt x="242390" y="261863"/>
                    <a:pt x="250355" y="261863"/>
                  </a:cubicBezTo>
                  <a:cubicBezTo>
                    <a:pt x="258890" y="261863"/>
                    <a:pt x="262304" y="259017"/>
                    <a:pt x="262304" y="254463"/>
                  </a:cubicBezTo>
                  <a:cubicBezTo>
                    <a:pt x="262304" y="240231"/>
                    <a:pt x="213371" y="251047"/>
                    <a:pt x="213371" y="218029"/>
                  </a:cubicBezTo>
                  <a:cubicBezTo>
                    <a:pt x="213371" y="202659"/>
                    <a:pt x="224182" y="190705"/>
                    <a:pt x="248649" y="190705"/>
                  </a:cubicBezTo>
                  <a:cubicBezTo>
                    <a:pt x="272546" y="190705"/>
                    <a:pt x="285064" y="201521"/>
                    <a:pt x="285633" y="219737"/>
                  </a:cubicBezTo>
                  <a:lnTo>
                    <a:pt x="261735" y="219737"/>
                  </a:lnTo>
                  <a:cubicBezTo>
                    <a:pt x="261735" y="211767"/>
                    <a:pt x="256045" y="208352"/>
                    <a:pt x="248649" y="208352"/>
                  </a:cubicBezTo>
                  <a:cubicBezTo>
                    <a:pt x="240683" y="208352"/>
                    <a:pt x="238407" y="212337"/>
                    <a:pt x="238407" y="215183"/>
                  </a:cubicBezTo>
                  <a:cubicBezTo>
                    <a:pt x="238407" y="229415"/>
                    <a:pt x="287340" y="218599"/>
                    <a:pt x="287340" y="252185"/>
                  </a:cubicBezTo>
                  <a:cubicBezTo>
                    <a:pt x="287340" y="268125"/>
                    <a:pt x="276529" y="278941"/>
                    <a:pt x="250925" y="278941"/>
                  </a:cubicBezTo>
                  <a:cubicBezTo>
                    <a:pt x="226458" y="278941"/>
                    <a:pt x="211664" y="271541"/>
                    <a:pt x="210526" y="248770"/>
                  </a:cubicBezTo>
                  <a:lnTo>
                    <a:pt x="234993" y="248770"/>
                  </a:lnTo>
                  <a:close/>
                  <a:moveTo>
                    <a:pt x="308393" y="212337"/>
                  </a:moveTo>
                  <a:lnTo>
                    <a:pt x="297013" y="212337"/>
                  </a:lnTo>
                  <a:lnTo>
                    <a:pt x="297013" y="192412"/>
                  </a:lnTo>
                  <a:lnTo>
                    <a:pt x="308393" y="192412"/>
                  </a:lnTo>
                  <a:lnTo>
                    <a:pt x="308393" y="170211"/>
                  </a:lnTo>
                  <a:lnTo>
                    <a:pt x="333428" y="170211"/>
                  </a:lnTo>
                  <a:lnTo>
                    <a:pt x="333428" y="192412"/>
                  </a:lnTo>
                  <a:lnTo>
                    <a:pt x="353343" y="192412"/>
                  </a:lnTo>
                  <a:lnTo>
                    <a:pt x="353343" y="212337"/>
                  </a:lnTo>
                  <a:lnTo>
                    <a:pt x="333428" y="212337"/>
                  </a:lnTo>
                  <a:lnTo>
                    <a:pt x="333428" y="244785"/>
                  </a:lnTo>
                  <a:cubicBezTo>
                    <a:pt x="333428" y="252755"/>
                    <a:pt x="337411" y="256170"/>
                    <a:pt x="346515" y="256170"/>
                  </a:cubicBezTo>
                  <a:cubicBezTo>
                    <a:pt x="348791" y="256170"/>
                    <a:pt x="351067" y="256170"/>
                    <a:pt x="355050" y="255601"/>
                  </a:cubicBezTo>
                  <a:lnTo>
                    <a:pt x="355050" y="277803"/>
                  </a:lnTo>
                  <a:cubicBezTo>
                    <a:pt x="351636" y="278372"/>
                    <a:pt x="347084" y="279510"/>
                    <a:pt x="341963" y="279510"/>
                  </a:cubicBezTo>
                  <a:cubicBezTo>
                    <a:pt x="319772" y="279510"/>
                    <a:pt x="308393" y="269833"/>
                    <a:pt x="308393" y="245354"/>
                  </a:cubicBezTo>
                  <a:lnTo>
                    <a:pt x="308393" y="212337"/>
                  </a:lnTo>
                  <a:close/>
                </a:path>
              </a:pathLst>
            </a:custGeom>
            <a:solidFill>
              <a:srgbClr val="858381"/>
            </a:solidFill>
            <a:ln w="5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FAE08BC6-DF01-D35F-FC61-5E0F4A1E32C2}"/>
                </a:ext>
              </a:extLst>
            </p:cNvPr>
            <p:cNvSpPr/>
            <p:nvPr/>
          </p:nvSpPr>
          <p:spPr>
            <a:xfrm>
              <a:off x="3487075" y="6411984"/>
              <a:ext cx="1250639" cy="290924"/>
            </a:xfrm>
            <a:custGeom>
              <a:avLst/>
              <a:gdLst>
                <a:gd name="connsiteX0" fmla="*/ 1063442 w 1250639"/>
                <a:gd name="connsiteY0" fmla="*/ 223153 h 290924"/>
                <a:gd name="connsiteX1" fmla="*/ 1155049 w 1250639"/>
                <a:gd name="connsiteY1" fmla="*/ 149717 h 290924"/>
                <a:gd name="connsiteX2" fmla="*/ 1188051 w 1250639"/>
                <a:gd name="connsiteY2" fmla="*/ 154272 h 290924"/>
                <a:gd name="connsiteX3" fmla="*/ 1188620 w 1250639"/>
                <a:gd name="connsiteY3" fmla="*/ 154272 h 290924"/>
                <a:gd name="connsiteX4" fmla="*/ 1190327 w 1250639"/>
                <a:gd name="connsiteY4" fmla="*/ 154841 h 290924"/>
                <a:gd name="connsiteX5" fmla="*/ 1192033 w 1250639"/>
                <a:gd name="connsiteY5" fmla="*/ 155410 h 290924"/>
                <a:gd name="connsiteX6" fmla="*/ 1193171 w 1250639"/>
                <a:gd name="connsiteY6" fmla="*/ 155410 h 290924"/>
                <a:gd name="connsiteX7" fmla="*/ 1194310 w 1250639"/>
                <a:gd name="connsiteY7" fmla="*/ 155979 h 290924"/>
                <a:gd name="connsiteX8" fmla="*/ 1199431 w 1250639"/>
                <a:gd name="connsiteY8" fmla="*/ 157687 h 290924"/>
                <a:gd name="connsiteX9" fmla="*/ 1199431 w 1250639"/>
                <a:gd name="connsiteY9" fmla="*/ 157687 h 290924"/>
                <a:gd name="connsiteX10" fmla="*/ 1202276 w 1250639"/>
                <a:gd name="connsiteY10" fmla="*/ 158826 h 290924"/>
                <a:gd name="connsiteX11" fmla="*/ 1202276 w 1250639"/>
                <a:gd name="connsiteY11" fmla="*/ 146871 h 290924"/>
                <a:gd name="connsiteX12" fmla="*/ 1156187 w 1250639"/>
                <a:gd name="connsiteY12" fmla="*/ 106453 h 290924"/>
                <a:gd name="connsiteX13" fmla="*/ 1103840 w 1250639"/>
                <a:gd name="connsiteY13" fmla="*/ 138332 h 290924"/>
                <a:gd name="connsiteX14" fmla="*/ 1069701 w 1250639"/>
                <a:gd name="connsiteY14" fmla="*/ 105884 h 290924"/>
                <a:gd name="connsiteX15" fmla="*/ 1156756 w 1250639"/>
                <a:gd name="connsiteY15" fmla="*/ 60342 h 290924"/>
                <a:gd name="connsiteX16" fmla="*/ 1250640 w 1250639"/>
                <a:gd name="connsiteY16" fmla="*/ 143455 h 290924"/>
                <a:gd name="connsiteX17" fmla="*/ 1250640 w 1250639"/>
                <a:gd name="connsiteY17" fmla="*/ 285772 h 290924"/>
                <a:gd name="connsiteX18" fmla="*/ 1202276 w 1250639"/>
                <a:gd name="connsiteY18" fmla="*/ 285772 h 290924"/>
                <a:gd name="connsiteX19" fmla="*/ 1202276 w 1250639"/>
                <a:gd name="connsiteY19" fmla="*/ 266986 h 290924"/>
                <a:gd name="connsiteX20" fmla="*/ 1199999 w 1250639"/>
                <a:gd name="connsiteY20" fmla="*/ 268694 h 290924"/>
                <a:gd name="connsiteX21" fmla="*/ 1137411 w 1250639"/>
                <a:gd name="connsiteY21" fmla="*/ 290896 h 290924"/>
                <a:gd name="connsiteX22" fmla="*/ 1063442 w 1250639"/>
                <a:gd name="connsiteY22" fmla="*/ 223153 h 290924"/>
                <a:gd name="connsiteX23" fmla="*/ 1111237 w 1250639"/>
                <a:gd name="connsiteY23" fmla="*/ 219737 h 290924"/>
                <a:gd name="connsiteX24" fmla="*/ 1146514 w 1250639"/>
                <a:gd name="connsiteY24" fmla="*/ 247062 h 290924"/>
                <a:gd name="connsiteX25" fmla="*/ 1201706 w 1250639"/>
                <a:gd name="connsiteY25" fmla="*/ 227138 h 290924"/>
                <a:gd name="connsiteX26" fmla="*/ 1201706 w 1250639"/>
                <a:gd name="connsiteY26" fmla="*/ 200382 h 290924"/>
                <a:gd name="connsiteX27" fmla="*/ 1152773 w 1250639"/>
                <a:gd name="connsiteY27" fmla="*/ 190705 h 290924"/>
                <a:gd name="connsiteX28" fmla="*/ 1111237 w 1250639"/>
                <a:gd name="connsiteY28" fmla="*/ 219737 h 290924"/>
                <a:gd name="connsiteX29" fmla="*/ 1111237 w 1250639"/>
                <a:gd name="connsiteY29" fmla="*/ 219737 h 290924"/>
                <a:gd name="connsiteX30" fmla="*/ 862589 w 1250639"/>
                <a:gd name="connsiteY30" fmla="*/ 247631 h 290924"/>
                <a:gd name="connsiteX31" fmla="*/ 894452 w 1250639"/>
                <a:gd name="connsiteY31" fmla="*/ 214614 h 290924"/>
                <a:gd name="connsiteX32" fmla="*/ 958179 w 1250639"/>
                <a:gd name="connsiteY32" fmla="*/ 246493 h 290924"/>
                <a:gd name="connsiteX33" fmla="*/ 992318 w 1250639"/>
                <a:gd name="connsiteY33" fmla="*/ 223722 h 290924"/>
                <a:gd name="connsiteX34" fmla="*/ 976386 w 1250639"/>
                <a:gd name="connsiteY34" fmla="*/ 204936 h 290924"/>
                <a:gd name="connsiteX35" fmla="*/ 966714 w 1250639"/>
                <a:gd name="connsiteY35" fmla="*/ 202090 h 290924"/>
                <a:gd name="connsiteX36" fmla="*/ 937695 w 1250639"/>
                <a:gd name="connsiteY36" fmla="*/ 194689 h 290924"/>
                <a:gd name="connsiteX37" fmla="*/ 871123 w 1250639"/>
                <a:gd name="connsiteY37" fmla="*/ 125239 h 290924"/>
                <a:gd name="connsiteX38" fmla="*/ 951351 w 1250639"/>
                <a:gd name="connsiteY38" fmla="*/ 59773 h 290924"/>
                <a:gd name="connsiteX39" fmla="*/ 1033285 w 1250639"/>
                <a:gd name="connsiteY39" fmla="*/ 96775 h 290924"/>
                <a:gd name="connsiteX40" fmla="*/ 1001422 w 1250639"/>
                <a:gd name="connsiteY40" fmla="*/ 131501 h 290924"/>
                <a:gd name="connsiteX41" fmla="*/ 949644 w 1250639"/>
                <a:gd name="connsiteY41" fmla="*/ 103607 h 290924"/>
                <a:gd name="connsiteX42" fmla="*/ 919488 w 1250639"/>
                <a:gd name="connsiteY42" fmla="*/ 124100 h 290924"/>
                <a:gd name="connsiteX43" fmla="*/ 936557 w 1250639"/>
                <a:gd name="connsiteY43" fmla="*/ 143455 h 290924"/>
                <a:gd name="connsiteX44" fmla="*/ 941109 w 1250639"/>
                <a:gd name="connsiteY44" fmla="*/ 144594 h 290924"/>
                <a:gd name="connsiteX45" fmla="*/ 975817 w 1250639"/>
                <a:gd name="connsiteY45" fmla="*/ 152564 h 290924"/>
                <a:gd name="connsiteX46" fmla="*/ 1041251 w 1250639"/>
                <a:gd name="connsiteY46" fmla="*/ 221445 h 290924"/>
                <a:gd name="connsiteX47" fmla="*/ 953627 w 1250639"/>
                <a:gd name="connsiteY47" fmla="*/ 289757 h 290924"/>
                <a:gd name="connsiteX48" fmla="*/ 862589 w 1250639"/>
                <a:gd name="connsiteY48" fmla="*/ 247631 h 290924"/>
                <a:gd name="connsiteX49" fmla="*/ 862589 w 1250639"/>
                <a:gd name="connsiteY49" fmla="*/ 247631 h 290924"/>
                <a:gd name="connsiteX50" fmla="*/ 649786 w 1250639"/>
                <a:gd name="connsiteY50" fmla="*/ 193551 h 290924"/>
                <a:gd name="connsiteX51" fmla="*/ 649786 w 1250639"/>
                <a:gd name="connsiteY51" fmla="*/ 66035 h 290924"/>
                <a:gd name="connsiteX52" fmla="*/ 700995 w 1250639"/>
                <a:gd name="connsiteY52" fmla="*/ 66035 h 290924"/>
                <a:gd name="connsiteX53" fmla="*/ 700995 w 1250639"/>
                <a:gd name="connsiteY53" fmla="*/ 197536 h 290924"/>
                <a:gd name="connsiteX54" fmla="*/ 741963 w 1250639"/>
                <a:gd name="connsiteY54" fmla="*/ 245354 h 290924"/>
                <a:gd name="connsiteX55" fmla="*/ 782930 w 1250639"/>
                <a:gd name="connsiteY55" fmla="*/ 197536 h 290924"/>
                <a:gd name="connsiteX56" fmla="*/ 782930 w 1250639"/>
                <a:gd name="connsiteY56" fmla="*/ 66035 h 290924"/>
                <a:gd name="connsiteX57" fmla="*/ 834139 w 1250639"/>
                <a:gd name="connsiteY57" fmla="*/ 66035 h 290924"/>
                <a:gd name="connsiteX58" fmla="*/ 834139 w 1250639"/>
                <a:gd name="connsiteY58" fmla="*/ 193551 h 290924"/>
                <a:gd name="connsiteX59" fmla="*/ 741394 w 1250639"/>
                <a:gd name="connsiteY59" fmla="*/ 290326 h 290924"/>
                <a:gd name="connsiteX60" fmla="*/ 649786 w 1250639"/>
                <a:gd name="connsiteY60" fmla="*/ 193551 h 290924"/>
                <a:gd name="connsiteX61" fmla="*/ 649786 w 1250639"/>
                <a:gd name="connsiteY61" fmla="*/ 193551 h 290924"/>
                <a:gd name="connsiteX62" fmla="*/ 514367 w 1250639"/>
                <a:gd name="connsiteY62" fmla="*/ 207783 h 290924"/>
                <a:gd name="connsiteX63" fmla="*/ 514367 w 1250639"/>
                <a:gd name="connsiteY63" fmla="*/ 111576 h 290924"/>
                <a:gd name="connsiteX64" fmla="*/ 481934 w 1250639"/>
                <a:gd name="connsiteY64" fmla="*/ 111576 h 290924"/>
                <a:gd name="connsiteX65" fmla="*/ 481934 w 1250639"/>
                <a:gd name="connsiteY65" fmla="*/ 66035 h 290924"/>
                <a:gd name="connsiteX66" fmla="*/ 514367 w 1250639"/>
                <a:gd name="connsiteY66" fmla="*/ 66035 h 290924"/>
                <a:gd name="connsiteX67" fmla="*/ 514367 w 1250639"/>
                <a:gd name="connsiteY67" fmla="*/ 569 h 290924"/>
                <a:gd name="connsiteX68" fmla="*/ 565007 w 1250639"/>
                <a:gd name="connsiteY68" fmla="*/ 569 h 290924"/>
                <a:gd name="connsiteX69" fmla="*/ 565007 w 1250639"/>
                <a:gd name="connsiteY69" fmla="*/ 66035 h 290924"/>
                <a:gd name="connsiteX70" fmla="*/ 617354 w 1250639"/>
                <a:gd name="connsiteY70" fmla="*/ 66035 h 290924"/>
                <a:gd name="connsiteX71" fmla="*/ 617354 w 1250639"/>
                <a:gd name="connsiteY71" fmla="*/ 111576 h 290924"/>
                <a:gd name="connsiteX72" fmla="*/ 565007 w 1250639"/>
                <a:gd name="connsiteY72" fmla="*/ 111576 h 290924"/>
                <a:gd name="connsiteX73" fmla="*/ 565007 w 1250639"/>
                <a:gd name="connsiteY73" fmla="*/ 200382 h 290924"/>
                <a:gd name="connsiteX74" fmla="*/ 600853 w 1250639"/>
                <a:gd name="connsiteY74" fmla="*/ 240231 h 290924"/>
                <a:gd name="connsiteX75" fmla="*/ 600853 w 1250639"/>
                <a:gd name="connsiteY75" fmla="*/ 240231 h 290924"/>
                <a:gd name="connsiteX76" fmla="*/ 617354 w 1250639"/>
                <a:gd name="connsiteY76" fmla="*/ 239092 h 290924"/>
                <a:gd name="connsiteX77" fmla="*/ 617354 w 1250639"/>
                <a:gd name="connsiteY77" fmla="*/ 284634 h 290924"/>
                <a:gd name="connsiteX78" fmla="*/ 590042 w 1250639"/>
                <a:gd name="connsiteY78" fmla="*/ 285772 h 290924"/>
                <a:gd name="connsiteX79" fmla="*/ 514367 w 1250639"/>
                <a:gd name="connsiteY79" fmla="*/ 207783 h 290924"/>
                <a:gd name="connsiteX80" fmla="*/ 514367 w 1250639"/>
                <a:gd name="connsiteY80" fmla="*/ 207783 h 290924"/>
                <a:gd name="connsiteX81" fmla="*/ 344808 w 1250639"/>
                <a:gd name="connsiteY81" fmla="*/ 285203 h 290924"/>
                <a:gd name="connsiteX82" fmla="*/ 344808 w 1250639"/>
                <a:gd name="connsiteY82" fmla="*/ 144025 h 290924"/>
                <a:gd name="connsiteX83" fmla="*/ 423328 w 1250639"/>
                <a:gd name="connsiteY83" fmla="*/ 65466 h 290924"/>
                <a:gd name="connsiteX84" fmla="*/ 452347 w 1250639"/>
                <a:gd name="connsiteY84" fmla="*/ 65466 h 290924"/>
                <a:gd name="connsiteX85" fmla="*/ 452347 w 1250639"/>
                <a:gd name="connsiteY85" fmla="*/ 111576 h 290924"/>
                <a:gd name="connsiteX86" fmla="*/ 434139 w 1250639"/>
                <a:gd name="connsiteY86" fmla="*/ 111576 h 290924"/>
                <a:gd name="connsiteX87" fmla="*/ 394879 w 1250639"/>
                <a:gd name="connsiteY87" fmla="*/ 150856 h 290924"/>
                <a:gd name="connsiteX88" fmla="*/ 394879 w 1250639"/>
                <a:gd name="connsiteY88" fmla="*/ 150856 h 290924"/>
                <a:gd name="connsiteX89" fmla="*/ 394879 w 1250639"/>
                <a:gd name="connsiteY89" fmla="*/ 285203 h 290924"/>
                <a:gd name="connsiteX90" fmla="*/ 344808 w 1250639"/>
                <a:gd name="connsiteY90" fmla="*/ 285203 h 290924"/>
                <a:gd name="connsiteX91" fmla="*/ 246942 w 1250639"/>
                <a:gd name="connsiteY91" fmla="*/ 285203 h 290924"/>
                <a:gd name="connsiteX92" fmla="*/ 246942 w 1250639"/>
                <a:gd name="connsiteY92" fmla="*/ 70589 h 290924"/>
                <a:gd name="connsiteX93" fmla="*/ 298151 w 1250639"/>
                <a:gd name="connsiteY93" fmla="*/ 140609 h 290924"/>
                <a:gd name="connsiteX94" fmla="*/ 298151 w 1250639"/>
                <a:gd name="connsiteY94" fmla="*/ 285203 h 290924"/>
                <a:gd name="connsiteX95" fmla="*/ 246942 w 1250639"/>
                <a:gd name="connsiteY95" fmla="*/ 285203 h 290924"/>
                <a:gd name="connsiteX96" fmla="*/ 77951 w 1250639"/>
                <a:gd name="connsiteY96" fmla="*/ 285203 h 290924"/>
                <a:gd name="connsiteX97" fmla="*/ 0 w 1250639"/>
                <a:gd name="connsiteY97" fmla="*/ 65466 h 290924"/>
                <a:gd name="connsiteX98" fmla="*/ 52347 w 1250639"/>
                <a:gd name="connsiteY98" fmla="*/ 65466 h 290924"/>
                <a:gd name="connsiteX99" fmla="*/ 105832 w 1250639"/>
                <a:gd name="connsiteY99" fmla="*/ 226568 h 290924"/>
                <a:gd name="connsiteX100" fmla="*/ 159317 w 1250639"/>
                <a:gd name="connsiteY100" fmla="*/ 65466 h 290924"/>
                <a:gd name="connsiteX101" fmla="*/ 211664 w 1250639"/>
                <a:gd name="connsiteY101" fmla="*/ 65466 h 290924"/>
                <a:gd name="connsiteX102" fmla="*/ 133713 w 1250639"/>
                <a:gd name="connsiteY102" fmla="*/ 285203 h 290924"/>
                <a:gd name="connsiteX103" fmla="*/ 77951 w 1250639"/>
                <a:gd name="connsiteY103" fmla="*/ 285203 h 290924"/>
                <a:gd name="connsiteX104" fmla="*/ 246942 w 1250639"/>
                <a:gd name="connsiteY104" fmla="*/ 0 h 290924"/>
                <a:gd name="connsiteX105" fmla="*/ 297013 w 1250639"/>
                <a:gd name="connsiteY105" fmla="*/ 0 h 290924"/>
                <a:gd name="connsiteX106" fmla="*/ 246942 w 1250639"/>
                <a:gd name="connsiteY106" fmla="*/ 60342 h 290924"/>
                <a:gd name="connsiteX107" fmla="*/ 246942 w 1250639"/>
                <a:gd name="connsiteY107" fmla="*/ 0 h 290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</a:cxnLst>
              <a:rect l="l" t="t" r="r" b="b"/>
              <a:pathLst>
                <a:path w="1250639" h="290924">
                  <a:moveTo>
                    <a:pt x="1063442" y="223153"/>
                  </a:moveTo>
                  <a:cubicBezTo>
                    <a:pt x="1063442" y="173057"/>
                    <a:pt x="1104409" y="149717"/>
                    <a:pt x="1155049" y="149717"/>
                  </a:cubicBezTo>
                  <a:cubicBezTo>
                    <a:pt x="1166429" y="149717"/>
                    <a:pt x="1177240" y="151425"/>
                    <a:pt x="1188051" y="154272"/>
                  </a:cubicBezTo>
                  <a:lnTo>
                    <a:pt x="1188620" y="154272"/>
                  </a:lnTo>
                  <a:cubicBezTo>
                    <a:pt x="1189188" y="154272"/>
                    <a:pt x="1189758" y="154272"/>
                    <a:pt x="1190327" y="154841"/>
                  </a:cubicBezTo>
                  <a:cubicBezTo>
                    <a:pt x="1190896" y="155410"/>
                    <a:pt x="1191465" y="154841"/>
                    <a:pt x="1192033" y="155410"/>
                  </a:cubicBezTo>
                  <a:cubicBezTo>
                    <a:pt x="1192603" y="155410"/>
                    <a:pt x="1192603" y="155410"/>
                    <a:pt x="1193171" y="155410"/>
                  </a:cubicBezTo>
                  <a:cubicBezTo>
                    <a:pt x="1193741" y="155410"/>
                    <a:pt x="1194310" y="155410"/>
                    <a:pt x="1194310" y="155979"/>
                  </a:cubicBezTo>
                  <a:cubicBezTo>
                    <a:pt x="1196016" y="156549"/>
                    <a:pt x="1198293" y="157118"/>
                    <a:pt x="1199431" y="157687"/>
                  </a:cubicBezTo>
                  <a:lnTo>
                    <a:pt x="1199431" y="157687"/>
                  </a:lnTo>
                  <a:cubicBezTo>
                    <a:pt x="1200568" y="158256"/>
                    <a:pt x="1201706" y="158256"/>
                    <a:pt x="1202276" y="158826"/>
                  </a:cubicBezTo>
                  <a:lnTo>
                    <a:pt x="1202276" y="146871"/>
                  </a:lnTo>
                  <a:cubicBezTo>
                    <a:pt x="1202276" y="124100"/>
                    <a:pt x="1183499" y="105884"/>
                    <a:pt x="1156187" y="106453"/>
                  </a:cubicBezTo>
                  <a:cubicBezTo>
                    <a:pt x="1133997" y="106453"/>
                    <a:pt x="1114082" y="118977"/>
                    <a:pt x="1103840" y="138332"/>
                  </a:cubicBezTo>
                  <a:lnTo>
                    <a:pt x="1069701" y="105884"/>
                  </a:lnTo>
                  <a:cubicBezTo>
                    <a:pt x="1087340" y="75143"/>
                    <a:pt x="1123186" y="60342"/>
                    <a:pt x="1156756" y="60342"/>
                  </a:cubicBezTo>
                  <a:cubicBezTo>
                    <a:pt x="1211379" y="60342"/>
                    <a:pt x="1250640" y="87098"/>
                    <a:pt x="1250640" y="143455"/>
                  </a:cubicBezTo>
                  <a:lnTo>
                    <a:pt x="1250640" y="285772"/>
                  </a:lnTo>
                  <a:lnTo>
                    <a:pt x="1202276" y="285772"/>
                  </a:lnTo>
                  <a:lnTo>
                    <a:pt x="1202276" y="266986"/>
                  </a:lnTo>
                  <a:cubicBezTo>
                    <a:pt x="1201706" y="267556"/>
                    <a:pt x="1201137" y="268125"/>
                    <a:pt x="1199999" y="268694"/>
                  </a:cubicBezTo>
                  <a:cubicBezTo>
                    <a:pt x="1182361" y="283495"/>
                    <a:pt x="1160170" y="291465"/>
                    <a:pt x="1137411" y="290896"/>
                  </a:cubicBezTo>
                  <a:cubicBezTo>
                    <a:pt x="1097012" y="290326"/>
                    <a:pt x="1063442" y="265848"/>
                    <a:pt x="1063442" y="223153"/>
                  </a:cubicBezTo>
                  <a:close/>
                  <a:moveTo>
                    <a:pt x="1111237" y="219737"/>
                  </a:moveTo>
                  <a:cubicBezTo>
                    <a:pt x="1111237" y="234538"/>
                    <a:pt x="1122617" y="247062"/>
                    <a:pt x="1146514" y="247062"/>
                  </a:cubicBezTo>
                  <a:cubicBezTo>
                    <a:pt x="1166429" y="247062"/>
                    <a:pt x="1186344" y="240231"/>
                    <a:pt x="1201706" y="227138"/>
                  </a:cubicBezTo>
                  <a:lnTo>
                    <a:pt x="1201706" y="200382"/>
                  </a:lnTo>
                  <a:cubicBezTo>
                    <a:pt x="1186344" y="194120"/>
                    <a:pt x="1169843" y="190705"/>
                    <a:pt x="1152773" y="190705"/>
                  </a:cubicBezTo>
                  <a:cubicBezTo>
                    <a:pt x="1128307" y="190705"/>
                    <a:pt x="1111237" y="200951"/>
                    <a:pt x="1111237" y="219737"/>
                  </a:cubicBezTo>
                  <a:lnTo>
                    <a:pt x="1111237" y="219737"/>
                  </a:lnTo>
                  <a:close/>
                  <a:moveTo>
                    <a:pt x="862589" y="247631"/>
                  </a:moveTo>
                  <a:lnTo>
                    <a:pt x="894452" y="214614"/>
                  </a:lnTo>
                  <a:cubicBezTo>
                    <a:pt x="909246" y="235107"/>
                    <a:pt x="932574" y="247062"/>
                    <a:pt x="958179" y="246493"/>
                  </a:cubicBezTo>
                  <a:cubicBezTo>
                    <a:pt x="984921" y="246493"/>
                    <a:pt x="992318" y="234538"/>
                    <a:pt x="992318" y="223722"/>
                  </a:cubicBezTo>
                  <a:cubicBezTo>
                    <a:pt x="992318" y="215752"/>
                    <a:pt x="988335" y="209490"/>
                    <a:pt x="976386" y="204936"/>
                  </a:cubicBezTo>
                  <a:cubicBezTo>
                    <a:pt x="973542" y="203798"/>
                    <a:pt x="970127" y="202659"/>
                    <a:pt x="966714" y="202090"/>
                  </a:cubicBezTo>
                  <a:lnTo>
                    <a:pt x="937695" y="194689"/>
                  </a:lnTo>
                  <a:cubicBezTo>
                    <a:pt x="896728" y="184443"/>
                    <a:pt x="871123" y="163380"/>
                    <a:pt x="871123" y="125239"/>
                  </a:cubicBezTo>
                  <a:cubicBezTo>
                    <a:pt x="871123" y="84252"/>
                    <a:pt x="905263" y="59773"/>
                    <a:pt x="951351" y="59773"/>
                  </a:cubicBezTo>
                  <a:cubicBezTo>
                    <a:pt x="988335" y="59773"/>
                    <a:pt x="1013371" y="75713"/>
                    <a:pt x="1033285" y="96775"/>
                  </a:cubicBezTo>
                  <a:lnTo>
                    <a:pt x="1001422" y="131501"/>
                  </a:lnTo>
                  <a:cubicBezTo>
                    <a:pt x="989473" y="114423"/>
                    <a:pt x="970127" y="104176"/>
                    <a:pt x="949644" y="103607"/>
                  </a:cubicBezTo>
                  <a:cubicBezTo>
                    <a:pt x="930867" y="103607"/>
                    <a:pt x="919488" y="113284"/>
                    <a:pt x="919488" y="124100"/>
                  </a:cubicBezTo>
                  <a:cubicBezTo>
                    <a:pt x="919488" y="133778"/>
                    <a:pt x="926884" y="140040"/>
                    <a:pt x="936557" y="143455"/>
                  </a:cubicBezTo>
                  <a:cubicBezTo>
                    <a:pt x="938264" y="144025"/>
                    <a:pt x="939402" y="144594"/>
                    <a:pt x="941109" y="144594"/>
                  </a:cubicBezTo>
                  <a:lnTo>
                    <a:pt x="975817" y="152564"/>
                  </a:lnTo>
                  <a:cubicBezTo>
                    <a:pt x="1013371" y="161672"/>
                    <a:pt x="1041251" y="182735"/>
                    <a:pt x="1041251" y="221445"/>
                  </a:cubicBezTo>
                  <a:cubicBezTo>
                    <a:pt x="1041251" y="259586"/>
                    <a:pt x="1011664" y="289757"/>
                    <a:pt x="953627" y="289757"/>
                  </a:cubicBezTo>
                  <a:cubicBezTo>
                    <a:pt x="908108" y="290326"/>
                    <a:pt x="879658" y="269264"/>
                    <a:pt x="862589" y="247631"/>
                  </a:cubicBezTo>
                  <a:lnTo>
                    <a:pt x="862589" y="247631"/>
                  </a:lnTo>
                  <a:close/>
                  <a:moveTo>
                    <a:pt x="649786" y="193551"/>
                  </a:moveTo>
                  <a:lnTo>
                    <a:pt x="649786" y="66035"/>
                  </a:lnTo>
                  <a:lnTo>
                    <a:pt x="700995" y="66035"/>
                  </a:lnTo>
                  <a:lnTo>
                    <a:pt x="700995" y="197536"/>
                  </a:lnTo>
                  <a:cubicBezTo>
                    <a:pt x="700995" y="225999"/>
                    <a:pt x="715789" y="245354"/>
                    <a:pt x="741963" y="245354"/>
                  </a:cubicBezTo>
                  <a:cubicBezTo>
                    <a:pt x="768136" y="245354"/>
                    <a:pt x="782930" y="226568"/>
                    <a:pt x="782930" y="197536"/>
                  </a:cubicBezTo>
                  <a:lnTo>
                    <a:pt x="782930" y="66035"/>
                  </a:lnTo>
                  <a:lnTo>
                    <a:pt x="834139" y="66035"/>
                  </a:lnTo>
                  <a:lnTo>
                    <a:pt x="834139" y="193551"/>
                  </a:lnTo>
                  <a:cubicBezTo>
                    <a:pt x="834139" y="255601"/>
                    <a:pt x="790327" y="290326"/>
                    <a:pt x="741394" y="290326"/>
                  </a:cubicBezTo>
                  <a:cubicBezTo>
                    <a:pt x="692460" y="290326"/>
                    <a:pt x="650355" y="255601"/>
                    <a:pt x="649786" y="193551"/>
                  </a:cubicBezTo>
                  <a:lnTo>
                    <a:pt x="649786" y="193551"/>
                  </a:lnTo>
                  <a:close/>
                  <a:moveTo>
                    <a:pt x="514367" y="207783"/>
                  </a:moveTo>
                  <a:lnTo>
                    <a:pt x="514367" y="111576"/>
                  </a:lnTo>
                  <a:lnTo>
                    <a:pt x="481934" y="111576"/>
                  </a:lnTo>
                  <a:lnTo>
                    <a:pt x="481934" y="66035"/>
                  </a:lnTo>
                  <a:lnTo>
                    <a:pt x="514367" y="66035"/>
                  </a:lnTo>
                  <a:lnTo>
                    <a:pt x="514367" y="569"/>
                  </a:lnTo>
                  <a:lnTo>
                    <a:pt x="565007" y="569"/>
                  </a:lnTo>
                  <a:lnTo>
                    <a:pt x="565007" y="66035"/>
                  </a:lnTo>
                  <a:lnTo>
                    <a:pt x="617354" y="66035"/>
                  </a:lnTo>
                  <a:lnTo>
                    <a:pt x="617354" y="111576"/>
                  </a:lnTo>
                  <a:lnTo>
                    <a:pt x="565007" y="111576"/>
                  </a:lnTo>
                  <a:lnTo>
                    <a:pt x="565007" y="200382"/>
                  </a:lnTo>
                  <a:cubicBezTo>
                    <a:pt x="565007" y="232261"/>
                    <a:pt x="572404" y="240231"/>
                    <a:pt x="600853" y="240231"/>
                  </a:cubicBezTo>
                  <a:lnTo>
                    <a:pt x="600853" y="240231"/>
                  </a:lnTo>
                  <a:cubicBezTo>
                    <a:pt x="605405" y="240231"/>
                    <a:pt x="615647" y="239662"/>
                    <a:pt x="617354" y="239092"/>
                  </a:cubicBezTo>
                  <a:lnTo>
                    <a:pt x="617354" y="284634"/>
                  </a:lnTo>
                  <a:cubicBezTo>
                    <a:pt x="616216" y="284634"/>
                    <a:pt x="606543" y="285772"/>
                    <a:pt x="590042" y="285772"/>
                  </a:cubicBezTo>
                  <a:cubicBezTo>
                    <a:pt x="532574" y="285772"/>
                    <a:pt x="514367" y="263571"/>
                    <a:pt x="514367" y="207783"/>
                  </a:cubicBezTo>
                  <a:lnTo>
                    <a:pt x="514367" y="207783"/>
                  </a:lnTo>
                  <a:close/>
                  <a:moveTo>
                    <a:pt x="344808" y="285203"/>
                  </a:moveTo>
                  <a:lnTo>
                    <a:pt x="344808" y="144025"/>
                  </a:lnTo>
                  <a:cubicBezTo>
                    <a:pt x="344808" y="100760"/>
                    <a:pt x="380085" y="65466"/>
                    <a:pt x="423328" y="65466"/>
                  </a:cubicBezTo>
                  <a:lnTo>
                    <a:pt x="452347" y="65466"/>
                  </a:lnTo>
                  <a:lnTo>
                    <a:pt x="452347" y="111576"/>
                  </a:lnTo>
                  <a:lnTo>
                    <a:pt x="434139" y="111576"/>
                  </a:lnTo>
                  <a:cubicBezTo>
                    <a:pt x="412518" y="111576"/>
                    <a:pt x="394879" y="129224"/>
                    <a:pt x="394879" y="150856"/>
                  </a:cubicBezTo>
                  <a:lnTo>
                    <a:pt x="394879" y="150856"/>
                  </a:lnTo>
                  <a:lnTo>
                    <a:pt x="394879" y="285203"/>
                  </a:lnTo>
                  <a:lnTo>
                    <a:pt x="344808" y="285203"/>
                  </a:lnTo>
                  <a:close/>
                  <a:moveTo>
                    <a:pt x="246942" y="285203"/>
                  </a:moveTo>
                  <a:lnTo>
                    <a:pt x="246942" y="70589"/>
                  </a:lnTo>
                  <a:cubicBezTo>
                    <a:pt x="276529" y="81405"/>
                    <a:pt x="296444" y="109299"/>
                    <a:pt x="298151" y="140609"/>
                  </a:cubicBezTo>
                  <a:lnTo>
                    <a:pt x="298151" y="285203"/>
                  </a:lnTo>
                  <a:lnTo>
                    <a:pt x="246942" y="285203"/>
                  </a:lnTo>
                  <a:close/>
                  <a:moveTo>
                    <a:pt x="77951" y="285203"/>
                  </a:moveTo>
                  <a:lnTo>
                    <a:pt x="0" y="65466"/>
                  </a:lnTo>
                  <a:lnTo>
                    <a:pt x="52347" y="65466"/>
                  </a:lnTo>
                  <a:lnTo>
                    <a:pt x="105832" y="226568"/>
                  </a:lnTo>
                  <a:lnTo>
                    <a:pt x="159317" y="65466"/>
                  </a:lnTo>
                  <a:lnTo>
                    <a:pt x="211664" y="65466"/>
                  </a:lnTo>
                  <a:lnTo>
                    <a:pt x="133713" y="285203"/>
                  </a:lnTo>
                  <a:lnTo>
                    <a:pt x="77951" y="285203"/>
                  </a:lnTo>
                  <a:close/>
                  <a:moveTo>
                    <a:pt x="246942" y="0"/>
                  </a:moveTo>
                  <a:lnTo>
                    <a:pt x="297013" y="0"/>
                  </a:lnTo>
                  <a:cubicBezTo>
                    <a:pt x="292461" y="27325"/>
                    <a:pt x="273115" y="50665"/>
                    <a:pt x="246942" y="60342"/>
                  </a:cubicBezTo>
                  <a:lnTo>
                    <a:pt x="246942" y="0"/>
                  </a:lnTo>
                  <a:close/>
                </a:path>
              </a:pathLst>
            </a:custGeom>
            <a:solidFill>
              <a:srgbClr val="858381"/>
            </a:solidFill>
            <a:ln w="5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21101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(3-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10BFEA54-7AE9-B6E4-E4AB-E234953A5C2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1519" y="1737360"/>
            <a:ext cx="3401405" cy="434071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  <a:buNone/>
              <a:defRPr sz="1200"/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  <a:defRPr sz="1200"/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  <a:defRPr sz="1200"/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  <a:defRPr sz="12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36312D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13FDE009-5F92-E192-D27E-D22E516AB91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059077" y="1737360"/>
            <a:ext cx="3401405" cy="434071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  <a:buNone/>
              <a:defRPr sz="1200"/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  <a:defRPr sz="1200"/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  <a:defRPr sz="1200"/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  <a:defRPr sz="12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36312D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740B8A55-213B-DA1A-B272-106DC66040EB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395298" y="1737360"/>
            <a:ext cx="3401405" cy="434071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  <a:buNone/>
              <a:defRPr sz="1200"/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  <a:defRPr sz="1200"/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  <a:defRPr sz="1200"/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  <a:defRPr sz="12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36312D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0" name="Title">
            <a:extLst>
              <a:ext uri="{FF2B5EF4-FFF2-40B4-BE49-F238E27FC236}">
                <a16:creationId xmlns:a16="http://schemas.microsoft.com/office/drawing/2014/main" id="{4C4FF243-2F4F-89A8-D074-F3B240FA0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19" y="457200"/>
            <a:ext cx="10735547" cy="940079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A707EC9-E277-B313-48CB-5826E7F31B49}"/>
              </a:ext>
            </a:extLst>
          </p:cNvPr>
          <p:cNvGrpSpPr/>
          <p:nvPr userDrawn="1"/>
        </p:nvGrpSpPr>
        <p:grpSpPr>
          <a:xfrm>
            <a:off x="9821208" y="6370064"/>
            <a:ext cx="1645859" cy="201757"/>
            <a:chOff x="3487075" y="6411984"/>
            <a:chExt cx="2373256" cy="290924"/>
          </a:xfrm>
        </p:grpSpPr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2834EC2-92E5-5329-3206-A2BECAB47F44}"/>
                </a:ext>
              </a:extLst>
            </p:cNvPr>
            <p:cNvSpPr/>
            <p:nvPr/>
          </p:nvSpPr>
          <p:spPr>
            <a:xfrm>
              <a:off x="4927757" y="6418246"/>
              <a:ext cx="932574" cy="279510"/>
            </a:xfrm>
            <a:custGeom>
              <a:avLst/>
              <a:gdLst>
                <a:gd name="connsiteX0" fmla="*/ 569 w 932574"/>
                <a:gd name="connsiteY0" fmla="*/ 6831 h 279510"/>
                <a:gd name="connsiteX1" fmla="*/ 84210 w 932574"/>
                <a:gd name="connsiteY1" fmla="*/ 6831 h 279510"/>
                <a:gd name="connsiteX2" fmla="*/ 84210 w 932574"/>
                <a:gd name="connsiteY2" fmla="*/ 28463 h 279510"/>
                <a:gd name="connsiteX3" fmla="*/ 27311 w 932574"/>
                <a:gd name="connsiteY3" fmla="*/ 28463 h 279510"/>
                <a:gd name="connsiteX4" fmla="*/ 27311 w 932574"/>
                <a:gd name="connsiteY4" fmla="*/ 53511 h 279510"/>
                <a:gd name="connsiteX5" fmla="*/ 80797 w 932574"/>
                <a:gd name="connsiteY5" fmla="*/ 53511 h 279510"/>
                <a:gd name="connsiteX6" fmla="*/ 80797 w 932574"/>
                <a:gd name="connsiteY6" fmla="*/ 74574 h 279510"/>
                <a:gd name="connsiteX7" fmla="*/ 27311 w 932574"/>
                <a:gd name="connsiteY7" fmla="*/ 74574 h 279510"/>
                <a:gd name="connsiteX8" fmla="*/ 27311 w 932574"/>
                <a:gd name="connsiteY8" fmla="*/ 103037 h 279510"/>
                <a:gd name="connsiteX9" fmla="*/ 85348 w 932574"/>
                <a:gd name="connsiteY9" fmla="*/ 103037 h 279510"/>
                <a:gd name="connsiteX10" fmla="*/ 85348 w 932574"/>
                <a:gd name="connsiteY10" fmla="*/ 124670 h 279510"/>
                <a:gd name="connsiteX11" fmla="*/ 0 w 932574"/>
                <a:gd name="connsiteY11" fmla="*/ 124670 h 279510"/>
                <a:gd name="connsiteX12" fmla="*/ 0 w 932574"/>
                <a:gd name="connsiteY12" fmla="*/ 6831 h 279510"/>
                <a:gd name="connsiteX13" fmla="*/ 104694 w 932574"/>
                <a:gd name="connsiteY13" fmla="*/ 39279 h 279510"/>
                <a:gd name="connsiteX14" fmla="*/ 129730 w 932574"/>
                <a:gd name="connsiteY14" fmla="*/ 39279 h 279510"/>
                <a:gd name="connsiteX15" fmla="*/ 129730 w 932574"/>
                <a:gd name="connsiteY15" fmla="*/ 52942 h 279510"/>
                <a:gd name="connsiteX16" fmla="*/ 130299 w 932574"/>
                <a:gd name="connsiteY16" fmla="*/ 52942 h 279510"/>
                <a:gd name="connsiteX17" fmla="*/ 158179 w 932574"/>
                <a:gd name="connsiteY17" fmla="*/ 37572 h 279510"/>
                <a:gd name="connsiteX18" fmla="*/ 186060 w 932574"/>
                <a:gd name="connsiteY18" fmla="*/ 68881 h 279510"/>
                <a:gd name="connsiteX19" fmla="*/ 186060 w 932574"/>
                <a:gd name="connsiteY19" fmla="*/ 124670 h 279510"/>
                <a:gd name="connsiteX20" fmla="*/ 161024 w 932574"/>
                <a:gd name="connsiteY20" fmla="*/ 124670 h 279510"/>
                <a:gd name="connsiteX21" fmla="*/ 161024 w 932574"/>
                <a:gd name="connsiteY21" fmla="*/ 75713 h 279510"/>
                <a:gd name="connsiteX22" fmla="*/ 147368 w 932574"/>
                <a:gd name="connsiteY22" fmla="*/ 59204 h 279510"/>
                <a:gd name="connsiteX23" fmla="*/ 129730 w 932574"/>
                <a:gd name="connsiteY23" fmla="*/ 77420 h 279510"/>
                <a:gd name="connsiteX24" fmla="*/ 129730 w 932574"/>
                <a:gd name="connsiteY24" fmla="*/ 124670 h 279510"/>
                <a:gd name="connsiteX25" fmla="*/ 104694 w 932574"/>
                <a:gd name="connsiteY25" fmla="*/ 124670 h 279510"/>
                <a:gd name="connsiteX26" fmla="*/ 104694 w 932574"/>
                <a:gd name="connsiteY26" fmla="*/ 39279 h 279510"/>
                <a:gd name="connsiteX27" fmla="*/ 287340 w 932574"/>
                <a:gd name="connsiteY27" fmla="*/ 39279 h 279510"/>
                <a:gd name="connsiteX28" fmla="*/ 287340 w 932574"/>
                <a:gd name="connsiteY28" fmla="*/ 58065 h 279510"/>
                <a:gd name="connsiteX29" fmla="*/ 271408 w 932574"/>
                <a:gd name="connsiteY29" fmla="*/ 58065 h 279510"/>
                <a:gd name="connsiteX30" fmla="*/ 273684 w 932574"/>
                <a:gd name="connsiteY30" fmla="*/ 69451 h 279510"/>
                <a:gd name="connsiteX31" fmla="*/ 239545 w 932574"/>
                <a:gd name="connsiteY31" fmla="*/ 100760 h 279510"/>
                <a:gd name="connsiteX32" fmla="*/ 225320 w 932574"/>
                <a:gd name="connsiteY32" fmla="*/ 98483 h 279510"/>
                <a:gd name="connsiteX33" fmla="*/ 223044 w 932574"/>
                <a:gd name="connsiteY33" fmla="*/ 103607 h 279510"/>
                <a:gd name="connsiteX34" fmla="*/ 285064 w 932574"/>
                <a:gd name="connsiteY34" fmla="*/ 130932 h 279510"/>
                <a:gd name="connsiteX35" fmla="*/ 240114 w 932574"/>
                <a:gd name="connsiteY35" fmla="*/ 157118 h 279510"/>
                <a:gd name="connsiteX36" fmla="*/ 198578 w 932574"/>
                <a:gd name="connsiteY36" fmla="*/ 137763 h 279510"/>
                <a:gd name="connsiteX37" fmla="*/ 207681 w 932574"/>
                <a:gd name="connsiteY37" fmla="*/ 122962 h 279510"/>
                <a:gd name="connsiteX38" fmla="*/ 200284 w 932574"/>
                <a:gd name="connsiteY38" fmla="*/ 109869 h 279510"/>
                <a:gd name="connsiteX39" fmla="*/ 212802 w 932574"/>
                <a:gd name="connsiteY39" fmla="*/ 91652 h 279510"/>
                <a:gd name="connsiteX40" fmla="*/ 204267 w 932574"/>
                <a:gd name="connsiteY40" fmla="*/ 69451 h 279510"/>
                <a:gd name="connsiteX41" fmla="*/ 238976 w 932574"/>
                <a:gd name="connsiteY41" fmla="*/ 38141 h 279510"/>
                <a:gd name="connsiteX42" fmla="*/ 251494 w 932574"/>
                <a:gd name="connsiteY42" fmla="*/ 39849 h 279510"/>
                <a:gd name="connsiteX43" fmla="*/ 287340 w 932574"/>
                <a:gd name="connsiteY43" fmla="*/ 39849 h 279510"/>
                <a:gd name="connsiteX44" fmla="*/ 222475 w 932574"/>
                <a:gd name="connsiteY44" fmla="*/ 127516 h 279510"/>
                <a:gd name="connsiteX45" fmla="*/ 219061 w 932574"/>
                <a:gd name="connsiteY45" fmla="*/ 133778 h 279510"/>
                <a:gd name="connsiteX46" fmla="*/ 241821 w 932574"/>
                <a:gd name="connsiteY46" fmla="*/ 141748 h 279510"/>
                <a:gd name="connsiteX47" fmla="*/ 261735 w 932574"/>
                <a:gd name="connsiteY47" fmla="*/ 133778 h 279510"/>
                <a:gd name="connsiteX48" fmla="*/ 222475 w 932574"/>
                <a:gd name="connsiteY48" fmla="*/ 127516 h 279510"/>
                <a:gd name="connsiteX49" fmla="*/ 251494 w 932574"/>
                <a:gd name="connsiteY49" fmla="*/ 69451 h 279510"/>
                <a:gd name="connsiteX50" fmla="*/ 239545 w 932574"/>
                <a:gd name="connsiteY50" fmla="*/ 54080 h 279510"/>
                <a:gd name="connsiteX51" fmla="*/ 227596 w 932574"/>
                <a:gd name="connsiteY51" fmla="*/ 69451 h 279510"/>
                <a:gd name="connsiteX52" fmla="*/ 239545 w 932574"/>
                <a:gd name="connsiteY52" fmla="*/ 84821 h 279510"/>
                <a:gd name="connsiteX53" fmla="*/ 251494 w 932574"/>
                <a:gd name="connsiteY53" fmla="*/ 69451 h 279510"/>
                <a:gd name="connsiteX54" fmla="*/ 299858 w 932574"/>
                <a:gd name="connsiteY54" fmla="*/ 14232 h 279510"/>
                <a:gd name="connsiteX55" fmla="*/ 314082 w 932574"/>
                <a:gd name="connsiteY55" fmla="*/ 0 h 279510"/>
                <a:gd name="connsiteX56" fmla="*/ 328876 w 932574"/>
                <a:gd name="connsiteY56" fmla="*/ 14232 h 279510"/>
                <a:gd name="connsiteX57" fmla="*/ 314082 w 932574"/>
                <a:gd name="connsiteY57" fmla="*/ 28463 h 279510"/>
                <a:gd name="connsiteX58" fmla="*/ 299858 w 932574"/>
                <a:gd name="connsiteY58" fmla="*/ 14232 h 279510"/>
                <a:gd name="connsiteX59" fmla="*/ 301565 w 932574"/>
                <a:gd name="connsiteY59" fmla="*/ 39279 h 279510"/>
                <a:gd name="connsiteX60" fmla="*/ 326600 w 932574"/>
                <a:gd name="connsiteY60" fmla="*/ 39279 h 279510"/>
                <a:gd name="connsiteX61" fmla="*/ 326600 w 932574"/>
                <a:gd name="connsiteY61" fmla="*/ 124670 h 279510"/>
                <a:gd name="connsiteX62" fmla="*/ 301565 w 932574"/>
                <a:gd name="connsiteY62" fmla="*/ 124670 h 279510"/>
                <a:gd name="connsiteX63" fmla="*/ 301565 w 932574"/>
                <a:gd name="connsiteY63" fmla="*/ 39279 h 279510"/>
                <a:gd name="connsiteX64" fmla="*/ 347653 w 932574"/>
                <a:gd name="connsiteY64" fmla="*/ 39279 h 279510"/>
                <a:gd name="connsiteX65" fmla="*/ 372688 w 932574"/>
                <a:gd name="connsiteY65" fmla="*/ 39279 h 279510"/>
                <a:gd name="connsiteX66" fmla="*/ 372688 w 932574"/>
                <a:gd name="connsiteY66" fmla="*/ 52942 h 279510"/>
                <a:gd name="connsiteX67" fmla="*/ 373258 w 932574"/>
                <a:gd name="connsiteY67" fmla="*/ 52942 h 279510"/>
                <a:gd name="connsiteX68" fmla="*/ 401138 w 932574"/>
                <a:gd name="connsiteY68" fmla="*/ 37572 h 279510"/>
                <a:gd name="connsiteX69" fmla="*/ 429018 w 932574"/>
                <a:gd name="connsiteY69" fmla="*/ 68881 h 279510"/>
                <a:gd name="connsiteX70" fmla="*/ 429018 w 932574"/>
                <a:gd name="connsiteY70" fmla="*/ 124670 h 279510"/>
                <a:gd name="connsiteX71" fmla="*/ 403983 w 932574"/>
                <a:gd name="connsiteY71" fmla="*/ 124670 h 279510"/>
                <a:gd name="connsiteX72" fmla="*/ 403983 w 932574"/>
                <a:gd name="connsiteY72" fmla="*/ 75713 h 279510"/>
                <a:gd name="connsiteX73" fmla="*/ 390327 w 932574"/>
                <a:gd name="connsiteY73" fmla="*/ 59204 h 279510"/>
                <a:gd name="connsiteX74" fmla="*/ 372688 w 932574"/>
                <a:gd name="connsiteY74" fmla="*/ 77420 h 279510"/>
                <a:gd name="connsiteX75" fmla="*/ 372688 w 932574"/>
                <a:gd name="connsiteY75" fmla="*/ 124670 h 279510"/>
                <a:gd name="connsiteX76" fmla="*/ 347653 w 932574"/>
                <a:gd name="connsiteY76" fmla="*/ 124670 h 279510"/>
                <a:gd name="connsiteX77" fmla="*/ 347653 w 932574"/>
                <a:gd name="connsiteY77" fmla="*/ 39279 h 279510"/>
                <a:gd name="connsiteX78" fmla="*/ 526316 w 932574"/>
                <a:gd name="connsiteY78" fmla="*/ 93360 h 279510"/>
                <a:gd name="connsiteX79" fmla="*/ 487055 w 932574"/>
                <a:gd name="connsiteY79" fmla="*/ 126377 h 279510"/>
                <a:gd name="connsiteX80" fmla="*/ 445519 w 932574"/>
                <a:gd name="connsiteY80" fmla="*/ 81975 h 279510"/>
                <a:gd name="connsiteX81" fmla="*/ 487624 w 932574"/>
                <a:gd name="connsiteY81" fmla="*/ 37572 h 279510"/>
                <a:gd name="connsiteX82" fmla="*/ 526316 w 932574"/>
                <a:gd name="connsiteY82" fmla="*/ 83113 h 279510"/>
                <a:gd name="connsiteX83" fmla="*/ 526316 w 932574"/>
                <a:gd name="connsiteY83" fmla="*/ 86529 h 279510"/>
                <a:gd name="connsiteX84" fmla="*/ 470555 w 932574"/>
                <a:gd name="connsiteY84" fmla="*/ 86529 h 279510"/>
                <a:gd name="connsiteX85" fmla="*/ 486486 w 932574"/>
                <a:gd name="connsiteY85" fmla="*/ 107022 h 279510"/>
                <a:gd name="connsiteX86" fmla="*/ 501280 w 932574"/>
                <a:gd name="connsiteY86" fmla="*/ 93360 h 279510"/>
                <a:gd name="connsiteX87" fmla="*/ 526316 w 932574"/>
                <a:gd name="connsiteY87" fmla="*/ 93360 h 279510"/>
                <a:gd name="connsiteX88" fmla="*/ 501280 w 932574"/>
                <a:gd name="connsiteY88" fmla="*/ 72866 h 279510"/>
                <a:gd name="connsiteX89" fmla="*/ 486486 w 932574"/>
                <a:gd name="connsiteY89" fmla="*/ 56357 h 279510"/>
                <a:gd name="connsiteX90" fmla="*/ 471123 w 932574"/>
                <a:gd name="connsiteY90" fmla="*/ 72866 h 279510"/>
                <a:gd name="connsiteX91" fmla="*/ 501280 w 932574"/>
                <a:gd name="connsiteY91" fmla="*/ 72866 h 279510"/>
                <a:gd name="connsiteX92" fmla="*/ 619630 w 932574"/>
                <a:gd name="connsiteY92" fmla="*/ 93360 h 279510"/>
                <a:gd name="connsiteX93" fmla="*/ 580370 w 932574"/>
                <a:gd name="connsiteY93" fmla="*/ 126377 h 279510"/>
                <a:gd name="connsiteX94" fmla="*/ 538833 w 932574"/>
                <a:gd name="connsiteY94" fmla="*/ 81975 h 279510"/>
                <a:gd name="connsiteX95" fmla="*/ 580939 w 932574"/>
                <a:gd name="connsiteY95" fmla="*/ 37572 h 279510"/>
                <a:gd name="connsiteX96" fmla="*/ 619630 w 932574"/>
                <a:gd name="connsiteY96" fmla="*/ 83113 h 279510"/>
                <a:gd name="connsiteX97" fmla="*/ 619630 w 932574"/>
                <a:gd name="connsiteY97" fmla="*/ 86529 h 279510"/>
                <a:gd name="connsiteX98" fmla="*/ 564438 w 932574"/>
                <a:gd name="connsiteY98" fmla="*/ 86529 h 279510"/>
                <a:gd name="connsiteX99" fmla="*/ 580370 w 932574"/>
                <a:gd name="connsiteY99" fmla="*/ 107022 h 279510"/>
                <a:gd name="connsiteX100" fmla="*/ 595164 w 932574"/>
                <a:gd name="connsiteY100" fmla="*/ 93360 h 279510"/>
                <a:gd name="connsiteX101" fmla="*/ 619630 w 932574"/>
                <a:gd name="connsiteY101" fmla="*/ 93360 h 279510"/>
                <a:gd name="connsiteX102" fmla="*/ 594594 w 932574"/>
                <a:gd name="connsiteY102" fmla="*/ 72866 h 279510"/>
                <a:gd name="connsiteX103" fmla="*/ 579801 w 932574"/>
                <a:gd name="connsiteY103" fmla="*/ 56357 h 279510"/>
                <a:gd name="connsiteX104" fmla="*/ 564438 w 932574"/>
                <a:gd name="connsiteY104" fmla="*/ 72866 h 279510"/>
                <a:gd name="connsiteX105" fmla="*/ 594594 w 932574"/>
                <a:gd name="connsiteY105" fmla="*/ 72866 h 279510"/>
                <a:gd name="connsiteX106" fmla="*/ 636700 w 932574"/>
                <a:gd name="connsiteY106" fmla="*/ 39279 h 279510"/>
                <a:gd name="connsiteX107" fmla="*/ 661735 w 932574"/>
                <a:gd name="connsiteY107" fmla="*/ 39279 h 279510"/>
                <a:gd name="connsiteX108" fmla="*/ 661735 w 932574"/>
                <a:gd name="connsiteY108" fmla="*/ 52942 h 279510"/>
                <a:gd name="connsiteX109" fmla="*/ 662304 w 932574"/>
                <a:gd name="connsiteY109" fmla="*/ 52942 h 279510"/>
                <a:gd name="connsiteX110" fmla="*/ 683926 w 932574"/>
                <a:gd name="connsiteY110" fmla="*/ 37572 h 279510"/>
                <a:gd name="connsiteX111" fmla="*/ 691323 w 932574"/>
                <a:gd name="connsiteY111" fmla="*/ 38710 h 279510"/>
                <a:gd name="connsiteX112" fmla="*/ 691323 w 932574"/>
                <a:gd name="connsiteY112" fmla="*/ 64896 h 279510"/>
                <a:gd name="connsiteX113" fmla="*/ 680512 w 932574"/>
                <a:gd name="connsiteY113" fmla="*/ 63189 h 279510"/>
                <a:gd name="connsiteX114" fmla="*/ 662304 w 932574"/>
                <a:gd name="connsiteY114" fmla="*/ 81975 h 279510"/>
                <a:gd name="connsiteX115" fmla="*/ 662304 w 932574"/>
                <a:gd name="connsiteY115" fmla="*/ 124670 h 279510"/>
                <a:gd name="connsiteX116" fmla="*/ 637269 w 932574"/>
                <a:gd name="connsiteY116" fmla="*/ 124670 h 279510"/>
                <a:gd name="connsiteX117" fmla="*/ 637269 w 932574"/>
                <a:gd name="connsiteY117" fmla="*/ 39279 h 279510"/>
                <a:gd name="connsiteX118" fmla="*/ 702702 w 932574"/>
                <a:gd name="connsiteY118" fmla="*/ 14232 h 279510"/>
                <a:gd name="connsiteX119" fmla="*/ 716927 w 932574"/>
                <a:gd name="connsiteY119" fmla="*/ 0 h 279510"/>
                <a:gd name="connsiteX120" fmla="*/ 731721 w 932574"/>
                <a:gd name="connsiteY120" fmla="*/ 14232 h 279510"/>
                <a:gd name="connsiteX121" fmla="*/ 716927 w 932574"/>
                <a:gd name="connsiteY121" fmla="*/ 28463 h 279510"/>
                <a:gd name="connsiteX122" fmla="*/ 702702 w 932574"/>
                <a:gd name="connsiteY122" fmla="*/ 14232 h 279510"/>
                <a:gd name="connsiteX123" fmla="*/ 704409 w 932574"/>
                <a:gd name="connsiteY123" fmla="*/ 39279 h 279510"/>
                <a:gd name="connsiteX124" fmla="*/ 729445 w 932574"/>
                <a:gd name="connsiteY124" fmla="*/ 39279 h 279510"/>
                <a:gd name="connsiteX125" fmla="*/ 729445 w 932574"/>
                <a:gd name="connsiteY125" fmla="*/ 124670 h 279510"/>
                <a:gd name="connsiteX126" fmla="*/ 704409 w 932574"/>
                <a:gd name="connsiteY126" fmla="*/ 124670 h 279510"/>
                <a:gd name="connsiteX127" fmla="*/ 704409 w 932574"/>
                <a:gd name="connsiteY127" fmla="*/ 39279 h 279510"/>
                <a:gd name="connsiteX128" fmla="*/ 750498 w 932574"/>
                <a:gd name="connsiteY128" fmla="*/ 39279 h 279510"/>
                <a:gd name="connsiteX129" fmla="*/ 775533 w 932574"/>
                <a:gd name="connsiteY129" fmla="*/ 39279 h 279510"/>
                <a:gd name="connsiteX130" fmla="*/ 775533 w 932574"/>
                <a:gd name="connsiteY130" fmla="*/ 52942 h 279510"/>
                <a:gd name="connsiteX131" fmla="*/ 776102 w 932574"/>
                <a:gd name="connsiteY131" fmla="*/ 52942 h 279510"/>
                <a:gd name="connsiteX132" fmla="*/ 803982 w 932574"/>
                <a:gd name="connsiteY132" fmla="*/ 37572 h 279510"/>
                <a:gd name="connsiteX133" fmla="*/ 831863 w 932574"/>
                <a:gd name="connsiteY133" fmla="*/ 68881 h 279510"/>
                <a:gd name="connsiteX134" fmla="*/ 831863 w 932574"/>
                <a:gd name="connsiteY134" fmla="*/ 124670 h 279510"/>
                <a:gd name="connsiteX135" fmla="*/ 806827 w 932574"/>
                <a:gd name="connsiteY135" fmla="*/ 124670 h 279510"/>
                <a:gd name="connsiteX136" fmla="*/ 806827 w 932574"/>
                <a:gd name="connsiteY136" fmla="*/ 75713 h 279510"/>
                <a:gd name="connsiteX137" fmla="*/ 793172 w 932574"/>
                <a:gd name="connsiteY137" fmla="*/ 59204 h 279510"/>
                <a:gd name="connsiteX138" fmla="*/ 775533 w 932574"/>
                <a:gd name="connsiteY138" fmla="*/ 77420 h 279510"/>
                <a:gd name="connsiteX139" fmla="*/ 775533 w 932574"/>
                <a:gd name="connsiteY139" fmla="*/ 124670 h 279510"/>
                <a:gd name="connsiteX140" fmla="*/ 750498 w 932574"/>
                <a:gd name="connsiteY140" fmla="*/ 124670 h 279510"/>
                <a:gd name="connsiteX141" fmla="*/ 750498 w 932574"/>
                <a:gd name="connsiteY141" fmla="*/ 39279 h 279510"/>
                <a:gd name="connsiteX142" fmla="*/ 932574 w 932574"/>
                <a:gd name="connsiteY142" fmla="*/ 39279 h 279510"/>
                <a:gd name="connsiteX143" fmla="*/ 932574 w 932574"/>
                <a:gd name="connsiteY143" fmla="*/ 58065 h 279510"/>
                <a:gd name="connsiteX144" fmla="*/ 917212 w 932574"/>
                <a:gd name="connsiteY144" fmla="*/ 58065 h 279510"/>
                <a:gd name="connsiteX145" fmla="*/ 919488 w 932574"/>
                <a:gd name="connsiteY145" fmla="*/ 69451 h 279510"/>
                <a:gd name="connsiteX146" fmla="*/ 885348 w 932574"/>
                <a:gd name="connsiteY146" fmla="*/ 100760 h 279510"/>
                <a:gd name="connsiteX147" fmla="*/ 871124 w 932574"/>
                <a:gd name="connsiteY147" fmla="*/ 98483 h 279510"/>
                <a:gd name="connsiteX148" fmla="*/ 868847 w 932574"/>
                <a:gd name="connsiteY148" fmla="*/ 103607 h 279510"/>
                <a:gd name="connsiteX149" fmla="*/ 930867 w 932574"/>
                <a:gd name="connsiteY149" fmla="*/ 130932 h 279510"/>
                <a:gd name="connsiteX150" fmla="*/ 885917 w 932574"/>
                <a:gd name="connsiteY150" fmla="*/ 157118 h 279510"/>
                <a:gd name="connsiteX151" fmla="*/ 844381 w 932574"/>
                <a:gd name="connsiteY151" fmla="*/ 137763 h 279510"/>
                <a:gd name="connsiteX152" fmla="*/ 853485 w 932574"/>
                <a:gd name="connsiteY152" fmla="*/ 122962 h 279510"/>
                <a:gd name="connsiteX153" fmla="*/ 846088 w 932574"/>
                <a:gd name="connsiteY153" fmla="*/ 109869 h 279510"/>
                <a:gd name="connsiteX154" fmla="*/ 858606 w 932574"/>
                <a:gd name="connsiteY154" fmla="*/ 91652 h 279510"/>
                <a:gd name="connsiteX155" fmla="*/ 850071 w 932574"/>
                <a:gd name="connsiteY155" fmla="*/ 69451 h 279510"/>
                <a:gd name="connsiteX156" fmla="*/ 884779 w 932574"/>
                <a:gd name="connsiteY156" fmla="*/ 38141 h 279510"/>
                <a:gd name="connsiteX157" fmla="*/ 897297 w 932574"/>
                <a:gd name="connsiteY157" fmla="*/ 39849 h 279510"/>
                <a:gd name="connsiteX158" fmla="*/ 932574 w 932574"/>
                <a:gd name="connsiteY158" fmla="*/ 39849 h 279510"/>
                <a:gd name="connsiteX159" fmla="*/ 867709 w 932574"/>
                <a:gd name="connsiteY159" fmla="*/ 127516 h 279510"/>
                <a:gd name="connsiteX160" fmla="*/ 864296 w 932574"/>
                <a:gd name="connsiteY160" fmla="*/ 133778 h 279510"/>
                <a:gd name="connsiteX161" fmla="*/ 887055 w 932574"/>
                <a:gd name="connsiteY161" fmla="*/ 141748 h 279510"/>
                <a:gd name="connsiteX162" fmla="*/ 906970 w 932574"/>
                <a:gd name="connsiteY162" fmla="*/ 133778 h 279510"/>
                <a:gd name="connsiteX163" fmla="*/ 867709 w 932574"/>
                <a:gd name="connsiteY163" fmla="*/ 127516 h 279510"/>
                <a:gd name="connsiteX164" fmla="*/ 896728 w 932574"/>
                <a:gd name="connsiteY164" fmla="*/ 69451 h 279510"/>
                <a:gd name="connsiteX165" fmla="*/ 884779 w 932574"/>
                <a:gd name="connsiteY165" fmla="*/ 54080 h 279510"/>
                <a:gd name="connsiteX166" fmla="*/ 872830 w 932574"/>
                <a:gd name="connsiteY166" fmla="*/ 69451 h 279510"/>
                <a:gd name="connsiteX167" fmla="*/ 884779 w 932574"/>
                <a:gd name="connsiteY167" fmla="*/ 84821 h 279510"/>
                <a:gd name="connsiteX168" fmla="*/ 896728 w 932574"/>
                <a:gd name="connsiteY168" fmla="*/ 69451 h 279510"/>
                <a:gd name="connsiteX169" fmla="*/ 569 w 932574"/>
                <a:gd name="connsiteY169" fmla="*/ 159964 h 279510"/>
                <a:gd name="connsiteX170" fmla="*/ 82504 w 932574"/>
                <a:gd name="connsiteY170" fmla="*/ 159964 h 279510"/>
                <a:gd name="connsiteX171" fmla="*/ 82504 w 932574"/>
                <a:gd name="connsiteY171" fmla="*/ 181596 h 279510"/>
                <a:gd name="connsiteX172" fmla="*/ 27311 w 932574"/>
                <a:gd name="connsiteY172" fmla="*/ 181596 h 279510"/>
                <a:gd name="connsiteX173" fmla="*/ 27311 w 932574"/>
                <a:gd name="connsiteY173" fmla="*/ 208921 h 279510"/>
                <a:gd name="connsiteX174" fmla="*/ 79090 w 932574"/>
                <a:gd name="connsiteY174" fmla="*/ 208921 h 279510"/>
                <a:gd name="connsiteX175" fmla="*/ 79090 w 932574"/>
                <a:gd name="connsiteY175" fmla="*/ 229984 h 279510"/>
                <a:gd name="connsiteX176" fmla="*/ 27311 w 932574"/>
                <a:gd name="connsiteY176" fmla="*/ 229984 h 279510"/>
                <a:gd name="connsiteX177" fmla="*/ 27311 w 932574"/>
                <a:gd name="connsiteY177" fmla="*/ 277803 h 279510"/>
                <a:gd name="connsiteX178" fmla="*/ 569 w 932574"/>
                <a:gd name="connsiteY178" fmla="*/ 277803 h 279510"/>
                <a:gd name="connsiteX179" fmla="*/ 569 w 932574"/>
                <a:gd name="connsiteY179" fmla="*/ 159964 h 279510"/>
                <a:gd name="connsiteX180" fmla="*/ 99573 w 932574"/>
                <a:gd name="connsiteY180" fmla="*/ 167365 h 279510"/>
                <a:gd name="connsiteX181" fmla="*/ 113798 w 932574"/>
                <a:gd name="connsiteY181" fmla="*/ 153133 h 279510"/>
                <a:gd name="connsiteX182" fmla="*/ 128592 w 932574"/>
                <a:gd name="connsiteY182" fmla="*/ 167365 h 279510"/>
                <a:gd name="connsiteX183" fmla="*/ 113798 w 932574"/>
                <a:gd name="connsiteY183" fmla="*/ 181596 h 279510"/>
                <a:gd name="connsiteX184" fmla="*/ 99573 w 932574"/>
                <a:gd name="connsiteY184" fmla="*/ 167365 h 279510"/>
                <a:gd name="connsiteX185" fmla="*/ 101280 w 932574"/>
                <a:gd name="connsiteY185" fmla="*/ 192412 h 279510"/>
                <a:gd name="connsiteX186" fmla="*/ 126316 w 932574"/>
                <a:gd name="connsiteY186" fmla="*/ 192412 h 279510"/>
                <a:gd name="connsiteX187" fmla="*/ 126316 w 932574"/>
                <a:gd name="connsiteY187" fmla="*/ 277803 h 279510"/>
                <a:gd name="connsiteX188" fmla="*/ 101280 w 932574"/>
                <a:gd name="connsiteY188" fmla="*/ 277803 h 279510"/>
                <a:gd name="connsiteX189" fmla="*/ 101280 w 932574"/>
                <a:gd name="connsiteY189" fmla="*/ 192412 h 279510"/>
                <a:gd name="connsiteX190" fmla="*/ 147368 w 932574"/>
                <a:gd name="connsiteY190" fmla="*/ 192412 h 279510"/>
                <a:gd name="connsiteX191" fmla="*/ 172404 w 932574"/>
                <a:gd name="connsiteY191" fmla="*/ 192412 h 279510"/>
                <a:gd name="connsiteX192" fmla="*/ 172404 w 932574"/>
                <a:gd name="connsiteY192" fmla="*/ 206075 h 279510"/>
                <a:gd name="connsiteX193" fmla="*/ 172973 w 932574"/>
                <a:gd name="connsiteY193" fmla="*/ 206075 h 279510"/>
                <a:gd name="connsiteX194" fmla="*/ 194595 w 932574"/>
                <a:gd name="connsiteY194" fmla="*/ 190705 h 279510"/>
                <a:gd name="connsiteX195" fmla="*/ 201991 w 932574"/>
                <a:gd name="connsiteY195" fmla="*/ 191843 h 279510"/>
                <a:gd name="connsiteX196" fmla="*/ 201991 w 932574"/>
                <a:gd name="connsiteY196" fmla="*/ 218029 h 279510"/>
                <a:gd name="connsiteX197" fmla="*/ 191181 w 932574"/>
                <a:gd name="connsiteY197" fmla="*/ 216322 h 279510"/>
                <a:gd name="connsiteX198" fmla="*/ 172973 w 932574"/>
                <a:gd name="connsiteY198" fmla="*/ 235107 h 279510"/>
                <a:gd name="connsiteX199" fmla="*/ 172973 w 932574"/>
                <a:gd name="connsiteY199" fmla="*/ 277803 h 279510"/>
                <a:gd name="connsiteX200" fmla="*/ 147937 w 932574"/>
                <a:gd name="connsiteY200" fmla="*/ 277803 h 279510"/>
                <a:gd name="connsiteX201" fmla="*/ 147937 w 932574"/>
                <a:gd name="connsiteY201" fmla="*/ 192412 h 279510"/>
                <a:gd name="connsiteX202" fmla="*/ 234993 w 932574"/>
                <a:gd name="connsiteY202" fmla="*/ 249339 h 279510"/>
                <a:gd name="connsiteX203" fmla="*/ 250355 w 932574"/>
                <a:gd name="connsiteY203" fmla="*/ 261863 h 279510"/>
                <a:gd name="connsiteX204" fmla="*/ 262304 w 932574"/>
                <a:gd name="connsiteY204" fmla="*/ 254463 h 279510"/>
                <a:gd name="connsiteX205" fmla="*/ 213371 w 932574"/>
                <a:gd name="connsiteY205" fmla="*/ 218029 h 279510"/>
                <a:gd name="connsiteX206" fmla="*/ 248649 w 932574"/>
                <a:gd name="connsiteY206" fmla="*/ 190705 h 279510"/>
                <a:gd name="connsiteX207" fmla="*/ 285633 w 932574"/>
                <a:gd name="connsiteY207" fmla="*/ 219737 h 279510"/>
                <a:gd name="connsiteX208" fmla="*/ 261735 w 932574"/>
                <a:gd name="connsiteY208" fmla="*/ 219737 h 279510"/>
                <a:gd name="connsiteX209" fmla="*/ 248649 w 932574"/>
                <a:gd name="connsiteY209" fmla="*/ 208352 h 279510"/>
                <a:gd name="connsiteX210" fmla="*/ 238407 w 932574"/>
                <a:gd name="connsiteY210" fmla="*/ 215183 h 279510"/>
                <a:gd name="connsiteX211" fmla="*/ 287340 w 932574"/>
                <a:gd name="connsiteY211" fmla="*/ 252185 h 279510"/>
                <a:gd name="connsiteX212" fmla="*/ 250925 w 932574"/>
                <a:gd name="connsiteY212" fmla="*/ 278941 h 279510"/>
                <a:gd name="connsiteX213" fmla="*/ 210526 w 932574"/>
                <a:gd name="connsiteY213" fmla="*/ 248770 h 279510"/>
                <a:gd name="connsiteX214" fmla="*/ 234993 w 932574"/>
                <a:gd name="connsiteY214" fmla="*/ 248770 h 279510"/>
                <a:gd name="connsiteX215" fmla="*/ 308393 w 932574"/>
                <a:gd name="connsiteY215" fmla="*/ 212337 h 279510"/>
                <a:gd name="connsiteX216" fmla="*/ 297013 w 932574"/>
                <a:gd name="connsiteY216" fmla="*/ 212337 h 279510"/>
                <a:gd name="connsiteX217" fmla="*/ 297013 w 932574"/>
                <a:gd name="connsiteY217" fmla="*/ 192412 h 279510"/>
                <a:gd name="connsiteX218" fmla="*/ 308393 w 932574"/>
                <a:gd name="connsiteY218" fmla="*/ 192412 h 279510"/>
                <a:gd name="connsiteX219" fmla="*/ 308393 w 932574"/>
                <a:gd name="connsiteY219" fmla="*/ 170211 h 279510"/>
                <a:gd name="connsiteX220" fmla="*/ 333428 w 932574"/>
                <a:gd name="connsiteY220" fmla="*/ 170211 h 279510"/>
                <a:gd name="connsiteX221" fmla="*/ 333428 w 932574"/>
                <a:gd name="connsiteY221" fmla="*/ 192412 h 279510"/>
                <a:gd name="connsiteX222" fmla="*/ 353343 w 932574"/>
                <a:gd name="connsiteY222" fmla="*/ 192412 h 279510"/>
                <a:gd name="connsiteX223" fmla="*/ 353343 w 932574"/>
                <a:gd name="connsiteY223" fmla="*/ 212337 h 279510"/>
                <a:gd name="connsiteX224" fmla="*/ 333428 w 932574"/>
                <a:gd name="connsiteY224" fmla="*/ 212337 h 279510"/>
                <a:gd name="connsiteX225" fmla="*/ 333428 w 932574"/>
                <a:gd name="connsiteY225" fmla="*/ 244785 h 279510"/>
                <a:gd name="connsiteX226" fmla="*/ 346515 w 932574"/>
                <a:gd name="connsiteY226" fmla="*/ 256170 h 279510"/>
                <a:gd name="connsiteX227" fmla="*/ 355050 w 932574"/>
                <a:gd name="connsiteY227" fmla="*/ 255601 h 279510"/>
                <a:gd name="connsiteX228" fmla="*/ 355050 w 932574"/>
                <a:gd name="connsiteY228" fmla="*/ 277803 h 279510"/>
                <a:gd name="connsiteX229" fmla="*/ 341963 w 932574"/>
                <a:gd name="connsiteY229" fmla="*/ 279510 h 279510"/>
                <a:gd name="connsiteX230" fmla="*/ 308393 w 932574"/>
                <a:gd name="connsiteY230" fmla="*/ 245354 h 279510"/>
                <a:gd name="connsiteX231" fmla="*/ 308393 w 932574"/>
                <a:gd name="connsiteY231" fmla="*/ 212337 h 279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</a:cxnLst>
              <a:rect l="l" t="t" r="r" b="b"/>
              <a:pathLst>
                <a:path w="932574" h="279510">
                  <a:moveTo>
                    <a:pt x="569" y="6831"/>
                  </a:moveTo>
                  <a:lnTo>
                    <a:pt x="84210" y="6831"/>
                  </a:lnTo>
                  <a:lnTo>
                    <a:pt x="84210" y="28463"/>
                  </a:lnTo>
                  <a:lnTo>
                    <a:pt x="27311" y="28463"/>
                  </a:lnTo>
                  <a:lnTo>
                    <a:pt x="27311" y="53511"/>
                  </a:lnTo>
                  <a:lnTo>
                    <a:pt x="80797" y="53511"/>
                  </a:lnTo>
                  <a:lnTo>
                    <a:pt x="80797" y="74574"/>
                  </a:lnTo>
                  <a:lnTo>
                    <a:pt x="27311" y="74574"/>
                  </a:lnTo>
                  <a:lnTo>
                    <a:pt x="27311" y="103037"/>
                  </a:lnTo>
                  <a:lnTo>
                    <a:pt x="85348" y="103037"/>
                  </a:lnTo>
                  <a:lnTo>
                    <a:pt x="85348" y="124670"/>
                  </a:lnTo>
                  <a:lnTo>
                    <a:pt x="0" y="124670"/>
                  </a:lnTo>
                  <a:lnTo>
                    <a:pt x="0" y="6831"/>
                  </a:lnTo>
                  <a:close/>
                  <a:moveTo>
                    <a:pt x="104694" y="39279"/>
                  </a:moveTo>
                  <a:lnTo>
                    <a:pt x="129730" y="39279"/>
                  </a:lnTo>
                  <a:lnTo>
                    <a:pt x="129730" y="52942"/>
                  </a:lnTo>
                  <a:lnTo>
                    <a:pt x="130299" y="52942"/>
                  </a:lnTo>
                  <a:cubicBezTo>
                    <a:pt x="135989" y="43264"/>
                    <a:pt x="143954" y="37572"/>
                    <a:pt x="158179" y="37572"/>
                  </a:cubicBezTo>
                  <a:cubicBezTo>
                    <a:pt x="178663" y="37572"/>
                    <a:pt x="186060" y="48957"/>
                    <a:pt x="186060" y="68881"/>
                  </a:cubicBezTo>
                  <a:lnTo>
                    <a:pt x="186060" y="124670"/>
                  </a:lnTo>
                  <a:lnTo>
                    <a:pt x="161024" y="124670"/>
                  </a:lnTo>
                  <a:lnTo>
                    <a:pt x="161024" y="75713"/>
                  </a:lnTo>
                  <a:cubicBezTo>
                    <a:pt x="161024" y="64896"/>
                    <a:pt x="157610" y="59204"/>
                    <a:pt x="147368" y="59204"/>
                  </a:cubicBezTo>
                  <a:cubicBezTo>
                    <a:pt x="136558" y="59204"/>
                    <a:pt x="129730" y="66604"/>
                    <a:pt x="129730" y="77420"/>
                  </a:cubicBezTo>
                  <a:lnTo>
                    <a:pt x="129730" y="124670"/>
                  </a:lnTo>
                  <a:lnTo>
                    <a:pt x="104694" y="124670"/>
                  </a:lnTo>
                  <a:lnTo>
                    <a:pt x="104694" y="39279"/>
                  </a:lnTo>
                  <a:close/>
                  <a:moveTo>
                    <a:pt x="287340" y="39279"/>
                  </a:moveTo>
                  <a:lnTo>
                    <a:pt x="287340" y="58065"/>
                  </a:lnTo>
                  <a:lnTo>
                    <a:pt x="271408" y="58065"/>
                  </a:lnTo>
                  <a:cubicBezTo>
                    <a:pt x="273115" y="61481"/>
                    <a:pt x="273684" y="65466"/>
                    <a:pt x="273684" y="69451"/>
                  </a:cubicBezTo>
                  <a:cubicBezTo>
                    <a:pt x="273684" y="87667"/>
                    <a:pt x="261166" y="100760"/>
                    <a:pt x="239545" y="100760"/>
                  </a:cubicBezTo>
                  <a:cubicBezTo>
                    <a:pt x="234424" y="100760"/>
                    <a:pt x="229303" y="100191"/>
                    <a:pt x="225320" y="98483"/>
                  </a:cubicBezTo>
                  <a:cubicBezTo>
                    <a:pt x="223613" y="100191"/>
                    <a:pt x="223044" y="101899"/>
                    <a:pt x="223044" y="103607"/>
                  </a:cubicBezTo>
                  <a:cubicBezTo>
                    <a:pt x="223044" y="114992"/>
                    <a:pt x="285064" y="95068"/>
                    <a:pt x="285064" y="130932"/>
                  </a:cubicBezTo>
                  <a:cubicBezTo>
                    <a:pt x="285064" y="145163"/>
                    <a:pt x="276529" y="157118"/>
                    <a:pt x="240114" y="157118"/>
                  </a:cubicBezTo>
                  <a:cubicBezTo>
                    <a:pt x="208819" y="157118"/>
                    <a:pt x="198578" y="149717"/>
                    <a:pt x="198578" y="137763"/>
                  </a:cubicBezTo>
                  <a:cubicBezTo>
                    <a:pt x="198578" y="131501"/>
                    <a:pt x="201991" y="126377"/>
                    <a:pt x="207681" y="122962"/>
                  </a:cubicBezTo>
                  <a:cubicBezTo>
                    <a:pt x="203129" y="120115"/>
                    <a:pt x="200284" y="116131"/>
                    <a:pt x="200284" y="109869"/>
                  </a:cubicBezTo>
                  <a:cubicBezTo>
                    <a:pt x="200284" y="102468"/>
                    <a:pt x="203698" y="96206"/>
                    <a:pt x="212802" y="91652"/>
                  </a:cubicBezTo>
                  <a:cubicBezTo>
                    <a:pt x="207112" y="85959"/>
                    <a:pt x="204267" y="78559"/>
                    <a:pt x="204267" y="69451"/>
                  </a:cubicBezTo>
                  <a:cubicBezTo>
                    <a:pt x="204267" y="50665"/>
                    <a:pt x="216785" y="38141"/>
                    <a:pt x="238976" y="38141"/>
                  </a:cubicBezTo>
                  <a:cubicBezTo>
                    <a:pt x="243528" y="38141"/>
                    <a:pt x="247511" y="38710"/>
                    <a:pt x="251494" y="39849"/>
                  </a:cubicBezTo>
                  <a:lnTo>
                    <a:pt x="287340" y="39849"/>
                  </a:lnTo>
                  <a:close/>
                  <a:moveTo>
                    <a:pt x="222475" y="127516"/>
                  </a:moveTo>
                  <a:cubicBezTo>
                    <a:pt x="219630" y="129793"/>
                    <a:pt x="219061" y="132070"/>
                    <a:pt x="219061" y="133778"/>
                  </a:cubicBezTo>
                  <a:cubicBezTo>
                    <a:pt x="219061" y="138901"/>
                    <a:pt x="223044" y="141748"/>
                    <a:pt x="241821" y="141748"/>
                  </a:cubicBezTo>
                  <a:cubicBezTo>
                    <a:pt x="257183" y="141748"/>
                    <a:pt x="261735" y="137193"/>
                    <a:pt x="261735" y="133778"/>
                  </a:cubicBezTo>
                  <a:cubicBezTo>
                    <a:pt x="261735" y="125808"/>
                    <a:pt x="239545" y="129793"/>
                    <a:pt x="222475" y="127516"/>
                  </a:cubicBezTo>
                  <a:close/>
                  <a:moveTo>
                    <a:pt x="251494" y="69451"/>
                  </a:moveTo>
                  <a:cubicBezTo>
                    <a:pt x="251494" y="59773"/>
                    <a:pt x="248080" y="54080"/>
                    <a:pt x="239545" y="54080"/>
                  </a:cubicBezTo>
                  <a:cubicBezTo>
                    <a:pt x="231010" y="54080"/>
                    <a:pt x="227596" y="59773"/>
                    <a:pt x="227596" y="69451"/>
                  </a:cubicBezTo>
                  <a:cubicBezTo>
                    <a:pt x="227596" y="79128"/>
                    <a:pt x="231010" y="84821"/>
                    <a:pt x="239545" y="84821"/>
                  </a:cubicBezTo>
                  <a:cubicBezTo>
                    <a:pt x="247511" y="84821"/>
                    <a:pt x="251494" y="79128"/>
                    <a:pt x="251494" y="69451"/>
                  </a:cubicBezTo>
                  <a:close/>
                  <a:moveTo>
                    <a:pt x="299858" y="14232"/>
                  </a:moveTo>
                  <a:cubicBezTo>
                    <a:pt x="299858" y="5693"/>
                    <a:pt x="304979" y="0"/>
                    <a:pt x="314082" y="0"/>
                  </a:cubicBezTo>
                  <a:cubicBezTo>
                    <a:pt x="322617" y="0"/>
                    <a:pt x="328876" y="5693"/>
                    <a:pt x="328876" y="14232"/>
                  </a:cubicBezTo>
                  <a:cubicBezTo>
                    <a:pt x="328876" y="22771"/>
                    <a:pt x="323186" y="28463"/>
                    <a:pt x="314082" y="28463"/>
                  </a:cubicBezTo>
                  <a:cubicBezTo>
                    <a:pt x="304979" y="28463"/>
                    <a:pt x="299858" y="22771"/>
                    <a:pt x="299858" y="14232"/>
                  </a:cubicBezTo>
                  <a:close/>
                  <a:moveTo>
                    <a:pt x="301565" y="39279"/>
                  </a:moveTo>
                  <a:lnTo>
                    <a:pt x="326600" y="39279"/>
                  </a:lnTo>
                  <a:lnTo>
                    <a:pt x="326600" y="124670"/>
                  </a:lnTo>
                  <a:lnTo>
                    <a:pt x="301565" y="124670"/>
                  </a:lnTo>
                  <a:lnTo>
                    <a:pt x="301565" y="39279"/>
                  </a:lnTo>
                  <a:close/>
                  <a:moveTo>
                    <a:pt x="347653" y="39279"/>
                  </a:moveTo>
                  <a:lnTo>
                    <a:pt x="372688" y="39279"/>
                  </a:lnTo>
                  <a:lnTo>
                    <a:pt x="372688" y="52942"/>
                  </a:lnTo>
                  <a:lnTo>
                    <a:pt x="373258" y="52942"/>
                  </a:lnTo>
                  <a:cubicBezTo>
                    <a:pt x="378947" y="43264"/>
                    <a:pt x="386913" y="37572"/>
                    <a:pt x="401138" y="37572"/>
                  </a:cubicBezTo>
                  <a:cubicBezTo>
                    <a:pt x="421622" y="37572"/>
                    <a:pt x="429018" y="48957"/>
                    <a:pt x="429018" y="68881"/>
                  </a:cubicBezTo>
                  <a:lnTo>
                    <a:pt x="429018" y="124670"/>
                  </a:lnTo>
                  <a:lnTo>
                    <a:pt x="403983" y="124670"/>
                  </a:lnTo>
                  <a:lnTo>
                    <a:pt x="403983" y="75713"/>
                  </a:lnTo>
                  <a:cubicBezTo>
                    <a:pt x="403983" y="64896"/>
                    <a:pt x="400569" y="59204"/>
                    <a:pt x="390327" y="59204"/>
                  </a:cubicBezTo>
                  <a:cubicBezTo>
                    <a:pt x="379516" y="59204"/>
                    <a:pt x="372688" y="66604"/>
                    <a:pt x="372688" y="77420"/>
                  </a:cubicBezTo>
                  <a:lnTo>
                    <a:pt x="372688" y="124670"/>
                  </a:lnTo>
                  <a:lnTo>
                    <a:pt x="347653" y="124670"/>
                  </a:lnTo>
                  <a:lnTo>
                    <a:pt x="347653" y="39279"/>
                  </a:lnTo>
                  <a:close/>
                  <a:moveTo>
                    <a:pt x="526316" y="93360"/>
                  </a:moveTo>
                  <a:cubicBezTo>
                    <a:pt x="525178" y="111007"/>
                    <a:pt x="512660" y="126377"/>
                    <a:pt x="487055" y="126377"/>
                  </a:cubicBezTo>
                  <a:cubicBezTo>
                    <a:pt x="457468" y="126377"/>
                    <a:pt x="445519" y="108730"/>
                    <a:pt x="445519" y="81975"/>
                  </a:cubicBezTo>
                  <a:cubicBezTo>
                    <a:pt x="445519" y="55219"/>
                    <a:pt x="459744" y="37572"/>
                    <a:pt x="487624" y="37572"/>
                  </a:cubicBezTo>
                  <a:cubicBezTo>
                    <a:pt x="515505" y="37572"/>
                    <a:pt x="526316" y="54650"/>
                    <a:pt x="526316" y="83113"/>
                  </a:cubicBezTo>
                  <a:lnTo>
                    <a:pt x="526316" y="86529"/>
                  </a:lnTo>
                  <a:lnTo>
                    <a:pt x="470555" y="86529"/>
                  </a:lnTo>
                  <a:cubicBezTo>
                    <a:pt x="471123" y="99622"/>
                    <a:pt x="475676" y="107022"/>
                    <a:pt x="486486" y="107022"/>
                  </a:cubicBezTo>
                  <a:cubicBezTo>
                    <a:pt x="496159" y="107022"/>
                    <a:pt x="501280" y="100760"/>
                    <a:pt x="501280" y="93360"/>
                  </a:cubicBezTo>
                  <a:lnTo>
                    <a:pt x="526316" y="93360"/>
                  </a:lnTo>
                  <a:close/>
                  <a:moveTo>
                    <a:pt x="501280" y="72866"/>
                  </a:moveTo>
                  <a:cubicBezTo>
                    <a:pt x="500711" y="64327"/>
                    <a:pt x="496728" y="56357"/>
                    <a:pt x="486486" y="56357"/>
                  </a:cubicBezTo>
                  <a:cubicBezTo>
                    <a:pt x="476813" y="56357"/>
                    <a:pt x="472262" y="62050"/>
                    <a:pt x="471123" y="72866"/>
                  </a:cubicBezTo>
                  <a:lnTo>
                    <a:pt x="501280" y="72866"/>
                  </a:lnTo>
                  <a:close/>
                  <a:moveTo>
                    <a:pt x="619630" y="93360"/>
                  </a:moveTo>
                  <a:cubicBezTo>
                    <a:pt x="618492" y="111007"/>
                    <a:pt x="605974" y="126377"/>
                    <a:pt x="580370" y="126377"/>
                  </a:cubicBezTo>
                  <a:cubicBezTo>
                    <a:pt x="550782" y="126377"/>
                    <a:pt x="538833" y="108730"/>
                    <a:pt x="538833" y="81975"/>
                  </a:cubicBezTo>
                  <a:cubicBezTo>
                    <a:pt x="538833" y="55219"/>
                    <a:pt x="553058" y="37572"/>
                    <a:pt x="580939" y="37572"/>
                  </a:cubicBezTo>
                  <a:cubicBezTo>
                    <a:pt x="608819" y="37572"/>
                    <a:pt x="619630" y="54650"/>
                    <a:pt x="619630" y="83113"/>
                  </a:cubicBezTo>
                  <a:lnTo>
                    <a:pt x="619630" y="86529"/>
                  </a:lnTo>
                  <a:lnTo>
                    <a:pt x="564438" y="86529"/>
                  </a:lnTo>
                  <a:cubicBezTo>
                    <a:pt x="565007" y="99622"/>
                    <a:pt x="569559" y="107022"/>
                    <a:pt x="580370" y="107022"/>
                  </a:cubicBezTo>
                  <a:cubicBezTo>
                    <a:pt x="590042" y="107022"/>
                    <a:pt x="595164" y="100760"/>
                    <a:pt x="595164" y="93360"/>
                  </a:cubicBezTo>
                  <a:lnTo>
                    <a:pt x="619630" y="93360"/>
                  </a:lnTo>
                  <a:close/>
                  <a:moveTo>
                    <a:pt x="594594" y="72866"/>
                  </a:moveTo>
                  <a:cubicBezTo>
                    <a:pt x="594025" y="64327"/>
                    <a:pt x="590042" y="56357"/>
                    <a:pt x="579801" y="56357"/>
                  </a:cubicBezTo>
                  <a:cubicBezTo>
                    <a:pt x="570128" y="56357"/>
                    <a:pt x="565576" y="62050"/>
                    <a:pt x="564438" y="72866"/>
                  </a:cubicBezTo>
                  <a:lnTo>
                    <a:pt x="594594" y="72866"/>
                  </a:lnTo>
                  <a:close/>
                  <a:moveTo>
                    <a:pt x="636700" y="39279"/>
                  </a:moveTo>
                  <a:lnTo>
                    <a:pt x="661735" y="39279"/>
                  </a:lnTo>
                  <a:lnTo>
                    <a:pt x="661735" y="52942"/>
                  </a:lnTo>
                  <a:lnTo>
                    <a:pt x="662304" y="52942"/>
                  </a:lnTo>
                  <a:cubicBezTo>
                    <a:pt x="667994" y="43264"/>
                    <a:pt x="675391" y="37572"/>
                    <a:pt x="683926" y="37572"/>
                  </a:cubicBezTo>
                  <a:cubicBezTo>
                    <a:pt x="686202" y="37572"/>
                    <a:pt x="688478" y="38141"/>
                    <a:pt x="691323" y="38710"/>
                  </a:cubicBezTo>
                  <a:lnTo>
                    <a:pt x="691323" y="64896"/>
                  </a:lnTo>
                  <a:cubicBezTo>
                    <a:pt x="688478" y="63758"/>
                    <a:pt x="685064" y="63189"/>
                    <a:pt x="680512" y="63189"/>
                  </a:cubicBezTo>
                  <a:cubicBezTo>
                    <a:pt x="669701" y="63189"/>
                    <a:pt x="662304" y="70020"/>
                    <a:pt x="662304" y="81975"/>
                  </a:cubicBezTo>
                  <a:lnTo>
                    <a:pt x="662304" y="124670"/>
                  </a:lnTo>
                  <a:lnTo>
                    <a:pt x="637269" y="124670"/>
                  </a:lnTo>
                  <a:lnTo>
                    <a:pt x="637269" y="39279"/>
                  </a:lnTo>
                  <a:close/>
                  <a:moveTo>
                    <a:pt x="702702" y="14232"/>
                  </a:moveTo>
                  <a:cubicBezTo>
                    <a:pt x="702702" y="5693"/>
                    <a:pt x="707823" y="0"/>
                    <a:pt x="716927" y="0"/>
                  </a:cubicBezTo>
                  <a:cubicBezTo>
                    <a:pt x="725462" y="0"/>
                    <a:pt x="731721" y="5693"/>
                    <a:pt x="731721" y="14232"/>
                  </a:cubicBezTo>
                  <a:cubicBezTo>
                    <a:pt x="731721" y="22771"/>
                    <a:pt x="726031" y="28463"/>
                    <a:pt x="716927" y="28463"/>
                  </a:cubicBezTo>
                  <a:cubicBezTo>
                    <a:pt x="707823" y="28463"/>
                    <a:pt x="702702" y="22771"/>
                    <a:pt x="702702" y="14232"/>
                  </a:cubicBezTo>
                  <a:close/>
                  <a:moveTo>
                    <a:pt x="704409" y="39279"/>
                  </a:moveTo>
                  <a:lnTo>
                    <a:pt x="729445" y="39279"/>
                  </a:lnTo>
                  <a:lnTo>
                    <a:pt x="729445" y="124670"/>
                  </a:lnTo>
                  <a:lnTo>
                    <a:pt x="704409" y="124670"/>
                  </a:lnTo>
                  <a:lnTo>
                    <a:pt x="704409" y="39279"/>
                  </a:lnTo>
                  <a:close/>
                  <a:moveTo>
                    <a:pt x="750498" y="39279"/>
                  </a:moveTo>
                  <a:lnTo>
                    <a:pt x="775533" y="39279"/>
                  </a:lnTo>
                  <a:lnTo>
                    <a:pt x="775533" y="52942"/>
                  </a:lnTo>
                  <a:lnTo>
                    <a:pt x="776102" y="52942"/>
                  </a:lnTo>
                  <a:cubicBezTo>
                    <a:pt x="781792" y="43264"/>
                    <a:pt x="789758" y="37572"/>
                    <a:pt x="803982" y="37572"/>
                  </a:cubicBezTo>
                  <a:cubicBezTo>
                    <a:pt x="824466" y="37572"/>
                    <a:pt x="831863" y="48957"/>
                    <a:pt x="831863" y="68881"/>
                  </a:cubicBezTo>
                  <a:lnTo>
                    <a:pt x="831863" y="124670"/>
                  </a:lnTo>
                  <a:lnTo>
                    <a:pt x="806827" y="124670"/>
                  </a:lnTo>
                  <a:lnTo>
                    <a:pt x="806827" y="75713"/>
                  </a:lnTo>
                  <a:cubicBezTo>
                    <a:pt x="806827" y="64896"/>
                    <a:pt x="803414" y="59204"/>
                    <a:pt x="793172" y="59204"/>
                  </a:cubicBezTo>
                  <a:cubicBezTo>
                    <a:pt x="782361" y="59204"/>
                    <a:pt x="775533" y="66604"/>
                    <a:pt x="775533" y="77420"/>
                  </a:cubicBezTo>
                  <a:lnTo>
                    <a:pt x="775533" y="124670"/>
                  </a:lnTo>
                  <a:lnTo>
                    <a:pt x="750498" y="124670"/>
                  </a:lnTo>
                  <a:lnTo>
                    <a:pt x="750498" y="39279"/>
                  </a:lnTo>
                  <a:close/>
                  <a:moveTo>
                    <a:pt x="932574" y="39279"/>
                  </a:moveTo>
                  <a:lnTo>
                    <a:pt x="932574" y="58065"/>
                  </a:lnTo>
                  <a:lnTo>
                    <a:pt x="917212" y="58065"/>
                  </a:lnTo>
                  <a:cubicBezTo>
                    <a:pt x="918918" y="61481"/>
                    <a:pt x="919488" y="65466"/>
                    <a:pt x="919488" y="69451"/>
                  </a:cubicBezTo>
                  <a:cubicBezTo>
                    <a:pt x="919488" y="87667"/>
                    <a:pt x="906970" y="100760"/>
                    <a:pt x="885348" y="100760"/>
                  </a:cubicBezTo>
                  <a:cubicBezTo>
                    <a:pt x="880227" y="100760"/>
                    <a:pt x="875106" y="100191"/>
                    <a:pt x="871124" y="98483"/>
                  </a:cubicBezTo>
                  <a:cubicBezTo>
                    <a:pt x="869416" y="100191"/>
                    <a:pt x="868847" y="101899"/>
                    <a:pt x="868847" y="103607"/>
                  </a:cubicBezTo>
                  <a:cubicBezTo>
                    <a:pt x="868847" y="114992"/>
                    <a:pt x="930867" y="95068"/>
                    <a:pt x="930867" y="130932"/>
                  </a:cubicBezTo>
                  <a:cubicBezTo>
                    <a:pt x="930867" y="145163"/>
                    <a:pt x="922333" y="157118"/>
                    <a:pt x="885917" y="157118"/>
                  </a:cubicBezTo>
                  <a:cubicBezTo>
                    <a:pt x="854623" y="157118"/>
                    <a:pt x="844381" y="149717"/>
                    <a:pt x="844381" y="137763"/>
                  </a:cubicBezTo>
                  <a:cubicBezTo>
                    <a:pt x="844381" y="131501"/>
                    <a:pt x="847795" y="126377"/>
                    <a:pt x="853485" y="122962"/>
                  </a:cubicBezTo>
                  <a:cubicBezTo>
                    <a:pt x="848933" y="120115"/>
                    <a:pt x="846088" y="116131"/>
                    <a:pt x="846088" y="109869"/>
                  </a:cubicBezTo>
                  <a:cubicBezTo>
                    <a:pt x="846088" y="102468"/>
                    <a:pt x="849502" y="96206"/>
                    <a:pt x="858606" y="91652"/>
                  </a:cubicBezTo>
                  <a:cubicBezTo>
                    <a:pt x="852916" y="85959"/>
                    <a:pt x="850071" y="78559"/>
                    <a:pt x="850071" y="69451"/>
                  </a:cubicBezTo>
                  <a:cubicBezTo>
                    <a:pt x="850071" y="50665"/>
                    <a:pt x="862589" y="38141"/>
                    <a:pt x="884779" y="38141"/>
                  </a:cubicBezTo>
                  <a:cubicBezTo>
                    <a:pt x="889331" y="38141"/>
                    <a:pt x="893314" y="38710"/>
                    <a:pt x="897297" y="39849"/>
                  </a:cubicBezTo>
                  <a:lnTo>
                    <a:pt x="932574" y="39849"/>
                  </a:lnTo>
                  <a:close/>
                  <a:moveTo>
                    <a:pt x="867709" y="127516"/>
                  </a:moveTo>
                  <a:cubicBezTo>
                    <a:pt x="864864" y="129793"/>
                    <a:pt x="864296" y="132070"/>
                    <a:pt x="864296" y="133778"/>
                  </a:cubicBezTo>
                  <a:cubicBezTo>
                    <a:pt x="864296" y="138901"/>
                    <a:pt x="868279" y="141748"/>
                    <a:pt x="887055" y="141748"/>
                  </a:cubicBezTo>
                  <a:cubicBezTo>
                    <a:pt x="902418" y="141748"/>
                    <a:pt x="906970" y="137193"/>
                    <a:pt x="906970" y="133778"/>
                  </a:cubicBezTo>
                  <a:cubicBezTo>
                    <a:pt x="907539" y="125808"/>
                    <a:pt x="885348" y="129793"/>
                    <a:pt x="867709" y="127516"/>
                  </a:cubicBezTo>
                  <a:close/>
                  <a:moveTo>
                    <a:pt x="896728" y="69451"/>
                  </a:moveTo>
                  <a:cubicBezTo>
                    <a:pt x="896728" y="59773"/>
                    <a:pt x="893314" y="54080"/>
                    <a:pt x="884779" y="54080"/>
                  </a:cubicBezTo>
                  <a:cubicBezTo>
                    <a:pt x="876244" y="54080"/>
                    <a:pt x="872830" y="59773"/>
                    <a:pt x="872830" y="69451"/>
                  </a:cubicBezTo>
                  <a:cubicBezTo>
                    <a:pt x="872830" y="79128"/>
                    <a:pt x="876244" y="84821"/>
                    <a:pt x="884779" y="84821"/>
                  </a:cubicBezTo>
                  <a:cubicBezTo>
                    <a:pt x="893314" y="84821"/>
                    <a:pt x="896728" y="79128"/>
                    <a:pt x="896728" y="69451"/>
                  </a:cubicBezTo>
                  <a:close/>
                  <a:moveTo>
                    <a:pt x="569" y="159964"/>
                  </a:moveTo>
                  <a:lnTo>
                    <a:pt x="82504" y="159964"/>
                  </a:lnTo>
                  <a:lnTo>
                    <a:pt x="82504" y="181596"/>
                  </a:lnTo>
                  <a:lnTo>
                    <a:pt x="27311" y="181596"/>
                  </a:lnTo>
                  <a:lnTo>
                    <a:pt x="27311" y="208921"/>
                  </a:lnTo>
                  <a:lnTo>
                    <a:pt x="79090" y="208921"/>
                  </a:lnTo>
                  <a:lnTo>
                    <a:pt x="79090" y="229984"/>
                  </a:lnTo>
                  <a:lnTo>
                    <a:pt x="27311" y="229984"/>
                  </a:lnTo>
                  <a:lnTo>
                    <a:pt x="27311" y="277803"/>
                  </a:lnTo>
                  <a:lnTo>
                    <a:pt x="569" y="277803"/>
                  </a:lnTo>
                  <a:lnTo>
                    <a:pt x="569" y="159964"/>
                  </a:lnTo>
                  <a:close/>
                  <a:moveTo>
                    <a:pt x="99573" y="167365"/>
                  </a:moveTo>
                  <a:cubicBezTo>
                    <a:pt x="99573" y="158826"/>
                    <a:pt x="104694" y="153133"/>
                    <a:pt x="113798" y="153133"/>
                  </a:cubicBezTo>
                  <a:cubicBezTo>
                    <a:pt x="122333" y="153133"/>
                    <a:pt x="128592" y="158826"/>
                    <a:pt x="128592" y="167365"/>
                  </a:cubicBezTo>
                  <a:cubicBezTo>
                    <a:pt x="128592" y="175904"/>
                    <a:pt x="122902" y="181596"/>
                    <a:pt x="113798" y="181596"/>
                  </a:cubicBezTo>
                  <a:cubicBezTo>
                    <a:pt x="104694" y="181596"/>
                    <a:pt x="99573" y="175904"/>
                    <a:pt x="99573" y="167365"/>
                  </a:cubicBezTo>
                  <a:close/>
                  <a:moveTo>
                    <a:pt x="101280" y="192412"/>
                  </a:moveTo>
                  <a:lnTo>
                    <a:pt x="126316" y="192412"/>
                  </a:lnTo>
                  <a:lnTo>
                    <a:pt x="126316" y="277803"/>
                  </a:lnTo>
                  <a:lnTo>
                    <a:pt x="101280" y="277803"/>
                  </a:lnTo>
                  <a:lnTo>
                    <a:pt x="101280" y="192412"/>
                  </a:lnTo>
                  <a:close/>
                  <a:moveTo>
                    <a:pt x="147368" y="192412"/>
                  </a:moveTo>
                  <a:lnTo>
                    <a:pt x="172404" y="192412"/>
                  </a:lnTo>
                  <a:lnTo>
                    <a:pt x="172404" y="206075"/>
                  </a:lnTo>
                  <a:lnTo>
                    <a:pt x="172973" y="206075"/>
                  </a:lnTo>
                  <a:cubicBezTo>
                    <a:pt x="178663" y="196397"/>
                    <a:pt x="186060" y="190705"/>
                    <a:pt x="194595" y="190705"/>
                  </a:cubicBezTo>
                  <a:cubicBezTo>
                    <a:pt x="196871" y="190705"/>
                    <a:pt x="199146" y="191274"/>
                    <a:pt x="201991" y="191843"/>
                  </a:cubicBezTo>
                  <a:lnTo>
                    <a:pt x="201991" y="218029"/>
                  </a:lnTo>
                  <a:cubicBezTo>
                    <a:pt x="199146" y="216891"/>
                    <a:pt x="195733" y="216322"/>
                    <a:pt x="191181" y="216322"/>
                  </a:cubicBezTo>
                  <a:cubicBezTo>
                    <a:pt x="180370" y="216322"/>
                    <a:pt x="172973" y="223153"/>
                    <a:pt x="172973" y="235107"/>
                  </a:cubicBezTo>
                  <a:lnTo>
                    <a:pt x="172973" y="277803"/>
                  </a:lnTo>
                  <a:lnTo>
                    <a:pt x="147937" y="277803"/>
                  </a:lnTo>
                  <a:lnTo>
                    <a:pt x="147937" y="192412"/>
                  </a:lnTo>
                  <a:close/>
                  <a:moveTo>
                    <a:pt x="234993" y="249339"/>
                  </a:moveTo>
                  <a:cubicBezTo>
                    <a:pt x="235562" y="259017"/>
                    <a:pt x="242390" y="261863"/>
                    <a:pt x="250355" y="261863"/>
                  </a:cubicBezTo>
                  <a:cubicBezTo>
                    <a:pt x="258890" y="261863"/>
                    <a:pt x="262304" y="259017"/>
                    <a:pt x="262304" y="254463"/>
                  </a:cubicBezTo>
                  <a:cubicBezTo>
                    <a:pt x="262304" y="240231"/>
                    <a:pt x="213371" y="251047"/>
                    <a:pt x="213371" y="218029"/>
                  </a:cubicBezTo>
                  <a:cubicBezTo>
                    <a:pt x="213371" y="202659"/>
                    <a:pt x="224182" y="190705"/>
                    <a:pt x="248649" y="190705"/>
                  </a:cubicBezTo>
                  <a:cubicBezTo>
                    <a:pt x="272546" y="190705"/>
                    <a:pt x="285064" y="201521"/>
                    <a:pt x="285633" y="219737"/>
                  </a:cubicBezTo>
                  <a:lnTo>
                    <a:pt x="261735" y="219737"/>
                  </a:lnTo>
                  <a:cubicBezTo>
                    <a:pt x="261735" y="211767"/>
                    <a:pt x="256045" y="208352"/>
                    <a:pt x="248649" y="208352"/>
                  </a:cubicBezTo>
                  <a:cubicBezTo>
                    <a:pt x="240683" y="208352"/>
                    <a:pt x="238407" y="212337"/>
                    <a:pt x="238407" y="215183"/>
                  </a:cubicBezTo>
                  <a:cubicBezTo>
                    <a:pt x="238407" y="229415"/>
                    <a:pt x="287340" y="218599"/>
                    <a:pt x="287340" y="252185"/>
                  </a:cubicBezTo>
                  <a:cubicBezTo>
                    <a:pt x="287340" y="268125"/>
                    <a:pt x="276529" y="278941"/>
                    <a:pt x="250925" y="278941"/>
                  </a:cubicBezTo>
                  <a:cubicBezTo>
                    <a:pt x="226458" y="278941"/>
                    <a:pt x="211664" y="271541"/>
                    <a:pt x="210526" y="248770"/>
                  </a:cubicBezTo>
                  <a:lnTo>
                    <a:pt x="234993" y="248770"/>
                  </a:lnTo>
                  <a:close/>
                  <a:moveTo>
                    <a:pt x="308393" y="212337"/>
                  </a:moveTo>
                  <a:lnTo>
                    <a:pt x="297013" y="212337"/>
                  </a:lnTo>
                  <a:lnTo>
                    <a:pt x="297013" y="192412"/>
                  </a:lnTo>
                  <a:lnTo>
                    <a:pt x="308393" y="192412"/>
                  </a:lnTo>
                  <a:lnTo>
                    <a:pt x="308393" y="170211"/>
                  </a:lnTo>
                  <a:lnTo>
                    <a:pt x="333428" y="170211"/>
                  </a:lnTo>
                  <a:lnTo>
                    <a:pt x="333428" y="192412"/>
                  </a:lnTo>
                  <a:lnTo>
                    <a:pt x="353343" y="192412"/>
                  </a:lnTo>
                  <a:lnTo>
                    <a:pt x="353343" y="212337"/>
                  </a:lnTo>
                  <a:lnTo>
                    <a:pt x="333428" y="212337"/>
                  </a:lnTo>
                  <a:lnTo>
                    <a:pt x="333428" y="244785"/>
                  </a:lnTo>
                  <a:cubicBezTo>
                    <a:pt x="333428" y="252755"/>
                    <a:pt x="337411" y="256170"/>
                    <a:pt x="346515" y="256170"/>
                  </a:cubicBezTo>
                  <a:cubicBezTo>
                    <a:pt x="348791" y="256170"/>
                    <a:pt x="351067" y="256170"/>
                    <a:pt x="355050" y="255601"/>
                  </a:cubicBezTo>
                  <a:lnTo>
                    <a:pt x="355050" y="277803"/>
                  </a:lnTo>
                  <a:cubicBezTo>
                    <a:pt x="351636" y="278372"/>
                    <a:pt x="347084" y="279510"/>
                    <a:pt x="341963" y="279510"/>
                  </a:cubicBezTo>
                  <a:cubicBezTo>
                    <a:pt x="319772" y="279510"/>
                    <a:pt x="308393" y="269833"/>
                    <a:pt x="308393" y="245354"/>
                  </a:cubicBezTo>
                  <a:lnTo>
                    <a:pt x="308393" y="212337"/>
                  </a:lnTo>
                  <a:close/>
                </a:path>
              </a:pathLst>
            </a:custGeom>
            <a:solidFill>
              <a:srgbClr val="858381"/>
            </a:solidFill>
            <a:ln w="5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A1329C7D-0BD0-2F95-E807-ACD8269A0B3F}"/>
                </a:ext>
              </a:extLst>
            </p:cNvPr>
            <p:cNvSpPr/>
            <p:nvPr/>
          </p:nvSpPr>
          <p:spPr>
            <a:xfrm>
              <a:off x="3487075" y="6411984"/>
              <a:ext cx="1250639" cy="290924"/>
            </a:xfrm>
            <a:custGeom>
              <a:avLst/>
              <a:gdLst>
                <a:gd name="connsiteX0" fmla="*/ 1063442 w 1250639"/>
                <a:gd name="connsiteY0" fmla="*/ 223153 h 290924"/>
                <a:gd name="connsiteX1" fmla="*/ 1155049 w 1250639"/>
                <a:gd name="connsiteY1" fmla="*/ 149717 h 290924"/>
                <a:gd name="connsiteX2" fmla="*/ 1188051 w 1250639"/>
                <a:gd name="connsiteY2" fmla="*/ 154272 h 290924"/>
                <a:gd name="connsiteX3" fmla="*/ 1188620 w 1250639"/>
                <a:gd name="connsiteY3" fmla="*/ 154272 h 290924"/>
                <a:gd name="connsiteX4" fmla="*/ 1190327 w 1250639"/>
                <a:gd name="connsiteY4" fmla="*/ 154841 h 290924"/>
                <a:gd name="connsiteX5" fmla="*/ 1192033 w 1250639"/>
                <a:gd name="connsiteY5" fmla="*/ 155410 h 290924"/>
                <a:gd name="connsiteX6" fmla="*/ 1193171 w 1250639"/>
                <a:gd name="connsiteY6" fmla="*/ 155410 h 290924"/>
                <a:gd name="connsiteX7" fmla="*/ 1194310 w 1250639"/>
                <a:gd name="connsiteY7" fmla="*/ 155979 h 290924"/>
                <a:gd name="connsiteX8" fmla="*/ 1199431 w 1250639"/>
                <a:gd name="connsiteY8" fmla="*/ 157687 h 290924"/>
                <a:gd name="connsiteX9" fmla="*/ 1199431 w 1250639"/>
                <a:gd name="connsiteY9" fmla="*/ 157687 h 290924"/>
                <a:gd name="connsiteX10" fmla="*/ 1202276 w 1250639"/>
                <a:gd name="connsiteY10" fmla="*/ 158826 h 290924"/>
                <a:gd name="connsiteX11" fmla="*/ 1202276 w 1250639"/>
                <a:gd name="connsiteY11" fmla="*/ 146871 h 290924"/>
                <a:gd name="connsiteX12" fmla="*/ 1156187 w 1250639"/>
                <a:gd name="connsiteY12" fmla="*/ 106453 h 290924"/>
                <a:gd name="connsiteX13" fmla="*/ 1103840 w 1250639"/>
                <a:gd name="connsiteY13" fmla="*/ 138332 h 290924"/>
                <a:gd name="connsiteX14" fmla="*/ 1069701 w 1250639"/>
                <a:gd name="connsiteY14" fmla="*/ 105884 h 290924"/>
                <a:gd name="connsiteX15" fmla="*/ 1156756 w 1250639"/>
                <a:gd name="connsiteY15" fmla="*/ 60342 h 290924"/>
                <a:gd name="connsiteX16" fmla="*/ 1250640 w 1250639"/>
                <a:gd name="connsiteY16" fmla="*/ 143455 h 290924"/>
                <a:gd name="connsiteX17" fmla="*/ 1250640 w 1250639"/>
                <a:gd name="connsiteY17" fmla="*/ 285772 h 290924"/>
                <a:gd name="connsiteX18" fmla="*/ 1202276 w 1250639"/>
                <a:gd name="connsiteY18" fmla="*/ 285772 h 290924"/>
                <a:gd name="connsiteX19" fmla="*/ 1202276 w 1250639"/>
                <a:gd name="connsiteY19" fmla="*/ 266986 h 290924"/>
                <a:gd name="connsiteX20" fmla="*/ 1199999 w 1250639"/>
                <a:gd name="connsiteY20" fmla="*/ 268694 h 290924"/>
                <a:gd name="connsiteX21" fmla="*/ 1137411 w 1250639"/>
                <a:gd name="connsiteY21" fmla="*/ 290896 h 290924"/>
                <a:gd name="connsiteX22" fmla="*/ 1063442 w 1250639"/>
                <a:gd name="connsiteY22" fmla="*/ 223153 h 290924"/>
                <a:gd name="connsiteX23" fmla="*/ 1111237 w 1250639"/>
                <a:gd name="connsiteY23" fmla="*/ 219737 h 290924"/>
                <a:gd name="connsiteX24" fmla="*/ 1146514 w 1250639"/>
                <a:gd name="connsiteY24" fmla="*/ 247062 h 290924"/>
                <a:gd name="connsiteX25" fmla="*/ 1201706 w 1250639"/>
                <a:gd name="connsiteY25" fmla="*/ 227138 h 290924"/>
                <a:gd name="connsiteX26" fmla="*/ 1201706 w 1250639"/>
                <a:gd name="connsiteY26" fmla="*/ 200382 h 290924"/>
                <a:gd name="connsiteX27" fmla="*/ 1152773 w 1250639"/>
                <a:gd name="connsiteY27" fmla="*/ 190705 h 290924"/>
                <a:gd name="connsiteX28" fmla="*/ 1111237 w 1250639"/>
                <a:gd name="connsiteY28" fmla="*/ 219737 h 290924"/>
                <a:gd name="connsiteX29" fmla="*/ 1111237 w 1250639"/>
                <a:gd name="connsiteY29" fmla="*/ 219737 h 290924"/>
                <a:gd name="connsiteX30" fmla="*/ 862589 w 1250639"/>
                <a:gd name="connsiteY30" fmla="*/ 247631 h 290924"/>
                <a:gd name="connsiteX31" fmla="*/ 894452 w 1250639"/>
                <a:gd name="connsiteY31" fmla="*/ 214614 h 290924"/>
                <a:gd name="connsiteX32" fmla="*/ 958179 w 1250639"/>
                <a:gd name="connsiteY32" fmla="*/ 246493 h 290924"/>
                <a:gd name="connsiteX33" fmla="*/ 992318 w 1250639"/>
                <a:gd name="connsiteY33" fmla="*/ 223722 h 290924"/>
                <a:gd name="connsiteX34" fmla="*/ 976386 w 1250639"/>
                <a:gd name="connsiteY34" fmla="*/ 204936 h 290924"/>
                <a:gd name="connsiteX35" fmla="*/ 966714 w 1250639"/>
                <a:gd name="connsiteY35" fmla="*/ 202090 h 290924"/>
                <a:gd name="connsiteX36" fmla="*/ 937695 w 1250639"/>
                <a:gd name="connsiteY36" fmla="*/ 194689 h 290924"/>
                <a:gd name="connsiteX37" fmla="*/ 871123 w 1250639"/>
                <a:gd name="connsiteY37" fmla="*/ 125239 h 290924"/>
                <a:gd name="connsiteX38" fmla="*/ 951351 w 1250639"/>
                <a:gd name="connsiteY38" fmla="*/ 59773 h 290924"/>
                <a:gd name="connsiteX39" fmla="*/ 1033285 w 1250639"/>
                <a:gd name="connsiteY39" fmla="*/ 96775 h 290924"/>
                <a:gd name="connsiteX40" fmla="*/ 1001422 w 1250639"/>
                <a:gd name="connsiteY40" fmla="*/ 131501 h 290924"/>
                <a:gd name="connsiteX41" fmla="*/ 949644 w 1250639"/>
                <a:gd name="connsiteY41" fmla="*/ 103607 h 290924"/>
                <a:gd name="connsiteX42" fmla="*/ 919488 w 1250639"/>
                <a:gd name="connsiteY42" fmla="*/ 124100 h 290924"/>
                <a:gd name="connsiteX43" fmla="*/ 936557 w 1250639"/>
                <a:gd name="connsiteY43" fmla="*/ 143455 h 290924"/>
                <a:gd name="connsiteX44" fmla="*/ 941109 w 1250639"/>
                <a:gd name="connsiteY44" fmla="*/ 144594 h 290924"/>
                <a:gd name="connsiteX45" fmla="*/ 975817 w 1250639"/>
                <a:gd name="connsiteY45" fmla="*/ 152564 h 290924"/>
                <a:gd name="connsiteX46" fmla="*/ 1041251 w 1250639"/>
                <a:gd name="connsiteY46" fmla="*/ 221445 h 290924"/>
                <a:gd name="connsiteX47" fmla="*/ 953627 w 1250639"/>
                <a:gd name="connsiteY47" fmla="*/ 289757 h 290924"/>
                <a:gd name="connsiteX48" fmla="*/ 862589 w 1250639"/>
                <a:gd name="connsiteY48" fmla="*/ 247631 h 290924"/>
                <a:gd name="connsiteX49" fmla="*/ 862589 w 1250639"/>
                <a:gd name="connsiteY49" fmla="*/ 247631 h 290924"/>
                <a:gd name="connsiteX50" fmla="*/ 649786 w 1250639"/>
                <a:gd name="connsiteY50" fmla="*/ 193551 h 290924"/>
                <a:gd name="connsiteX51" fmla="*/ 649786 w 1250639"/>
                <a:gd name="connsiteY51" fmla="*/ 66035 h 290924"/>
                <a:gd name="connsiteX52" fmla="*/ 700995 w 1250639"/>
                <a:gd name="connsiteY52" fmla="*/ 66035 h 290924"/>
                <a:gd name="connsiteX53" fmla="*/ 700995 w 1250639"/>
                <a:gd name="connsiteY53" fmla="*/ 197536 h 290924"/>
                <a:gd name="connsiteX54" fmla="*/ 741963 w 1250639"/>
                <a:gd name="connsiteY54" fmla="*/ 245354 h 290924"/>
                <a:gd name="connsiteX55" fmla="*/ 782930 w 1250639"/>
                <a:gd name="connsiteY55" fmla="*/ 197536 h 290924"/>
                <a:gd name="connsiteX56" fmla="*/ 782930 w 1250639"/>
                <a:gd name="connsiteY56" fmla="*/ 66035 h 290924"/>
                <a:gd name="connsiteX57" fmla="*/ 834139 w 1250639"/>
                <a:gd name="connsiteY57" fmla="*/ 66035 h 290924"/>
                <a:gd name="connsiteX58" fmla="*/ 834139 w 1250639"/>
                <a:gd name="connsiteY58" fmla="*/ 193551 h 290924"/>
                <a:gd name="connsiteX59" fmla="*/ 741394 w 1250639"/>
                <a:gd name="connsiteY59" fmla="*/ 290326 h 290924"/>
                <a:gd name="connsiteX60" fmla="*/ 649786 w 1250639"/>
                <a:gd name="connsiteY60" fmla="*/ 193551 h 290924"/>
                <a:gd name="connsiteX61" fmla="*/ 649786 w 1250639"/>
                <a:gd name="connsiteY61" fmla="*/ 193551 h 290924"/>
                <a:gd name="connsiteX62" fmla="*/ 514367 w 1250639"/>
                <a:gd name="connsiteY62" fmla="*/ 207783 h 290924"/>
                <a:gd name="connsiteX63" fmla="*/ 514367 w 1250639"/>
                <a:gd name="connsiteY63" fmla="*/ 111576 h 290924"/>
                <a:gd name="connsiteX64" fmla="*/ 481934 w 1250639"/>
                <a:gd name="connsiteY64" fmla="*/ 111576 h 290924"/>
                <a:gd name="connsiteX65" fmla="*/ 481934 w 1250639"/>
                <a:gd name="connsiteY65" fmla="*/ 66035 h 290924"/>
                <a:gd name="connsiteX66" fmla="*/ 514367 w 1250639"/>
                <a:gd name="connsiteY66" fmla="*/ 66035 h 290924"/>
                <a:gd name="connsiteX67" fmla="*/ 514367 w 1250639"/>
                <a:gd name="connsiteY67" fmla="*/ 569 h 290924"/>
                <a:gd name="connsiteX68" fmla="*/ 565007 w 1250639"/>
                <a:gd name="connsiteY68" fmla="*/ 569 h 290924"/>
                <a:gd name="connsiteX69" fmla="*/ 565007 w 1250639"/>
                <a:gd name="connsiteY69" fmla="*/ 66035 h 290924"/>
                <a:gd name="connsiteX70" fmla="*/ 617354 w 1250639"/>
                <a:gd name="connsiteY70" fmla="*/ 66035 h 290924"/>
                <a:gd name="connsiteX71" fmla="*/ 617354 w 1250639"/>
                <a:gd name="connsiteY71" fmla="*/ 111576 h 290924"/>
                <a:gd name="connsiteX72" fmla="*/ 565007 w 1250639"/>
                <a:gd name="connsiteY72" fmla="*/ 111576 h 290924"/>
                <a:gd name="connsiteX73" fmla="*/ 565007 w 1250639"/>
                <a:gd name="connsiteY73" fmla="*/ 200382 h 290924"/>
                <a:gd name="connsiteX74" fmla="*/ 600853 w 1250639"/>
                <a:gd name="connsiteY74" fmla="*/ 240231 h 290924"/>
                <a:gd name="connsiteX75" fmla="*/ 600853 w 1250639"/>
                <a:gd name="connsiteY75" fmla="*/ 240231 h 290924"/>
                <a:gd name="connsiteX76" fmla="*/ 617354 w 1250639"/>
                <a:gd name="connsiteY76" fmla="*/ 239092 h 290924"/>
                <a:gd name="connsiteX77" fmla="*/ 617354 w 1250639"/>
                <a:gd name="connsiteY77" fmla="*/ 284634 h 290924"/>
                <a:gd name="connsiteX78" fmla="*/ 590042 w 1250639"/>
                <a:gd name="connsiteY78" fmla="*/ 285772 h 290924"/>
                <a:gd name="connsiteX79" fmla="*/ 514367 w 1250639"/>
                <a:gd name="connsiteY79" fmla="*/ 207783 h 290924"/>
                <a:gd name="connsiteX80" fmla="*/ 514367 w 1250639"/>
                <a:gd name="connsiteY80" fmla="*/ 207783 h 290924"/>
                <a:gd name="connsiteX81" fmla="*/ 344808 w 1250639"/>
                <a:gd name="connsiteY81" fmla="*/ 285203 h 290924"/>
                <a:gd name="connsiteX82" fmla="*/ 344808 w 1250639"/>
                <a:gd name="connsiteY82" fmla="*/ 144025 h 290924"/>
                <a:gd name="connsiteX83" fmla="*/ 423328 w 1250639"/>
                <a:gd name="connsiteY83" fmla="*/ 65466 h 290924"/>
                <a:gd name="connsiteX84" fmla="*/ 452347 w 1250639"/>
                <a:gd name="connsiteY84" fmla="*/ 65466 h 290924"/>
                <a:gd name="connsiteX85" fmla="*/ 452347 w 1250639"/>
                <a:gd name="connsiteY85" fmla="*/ 111576 h 290924"/>
                <a:gd name="connsiteX86" fmla="*/ 434139 w 1250639"/>
                <a:gd name="connsiteY86" fmla="*/ 111576 h 290924"/>
                <a:gd name="connsiteX87" fmla="*/ 394879 w 1250639"/>
                <a:gd name="connsiteY87" fmla="*/ 150856 h 290924"/>
                <a:gd name="connsiteX88" fmla="*/ 394879 w 1250639"/>
                <a:gd name="connsiteY88" fmla="*/ 150856 h 290924"/>
                <a:gd name="connsiteX89" fmla="*/ 394879 w 1250639"/>
                <a:gd name="connsiteY89" fmla="*/ 285203 h 290924"/>
                <a:gd name="connsiteX90" fmla="*/ 344808 w 1250639"/>
                <a:gd name="connsiteY90" fmla="*/ 285203 h 290924"/>
                <a:gd name="connsiteX91" fmla="*/ 246942 w 1250639"/>
                <a:gd name="connsiteY91" fmla="*/ 285203 h 290924"/>
                <a:gd name="connsiteX92" fmla="*/ 246942 w 1250639"/>
                <a:gd name="connsiteY92" fmla="*/ 70589 h 290924"/>
                <a:gd name="connsiteX93" fmla="*/ 298151 w 1250639"/>
                <a:gd name="connsiteY93" fmla="*/ 140609 h 290924"/>
                <a:gd name="connsiteX94" fmla="*/ 298151 w 1250639"/>
                <a:gd name="connsiteY94" fmla="*/ 285203 h 290924"/>
                <a:gd name="connsiteX95" fmla="*/ 246942 w 1250639"/>
                <a:gd name="connsiteY95" fmla="*/ 285203 h 290924"/>
                <a:gd name="connsiteX96" fmla="*/ 77951 w 1250639"/>
                <a:gd name="connsiteY96" fmla="*/ 285203 h 290924"/>
                <a:gd name="connsiteX97" fmla="*/ 0 w 1250639"/>
                <a:gd name="connsiteY97" fmla="*/ 65466 h 290924"/>
                <a:gd name="connsiteX98" fmla="*/ 52347 w 1250639"/>
                <a:gd name="connsiteY98" fmla="*/ 65466 h 290924"/>
                <a:gd name="connsiteX99" fmla="*/ 105832 w 1250639"/>
                <a:gd name="connsiteY99" fmla="*/ 226568 h 290924"/>
                <a:gd name="connsiteX100" fmla="*/ 159317 w 1250639"/>
                <a:gd name="connsiteY100" fmla="*/ 65466 h 290924"/>
                <a:gd name="connsiteX101" fmla="*/ 211664 w 1250639"/>
                <a:gd name="connsiteY101" fmla="*/ 65466 h 290924"/>
                <a:gd name="connsiteX102" fmla="*/ 133713 w 1250639"/>
                <a:gd name="connsiteY102" fmla="*/ 285203 h 290924"/>
                <a:gd name="connsiteX103" fmla="*/ 77951 w 1250639"/>
                <a:gd name="connsiteY103" fmla="*/ 285203 h 290924"/>
                <a:gd name="connsiteX104" fmla="*/ 246942 w 1250639"/>
                <a:gd name="connsiteY104" fmla="*/ 0 h 290924"/>
                <a:gd name="connsiteX105" fmla="*/ 297013 w 1250639"/>
                <a:gd name="connsiteY105" fmla="*/ 0 h 290924"/>
                <a:gd name="connsiteX106" fmla="*/ 246942 w 1250639"/>
                <a:gd name="connsiteY106" fmla="*/ 60342 h 290924"/>
                <a:gd name="connsiteX107" fmla="*/ 246942 w 1250639"/>
                <a:gd name="connsiteY107" fmla="*/ 0 h 290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</a:cxnLst>
              <a:rect l="l" t="t" r="r" b="b"/>
              <a:pathLst>
                <a:path w="1250639" h="290924">
                  <a:moveTo>
                    <a:pt x="1063442" y="223153"/>
                  </a:moveTo>
                  <a:cubicBezTo>
                    <a:pt x="1063442" y="173057"/>
                    <a:pt x="1104409" y="149717"/>
                    <a:pt x="1155049" y="149717"/>
                  </a:cubicBezTo>
                  <a:cubicBezTo>
                    <a:pt x="1166429" y="149717"/>
                    <a:pt x="1177240" y="151425"/>
                    <a:pt x="1188051" y="154272"/>
                  </a:cubicBezTo>
                  <a:lnTo>
                    <a:pt x="1188620" y="154272"/>
                  </a:lnTo>
                  <a:cubicBezTo>
                    <a:pt x="1189188" y="154272"/>
                    <a:pt x="1189758" y="154272"/>
                    <a:pt x="1190327" y="154841"/>
                  </a:cubicBezTo>
                  <a:cubicBezTo>
                    <a:pt x="1190896" y="155410"/>
                    <a:pt x="1191465" y="154841"/>
                    <a:pt x="1192033" y="155410"/>
                  </a:cubicBezTo>
                  <a:cubicBezTo>
                    <a:pt x="1192603" y="155410"/>
                    <a:pt x="1192603" y="155410"/>
                    <a:pt x="1193171" y="155410"/>
                  </a:cubicBezTo>
                  <a:cubicBezTo>
                    <a:pt x="1193741" y="155410"/>
                    <a:pt x="1194310" y="155410"/>
                    <a:pt x="1194310" y="155979"/>
                  </a:cubicBezTo>
                  <a:cubicBezTo>
                    <a:pt x="1196016" y="156549"/>
                    <a:pt x="1198293" y="157118"/>
                    <a:pt x="1199431" y="157687"/>
                  </a:cubicBezTo>
                  <a:lnTo>
                    <a:pt x="1199431" y="157687"/>
                  </a:lnTo>
                  <a:cubicBezTo>
                    <a:pt x="1200568" y="158256"/>
                    <a:pt x="1201706" y="158256"/>
                    <a:pt x="1202276" y="158826"/>
                  </a:cubicBezTo>
                  <a:lnTo>
                    <a:pt x="1202276" y="146871"/>
                  </a:lnTo>
                  <a:cubicBezTo>
                    <a:pt x="1202276" y="124100"/>
                    <a:pt x="1183499" y="105884"/>
                    <a:pt x="1156187" y="106453"/>
                  </a:cubicBezTo>
                  <a:cubicBezTo>
                    <a:pt x="1133997" y="106453"/>
                    <a:pt x="1114082" y="118977"/>
                    <a:pt x="1103840" y="138332"/>
                  </a:cubicBezTo>
                  <a:lnTo>
                    <a:pt x="1069701" y="105884"/>
                  </a:lnTo>
                  <a:cubicBezTo>
                    <a:pt x="1087340" y="75143"/>
                    <a:pt x="1123186" y="60342"/>
                    <a:pt x="1156756" y="60342"/>
                  </a:cubicBezTo>
                  <a:cubicBezTo>
                    <a:pt x="1211379" y="60342"/>
                    <a:pt x="1250640" y="87098"/>
                    <a:pt x="1250640" y="143455"/>
                  </a:cubicBezTo>
                  <a:lnTo>
                    <a:pt x="1250640" y="285772"/>
                  </a:lnTo>
                  <a:lnTo>
                    <a:pt x="1202276" y="285772"/>
                  </a:lnTo>
                  <a:lnTo>
                    <a:pt x="1202276" y="266986"/>
                  </a:lnTo>
                  <a:cubicBezTo>
                    <a:pt x="1201706" y="267556"/>
                    <a:pt x="1201137" y="268125"/>
                    <a:pt x="1199999" y="268694"/>
                  </a:cubicBezTo>
                  <a:cubicBezTo>
                    <a:pt x="1182361" y="283495"/>
                    <a:pt x="1160170" y="291465"/>
                    <a:pt x="1137411" y="290896"/>
                  </a:cubicBezTo>
                  <a:cubicBezTo>
                    <a:pt x="1097012" y="290326"/>
                    <a:pt x="1063442" y="265848"/>
                    <a:pt x="1063442" y="223153"/>
                  </a:cubicBezTo>
                  <a:close/>
                  <a:moveTo>
                    <a:pt x="1111237" y="219737"/>
                  </a:moveTo>
                  <a:cubicBezTo>
                    <a:pt x="1111237" y="234538"/>
                    <a:pt x="1122617" y="247062"/>
                    <a:pt x="1146514" y="247062"/>
                  </a:cubicBezTo>
                  <a:cubicBezTo>
                    <a:pt x="1166429" y="247062"/>
                    <a:pt x="1186344" y="240231"/>
                    <a:pt x="1201706" y="227138"/>
                  </a:cubicBezTo>
                  <a:lnTo>
                    <a:pt x="1201706" y="200382"/>
                  </a:lnTo>
                  <a:cubicBezTo>
                    <a:pt x="1186344" y="194120"/>
                    <a:pt x="1169843" y="190705"/>
                    <a:pt x="1152773" y="190705"/>
                  </a:cubicBezTo>
                  <a:cubicBezTo>
                    <a:pt x="1128307" y="190705"/>
                    <a:pt x="1111237" y="200951"/>
                    <a:pt x="1111237" y="219737"/>
                  </a:cubicBezTo>
                  <a:lnTo>
                    <a:pt x="1111237" y="219737"/>
                  </a:lnTo>
                  <a:close/>
                  <a:moveTo>
                    <a:pt x="862589" y="247631"/>
                  </a:moveTo>
                  <a:lnTo>
                    <a:pt x="894452" y="214614"/>
                  </a:lnTo>
                  <a:cubicBezTo>
                    <a:pt x="909246" y="235107"/>
                    <a:pt x="932574" y="247062"/>
                    <a:pt x="958179" y="246493"/>
                  </a:cubicBezTo>
                  <a:cubicBezTo>
                    <a:pt x="984921" y="246493"/>
                    <a:pt x="992318" y="234538"/>
                    <a:pt x="992318" y="223722"/>
                  </a:cubicBezTo>
                  <a:cubicBezTo>
                    <a:pt x="992318" y="215752"/>
                    <a:pt x="988335" y="209490"/>
                    <a:pt x="976386" y="204936"/>
                  </a:cubicBezTo>
                  <a:cubicBezTo>
                    <a:pt x="973542" y="203798"/>
                    <a:pt x="970127" y="202659"/>
                    <a:pt x="966714" y="202090"/>
                  </a:cubicBezTo>
                  <a:lnTo>
                    <a:pt x="937695" y="194689"/>
                  </a:lnTo>
                  <a:cubicBezTo>
                    <a:pt x="896728" y="184443"/>
                    <a:pt x="871123" y="163380"/>
                    <a:pt x="871123" y="125239"/>
                  </a:cubicBezTo>
                  <a:cubicBezTo>
                    <a:pt x="871123" y="84252"/>
                    <a:pt x="905263" y="59773"/>
                    <a:pt x="951351" y="59773"/>
                  </a:cubicBezTo>
                  <a:cubicBezTo>
                    <a:pt x="988335" y="59773"/>
                    <a:pt x="1013371" y="75713"/>
                    <a:pt x="1033285" y="96775"/>
                  </a:cubicBezTo>
                  <a:lnTo>
                    <a:pt x="1001422" y="131501"/>
                  </a:lnTo>
                  <a:cubicBezTo>
                    <a:pt x="989473" y="114423"/>
                    <a:pt x="970127" y="104176"/>
                    <a:pt x="949644" y="103607"/>
                  </a:cubicBezTo>
                  <a:cubicBezTo>
                    <a:pt x="930867" y="103607"/>
                    <a:pt x="919488" y="113284"/>
                    <a:pt x="919488" y="124100"/>
                  </a:cubicBezTo>
                  <a:cubicBezTo>
                    <a:pt x="919488" y="133778"/>
                    <a:pt x="926884" y="140040"/>
                    <a:pt x="936557" y="143455"/>
                  </a:cubicBezTo>
                  <a:cubicBezTo>
                    <a:pt x="938264" y="144025"/>
                    <a:pt x="939402" y="144594"/>
                    <a:pt x="941109" y="144594"/>
                  </a:cubicBezTo>
                  <a:lnTo>
                    <a:pt x="975817" y="152564"/>
                  </a:lnTo>
                  <a:cubicBezTo>
                    <a:pt x="1013371" y="161672"/>
                    <a:pt x="1041251" y="182735"/>
                    <a:pt x="1041251" y="221445"/>
                  </a:cubicBezTo>
                  <a:cubicBezTo>
                    <a:pt x="1041251" y="259586"/>
                    <a:pt x="1011664" y="289757"/>
                    <a:pt x="953627" y="289757"/>
                  </a:cubicBezTo>
                  <a:cubicBezTo>
                    <a:pt x="908108" y="290326"/>
                    <a:pt x="879658" y="269264"/>
                    <a:pt x="862589" y="247631"/>
                  </a:cubicBezTo>
                  <a:lnTo>
                    <a:pt x="862589" y="247631"/>
                  </a:lnTo>
                  <a:close/>
                  <a:moveTo>
                    <a:pt x="649786" y="193551"/>
                  </a:moveTo>
                  <a:lnTo>
                    <a:pt x="649786" y="66035"/>
                  </a:lnTo>
                  <a:lnTo>
                    <a:pt x="700995" y="66035"/>
                  </a:lnTo>
                  <a:lnTo>
                    <a:pt x="700995" y="197536"/>
                  </a:lnTo>
                  <a:cubicBezTo>
                    <a:pt x="700995" y="225999"/>
                    <a:pt x="715789" y="245354"/>
                    <a:pt x="741963" y="245354"/>
                  </a:cubicBezTo>
                  <a:cubicBezTo>
                    <a:pt x="768136" y="245354"/>
                    <a:pt x="782930" y="226568"/>
                    <a:pt x="782930" y="197536"/>
                  </a:cubicBezTo>
                  <a:lnTo>
                    <a:pt x="782930" y="66035"/>
                  </a:lnTo>
                  <a:lnTo>
                    <a:pt x="834139" y="66035"/>
                  </a:lnTo>
                  <a:lnTo>
                    <a:pt x="834139" y="193551"/>
                  </a:lnTo>
                  <a:cubicBezTo>
                    <a:pt x="834139" y="255601"/>
                    <a:pt x="790327" y="290326"/>
                    <a:pt x="741394" y="290326"/>
                  </a:cubicBezTo>
                  <a:cubicBezTo>
                    <a:pt x="692460" y="290326"/>
                    <a:pt x="650355" y="255601"/>
                    <a:pt x="649786" y="193551"/>
                  </a:cubicBezTo>
                  <a:lnTo>
                    <a:pt x="649786" y="193551"/>
                  </a:lnTo>
                  <a:close/>
                  <a:moveTo>
                    <a:pt x="514367" y="207783"/>
                  </a:moveTo>
                  <a:lnTo>
                    <a:pt x="514367" y="111576"/>
                  </a:lnTo>
                  <a:lnTo>
                    <a:pt x="481934" y="111576"/>
                  </a:lnTo>
                  <a:lnTo>
                    <a:pt x="481934" y="66035"/>
                  </a:lnTo>
                  <a:lnTo>
                    <a:pt x="514367" y="66035"/>
                  </a:lnTo>
                  <a:lnTo>
                    <a:pt x="514367" y="569"/>
                  </a:lnTo>
                  <a:lnTo>
                    <a:pt x="565007" y="569"/>
                  </a:lnTo>
                  <a:lnTo>
                    <a:pt x="565007" y="66035"/>
                  </a:lnTo>
                  <a:lnTo>
                    <a:pt x="617354" y="66035"/>
                  </a:lnTo>
                  <a:lnTo>
                    <a:pt x="617354" y="111576"/>
                  </a:lnTo>
                  <a:lnTo>
                    <a:pt x="565007" y="111576"/>
                  </a:lnTo>
                  <a:lnTo>
                    <a:pt x="565007" y="200382"/>
                  </a:lnTo>
                  <a:cubicBezTo>
                    <a:pt x="565007" y="232261"/>
                    <a:pt x="572404" y="240231"/>
                    <a:pt x="600853" y="240231"/>
                  </a:cubicBezTo>
                  <a:lnTo>
                    <a:pt x="600853" y="240231"/>
                  </a:lnTo>
                  <a:cubicBezTo>
                    <a:pt x="605405" y="240231"/>
                    <a:pt x="615647" y="239662"/>
                    <a:pt x="617354" y="239092"/>
                  </a:cubicBezTo>
                  <a:lnTo>
                    <a:pt x="617354" y="284634"/>
                  </a:lnTo>
                  <a:cubicBezTo>
                    <a:pt x="616216" y="284634"/>
                    <a:pt x="606543" y="285772"/>
                    <a:pt x="590042" y="285772"/>
                  </a:cubicBezTo>
                  <a:cubicBezTo>
                    <a:pt x="532574" y="285772"/>
                    <a:pt x="514367" y="263571"/>
                    <a:pt x="514367" y="207783"/>
                  </a:cubicBezTo>
                  <a:lnTo>
                    <a:pt x="514367" y="207783"/>
                  </a:lnTo>
                  <a:close/>
                  <a:moveTo>
                    <a:pt x="344808" y="285203"/>
                  </a:moveTo>
                  <a:lnTo>
                    <a:pt x="344808" y="144025"/>
                  </a:lnTo>
                  <a:cubicBezTo>
                    <a:pt x="344808" y="100760"/>
                    <a:pt x="380085" y="65466"/>
                    <a:pt x="423328" y="65466"/>
                  </a:cubicBezTo>
                  <a:lnTo>
                    <a:pt x="452347" y="65466"/>
                  </a:lnTo>
                  <a:lnTo>
                    <a:pt x="452347" y="111576"/>
                  </a:lnTo>
                  <a:lnTo>
                    <a:pt x="434139" y="111576"/>
                  </a:lnTo>
                  <a:cubicBezTo>
                    <a:pt x="412518" y="111576"/>
                    <a:pt x="394879" y="129224"/>
                    <a:pt x="394879" y="150856"/>
                  </a:cubicBezTo>
                  <a:lnTo>
                    <a:pt x="394879" y="150856"/>
                  </a:lnTo>
                  <a:lnTo>
                    <a:pt x="394879" y="285203"/>
                  </a:lnTo>
                  <a:lnTo>
                    <a:pt x="344808" y="285203"/>
                  </a:lnTo>
                  <a:close/>
                  <a:moveTo>
                    <a:pt x="246942" y="285203"/>
                  </a:moveTo>
                  <a:lnTo>
                    <a:pt x="246942" y="70589"/>
                  </a:lnTo>
                  <a:cubicBezTo>
                    <a:pt x="276529" y="81405"/>
                    <a:pt x="296444" y="109299"/>
                    <a:pt x="298151" y="140609"/>
                  </a:cubicBezTo>
                  <a:lnTo>
                    <a:pt x="298151" y="285203"/>
                  </a:lnTo>
                  <a:lnTo>
                    <a:pt x="246942" y="285203"/>
                  </a:lnTo>
                  <a:close/>
                  <a:moveTo>
                    <a:pt x="77951" y="285203"/>
                  </a:moveTo>
                  <a:lnTo>
                    <a:pt x="0" y="65466"/>
                  </a:lnTo>
                  <a:lnTo>
                    <a:pt x="52347" y="65466"/>
                  </a:lnTo>
                  <a:lnTo>
                    <a:pt x="105832" y="226568"/>
                  </a:lnTo>
                  <a:lnTo>
                    <a:pt x="159317" y="65466"/>
                  </a:lnTo>
                  <a:lnTo>
                    <a:pt x="211664" y="65466"/>
                  </a:lnTo>
                  <a:lnTo>
                    <a:pt x="133713" y="285203"/>
                  </a:lnTo>
                  <a:lnTo>
                    <a:pt x="77951" y="285203"/>
                  </a:lnTo>
                  <a:close/>
                  <a:moveTo>
                    <a:pt x="246942" y="0"/>
                  </a:moveTo>
                  <a:lnTo>
                    <a:pt x="297013" y="0"/>
                  </a:lnTo>
                  <a:cubicBezTo>
                    <a:pt x="292461" y="27325"/>
                    <a:pt x="273115" y="50665"/>
                    <a:pt x="246942" y="60342"/>
                  </a:cubicBezTo>
                  <a:lnTo>
                    <a:pt x="246942" y="0"/>
                  </a:lnTo>
                  <a:close/>
                </a:path>
              </a:pathLst>
            </a:custGeom>
            <a:solidFill>
              <a:srgbClr val="858381"/>
            </a:solidFill>
            <a:ln w="5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57770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(4-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E5BB5E74-4CDC-8675-9F3B-A04814A62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19" y="457200"/>
            <a:ext cx="10735547" cy="940079"/>
          </a:xfrm>
          <a:prstGeom prst="rect">
            <a:avLst/>
          </a:prstGeom>
        </p:spPr>
        <p:txBody>
          <a:bodyPr lIns="0" tIns="0" rIns="0" bIns="0"/>
          <a:lstStyle>
            <a:lvl1pPr>
              <a:defRPr sz="3000" b="1"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53F43E42-8873-0DDB-4BC3-B31546BC8CC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31519" y="1737359"/>
            <a:ext cx="2481235" cy="434071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  <a:buNone/>
              <a:defRPr sz="1200"/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  <a:defRPr sz="1200"/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  <a:defRPr sz="1200"/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  <a:defRPr sz="12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36312D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A666D999-77F7-CDCA-7DAB-B2939EAB122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487075" y="1737359"/>
            <a:ext cx="2481235" cy="434071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  <a:buNone/>
              <a:defRPr sz="1200"/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  <a:defRPr sz="1200"/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  <a:defRPr sz="1200"/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  <a:defRPr sz="12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36312D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5B345FCE-743E-92B7-395B-0F2B8B3F4EB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230275" y="1737359"/>
            <a:ext cx="2481235" cy="434071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  <a:buNone/>
              <a:defRPr sz="1200"/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  <a:defRPr sz="1200"/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  <a:defRPr sz="1200"/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  <a:defRPr sz="12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36312D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805A9AF5-DCB4-D965-C99C-4995AF4DCE6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985832" y="1737359"/>
            <a:ext cx="2481235" cy="434071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  <a:buNone/>
              <a:defRPr sz="1200"/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  <a:defRPr sz="1200"/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  <a:defRPr sz="1200"/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  <a:defRPr sz="12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36312D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9650198-9151-95B9-A607-FBB8FBBB6ECA}"/>
              </a:ext>
            </a:extLst>
          </p:cNvPr>
          <p:cNvGrpSpPr/>
          <p:nvPr userDrawn="1"/>
        </p:nvGrpSpPr>
        <p:grpSpPr>
          <a:xfrm>
            <a:off x="9821208" y="6370064"/>
            <a:ext cx="1645859" cy="201757"/>
            <a:chOff x="3487075" y="6411984"/>
            <a:chExt cx="2373256" cy="290924"/>
          </a:xfrm>
        </p:grpSpPr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69C1E3C2-5859-29CF-7393-F8066C8D04B1}"/>
                </a:ext>
              </a:extLst>
            </p:cNvPr>
            <p:cNvSpPr/>
            <p:nvPr/>
          </p:nvSpPr>
          <p:spPr>
            <a:xfrm>
              <a:off x="4927757" y="6418246"/>
              <a:ext cx="932574" cy="279510"/>
            </a:xfrm>
            <a:custGeom>
              <a:avLst/>
              <a:gdLst>
                <a:gd name="connsiteX0" fmla="*/ 569 w 932574"/>
                <a:gd name="connsiteY0" fmla="*/ 6831 h 279510"/>
                <a:gd name="connsiteX1" fmla="*/ 84210 w 932574"/>
                <a:gd name="connsiteY1" fmla="*/ 6831 h 279510"/>
                <a:gd name="connsiteX2" fmla="*/ 84210 w 932574"/>
                <a:gd name="connsiteY2" fmla="*/ 28463 h 279510"/>
                <a:gd name="connsiteX3" fmla="*/ 27311 w 932574"/>
                <a:gd name="connsiteY3" fmla="*/ 28463 h 279510"/>
                <a:gd name="connsiteX4" fmla="*/ 27311 w 932574"/>
                <a:gd name="connsiteY4" fmla="*/ 53511 h 279510"/>
                <a:gd name="connsiteX5" fmla="*/ 80797 w 932574"/>
                <a:gd name="connsiteY5" fmla="*/ 53511 h 279510"/>
                <a:gd name="connsiteX6" fmla="*/ 80797 w 932574"/>
                <a:gd name="connsiteY6" fmla="*/ 74574 h 279510"/>
                <a:gd name="connsiteX7" fmla="*/ 27311 w 932574"/>
                <a:gd name="connsiteY7" fmla="*/ 74574 h 279510"/>
                <a:gd name="connsiteX8" fmla="*/ 27311 w 932574"/>
                <a:gd name="connsiteY8" fmla="*/ 103037 h 279510"/>
                <a:gd name="connsiteX9" fmla="*/ 85348 w 932574"/>
                <a:gd name="connsiteY9" fmla="*/ 103037 h 279510"/>
                <a:gd name="connsiteX10" fmla="*/ 85348 w 932574"/>
                <a:gd name="connsiteY10" fmla="*/ 124670 h 279510"/>
                <a:gd name="connsiteX11" fmla="*/ 0 w 932574"/>
                <a:gd name="connsiteY11" fmla="*/ 124670 h 279510"/>
                <a:gd name="connsiteX12" fmla="*/ 0 w 932574"/>
                <a:gd name="connsiteY12" fmla="*/ 6831 h 279510"/>
                <a:gd name="connsiteX13" fmla="*/ 104694 w 932574"/>
                <a:gd name="connsiteY13" fmla="*/ 39279 h 279510"/>
                <a:gd name="connsiteX14" fmla="*/ 129730 w 932574"/>
                <a:gd name="connsiteY14" fmla="*/ 39279 h 279510"/>
                <a:gd name="connsiteX15" fmla="*/ 129730 w 932574"/>
                <a:gd name="connsiteY15" fmla="*/ 52942 h 279510"/>
                <a:gd name="connsiteX16" fmla="*/ 130299 w 932574"/>
                <a:gd name="connsiteY16" fmla="*/ 52942 h 279510"/>
                <a:gd name="connsiteX17" fmla="*/ 158179 w 932574"/>
                <a:gd name="connsiteY17" fmla="*/ 37572 h 279510"/>
                <a:gd name="connsiteX18" fmla="*/ 186060 w 932574"/>
                <a:gd name="connsiteY18" fmla="*/ 68881 h 279510"/>
                <a:gd name="connsiteX19" fmla="*/ 186060 w 932574"/>
                <a:gd name="connsiteY19" fmla="*/ 124670 h 279510"/>
                <a:gd name="connsiteX20" fmla="*/ 161024 w 932574"/>
                <a:gd name="connsiteY20" fmla="*/ 124670 h 279510"/>
                <a:gd name="connsiteX21" fmla="*/ 161024 w 932574"/>
                <a:gd name="connsiteY21" fmla="*/ 75713 h 279510"/>
                <a:gd name="connsiteX22" fmla="*/ 147368 w 932574"/>
                <a:gd name="connsiteY22" fmla="*/ 59204 h 279510"/>
                <a:gd name="connsiteX23" fmla="*/ 129730 w 932574"/>
                <a:gd name="connsiteY23" fmla="*/ 77420 h 279510"/>
                <a:gd name="connsiteX24" fmla="*/ 129730 w 932574"/>
                <a:gd name="connsiteY24" fmla="*/ 124670 h 279510"/>
                <a:gd name="connsiteX25" fmla="*/ 104694 w 932574"/>
                <a:gd name="connsiteY25" fmla="*/ 124670 h 279510"/>
                <a:gd name="connsiteX26" fmla="*/ 104694 w 932574"/>
                <a:gd name="connsiteY26" fmla="*/ 39279 h 279510"/>
                <a:gd name="connsiteX27" fmla="*/ 287340 w 932574"/>
                <a:gd name="connsiteY27" fmla="*/ 39279 h 279510"/>
                <a:gd name="connsiteX28" fmla="*/ 287340 w 932574"/>
                <a:gd name="connsiteY28" fmla="*/ 58065 h 279510"/>
                <a:gd name="connsiteX29" fmla="*/ 271408 w 932574"/>
                <a:gd name="connsiteY29" fmla="*/ 58065 h 279510"/>
                <a:gd name="connsiteX30" fmla="*/ 273684 w 932574"/>
                <a:gd name="connsiteY30" fmla="*/ 69451 h 279510"/>
                <a:gd name="connsiteX31" fmla="*/ 239545 w 932574"/>
                <a:gd name="connsiteY31" fmla="*/ 100760 h 279510"/>
                <a:gd name="connsiteX32" fmla="*/ 225320 w 932574"/>
                <a:gd name="connsiteY32" fmla="*/ 98483 h 279510"/>
                <a:gd name="connsiteX33" fmla="*/ 223044 w 932574"/>
                <a:gd name="connsiteY33" fmla="*/ 103607 h 279510"/>
                <a:gd name="connsiteX34" fmla="*/ 285064 w 932574"/>
                <a:gd name="connsiteY34" fmla="*/ 130932 h 279510"/>
                <a:gd name="connsiteX35" fmla="*/ 240114 w 932574"/>
                <a:gd name="connsiteY35" fmla="*/ 157118 h 279510"/>
                <a:gd name="connsiteX36" fmla="*/ 198578 w 932574"/>
                <a:gd name="connsiteY36" fmla="*/ 137763 h 279510"/>
                <a:gd name="connsiteX37" fmla="*/ 207681 w 932574"/>
                <a:gd name="connsiteY37" fmla="*/ 122962 h 279510"/>
                <a:gd name="connsiteX38" fmla="*/ 200284 w 932574"/>
                <a:gd name="connsiteY38" fmla="*/ 109869 h 279510"/>
                <a:gd name="connsiteX39" fmla="*/ 212802 w 932574"/>
                <a:gd name="connsiteY39" fmla="*/ 91652 h 279510"/>
                <a:gd name="connsiteX40" fmla="*/ 204267 w 932574"/>
                <a:gd name="connsiteY40" fmla="*/ 69451 h 279510"/>
                <a:gd name="connsiteX41" fmla="*/ 238976 w 932574"/>
                <a:gd name="connsiteY41" fmla="*/ 38141 h 279510"/>
                <a:gd name="connsiteX42" fmla="*/ 251494 w 932574"/>
                <a:gd name="connsiteY42" fmla="*/ 39849 h 279510"/>
                <a:gd name="connsiteX43" fmla="*/ 287340 w 932574"/>
                <a:gd name="connsiteY43" fmla="*/ 39849 h 279510"/>
                <a:gd name="connsiteX44" fmla="*/ 222475 w 932574"/>
                <a:gd name="connsiteY44" fmla="*/ 127516 h 279510"/>
                <a:gd name="connsiteX45" fmla="*/ 219061 w 932574"/>
                <a:gd name="connsiteY45" fmla="*/ 133778 h 279510"/>
                <a:gd name="connsiteX46" fmla="*/ 241821 w 932574"/>
                <a:gd name="connsiteY46" fmla="*/ 141748 h 279510"/>
                <a:gd name="connsiteX47" fmla="*/ 261735 w 932574"/>
                <a:gd name="connsiteY47" fmla="*/ 133778 h 279510"/>
                <a:gd name="connsiteX48" fmla="*/ 222475 w 932574"/>
                <a:gd name="connsiteY48" fmla="*/ 127516 h 279510"/>
                <a:gd name="connsiteX49" fmla="*/ 251494 w 932574"/>
                <a:gd name="connsiteY49" fmla="*/ 69451 h 279510"/>
                <a:gd name="connsiteX50" fmla="*/ 239545 w 932574"/>
                <a:gd name="connsiteY50" fmla="*/ 54080 h 279510"/>
                <a:gd name="connsiteX51" fmla="*/ 227596 w 932574"/>
                <a:gd name="connsiteY51" fmla="*/ 69451 h 279510"/>
                <a:gd name="connsiteX52" fmla="*/ 239545 w 932574"/>
                <a:gd name="connsiteY52" fmla="*/ 84821 h 279510"/>
                <a:gd name="connsiteX53" fmla="*/ 251494 w 932574"/>
                <a:gd name="connsiteY53" fmla="*/ 69451 h 279510"/>
                <a:gd name="connsiteX54" fmla="*/ 299858 w 932574"/>
                <a:gd name="connsiteY54" fmla="*/ 14232 h 279510"/>
                <a:gd name="connsiteX55" fmla="*/ 314082 w 932574"/>
                <a:gd name="connsiteY55" fmla="*/ 0 h 279510"/>
                <a:gd name="connsiteX56" fmla="*/ 328876 w 932574"/>
                <a:gd name="connsiteY56" fmla="*/ 14232 h 279510"/>
                <a:gd name="connsiteX57" fmla="*/ 314082 w 932574"/>
                <a:gd name="connsiteY57" fmla="*/ 28463 h 279510"/>
                <a:gd name="connsiteX58" fmla="*/ 299858 w 932574"/>
                <a:gd name="connsiteY58" fmla="*/ 14232 h 279510"/>
                <a:gd name="connsiteX59" fmla="*/ 301565 w 932574"/>
                <a:gd name="connsiteY59" fmla="*/ 39279 h 279510"/>
                <a:gd name="connsiteX60" fmla="*/ 326600 w 932574"/>
                <a:gd name="connsiteY60" fmla="*/ 39279 h 279510"/>
                <a:gd name="connsiteX61" fmla="*/ 326600 w 932574"/>
                <a:gd name="connsiteY61" fmla="*/ 124670 h 279510"/>
                <a:gd name="connsiteX62" fmla="*/ 301565 w 932574"/>
                <a:gd name="connsiteY62" fmla="*/ 124670 h 279510"/>
                <a:gd name="connsiteX63" fmla="*/ 301565 w 932574"/>
                <a:gd name="connsiteY63" fmla="*/ 39279 h 279510"/>
                <a:gd name="connsiteX64" fmla="*/ 347653 w 932574"/>
                <a:gd name="connsiteY64" fmla="*/ 39279 h 279510"/>
                <a:gd name="connsiteX65" fmla="*/ 372688 w 932574"/>
                <a:gd name="connsiteY65" fmla="*/ 39279 h 279510"/>
                <a:gd name="connsiteX66" fmla="*/ 372688 w 932574"/>
                <a:gd name="connsiteY66" fmla="*/ 52942 h 279510"/>
                <a:gd name="connsiteX67" fmla="*/ 373258 w 932574"/>
                <a:gd name="connsiteY67" fmla="*/ 52942 h 279510"/>
                <a:gd name="connsiteX68" fmla="*/ 401138 w 932574"/>
                <a:gd name="connsiteY68" fmla="*/ 37572 h 279510"/>
                <a:gd name="connsiteX69" fmla="*/ 429018 w 932574"/>
                <a:gd name="connsiteY69" fmla="*/ 68881 h 279510"/>
                <a:gd name="connsiteX70" fmla="*/ 429018 w 932574"/>
                <a:gd name="connsiteY70" fmla="*/ 124670 h 279510"/>
                <a:gd name="connsiteX71" fmla="*/ 403983 w 932574"/>
                <a:gd name="connsiteY71" fmla="*/ 124670 h 279510"/>
                <a:gd name="connsiteX72" fmla="*/ 403983 w 932574"/>
                <a:gd name="connsiteY72" fmla="*/ 75713 h 279510"/>
                <a:gd name="connsiteX73" fmla="*/ 390327 w 932574"/>
                <a:gd name="connsiteY73" fmla="*/ 59204 h 279510"/>
                <a:gd name="connsiteX74" fmla="*/ 372688 w 932574"/>
                <a:gd name="connsiteY74" fmla="*/ 77420 h 279510"/>
                <a:gd name="connsiteX75" fmla="*/ 372688 w 932574"/>
                <a:gd name="connsiteY75" fmla="*/ 124670 h 279510"/>
                <a:gd name="connsiteX76" fmla="*/ 347653 w 932574"/>
                <a:gd name="connsiteY76" fmla="*/ 124670 h 279510"/>
                <a:gd name="connsiteX77" fmla="*/ 347653 w 932574"/>
                <a:gd name="connsiteY77" fmla="*/ 39279 h 279510"/>
                <a:gd name="connsiteX78" fmla="*/ 526316 w 932574"/>
                <a:gd name="connsiteY78" fmla="*/ 93360 h 279510"/>
                <a:gd name="connsiteX79" fmla="*/ 487055 w 932574"/>
                <a:gd name="connsiteY79" fmla="*/ 126377 h 279510"/>
                <a:gd name="connsiteX80" fmla="*/ 445519 w 932574"/>
                <a:gd name="connsiteY80" fmla="*/ 81975 h 279510"/>
                <a:gd name="connsiteX81" fmla="*/ 487624 w 932574"/>
                <a:gd name="connsiteY81" fmla="*/ 37572 h 279510"/>
                <a:gd name="connsiteX82" fmla="*/ 526316 w 932574"/>
                <a:gd name="connsiteY82" fmla="*/ 83113 h 279510"/>
                <a:gd name="connsiteX83" fmla="*/ 526316 w 932574"/>
                <a:gd name="connsiteY83" fmla="*/ 86529 h 279510"/>
                <a:gd name="connsiteX84" fmla="*/ 470555 w 932574"/>
                <a:gd name="connsiteY84" fmla="*/ 86529 h 279510"/>
                <a:gd name="connsiteX85" fmla="*/ 486486 w 932574"/>
                <a:gd name="connsiteY85" fmla="*/ 107022 h 279510"/>
                <a:gd name="connsiteX86" fmla="*/ 501280 w 932574"/>
                <a:gd name="connsiteY86" fmla="*/ 93360 h 279510"/>
                <a:gd name="connsiteX87" fmla="*/ 526316 w 932574"/>
                <a:gd name="connsiteY87" fmla="*/ 93360 h 279510"/>
                <a:gd name="connsiteX88" fmla="*/ 501280 w 932574"/>
                <a:gd name="connsiteY88" fmla="*/ 72866 h 279510"/>
                <a:gd name="connsiteX89" fmla="*/ 486486 w 932574"/>
                <a:gd name="connsiteY89" fmla="*/ 56357 h 279510"/>
                <a:gd name="connsiteX90" fmla="*/ 471123 w 932574"/>
                <a:gd name="connsiteY90" fmla="*/ 72866 h 279510"/>
                <a:gd name="connsiteX91" fmla="*/ 501280 w 932574"/>
                <a:gd name="connsiteY91" fmla="*/ 72866 h 279510"/>
                <a:gd name="connsiteX92" fmla="*/ 619630 w 932574"/>
                <a:gd name="connsiteY92" fmla="*/ 93360 h 279510"/>
                <a:gd name="connsiteX93" fmla="*/ 580370 w 932574"/>
                <a:gd name="connsiteY93" fmla="*/ 126377 h 279510"/>
                <a:gd name="connsiteX94" fmla="*/ 538833 w 932574"/>
                <a:gd name="connsiteY94" fmla="*/ 81975 h 279510"/>
                <a:gd name="connsiteX95" fmla="*/ 580939 w 932574"/>
                <a:gd name="connsiteY95" fmla="*/ 37572 h 279510"/>
                <a:gd name="connsiteX96" fmla="*/ 619630 w 932574"/>
                <a:gd name="connsiteY96" fmla="*/ 83113 h 279510"/>
                <a:gd name="connsiteX97" fmla="*/ 619630 w 932574"/>
                <a:gd name="connsiteY97" fmla="*/ 86529 h 279510"/>
                <a:gd name="connsiteX98" fmla="*/ 564438 w 932574"/>
                <a:gd name="connsiteY98" fmla="*/ 86529 h 279510"/>
                <a:gd name="connsiteX99" fmla="*/ 580370 w 932574"/>
                <a:gd name="connsiteY99" fmla="*/ 107022 h 279510"/>
                <a:gd name="connsiteX100" fmla="*/ 595164 w 932574"/>
                <a:gd name="connsiteY100" fmla="*/ 93360 h 279510"/>
                <a:gd name="connsiteX101" fmla="*/ 619630 w 932574"/>
                <a:gd name="connsiteY101" fmla="*/ 93360 h 279510"/>
                <a:gd name="connsiteX102" fmla="*/ 594594 w 932574"/>
                <a:gd name="connsiteY102" fmla="*/ 72866 h 279510"/>
                <a:gd name="connsiteX103" fmla="*/ 579801 w 932574"/>
                <a:gd name="connsiteY103" fmla="*/ 56357 h 279510"/>
                <a:gd name="connsiteX104" fmla="*/ 564438 w 932574"/>
                <a:gd name="connsiteY104" fmla="*/ 72866 h 279510"/>
                <a:gd name="connsiteX105" fmla="*/ 594594 w 932574"/>
                <a:gd name="connsiteY105" fmla="*/ 72866 h 279510"/>
                <a:gd name="connsiteX106" fmla="*/ 636700 w 932574"/>
                <a:gd name="connsiteY106" fmla="*/ 39279 h 279510"/>
                <a:gd name="connsiteX107" fmla="*/ 661735 w 932574"/>
                <a:gd name="connsiteY107" fmla="*/ 39279 h 279510"/>
                <a:gd name="connsiteX108" fmla="*/ 661735 w 932574"/>
                <a:gd name="connsiteY108" fmla="*/ 52942 h 279510"/>
                <a:gd name="connsiteX109" fmla="*/ 662304 w 932574"/>
                <a:gd name="connsiteY109" fmla="*/ 52942 h 279510"/>
                <a:gd name="connsiteX110" fmla="*/ 683926 w 932574"/>
                <a:gd name="connsiteY110" fmla="*/ 37572 h 279510"/>
                <a:gd name="connsiteX111" fmla="*/ 691323 w 932574"/>
                <a:gd name="connsiteY111" fmla="*/ 38710 h 279510"/>
                <a:gd name="connsiteX112" fmla="*/ 691323 w 932574"/>
                <a:gd name="connsiteY112" fmla="*/ 64896 h 279510"/>
                <a:gd name="connsiteX113" fmla="*/ 680512 w 932574"/>
                <a:gd name="connsiteY113" fmla="*/ 63189 h 279510"/>
                <a:gd name="connsiteX114" fmla="*/ 662304 w 932574"/>
                <a:gd name="connsiteY114" fmla="*/ 81975 h 279510"/>
                <a:gd name="connsiteX115" fmla="*/ 662304 w 932574"/>
                <a:gd name="connsiteY115" fmla="*/ 124670 h 279510"/>
                <a:gd name="connsiteX116" fmla="*/ 637269 w 932574"/>
                <a:gd name="connsiteY116" fmla="*/ 124670 h 279510"/>
                <a:gd name="connsiteX117" fmla="*/ 637269 w 932574"/>
                <a:gd name="connsiteY117" fmla="*/ 39279 h 279510"/>
                <a:gd name="connsiteX118" fmla="*/ 702702 w 932574"/>
                <a:gd name="connsiteY118" fmla="*/ 14232 h 279510"/>
                <a:gd name="connsiteX119" fmla="*/ 716927 w 932574"/>
                <a:gd name="connsiteY119" fmla="*/ 0 h 279510"/>
                <a:gd name="connsiteX120" fmla="*/ 731721 w 932574"/>
                <a:gd name="connsiteY120" fmla="*/ 14232 h 279510"/>
                <a:gd name="connsiteX121" fmla="*/ 716927 w 932574"/>
                <a:gd name="connsiteY121" fmla="*/ 28463 h 279510"/>
                <a:gd name="connsiteX122" fmla="*/ 702702 w 932574"/>
                <a:gd name="connsiteY122" fmla="*/ 14232 h 279510"/>
                <a:gd name="connsiteX123" fmla="*/ 704409 w 932574"/>
                <a:gd name="connsiteY123" fmla="*/ 39279 h 279510"/>
                <a:gd name="connsiteX124" fmla="*/ 729445 w 932574"/>
                <a:gd name="connsiteY124" fmla="*/ 39279 h 279510"/>
                <a:gd name="connsiteX125" fmla="*/ 729445 w 932574"/>
                <a:gd name="connsiteY125" fmla="*/ 124670 h 279510"/>
                <a:gd name="connsiteX126" fmla="*/ 704409 w 932574"/>
                <a:gd name="connsiteY126" fmla="*/ 124670 h 279510"/>
                <a:gd name="connsiteX127" fmla="*/ 704409 w 932574"/>
                <a:gd name="connsiteY127" fmla="*/ 39279 h 279510"/>
                <a:gd name="connsiteX128" fmla="*/ 750498 w 932574"/>
                <a:gd name="connsiteY128" fmla="*/ 39279 h 279510"/>
                <a:gd name="connsiteX129" fmla="*/ 775533 w 932574"/>
                <a:gd name="connsiteY129" fmla="*/ 39279 h 279510"/>
                <a:gd name="connsiteX130" fmla="*/ 775533 w 932574"/>
                <a:gd name="connsiteY130" fmla="*/ 52942 h 279510"/>
                <a:gd name="connsiteX131" fmla="*/ 776102 w 932574"/>
                <a:gd name="connsiteY131" fmla="*/ 52942 h 279510"/>
                <a:gd name="connsiteX132" fmla="*/ 803982 w 932574"/>
                <a:gd name="connsiteY132" fmla="*/ 37572 h 279510"/>
                <a:gd name="connsiteX133" fmla="*/ 831863 w 932574"/>
                <a:gd name="connsiteY133" fmla="*/ 68881 h 279510"/>
                <a:gd name="connsiteX134" fmla="*/ 831863 w 932574"/>
                <a:gd name="connsiteY134" fmla="*/ 124670 h 279510"/>
                <a:gd name="connsiteX135" fmla="*/ 806827 w 932574"/>
                <a:gd name="connsiteY135" fmla="*/ 124670 h 279510"/>
                <a:gd name="connsiteX136" fmla="*/ 806827 w 932574"/>
                <a:gd name="connsiteY136" fmla="*/ 75713 h 279510"/>
                <a:gd name="connsiteX137" fmla="*/ 793172 w 932574"/>
                <a:gd name="connsiteY137" fmla="*/ 59204 h 279510"/>
                <a:gd name="connsiteX138" fmla="*/ 775533 w 932574"/>
                <a:gd name="connsiteY138" fmla="*/ 77420 h 279510"/>
                <a:gd name="connsiteX139" fmla="*/ 775533 w 932574"/>
                <a:gd name="connsiteY139" fmla="*/ 124670 h 279510"/>
                <a:gd name="connsiteX140" fmla="*/ 750498 w 932574"/>
                <a:gd name="connsiteY140" fmla="*/ 124670 h 279510"/>
                <a:gd name="connsiteX141" fmla="*/ 750498 w 932574"/>
                <a:gd name="connsiteY141" fmla="*/ 39279 h 279510"/>
                <a:gd name="connsiteX142" fmla="*/ 932574 w 932574"/>
                <a:gd name="connsiteY142" fmla="*/ 39279 h 279510"/>
                <a:gd name="connsiteX143" fmla="*/ 932574 w 932574"/>
                <a:gd name="connsiteY143" fmla="*/ 58065 h 279510"/>
                <a:gd name="connsiteX144" fmla="*/ 917212 w 932574"/>
                <a:gd name="connsiteY144" fmla="*/ 58065 h 279510"/>
                <a:gd name="connsiteX145" fmla="*/ 919488 w 932574"/>
                <a:gd name="connsiteY145" fmla="*/ 69451 h 279510"/>
                <a:gd name="connsiteX146" fmla="*/ 885348 w 932574"/>
                <a:gd name="connsiteY146" fmla="*/ 100760 h 279510"/>
                <a:gd name="connsiteX147" fmla="*/ 871124 w 932574"/>
                <a:gd name="connsiteY147" fmla="*/ 98483 h 279510"/>
                <a:gd name="connsiteX148" fmla="*/ 868847 w 932574"/>
                <a:gd name="connsiteY148" fmla="*/ 103607 h 279510"/>
                <a:gd name="connsiteX149" fmla="*/ 930867 w 932574"/>
                <a:gd name="connsiteY149" fmla="*/ 130932 h 279510"/>
                <a:gd name="connsiteX150" fmla="*/ 885917 w 932574"/>
                <a:gd name="connsiteY150" fmla="*/ 157118 h 279510"/>
                <a:gd name="connsiteX151" fmla="*/ 844381 w 932574"/>
                <a:gd name="connsiteY151" fmla="*/ 137763 h 279510"/>
                <a:gd name="connsiteX152" fmla="*/ 853485 w 932574"/>
                <a:gd name="connsiteY152" fmla="*/ 122962 h 279510"/>
                <a:gd name="connsiteX153" fmla="*/ 846088 w 932574"/>
                <a:gd name="connsiteY153" fmla="*/ 109869 h 279510"/>
                <a:gd name="connsiteX154" fmla="*/ 858606 w 932574"/>
                <a:gd name="connsiteY154" fmla="*/ 91652 h 279510"/>
                <a:gd name="connsiteX155" fmla="*/ 850071 w 932574"/>
                <a:gd name="connsiteY155" fmla="*/ 69451 h 279510"/>
                <a:gd name="connsiteX156" fmla="*/ 884779 w 932574"/>
                <a:gd name="connsiteY156" fmla="*/ 38141 h 279510"/>
                <a:gd name="connsiteX157" fmla="*/ 897297 w 932574"/>
                <a:gd name="connsiteY157" fmla="*/ 39849 h 279510"/>
                <a:gd name="connsiteX158" fmla="*/ 932574 w 932574"/>
                <a:gd name="connsiteY158" fmla="*/ 39849 h 279510"/>
                <a:gd name="connsiteX159" fmla="*/ 867709 w 932574"/>
                <a:gd name="connsiteY159" fmla="*/ 127516 h 279510"/>
                <a:gd name="connsiteX160" fmla="*/ 864296 w 932574"/>
                <a:gd name="connsiteY160" fmla="*/ 133778 h 279510"/>
                <a:gd name="connsiteX161" fmla="*/ 887055 w 932574"/>
                <a:gd name="connsiteY161" fmla="*/ 141748 h 279510"/>
                <a:gd name="connsiteX162" fmla="*/ 906970 w 932574"/>
                <a:gd name="connsiteY162" fmla="*/ 133778 h 279510"/>
                <a:gd name="connsiteX163" fmla="*/ 867709 w 932574"/>
                <a:gd name="connsiteY163" fmla="*/ 127516 h 279510"/>
                <a:gd name="connsiteX164" fmla="*/ 896728 w 932574"/>
                <a:gd name="connsiteY164" fmla="*/ 69451 h 279510"/>
                <a:gd name="connsiteX165" fmla="*/ 884779 w 932574"/>
                <a:gd name="connsiteY165" fmla="*/ 54080 h 279510"/>
                <a:gd name="connsiteX166" fmla="*/ 872830 w 932574"/>
                <a:gd name="connsiteY166" fmla="*/ 69451 h 279510"/>
                <a:gd name="connsiteX167" fmla="*/ 884779 w 932574"/>
                <a:gd name="connsiteY167" fmla="*/ 84821 h 279510"/>
                <a:gd name="connsiteX168" fmla="*/ 896728 w 932574"/>
                <a:gd name="connsiteY168" fmla="*/ 69451 h 279510"/>
                <a:gd name="connsiteX169" fmla="*/ 569 w 932574"/>
                <a:gd name="connsiteY169" fmla="*/ 159964 h 279510"/>
                <a:gd name="connsiteX170" fmla="*/ 82504 w 932574"/>
                <a:gd name="connsiteY170" fmla="*/ 159964 h 279510"/>
                <a:gd name="connsiteX171" fmla="*/ 82504 w 932574"/>
                <a:gd name="connsiteY171" fmla="*/ 181596 h 279510"/>
                <a:gd name="connsiteX172" fmla="*/ 27311 w 932574"/>
                <a:gd name="connsiteY172" fmla="*/ 181596 h 279510"/>
                <a:gd name="connsiteX173" fmla="*/ 27311 w 932574"/>
                <a:gd name="connsiteY173" fmla="*/ 208921 h 279510"/>
                <a:gd name="connsiteX174" fmla="*/ 79090 w 932574"/>
                <a:gd name="connsiteY174" fmla="*/ 208921 h 279510"/>
                <a:gd name="connsiteX175" fmla="*/ 79090 w 932574"/>
                <a:gd name="connsiteY175" fmla="*/ 229984 h 279510"/>
                <a:gd name="connsiteX176" fmla="*/ 27311 w 932574"/>
                <a:gd name="connsiteY176" fmla="*/ 229984 h 279510"/>
                <a:gd name="connsiteX177" fmla="*/ 27311 w 932574"/>
                <a:gd name="connsiteY177" fmla="*/ 277803 h 279510"/>
                <a:gd name="connsiteX178" fmla="*/ 569 w 932574"/>
                <a:gd name="connsiteY178" fmla="*/ 277803 h 279510"/>
                <a:gd name="connsiteX179" fmla="*/ 569 w 932574"/>
                <a:gd name="connsiteY179" fmla="*/ 159964 h 279510"/>
                <a:gd name="connsiteX180" fmla="*/ 99573 w 932574"/>
                <a:gd name="connsiteY180" fmla="*/ 167365 h 279510"/>
                <a:gd name="connsiteX181" fmla="*/ 113798 w 932574"/>
                <a:gd name="connsiteY181" fmla="*/ 153133 h 279510"/>
                <a:gd name="connsiteX182" fmla="*/ 128592 w 932574"/>
                <a:gd name="connsiteY182" fmla="*/ 167365 h 279510"/>
                <a:gd name="connsiteX183" fmla="*/ 113798 w 932574"/>
                <a:gd name="connsiteY183" fmla="*/ 181596 h 279510"/>
                <a:gd name="connsiteX184" fmla="*/ 99573 w 932574"/>
                <a:gd name="connsiteY184" fmla="*/ 167365 h 279510"/>
                <a:gd name="connsiteX185" fmla="*/ 101280 w 932574"/>
                <a:gd name="connsiteY185" fmla="*/ 192412 h 279510"/>
                <a:gd name="connsiteX186" fmla="*/ 126316 w 932574"/>
                <a:gd name="connsiteY186" fmla="*/ 192412 h 279510"/>
                <a:gd name="connsiteX187" fmla="*/ 126316 w 932574"/>
                <a:gd name="connsiteY187" fmla="*/ 277803 h 279510"/>
                <a:gd name="connsiteX188" fmla="*/ 101280 w 932574"/>
                <a:gd name="connsiteY188" fmla="*/ 277803 h 279510"/>
                <a:gd name="connsiteX189" fmla="*/ 101280 w 932574"/>
                <a:gd name="connsiteY189" fmla="*/ 192412 h 279510"/>
                <a:gd name="connsiteX190" fmla="*/ 147368 w 932574"/>
                <a:gd name="connsiteY190" fmla="*/ 192412 h 279510"/>
                <a:gd name="connsiteX191" fmla="*/ 172404 w 932574"/>
                <a:gd name="connsiteY191" fmla="*/ 192412 h 279510"/>
                <a:gd name="connsiteX192" fmla="*/ 172404 w 932574"/>
                <a:gd name="connsiteY192" fmla="*/ 206075 h 279510"/>
                <a:gd name="connsiteX193" fmla="*/ 172973 w 932574"/>
                <a:gd name="connsiteY193" fmla="*/ 206075 h 279510"/>
                <a:gd name="connsiteX194" fmla="*/ 194595 w 932574"/>
                <a:gd name="connsiteY194" fmla="*/ 190705 h 279510"/>
                <a:gd name="connsiteX195" fmla="*/ 201991 w 932574"/>
                <a:gd name="connsiteY195" fmla="*/ 191843 h 279510"/>
                <a:gd name="connsiteX196" fmla="*/ 201991 w 932574"/>
                <a:gd name="connsiteY196" fmla="*/ 218029 h 279510"/>
                <a:gd name="connsiteX197" fmla="*/ 191181 w 932574"/>
                <a:gd name="connsiteY197" fmla="*/ 216322 h 279510"/>
                <a:gd name="connsiteX198" fmla="*/ 172973 w 932574"/>
                <a:gd name="connsiteY198" fmla="*/ 235107 h 279510"/>
                <a:gd name="connsiteX199" fmla="*/ 172973 w 932574"/>
                <a:gd name="connsiteY199" fmla="*/ 277803 h 279510"/>
                <a:gd name="connsiteX200" fmla="*/ 147937 w 932574"/>
                <a:gd name="connsiteY200" fmla="*/ 277803 h 279510"/>
                <a:gd name="connsiteX201" fmla="*/ 147937 w 932574"/>
                <a:gd name="connsiteY201" fmla="*/ 192412 h 279510"/>
                <a:gd name="connsiteX202" fmla="*/ 234993 w 932574"/>
                <a:gd name="connsiteY202" fmla="*/ 249339 h 279510"/>
                <a:gd name="connsiteX203" fmla="*/ 250355 w 932574"/>
                <a:gd name="connsiteY203" fmla="*/ 261863 h 279510"/>
                <a:gd name="connsiteX204" fmla="*/ 262304 w 932574"/>
                <a:gd name="connsiteY204" fmla="*/ 254463 h 279510"/>
                <a:gd name="connsiteX205" fmla="*/ 213371 w 932574"/>
                <a:gd name="connsiteY205" fmla="*/ 218029 h 279510"/>
                <a:gd name="connsiteX206" fmla="*/ 248649 w 932574"/>
                <a:gd name="connsiteY206" fmla="*/ 190705 h 279510"/>
                <a:gd name="connsiteX207" fmla="*/ 285633 w 932574"/>
                <a:gd name="connsiteY207" fmla="*/ 219737 h 279510"/>
                <a:gd name="connsiteX208" fmla="*/ 261735 w 932574"/>
                <a:gd name="connsiteY208" fmla="*/ 219737 h 279510"/>
                <a:gd name="connsiteX209" fmla="*/ 248649 w 932574"/>
                <a:gd name="connsiteY209" fmla="*/ 208352 h 279510"/>
                <a:gd name="connsiteX210" fmla="*/ 238407 w 932574"/>
                <a:gd name="connsiteY210" fmla="*/ 215183 h 279510"/>
                <a:gd name="connsiteX211" fmla="*/ 287340 w 932574"/>
                <a:gd name="connsiteY211" fmla="*/ 252185 h 279510"/>
                <a:gd name="connsiteX212" fmla="*/ 250925 w 932574"/>
                <a:gd name="connsiteY212" fmla="*/ 278941 h 279510"/>
                <a:gd name="connsiteX213" fmla="*/ 210526 w 932574"/>
                <a:gd name="connsiteY213" fmla="*/ 248770 h 279510"/>
                <a:gd name="connsiteX214" fmla="*/ 234993 w 932574"/>
                <a:gd name="connsiteY214" fmla="*/ 248770 h 279510"/>
                <a:gd name="connsiteX215" fmla="*/ 308393 w 932574"/>
                <a:gd name="connsiteY215" fmla="*/ 212337 h 279510"/>
                <a:gd name="connsiteX216" fmla="*/ 297013 w 932574"/>
                <a:gd name="connsiteY216" fmla="*/ 212337 h 279510"/>
                <a:gd name="connsiteX217" fmla="*/ 297013 w 932574"/>
                <a:gd name="connsiteY217" fmla="*/ 192412 h 279510"/>
                <a:gd name="connsiteX218" fmla="*/ 308393 w 932574"/>
                <a:gd name="connsiteY218" fmla="*/ 192412 h 279510"/>
                <a:gd name="connsiteX219" fmla="*/ 308393 w 932574"/>
                <a:gd name="connsiteY219" fmla="*/ 170211 h 279510"/>
                <a:gd name="connsiteX220" fmla="*/ 333428 w 932574"/>
                <a:gd name="connsiteY220" fmla="*/ 170211 h 279510"/>
                <a:gd name="connsiteX221" fmla="*/ 333428 w 932574"/>
                <a:gd name="connsiteY221" fmla="*/ 192412 h 279510"/>
                <a:gd name="connsiteX222" fmla="*/ 353343 w 932574"/>
                <a:gd name="connsiteY222" fmla="*/ 192412 h 279510"/>
                <a:gd name="connsiteX223" fmla="*/ 353343 w 932574"/>
                <a:gd name="connsiteY223" fmla="*/ 212337 h 279510"/>
                <a:gd name="connsiteX224" fmla="*/ 333428 w 932574"/>
                <a:gd name="connsiteY224" fmla="*/ 212337 h 279510"/>
                <a:gd name="connsiteX225" fmla="*/ 333428 w 932574"/>
                <a:gd name="connsiteY225" fmla="*/ 244785 h 279510"/>
                <a:gd name="connsiteX226" fmla="*/ 346515 w 932574"/>
                <a:gd name="connsiteY226" fmla="*/ 256170 h 279510"/>
                <a:gd name="connsiteX227" fmla="*/ 355050 w 932574"/>
                <a:gd name="connsiteY227" fmla="*/ 255601 h 279510"/>
                <a:gd name="connsiteX228" fmla="*/ 355050 w 932574"/>
                <a:gd name="connsiteY228" fmla="*/ 277803 h 279510"/>
                <a:gd name="connsiteX229" fmla="*/ 341963 w 932574"/>
                <a:gd name="connsiteY229" fmla="*/ 279510 h 279510"/>
                <a:gd name="connsiteX230" fmla="*/ 308393 w 932574"/>
                <a:gd name="connsiteY230" fmla="*/ 245354 h 279510"/>
                <a:gd name="connsiteX231" fmla="*/ 308393 w 932574"/>
                <a:gd name="connsiteY231" fmla="*/ 212337 h 279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</a:cxnLst>
              <a:rect l="l" t="t" r="r" b="b"/>
              <a:pathLst>
                <a:path w="932574" h="279510">
                  <a:moveTo>
                    <a:pt x="569" y="6831"/>
                  </a:moveTo>
                  <a:lnTo>
                    <a:pt x="84210" y="6831"/>
                  </a:lnTo>
                  <a:lnTo>
                    <a:pt x="84210" y="28463"/>
                  </a:lnTo>
                  <a:lnTo>
                    <a:pt x="27311" y="28463"/>
                  </a:lnTo>
                  <a:lnTo>
                    <a:pt x="27311" y="53511"/>
                  </a:lnTo>
                  <a:lnTo>
                    <a:pt x="80797" y="53511"/>
                  </a:lnTo>
                  <a:lnTo>
                    <a:pt x="80797" y="74574"/>
                  </a:lnTo>
                  <a:lnTo>
                    <a:pt x="27311" y="74574"/>
                  </a:lnTo>
                  <a:lnTo>
                    <a:pt x="27311" y="103037"/>
                  </a:lnTo>
                  <a:lnTo>
                    <a:pt x="85348" y="103037"/>
                  </a:lnTo>
                  <a:lnTo>
                    <a:pt x="85348" y="124670"/>
                  </a:lnTo>
                  <a:lnTo>
                    <a:pt x="0" y="124670"/>
                  </a:lnTo>
                  <a:lnTo>
                    <a:pt x="0" y="6831"/>
                  </a:lnTo>
                  <a:close/>
                  <a:moveTo>
                    <a:pt x="104694" y="39279"/>
                  </a:moveTo>
                  <a:lnTo>
                    <a:pt x="129730" y="39279"/>
                  </a:lnTo>
                  <a:lnTo>
                    <a:pt x="129730" y="52942"/>
                  </a:lnTo>
                  <a:lnTo>
                    <a:pt x="130299" y="52942"/>
                  </a:lnTo>
                  <a:cubicBezTo>
                    <a:pt x="135989" y="43264"/>
                    <a:pt x="143954" y="37572"/>
                    <a:pt x="158179" y="37572"/>
                  </a:cubicBezTo>
                  <a:cubicBezTo>
                    <a:pt x="178663" y="37572"/>
                    <a:pt x="186060" y="48957"/>
                    <a:pt x="186060" y="68881"/>
                  </a:cubicBezTo>
                  <a:lnTo>
                    <a:pt x="186060" y="124670"/>
                  </a:lnTo>
                  <a:lnTo>
                    <a:pt x="161024" y="124670"/>
                  </a:lnTo>
                  <a:lnTo>
                    <a:pt x="161024" y="75713"/>
                  </a:lnTo>
                  <a:cubicBezTo>
                    <a:pt x="161024" y="64896"/>
                    <a:pt x="157610" y="59204"/>
                    <a:pt x="147368" y="59204"/>
                  </a:cubicBezTo>
                  <a:cubicBezTo>
                    <a:pt x="136558" y="59204"/>
                    <a:pt x="129730" y="66604"/>
                    <a:pt x="129730" y="77420"/>
                  </a:cubicBezTo>
                  <a:lnTo>
                    <a:pt x="129730" y="124670"/>
                  </a:lnTo>
                  <a:lnTo>
                    <a:pt x="104694" y="124670"/>
                  </a:lnTo>
                  <a:lnTo>
                    <a:pt x="104694" y="39279"/>
                  </a:lnTo>
                  <a:close/>
                  <a:moveTo>
                    <a:pt x="287340" y="39279"/>
                  </a:moveTo>
                  <a:lnTo>
                    <a:pt x="287340" y="58065"/>
                  </a:lnTo>
                  <a:lnTo>
                    <a:pt x="271408" y="58065"/>
                  </a:lnTo>
                  <a:cubicBezTo>
                    <a:pt x="273115" y="61481"/>
                    <a:pt x="273684" y="65466"/>
                    <a:pt x="273684" y="69451"/>
                  </a:cubicBezTo>
                  <a:cubicBezTo>
                    <a:pt x="273684" y="87667"/>
                    <a:pt x="261166" y="100760"/>
                    <a:pt x="239545" y="100760"/>
                  </a:cubicBezTo>
                  <a:cubicBezTo>
                    <a:pt x="234424" y="100760"/>
                    <a:pt x="229303" y="100191"/>
                    <a:pt x="225320" y="98483"/>
                  </a:cubicBezTo>
                  <a:cubicBezTo>
                    <a:pt x="223613" y="100191"/>
                    <a:pt x="223044" y="101899"/>
                    <a:pt x="223044" y="103607"/>
                  </a:cubicBezTo>
                  <a:cubicBezTo>
                    <a:pt x="223044" y="114992"/>
                    <a:pt x="285064" y="95068"/>
                    <a:pt x="285064" y="130932"/>
                  </a:cubicBezTo>
                  <a:cubicBezTo>
                    <a:pt x="285064" y="145163"/>
                    <a:pt x="276529" y="157118"/>
                    <a:pt x="240114" y="157118"/>
                  </a:cubicBezTo>
                  <a:cubicBezTo>
                    <a:pt x="208819" y="157118"/>
                    <a:pt x="198578" y="149717"/>
                    <a:pt x="198578" y="137763"/>
                  </a:cubicBezTo>
                  <a:cubicBezTo>
                    <a:pt x="198578" y="131501"/>
                    <a:pt x="201991" y="126377"/>
                    <a:pt x="207681" y="122962"/>
                  </a:cubicBezTo>
                  <a:cubicBezTo>
                    <a:pt x="203129" y="120115"/>
                    <a:pt x="200284" y="116131"/>
                    <a:pt x="200284" y="109869"/>
                  </a:cubicBezTo>
                  <a:cubicBezTo>
                    <a:pt x="200284" y="102468"/>
                    <a:pt x="203698" y="96206"/>
                    <a:pt x="212802" y="91652"/>
                  </a:cubicBezTo>
                  <a:cubicBezTo>
                    <a:pt x="207112" y="85959"/>
                    <a:pt x="204267" y="78559"/>
                    <a:pt x="204267" y="69451"/>
                  </a:cubicBezTo>
                  <a:cubicBezTo>
                    <a:pt x="204267" y="50665"/>
                    <a:pt x="216785" y="38141"/>
                    <a:pt x="238976" y="38141"/>
                  </a:cubicBezTo>
                  <a:cubicBezTo>
                    <a:pt x="243528" y="38141"/>
                    <a:pt x="247511" y="38710"/>
                    <a:pt x="251494" y="39849"/>
                  </a:cubicBezTo>
                  <a:lnTo>
                    <a:pt x="287340" y="39849"/>
                  </a:lnTo>
                  <a:close/>
                  <a:moveTo>
                    <a:pt x="222475" y="127516"/>
                  </a:moveTo>
                  <a:cubicBezTo>
                    <a:pt x="219630" y="129793"/>
                    <a:pt x="219061" y="132070"/>
                    <a:pt x="219061" y="133778"/>
                  </a:cubicBezTo>
                  <a:cubicBezTo>
                    <a:pt x="219061" y="138901"/>
                    <a:pt x="223044" y="141748"/>
                    <a:pt x="241821" y="141748"/>
                  </a:cubicBezTo>
                  <a:cubicBezTo>
                    <a:pt x="257183" y="141748"/>
                    <a:pt x="261735" y="137193"/>
                    <a:pt x="261735" y="133778"/>
                  </a:cubicBezTo>
                  <a:cubicBezTo>
                    <a:pt x="261735" y="125808"/>
                    <a:pt x="239545" y="129793"/>
                    <a:pt x="222475" y="127516"/>
                  </a:cubicBezTo>
                  <a:close/>
                  <a:moveTo>
                    <a:pt x="251494" y="69451"/>
                  </a:moveTo>
                  <a:cubicBezTo>
                    <a:pt x="251494" y="59773"/>
                    <a:pt x="248080" y="54080"/>
                    <a:pt x="239545" y="54080"/>
                  </a:cubicBezTo>
                  <a:cubicBezTo>
                    <a:pt x="231010" y="54080"/>
                    <a:pt x="227596" y="59773"/>
                    <a:pt x="227596" y="69451"/>
                  </a:cubicBezTo>
                  <a:cubicBezTo>
                    <a:pt x="227596" y="79128"/>
                    <a:pt x="231010" y="84821"/>
                    <a:pt x="239545" y="84821"/>
                  </a:cubicBezTo>
                  <a:cubicBezTo>
                    <a:pt x="247511" y="84821"/>
                    <a:pt x="251494" y="79128"/>
                    <a:pt x="251494" y="69451"/>
                  </a:cubicBezTo>
                  <a:close/>
                  <a:moveTo>
                    <a:pt x="299858" y="14232"/>
                  </a:moveTo>
                  <a:cubicBezTo>
                    <a:pt x="299858" y="5693"/>
                    <a:pt x="304979" y="0"/>
                    <a:pt x="314082" y="0"/>
                  </a:cubicBezTo>
                  <a:cubicBezTo>
                    <a:pt x="322617" y="0"/>
                    <a:pt x="328876" y="5693"/>
                    <a:pt x="328876" y="14232"/>
                  </a:cubicBezTo>
                  <a:cubicBezTo>
                    <a:pt x="328876" y="22771"/>
                    <a:pt x="323186" y="28463"/>
                    <a:pt x="314082" y="28463"/>
                  </a:cubicBezTo>
                  <a:cubicBezTo>
                    <a:pt x="304979" y="28463"/>
                    <a:pt x="299858" y="22771"/>
                    <a:pt x="299858" y="14232"/>
                  </a:cubicBezTo>
                  <a:close/>
                  <a:moveTo>
                    <a:pt x="301565" y="39279"/>
                  </a:moveTo>
                  <a:lnTo>
                    <a:pt x="326600" y="39279"/>
                  </a:lnTo>
                  <a:lnTo>
                    <a:pt x="326600" y="124670"/>
                  </a:lnTo>
                  <a:lnTo>
                    <a:pt x="301565" y="124670"/>
                  </a:lnTo>
                  <a:lnTo>
                    <a:pt x="301565" y="39279"/>
                  </a:lnTo>
                  <a:close/>
                  <a:moveTo>
                    <a:pt x="347653" y="39279"/>
                  </a:moveTo>
                  <a:lnTo>
                    <a:pt x="372688" y="39279"/>
                  </a:lnTo>
                  <a:lnTo>
                    <a:pt x="372688" y="52942"/>
                  </a:lnTo>
                  <a:lnTo>
                    <a:pt x="373258" y="52942"/>
                  </a:lnTo>
                  <a:cubicBezTo>
                    <a:pt x="378947" y="43264"/>
                    <a:pt x="386913" y="37572"/>
                    <a:pt x="401138" y="37572"/>
                  </a:cubicBezTo>
                  <a:cubicBezTo>
                    <a:pt x="421622" y="37572"/>
                    <a:pt x="429018" y="48957"/>
                    <a:pt x="429018" y="68881"/>
                  </a:cubicBezTo>
                  <a:lnTo>
                    <a:pt x="429018" y="124670"/>
                  </a:lnTo>
                  <a:lnTo>
                    <a:pt x="403983" y="124670"/>
                  </a:lnTo>
                  <a:lnTo>
                    <a:pt x="403983" y="75713"/>
                  </a:lnTo>
                  <a:cubicBezTo>
                    <a:pt x="403983" y="64896"/>
                    <a:pt x="400569" y="59204"/>
                    <a:pt x="390327" y="59204"/>
                  </a:cubicBezTo>
                  <a:cubicBezTo>
                    <a:pt x="379516" y="59204"/>
                    <a:pt x="372688" y="66604"/>
                    <a:pt x="372688" y="77420"/>
                  </a:cubicBezTo>
                  <a:lnTo>
                    <a:pt x="372688" y="124670"/>
                  </a:lnTo>
                  <a:lnTo>
                    <a:pt x="347653" y="124670"/>
                  </a:lnTo>
                  <a:lnTo>
                    <a:pt x="347653" y="39279"/>
                  </a:lnTo>
                  <a:close/>
                  <a:moveTo>
                    <a:pt x="526316" y="93360"/>
                  </a:moveTo>
                  <a:cubicBezTo>
                    <a:pt x="525178" y="111007"/>
                    <a:pt x="512660" y="126377"/>
                    <a:pt x="487055" y="126377"/>
                  </a:cubicBezTo>
                  <a:cubicBezTo>
                    <a:pt x="457468" y="126377"/>
                    <a:pt x="445519" y="108730"/>
                    <a:pt x="445519" y="81975"/>
                  </a:cubicBezTo>
                  <a:cubicBezTo>
                    <a:pt x="445519" y="55219"/>
                    <a:pt x="459744" y="37572"/>
                    <a:pt x="487624" y="37572"/>
                  </a:cubicBezTo>
                  <a:cubicBezTo>
                    <a:pt x="515505" y="37572"/>
                    <a:pt x="526316" y="54650"/>
                    <a:pt x="526316" y="83113"/>
                  </a:cubicBezTo>
                  <a:lnTo>
                    <a:pt x="526316" y="86529"/>
                  </a:lnTo>
                  <a:lnTo>
                    <a:pt x="470555" y="86529"/>
                  </a:lnTo>
                  <a:cubicBezTo>
                    <a:pt x="471123" y="99622"/>
                    <a:pt x="475676" y="107022"/>
                    <a:pt x="486486" y="107022"/>
                  </a:cubicBezTo>
                  <a:cubicBezTo>
                    <a:pt x="496159" y="107022"/>
                    <a:pt x="501280" y="100760"/>
                    <a:pt x="501280" y="93360"/>
                  </a:cubicBezTo>
                  <a:lnTo>
                    <a:pt x="526316" y="93360"/>
                  </a:lnTo>
                  <a:close/>
                  <a:moveTo>
                    <a:pt x="501280" y="72866"/>
                  </a:moveTo>
                  <a:cubicBezTo>
                    <a:pt x="500711" y="64327"/>
                    <a:pt x="496728" y="56357"/>
                    <a:pt x="486486" y="56357"/>
                  </a:cubicBezTo>
                  <a:cubicBezTo>
                    <a:pt x="476813" y="56357"/>
                    <a:pt x="472262" y="62050"/>
                    <a:pt x="471123" y="72866"/>
                  </a:cubicBezTo>
                  <a:lnTo>
                    <a:pt x="501280" y="72866"/>
                  </a:lnTo>
                  <a:close/>
                  <a:moveTo>
                    <a:pt x="619630" y="93360"/>
                  </a:moveTo>
                  <a:cubicBezTo>
                    <a:pt x="618492" y="111007"/>
                    <a:pt x="605974" y="126377"/>
                    <a:pt x="580370" y="126377"/>
                  </a:cubicBezTo>
                  <a:cubicBezTo>
                    <a:pt x="550782" y="126377"/>
                    <a:pt x="538833" y="108730"/>
                    <a:pt x="538833" y="81975"/>
                  </a:cubicBezTo>
                  <a:cubicBezTo>
                    <a:pt x="538833" y="55219"/>
                    <a:pt x="553058" y="37572"/>
                    <a:pt x="580939" y="37572"/>
                  </a:cubicBezTo>
                  <a:cubicBezTo>
                    <a:pt x="608819" y="37572"/>
                    <a:pt x="619630" y="54650"/>
                    <a:pt x="619630" y="83113"/>
                  </a:cubicBezTo>
                  <a:lnTo>
                    <a:pt x="619630" y="86529"/>
                  </a:lnTo>
                  <a:lnTo>
                    <a:pt x="564438" y="86529"/>
                  </a:lnTo>
                  <a:cubicBezTo>
                    <a:pt x="565007" y="99622"/>
                    <a:pt x="569559" y="107022"/>
                    <a:pt x="580370" y="107022"/>
                  </a:cubicBezTo>
                  <a:cubicBezTo>
                    <a:pt x="590042" y="107022"/>
                    <a:pt x="595164" y="100760"/>
                    <a:pt x="595164" y="93360"/>
                  </a:cubicBezTo>
                  <a:lnTo>
                    <a:pt x="619630" y="93360"/>
                  </a:lnTo>
                  <a:close/>
                  <a:moveTo>
                    <a:pt x="594594" y="72866"/>
                  </a:moveTo>
                  <a:cubicBezTo>
                    <a:pt x="594025" y="64327"/>
                    <a:pt x="590042" y="56357"/>
                    <a:pt x="579801" y="56357"/>
                  </a:cubicBezTo>
                  <a:cubicBezTo>
                    <a:pt x="570128" y="56357"/>
                    <a:pt x="565576" y="62050"/>
                    <a:pt x="564438" y="72866"/>
                  </a:cubicBezTo>
                  <a:lnTo>
                    <a:pt x="594594" y="72866"/>
                  </a:lnTo>
                  <a:close/>
                  <a:moveTo>
                    <a:pt x="636700" y="39279"/>
                  </a:moveTo>
                  <a:lnTo>
                    <a:pt x="661735" y="39279"/>
                  </a:lnTo>
                  <a:lnTo>
                    <a:pt x="661735" y="52942"/>
                  </a:lnTo>
                  <a:lnTo>
                    <a:pt x="662304" y="52942"/>
                  </a:lnTo>
                  <a:cubicBezTo>
                    <a:pt x="667994" y="43264"/>
                    <a:pt x="675391" y="37572"/>
                    <a:pt x="683926" y="37572"/>
                  </a:cubicBezTo>
                  <a:cubicBezTo>
                    <a:pt x="686202" y="37572"/>
                    <a:pt x="688478" y="38141"/>
                    <a:pt x="691323" y="38710"/>
                  </a:cubicBezTo>
                  <a:lnTo>
                    <a:pt x="691323" y="64896"/>
                  </a:lnTo>
                  <a:cubicBezTo>
                    <a:pt x="688478" y="63758"/>
                    <a:pt x="685064" y="63189"/>
                    <a:pt x="680512" y="63189"/>
                  </a:cubicBezTo>
                  <a:cubicBezTo>
                    <a:pt x="669701" y="63189"/>
                    <a:pt x="662304" y="70020"/>
                    <a:pt x="662304" y="81975"/>
                  </a:cubicBezTo>
                  <a:lnTo>
                    <a:pt x="662304" y="124670"/>
                  </a:lnTo>
                  <a:lnTo>
                    <a:pt x="637269" y="124670"/>
                  </a:lnTo>
                  <a:lnTo>
                    <a:pt x="637269" y="39279"/>
                  </a:lnTo>
                  <a:close/>
                  <a:moveTo>
                    <a:pt x="702702" y="14232"/>
                  </a:moveTo>
                  <a:cubicBezTo>
                    <a:pt x="702702" y="5693"/>
                    <a:pt x="707823" y="0"/>
                    <a:pt x="716927" y="0"/>
                  </a:cubicBezTo>
                  <a:cubicBezTo>
                    <a:pt x="725462" y="0"/>
                    <a:pt x="731721" y="5693"/>
                    <a:pt x="731721" y="14232"/>
                  </a:cubicBezTo>
                  <a:cubicBezTo>
                    <a:pt x="731721" y="22771"/>
                    <a:pt x="726031" y="28463"/>
                    <a:pt x="716927" y="28463"/>
                  </a:cubicBezTo>
                  <a:cubicBezTo>
                    <a:pt x="707823" y="28463"/>
                    <a:pt x="702702" y="22771"/>
                    <a:pt x="702702" y="14232"/>
                  </a:cubicBezTo>
                  <a:close/>
                  <a:moveTo>
                    <a:pt x="704409" y="39279"/>
                  </a:moveTo>
                  <a:lnTo>
                    <a:pt x="729445" y="39279"/>
                  </a:lnTo>
                  <a:lnTo>
                    <a:pt x="729445" y="124670"/>
                  </a:lnTo>
                  <a:lnTo>
                    <a:pt x="704409" y="124670"/>
                  </a:lnTo>
                  <a:lnTo>
                    <a:pt x="704409" y="39279"/>
                  </a:lnTo>
                  <a:close/>
                  <a:moveTo>
                    <a:pt x="750498" y="39279"/>
                  </a:moveTo>
                  <a:lnTo>
                    <a:pt x="775533" y="39279"/>
                  </a:lnTo>
                  <a:lnTo>
                    <a:pt x="775533" y="52942"/>
                  </a:lnTo>
                  <a:lnTo>
                    <a:pt x="776102" y="52942"/>
                  </a:lnTo>
                  <a:cubicBezTo>
                    <a:pt x="781792" y="43264"/>
                    <a:pt x="789758" y="37572"/>
                    <a:pt x="803982" y="37572"/>
                  </a:cubicBezTo>
                  <a:cubicBezTo>
                    <a:pt x="824466" y="37572"/>
                    <a:pt x="831863" y="48957"/>
                    <a:pt x="831863" y="68881"/>
                  </a:cubicBezTo>
                  <a:lnTo>
                    <a:pt x="831863" y="124670"/>
                  </a:lnTo>
                  <a:lnTo>
                    <a:pt x="806827" y="124670"/>
                  </a:lnTo>
                  <a:lnTo>
                    <a:pt x="806827" y="75713"/>
                  </a:lnTo>
                  <a:cubicBezTo>
                    <a:pt x="806827" y="64896"/>
                    <a:pt x="803414" y="59204"/>
                    <a:pt x="793172" y="59204"/>
                  </a:cubicBezTo>
                  <a:cubicBezTo>
                    <a:pt x="782361" y="59204"/>
                    <a:pt x="775533" y="66604"/>
                    <a:pt x="775533" y="77420"/>
                  </a:cubicBezTo>
                  <a:lnTo>
                    <a:pt x="775533" y="124670"/>
                  </a:lnTo>
                  <a:lnTo>
                    <a:pt x="750498" y="124670"/>
                  </a:lnTo>
                  <a:lnTo>
                    <a:pt x="750498" y="39279"/>
                  </a:lnTo>
                  <a:close/>
                  <a:moveTo>
                    <a:pt x="932574" y="39279"/>
                  </a:moveTo>
                  <a:lnTo>
                    <a:pt x="932574" y="58065"/>
                  </a:lnTo>
                  <a:lnTo>
                    <a:pt x="917212" y="58065"/>
                  </a:lnTo>
                  <a:cubicBezTo>
                    <a:pt x="918918" y="61481"/>
                    <a:pt x="919488" y="65466"/>
                    <a:pt x="919488" y="69451"/>
                  </a:cubicBezTo>
                  <a:cubicBezTo>
                    <a:pt x="919488" y="87667"/>
                    <a:pt x="906970" y="100760"/>
                    <a:pt x="885348" y="100760"/>
                  </a:cubicBezTo>
                  <a:cubicBezTo>
                    <a:pt x="880227" y="100760"/>
                    <a:pt x="875106" y="100191"/>
                    <a:pt x="871124" y="98483"/>
                  </a:cubicBezTo>
                  <a:cubicBezTo>
                    <a:pt x="869416" y="100191"/>
                    <a:pt x="868847" y="101899"/>
                    <a:pt x="868847" y="103607"/>
                  </a:cubicBezTo>
                  <a:cubicBezTo>
                    <a:pt x="868847" y="114992"/>
                    <a:pt x="930867" y="95068"/>
                    <a:pt x="930867" y="130932"/>
                  </a:cubicBezTo>
                  <a:cubicBezTo>
                    <a:pt x="930867" y="145163"/>
                    <a:pt x="922333" y="157118"/>
                    <a:pt x="885917" y="157118"/>
                  </a:cubicBezTo>
                  <a:cubicBezTo>
                    <a:pt x="854623" y="157118"/>
                    <a:pt x="844381" y="149717"/>
                    <a:pt x="844381" y="137763"/>
                  </a:cubicBezTo>
                  <a:cubicBezTo>
                    <a:pt x="844381" y="131501"/>
                    <a:pt x="847795" y="126377"/>
                    <a:pt x="853485" y="122962"/>
                  </a:cubicBezTo>
                  <a:cubicBezTo>
                    <a:pt x="848933" y="120115"/>
                    <a:pt x="846088" y="116131"/>
                    <a:pt x="846088" y="109869"/>
                  </a:cubicBezTo>
                  <a:cubicBezTo>
                    <a:pt x="846088" y="102468"/>
                    <a:pt x="849502" y="96206"/>
                    <a:pt x="858606" y="91652"/>
                  </a:cubicBezTo>
                  <a:cubicBezTo>
                    <a:pt x="852916" y="85959"/>
                    <a:pt x="850071" y="78559"/>
                    <a:pt x="850071" y="69451"/>
                  </a:cubicBezTo>
                  <a:cubicBezTo>
                    <a:pt x="850071" y="50665"/>
                    <a:pt x="862589" y="38141"/>
                    <a:pt x="884779" y="38141"/>
                  </a:cubicBezTo>
                  <a:cubicBezTo>
                    <a:pt x="889331" y="38141"/>
                    <a:pt x="893314" y="38710"/>
                    <a:pt x="897297" y="39849"/>
                  </a:cubicBezTo>
                  <a:lnTo>
                    <a:pt x="932574" y="39849"/>
                  </a:lnTo>
                  <a:close/>
                  <a:moveTo>
                    <a:pt x="867709" y="127516"/>
                  </a:moveTo>
                  <a:cubicBezTo>
                    <a:pt x="864864" y="129793"/>
                    <a:pt x="864296" y="132070"/>
                    <a:pt x="864296" y="133778"/>
                  </a:cubicBezTo>
                  <a:cubicBezTo>
                    <a:pt x="864296" y="138901"/>
                    <a:pt x="868279" y="141748"/>
                    <a:pt x="887055" y="141748"/>
                  </a:cubicBezTo>
                  <a:cubicBezTo>
                    <a:pt x="902418" y="141748"/>
                    <a:pt x="906970" y="137193"/>
                    <a:pt x="906970" y="133778"/>
                  </a:cubicBezTo>
                  <a:cubicBezTo>
                    <a:pt x="907539" y="125808"/>
                    <a:pt x="885348" y="129793"/>
                    <a:pt x="867709" y="127516"/>
                  </a:cubicBezTo>
                  <a:close/>
                  <a:moveTo>
                    <a:pt x="896728" y="69451"/>
                  </a:moveTo>
                  <a:cubicBezTo>
                    <a:pt x="896728" y="59773"/>
                    <a:pt x="893314" y="54080"/>
                    <a:pt x="884779" y="54080"/>
                  </a:cubicBezTo>
                  <a:cubicBezTo>
                    <a:pt x="876244" y="54080"/>
                    <a:pt x="872830" y="59773"/>
                    <a:pt x="872830" y="69451"/>
                  </a:cubicBezTo>
                  <a:cubicBezTo>
                    <a:pt x="872830" y="79128"/>
                    <a:pt x="876244" y="84821"/>
                    <a:pt x="884779" y="84821"/>
                  </a:cubicBezTo>
                  <a:cubicBezTo>
                    <a:pt x="893314" y="84821"/>
                    <a:pt x="896728" y="79128"/>
                    <a:pt x="896728" y="69451"/>
                  </a:cubicBezTo>
                  <a:close/>
                  <a:moveTo>
                    <a:pt x="569" y="159964"/>
                  </a:moveTo>
                  <a:lnTo>
                    <a:pt x="82504" y="159964"/>
                  </a:lnTo>
                  <a:lnTo>
                    <a:pt x="82504" y="181596"/>
                  </a:lnTo>
                  <a:lnTo>
                    <a:pt x="27311" y="181596"/>
                  </a:lnTo>
                  <a:lnTo>
                    <a:pt x="27311" y="208921"/>
                  </a:lnTo>
                  <a:lnTo>
                    <a:pt x="79090" y="208921"/>
                  </a:lnTo>
                  <a:lnTo>
                    <a:pt x="79090" y="229984"/>
                  </a:lnTo>
                  <a:lnTo>
                    <a:pt x="27311" y="229984"/>
                  </a:lnTo>
                  <a:lnTo>
                    <a:pt x="27311" y="277803"/>
                  </a:lnTo>
                  <a:lnTo>
                    <a:pt x="569" y="277803"/>
                  </a:lnTo>
                  <a:lnTo>
                    <a:pt x="569" y="159964"/>
                  </a:lnTo>
                  <a:close/>
                  <a:moveTo>
                    <a:pt x="99573" y="167365"/>
                  </a:moveTo>
                  <a:cubicBezTo>
                    <a:pt x="99573" y="158826"/>
                    <a:pt x="104694" y="153133"/>
                    <a:pt x="113798" y="153133"/>
                  </a:cubicBezTo>
                  <a:cubicBezTo>
                    <a:pt x="122333" y="153133"/>
                    <a:pt x="128592" y="158826"/>
                    <a:pt x="128592" y="167365"/>
                  </a:cubicBezTo>
                  <a:cubicBezTo>
                    <a:pt x="128592" y="175904"/>
                    <a:pt x="122902" y="181596"/>
                    <a:pt x="113798" y="181596"/>
                  </a:cubicBezTo>
                  <a:cubicBezTo>
                    <a:pt x="104694" y="181596"/>
                    <a:pt x="99573" y="175904"/>
                    <a:pt x="99573" y="167365"/>
                  </a:cubicBezTo>
                  <a:close/>
                  <a:moveTo>
                    <a:pt x="101280" y="192412"/>
                  </a:moveTo>
                  <a:lnTo>
                    <a:pt x="126316" y="192412"/>
                  </a:lnTo>
                  <a:lnTo>
                    <a:pt x="126316" y="277803"/>
                  </a:lnTo>
                  <a:lnTo>
                    <a:pt x="101280" y="277803"/>
                  </a:lnTo>
                  <a:lnTo>
                    <a:pt x="101280" y="192412"/>
                  </a:lnTo>
                  <a:close/>
                  <a:moveTo>
                    <a:pt x="147368" y="192412"/>
                  </a:moveTo>
                  <a:lnTo>
                    <a:pt x="172404" y="192412"/>
                  </a:lnTo>
                  <a:lnTo>
                    <a:pt x="172404" y="206075"/>
                  </a:lnTo>
                  <a:lnTo>
                    <a:pt x="172973" y="206075"/>
                  </a:lnTo>
                  <a:cubicBezTo>
                    <a:pt x="178663" y="196397"/>
                    <a:pt x="186060" y="190705"/>
                    <a:pt x="194595" y="190705"/>
                  </a:cubicBezTo>
                  <a:cubicBezTo>
                    <a:pt x="196871" y="190705"/>
                    <a:pt x="199146" y="191274"/>
                    <a:pt x="201991" y="191843"/>
                  </a:cubicBezTo>
                  <a:lnTo>
                    <a:pt x="201991" y="218029"/>
                  </a:lnTo>
                  <a:cubicBezTo>
                    <a:pt x="199146" y="216891"/>
                    <a:pt x="195733" y="216322"/>
                    <a:pt x="191181" y="216322"/>
                  </a:cubicBezTo>
                  <a:cubicBezTo>
                    <a:pt x="180370" y="216322"/>
                    <a:pt x="172973" y="223153"/>
                    <a:pt x="172973" y="235107"/>
                  </a:cubicBezTo>
                  <a:lnTo>
                    <a:pt x="172973" y="277803"/>
                  </a:lnTo>
                  <a:lnTo>
                    <a:pt x="147937" y="277803"/>
                  </a:lnTo>
                  <a:lnTo>
                    <a:pt x="147937" y="192412"/>
                  </a:lnTo>
                  <a:close/>
                  <a:moveTo>
                    <a:pt x="234993" y="249339"/>
                  </a:moveTo>
                  <a:cubicBezTo>
                    <a:pt x="235562" y="259017"/>
                    <a:pt x="242390" y="261863"/>
                    <a:pt x="250355" y="261863"/>
                  </a:cubicBezTo>
                  <a:cubicBezTo>
                    <a:pt x="258890" y="261863"/>
                    <a:pt x="262304" y="259017"/>
                    <a:pt x="262304" y="254463"/>
                  </a:cubicBezTo>
                  <a:cubicBezTo>
                    <a:pt x="262304" y="240231"/>
                    <a:pt x="213371" y="251047"/>
                    <a:pt x="213371" y="218029"/>
                  </a:cubicBezTo>
                  <a:cubicBezTo>
                    <a:pt x="213371" y="202659"/>
                    <a:pt x="224182" y="190705"/>
                    <a:pt x="248649" y="190705"/>
                  </a:cubicBezTo>
                  <a:cubicBezTo>
                    <a:pt x="272546" y="190705"/>
                    <a:pt x="285064" y="201521"/>
                    <a:pt x="285633" y="219737"/>
                  </a:cubicBezTo>
                  <a:lnTo>
                    <a:pt x="261735" y="219737"/>
                  </a:lnTo>
                  <a:cubicBezTo>
                    <a:pt x="261735" y="211767"/>
                    <a:pt x="256045" y="208352"/>
                    <a:pt x="248649" y="208352"/>
                  </a:cubicBezTo>
                  <a:cubicBezTo>
                    <a:pt x="240683" y="208352"/>
                    <a:pt x="238407" y="212337"/>
                    <a:pt x="238407" y="215183"/>
                  </a:cubicBezTo>
                  <a:cubicBezTo>
                    <a:pt x="238407" y="229415"/>
                    <a:pt x="287340" y="218599"/>
                    <a:pt x="287340" y="252185"/>
                  </a:cubicBezTo>
                  <a:cubicBezTo>
                    <a:pt x="287340" y="268125"/>
                    <a:pt x="276529" y="278941"/>
                    <a:pt x="250925" y="278941"/>
                  </a:cubicBezTo>
                  <a:cubicBezTo>
                    <a:pt x="226458" y="278941"/>
                    <a:pt x="211664" y="271541"/>
                    <a:pt x="210526" y="248770"/>
                  </a:cubicBezTo>
                  <a:lnTo>
                    <a:pt x="234993" y="248770"/>
                  </a:lnTo>
                  <a:close/>
                  <a:moveTo>
                    <a:pt x="308393" y="212337"/>
                  </a:moveTo>
                  <a:lnTo>
                    <a:pt x="297013" y="212337"/>
                  </a:lnTo>
                  <a:lnTo>
                    <a:pt x="297013" y="192412"/>
                  </a:lnTo>
                  <a:lnTo>
                    <a:pt x="308393" y="192412"/>
                  </a:lnTo>
                  <a:lnTo>
                    <a:pt x="308393" y="170211"/>
                  </a:lnTo>
                  <a:lnTo>
                    <a:pt x="333428" y="170211"/>
                  </a:lnTo>
                  <a:lnTo>
                    <a:pt x="333428" y="192412"/>
                  </a:lnTo>
                  <a:lnTo>
                    <a:pt x="353343" y="192412"/>
                  </a:lnTo>
                  <a:lnTo>
                    <a:pt x="353343" y="212337"/>
                  </a:lnTo>
                  <a:lnTo>
                    <a:pt x="333428" y="212337"/>
                  </a:lnTo>
                  <a:lnTo>
                    <a:pt x="333428" y="244785"/>
                  </a:lnTo>
                  <a:cubicBezTo>
                    <a:pt x="333428" y="252755"/>
                    <a:pt x="337411" y="256170"/>
                    <a:pt x="346515" y="256170"/>
                  </a:cubicBezTo>
                  <a:cubicBezTo>
                    <a:pt x="348791" y="256170"/>
                    <a:pt x="351067" y="256170"/>
                    <a:pt x="355050" y="255601"/>
                  </a:cubicBezTo>
                  <a:lnTo>
                    <a:pt x="355050" y="277803"/>
                  </a:lnTo>
                  <a:cubicBezTo>
                    <a:pt x="351636" y="278372"/>
                    <a:pt x="347084" y="279510"/>
                    <a:pt x="341963" y="279510"/>
                  </a:cubicBezTo>
                  <a:cubicBezTo>
                    <a:pt x="319772" y="279510"/>
                    <a:pt x="308393" y="269833"/>
                    <a:pt x="308393" y="245354"/>
                  </a:cubicBezTo>
                  <a:lnTo>
                    <a:pt x="308393" y="212337"/>
                  </a:lnTo>
                  <a:close/>
                </a:path>
              </a:pathLst>
            </a:custGeom>
            <a:solidFill>
              <a:srgbClr val="858381"/>
            </a:solidFill>
            <a:ln w="5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A8F0E001-A2B6-258C-0AB7-73A74F71CB85}"/>
                </a:ext>
              </a:extLst>
            </p:cNvPr>
            <p:cNvSpPr/>
            <p:nvPr/>
          </p:nvSpPr>
          <p:spPr>
            <a:xfrm>
              <a:off x="3487075" y="6411984"/>
              <a:ext cx="1250639" cy="290924"/>
            </a:xfrm>
            <a:custGeom>
              <a:avLst/>
              <a:gdLst>
                <a:gd name="connsiteX0" fmla="*/ 1063442 w 1250639"/>
                <a:gd name="connsiteY0" fmla="*/ 223153 h 290924"/>
                <a:gd name="connsiteX1" fmla="*/ 1155049 w 1250639"/>
                <a:gd name="connsiteY1" fmla="*/ 149717 h 290924"/>
                <a:gd name="connsiteX2" fmla="*/ 1188051 w 1250639"/>
                <a:gd name="connsiteY2" fmla="*/ 154272 h 290924"/>
                <a:gd name="connsiteX3" fmla="*/ 1188620 w 1250639"/>
                <a:gd name="connsiteY3" fmla="*/ 154272 h 290924"/>
                <a:gd name="connsiteX4" fmla="*/ 1190327 w 1250639"/>
                <a:gd name="connsiteY4" fmla="*/ 154841 h 290924"/>
                <a:gd name="connsiteX5" fmla="*/ 1192033 w 1250639"/>
                <a:gd name="connsiteY5" fmla="*/ 155410 h 290924"/>
                <a:gd name="connsiteX6" fmla="*/ 1193171 w 1250639"/>
                <a:gd name="connsiteY6" fmla="*/ 155410 h 290924"/>
                <a:gd name="connsiteX7" fmla="*/ 1194310 w 1250639"/>
                <a:gd name="connsiteY7" fmla="*/ 155979 h 290924"/>
                <a:gd name="connsiteX8" fmla="*/ 1199431 w 1250639"/>
                <a:gd name="connsiteY8" fmla="*/ 157687 h 290924"/>
                <a:gd name="connsiteX9" fmla="*/ 1199431 w 1250639"/>
                <a:gd name="connsiteY9" fmla="*/ 157687 h 290924"/>
                <a:gd name="connsiteX10" fmla="*/ 1202276 w 1250639"/>
                <a:gd name="connsiteY10" fmla="*/ 158826 h 290924"/>
                <a:gd name="connsiteX11" fmla="*/ 1202276 w 1250639"/>
                <a:gd name="connsiteY11" fmla="*/ 146871 h 290924"/>
                <a:gd name="connsiteX12" fmla="*/ 1156187 w 1250639"/>
                <a:gd name="connsiteY12" fmla="*/ 106453 h 290924"/>
                <a:gd name="connsiteX13" fmla="*/ 1103840 w 1250639"/>
                <a:gd name="connsiteY13" fmla="*/ 138332 h 290924"/>
                <a:gd name="connsiteX14" fmla="*/ 1069701 w 1250639"/>
                <a:gd name="connsiteY14" fmla="*/ 105884 h 290924"/>
                <a:gd name="connsiteX15" fmla="*/ 1156756 w 1250639"/>
                <a:gd name="connsiteY15" fmla="*/ 60342 h 290924"/>
                <a:gd name="connsiteX16" fmla="*/ 1250640 w 1250639"/>
                <a:gd name="connsiteY16" fmla="*/ 143455 h 290924"/>
                <a:gd name="connsiteX17" fmla="*/ 1250640 w 1250639"/>
                <a:gd name="connsiteY17" fmla="*/ 285772 h 290924"/>
                <a:gd name="connsiteX18" fmla="*/ 1202276 w 1250639"/>
                <a:gd name="connsiteY18" fmla="*/ 285772 h 290924"/>
                <a:gd name="connsiteX19" fmla="*/ 1202276 w 1250639"/>
                <a:gd name="connsiteY19" fmla="*/ 266986 h 290924"/>
                <a:gd name="connsiteX20" fmla="*/ 1199999 w 1250639"/>
                <a:gd name="connsiteY20" fmla="*/ 268694 h 290924"/>
                <a:gd name="connsiteX21" fmla="*/ 1137411 w 1250639"/>
                <a:gd name="connsiteY21" fmla="*/ 290896 h 290924"/>
                <a:gd name="connsiteX22" fmla="*/ 1063442 w 1250639"/>
                <a:gd name="connsiteY22" fmla="*/ 223153 h 290924"/>
                <a:gd name="connsiteX23" fmla="*/ 1111237 w 1250639"/>
                <a:gd name="connsiteY23" fmla="*/ 219737 h 290924"/>
                <a:gd name="connsiteX24" fmla="*/ 1146514 w 1250639"/>
                <a:gd name="connsiteY24" fmla="*/ 247062 h 290924"/>
                <a:gd name="connsiteX25" fmla="*/ 1201706 w 1250639"/>
                <a:gd name="connsiteY25" fmla="*/ 227138 h 290924"/>
                <a:gd name="connsiteX26" fmla="*/ 1201706 w 1250639"/>
                <a:gd name="connsiteY26" fmla="*/ 200382 h 290924"/>
                <a:gd name="connsiteX27" fmla="*/ 1152773 w 1250639"/>
                <a:gd name="connsiteY27" fmla="*/ 190705 h 290924"/>
                <a:gd name="connsiteX28" fmla="*/ 1111237 w 1250639"/>
                <a:gd name="connsiteY28" fmla="*/ 219737 h 290924"/>
                <a:gd name="connsiteX29" fmla="*/ 1111237 w 1250639"/>
                <a:gd name="connsiteY29" fmla="*/ 219737 h 290924"/>
                <a:gd name="connsiteX30" fmla="*/ 862589 w 1250639"/>
                <a:gd name="connsiteY30" fmla="*/ 247631 h 290924"/>
                <a:gd name="connsiteX31" fmla="*/ 894452 w 1250639"/>
                <a:gd name="connsiteY31" fmla="*/ 214614 h 290924"/>
                <a:gd name="connsiteX32" fmla="*/ 958179 w 1250639"/>
                <a:gd name="connsiteY32" fmla="*/ 246493 h 290924"/>
                <a:gd name="connsiteX33" fmla="*/ 992318 w 1250639"/>
                <a:gd name="connsiteY33" fmla="*/ 223722 h 290924"/>
                <a:gd name="connsiteX34" fmla="*/ 976386 w 1250639"/>
                <a:gd name="connsiteY34" fmla="*/ 204936 h 290924"/>
                <a:gd name="connsiteX35" fmla="*/ 966714 w 1250639"/>
                <a:gd name="connsiteY35" fmla="*/ 202090 h 290924"/>
                <a:gd name="connsiteX36" fmla="*/ 937695 w 1250639"/>
                <a:gd name="connsiteY36" fmla="*/ 194689 h 290924"/>
                <a:gd name="connsiteX37" fmla="*/ 871123 w 1250639"/>
                <a:gd name="connsiteY37" fmla="*/ 125239 h 290924"/>
                <a:gd name="connsiteX38" fmla="*/ 951351 w 1250639"/>
                <a:gd name="connsiteY38" fmla="*/ 59773 h 290924"/>
                <a:gd name="connsiteX39" fmla="*/ 1033285 w 1250639"/>
                <a:gd name="connsiteY39" fmla="*/ 96775 h 290924"/>
                <a:gd name="connsiteX40" fmla="*/ 1001422 w 1250639"/>
                <a:gd name="connsiteY40" fmla="*/ 131501 h 290924"/>
                <a:gd name="connsiteX41" fmla="*/ 949644 w 1250639"/>
                <a:gd name="connsiteY41" fmla="*/ 103607 h 290924"/>
                <a:gd name="connsiteX42" fmla="*/ 919488 w 1250639"/>
                <a:gd name="connsiteY42" fmla="*/ 124100 h 290924"/>
                <a:gd name="connsiteX43" fmla="*/ 936557 w 1250639"/>
                <a:gd name="connsiteY43" fmla="*/ 143455 h 290924"/>
                <a:gd name="connsiteX44" fmla="*/ 941109 w 1250639"/>
                <a:gd name="connsiteY44" fmla="*/ 144594 h 290924"/>
                <a:gd name="connsiteX45" fmla="*/ 975817 w 1250639"/>
                <a:gd name="connsiteY45" fmla="*/ 152564 h 290924"/>
                <a:gd name="connsiteX46" fmla="*/ 1041251 w 1250639"/>
                <a:gd name="connsiteY46" fmla="*/ 221445 h 290924"/>
                <a:gd name="connsiteX47" fmla="*/ 953627 w 1250639"/>
                <a:gd name="connsiteY47" fmla="*/ 289757 h 290924"/>
                <a:gd name="connsiteX48" fmla="*/ 862589 w 1250639"/>
                <a:gd name="connsiteY48" fmla="*/ 247631 h 290924"/>
                <a:gd name="connsiteX49" fmla="*/ 862589 w 1250639"/>
                <a:gd name="connsiteY49" fmla="*/ 247631 h 290924"/>
                <a:gd name="connsiteX50" fmla="*/ 649786 w 1250639"/>
                <a:gd name="connsiteY50" fmla="*/ 193551 h 290924"/>
                <a:gd name="connsiteX51" fmla="*/ 649786 w 1250639"/>
                <a:gd name="connsiteY51" fmla="*/ 66035 h 290924"/>
                <a:gd name="connsiteX52" fmla="*/ 700995 w 1250639"/>
                <a:gd name="connsiteY52" fmla="*/ 66035 h 290924"/>
                <a:gd name="connsiteX53" fmla="*/ 700995 w 1250639"/>
                <a:gd name="connsiteY53" fmla="*/ 197536 h 290924"/>
                <a:gd name="connsiteX54" fmla="*/ 741963 w 1250639"/>
                <a:gd name="connsiteY54" fmla="*/ 245354 h 290924"/>
                <a:gd name="connsiteX55" fmla="*/ 782930 w 1250639"/>
                <a:gd name="connsiteY55" fmla="*/ 197536 h 290924"/>
                <a:gd name="connsiteX56" fmla="*/ 782930 w 1250639"/>
                <a:gd name="connsiteY56" fmla="*/ 66035 h 290924"/>
                <a:gd name="connsiteX57" fmla="*/ 834139 w 1250639"/>
                <a:gd name="connsiteY57" fmla="*/ 66035 h 290924"/>
                <a:gd name="connsiteX58" fmla="*/ 834139 w 1250639"/>
                <a:gd name="connsiteY58" fmla="*/ 193551 h 290924"/>
                <a:gd name="connsiteX59" fmla="*/ 741394 w 1250639"/>
                <a:gd name="connsiteY59" fmla="*/ 290326 h 290924"/>
                <a:gd name="connsiteX60" fmla="*/ 649786 w 1250639"/>
                <a:gd name="connsiteY60" fmla="*/ 193551 h 290924"/>
                <a:gd name="connsiteX61" fmla="*/ 649786 w 1250639"/>
                <a:gd name="connsiteY61" fmla="*/ 193551 h 290924"/>
                <a:gd name="connsiteX62" fmla="*/ 514367 w 1250639"/>
                <a:gd name="connsiteY62" fmla="*/ 207783 h 290924"/>
                <a:gd name="connsiteX63" fmla="*/ 514367 w 1250639"/>
                <a:gd name="connsiteY63" fmla="*/ 111576 h 290924"/>
                <a:gd name="connsiteX64" fmla="*/ 481934 w 1250639"/>
                <a:gd name="connsiteY64" fmla="*/ 111576 h 290924"/>
                <a:gd name="connsiteX65" fmla="*/ 481934 w 1250639"/>
                <a:gd name="connsiteY65" fmla="*/ 66035 h 290924"/>
                <a:gd name="connsiteX66" fmla="*/ 514367 w 1250639"/>
                <a:gd name="connsiteY66" fmla="*/ 66035 h 290924"/>
                <a:gd name="connsiteX67" fmla="*/ 514367 w 1250639"/>
                <a:gd name="connsiteY67" fmla="*/ 569 h 290924"/>
                <a:gd name="connsiteX68" fmla="*/ 565007 w 1250639"/>
                <a:gd name="connsiteY68" fmla="*/ 569 h 290924"/>
                <a:gd name="connsiteX69" fmla="*/ 565007 w 1250639"/>
                <a:gd name="connsiteY69" fmla="*/ 66035 h 290924"/>
                <a:gd name="connsiteX70" fmla="*/ 617354 w 1250639"/>
                <a:gd name="connsiteY70" fmla="*/ 66035 h 290924"/>
                <a:gd name="connsiteX71" fmla="*/ 617354 w 1250639"/>
                <a:gd name="connsiteY71" fmla="*/ 111576 h 290924"/>
                <a:gd name="connsiteX72" fmla="*/ 565007 w 1250639"/>
                <a:gd name="connsiteY72" fmla="*/ 111576 h 290924"/>
                <a:gd name="connsiteX73" fmla="*/ 565007 w 1250639"/>
                <a:gd name="connsiteY73" fmla="*/ 200382 h 290924"/>
                <a:gd name="connsiteX74" fmla="*/ 600853 w 1250639"/>
                <a:gd name="connsiteY74" fmla="*/ 240231 h 290924"/>
                <a:gd name="connsiteX75" fmla="*/ 600853 w 1250639"/>
                <a:gd name="connsiteY75" fmla="*/ 240231 h 290924"/>
                <a:gd name="connsiteX76" fmla="*/ 617354 w 1250639"/>
                <a:gd name="connsiteY76" fmla="*/ 239092 h 290924"/>
                <a:gd name="connsiteX77" fmla="*/ 617354 w 1250639"/>
                <a:gd name="connsiteY77" fmla="*/ 284634 h 290924"/>
                <a:gd name="connsiteX78" fmla="*/ 590042 w 1250639"/>
                <a:gd name="connsiteY78" fmla="*/ 285772 h 290924"/>
                <a:gd name="connsiteX79" fmla="*/ 514367 w 1250639"/>
                <a:gd name="connsiteY79" fmla="*/ 207783 h 290924"/>
                <a:gd name="connsiteX80" fmla="*/ 514367 w 1250639"/>
                <a:gd name="connsiteY80" fmla="*/ 207783 h 290924"/>
                <a:gd name="connsiteX81" fmla="*/ 344808 w 1250639"/>
                <a:gd name="connsiteY81" fmla="*/ 285203 h 290924"/>
                <a:gd name="connsiteX82" fmla="*/ 344808 w 1250639"/>
                <a:gd name="connsiteY82" fmla="*/ 144025 h 290924"/>
                <a:gd name="connsiteX83" fmla="*/ 423328 w 1250639"/>
                <a:gd name="connsiteY83" fmla="*/ 65466 h 290924"/>
                <a:gd name="connsiteX84" fmla="*/ 452347 w 1250639"/>
                <a:gd name="connsiteY84" fmla="*/ 65466 h 290924"/>
                <a:gd name="connsiteX85" fmla="*/ 452347 w 1250639"/>
                <a:gd name="connsiteY85" fmla="*/ 111576 h 290924"/>
                <a:gd name="connsiteX86" fmla="*/ 434139 w 1250639"/>
                <a:gd name="connsiteY86" fmla="*/ 111576 h 290924"/>
                <a:gd name="connsiteX87" fmla="*/ 394879 w 1250639"/>
                <a:gd name="connsiteY87" fmla="*/ 150856 h 290924"/>
                <a:gd name="connsiteX88" fmla="*/ 394879 w 1250639"/>
                <a:gd name="connsiteY88" fmla="*/ 150856 h 290924"/>
                <a:gd name="connsiteX89" fmla="*/ 394879 w 1250639"/>
                <a:gd name="connsiteY89" fmla="*/ 285203 h 290924"/>
                <a:gd name="connsiteX90" fmla="*/ 344808 w 1250639"/>
                <a:gd name="connsiteY90" fmla="*/ 285203 h 290924"/>
                <a:gd name="connsiteX91" fmla="*/ 246942 w 1250639"/>
                <a:gd name="connsiteY91" fmla="*/ 285203 h 290924"/>
                <a:gd name="connsiteX92" fmla="*/ 246942 w 1250639"/>
                <a:gd name="connsiteY92" fmla="*/ 70589 h 290924"/>
                <a:gd name="connsiteX93" fmla="*/ 298151 w 1250639"/>
                <a:gd name="connsiteY93" fmla="*/ 140609 h 290924"/>
                <a:gd name="connsiteX94" fmla="*/ 298151 w 1250639"/>
                <a:gd name="connsiteY94" fmla="*/ 285203 h 290924"/>
                <a:gd name="connsiteX95" fmla="*/ 246942 w 1250639"/>
                <a:gd name="connsiteY95" fmla="*/ 285203 h 290924"/>
                <a:gd name="connsiteX96" fmla="*/ 77951 w 1250639"/>
                <a:gd name="connsiteY96" fmla="*/ 285203 h 290924"/>
                <a:gd name="connsiteX97" fmla="*/ 0 w 1250639"/>
                <a:gd name="connsiteY97" fmla="*/ 65466 h 290924"/>
                <a:gd name="connsiteX98" fmla="*/ 52347 w 1250639"/>
                <a:gd name="connsiteY98" fmla="*/ 65466 h 290924"/>
                <a:gd name="connsiteX99" fmla="*/ 105832 w 1250639"/>
                <a:gd name="connsiteY99" fmla="*/ 226568 h 290924"/>
                <a:gd name="connsiteX100" fmla="*/ 159317 w 1250639"/>
                <a:gd name="connsiteY100" fmla="*/ 65466 h 290924"/>
                <a:gd name="connsiteX101" fmla="*/ 211664 w 1250639"/>
                <a:gd name="connsiteY101" fmla="*/ 65466 h 290924"/>
                <a:gd name="connsiteX102" fmla="*/ 133713 w 1250639"/>
                <a:gd name="connsiteY102" fmla="*/ 285203 h 290924"/>
                <a:gd name="connsiteX103" fmla="*/ 77951 w 1250639"/>
                <a:gd name="connsiteY103" fmla="*/ 285203 h 290924"/>
                <a:gd name="connsiteX104" fmla="*/ 246942 w 1250639"/>
                <a:gd name="connsiteY104" fmla="*/ 0 h 290924"/>
                <a:gd name="connsiteX105" fmla="*/ 297013 w 1250639"/>
                <a:gd name="connsiteY105" fmla="*/ 0 h 290924"/>
                <a:gd name="connsiteX106" fmla="*/ 246942 w 1250639"/>
                <a:gd name="connsiteY106" fmla="*/ 60342 h 290924"/>
                <a:gd name="connsiteX107" fmla="*/ 246942 w 1250639"/>
                <a:gd name="connsiteY107" fmla="*/ 0 h 290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</a:cxnLst>
              <a:rect l="l" t="t" r="r" b="b"/>
              <a:pathLst>
                <a:path w="1250639" h="290924">
                  <a:moveTo>
                    <a:pt x="1063442" y="223153"/>
                  </a:moveTo>
                  <a:cubicBezTo>
                    <a:pt x="1063442" y="173057"/>
                    <a:pt x="1104409" y="149717"/>
                    <a:pt x="1155049" y="149717"/>
                  </a:cubicBezTo>
                  <a:cubicBezTo>
                    <a:pt x="1166429" y="149717"/>
                    <a:pt x="1177240" y="151425"/>
                    <a:pt x="1188051" y="154272"/>
                  </a:cubicBezTo>
                  <a:lnTo>
                    <a:pt x="1188620" y="154272"/>
                  </a:lnTo>
                  <a:cubicBezTo>
                    <a:pt x="1189188" y="154272"/>
                    <a:pt x="1189758" y="154272"/>
                    <a:pt x="1190327" y="154841"/>
                  </a:cubicBezTo>
                  <a:cubicBezTo>
                    <a:pt x="1190896" y="155410"/>
                    <a:pt x="1191465" y="154841"/>
                    <a:pt x="1192033" y="155410"/>
                  </a:cubicBezTo>
                  <a:cubicBezTo>
                    <a:pt x="1192603" y="155410"/>
                    <a:pt x="1192603" y="155410"/>
                    <a:pt x="1193171" y="155410"/>
                  </a:cubicBezTo>
                  <a:cubicBezTo>
                    <a:pt x="1193741" y="155410"/>
                    <a:pt x="1194310" y="155410"/>
                    <a:pt x="1194310" y="155979"/>
                  </a:cubicBezTo>
                  <a:cubicBezTo>
                    <a:pt x="1196016" y="156549"/>
                    <a:pt x="1198293" y="157118"/>
                    <a:pt x="1199431" y="157687"/>
                  </a:cubicBezTo>
                  <a:lnTo>
                    <a:pt x="1199431" y="157687"/>
                  </a:lnTo>
                  <a:cubicBezTo>
                    <a:pt x="1200568" y="158256"/>
                    <a:pt x="1201706" y="158256"/>
                    <a:pt x="1202276" y="158826"/>
                  </a:cubicBezTo>
                  <a:lnTo>
                    <a:pt x="1202276" y="146871"/>
                  </a:lnTo>
                  <a:cubicBezTo>
                    <a:pt x="1202276" y="124100"/>
                    <a:pt x="1183499" y="105884"/>
                    <a:pt x="1156187" y="106453"/>
                  </a:cubicBezTo>
                  <a:cubicBezTo>
                    <a:pt x="1133997" y="106453"/>
                    <a:pt x="1114082" y="118977"/>
                    <a:pt x="1103840" y="138332"/>
                  </a:cubicBezTo>
                  <a:lnTo>
                    <a:pt x="1069701" y="105884"/>
                  </a:lnTo>
                  <a:cubicBezTo>
                    <a:pt x="1087340" y="75143"/>
                    <a:pt x="1123186" y="60342"/>
                    <a:pt x="1156756" y="60342"/>
                  </a:cubicBezTo>
                  <a:cubicBezTo>
                    <a:pt x="1211379" y="60342"/>
                    <a:pt x="1250640" y="87098"/>
                    <a:pt x="1250640" y="143455"/>
                  </a:cubicBezTo>
                  <a:lnTo>
                    <a:pt x="1250640" y="285772"/>
                  </a:lnTo>
                  <a:lnTo>
                    <a:pt x="1202276" y="285772"/>
                  </a:lnTo>
                  <a:lnTo>
                    <a:pt x="1202276" y="266986"/>
                  </a:lnTo>
                  <a:cubicBezTo>
                    <a:pt x="1201706" y="267556"/>
                    <a:pt x="1201137" y="268125"/>
                    <a:pt x="1199999" y="268694"/>
                  </a:cubicBezTo>
                  <a:cubicBezTo>
                    <a:pt x="1182361" y="283495"/>
                    <a:pt x="1160170" y="291465"/>
                    <a:pt x="1137411" y="290896"/>
                  </a:cubicBezTo>
                  <a:cubicBezTo>
                    <a:pt x="1097012" y="290326"/>
                    <a:pt x="1063442" y="265848"/>
                    <a:pt x="1063442" y="223153"/>
                  </a:cubicBezTo>
                  <a:close/>
                  <a:moveTo>
                    <a:pt x="1111237" y="219737"/>
                  </a:moveTo>
                  <a:cubicBezTo>
                    <a:pt x="1111237" y="234538"/>
                    <a:pt x="1122617" y="247062"/>
                    <a:pt x="1146514" y="247062"/>
                  </a:cubicBezTo>
                  <a:cubicBezTo>
                    <a:pt x="1166429" y="247062"/>
                    <a:pt x="1186344" y="240231"/>
                    <a:pt x="1201706" y="227138"/>
                  </a:cubicBezTo>
                  <a:lnTo>
                    <a:pt x="1201706" y="200382"/>
                  </a:lnTo>
                  <a:cubicBezTo>
                    <a:pt x="1186344" y="194120"/>
                    <a:pt x="1169843" y="190705"/>
                    <a:pt x="1152773" y="190705"/>
                  </a:cubicBezTo>
                  <a:cubicBezTo>
                    <a:pt x="1128307" y="190705"/>
                    <a:pt x="1111237" y="200951"/>
                    <a:pt x="1111237" y="219737"/>
                  </a:cubicBezTo>
                  <a:lnTo>
                    <a:pt x="1111237" y="219737"/>
                  </a:lnTo>
                  <a:close/>
                  <a:moveTo>
                    <a:pt x="862589" y="247631"/>
                  </a:moveTo>
                  <a:lnTo>
                    <a:pt x="894452" y="214614"/>
                  </a:lnTo>
                  <a:cubicBezTo>
                    <a:pt x="909246" y="235107"/>
                    <a:pt x="932574" y="247062"/>
                    <a:pt x="958179" y="246493"/>
                  </a:cubicBezTo>
                  <a:cubicBezTo>
                    <a:pt x="984921" y="246493"/>
                    <a:pt x="992318" y="234538"/>
                    <a:pt x="992318" y="223722"/>
                  </a:cubicBezTo>
                  <a:cubicBezTo>
                    <a:pt x="992318" y="215752"/>
                    <a:pt x="988335" y="209490"/>
                    <a:pt x="976386" y="204936"/>
                  </a:cubicBezTo>
                  <a:cubicBezTo>
                    <a:pt x="973542" y="203798"/>
                    <a:pt x="970127" y="202659"/>
                    <a:pt x="966714" y="202090"/>
                  </a:cubicBezTo>
                  <a:lnTo>
                    <a:pt x="937695" y="194689"/>
                  </a:lnTo>
                  <a:cubicBezTo>
                    <a:pt x="896728" y="184443"/>
                    <a:pt x="871123" y="163380"/>
                    <a:pt x="871123" y="125239"/>
                  </a:cubicBezTo>
                  <a:cubicBezTo>
                    <a:pt x="871123" y="84252"/>
                    <a:pt x="905263" y="59773"/>
                    <a:pt x="951351" y="59773"/>
                  </a:cubicBezTo>
                  <a:cubicBezTo>
                    <a:pt x="988335" y="59773"/>
                    <a:pt x="1013371" y="75713"/>
                    <a:pt x="1033285" y="96775"/>
                  </a:cubicBezTo>
                  <a:lnTo>
                    <a:pt x="1001422" y="131501"/>
                  </a:lnTo>
                  <a:cubicBezTo>
                    <a:pt x="989473" y="114423"/>
                    <a:pt x="970127" y="104176"/>
                    <a:pt x="949644" y="103607"/>
                  </a:cubicBezTo>
                  <a:cubicBezTo>
                    <a:pt x="930867" y="103607"/>
                    <a:pt x="919488" y="113284"/>
                    <a:pt x="919488" y="124100"/>
                  </a:cubicBezTo>
                  <a:cubicBezTo>
                    <a:pt x="919488" y="133778"/>
                    <a:pt x="926884" y="140040"/>
                    <a:pt x="936557" y="143455"/>
                  </a:cubicBezTo>
                  <a:cubicBezTo>
                    <a:pt x="938264" y="144025"/>
                    <a:pt x="939402" y="144594"/>
                    <a:pt x="941109" y="144594"/>
                  </a:cubicBezTo>
                  <a:lnTo>
                    <a:pt x="975817" y="152564"/>
                  </a:lnTo>
                  <a:cubicBezTo>
                    <a:pt x="1013371" y="161672"/>
                    <a:pt x="1041251" y="182735"/>
                    <a:pt x="1041251" y="221445"/>
                  </a:cubicBezTo>
                  <a:cubicBezTo>
                    <a:pt x="1041251" y="259586"/>
                    <a:pt x="1011664" y="289757"/>
                    <a:pt x="953627" y="289757"/>
                  </a:cubicBezTo>
                  <a:cubicBezTo>
                    <a:pt x="908108" y="290326"/>
                    <a:pt x="879658" y="269264"/>
                    <a:pt x="862589" y="247631"/>
                  </a:cubicBezTo>
                  <a:lnTo>
                    <a:pt x="862589" y="247631"/>
                  </a:lnTo>
                  <a:close/>
                  <a:moveTo>
                    <a:pt x="649786" y="193551"/>
                  </a:moveTo>
                  <a:lnTo>
                    <a:pt x="649786" y="66035"/>
                  </a:lnTo>
                  <a:lnTo>
                    <a:pt x="700995" y="66035"/>
                  </a:lnTo>
                  <a:lnTo>
                    <a:pt x="700995" y="197536"/>
                  </a:lnTo>
                  <a:cubicBezTo>
                    <a:pt x="700995" y="225999"/>
                    <a:pt x="715789" y="245354"/>
                    <a:pt x="741963" y="245354"/>
                  </a:cubicBezTo>
                  <a:cubicBezTo>
                    <a:pt x="768136" y="245354"/>
                    <a:pt x="782930" y="226568"/>
                    <a:pt x="782930" y="197536"/>
                  </a:cubicBezTo>
                  <a:lnTo>
                    <a:pt x="782930" y="66035"/>
                  </a:lnTo>
                  <a:lnTo>
                    <a:pt x="834139" y="66035"/>
                  </a:lnTo>
                  <a:lnTo>
                    <a:pt x="834139" y="193551"/>
                  </a:lnTo>
                  <a:cubicBezTo>
                    <a:pt x="834139" y="255601"/>
                    <a:pt x="790327" y="290326"/>
                    <a:pt x="741394" y="290326"/>
                  </a:cubicBezTo>
                  <a:cubicBezTo>
                    <a:pt x="692460" y="290326"/>
                    <a:pt x="650355" y="255601"/>
                    <a:pt x="649786" y="193551"/>
                  </a:cubicBezTo>
                  <a:lnTo>
                    <a:pt x="649786" y="193551"/>
                  </a:lnTo>
                  <a:close/>
                  <a:moveTo>
                    <a:pt x="514367" y="207783"/>
                  </a:moveTo>
                  <a:lnTo>
                    <a:pt x="514367" y="111576"/>
                  </a:lnTo>
                  <a:lnTo>
                    <a:pt x="481934" y="111576"/>
                  </a:lnTo>
                  <a:lnTo>
                    <a:pt x="481934" y="66035"/>
                  </a:lnTo>
                  <a:lnTo>
                    <a:pt x="514367" y="66035"/>
                  </a:lnTo>
                  <a:lnTo>
                    <a:pt x="514367" y="569"/>
                  </a:lnTo>
                  <a:lnTo>
                    <a:pt x="565007" y="569"/>
                  </a:lnTo>
                  <a:lnTo>
                    <a:pt x="565007" y="66035"/>
                  </a:lnTo>
                  <a:lnTo>
                    <a:pt x="617354" y="66035"/>
                  </a:lnTo>
                  <a:lnTo>
                    <a:pt x="617354" y="111576"/>
                  </a:lnTo>
                  <a:lnTo>
                    <a:pt x="565007" y="111576"/>
                  </a:lnTo>
                  <a:lnTo>
                    <a:pt x="565007" y="200382"/>
                  </a:lnTo>
                  <a:cubicBezTo>
                    <a:pt x="565007" y="232261"/>
                    <a:pt x="572404" y="240231"/>
                    <a:pt x="600853" y="240231"/>
                  </a:cubicBezTo>
                  <a:lnTo>
                    <a:pt x="600853" y="240231"/>
                  </a:lnTo>
                  <a:cubicBezTo>
                    <a:pt x="605405" y="240231"/>
                    <a:pt x="615647" y="239662"/>
                    <a:pt x="617354" y="239092"/>
                  </a:cubicBezTo>
                  <a:lnTo>
                    <a:pt x="617354" y="284634"/>
                  </a:lnTo>
                  <a:cubicBezTo>
                    <a:pt x="616216" y="284634"/>
                    <a:pt x="606543" y="285772"/>
                    <a:pt x="590042" y="285772"/>
                  </a:cubicBezTo>
                  <a:cubicBezTo>
                    <a:pt x="532574" y="285772"/>
                    <a:pt x="514367" y="263571"/>
                    <a:pt x="514367" y="207783"/>
                  </a:cubicBezTo>
                  <a:lnTo>
                    <a:pt x="514367" y="207783"/>
                  </a:lnTo>
                  <a:close/>
                  <a:moveTo>
                    <a:pt x="344808" y="285203"/>
                  </a:moveTo>
                  <a:lnTo>
                    <a:pt x="344808" y="144025"/>
                  </a:lnTo>
                  <a:cubicBezTo>
                    <a:pt x="344808" y="100760"/>
                    <a:pt x="380085" y="65466"/>
                    <a:pt x="423328" y="65466"/>
                  </a:cubicBezTo>
                  <a:lnTo>
                    <a:pt x="452347" y="65466"/>
                  </a:lnTo>
                  <a:lnTo>
                    <a:pt x="452347" y="111576"/>
                  </a:lnTo>
                  <a:lnTo>
                    <a:pt x="434139" y="111576"/>
                  </a:lnTo>
                  <a:cubicBezTo>
                    <a:pt x="412518" y="111576"/>
                    <a:pt x="394879" y="129224"/>
                    <a:pt x="394879" y="150856"/>
                  </a:cubicBezTo>
                  <a:lnTo>
                    <a:pt x="394879" y="150856"/>
                  </a:lnTo>
                  <a:lnTo>
                    <a:pt x="394879" y="285203"/>
                  </a:lnTo>
                  <a:lnTo>
                    <a:pt x="344808" y="285203"/>
                  </a:lnTo>
                  <a:close/>
                  <a:moveTo>
                    <a:pt x="246942" y="285203"/>
                  </a:moveTo>
                  <a:lnTo>
                    <a:pt x="246942" y="70589"/>
                  </a:lnTo>
                  <a:cubicBezTo>
                    <a:pt x="276529" y="81405"/>
                    <a:pt x="296444" y="109299"/>
                    <a:pt x="298151" y="140609"/>
                  </a:cubicBezTo>
                  <a:lnTo>
                    <a:pt x="298151" y="285203"/>
                  </a:lnTo>
                  <a:lnTo>
                    <a:pt x="246942" y="285203"/>
                  </a:lnTo>
                  <a:close/>
                  <a:moveTo>
                    <a:pt x="77951" y="285203"/>
                  </a:moveTo>
                  <a:lnTo>
                    <a:pt x="0" y="65466"/>
                  </a:lnTo>
                  <a:lnTo>
                    <a:pt x="52347" y="65466"/>
                  </a:lnTo>
                  <a:lnTo>
                    <a:pt x="105832" y="226568"/>
                  </a:lnTo>
                  <a:lnTo>
                    <a:pt x="159317" y="65466"/>
                  </a:lnTo>
                  <a:lnTo>
                    <a:pt x="211664" y="65466"/>
                  </a:lnTo>
                  <a:lnTo>
                    <a:pt x="133713" y="285203"/>
                  </a:lnTo>
                  <a:lnTo>
                    <a:pt x="77951" y="285203"/>
                  </a:lnTo>
                  <a:close/>
                  <a:moveTo>
                    <a:pt x="246942" y="0"/>
                  </a:moveTo>
                  <a:lnTo>
                    <a:pt x="297013" y="0"/>
                  </a:lnTo>
                  <a:cubicBezTo>
                    <a:pt x="292461" y="27325"/>
                    <a:pt x="273115" y="50665"/>
                    <a:pt x="246942" y="60342"/>
                  </a:cubicBezTo>
                  <a:lnTo>
                    <a:pt x="246942" y="0"/>
                  </a:lnTo>
                  <a:close/>
                </a:path>
              </a:pathLst>
            </a:custGeom>
            <a:solidFill>
              <a:srgbClr val="858381"/>
            </a:solidFill>
            <a:ln w="5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15244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itle -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Freeform 101">
            <a:extLst>
              <a:ext uri="{FF2B5EF4-FFF2-40B4-BE49-F238E27FC236}">
                <a16:creationId xmlns:a16="http://schemas.microsoft.com/office/drawing/2014/main" id="{0022F896-54CD-B94B-9716-E21157E8481F}"/>
              </a:ext>
            </a:extLst>
          </p:cNvPr>
          <p:cNvSpPr/>
          <p:nvPr userDrawn="1"/>
        </p:nvSpPr>
        <p:spPr>
          <a:xfrm rot="16200000">
            <a:off x="8137709" y="-244292"/>
            <a:ext cx="3809999" cy="4298583"/>
          </a:xfrm>
          <a:custGeom>
            <a:avLst/>
            <a:gdLst>
              <a:gd name="connsiteX0" fmla="*/ 19050 w 2978468"/>
              <a:gd name="connsiteY0" fmla="*/ 3156584 h 3360419"/>
              <a:gd name="connsiteX1" fmla="*/ 20955 w 2978468"/>
              <a:gd name="connsiteY1" fmla="*/ 3156584 h 3360419"/>
              <a:gd name="connsiteX2" fmla="*/ 40005 w 2978468"/>
              <a:gd name="connsiteY2" fmla="*/ 3175634 h 3360419"/>
              <a:gd name="connsiteX3" fmla="*/ 40005 w 2978468"/>
              <a:gd name="connsiteY3" fmla="*/ 3177539 h 3360419"/>
              <a:gd name="connsiteX4" fmla="*/ 20955 w 2978468"/>
              <a:gd name="connsiteY4" fmla="*/ 3196589 h 3360419"/>
              <a:gd name="connsiteX5" fmla="*/ 19050 w 2978468"/>
              <a:gd name="connsiteY5" fmla="*/ 3196589 h 3360419"/>
              <a:gd name="connsiteX6" fmla="*/ 0 w 2978468"/>
              <a:gd name="connsiteY6" fmla="*/ 3177539 h 3360419"/>
              <a:gd name="connsiteX7" fmla="*/ 0 w 2978468"/>
              <a:gd name="connsiteY7" fmla="*/ 3175634 h 3360419"/>
              <a:gd name="connsiteX8" fmla="*/ 19050 w 2978468"/>
              <a:gd name="connsiteY8" fmla="*/ 3156584 h 3360419"/>
              <a:gd name="connsiteX9" fmla="*/ 365760 w 2978468"/>
              <a:gd name="connsiteY9" fmla="*/ 3136582 h 3360419"/>
              <a:gd name="connsiteX10" fmla="*/ 367665 w 2978468"/>
              <a:gd name="connsiteY10" fmla="*/ 3136582 h 3360419"/>
              <a:gd name="connsiteX11" fmla="*/ 406718 w 2978468"/>
              <a:gd name="connsiteY11" fmla="*/ 3175635 h 3360419"/>
              <a:gd name="connsiteX12" fmla="*/ 406718 w 2978468"/>
              <a:gd name="connsiteY12" fmla="*/ 3177540 h 3360419"/>
              <a:gd name="connsiteX13" fmla="*/ 367665 w 2978468"/>
              <a:gd name="connsiteY13" fmla="*/ 3216592 h 3360419"/>
              <a:gd name="connsiteX14" fmla="*/ 366713 w 2978468"/>
              <a:gd name="connsiteY14" fmla="*/ 3216592 h 3360419"/>
              <a:gd name="connsiteX15" fmla="*/ 365760 w 2978468"/>
              <a:gd name="connsiteY15" fmla="*/ 3216592 h 3360419"/>
              <a:gd name="connsiteX16" fmla="*/ 326708 w 2978468"/>
              <a:gd name="connsiteY16" fmla="*/ 3177540 h 3360419"/>
              <a:gd name="connsiteX17" fmla="*/ 326708 w 2978468"/>
              <a:gd name="connsiteY17" fmla="*/ 3176587 h 3360419"/>
              <a:gd name="connsiteX18" fmla="*/ 326708 w 2978468"/>
              <a:gd name="connsiteY18" fmla="*/ 3175635 h 3360419"/>
              <a:gd name="connsiteX19" fmla="*/ 365760 w 2978468"/>
              <a:gd name="connsiteY19" fmla="*/ 3136582 h 3360419"/>
              <a:gd name="connsiteX20" fmla="*/ 712471 w 2978468"/>
              <a:gd name="connsiteY20" fmla="*/ 3116580 h 3360419"/>
              <a:gd name="connsiteX21" fmla="*/ 713423 w 2978468"/>
              <a:gd name="connsiteY21" fmla="*/ 3116580 h 3360419"/>
              <a:gd name="connsiteX22" fmla="*/ 714376 w 2978468"/>
              <a:gd name="connsiteY22" fmla="*/ 3116580 h 3360419"/>
              <a:gd name="connsiteX23" fmla="*/ 774383 w 2978468"/>
              <a:gd name="connsiteY23" fmla="*/ 3176587 h 3360419"/>
              <a:gd name="connsiteX24" fmla="*/ 774383 w 2978468"/>
              <a:gd name="connsiteY24" fmla="*/ 3177540 h 3360419"/>
              <a:gd name="connsiteX25" fmla="*/ 774383 w 2978468"/>
              <a:gd name="connsiteY25" fmla="*/ 3178493 h 3360419"/>
              <a:gd name="connsiteX26" fmla="*/ 714376 w 2978468"/>
              <a:gd name="connsiteY26" fmla="*/ 3238500 h 3360419"/>
              <a:gd name="connsiteX27" fmla="*/ 712471 w 2978468"/>
              <a:gd name="connsiteY27" fmla="*/ 3238500 h 3360419"/>
              <a:gd name="connsiteX28" fmla="*/ 652463 w 2978468"/>
              <a:gd name="connsiteY28" fmla="*/ 3178493 h 3360419"/>
              <a:gd name="connsiteX29" fmla="*/ 652463 w 2978468"/>
              <a:gd name="connsiteY29" fmla="*/ 3177540 h 3360419"/>
              <a:gd name="connsiteX30" fmla="*/ 652463 w 2978468"/>
              <a:gd name="connsiteY30" fmla="*/ 3176587 h 3360419"/>
              <a:gd name="connsiteX31" fmla="*/ 712471 w 2978468"/>
              <a:gd name="connsiteY31" fmla="*/ 3116580 h 3360419"/>
              <a:gd name="connsiteX32" fmla="*/ 1060132 w 2978468"/>
              <a:gd name="connsiteY32" fmla="*/ 3096577 h 3360419"/>
              <a:gd name="connsiteX33" fmla="*/ 1061085 w 2978468"/>
              <a:gd name="connsiteY33" fmla="*/ 3096577 h 3360419"/>
              <a:gd name="connsiteX34" fmla="*/ 1062037 w 2978468"/>
              <a:gd name="connsiteY34" fmla="*/ 3096577 h 3360419"/>
              <a:gd name="connsiteX35" fmla="*/ 1142047 w 2978468"/>
              <a:gd name="connsiteY35" fmla="*/ 3176587 h 3360419"/>
              <a:gd name="connsiteX36" fmla="*/ 1142047 w 2978468"/>
              <a:gd name="connsiteY36" fmla="*/ 3177540 h 3360419"/>
              <a:gd name="connsiteX37" fmla="*/ 1142047 w 2978468"/>
              <a:gd name="connsiteY37" fmla="*/ 3178492 h 3360419"/>
              <a:gd name="connsiteX38" fmla="*/ 1062037 w 2978468"/>
              <a:gd name="connsiteY38" fmla="*/ 3258502 h 3360419"/>
              <a:gd name="connsiteX39" fmla="*/ 1060132 w 2978468"/>
              <a:gd name="connsiteY39" fmla="*/ 3258502 h 3360419"/>
              <a:gd name="connsiteX40" fmla="*/ 980122 w 2978468"/>
              <a:gd name="connsiteY40" fmla="*/ 3178492 h 3360419"/>
              <a:gd name="connsiteX41" fmla="*/ 980122 w 2978468"/>
              <a:gd name="connsiteY41" fmla="*/ 3176587 h 3360419"/>
              <a:gd name="connsiteX42" fmla="*/ 1060132 w 2978468"/>
              <a:gd name="connsiteY42" fmla="*/ 3096577 h 3360419"/>
              <a:gd name="connsiteX43" fmla="*/ 1407796 w 2978468"/>
              <a:gd name="connsiteY43" fmla="*/ 3076575 h 3360419"/>
              <a:gd name="connsiteX44" fmla="*/ 1409700 w 2978468"/>
              <a:gd name="connsiteY44" fmla="*/ 3076575 h 3360419"/>
              <a:gd name="connsiteX45" fmla="*/ 1509713 w 2978468"/>
              <a:gd name="connsiteY45" fmla="*/ 3176588 h 3360419"/>
              <a:gd name="connsiteX46" fmla="*/ 1509713 w 2978468"/>
              <a:gd name="connsiteY46" fmla="*/ 3177540 h 3360419"/>
              <a:gd name="connsiteX47" fmla="*/ 1509713 w 2978468"/>
              <a:gd name="connsiteY47" fmla="*/ 3178493 h 3360419"/>
              <a:gd name="connsiteX48" fmla="*/ 1409700 w 2978468"/>
              <a:gd name="connsiteY48" fmla="*/ 3278505 h 3360419"/>
              <a:gd name="connsiteX49" fmla="*/ 1407796 w 2978468"/>
              <a:gd name="connsiteY49" fmla="*/ 3278505 h 3360419"/>
              <a:gd name="connsiteX50" fmla="*/ 1307783 w 2978468"/>
              <a:gd name="connsiteY50" fmla="*/ 3178493 h 3360419"/>
              <a:gd name="connsiteX51" fmla="*/ 1307783 w 2978468"/>
              <a:gd name="connsiteY51" fmla="*/ 3177540 h 3360419"/>
              <a:gd name="connsiteX52" fmla="*/ 1307783 w 2978468"/>
              <a:gd name="connsiteY52" fmla="*/ 3176588 h 3360419"/>
              <a:gd name="connsiteX53" fmla="*/ 1407796 w 2978468"/>
              <a:gd name="connsiteY53" fmla="*/ 3076575 h 3360419"/>
              <a:gd name="connsiteX54" fmla="*/ 1753553 w 2978468"/>
              <a:gd name="connsiteY54" fmla="*/ 3055619 h 3360419"/>
              <a:gd name="connsiteX55" fmla="*/ 1755458 w 2978468"/>
              <a:gd name="connsiteY55" fmla="*/ 3055619 h 3360419"/>
              <a:gd name="connsiteX56" fmla="*/ 1876425 w 2978468"/>
              <a:gd name="connsiteY56" fmla="*/ 3176587 h 3360419"/>
              <a:gd name="connsiteX57" fmla="*/ 1876425 w 2978468"/>
              <a:gd name="connsiteY57" fmla="*/ 3177539 h 3360419"/>
              <a:gd name="connsiteX58" fmla="*/ 1876425 w 2978468"/>
              <a:gd name="connsiteY58" fmla="*/ 3178492 h 3360419"/>
              <a:gd name="connsiteX59" fmla="*/ 1755458 w 2978468"/>
              <a:gd name="connsiteY59" fmla="*/ 3299459 h 3360419"/>
              <a:gd name="connsiteX60" fmla="*/ 1754505 w 2978468"/>
              <a:gd name="connsiteY60" fmla="*/ 3299459 h 3360419"/>
              <a:gd name="connsiteX61" fmla="*/ 1753553 w 2978468"/>
              <a:gd name="connsiteY61" fmla="*/ 3299459 h 3360419"/>
              <a:gd name="connsiteX62" fmla="*/ 1632585 w 2978468"/>
              <a:gd name="connsiteY62" fmla="*/ 3178492 h 3360419"/>
              <a:gd name="connsiteX63" fmla="*/ 1632585 w 2978468"/>
              <a:gd name="connsiteY63" fmla="*/ 3177539 h 3360419"/>
              <a:gd name="connsiteX64" fmla="*/ 1632585 w 2978468"/>
              <a:gd name="connsiteY64" fmla="*/ 3176587 h 3360419"/>
              <a:gd name="connsiteX65" fmla="*/ 1753553 w 2978468"/>
              <a:gd name="connsiteY65" fmla="*/ 3055619 h 3360419"/>
              <a:gd name="connsiteX66" fmla="*/ 2101215 w 2978468"/>
              <a:gd name="connsiteY66" fmla="*/ 3035617 h 3360419"/>
              <a:gd name="connsiteX67" fmla="*/ 2103120 w 2978468"/>
              <a:gd name="connsiteY67" fmla="*/ 3035617 h 3360419"/>
              <a:gd name="connsiteX68" fmla="*/ 2244090 w 2978468"/>
              <a:gd name="connsiteY68" fmla="*/ 3176587 h 3360419"/>
              <a:gd name="connsiteX69" fmla="*/ 2244090 w 2978468"/>
              <a:gd name="connsiteY69" fmla="*/ 3178492 h 3360419"/>
              <a:gd name="connsiteX70" fmla="*/ 2103120 w 2978468"/>
              <a:gd name="connsiteY70" fmla="*/ 3319462 h 3360419"/>
              <a:gd name="connsiteX71" fmla="*/ 2102168 w 2978468"/>
              <a:gd name="connsiteY71" fmla="*/ 3319462 h 3360419"/>
              <a:gd name="connsiteX72" fmla="*/ 2101215 w 2978468"/>
              <a:gd name="connsiteY72" fmla="*/ 3319462 h 3360419"/>
              <a:gd name="connsiteX73" fmla="*/ 1960245 w 2978468"/>
              <a:gd name="connsiteY73" fmla="*/ 3178492 h 3360419"/>
              <a:gd name="connsiteX74" fmla="*/ 1960245 w 2978468"/>
              <a:gd name="connsiteY74" fmla="*/ 3176587 h 3360419"/>
              <a:gd name="connsiteX75" fmla="*/ 2101215 w 2978468"/>
              <a:gd name="connsiteY75" fmla="*/ 3035617 h 3360419"/>
              <a:gd name="connsiteX76" fmla="*/ 2447925 w 2978468"/>
              <a:gd name="connsiteY76" fmla="*/ 3014662 h 3360419"/>
              <a:gd name="connsiteX77" fmla="*/ 2448878 w 2978468"/>
              <a:gd name="connsiteY77" fmla="*/ 3014662 h 3360419"/>
              <a:gd name="connsiteX78" fmla="*/ 2449831 w 2978468"/>
              <a:gd name="connsiteY78" fmla="*/ 3014662 h 3360419"/>
              <a:gd name="connsiteX79" fmla="*/ 2610803 w 2978468"/>
              <a:gd name="connsiteY79" fmla="*/ 3175634 h 3360419"/>
              <a:gd name="connsiteX80" fmla="*/ 2610803 w 2978468"/>
              <a:gd name="connsiteY80" fmla="*/ 3177540 h 3360419"/>
              <a:gd name="connsiteX81" fmla="*/ 2449831 w 2978468"/>
              <a:gd name="connsiteY81" fmla="*/ 3338512 h 3360419"/>
              <a:gd name="connsiteX82" fmla="*/ 2447925 w 2978468"/>
              <a:gd name="connsiteY82" fmla="*/ 3338512 h 3360419"/>
              <a:gd name="connsiteX83" fmla="*/ 2286953 w 2978468"/>
              <a:gd name="connsiteY83" fmla="*/ 3177540 h 3360419"/>
              <a:gd name="connsiteX84" fmla="*/ 2286953 w 2978468"/>
              <a:gd name="connsiteY84" fmla="*/ 3176587 h 3360419"/>
              <a:gd name="connsiteX85" fmla="*/ 2286953 w 2978468"/>
              <a:gd name="connsiteY85" fmla="*/ 3175634 h 3360419"/>
              <a:gd name="connsiteX86" fmla="*/ 2447925 w 2978468"/>
              <a:gd name="connsiteY86" fmla="*/ 3014662 h 3360419"/>
              <a:gd name="connsiteX87" fmla="*/ 2795588 w 2978468"/>
              <a:gd name="connsiteY87" fmla="*/ 2994659 h 3360419"/>
              <a:gd name="connsiteX88" fmla="*/ 2796541 w 2978468"/>
              <a:gd name="connsiteY88" fmla="*/ 2994659 h 3360419"/>
              <a:gd name="connsiteX89" fmla="*/ 2797493 w 2978468"/>
              <a:gd name="connsiteY89" fmla="*/ 2994659 h 3360419"/>
              <a:gd name="connsiteX90" fmla="*/ 2978468 w 2978468"/>
              <a:gd name="connsiteY90" fmla="*/ 3176587 h 3360419"/>
              <a:gd name="connsiteX91" fmla="*/ 2978468 w 2978468"/>
              <a:gd name="connsiteY91" fmla="*/ 3178492 h 3360419"/>
              <a:gd name="connsiteX92" fmla="*/ 2797493 w 2978468"/>
              <a:gd name="connsiteY92" fmla="*/ 3360419 h 3360419"/>
              <a:gd name="connsiteX93" fmla="*/ 2795588 w 2978468"/>
              <a:gd name="connsiteY93" fmla="*/ 3360419 h 3360419"/>
              <a:gd name="connsiteX94" fmla="*/ 2614613 w 2978468"/>
              <a:gd name="connsiteY94" fmla="*/ 3178492 h 3360419"/>
              <a:gd name="connsiteX95" fmla="*/ 2614613 w 2978468"/>
              <a:gd name="connsiteY95" fmla="*/ 3177539 h 3360419"/>
              <a:gd name="connsiteX96" fmla="*/ 2614613 w 2978468"/>
              <a:gd name="connsiteY96" fmla="*/ 3176587 h 3360419"/>
              <a:gd name="connsiteX97" fmla="*/ 2795588 w 2978468"/>
              <a:gd name="connsiteY97" fmla="*/ 2994659 h 3360419"/>
              <a:gd name="connsiteX98" fmla="*/ 19050 w 2978468"/>
              <a:gd name="connsiteY98" fmla="*/ 2773680 h 3360419"/>
              <a:gd name="connsiteX99" fmla="*/ 20002 w 2978468"/>
              <a:gd name="connsiteY99" fmla="*/ 2773680 h 3360419"/>
              <a:gd name="connsiteX100" fmla="*/ 20955 w 2978468"/>
              <a:gd name="connsiteY100" fmla="*/ 2773680 h 3360419"/>
              <a:gd name="connsiteX101" fmla="*/ 38100 w 2978468"/>
              <a:gd name="connsiteY101" fmla="*/ 2790825 h 3360419"/>
              <a:gd name="connsiteX102" fmla="*/ 38100 w 2978468"/>
              <a:gd name="connsiteY102" fmla="*/ 2792730 h 3360419"/>
              <a:gd name="connsiteX103" fmla="*/ 20955 w 2978468"/>
              <a:gd name="connsiteY103" fmla="*/ 2809875 h 3360419"/>
              <a:gd name="connsiteX104" fmla="*/ 19050 w 2978468"/>
              <a:gd name="connsiteY104" fmla="*/ 2809875 h 3360419"/>
              <a:gd name="connsiteX105" fmla="*/ 1905 w 2978468"/>
              <a:gd name="connsiteY105" fmla="*/ 2792730 h 3360419"/>
              <a:gd name="connsiteX106" fmla="*/ 1905 w 2978468"/>
              <a:gd name="connsiteY106" fmla="*/ 2790825 h 3360419"/>
              <a:gd name="connsiteX107" fmla="*/ 19050 w 2978468"/>
              <a:gd name="connsiteY107" fmla="*/ 2773680 h 3360419"/>
              <a:gd name="connsiteX108" fmla="*/ 365760 w 2978468"/>
              <a:gd name="connsiteY108" fmla="*/ 2755582 h 3360419"/>
              <a:gd name="connsiteX109" fmla="*/ 367665 w 2978468"/>
              <a:gd name="connsiteY109" fmla="*/ 2755582 h 3360419"/>
              <a:gd name="connsiteX110" fmla="*/ 402907 w 2978468"/>
              <a:gd name="connsiteY110" fmla="*/ 2790825 h 3360419"/>
              <a:gd name="connsiteX111" fmla="*/ 402907 w 2978468"/>
              <a:gd name="connsiteY111" fmla="*/ 2792730 h 3360419"/>
              <a:gd name="connsiteX112" fmla="*/ 367665 w 2978468"/>
              <a:gd name="connsiteY112" fmla="*/ 2827972 h 3360419"/>
              <a:gd name="connsiteX113" fmla="*/ 365760 w 2978468"/>
              <a:gd name="connsiteY113" fmla="*/ 2827972 h 3360419"/>
              <a:gd name="connsiteX114" fmla="*/ 330517 w 2978468"/>
              <a:gd name="connsiteY114" fmla="*/ 2792730 h 3360419"/>
              <a:gd name="connsiteX115" fmla="*/ 330517 w 2978468"/>
              <a:gd name="connsiteY115" fmla="*/ 2790825 h 3360419"/>
              <a:gd name="connsiteX116" fmla="*/ 365760 w 2978468"/>
              <a:gd name="connsiteY116" fmla="*/ 2755582 h 3360419"/>
              <a:gd name="connsiteX117" fmla="*/ 712470 w 2978468"/>
              <a:gd name="connsiteY117" fmla="*/ 2737484 h 3360419"/>
              <a:gd name="connsiteX118" fmla="*/ 713423 w 2978468"/>
              <a:gd name="connsiteY118" fmla="*/ 2737484 h 3360419"/>
              <a:gd name="connsiteX119" fmla="*/ 714375 w 2978468"/>
              <a:gd name="connsiteY119" fmla="*/ 2737484 h 3360419"/>
              <a:gd name="connsiteX120" fmla="*/ 767715 w 2978468"/>
              <a:gd name="connsiteY120" fmla="*/ 2790824 h 3360419"/>
              <a:gd name="connsiteX121" fmla="*/ 767715 w 2978468"/>
              <a:gd name="connsiteY121" fmla="*/ 2792729 h 3360419"/>
              <a:gd name="connsiteX122" fmla="*/ 714375 w 2978468"/>
              <a:gd name="connsiteY122" fmla="*/ 2846069 h 3360419"/>
              <a:gd name="connsiteX123" fmla="*/ 713423 w 2978468"/>
              <a:gd name="connsiteY123" fmla="*/ 2846069 h 3360419"/>
              <a:gd name="connsiteX124" fmla="*/ 712470 w 2978468"/>
              <a:gd name="connsiteY124" fmla="*/ 2846069 h 3360419"/>
              <a:gd name="connsiteX125" fmla="*/ 659130 w 2978468"/>
              <a:gd name="connsiteY125" fmla="*/ 2792729 h 3360419"/>
              <a:gd name="connsiteX126" fmla="*/ 659130 w 2978468"/>
              <a:gd name="connsiteY126" fmla="*/ 2790824 h 3360419"/>
              <a:gd name="connsiteX127" fmla="*/ 712470 w 2978468"/>
              <a:gd name="connsiteY127" fmla="*/ 2737484 h 3360419"/>
              <a:gd name="connsiteX128" fmla="*/ 1060133 w 2978468"/>
              <a:gd name="connsiteY128" fmla="*/ 2719387 h 3360419"/>
              <a:gd name="connsiteX129" fmla="*/ 1062037 w 2978468"/>
              <a:gd name="connsiteY129" fmla="*/ 2719387 h 3360419"/>
              <a:gd name="connsiteX130" fmla="*/ 1133475 w 2978468"/>
              <a:gd name="connsiteY130" fmla="*/ 2790825 h 3360419"/>
              <a:gd name="connsiteX131" fmla="*/ 1133475 w 2978468"/>
              <a:gd name="connsiteY131" fmla="*/ 2793682 h 3360419"/>
              <a:gd name="connsiteX132" fmla="*/ 1062037 w 2978468"/>
              <a:gd name="connsiteY132" fmla="*/ 2865119 h 3360419"/>
              <a:gd name="connsiteX133" fmla="*/ 1060133 w 2978468"/>
              <a:gd name="connsiteY133" fmla="*/ 2865119 h 3360419"/>
              <a:gd name="connsiteX134" fmla="*/ 988695 w 2978468"/>
              <a:gd name="connsiteY134" fmla="*/ 2792730 h 3360419"/>
              <a:gd name="connsiteX135" fmla="*/ 988695 w 2978468"/>
              <a:gd name="connsiteY135" fmla="*/ 2790825 h 3360419"/>
              <a:gd name="connsiteX136" fmla="*/ 1060133 w 2978468"/>
              <a:gd name="connsiteY136" fmla="*/ 2719387 h 3360419"/>
              <a:gd name="connsiteX137" fmla="*/ 1406843 w 2978468"/>
              <a:gd name="connsiteY137" fmla="*/ 2700337 h 3360419"/>
              <a:gd name="connsiteX138" fmla="*/ 1408747 w 2978468"/>
              <a:gd name="connsiteY138" fmla="*/ 2700337 h 3360419"/>
              <a:gd name="connsiteX139" fmla="*/ 1499235 w 2978468"/>
              <a:gd name="connsiteY139" fmla="*/ 2790825 h 3360419"/>
              <a:gd name="connsiteX140" fmla="*/ 1499235 w 2978468"/>
              <a:gd name="connsiteY140" fmla="*/ 2792730 h 3360419"/>
              <a:gd name="connsiteX141" fmla="*/ 1408747 w 2978468"/>
              <a:gd name="connsiteY141" fmla="*/ 2883217 h 3360419"/>
              <a:gd name="connsiteX142" fmla="*/ 1407795 w 2978468"/>
              <a:gd name="connsiteY142" fmla="*/ 2883217 h 3360419"/>
              <a:gd name="connsiteX143" fmla="*/ 1406843 w 2978468"/>
              <a:gd name="connsiteY143" fmla="*/ 2883217 h 3360419"/>
              <a:gd name="connsiteX144" fmla="*/ 1316355 w 2978468"/>
              <a:gd name="connsiteY144" fmla="*/ 2792730 h 3360419"/>
              <a:gd name="connsiteX145" fmla="*/ 1316355 w 2978468"/>
              <a:gd name="connsiteY145" fmla="*/ 2791777 h 3360419"/>
              <a:gd name="connsiteX146" fmla="*/ 1316355 w 2978468"/>
              <a:gd name="connsiteY146" fmla="*/ 2790825 h 3360419"/>
              <a:gd name="connsiteX147" fmla="*/ 1406843 w 2978468"/>
              <a:gd name="connsiteY147" fmla="*/ 2700337 h 3360419"/>
              <a:gd name="connsiteX148" fmla="*/ 1753552 w 2978468"/>
              <a:gd name="connsiteY148" fmla="*/ 2682240 h 3360419"/>
              <a:gd name="connsiteX149" fmla="*/ 1754505 w 2978468"/>
              <a:gd name="connsiteY149" fmla="*/ 2682240 h 3360419"/>
              <a:gd name="connsiteX150" fmla="*/ 1755457 w 2978468"/>
              <a:gd name="connsiteY150" fmla="*/ 2682240 h 3360419"/>
              <a:gd name="connsiteX151" fmla="*/ 1864042 w 2978468"/>
              <a:gd name="connsiteY151" fmla="*/ 2790825 h 3360419"/>
              <a:gd name="connsiteX152" fmla="*/ 1864042 w 2978468"/>
              <a:gd name="connsiteY152" fmla="*/ 2792730 h 3360419"/>
              <a:gd name="connsiteX153" fmla="*/ 1755457 w 2978468"/>
              <a:gd name="connsiteY153" fmla="*/ 2901315 h 3360419"/>
              <a:gd name="connsiteX154" fmla="*/ 1753552 w 2978468"/>
              <a:gd name="connsiteY154" fmla="*/ 2901315 h 3360419"/>
              <a:gd name="connsiteX155" fmla="*/ 1644967 w 2978468"/>
              <a:gd name="connsiteY155" fmla="*/ 2792730 h 3360419"/>
              <a:gd name="connsiteX156" fmla="*/ 1644967 w 2978468"/>
              <a:gd name="connsiteY156" fmla="*/ 2790825 h 3360419"/>
              <a:gd name="connsiteX157" fmla="*/ 1753552 w 2978468"/>
              <a:gd name="connsiteY157" fmla="*/ 2682240 h 3360419"/>
              <a:gd name="connsiteX158" fmla="*/ 2101216 w 2978468"/>
              <a:gd name="connsiteY158" fmla="*/ 2664142 h 3360419"/>
              <a:gd name="connsiteX159" fmla="*/ 2103120 w 2978468"/>
              <a:gd name="connsiteY159" fmla="*/ 2664142 h 3360419"/>
              <a:gd name="connsiteX160" fmla="*/ 2229803 w 2978468"/>
              <a:gd name="connsiteY160" fmla="*/ 2790824 h 3360419"/>
              <a:gd name="connsiteX161" fmla="*/ 2229803 w 2978468"/>
              <a:gd name="connsiteY161" fmla="*/ 2792730 h 3360419"/>
              <a:gd name="connsiteX162" fmla="*/ 2103120 w 2978468"/>
              <a:gd name="connsiteY162" fmla="*/ 2919412 h 3360419"/>
              <a:gd name="connsiteX163" fmla="*/ 2102168 w 2978468"/>
              <a:gd name="connsiteY163" fmla="*/ 2919412 h 3360419"/>
              <a:gd name="connsiteX164" fmla="*/ 2101216 w 2978468"/>
              <a:gd name="connsiteY164" fmla="*/ 2919412 h 3360419"/>
              <a:gd name="connsiteX165" fmla="*/ 1974533 w 2978468"/>
              <a:gd name="connsiteY165" fmla="*/ 2792730 h 3360419"/>
              <a:gd name="connsiteX166" fmla="*/ 1974533 w 2978468"/>
              <a:gd name="connsiteY166" fmla="*/ 2791777 h 3360419"/>
              <a:gd name="connsiteX167" fmla="*/ 1974533 w 2978468"/>
              <a:gd name="connsiteY167" fmla="*/ 2790824 h 3360419"/>
              <a:gd name="connsiteX168" fmla="*/ 2101216 w 2978468"/>
              <a:gd name="connsiteY168" fmla="*/ 2664142 h 3360419"/>
              <a:gd name="connsiteX169" fmla="*/ 2447925 w 2978468"/>
              <a:gd name="connsiteY169" fmla="*/ 2646044 h 3360419"/>
              <a:gd name="connsiteX170" fmla="*/ 2448878 w 2978468"/>
              <a:gd name="connsiteY170" fmla="*/ 2646044 h 3360419"/>
              <a:gd name="connsiteX171" fmla="*/ 2449830 w 2978468"/>
              <a:gd name="connsiteY171" fmla="*/ 2646044 h 3360419"/>
              <a:gd name="connsiteX172" fmla="*/ 2594610 w 2978468"/>
              <a:gd name="connsiteY172" fmla="*/ 2790824 h 3360419"/>
              <a:gd name="connsiteX173" fmla="*/ 2594610 w 2978468"/>
              <a:gd name="connsiteY173" fmla="*/ 2792729 h 3360419"/>
              <a:gd name="connsiteX174" fmla="*/ 2449830 w 2978468"/>
              <a:gd name="connsiteY174" fmla="*/ 2937509 h 3360419"/>
              <a:gd name="connsiteX175" fmla="*/ 2447925 w 2978468"/>
              <a:gd name="connsiteY175" fmla="*/ 2937509 h 3360419"/>
              <a:gd name="connsiteX176" fmla="*/ 2303145 w 2978468"/>
              <a:gd name="connsiteY176" fmla="*/ 2792729 h 3360419"/>
              <a:gd name="connsiteX177" fmla="*/ 2303145 w 2978468"/>
              <a:gd name="connsiteY177" fmla="*/ 2790824 h 3360419"/>
              <a:gd name="connsiteX178" fmla="*/ 2447925 w 2978468"/>
              <a:gd name="connsiteY178" fmla="*/ 2646044 h 3360419"/>
              <a:gd name="connsiteX179" fmla="*/ 2794635 w 2978468"/>
              <a:gd name="connsiteY179" fmla="*/ 2627947 h 3360419"/>
              <a:gd name="connsiteX180" fmla="*/ 2796540 w 2978468"/>
              <a:gd name="connsiteY180" fmla="*/ 2627947 h 3360419"/>
              <a:gd name="connsiteX181" fmla="*/ 2959417 w 2978468"/>
              <a:gd name="connsiteY181" fmla="*/ 2790825 h 3360419"/>
              <a:gd name="connsiteX182" fmla="*/ 2959417 w 2978468"/>
              <a:gd name="connsiteY182" fmla="*/ 2792730 h 3360419"/>
              <a:gd name="connsiteX183" fmla="*/ 2796540 w 2978468"/>
              <a:gd name="connsiteY183" fmla="*/ 2955607 h 3360419"/>
              <a:gd name="connsiteX184" fmla="*/ 2794635 w 2978468"/>
              <a:gd name="connsiteY184" fmla="*/ 2955607 h 3360419"/>
              <a:gd name="connsiteX185" fmla="*/ 2631757 w 2978468"/>
              <a:gd name="connsiteY185" fmla="*/ 2792730 h 3360419"/>
              <a:gd name="connsiteX186" fmla="*/ 2631757 w 2978468"/>
              <a:gd name="connsiteY186" fmla="*/ 2791777 h 3360419"/>
              <a:gd name="connsiteX187" fmla="*/ 2631757 w 2978468"/>
              <a:gd name="connsiteY187" fmla="*/ 2790825 h 3360419"/>
              <a:gd name="connsiteX188" fmla="*/ 2794635 w 2978468"/>
              <a:gd name="connsiteY188" fmla="*/ 2627947 h 3360419"/>
              <a:gd name="connsiteX189" fmla="*/ 19050 w 2978468"/>
              <a:gd name="connsiteY189" fmla="*/ 2428875 h 3360419"/>
              <a:gd name="connsiteX190" fmla="*/ 20955 w 2978468"/>
              <a:gd name="connsiteY190" fmla="*/ 2428875 h 3360419"/>
              <a:gd name="connsiteX191" fmla="*/ 36195 w 2978468"/>
              <a:gd name="connsiteY191" fmla="*/ 2444115 h 3360419"/>
              <a:gd name="connsiteX192" fmla="*/ 36195 w 2978468"/>
              <a:gd name="connsiteY192" fmla="*/ 2445068 h 3360419"/>
              <a:gd name="connsiteX193" fmla="*/ 36195 w 2978468"/>
              <a:gd name="connsiteY193" fmla="*/ 2446020 h 3360419"/>
              <a:gd name="connsiteX194" fmla="*/ 20955 w 2978468"/>
              <a:gd name="connsiteY194" fmla="*/ 2461260 h 3360419"/>
              <a:gd name="connsiteX195" fmla="*/ 19050 w 2978468"/>
              <a:gd name="connsiteY195" fmla="*/ 2461260 h 3360419"/>
              <a:gd name="connsiteX196" fmla="*/ 3810 w 2978468"/>
              <a:gd name="connsiteY196" fmla="*/ 2446020 h 3360419"/>
              <a:gd name="connsiteX197" fmla="*/ 3810 w 2978468"/>
              <a:gd name="connsiteY197" fmla="*/ 2445068 h 3360419"/>
              <a:gd name="connsiteX198" fmla="*/ 3810 w 2978468"/>
              <a:gd name="connsiteY198" fmla="*/ 2444115 h 3360419"/>
              <a:gd name="connsiteX199" fmla="*/ 19050 w 2978468"/>
              <a:gd name="connsiteY199" fmla="*/ 2428875 h 3360419"/>
              <a:gd name="connsiteX200" fmla="*/ 365760 w 2978468"/>
              <a:gd name="connsiteY200" fmla="*/ 2412682 h 3360419"/>
              <a:gd name="connsiteX201" fmla="*/ 366712 w 2978468"/>
              <a:gd name="connsiteY201" fmla="*/ 2412682 h 3360419"/>
              <a:gd name="connsiteX202" fmla="*/ 367665 w 2978468"/>
              <a:gd name="connsiteY202" fmla="*/ 2412682 h 3360419"/>
              <a:gd name="connsiteX203" fmla="*/ 399097 w 2978468"/>
              <a:gd name="connsiteY203" fmla="*/ 2444115 h 3360419"/>
              <a:gd name="connsiteX204" fmla="*/ 399097 w 2978468"/>
              <a:gd name="connsiteY204" fmla="*/ 2445067 h 3360419"/>
              <a:gd name="connsiteX205" fmla="*/ 399097 w 2978468"/>
              <a:gd name="connsiteY205" fmla="*/ 2446020 h 3360419"/>
              <a:gd name="connsiteX206" fmla="*/ 367665 w 2978468"/>
              <a:gd name="connsiteY206" fmla="*/ 2477452 h 3360419"/>
              <a:gd name="connsiteX207" fmla="*/ 366712 w 2978468"/>
              <a:gd name="connsiteY207" fmla="*/ 2477452 h 3360419"/>
              <a:gd name="connsiteX208" fmla="*/ 365760 w 2978468"/>
              <a:gd name="connsiteY208" fmla="*/ 2477452 h 3360419"/>
              <a:gd name="connsiteX209" fmla="*/ 334327 w 2978468"/>
              <a:gd name="connsiteY209" fmla="*/ 2446020 h 3360419"/>
              <a:gd name="connsiteX210" fmla="*/ 334327 w 2978468"/>
              <a:gd name="connsiteY210" fmla="*/ 2445067 h 3360419"/>
              <a:gd name="connsiteX211" fmla="*/ 334327 w 2978468"/>
              <a:gd name="connsiteY211" fmla="*/ 2444115 h 3360419"/>
              <a:gd name="connsiteX212" fmla="*/ 365760 w 2978468"/>
              <a:gd name="connsiteY212" fmla="*/ 2412682 h 3360419"/>
              <a:gd name="connsiteX213" fmla="*/ 712470 w 2978468"/>
              <a:gd name="connsiteY213" fmla="*/ 2396490 h 3360419"/>
              <a:gd name="connsiteX214" fmla="*/ 714375 w 2978468"/>
              <a:gd name="connsiteY214" fmla="*/ 2396490 h 3360419"/>
              <a:gd name="connsiteX215" fmla="*/ 762000 w 2978468"/>
              <a:gd name="connsiteY215" fmla="*/ 2444115 h 3360419"/>
              <a:gd name="connsiteX216" fmla="*/ 762000 w 2978468"/>
              <a:gd name="connsiteY216" fmla="*/ 2445068 h 3360419"/>
              <a:gd name="connsiteX217" fmla="*/ 762000 w 2978468"/>
              <a:gd name="connsiteY217" fmla="*/ 2446020 h 3360419"/>
              <a:gd name="connsiteX218" fmla="*/ 714375 w 2978468"/>
              <a:gd name="connsiteY218" fmla="*/ 2493645 h 3360419"/>
              <a:gd name="connsiteX219" fmla="*/ 712470 w 2978468"/>
              <a:gd name="connsiteY219" fmla="*/ 2493645 h 3360419"/>
              <a:gd name="connsiteX220" fmla="*/ 664845 w 2978468"/>
              <a:gd name="connsiteY220" fmla="*/ 2446020 h 3360419"/>
              <a:gd name="connsiteX221" fmla="*/ 664845 w 2978468"/>
              <a:gd name="connsiteY221" fmla="*/ 2445068 h 3360419"/>
              <a:gd name="connsiteX222" fmla="*/ 664845 w 2978468"/>
              <a:gd name="connsiteY222" fmla="*/ 2444115 h 3360419"/>
              <a:gd name="connsiteX223" fmla="*/ 712470 w 2978468"/>
              <a:gd name="connsiteY223" fmla="*/ 2396490 h 3360419"/>
              <a:gd name="connsiteX224" fmla="*/ 1060132 w 2978468"/>
              <a:gd name="connsiteY224" fmla="*/ 2380297 h 3360419"/>
              <a:gd name="connsiteX225" fmla="*/ 1061085 w 2978468"/>
              <a:gd name="connsiteY225" fmla="*/ 2380297 h 3360419"/>
              <a:gd name="connsiteX226" fmla="*/ 1062037 w 2978468"/>
              <a:gd name="connsiteY226" fmla="*/ 2380297 h 3360419"/>
              <a:gd name="connsiteX227" fmla="*/ 1125855 w 2978468"/>
              <a:gd name="connsiteY227" fmla="*/ 2444115 h 3360419"/>
              <a:gd name="connsiteX228" fmla="*/ 1125855 w 2978468"/>
              <a:gd name="connsiteY228" fmla="*/ 2446019 h 3360419"/>
              <a:gd name="connsiteX229" fmla="*/ 1062037 w 2978468"/>
              <a:gd name="connsiteY229" fmla="*/ 2509837 h 3360419"/>
              <a:gd name="connsiteX230" fmla="*/ 1060132 w 2978468"/>
              <a:gd name="connsiteY230" fmla="*/ 2509837 h 3360419"/>
              <a:gd name="connsiteX231" fmla="*/ 996315 w 2978468"/>
              <a:gd name="connsiteY231" fmla="*/ 2446019 h 3360419"/>
              <a:gd name="connsiteX232" fmla="*/ 996315 w 2978468"/>
              <a:gd name="connsiteY232" fmla="*/ 2445067 h 3360419"/>
              <a:gd name="connsiteX233" fmla="*/ 996315 w 2978468"/>
              <a:gd name="connsiteY233" fmla="*/ 2444115 h 3360419"/>
              <a:gd name="connsiteX234" fmla="*/ 1060132 w 2978468"/>
              <a:gd name="connsiteY234" fmla="*/ 2380297 h 3360419"/>
              <a:gd name="connsiteX235" fmla="*/ 1406843 w 2978468"/>
              <a:gd name="connsiteY235" fmla="*/ 2364104 h 3360419"/>
              <a:gd name="connsiteX236" fmla="*/ 1408748 w 2978468"/>
              <a:gd name="connsiteY236" fmla="*/ 2364104 h 3360419"/>
              <a:gd name="connsiteX237" fmla="*/ 1488758 w 2978468"/>
              <a:gd name="connsiteY237" fmla="*/ 2444114 h 3360419"/>
              <a:gd name="connsiteX238" fmla="*/ 1488758 w 2978468"/>
              <a:gd name="connsiteY238" fmla="*/ 2445067 h 3360419"/>
              <a:gd name="connsiteX239" fmla="*/ 1488758 w 2978468"/>
              <a:gd name="connsiteY239" fmla="*/ 2446019 h 3360419"/>
              <a:gd name="connsiteX240" fmla="*/ 1408748 w 2978468"/>
              <a:gd name="connsiteY240" fmla="*/ 2526029 h 3360419"/>
              <a:gd name="connsiteX241" fmla="*/ 1407796 w 2978468"/>
              <a:gd name="connsiteY241" fmla="*/ 2526029 h 3360419"/>
              <a:gd name="connsiteX242" fmla="*/ 1406843 w 2978468"/>
              <a:gd name="connsiteY242" fmla="*/ 2526029 h 3360419"/>
              <a:gd name="connsiteX243" fmla="*/ 1326833 w 2978468"/>
              <a:gd name="connsiteY243" fmla="*/ 2446019 h 3360419"/>
              <a:gd name="connsiteX244" fmla="*/ 1326833 w 2978468"/>
              <a:gd name="connsiteY244" fmla="*/ 2444114 h 3360419"/>
              <a:gd name="connsiteX245" fmla="*/ 1406843 w 2978468"/>
              <a:gd name="connsiteY245" fmla="*/ 2364104 h 3360419"/>
              <a:gd name="connsiteX246" fmla="*/ 1753553 w 2978468"/>
              <a:gd name="connsiteY246" fmla="*/ 2347912 h 3360419"/>
              <a:gd name="connsiteX247" fmla="*/ 1755458 w 2978468"/>
              <a:gd name="connsiteY247" fmla="*/ 2347912 h 3360419"/>
              <a:gd name="connsiteX248" fmla="*/ 1851660 w 2978468"/>
              <a:gd name="connsiteY248" fmla="*/ 2444115 h 3360419"/>
              <a:gd name="connsiteX249" fmla="*/ 1851660 w 2978468"/>
              <a:gd name="connsiteY249" fmla="*/ 2445067 h 3360419"/>
              <a:gd name="connsiteX250" fmla="*/ 1851660 w 2978468"/>
              <a:gd name="connsiteY250" fmla="*/ 2446019 h 3360419"/>
              <a:gd name="connsiteX251" fmla="*/ 1755458 w 2978468"/>
              <a:gd name="connsiteY251" fmla="*/ 2542222 h 3360419"/>
              <a:gd name="connsiteX252" fmla="*/ 1753553 w 2978468"/>
              <a:gd name="connsiteY252" fmla="*/ 2542222 h 3360419"/>
              <a:gd name="connsiteX253" fmla="*/ 1657350 w 2978468"/>
              <a:gd name="connsiteY253" fmla="*/ 2446019 h 3360419"/>
              <a:gd name="connsiteX254" fmla="*/ 1657350 w 2978468"/>
              <a:gd name="connsiteY254" fmla="*/ 2445067 h 3360419"/>
              <a:gd name="connsiteX255" fmla="*/ 1657350 w 2978468"/>
              <a:gd name="connsiteY255" fmla="*/ 2444115 h 3360419"/>
              <a:gd name="connsiteX256" fmla="*/ 1753553 w 2978468"/>
              <a:gd name="connsiteY256" fmla="*/ 2347912 h 3360419"/>
              <a:gd name="connsiteX257" fmla="*/ 2101215 w 2978468"/>
              <a:gd name="connsiteY257" fmla="*/ 2331720 h 3360419"/>
              <a:gd name="connsiteX258" fmla="*/ 2102168 w 2978468"/>
              <a:gd name="connsiteY258" fmla="*/ 2331720 h 3360419"/>
              <a:gd name="connsiteX259" fmla="*/ 2103120 w 2978468"/>
              <a:gd name="connsiteY259" fmla="*/ 2331720 h 3360419"/>
              <a:gd name="connsiteX260" fmla="*/ 2215515 w 2978468"/>
              <a:gd name="connsiteY260" fmla="*/ 2444115 h 3360419"/>
              <a:gd name="connsiteX261" fmla="*/ 2215515 w 2978468"/>
              <a:gd name="connsiteY261" fmla="*/ 2445068 h 3360419"/>
              <a:gd name="connsiteX262" fmla="*/ 2215515 w 2978468"/>
              <a:gd name="connsiteY262" fmla="*/ 2446020 h 3360419"/>
              <a:gd name="connsiteX263" fmla="*/ 2103120 w 2978468"/>
              <a:gd name="connsiteY263" fmla="*/ 2558415 h 3360419"/>
              <a:gd name="connsiteX264" fmla="*/ 2102168 w 2978468"/>
              <a:gd name="connsiteY264" fmla="*/ 2558415 h 3360419"/>
              <a:gd name="connsiteX265" fmla="*/ 2101215 w 2978468"/>
              <a:gd name="connsiteY265" fmla="*/ 2558415 h 3360419"/>
              <a:gd name="connsiteX266" fmla="*/ 1988820 w 2978468"/>
              <a:gd name="connsiteY266" fmla="*/ 2446020 h 3360419"/>
              <a:gd name="connsiteX267" fmla="*/ 1988820 w 2978468"/>
              <a:gd name="connsiteY267" fmla="*/ 2444115 h 3360419"/>
              <a:gd name="connsiteX268" fmla="*/ 2101215 w 2978468"/>
              <a:gd name="connsiteY268" fmla="*/ 2331720 h 3360419"/>
              <a:gd name="connsiteX269" fmla="*/ 2447926 w 2978468"/>
              <a:gd name="connsiteY269" fmla="*/ 2315527 h 3360419"/>
              <a:gd name="connsiteX270" fmla="*/ 2449831 w 2978468"/>
              <a:gd name="connsiteY270" fmla="*/ 2315527 h 3360419"/>
              <a:gd name="connsiteX271" fmla="*/ 2578418 w 2978468"/>
              <a:gd name="connsiteY271" fmla="*/ 2444115 h 3360419"/>
              <a:gd name="connsiteX272" fmla="*/ 2578418 w 2978468"/>
              <a:gd name="connsiteY272" fmla="*/ 2445067 h 3360419"/>
              <a:gd name="connsiteX273" fmla="*/ 2578418 w 2978468"/>
              <a:gd name="connsiteY273" fmla="*/ 2446019 h 3360419"/>
              <a:gd name="connsiteX274" fmla="*/ 2449831 w 2978468"/>
              <a:gd name="connsiteY274" fmla="*/ 2574607 h 3360419"/>
              <a:gd name="connsiteX275" fmla="*/ 2447926 w 2978468"/>
              <a:gd name="connsiteY275" fmla="*/ 2574607 h 3360419"/>
              <a:gd name="connsiteX276" fmla="*/ 2319338 w 2978468"/>
              <a:gd name="connsiteY276" fmla="*/ 2446019 h 3360419"/>
              <a:gd name="connsiteX277" fmla="*/ 2319338 w 2978468"/>
              <a:gd name="connsiteY277" fmla="*/ 2445067 h 3360419"/>
              <a:gd name="connsiteX278" fmla="*/ 2319338 w 2978468"/>
              <a:gd name="connsiteY278" fmla="*/ 2444115 h 3360419"/>
              <a:gd name="connsiteX279" fmla="*/ 2447926 w 2978468"/>
              <a:gd name="connsiteY279" fmla="*/ 2315527 h 3360419"/>
              <a:gd name="connsiteX280" fmla="*/ 2794635 w 2978468"/>
              <a:gd name="connsiteY280" fmla="*/ 2299334 h 3360419"/>
              <a:gd name="connsiteX281" fmla="*/ 2795587 w 2978468"/>
              <a:gd name="connsiteY281" fmla="*/ 2299334 h 3360419"/>
              <a:gd name="connsiteX282" fmla="*/ 2796540 w 2978468"/>
              <a:gd name="connsiteY282" fmla="*/ 2299334 h 3360419"/>
              <a:gd name="connsiteX283" fmla="*/ 2941320 w 2978468"/>
              <a:gd name="connsiteY283" fmla="*/ 2444114 h 3360419"/>
              <a:gd name="connsiteX284" fmla="*/ 2941320 w 2978468"/>
              <a:gd name="connsiteY284" fmla="*/ 2445067 h 3360419"/>
              <a:gd name="connsiteX285" fmla="*/ 2941320 w 2978468"/>
              <a:gd name="connsiteY285" fmla="*/ 2446019 h 3360419"/>
              <a:gd name="connsiteX286" fmla="*/ 2796540 w 2978468"/>
              <a:gd name="connsiteY286" fmla="*/ 2590799 h 3360419"/>
              <a:gd name="connsiteX287" fmla="*/ 2795587 w 2978468"/>
              <a:gd name="connsiteY287" fmla="*/ 2590799 h 3360419"/>
              <a:gd name="connsiteX288" fmla="*/ 2794635 w 2978468"/>
              <a:gd name="connsiteY288" fmla="*/ 2590799 h 3360419"/>
              <a:gd name="connsiteX289" fmla="*/ 2649855 w 2978468"/>
              <a:gd name="connsiteY289" fmla="*/ 2446019 h 3360419"/>
              <a:gd name="connsiteX290" fmla="*/ 2649855 w 2978468"/>
              <a:gd name="connsiteY290" fmla="*/ 2444114 h 3360419"/>
              <a:gd name="connsiteX291" fmla="*/ 2794635 w 2978468"/>
              <a:gd name="connsiteY291" fmla="*/ 2299334 h 3360419"/>
              <a:gd name="connsiteX292" fmla="*/ 19050 w 2978468"/>
              <a:gd name="connsiteY292" fmla="*/ 2084070 h 3360419"/>
              <a:gd name="connsiteX293" fmla="*/ 20955 w 2978468"/>
              <a:gd name="connsiteY293" fmla="*/ 2084070 h 3360419"/>
              <a:gd name="connsiteX294" fmla="*/ 34290 w 2978468"/>
              <a:gd name="connsiteY294" fmla="*/ 2097405 h 3360419"/>
              <a:gd name="connsiteX295" fmla="*/ 34290 w 2978468"/>
              <a:gd name="connsiteY295" fmla="*/ 2098358 h 3360419"/>
              <a:gd name="connsiteX296" fmla="*/ 34290 w 2978468"/>
              <a:gd name="connsiteY296" fmla="*/ 2099310 h 3360419"/>
              <a:gd name="connsiteX297" fmla="*/ 20955 w 2978468"/>
              <a:gd name="connsiteY297" fmla="*/ 2112645 h 3360419"/>
              <a:gd name="connsiteX298" fmla="*/ 19050 w 2978468"/>
              <a:gd name="connsiteY298" fmla="*/ 2112645 h 3360419"/>
              <a:gd name="connsiteX299" fmla="*/ 5715 w 2978468"/>
              <a:gd name="connsiteY299" fmla="*/ 2099310 h 3360419"/>
              <a:gd name="connsiteX300" fmla="*/ 5715 w 2978468"/>
              <a:gd name="connsiteY300" fmla="*/ 2098358 h 3360419"/>
              <a:gd name="connsiteX301" fmla="*/ 5715 w 2978468"/>
              <a:gd name="connsiteY301" fmla="*/ 2097405 h 3360419"/>
              <a:gd name="connsiteX302" fmla="*/ 19050 w 2978468"/>
              <a:gd name="connsiteY302" fmla="*/ 2084070 h 3360419"/>
              <a:gd name="connsiteX303" fmla="*/ 365761 w 2978468"/>
              <a:gd name="connsiteY303" fmla="*/ 2069782 h 3360419"/>
              <a:gd name="connsiteX304" fmla="*/ 366713 w 2978468"/>
              <a:gd name="connsiteY304" fmla="*/ 2069782 h 3360419"/>
              <a:gd name="connsiteX305" fmla="*/ 367665 w 2978468"/>
              <a:gd name="connsiteY305" fmla="*/ 2069782 h 3360419"/>
              <a:gd name="connsiteX306" fmla="*/ 395288 w 2978468"/>
              <a:gd name="connsiteY306" fmla="*/ 2097404 h 3360419"/>
              <a:gd name="connsiteX307" fmla="*/ 395288 w 2978468"/>
              <a:gd name="connsiteY307" fmla="*/ 2099309 h 3360419"/>
              <a:gd name="connsiteX308" fmla="*/ 367665 w 2978468"/>
              <a:gd name="connsiteY308" fmla="*/ 2126932 h 3360419"/>
              <a:gd name="connsiteX309" fmla="*/ 365761 w 2978468"/>
              <a:gd name="connsiteY309" fmla="*/ 2126932 h 3360419"/>
              <a:gd name="connsiteX310" fmla="*/ 338138 w 2978468"/>
              <a:gd name="connsiteY310" fmla="*/ 2099309 h 3360419"/>
              <a:gd name="connsiteX311" fmla="*/ 338138 w 2978468"/>
              <a:gd name="connsiteY311" fmla="*/ 2097404 h 3360419"/>
              <a:gd name="connsiteX312" fmla="*/ 365761 w 2978468"/>
              <a:gd name="connsiteY312" fmla="*/ 2069782 h 3360419"/>
              <a:gd name="connsiteX313" fmla="*/ 712471 w 2978468"/>
              <a:gd name="connsiteY313" fmla="*/ 2057400 h 3360419"/>
              <a:gd name="connsiteX314" fmla="*/ 713423 w 2978468"/>
              <a:gd name="connsiteY314" fmla="*/ 2057400 h 3360419"/>
              <a:gd name="connsiteX315" fmla="*/ 714376 w 2978468"/>
              <a:gd name="connsiteY315" fmla="*/ 2057400 h 3360419"/>
              <a:gd name="connsiteX316" fmla="*/ 755333 w 2978468"/>
              <a:gd name="connsiteY316" fmla="*/ 2098358 h 3360419"/>
              <a:gd name="connsiteX317" fmla="*/ 755333 w 2978468"/>
              <a:gd name="connsiteY317" fmla="*/ 2100263 h 3360419"/>
              <a:gd name="connsiteX318" fmla="*/ 714376 w 2978468"/>
              <a:gd name="connsiteY318" fmla="*/ 2141220 h 3360419"/>
              <a:gd name="connsiteX319" fmla="*/ 713423 w 2978468"/>
              <a:gd name="connsiteY319" fmla="*/ 2141220 h 3360419"/>
              <a:gd name="connsiteX320" fmla="*/ 712471 w 2978468"/>
              <a:gd name="connsiteY320" fmla="*/ 2141220 h 3360419"/>
              <a:gd name="connsiteX321" fmla="*/ 671513 w 2978468"/>
              <a:gd name="connsiteY321" fmla="*/ 2100263 h 3360419"/>
              <a:gd name="connsiteX322" fmla="*/ 671513 w 2978468"/>
              <a:gd name="connsiteY322" fmla="*/ 2098358 h 3360419"/>
              <a:gd name="connsiteX323" fmla="*/ 712471 w 2978468"/>
              <a:gd name="connsiteY323" fmla="*/ 2057400 h 3360419"/>
              <a:gd name="connsiteX324" fmla="*/ 1060133 w 2978468"/>
              <a:gd name="connsiteY324" fmla="*/ 2043112 h 3360419"/>
              <a:gd name="connsiteX325" fmla="*/ 1061085 w 2978468"/>
              <a:gd name="connsiteY325" fmla="*/ 2043112 h 3360419"/>
              <a:gd name="connsiteX326" fmla="*/ 1062038 w 2978468"/>
              <a:gd name="connsiteY326" fmla="*/ 2043112 h 3360419"/>
              <a:gd name="connsiteX327" fmla="*/ 1117283 w 2978468"/>
              <a:gd name="connsiteY327" fmla="*/ 2098357 h 3360419"/>
              <a:gd name="connsiteX328" fmla="*/ 1117283 w 2978468"/>
              <a:gd name="connsiteY328" fmla="*/ 2099309 h 3360419"/>
              <a:gd name="connsiteX329" fmla="*/ 1117283 w 2978468"/>
              <a:gd name="connsiteY329" fmla="*/ 2100262 h 3360419"/>
              <a:gd name="connsiteX330" fmla="*/ 1062038 w 2978468"/>
              <a:gd name="connsiteY330" fmla="*/ 2155507 h 3360419"/>
              <a:gd name="connsiteX331" fmla="*/ 1061085 w 2978468"/>
              <a:gd name="connsiteY331" fmla="*/ 2155507 h 3360419"/>
              <a:gd name="connsiteX332" fmla="*/ 1060133 w 2978468"/>
              <a:gd name="connsiteY332" fmla="*/ 2155507 h 3360419"/>
              <a:gd name="connsiteX333" fmla="*/ 1004888 w 2978468"/>
              <a:gd name="connsiteY333" fmla="*/ 2100262 h 3360419"/>
              <a:gd name="connsiteX334" fmla="*/ 1004888 w 2978468"/>
              <a:gd name="connsiteY334" fmla="*/ 2098357 h 3360419"/>
              <a:gd name="connsiteX335" fmla="*/ 1060133 w 2978468"/>
              <a:gd name="connsiteY335" fmla="*/ 2043112 h 3360419"/>
              <a:gd name="connsiteX336" fmla="*/ 1406843 w 2978468"/>
              <a:gd name="connsiteY336" fmla="*/ 2027872 h 3360419"/>
              <a:gd name="connsiteX337" fmla="*/ 1408748 w 2978468"/>
              <a:gd name="connsiteY337" fmla="*/ 2027872 h 3360419"/>
              <a:gd name="connsiteX338" fmla="*/ 1478280 w 2978468"/>
              <a:gd name="connsiteY338" fmla="*/ 2097405 h 3360419"/>
              <a:gd name="connsiteX339" fmla="*/ 1478280 w 2978468"/>
              <a:gd name="connsiteY339" fmla="*/ 2099310 h 3360419"/>
              <a:gd name="connsiteX340" fmla="*/ 1408748 w 2978468"/>
              <a:gd name="connsiteY340" fmla="*/ 2168842 h 3360419"/>
              <a:gd name="connsiteX341" fmla="*/ 1406843 w 2978468"/>
              <a:gd name="connsiteY341" fmla="*/ 2168842 h 3360419"/>
              <a:gd name="connsiteX342" fmla="*/ 1337310 w 2978468"/>
              <a:gd name="connsiteY342" fmla="*/ 2099310 h 3360419"/>
              <a:gd name="connsiteX343" fmla="*/ 1337310 w 2978468"/>
              <a:gd name="connsiteY343" fmla="*/ 2098357 h 3360419"/>
              <a:gd name="connsiteX344" fmla="*/ 1337310 w 2978468"/>
              <a:gd name="connsiteY344" fmla="*/ 2097405 h 3360419"/>
              <a:gd name="connsiteX345" fmla="*/ 1406843 w 2978468"/>
              <a:gd name="connsiteY345" fmla="*/ 2027872 h 3360419"/>
              <a:gd name="connsiteX346" fmla="*/ 1753553 w 2978468"/>
              <a:gd name="connsiteY346" fmla="*/ 2014537 h 3360419"/>
              <a:gd name="connsiteX347" fmla="*/ 1755458 w 2978468"/>
              <a:gd name="connsiteY347" fmla="*/ 2014537 h 3360419"/>
              <a:gd name="connsiteX348" fmla="*/ 1839278 w 2978468"/>
              <a:gd name="connsiteY348" fmla="*/ 2098357 h 3360419"/>
              <a:gd name="connsiteX349" fmla="*/ 1839278 w 2978468"/>
              <a:gd name="connsiteY349" fmla="*/ 2100262 h 3360419"/>
              <a:gd name="connsiteX350" fmla="*/ 1755458 w 2978468"/>
              <a:gd name="connsiteY350" fmla="*/ 2184082 h 3360419"/>
              <a:gd name="connsiteX351" fmla="*/ 1753553 w 2978468"/>
              <a:gd name="connsiteY351" fmla="*/ 2184082 h 3360419"/>
              <a:gd name="connsiteX352" fmla="*/ 1669733 w 2978468"/>
              <a:gd name="connsiteY352" fmla="*/ 2100262 h 3360419"/>
              <a:gd name="connsiteX353" fmla="*/ 1669733 w 2978468"/>
              <a:gd name="connsiteY353" fmla="*/ 2098357 h 3360419"/>
              <a:gd name="connsiteX354" fmla="*/ 1753553 w 2978468"/>
              <a:gd name="connsiteY354" fmla="*/ 2014537 h 3360419"/>
              <a:gd name="connsiteX355" fmla="*/ 2101216 w 2978468"/>
              <a:gd name="connsiteY355" fmla="*/ 1999297 h 3360419"/>
              <a:gd name="connsiteX356" fmla="*/ 2102168 w 2978468"/>
              <a:gd name="connsiteY356" fmla="*/ 1999297 h 3360419"/>
              <a:gd name="connsiteX357" fmla="*/ 2103120 w 2978468"/>
              <a:gd name="connsiteY357" fmla="*/ 1999297 h 3360419"/>
              <a:gd name="connsiteX358" fmla="*/ 2201228 w 2978468"/>
              <a:gd name="connsiteY358" fmla="*/ 2097405 h 3360419"/>
              <a:gd name="connsiteX359" fmla="*/ 2201228 w 2978468"/>
              <a:gd name="connsiteY359" fmla="*/ 2099310 h 3360419"/>
              <a:gd name="connsiteX360" fmla="*/ 2103120 w 2978468"/>
              <a:gd name="connsiteY360" fmla="*/ 2197417 h 3360419"/>
              <a:gd name="connsiteX361" fmla="*/ 2101216 w 2978468"/>
              <a:gd name="connsiteY361" fmla="*/ 2197417 h 3360419"/>
              <a:gd name="connsiteX362" fmla="*/ 2003108 w 2978468"/>
              <a:gd name="connsiteY362" fmla="*/ 2099310 h 3360419"/>
              <a:gd name="connsiteX363" fmla="*/ 2003108 w 2978468"/>
              <a:gd name="connsiteY363" fmla="*/ 2097405 h 3360419"/>
              <a:gd name="connsiteX364" fmla="*/ 2101216 w 2978468"/>
              <a:gd name="connsiteY364" fmla="*/ 1999297 h 3360419"/>
              <a:gd name="connsiteX365" fmla="*/ 2447925 w 2978468"/>
              <a:gd name="connsiteY365" fmla="*/ 1985009 h 3360419"/>
              <a:gd name="connsiteX366" fmla="*/ 2448877 w 2978468"/>
              <a:gd name="connsiteY366" fmla="*/ 1985009 h 3360419"/>
              <a:gd name="connsiteX367" fmla="*/ 2449830 w 2978468"/>
              <a:gd name="connsiteY367" fmla="*/ 1985009 h 3360419"/>
              <a:gd name="connsiteX368" fmla="*/ 2562225 w 2978468"/>
              <a:gd name="connsiteY368" fmla="*/ 2097404 h 3360419"/>
              <a:gd name="connsiteX369" fmla="*/ 2562225 w 2978468"/>
              <a:gd name="connsiteY369" fmla="*/ 2098357 h 3360419"/>
              <a:gd name="connsiteX370" fmla="*/ 2562225 w 2978468"/>
              <a:gd name="connsiteY370" fmla="*/ 2099309 h 3360419"/>
              <a:gd name="connsiteX371" fmla="*/ 2449830 w 2978468"/>
              <a:gd name="connsiteY371" fmla="*/ 2211704 h 3360419"/>
              <a:gd name="connsiteX372" fmla="*/ 2448877 w 2978468"/>
              <a:gd name="connsiteY372" fmla="*/ 2211704 h 3360419"/>
              <a:gd name="connsiteX373" fmla="*/ 2447925 w 2978468"/>
              <a:gd name="connsiteY373" fmla="*/ 2211704 h 3360419"/>
              <a:gd name="connsiteX374" fmla="*/ 2335530 w 2978468"/>
              <a:gd name="connsiteY374" fmla="*/ 2099309 h 3360419"/>
              <a:gd name="connsiteX375" fmla="*/ 2335530 w 2978468"/>
              <a:gd name="connsiteY375" fmla="*/ 2098357 h 3360419"/>
              <a:gd name="connsiteX376" fmla="*/ 2335530 w 2978468"/>
              <a:gd name="connsiteY376" fmla="*/ 2097404 h 3360419"/>
              <a:gd name="connsiteX377" fmla="*/ 2447925 w 2978468"/>
              <a:gd name="connsiteY377" fmla="*/ 1985009 h 3360419"/>
              <a:gd name="connsiteX378" fmla="*/ 2794635 w 2978468"/>
              <a:gd name="connsiteY378" fmla="*/ 1970722 h 3360419"/>
              <a:gd name="connsiteX379" fmla="*/ 2796541 w 2978468"/>
              <a:gd name="connsiteY379" fmla="*/ 1970722 h 3360419"/>
              <a:gd name="connsiteX380" fmla="*/ 2923223 w 2978468"/>
              <a:gd name="connsiteY380" fmla="*/ 2097405 h 3360419"/>
              <a:gd name="connsiteX381" fmla="*/ 2923223 w 2978468"/>
              <a:gd name="connsiteY381" fmla="*/ 2098357 h 3360419"/>
              <a:gd name="connsiteX382" fmla="*/ 2923223 w 2978468"/>
              <a:gd name="connsiteY382" fmla="*/ 2099310 h 3360419"/>
              <a:gd name="connsiteX383" fmla="*/ 2796541 w 2978468"/>
              <a:gd name="connsiteY383" fmla="*/ 2225992 h 3360419"/>
              <a:gd name="connsiteX384" fmla="*/ 2795588 w 2978468"/>
              <a:gd name="connsiteY384" fmla="*/ 2225992 h 3360419"/>
              <a:gd name="connsiteX385" fmla="*/ 2794635 w 2978468"/>
              <a:gd name="connsiteY385" fmla="*/ 2225992 h 3360419"/>
              <a:gd name="connsiteX386" fmla="*/ 2667953 w 2978468"/>
              <a:gd name="connsiteY386" fmla="*/ 2099310 h 3360419"/>
              <a:gd name="connsiteX387" fmla="*/ 2667953 w 2978468"/>
              <a:gd name="connsiteY387" fmla="*/ 2097405 h 3360419"/>
              <a:gd name="connsiteX388" fmla="*/ 2794635 w 2978468"/>
              <a:gd name="connsiteY388" fmla="*/ 1970722 h 3360419"/>
              <a:gd name="connsiteX389" fmla="*/ 19050 w 2978468"/>
              <a:gd name="connsiteY389" fmla="*/ 1739265 h 3360419"/>
              <a:gd name="connsiteX390" fmla="*/ 20955 w 2978468"/>
              <a:gd name="connsiteY390" fmla="*/ 1739265 h 3360419"/>
              <a:gd name="connsiteX391" fmla="*/ 32385 w 2978468"/>
              <a:gd name="connsiteY391" fmla="*/ 1750695 h 3360419"/>
              <a:gd name="connsiteX392" fmla="*/ 32385 w 2978468"/>
              <a:gd name="connsiteY392" fmla="*/ 1752600 h 3360419"/>
              <a:gd name="connsiteX393" fmla="*/ 20955 w 2978468"/>
              <a:gd name="connsiteY393" fmla="*/ 1764030 h 3360419"/>
              <a:gd name="connsiteX394" fmla="*/ 20002 w 2978468"/>
              <a:gd name="connsiteY394" fmla="*/ 1764030 h 3360419"/>
              <a:gd name="connsiteX395" fmla="*/ 19050 w 2978468"/>
              <a:gd name="connsiteY395" fmla="*/ 1764030 h 3360419"/>
              <a:gd name="connsiteX396" fmla="*/ 7620 w 2978468"/>
              <a:gd name="connsiteY396" fmla="*/ 1752600 h 3360419"/>
              <a:gd name="connsiteX397" fmla="*/ 7620 w 2978468"/>
              <a:gd name="connsiteY397" fmla="*/ 1751647 h 3360419"/>
              <a:gd name="connsiteX398" fmla="*/ 7620 w 2978468"/>
              <a:gd name="connsiteY398" fmla="*/ 1750695 h 3360419"/>
              <a:gd name="connsiteX399" fmla="*/ 19050 w 2978468"/>
              <a:gd name="connsiteY399" fmla="*/ 1739265 h 3360419"/>
              <a:gd name="connsiteX400" fmla="*/ 365760 w 2978468"/>
              <a:gd name="connsiteY400" fmla="*/ 1728787 h 3360419"/>
              <a:gd name="connsiteX401" fmla="*/ 367665 w 2978468"/>
              <a:gd name="connsiteY401" fmla="*/ 1728787 h 3360419"/>
              <a:gd name="connsiteX402" fmla="*/ 390525 w 2978468"/>
              <a:gd name="connsiteY402" fmla="*/ 1751647 h 3360419"/>
              <a:gd name="connsiteX403" fmla="*/ 390525 w 2978468"/>
              <a:gd name="connsiteY403" fmla="*/ 1753552 h 3360419"/>
              <a:gd name="connsiteX404" fmla="*/ 367665 w 2978468"/>
              <a:gd name="connsiteY404" fmla="*/ 1776412 h 3360419"/>
              <a:gd name="connsiteX405" fmla="*/ 365760 w 2978468"/>
              <a:gd name="connsiteY405" fmla="*/ 1776412 h 3360419"/>
              <a:gd name="connsiteX406" fmla="*/ 342900 w 2978468"/>
              <a:gd name="connsiteY406" fmla="*/ 1753552 h 3360419"/>
              <a:gd name="connsiteX407" fmla="*/ 342900 w 2978468"/>
              <a:gd name="connsiteY407" fmla="*/ 1751647 h 3360419"/>
              <a:gd name="connsiteX408" fmla="*/ 365760 w 2978468"/>
              <a:gd name="connsiteY408" fmla="*/ 1728787 h 3360419"/>
              <a:gd name="connsiteX409" fmla="*/ 712470 w 2978468"/>
              <a:gd name="connsiteY409" fmla="*/ 1715452 h 3360419"/>
              <a:gd name="connsiteX410" fmla="*/ 714375 w 2978468"/>
              <a:gd name="connsiteY410" fmla="*/ 1715452 h 3360419"/>
              <a:gd name="connsiteX411" fmla="*/ 749617 w 2978468"/>
              <a:gd name="connsiteY411" fmla="*/ 1750694 h 3360419"/>
              <a:gd name="connsiteX412" fmla="*/ 749617 w 2978468"/>
              <a:gd name="connsiteY412" fmla="*/ 1752599 h 3360419"/>
              <a:gd name="connsiteX413" fmla="*/ 714375 w 2978468"/>
              <a:gd name="connsiteY413" fmla="*/ 1787842 h 3360419"/>
              <a:gd name="connsiteX414" fmla="*/ 712470 w 2978468"/>
              <a:gd name="connsiteY414" fmla="*/ 1787842 h 3360419"/>
              <a:gd name="connsiteX415" fmla="*/ 677227 w 2978468"/>
              <a:gd name="connsiteY415" fmla="*/ 1752599 h 3360419"/>
              <a:gd name="connsiteX416" fmla="*/ 677227 w 2978468"/>
              <a:gd name="connsiteY416" fmla="*/ 1751647 h 3360419"/>
              <a:gd name="connsiteX417" fmla="*/ 677227 w 2978468"/>
              <a:gd name="connsiteY417" fmla="*/ 1750694 h 3360419"/>
              <a:gd name="connsiteX418" fmla="*/ 712470 w 2978468"/>
              <a:gd name="connsiteY418" fmla="*/ 1715452 h 3360419"/>
              <a:gd name="connsiteX419" fmla="*/ 1060133 w 2978468"/>
              <a:gd name="connsiteY419" fmla="*/ 1703070 h 3360419"/>
              <a:gd name="connsiteX420" fmla="*/ 1062038 w 2978468"/>
              <a:gd name="connsiteY420" fmla="*/ 1703070 h 3360419"/>
              <a:gd name="connsiteX421" fmla="*/ 1109663 w 2978468"/>
              <a:gd name="connsiteY421" fmla="*/ 1750695 h 3360419"/>
              <a:gd name="connsiteX422" fmla="*/ 1109663 w 2978468"/>
              <a:gd name="connsiteY422" fmla="*/ 1751647 h 3360419"/>
              <a:gd name="connsiteX423" fmla="*/ 1109663 w 2978468"/>
              <a:gd name="connsiteY423" fmla="*/ 1752600 h 3360419"/>
              <a:gd name="connsiteX424" fmla="*/ 1062038 w 2978468"/>
              <a:gd name="connsiteY424" fmla="*/ 1800225 h 3360419"/>
              <a:gd name="connsiteX425" fmla="*/ 1060133 w 2978468"/>
              <a:gd name="connsiteY425" fmla="*/ 1800225 h 3360419"/>
              <a:gd name="connsiteX426" fmla="*/ 1012508 w 2978468"/>
              <a:gd name="connsiteY426" fmla="*/ 1752600 h 3360419"/>
              <a:gd name="connsiteX427" fmla="*/ 1012508 w 2978468"/>
              <a:gd name="connsiteY427" fmla="*/ 1750695 h 3360419"/>
              <a:gd name="connsiteX428" fmla="*/ 1060133 w 2978468"/>
              <a:gd name="connsiteY428" fmla="*/ 1703070 h 3360419"/>
              <a:gd name="connsiteX429" fmla="*/ 1406843 w 2978468"/>
              <a:gd name="connsiteY429" fmla="*/ 1690687 h 3360419"/>
              <a:gd name="connsiteX430" fmla="*/ 1408748 w 2978468"/>
              <a:gd name="connsiteY430" fmla="*/ 1690687 h 3360419"/>
              <a:gd name="connsiteX431" fmla="*/ 1468755 w 2978468"/>
              <a:gd name="connsiteY431" fmla="*/ 1750695 h 3360419"/>
              <a:gd name="connsiteX432" fmla="*/ 1468755 w 2978468"/>
              <a:gd name="connsiteY432" fmla="*/ 1752600 h 3360419"/>
              <a:gd name="connsiteX433" fmla="*/ 1408748 w 2978468"/>
              <a:gd name="connsiteY433" fmla="*/ 1812607 h 3360419"/>
              <a:gd name="connsiteX434" fmla="*/ 1406843 w 2978468"/>
              <a:gd name="connsiteY434" fmla="*/ 1812607 h 3360419"/>
              <a:gd name="connsiteX435" fmla="*/ 1346835 w 2978468"/>
              <a:gd name="connsiteY435" fmla="*/ 1752600 h 3360419"/>
              <a:gd name="connsiteX436" fmla="*/ 1346835 w 2978468"/>
              <a:gd name="connsiteY436" fmla="*/ 1750695 h 3360419"/>
              <a:gd name="connsiteX437" fmla="*/ 1406843 w 2978468"/>
              <a:gd name="connsiteY437" fmla="*/ 1690687 h 3360419"/>
              <a:gd name="connsiteX438" fmla="*/ 1753553 w 2978468"/>
              <a:gd name="connsiteY438" fmla="*/ 1679257 h 3360419"/>
              <a:gd name="connsiteX439" fmla="*/ 1755457 w 2978468"/>
              <a:gd name="connsiteY439" fmla="*/ 1679257 h 3360419"/>
              <a:gd name="connsiteX440" fmla="*/ 1826895 w 2978468"/>
              <a:gd name="connsiteY440" fmla="*/ 1750695 h 3360419"/>
              <a:gd name="connsiteX441" fmla="*/ 1826895 w 2978468"/>
              <a:gd name="connsiteY441" fmla="*/ 1751647 h 3360419"/>
              <a:gd name="connsiteX442" fmla="*/ 1826895 w 2978468"/>
              <a:gd name="connsiteY442" fmla="*/ 1752599 h 3360419"/>
              <a:gd name="connsiteX443" fmla="*/ 1755457 w 2978468"/>
              <a:gd name="connsiteY443" fmla="*/ 1824037 h 3360419"/>
              <a:gd name="connsiteX444" fmla="*/ 1753553 w 2978468"/>
              <a:gd name="connsiteY444" fmla="*/ 1824037 h 3360419"/>
              <a:gd name="connsiteX445" fmla="*/ 1682115 w 2978468"/>
              <a:gd name="connsiteY445" fmla="*/ 1752599 h 3360419"/>
              <a:gd name="connsiteX446" fmla="*/ 1682115 w 2978468"/>
              <a:gd name="connsiteY446" fmla="*/ 1751647 h 3360419"/>
              <a:gd name="connsiteX447" fmla="*/ 1682115 w 2978468"/>
              <a:gd name="connsiteY447" fmla="*/ 1750695 h 3360419"/>
              <a:gd name="connsiteX448" fmla="*/ 1753553 w 2978468"/>
              <a:gd name="connsiteY448" fmla="*/ 1679257 h 3360419"/>
              <a:gd name="connsiteX449" fmla="*/ 2100262 w 2978468"/>
              <a:gd name="connsiteY449" fmla="*/ 1666875 h 3360419"/>
              <a:gd name="connsiteX450" fmla="*/ 2102167 w 2978468"/>
              <a:gd name="connsiteY450" fmla="*/ 1666875 h 3360419"/>
              <a:gd name="connsiteX451" fmla="*/ 2185987 w 2978468"/>
              <a:gd name="connsiteY451" fmla="*/ 1750695 h 3360419"/>
              <a:gd name="connsiteX452" fmla="*/ 2185987 w 2978468"/>
              <a:gd name="connsiteY452" fmla="*/ 1751647 h 3360419"/>
              <a:gd name="connsiteX453" fmla="*/ 2185987 w 2978468"/>
              <a:gd name="connsiteY453" fmla="*/ 1752600 h 3360419"/>
              <a:gd name="connsiteX454" fmla="*/ 2102167 w 2978468"/>
              <a:gd name="connsiteY454" fmla="*/ 1836420 h 3360419"/>
              <a:gd name="connsiteX455" fmla="*/ 2100262 w 2978468"/>
              <a:gd name="connsiteY455" fmla="*/ 1836420 h 3360419"/>
              <a:gd name="connsiteX456" fmla="*/ 2016442 w 2978468"/>
              <a:gd name="connsiteY456" fmla="*/ 1752600 h 3360419"/>
              <a:gd name="connsiteX457" fmla="*/ 2016442 w 2978468"/>
              <a:gd name="connsiteY457" fmla="*/ 1751647 h 3360419"/>
              <a:gd name="connsiteX458" fmla="*/ 2016442 w 2978468"/>
              <a:gd name="connsiteY458" fmla="*/ 1750695 h 3360419"/>
              <a:gd name="connsiteX459" fmla="*/ 2100262 w 2978468"/>
              <a:gd name="connsiteY459" fmla="*/ 1666875 h 3360419"/>
              <a:gd name="connsiteX460" fmla="*/ 2447925 w 2978468"/>
              <a:gd name="connsiteY460" fmla="*/ 1654492 h 3360419"/>
              <a:gd name="connsiteX461" fmla="*/ 2449830 w 2978468"/>
              <a:gd name="connsiteY461" fmla="*/ 1654492 h 3360419"/>
              <a:gd name="connsiteX462" fmla="*/ 2546032 w 2978468"/>
              <a:gd name="connsiteY462" fmla="*/ 1750695 h 3360419"/>
              <a:gd name="connsiteX463" fmla="*/ 2546032 w 2978468"/>
              <a:gd name="connsiteY463" fmla="*/ 1752600 h 3360419"/>
              <a:gd name="connsiteX464" fmla="*/ 2449830 w 2978468"/>
              <a:gd name="connsiteY464" fmla="*/ 1848802 h 3360419"/>
              <a:gd name="connsiteX465" fmla="*/ 2447925 w 2978468"/>
              <a:gd name="connsiteY465" fmla="*/ 1848802 h 3360419"/>
              <a:gd name="connsiteX466" fmla="*/ 2351722 w 2978468"/>
              <a:gd name="connsiteY466" fmla="*/ 1752600 h 3360419"/>
              <a:gd name="connsiteX467" fmla="*/ 2351722 w 2978468"/>
              <a:gd name="connsiteY467" fmla="*/ 1750695 h 3360419"/>
              <a:gd name="connsiteX468" fmla="*/ 2447925 w 2978468"/>
              <a:gd name="connsiteY468" fmla="*/ 1654492 h 3360419"/>
              <a:gd name="connsiteX469" fmla="*/ 2794635 w 2978468"/>
              <a:gd name="connsiteY469" fmla="*/ 1642109 h 3360419"/>
              <a:gd name="connsiteX470" fmla="*/ 2795588 w 2978468"/>
              <a:gd name="connsiteY470" fmla="*/ 1642109 h 3360419"/>
              <a:gd name="connsiteX471" fmla="*/ 2796540 w 2978468"/>
              <a:gd name="connsiteY471" fmla="*/ 1642109 h 3360419"/>
              <a:gd name="connsiteX472" fmla="*/ 2905125 w 2978468"/>
              <a:gd name="connsiteY472" fmla="*/ 1750694 h 3360419"/>
              <a:gd name="connsiteX473" fmla="*/ 2905125 w 2978468"/>
              <a:gd name="connsiteY473" fmla="*/ 1752599 h 3360419"/>
              <a:gd name="connsiteX474" fmla="*/ 2796540 w 2978468"/>
              <a:gd name="connsiteY474" fmla="*/ 1861184 h 3360419"/>
              <a:gd name="connsiteX475" fmla="*/ 2794635 w 2978468"/>
              <a:gd name="connsiteY475" fmla="*/ 1861184 h 3360419"/>
              <a:gd name="connsiteX476" fmla="*/ 2686050 w 2978468"/>
              <a:gd name="connsiteY476" fmla="*/ 1752599 h 3360419"/>
              <a:gd name="connsiteX477" fmla="*/ 2686050 w 2978468"/>
              <a:gd name="connsiteY477" fmla="*/ 1750694 h 3360419"/>
              <a:gd name="connsiteX478" fmla="*/ 2794635 w 2978468"/>
              <a:gd name="connsiteY478" fmla="*/ 1642109 h 3360419"/>
              <a:gd name="connsiteX479" fmla="*/ 19050 w 2978468"/>
              <a:gd name="connsiteY479" fmla="*/ 1396365 h 3360419"/>
              <a:gd name="connsiteX480" fmla="*/ 20955 w 2978468"/>
              <a:gd name="connsiteY480" fmla="*/ 1396365 h 3360419"/>
              <a:gd name="connsiteX481" fmla="*/ 29527 w 2978468"/>
              <a:gd name="connsiteY481" fmla="*/ 1404937 h 3360419"/>
              <a:gd name="connsiteX482" fmla="*/ 29527 w 2978468"/>
              <a:gd name="connsiteY482" fmla="*/ 1406842 h 3360419"/>
              <a:gd name="connsiteX483" fmla="*/ 20955 w 2978468"/>
              <a:gd name="connsiteY483" fmla="*/ 1415415 h 3360419"/>
              <a:gd name="connsiteX484" fmla="*/ 19050 w 2978468"/>
              <a:gd name="connsiteY484" fmla="*/ 1415415 h 3360419"/>
              <a:gd name="connsiteX485" fmla="*/ 10477 w 2978468"/>
              <a:gd name="connsiteY485" fmla="*/ 1406842 h 3360419"/>
              <a:gd name="connsiteX486" fmla="*/ 10477 w 2978468"/>
              <a:gd name="connsiteY486" fmla="*/ 1404937 h 3360419"/>
              <a:gd name="connsiteX487" fmla="*/ 19050 w 2978468"/>
              <a:gd name="connsiteY487" fmla="*/ 1396365 h 3360419"/>
              <a:gd name="connsiteX488" fmla="*/ 365760 w 2978468"/>
              <a:gd name="connsiteY488" fmla="*/ 1384934 h 3360419"/>
              <a:gd name="connsiteX489" fmla="*/ 367665 w 2978468"/>
              <a:gd name="connsiteY489" fmla="*/ 1384934 h 3360419"/>
              <a:gd name="connsiteX490" fmla="*/ 386715 w 2978468"/>
              <a:gd name="connsiteY490" fmla="*/ 1403984 h 3360419"/>
              <a:gd name="connsiteX491" fmla="*/ 386715 w 2978468"/>
              <a:gd name="connsiteY491" fmla="*/ 1404937 h 3360419"/>
              <a:gd name="connsiteX492" fmla="*/ 386715 w 2978468"/>
              <a:gd name="connsiteY492" fmla="*/ 1405889 h 3360419"/>
              <a:gd name="connsiteX493" fmla="*/ 367665 w 2978468"/>
              <a:gd name="connsiteY493" fmla="*/ 1424939 h 3360419"/>
              <a:gd name="connsiteX494" fmla="*/ 366712 w 2978468"/>
              <a:gd name="connsiteY494" fmla="*/ 1424939 h 3360419"/>
              <a:gd name="connsiteX495" fmla="*/ 365760 w 2978468"/>
              <a:gd name="connsiteY495" fmla="*/ 1424939 h 3360419"/>
              <a:gd name="connsiteX496" fmla="*/ 346710 w 2978468"/>
              <a:gd name="connsiteY496" fmla="*/ 1405889 h 3360419"/>
              <a:gd name="connsiteX497" fmla="*/ 346710 w 2978468"/>
              <a:gd name="connsiteY497" fmla="*/ 1404937 h 3360419"/>
              <a:gd name="connsiteX498" fmla="*/ 346710 w 2978468"/>
              <a:gd name="connsiteY498" fmla="*/ 1403984 h 3360419"/>
              <a:gd name="connsiteX499" fmla="*/ 365760 w 2978468"/>
              <a:gd name="connsiteY499" fmla="*/ 1384934 h 3360419"/>
              <a:gd name="connsiteX500" fmla="*/ 712470 w 2978468"/>
              <a:gd name="connsiteY500" fmla="*/ 1374457 h 3360419"/>
              <a:gd name="connsiteX501" fmla="*/ 713422 w 2978468"/>
              <a:gd name="connsiteY501" fmla="*/ 1374457 h 3360419"/>
              <a:gd name="connsiteX502" fmla="*/ 714375 w 2978468"/>
              <a:gd name="connsiteY502" fmla="*/ 1374457 h 3360419"/>
              <a:gd name="connsiteX503" fmla="*/ 743902 w 2978468"/>
              <a:gd name="connsiteY503" fmla="*/ 1403984 h 3360419"/>
              <a:gd name="connsiteX504" fmla="*/ 743902 w 2978468"/>
              <a:gd name="connsiteY504" fmla="*/ 1404937 h 3360419"/>
              <a:gd name="connsiteX505" fmla="*/ 743902 w 2978468"/>
              <a:gd name="connsiteY505" fmla="*/ 1405890 h 3360419"/>
              <a:gd name="connsiteX506" fmla="*/ 714375 w 2978468"/>
              <a:gd name="connsiteY506" fmla="*/ 1435417 h 3360419"/>
              <a:gd name="connsiteX507" fmla="*/ 713422 w 2978468"/>
              <a:gd name="connsiteY507" fmla="*/ 1435417 h 3360419"/>
              <a:gd name="connsiteX508" fmla="*/ 712470 w 2978468"/>
              <a:gd name="connsiteY508" fmla="*/ 1435417 h 3360419"/>
              <a:gd name="connsiteX509" fmla="*/ 682942 w 2978468"/>
              <a:gd name="connsiteY509" fmla="*/ 1405890 h 3360419"/>
              <a:gd name="connsiteX510" fmla="*/ 682942 w 2978468"/>
              <a:gd name="connsiteY510" fmla="*/ 1403984 h 3360419"/>
              <a:gd name="connsiteX511" fmla="*/ 712470 w 2978468"/>
              <a:gd name="connsiteY511" fmla="*/ 1374457 h 3360419"/>
              <a:gd name="connsiteX512" fmla="*/ 1059180 w 2978468"/>
              <a:gd name="connsiteY512" fmla="*/ 1364932 h 3360419"/>
              <a:gd name="connsiteX513" fmla="*/ 1060133 w 2978468"/>
              <a:gd name="connsiteY513" fmla="*/ 1364932 h 3360419"/>
              <a:gd name="connsiteX514" fmla="*/ 1061085 w 2978468"/>
              <a:gd name="connsiteY514" fmla="*/ 1364932 h 3360419"/>
              <a:gd name="connsiteX515" fmla="*/ 1100138 w 2978468"/>
              <a:gd name="connsiteY515" fmla="*/ 1403984 h 3360419"/>
              <a:gd name="connsiteX516" fmla="*/ 1100138 w 2978468"/>
              <a:gd name="connsiteY516" fmla="*/ 1405890 h 3360419"/>
              <a:gd name="connsiteX517" fmla="*/ 1061085 w 2978468"/>
              <a:gd name="connsiteY517" fmla="*/ 1444942 h 3360419"/>
              <a:gd name="connsiteX518" fmla="*/ 1059180 w 2978468"/>
              <a:gd name="connsiteY518" fmla="*/ 1444942 h 3360419"/>
              <a:gd name="connsiteX519" fmla="*/ 1020128 w 2978468"/>
              <a:gd name="connsiteY519" fmla="*/ 1405890 h 3360419"/>
              <a:gd name="connsiteX520" fmla="*/ 1020128 w 2978468"/>
              <a:gd name="connsiteY520" fmla="*/ 1404937 h 3360419"/>
              <a:gd name="connsiteX521" fmla="*/ 1020128 w 2978468"/>
              <a:gd name="connsiteY521" fmla="*/ 1403984 h 3360419"/>
              <a:gd name="connsiteX522" fmla="*/ 1059180 w 2978468"/>
              <a:gd name="connsiteY522" fmla="*/ 1364932 h 3360419"/>
              <a:gd name="connsiteX523" fmla="*/ 1406843 w 2978468"/>
              <a:gd name="connsiteY523" fmla="*/ 1354454 h 3360419"/>
              <a:gd name="connsiteX524" fmla="*/ 1408748 w 2978468"/>
              <a:gd name="connsiteY524" fmla="*/ 1354454 h 3360419"/>
              <a:gd name="connsiteX525" fmla="*/ 1458278 w 2978468"/>
              <a:gd name="connsiteY525" fmla="*/ 1403984 h 3360419"/>
              <a:gd name="connsiteX526" fmla="*/ 1458278 w 2978468"/>
              <a:gd name="connsiteY526" fmla="*/ 1404937 h 3360419"/>
              <a:gd name="connsiteX527" fmla="*/ 1458278 w 2978468"/>
              <a:gd name="connsiteY527" fmla="*/ 1405889 h 3360419"/>
              <a:gd name="connsiteX528" fmla="*/ 1408748 w 2978468"/>
              <a:gd name="connsiteY528" fmla="*/ 1455419 h 3360419"/>
              <a:gd name="connsiteX529" fmla="*/ 1406843 w 2978468"/>
              <a:gd name="connsiteY529" fmla="*/ 1455419 h 3360419"/>
              <a:gd name="connsiteX530" fmla="*/ 1357313 w 2978468"/>
              <a:gd name="connsiteY530" fmla="*/ 1405889 h 3360419"/>
              <a:gd name="connsiteX531" fmla="*/ 1357313 w 2978468"/>
              <a:gd name="connsiteY531" fmla="*/ 1404937 h 3360419"/>
              <a:gd name="connsiteX532" fmla="*/ 1357313 w 2978468"/>
              <a:gd name="connsiteY532" fmla="*/ 1403984 h 3360419"/>
              <a:gd name="connsiteX533" fmla="*/ 1406843 w 2978468"/>
              <a:gd name="connsiteY533" fmla="*/ 1354454 h 3360419"/>
              <a:gd name="connsiteX534" fmla="*/ 1753553 w 2978468"/>
              <a:gd name="connsiteY534" fmla="*/ 1343977 h 3360419"/>
              <a:gd name="connsiteX535" fmla="*/ 1755458 w 2978468"/>
              <a:gd name="connsiteY535" fmla="*/ 1343977 h 3360419"/>
              <a:gd name="connsiteX536" fmla="*/ 1815465 w 2978468"/>
              <a:gd name="connsiteY536" fmla="*/ 1403984 h 3360419"/>
              <a:gd name="connsiteX537" fmla="*/ 1815465 w 2978468"/>
              <a:gd name="connsiteY537" fmla="*/ 1405890 h 3360419"/>
              <a:gd name="connsiteX538" fmla="*/ 1755458 w 2978468"/>
              <a:gd name="connsiteY538" fmla="*/ 1465897 h 3360419"/>
              <a:gd name="connsiteX539" fmla="*/ 1754505 w 2978468"/>
              <a:gd name="connsiteY539" fmla="*/ 1465897 h 3360419"/>
              <a:gd name="connsiteX540" fmla="*/ 1753553 w 2978468"/>
              <a:gd name="connsiteY540" fmla="*/ 1465897 h 3360419"/>
              <a:gd name="connsiteX541" fmla="*/ 1693545 w 2978468"/>
              <a:gd name="connsiteY541" fmla="*/ 1405890 h 3360419"/>
              <a:gd name="connsiteX542" fmla="*/ 1693545 w 2978468"/>
              <a:gd name="connsiteY542" fmla="*/ 1403984 h 3360419"/>
              <a:gd name="connsiteX543" fmla="*/ 1753553 w 2978468"/>
              <a:gd name="connsiteY543" fmla="*/ 1343977 h 3360419"/>
              <a:gd name="connsiteX544" fmla="*/ 2101215 w 2978468"/>
              <a:gd name="connsiteY544" fmla="*/ 1335404 h 3360419"/>
              <a:gd name="connsiteX545" fmla="*/ 2102167 w 2978468"/>
              <a:gd name="connsiteY545" fmla="*/ 1335404 h 3360419"/>
              <a:gd name="connsiteX546" fmla="*/ 2103120 w 2978468"/>
              <a:gd name="connsiteY546" fmla="*/ 1335404 h 3360419"/>
              <a:gd name="connsiteX547" fmla="*/ 2172652 w 2978468"/>
              <a:gd name="connsiteY547" fmla="*/ 1404937 h 3360419"/>
              <a:gd name="connsiteX548" fmla="*/ 2172652 w 2978468"/>
              <a:gd name="connsiteY548" fmla="*/ 1405889 h 3360419"/>
              <a:gd name="connsiteX549" fmla="*/ 2172652 w 2978468"/>
              <a:gd name="connsiteY549" fmla="*/ 1406842 h 3360419"/>
              <a:gd name="connsiteX550" fmla="*/ 2103120 w 2978468"/>
              <a:gd name="connsiteY550" fmla="*/ 1476374 h 3360419"/>
              <a:gd name="connsiteX551" fmla="*/ 2102167 w 2978468"/>
              <a:gd name="connsiteY551" fmla="*/ 1476374 h 3360419"/>
              <a:gd name="connsiteX552" fmla="*/ 2101215 w 2978468"/>
              <a:gd name="connsiteY552" fmla="*/ 1476374 h 3360419"/>
              <a:gd name="connsiteX553" fmla="*/ 2031682 w 2978468"/>
              <a:gd name="connsiteY553" fmla="*/ 1406842 h 3360419"/>
              <a:gd name="connsiteX554" fmla="*/ 2031682 w 2978468"/>
              <a:gd name="connsiteY554" fmla="*/ 1404937 h 3360419"/>
              <a:gd name="connsiteX555" fmla="*/ 2101215 w 2978468"/>
              <a:gd name="connsiteY555" fmla="*/ 1335404 h 3360419"/>
              <a:gd name="connsiteX556" fmla="*/ 2447925 w 2978468"/>
              <a:gd name="connsiteY556" fmla="*/ 1323975 h 3360419"/>
              <a:gd name="connsiteX557" fmla="*/ 2448878 w 2978468"/>
              <a:gd name="connsiteY557" fmla="*/ 1323975 h 3360419"/>
              <a:gd name="connsiteX558" fmla="*/ 2449830 w 2978468"/>
              <a:gd name="connsiteY558" fmla="*/ 1323975 h 3360419"/>
              <a:gd name="connsiteX559" fmla="*/ 2529840 w 2978468"/>
              <a:gd name="connsiteY559" fmla="*/ 1403985 h 3360419"/>
              <a:gd name="connsiteX560" fmla="*/ 2529840 w 2978468"/>
              <a:gd name="connsiteY560" fmla="*/ 1404938 h 3360419"/>
              <a:gd name="connsiteX561" fmla="*/ 2529840 w 2978468"/>
              <a:gd name="connsiteY561" fmla="*/ 1405890 h 3360419"/>
              <a:gd name="connsiteX562" fmla="*/ 2449830 w 2978468"/>
              <a:gd name="connsiteY562" fmla="*/ 1485900 h 3360419"/>
              <a:gd name="connsiteX563" fmla="*/ 2447925 w 2978468"/>
              <a:gd name="connsiteY563" fmla="*/ 1485900 h 3360419"/>
              <a:gd name="connsiteX564" fmla="*/ 2367915 w 2978468"/>
              <a:gd name="connsiteY564" fmla="*/ 1405890 h 3360419"/>
              <a:gd name="connsiteX565" fmla="*/ 2367915 w 2978468"/>
              <a:gd name="connsiteY565" fmla="*/ 1403985 h 3360419"/>
              <a:gd name="connsiteX566" fmla="*/ 2447925 w 2978468"/>
              <a:gd name="connsiteY566" fmla="*/ 1323975 h 3360419"/>
              <a:gd name="connsiteX567" fmla="*/ 2795588 w 2978468"/>
              <a:gd name="connsiteY567" fmla="*/ 1313497 h 3360419"/>
              <a:gd name="connsiteX568" fmla="*/ 2797493 w 2978468"/>
              <a:gd name="connsiteY568" fmla="*/ 1313497 h 3360419"/>
              <a:gd name="connsiteX569" fmla="*/ 2887980 w 2978468"/>
              <a:gd name="connsiteY569" fmla="*/ 1403985 h 3360419"/>
              <a:gd name="connsiteX570" fmla="*/ 2887980 w 2978468"/>
              <a:gd name="connsiteY570" fmla="*/ 1405890 h 3360419"/>
              <a:gd name="connsiteX571" fmla="*/ 2797493 w 2978468"/>
              <a:gd name="connsiteY571" fmla="*/ 1496377 h 3360419"/>
              <a:gd name="connsiteX572" fmla="*/ 2795588 w 2978468"/>
              <a:gd name="connsiteY572" fmla="*/ 1496377 h 3360419"/>
              <a:gd name="connsiteX573" fmla="*/ 2705100 w 2978468"/>
              <a:gd name="connsiteY573" fmla="*/ 1405890 h 3360419"/>
              <a:gd name="connsiteX574" fmla="*/ 2705100 w 2978468"/>
              <a:gd name="connsiteY574" fmla="*/ 1404937 h 3360419"/>
              <a:gd name="connsiteX575" fmla="*/ 2705100 w 2978468"/>
              <a:gd name="connsiteY575" fmla="*/ 1403985 h 3360419"/>
              <a:gd name="connsiteX576" fmla="*/ 2795588 w 2978468"/>
              <a:gd name="connsiteY576" fmla="*/ 1313497 h 3360419"/>
              <a:gd name="connsiteX577" fmla="*/ 19050 w 2978468"/>
              <a:gd name="connsiteY577" fmla="*/ 1050607 h 3360419"/>
              <a:gd name="connsiteX578" fmla="*/ 20002 w 2978468"/>
              <a:gd name="connsiteY578" fmla="*/ 1050607 h 3360419"/>
              <a:gd name="connsiteX579" fmla="*/ 20955 w 2978468"/>
              <a:gd name="connsiteY579" fmla="*/ 1050607 h 3360419"/>
              <a:gd name="connsiteX580" fmla="*/ 27622 w 2978468"/>
              <a:gd name="connsiteY580" fmla="*/ 1057274 h 3360419"/>
              <a:gd name="connsiteX581" fmla="*/ 27622 w 2978468"/>
              <a:gd name="connsiteY581" fmla="*/ 1060132 h 3360419"/>
              <a:gd name="connsiteX582" fmla="*/ 20955 w 2978468"/>
              <a:gd name="connsiteY582" fmla="*/ 1066799 h 3360419"/>
              <a:gd name="connsiteX583" fmla="*/ 20002 w 2978468"/>
              <a:gd name="connsiteY583" fmla="*/ 1066799 h 3360419"/>
              <a:gd name="connsiteX584" fmla="*/ 19050 w 2978468"/>
              <a:gd name="connsiteY584" fmla="*/ 1066799 h 3360419"/>
              <a:gd name="connsiteX585" fmla="*/ 12382 w 2978468"/>
              <a:gd name="connsiteY585" fmla="*/ 1059179 h 3360419"/>
              <a:gd name="connsiteX586" fmla="*/ 12382 w 2978468"/>
              <a:gd name="connsiteY586" fmla="*/ 1057274 h 3360419"/>
              <a:gd name="connsiteX587" fmla="*/ 19050 w 2978468"/>
              <a:gd name="connsiteY587" fmla="*/ 1050607 h 3360419"/>
              <a:gd name="connsiteX588" fmla="*/ 365760 w 2978468"/>
              <a:gd name="connsiteY588" fmla="*/ 1042035 h 3360419"/>
              <a:gd name="connsiteX589" fmla="*/ 367665 w 2978468"/>
              <a:gd name="connsiteY589" fmla="*/ 1042035 h 3360419"/>
              <a:gd name="connsiteX590" fmla="*/ 382905 w 2978468"/>
              <a:gd name="connsiteY590" fmla="*/ 1057275 h 3360419"/>
              <a:gd name="connsiteX591" fmla="*/ 382905 w 2978468"/>
              <a:gd name="connsiteY591" fmla="*/ 1059180 h 3360419"/>
              <a:gd name="connsiteX592" fmla="*/ 367665 w 2978468"/>
              <a:gd name="connsiteY592" fmla="*/ 1074420 h 3360419"/>
              <a:gd name="connsiteX593" fmla="*/ 365760 w 2978468"/>
              <a:gd name="connsiteY593" fmla="*/ 1074420 h 3360419"/>
              <a:gd name="connsiteX594" fmla="*/ 350520 w 2978468"/>
              <a:gd name="connsiteY594" fmla="*/ 1059180 h 3360419"/>
              <a:gd name="connsiteX595" fmla="*/ 350520 w 2978468"/>
              <a:gd name="connsiteY595" fmla="*/ 1057275 h 3360419"/>
              <a:gd name="connsiteX596" fmla="*/ 365760 w 2978468"/>
              <a:gd name="connsiteY596" fmla="*/ 1042035 h 3360419"/>
              <a:gd name="connsiteX597" fmla="*/ 712470 w 2978468"/>
              <a:gd name="connsiteY597" fmla="*/ 1034414 h 3360419"/>
              <a:gd name="connsiteX598" fmla="*/ 713423 w 2978468"/>
              <a:gd name="connsiteY598" fmla="*/ 1034414 h 3360419"/>
              <a:gd name="connsiteX599" fmla="*/ 714375 w 2978468"/>
              <a:gd name="connsiteY599" fmla="*/ 1034414 h 3360419"/>
              <a:gd name="connsiteX600" fmla="*/ 737235 w 2978468"/>
              <a:gd name="connsiteY600" fmla="*/ 1057274 h 3360419"/>
              <a:gd name="connsiteX601" fmla="*/ 737235 w 2978468"/>
              <a:gd name="connsiteY601" fmla="*/ 1059179 h 3360419"/>
              <a:gd name="connsiteX602" fmla="*/ 714375 w 2978468"/>
              <a:gd name="connsiteY602" fmla="*/ 1082039 h 3360419"/>
              <a:gd name="connsiteX603" fmla="*/ 713423 w 2978468"/>
              <a:gd name="connsiteY603" fmla="*/ 1082039 h 3360419"/>
              <a:gd name="connsiteX604" fmla="*/ 712470 w 2978468"/>
              <a:gd name="connsiteY604" fmla="*/ 1082039 h 3360419"/>
              <a:gd name="connsiteX605" fmla="*/ 689610 w 2978468"/>
              <a:gd name="connsiteY605" fmla="*/ 1059179 h 3360419"/>
              <a:gd name="connsiteX606" fmla="*/ 689610 w 2978468"/>
              <a:gd name="connsiteY606" fmla="*/ 1058227 h 3360419"/>
              <a:gd name="connsiteX607" fmla="*/ 689610 w 2978468"/>
              <a:gd name="connsiteY607" fmla="*/ 1057274 h 3360419"/>
              <a:gd name="connsiteX608" fmla="*/ 712470 w 2978468"/>
              <a:gd name="connsiteY608" fmla="*/ 1034414 h 3360419"/>
              <a:gd name="connsiteX609" fmla="*/ 1060133 w 2978468"/>
              <a:gd name="connsiteY609" fmla="*/ 1025842 h 3360419"/>
              <a:gd name="connsiteX610" fmla="*/ 1062038 w 2978468"/>
              <a:gd name="connsiteY610" fmla="*/ 1025842 h 3360419"/>
              <a:gd name="connsiteX611" fmla="*/ 1093470 w 2978468"/>
              <a:gd name="connsiteY611" fmla="*/ 1057275 h 3360419"/>
              <a:gd name="connsiteX612" fmla="*/ 1093470 w 2978468"/>
              <a:gd name="connsiteY612" fmla="*/ 1058227 h 3360419"/>
              <a:gd name="connsiteX613" fmla="*/ 1093470 w 2978468"/>
              <a:gd name="connsiteY613" fmla="*/ 1059180 h 3360419"/>
              <a:gd name="connsiteX614" fmla="*/ 1062038 w 2978468"/>
              <a:gd name="connsiteY614" fmla="*/ 1090612 h 3360419"/>
              <a:gd name="connsiteX615" fmla="*/ 1060133 w 2978468"/>
              <a:gd name="connsiteY615" fmla="*/ 1090612 h 3360419"/>
              <a:gd name="connsiteX616" fmla="*/ 1028700 w 2978468"/>
              <a:gd name="connsiteY616" fmla="*/ 1059180 h 3360419"/>
              <a:gd name="connsiteX617" fmla="*/ 1028700 w 2978468"/>
              <a:gd name="connsiteY617" fmla="*/ 1057275 h 3360419"/>
              <a:gd name="connsiteX618" fmla="*/ 1060133 w 2978468"/>
              <a:gd name="connsiteY618" fmla="*/ 1025842 h 3360419"/>
              <a:gd name="connsiteX619" fmla="*/ 1406842 w 2978468"/>
              <a:gd name="connsiteY619" fmla="*/ 1018222 h 3360419"/>
              <a:gd name="connsiteX620" fmla="*/ 1407795 w 2978468"/>
              <a:gd name="connsiteY620" fmla="*/ 1018222 h 3360419"/>
              <a:gd name="connsiteX621" fmla="*/ 1408747 w 2978468"/>
              <a:gd name="connsiteY621" fmla="*/ 1018222 h 3360419"/>
              <a:gd name="connsiteX622" fmla="*/ 1447800 w 2978468"/>
              <a:gd name="connsiteY622" fmla="*/ 1057274 h 3360419"/>
              <a:gd name="connsiteX623" fmla="*/ 1447800 w 2978468"/>
              <a:gd name="connsiteY623" fmla="*/ 1060132 h 3360419"/>
              <a:gd name="connsiteX624" fmla="*/ 1408747 w 2978468"/>
              <a:gd name="connsiteY624" fmla="*/ 1099185 h 3360419"/>
              <a:gd name="connsiteX625" fmla="*/ 1406842 w 2978468"/>
              <a:gd name="connsiteY625" fmla="*/ 1099185 h 3360419"/>
              <a:gd name="connsiteX626" fmla="*/ 1367790 w 2978468"/>
              <a:gd name="connsiteY626" fmla="*/ 1059179 h 3360419"/>
              <a:gd name="connsiteX627" fmla="*/ 1367790 w 2978468"/>
              <a:gd name="connsiteY627" fmla="*/ 1057274 h 3360419"/>
              <a:gd name="connsiteX628" fmla="*/ 1406842 w 2978468"/>
              <a:gd name="connsiteY628" fmla="*/ 1018222 h 3360419"/>
              <a:gd name="connsiteX629" fmla="*/ 1753553 w 2978468"/>
              <a:gd name="connsiteY629" fmla="*/ 1009650 h 3360419"/>
              <a:gd name="connsiteX630" fmla="*/ 1754505 w 2978468"/>
              <a:gd name="connsiteY630" fmla="*/ 1009650 h 3360419"/>
              <a:gd name="connsiteX631" fmla="*/ 1755458 w 2978468"/>
              <a:gd name="connsiteY631" fmla="*/ 1009650 h 3360419"/>
              <a:gd name="connsiteX632" fmla="*/ 1803083 w 2978468"/>
              <a:gd name="connsiteY632" fmla="*/ 1057275 h 3360419"/>
              <a:gd name="connsiteX633" fmla="*/ 1803083 w 2978468"/>
              <a:gd name="connsiteY633" fmla="*/ 1058227 h 3360419"/>
              <a:gd name="connsiteX634" fmla="*/ 1803083 w 2978468"/>
              <a:gd name="connsiteY634" fmla="*/ 1059180 h 3360419"/>
              <a:gd name="connsiteX635" fmla="*/ 1755458 w 2978468"/>
              <a:gd name="connsiteY635" fmla="*/ 1106805 h 3360419"/>
              <a:gd name="connsiteX636" fmla="*/ 1754505 w 2978468"/>
              <a:gd name="connsiteY636" fmla="*/ 1106805 h 3360419"/>
              <a:gd name="connsiteX637" fmla="*/ 1753553 w 2978468"/>
              <a:gd name="connsiteY637" fmla="*/ 1106805 h 3360419"/>
              <a:gd name="connsiteX638" fmla="*/ 1705928 w 2978468"/>
              <a:gd name="connsiteY638" fmla="*/ 1059180 h 3360419"/>
              <a:gd name="connsiteX639" fmla="*/ 1705928 w 2978468"/>
              <a:gd name="connsiteY639" fmla="*/ 1057275 h 3360419"/>
              <a:gd name="connsiteX640" fmla="*/ 1753553 w 2978468"/>
              <a:gd name="connsiteY640" fmla="*/ 1009650 h 3360419"/>
              <a:gd name="connsiteX641" fmla="*/ 2100263 w 2978468"/>
              <a:gd name="connsiteY641" fmla="*/ 1002029 h 3360419"/>
              <a:gd name="connsiteX642" fmla="*/ 2102168 w 2978468"/>
              <a:gd name="connsiteY642" fmla="*/ 1002029 h 3360419"/>
              <a:gd name="connsiteX643" fmla="*/ 2157413 w 2978468"/>
              <a:gd name="connsiteY643" fmla="*/ 1057274 h 3360419"/>
              <a:gd name="connsiteX644" fmla="*/ 2157413 w 2978468"/>
              <a:gd name="connsiteY644" fmla="*/ 1059179 h 3360419"/>
              <a:gd name="connsiteX645" fmla="*/ 2102168 w 2978468"/>
              <a:gd name="connsiteY645" fmla="*/ 1114424 h 3360419"/>
              <a:gd name="connsiteX646" fmla="*/ 2100263 w 2978468"/>
              <a:gd name="connsiteY646" fmla="*/ 1114424 h 3360419"/>
              <a:gd name="connsiteX647" fmla="*/ 2045018 w 2978468"/>
              <a:gd name="connsiteY647" fmla="*/ 1059179 h 3360419"/>
              <a:gd name="connsiteX648" fmla="*/ 2045018 w 2978468"/>
              <a:gd name="connsiteY648" fmla="*/ 1058227 h 3360419"/>
              <a:gd name="connsiteX649" fmla="*/ 2045018 w 2978468"/>
              <a:gd name="connsiteY649" fmla="*/ 1057274 h 3360419"/>
              <a:gd name="connsiteX650" fmla="*/ 2100263 w 2978468"/>
              <a:gd name="connsiteY650" fmla="*/ 1002029 h 3360419"/>
              <a:gd name="connsiteX651" fmla="*/ 2447925 w 2978468"/>
              <a:gd name="connsiteY651" fmla="*/ 993457 h 3360419"/>
              <a:gd name="connsiteX652" fmla="*/ 2448877 w 2978468"/>
              <a:gd name="connsiteY652" fmla="*/ 993457 h 3360419"/>
              <a:gd name="connsiteX653" fmla="*/ 2449830 w 2978468"/>
              <a:gd name="connsiteY653" fmla="*/ 993457 h 3360419"/>
              <a:gd name="connsiteX654" fmla="*/ 2513647 w 2978468"/>
              <a:gd name="connsiteY654" fmla="*/ 1057274 h 3360419"/>
              <a:gd name="connsiteX655" fmla="*/ 2513647 w 2978468"/>
              <a:gd name="connsiteY655" fmla="*/ 1058227 h 3360419"/>
              <a:gd name="connsiteX656" fmla="*/ 2513647 w 2978468"/>
              <a:gd name="connsiteY656" fmla="*/ 1059179 h 3360419"/>
              <a:gd name="connsiteX657" fmla="*/ 2449830 w 2978468"/>
              <a:gd name="connsiteY657" fmla="*/ 1122997 h 3360419"/>
              <a:gd name="connsiteX658" fmla="*/ 2448877 w 2978468"/>
              <a:gd name="connsiteY658" fmla="*/ 1122997 h 3360419"/>
              <a:gd name="connsiteX659" fmla="*/ 2447925 w 2978468"/>
              <a:gd name="connsiteY659" fmla="*/ 1122997 h 3360419"/>
              <a:gd name="connsiteX660" fmla="*/ 2384107 w 2978468"/>
              <a:gd name="connsiteY660" fmla="*/ 1059179 h 3360419"/>
              <a:gd name="connsiteX661" fmla="*/ 2384107 w 2978468"/>
              <a:gd name="connsiteY661" fmla="*/ 1058227 h 3360419"/>
              <a:gd name="connsiteX662" fmla="*/ 2384107 w 2978468"/>
              <a:gd name="connsiteY662" fmla="*/ 1057274 h 3360419"/>
              <a:gd name="connsiteX663" fmla="*/ 2447925 w 2978468"/>
              <a:gd name="connsiteY663" fmla="*/ 993457 h 3360419"/>
              <a:gd name="connsiteX664" fmla="*/ 2794635 w 2978468"/>
              <a:gd name="connsiteY664" fmla="*/ 985837 h 3360419"/>
              <a:gd name="connsiteX665" fmla="*/ 2796540 w 2978468"/>
              <a:gd name="connsiteY665" fmla="*/ 985837 h 3360419"/>
              <a:gd name="connsiteX666" fmla="*/ 2867977 w 2978468"/>
              <a:gd name="connsiteY666" fmla="*/ 1057275 h 3360419"/>
              <a:gd name="connsiteX667" fmla="*/ 2867977 w 2978468"/>
              <a:gd name="connsiteY667" fmla="*/ 1059179 h 3360419"/>
              <a:gd name="connsiteX668" fmla="*/ 2796540 w 2978468"/>
              <a:gd name="connsiteY668" fmla="*/ 1130617 h 3360419"/>
              <a:gd name="connsiteX669" fmla="*/ 2794635 w 2978468"/>
              <a:gd name="connsiteY669" fmla="*/ 1130617 h 3360419"/>
              <a:gd name="connsiteX670" fmla="*/ 2723197 w 2978468"/>
              <a:gd name="connsiteY670" fmla="*/ 1059179 h 3360419"/>
              <a:gd name="connsiteX671" fmla="*/ 2723197 w 2978468"/>
              <a:gd name="connsiteY671" fmla="*/ 1058227 h 3360419"/>
              <a:gd name="connsiteX672" fmla="*/ 2723197 w 2978468"/>
              <a:gd name="connsiteY672" fmla="*/ 1057275 h 3360419"/>
              <a:gd name="connsiteX673" fmla="*/ 2794635 w 2978468"/>
              <a:gd name="connsiteY673" fmla="*/ 985837 h 3360419"/>
              <a:gd name="connsiteX674" fmla="*/ 19051 w 2978468"/>
              <a:gd name="connsiteY674" fmla="*/ 706754 h 3360419"/>
              <a:gd name="connsiteX675" fmla="*/ 20003 w 2978468"/>
              <a:gd name="connsiteY675" fmla="*/ 706754 h 3360419"/>
              <a:gd name="connsiteX676" fmla="*/ 20956 w 2978468"/>
              <a:gd name="connsiteY676" fmla="*/ 706754 h 3360419"/>
              <a:gd name="connsiteX677" fmla="*/ 25718 w 2978468"/>
              <a:gd name="connsiteY677" fmla="*/ 711517 h 3360419"/>
              <a:gd name="connsiteX678" fmla="*/ 25718 w 2978468"/>
              <a:gd name="connsiteY678" fmla="*/ 713422 h 3360419"/>
              <a:gd name="connsiteX679" fmla="*/ 20956 w 2978468"/>
              <a:gd name="connsiteY679" fmla="*/ 718184 h 3360419"/>
              <a:gd name="connsiteX680" fmla="*/ 19051 w 2978468"/>
              <a:gd name="connsiteY680" fmla="*/ 718184 h 3360419"/>
              <a:gd name="connsiteX681" fmla="*/ 14288 w 2978468"/>
              <a:gd name="connsiteY681" fmla="*/ 713422 h 3360419"/>
              <a:gd name="connsiteX682" fmla="*/ 14288 w 2978468"/>
              <a:gd name="connsiteY682" fmla="*/ 711517 h 3360419"/>
              <a:gd name="connsiteX683" fmla="*/ 19051 w 2978468"/>
              <a:gd name="connsiteY683" fmla="*/ 706754 h 3360419"/>
              <a:gd name="connsiteX684" fmla="*/ 365760 w 2978468"/>
              <a:gd name="connsiteY684" fmla="*/ 699135 h 3360419"/>
              <a:gd name="connsiteX685" fmla="*/ 366713 w 2978468"/>
              <a:gd name="connsiteY685" fmla="*/ 699135 h 3360419"/>
              <a:gd name="connsiteX686" fmla="*/ 367665 w 2978468"/>
              <a:gd name="connsiteY686" fmla="*/ 699135 h 3360419"/>
              <a:gd name="connsiteX687" fmla="*/ 379095 w 2978468"/>
              <a:gd name="connsiteY687" fmla="*/ 710565 h 3360419"/>
              <a:gd name="connsiteX688" fmla="*/ 379095 w 2978468"/>
              <a:gd name="connsiteY688" fmla="*/ 711517 h 3360419"/>
              <a:gd name="connsiteX689" fmla="*/ 379095 w 2978468"/>
              <a:gd name="connsiteY689" fmla="*/ 712470 h 3360419"/>
              <a:gd name="connsiteX690" fmla="*/ 367665 w 2978468"/>
              <a:gd name="connsiteY690" fmla="*/ 723900 h 3360419"/>
              <a:gd name="connsiteX691" fmla="*/ 365760 w 2978468"/>
              <a:gd name="connsiteY691" fmla="*/ 723900 h 3360419"/>
              <a:gd name="connsiteX692" fmla="*/ 354330 w 2978468"/>
              <a:gd name="connsiteY692" fmla="*/ 712470 h 3360419"/>
              <a:gd name="connsiteX693" fmla="*/ 354330 w 2978468"/>
              <a:gd name="connsiteY693" fmla="*/ 710565 h 3360419"/>
              <a:gd name="connsiteX694" fmla="*/ 365760 w 2978468"/>
              <a:gd name="connsiteY694" fmla="*/ 699135 h 3360419"/>
              <a:gd name="connsiteX695" fmla="*/ 712470 w 2978468"/>
              <a:gd name="connsiteY695" fmla="*/ 694372 h 3360419"/>
              <a:gd name="connsiteX696" fmla="*/ 713423 w 2978468"/>
              <a:gd name="connsiteY696" fmla="*/ 694372 h 3360419"/>
              <a:gd name="connsiteX697" fmla="*/ 714375 w 2978468"/>
              <a:gd name="connsiteY697" fmla="*/ 694372 h 3360419"/>
              <a:gd name="connsiteX698" fmla="*/ 731520 w 2978468"/>
              <a:gd name="connsiteY698" fmla="*/ 711517 h 3360419"/>
              <a:gd name="connsiteX699" fmla="*/ 731520 w 2978468"/>
              <a:gd name="connsiteY699" fmla="*/ 712470 h 3360419"/>
              <a:gd name="connsiteX700" fmla="*/ 731520 w 2978468"/>
              <a:gd name="connsiteY700" fmla="*/ 713422 h 3360419"/>
              <a:gd name="connsiteX701" fmla="*/ 714375 w 2978468"/>
              <a:gd name="connsiteY701" fmla="*/ 730567 h 3360419"/>
              <a:gd name="connsiteX702" fmla="*/ 713423 w 2978468"/>
              <a:gd name="connsiteY702" fmla="*/ 730567 h 3360419"/>
              <a:gd name="connsiteX703" fmla="*/ 712470 w 2978468"/>
              <a:gd name="connsiteY703" fmla="*/ 730567 h 3360419"/>
              <a:gd name="connsiteX704" fmla="*/ 695325 w 2978468"/>
              <a:gd name="connsiteY704" fmla="*/ 713422 h 3360419"/>
              <a:gd name="connsiteX705" fmla="*/ 695325 w 2978468"/>
              <a:gd name="connsiteY705" fmla="*/ 711517 h 3360419"/>
              <a:gd name="connsiteX706" fmla="*/ 712470 w 2978468"/>
              <a:gd name="connsiteY706" fmla="*/ 694372 h 3360419"/>
              <a:gd name="connsiteX707" fmla="*/ 1060132 w 2978468"/>
              <a:gd name="connsiteY707" fmla="*/ 688657 h 3360419"/>
              <a:gd name="connsiteX708" fmla="*/ 1061085 w 2978468"/>
              <a:gd name="connsiteY708" fmla="*/ 688657 h 3360419"/>
              <a:gd name="connsiteX709" fmla="*/ 1062037 w 2978468"/>
              <a:gd name="connsiteY709" fmla="*/ 688657 h 3360419"/>
              <a:gd name="connsiteX710" fmla="*/ 1084897 w 2978468"/>
              <a:gd name="connsiteY710" fmla="*/ 711517 h 3360419"/>
              <a:gd name="connsiteX711" fmla="*/ 1084897 w 2978468"/>
              <a:gd name="connsiteY711" fmla="*/ 712470 h 3360419"/>
              <a:gd name="connsiteX712" fmla="*/ 1084897 w 2978468"/>
              <a:gd name="connsiteY712" fmla="*/ 713422 h 3360419"/>
              <a:gd name="connsiteX713" fmla="*/ 1062037 w 2978468"/>
              <a:gd name="connsiteY713" fmla="*/ 736282 h 3360419"/>
              <a:gd name="connsiteX714" fmla="*/ 1061085 w 2978468"/>
              <a:gd name="connsiteY714" fmla="*/ 736282 h 3360419"/>
              <a:gd name="connsiteX715" fmla="*/ 1060132 w 2978468"/>
              <a:gd name="connsiteY715" fmla="*/ 736282 h 3360419"/>
              <a:gd name="connsiteX716" fmla="*/ 1037272 w 2978468"/>
              <a:gd name="connsiteY716" fmla="*/ 713422 h 3360419"/>
              <a:gd name="connsiteX717" fmla="*/ 1037272 w 2978468"/>
              <a:gd name="connsiteY717" fmla="*/ 711517 h 3360419"/>
              <a:gd name="connsiteX718" fmla="*/ 1060132 w 2978468"/>
              <a:gd name="connsiteY718" fmla="*/ 688657 h 3360419"/>
              <a:gd name="connsiteX719" fmla="*/ 1406842 w 2978468"/>
              <a:gd name="connsiteY719" fmla="*/ 681037 h 3360419"/>
              <a:gd name="connsiteX720" fmla="*/ 1407795 w 2978468"/>
              <a:gd name="connsiteY720" fmla="*/ 681037 h 3360419"/>
              <a:gd name="connsiteX721" fmla="*/ 1408747 w 2978468"/>
              <a:gd name="connsiteY721" fmla="*/ 681037 h 3360419"/>
              <a:gd name="connsiteX722" fmla="*/ 1438275 w 2978468"/>
              <a:gd name="connsiteY722" fmla="*/ 710564 h 3360419"/>
              <a:gd name="connsiteX723" fmla="*/ 1438275 w 2978468"/>
              <a:gd name="connsiteY723" fmla="*/ 711517 h 3360419"/>
              <a:gd name="connsiteX724" fmla="*/ 1438275 w 2978468"/>
              <a:gd name="connsiteY724" fmla="*/ 712470 h 3360419"/>
              <a:gd name="connsiteX725" fmla="*/ 1408747 w 2978468"/>
              <a:gd name="connsiteY725" fmla="*/ 741997 h 3360419"/>
              <a:gd name="connsiteX726" fmla="*/ 1407795 w 2978468"/>
              <a:gd name="connsiteY726" fmla="*/ 741997 h 3360419"/>
              <a:gd name="connsiteX727" fmla="*/ 1406842 w 2978468"/>
              <a:gd name="connsiteY727" fmla="*/ 741997 h 3360419"/>
              <a:gd name="connsiteX728" fmla="*/ 1377315 w 2978468"/>
              <a:gd name="connsiteY728" fmla="*/ 712470 h 3360419"/>
              <a:gd name="connsiteX729" fmla="*/ 1377315 w 2978468"/>
              <a:gd name="connsiteY729" fmla="*/ 711517 h 3360419"/>
              <a:gd name="connsiteX730" fmla="*/ 1377315 w 2978468"/>
              <a:gd name="connsiteY730" fmla="*/ 710564 h 3360419"/>
              <a:gd name="connsiteX731" fmla="*/ 1406842 w 2978468"/>
              <a:gd name="connsiteY731" fmla="*/ 681037 h 3360419"/>
              <a:gd name="connsiteX732" fmla="*/ 1753553 w 2978468"/>
              <a:gd name="connsiteY732" fmla="*/ 675322 h 3360419"/>
              <a:gd name="connsiteX733" fmla="*/ 1754505 w 2978468"/>
              <a:gd name="connsiteY733" fmla="*/ 675322 h 3360419"/>
              <a:gd name="connsiteX734" fmla="*/ 1755458 w 2978468"/>
              <a:gd name="connsiteY734" fmla="*/ 675322 h 3360419"/>
              <a:gd name="connsiteX735" fmla="*/ 1790700 w 2978468"/>
              <a:gd name="connsiteY735" fmla="*/ 710564 h 3360419"/>
              <a:gd name="connsiteX736" fmla="*/ 1790700 w 2978468"/>
              <a:gd name="connsiteY736" fmla="*/ 712470 h 3360419"/>
              <a:gd name="connsiteX737" fmla="*/ 1755458 w 2978468"/>
              <a:gd name="connsiteY737" fmla="*/ 747712 h 3360419"/>
              <a:gd name="connsiteX738" fmla="*/ 1754505 w 2978468"/>
              <a:gd name="connsiteY738" fmla="*/ 747712 h 3360419"/>
              <a:gd name="connsiteX739" fmla="*/ 1753553 w 2978468"/>
              <a:gd name="connsiteY739" fmla="*/ 747712 h 3360419"/>
              <a:gd name="connsiteX740" fmla="*/ 1718310 w 2978468"/>
              <a:gd name="connsiteY740" fmla="*/ 712470 h 3360419"/>
              <a:gd name="connsiteX741" fmla="*/ 1718310 w 2978468"/>
              <a:gd name="connsiteY741" fmla="*/ 711517 h 3360419"/>
              <a:gd name="connsiteX742" fmla="*/ 1718310 w 2978468"/>
              <a:gd name="connsiteY742" fmla="*/ 710564 h 3360419"/>
              <a:gd name="connsiteX743" fmla="*/ 1753553 w 2978468"/>
              <a:gd name="connsiteY743" fmla="*/ 675322 h 3360419"/>
              <a:gd name="connsiteX744" fmla="*/ 2100262 w 2978468"/>
              <a:gd name="connsiteY744" fmla="*/ 669607 h 3360419"/>
              <a:gd name="connsiteX745" fmla="*/ 2101215 w 2978468"/>
              <a:gd name="connsiteY745" fmla="*/ 669607 h 3360419"/>
              <a:gd name="connsiteX746" fmla="*/ 2102168 w 2978468"/>
              <a:gd name="connsiteY746" fmla="*/ 669607 h 3360419"/>
              <a:gd name="connsiteX747" fmla="*/ 2143125 w 2978468"/>
              <a:gd name="connsiteY747" fmla="*/ 710564 h 3360419"/>
              <a:gd name="connsiteX748" fmla="*/ 2143125 w 2978468"/>
              <a:gd name="connsiteY748" fmla="*/ 711517 h 3360419"/>
              <a:gd name="connsiteX749" fmla="*/ 2143125 w 2978468"/>
              <a:gd name="connsiteY749" fmla="*/ 712470 h 3360419"/>
              <a:gd name="connsiteX750" fmla="*/ 2102168 w 2978468"/>
              <a:gd name="connsiteY750" fmla="*/ 753427 h 3360419"/>
              <a:gd name="connsiteX751" fmla="*/ 2101215 w 2978468"/>
              <a:gd name="connsiteY751" fmla="*/ 753427 h 3360419"/>
              <a:gd name="connsiteX752" fmla="*/ 2100262 w 2978468"/>
              <a:gd name="connsiteY752" fmla="*/ 753427 h 3360419"/>
              <a:gd name="connsiteX753" fmla="*/ 2059305 w 2978468"/>
              <a:gd name="connsiteY753" fmla="*/ 712470 h 3360419"/>
              <a:gd name="connsiteX754" fmla="*/ 2059305 w 2978468"/>
              <a:gd name="connsiteY754" fmla="*/ 711517 h 3360419"/>
              <a:gd name="connsiteX755" fmla="*/ 2059305 w 2978468"/>
              <a:gd name="connsiteY755" fmla="*/ 710564 h 3360419"/>
              <a:gd name="connsiteX756" fmla="*/ 2100262 w 2978468"/>
              <a:gd name="connsiteY756" fmla="*/ 669607 h 3360419"/>
              <a:gd name="connsiteX757" fmla="*/ 2447925 w 2978468"/>
              <a:gd name="connsiteY757" fmla="*/ 662939 h 3360419"/>
              <a:gd name="connsiteX758" fmla="*/ 2448878 w 2978468"/>
              <a:gd name="connsiteY758" fmla="*/ 662939 h 3360419"/>
              <a:gd name="connsiteX759" fmla="*/ 2449830 w 2978468"/>
              <a:gd name="connsiteY759" fmla="*/ 662939 h 3360419"/>
              <a:gd name="connsiteX760" fmla="*/ 2497455 w 2978468"/>
              <a:gd name="connsiteY760" fmla="*/ 710564 h 3360419"/>
              <a:gd name="connsiteX761" fmla="*/ 2497455 w 2978468"/>
              <a:gd name="connsiteY761" fmla="*/ 712469 h 3360419"/>
              <a:gd name="connsiteX762" fmla="*/ 2449830 w 2978468"/>
              <a:gd name="connsiteY762" fmla="*/ 760094 h 3360419"/>
              <a:gd name="connsiteX763" fmla="*/ 2448878 w 2978468"/>
              <a:gd name="connsiteY763" fmla="*/ 760094 h 3360419"/>
              <a:gd name="connsiteX764" fmla="*/ 2447925 w 2978468"/>
              <a:gd name="connsiteY764" fmla="*/ 760094 h 3360419"/>
              <a:gd name="connsiteX765" fmla="*/ 2400300 w 2978468"/>
              <a:gd name="connsiteY765" fmla="*/ 712469 h 3360419"/>
              <a:gd name="connsiteX766" fmla="*/ 2400300 w 2978468"/>
              <a:gd name="connsiteY766" fmla="*/ 710564 h 3360419"/>
              <a:gd name="connsiteX767" fmla="*/ 2447925 w 2978468"/>
              <a:gd name="connsiteY767" fmla="*/ 662939 h 3360419"/>
              <a:gd name="connsiteX768" fmla="*/ 2794635 w 2978468"/>
              <a:gd name="connsiteY768" fmla="*/ 658177 h 3360419"/>
              <a:gd name="connsiteX769" fmla="*/ 2795588 w 2978468"/>
              <a:gd name="connsiteY769" fmla="*/ 658177 h 3360419"/>
              <a:gd name="connsiteX770" fmla="*/ 2796540 w 2978468"/>
              <a:gd name="connsiteY770" fmla="*/ 658177 h 3360419"/>
              <a:gd name="connsiteX771" fmla="*/ 2849880 w 2978468"/>
              <a:gd name="connsiteY771" fmla="*/ 711517 h 3360419"/>
              <a:gd name="connsiteX772" fmla="*/ 2849880 w 2978468"/>
              <a:gd name="connsiteY772" fmla="*/ 712470 h 3360419"/>
              <a:gd name="connsiteX773" fmla="*/ 2849880 w 2978468"/>
              <a:gd name="connsiteY773" fmla="*/ 713422 h 3360419"/>
              <a:gd name="connsiteX774" fmla="*/ 2796540 w 2978468"/>
              <a:gd name="connsiteY774" fmla="*/ 766762 h 3360419"/>
              <a:gd name="connsiteX775" fmla="*/ 2795588 w 2978468"/>
              <a:gd name="connsiteY775" fmla="*/ 766762 h 3360419"/>
              <a:gd name="connsiteX776" fmla="*/ 2794635 w 2978468"/>
              <a:gd name="connsiteY776" fmla="*/ 766762 h 3360419"/>
              <a:gd name="connsiteX777" fmla="*/ 2741295 w 2978468"/>
              <a:gd name="connsiteY777" fmla="*/ 713422 h 3360419"/>
              <a:gd name="connsiteX778" fmla="*/ 2741295 w 2978468"/>
              <a:gd name="connsiteY778" fmla="*/ 711517 h 3360419"/>
              <a:gd name="connsiteX779" fmla="*/ 2794635 w 2978468"/>
              <a:gd name="connsiteY779" fmla="*/ 658177 h 3360419"/>
              <a:gd name="connsiteX780" fmla="*/ 19050 w 2978468"/>
              <a:gd name="connsiteY780" fmla="*/ 360997 h 3360419"/>
              <a:gd name="connsiteX781" fmla="*/ 20956 w 2978468"/>
              <a:gd name="connsiteY781" fmla="*/ 360997 h 3360419"/>
              <a:gd name="connsiteX782" fmla="*/ 23813 w 2978468"/>
              <a:gd name="connsiteY782" fmla="*/ 363854 h 3360419"/>
              <a:gd name="connsiteX783" fmla="*/ 23813 w 2978468"/>
              <a:gd name="connsiteY783" fmla="*/ 364807 h 3360419"/>
              <a:gd name="connsiteX784" fmla="*/ 23813 w 2978468"/>
              <a:gd name="connsiteY784" fmla="*/ 365760 h 3360419"/>
              <a:gd name="connsiteX785" fmla="*/ 20956 w 2978468"/>
              <a:gd name="connsiteY785" fmla="*/ 368617 h 3360419"/>
              <a:gd name="connsiteX786" fmla="*/ 19050 w 2978468"/>
              <a:gd name="connsiteY786" fmla="*/ 368617 h 3360419"/>
              <a:gd name="connsiteX787" fmla="*/ 16193 w 2978468"/>
              <a:gd name="connsiteY787" fmla="*/ 365760 h 3360419"/>
              <a:gd name="connsiteX788" fmla="*/ 16193 w 2978468"/>
              <a:gd name="connsiteY788" fmla="*/ 364807 h 3360419"/>
              <a:gd name="connsiteX789" fmla="*/ 16193 w 2978468"/>
              <a:gd name="connsiteY789" fmla="*/ 363854 h 3360419"/>
              <a:gd name="connsiteX790" fmla="*/ 19050 w 2978468"/>
              <a:gd name="connsiteY790" fmla="*/ 360997 h 3360419"/>
              <a:gd name="connsiteX791" fmla="*/ 365760 w 2978468"/>
              <a:gd name="connsiteY791" fmla="*/ 357187 h 3360419"/>
              <a:gd name="connsiteX792" fmla="*/ 366712 w 2978468"/>
              <a:gd name="connsiteY792" fmla="*/ 357187 h 3360419"/>
              <a:gd name="connsiteX793" fmla="*/ 367665 w 2978468"/>
              <a:gd name="connsiteY793" fmla="*/ 357187 h 3360419"/>
              <a:gd name="connsiteX794" fmla="*/ 374332 w 2978468"/>
              <a:gd name="connsiteY794" fmla="*/ 363855 h 3360419"/>
              <a:gd name="connsiteX795" fmla="*/ 374332 w 2978468"/>
              <a:gd name="connsiteY795" fmla="*/ 364807 h 3360419"/>
              <a:gd name="connsiteX796" fmla="*/ 374332 w 2978468"/>
              <a:gd name="connsiteY796" fmla="*/ 365760 h 3360419"/>
              <a:gd name="connsiteX797" fmla="*/ 367665 w 2978468"/>
              <a:gd name="connsiteY797" fmla="*/ 372427 h 3360419"/>
              <a:gd name="connsiteX798" fmla="*/ 366712 w 2978468"/>
              <a:gd name="connsiteY798" fmla="*/ 372427 h 3360419"/>
              <a:gd name="connsiteX799" fmla="*/ 365760 w 2978468"/>
              <a:gd name="connsiteY799" fmla="*/ 372427 h 3360419"/>
              <a:gd name="connsiteX800" fmla="*/ 359092 w 2978468"/>
              <a:gd name="connsiteY800" fmla="*/ 365760 h 3360419"/>
              <a:gd name="connsiteX801" fmla="*/ 359092 w 2978468"/>
              <a:gd name="connsiteY801" fmla="*/ 364807 h 3360419"/>
              <a:gd name="connsiteX802" fmla="*/ 359092 w 2978468"/>
              <a:gd name="connsiteY802" fmla="*/ 363855 h 3360419"/>
              <a:gd name="connsiteX803" fmla="*/ 365760 w 2978468"/>
              <a:gd name="connsiteY803" fmla="*/ 357187 h 3360419"/>
              <a:gd name="connsiteX804" fmla="*/ 713422 w 2978468"/>
              <a:gd name="connsiteY804" fmla="*/ 352425 h 3360419"/>
              <a:gd name="connsiteX805" fmla="*/ 714375 w 2978468"/>
              <a:gd name="connsiteY805" fmla="*/ 352425 h 3360419"/>
              <a:gd name="connsiteX806" fmla="*/ 715327 w 2978468"/>
              <a:gd name="connsiteY806" fmla="*/ 352425 h 3360419"/>
              <a:gd name="connsiteX807" fmla="*/ 726757 w 2978468"/>
              <a:gd name="connsiteY807" fmla="*/ 363855 h 3360419"/>
              <a:gd name="connsiteX808" fmla="*/ 726757 w 2978468"/>
              <a:gd name="connsiteY808" fmla="*/ 365760 h 3360419"/>
              <a:gd name="connsiteX809" fmla="*/ 715327 w 2978468"/>
              <a:gd name="connsiteY809" fmla="*/ 377190 h 3360419"/>
              <a:gd name="connsiteX810" fmla="*/ 713422 w 2978468"/>
              <a:gd name="connsiteY810" fmla="*/ 377190 h 3360419"/>
              <a:gd name="connsiteX811" fmla="*/ 701992 w 2978468"/>
              <a:gd name="connsiteY811" fmla="*/ 365760 h 3360419"/>
              <a:gd name="connsiteX812" fmla="*/ 701992 w 2978468"/>
              <a:gd name="connsiteY812" fmla="*/ 364807 h 3360419"/>
              <a:gd name="connsiteX813" fmla="*/ 701992 w 2978468"/>
              <a:gd name="connsiteY813" fmla="*/ 363855 h 3360419"/>
              <a:gd name="connsiteX814" fmla="*/ 713422 w 2978468"/>
              <a:gd name="connsiteY814" fmla="*/ 352425 h 3360419"/>
              <a:gd name="connsiteX815" fmla="*/ 1060132 w 2978468"/>
              <a:gd name="connsiteY815" fmla="*/ 348614 h 3360419"/>
              <a:gd name="connsiteX816" fmla="*/ 1062037 w 2978468"/>
              <a:gd name="connsiteY816" fmla="*/ 348614 h 3360419"/>
              <a:gd name="connsiteX817" fmla="*/ 1077277 w 2978468"/>
              <a:gd name="connsiteY817" fmla="*/ 363854 h 3360419"/>
              <a:gd name="connsiteX818" fmla="*/ 1077277 w 2978468"/>
              <a:gd name="connsiteY818" fmla="*/ 365759 h 3360419"/>
              <a:gd name="connsiteX819" fmla="*/ 1062037 w 2978468"/>
              <a:gd name="connsiteY819" fmla="*/ 380999 h 3360419"/>
              <a:gd name="connsiteX820" fmla="*/ 1060132 w 2978468"/>
              <a:gd name="connsiteY820" fmla="*/ 380999 h 3360419"/>
              <a:gd name="connsiteX821" fmla="*/ 1044892 w 2978468"/>
              <a:gd name="connsiteY821" fmla="*/ 365759 h 3360419"/>
              <a:gd name="connsiteX822" fmla="*/ 1044892 w 2978468"/>
              <a:gd name="connsiteY822" fmla="*/ 364807 h 3360419"/>
              <a:gd name="connsiteX823" fmla="*/ 1044892 w 2978468"/>
              <a:gd name="connsiteY823" fmla="*/ 363854 h 3360419"/>
              <a:gd name="connsiteX824" fmla="*/ 1060132 w 2978468"/>
              <a:gd name="connsiteY824" fmla="*/ 348614 h 3360419"/>
              <a:gd name="connsiteX825" fmla="*/ 1406842 w 2978468"/>
              <a:gd name="connsiteY825" fmla="*/ 345757 h 3360419"/>
              <a:gd name="connsiteX826" fmla="*/ 1408747 w 2978468"/>
              <a:gd name="connsiteY826" fmla="*/ 345757 h 3360419"/>
              <a:gd name="connsiteX827" fmla="*/ 1427797 w 2978468"/>
              <a:gd name="connsiteY827" fmla="*/ 364807 h 3360419"/>
              <a:gd name="connsiteX828" fmla="*/ 1427797 w 2978468"/>
              <a:gd name="connsiteY828" fmla="*/ 366712 h 3360419"/>
              <a:gd name="connsiteX829" fmla="*/ 1408747 w 2978468"/>
              <a:gd name="connsiteY829" fmla="*/ 385762 h 3360419"/>
              <a:gd name="connsiteX830" fmla="*/ 1406842 w 2978468"/>
              <a:gd name="connsiteY830" fmla="*/ 385762 h 3360419"/>
              <a:gd name="connsiteX831" fmla="*/ 1387792 w 2978468"/>
              <a:gd name="connsiteY831" fmla="*/ 366712 h 3360419"/>
              <a:gd name="connsiteX832" fmla="*/ 1387792 w 2978468"/>
              <a:gd name="connsiteY832" fmla="*/ 364807 h 3360419"/>
              <a:gd name="connsiteX833" fmla="*/ 1406842 w 2978468"/>
              <a:gd name="connsiteY833" fmla="*/ 345757 h 3360419"/>
              <a:gd name="connsiteX834" fmla="*/ 1753552 w 2978468"/>
              <a:gd name="connsiteY834" fmla="*/ 341947 h 3360419"/>
              <a:gd name="connsiteX835" fmla="*/ 1754505 w 2978468"/>
              <a:gd name="connsiteY835" fmla="*/ 341947 h 3360419"/>
              <a:gd name="connsiteX836" fmla="*/ 1755457 w 2978468"/>
              <a:gd name="connsiteY836" fmla="*/ 341947 h 3360419"/>
              <a:gd name="connsiteX837" fmla="*/ 1778317 w 2978468"/>
              <a:gd name="connsiteY837" fmla="*/ 364807 h 3360419"/>
              <a:gd name="connsiteX838" fmla="*/ 1778317 w 2978468"/>
              <a:gd name="connsiteY838" fmla="*/ 365760 h 3360419"/>
              <a:gd name="connsiteX839" fmla="*/ 1778317 w 2978468"/>
              <a:gd name="connsiteY839" fmla="*/ 366712 h 3360419"/>
              <a:gd name="connsiteX840" fmla="*/ 1755457 w 2978468"/>
              <a:gd name="connsiteY840" fmla="*/ 389572 h 3360419"/>
              <a:gd name="connsiteX841" fmla="*/ 1754505 w 2978468"/>
              <a:gd name="connsiteY841" fmla="*/ 389572 h 3360419"/>
              <a:gd name="connsiteX842" fmla="*/ 1753552 w 2978468"/>
              <a:gd name="connsiteY842" fmla="*/ 389572 h 3360419"/>
              <a:gd name="connsiteX843" fmla="*/ 1730692 w 2978468"/>
              <a:gd name="connsiteY843" fmla="*/ 366712 h 3360419"/>
              <a:gd name="connsiteX844" fmla="*/ 1730692 w 2978468"/>
              <a:gd name="connsiteY844" fmla="*/ 364807 h 3360419"/>
              <a:gd name="connsiteX845" fmla="*/ 1753552 w 2978468"/>
              <a:gd name="connsiteY845" fmla="*/ 341947 h 3360419"/>
              <a:gd name="connsiteX846" fmla="*/ 2101215 w 2978468"/>
              <a:gd name="connsiteY846" fmla="*/ 336232 h 3360419"/>
              <a:gd name="connsiteX847" fmla="*/ 2103120 w 2978468"/>
              <a:gd name="connsiteY847" fmla="*/ 336232 h 3360419"/>
              <a:gd name="connsiteX848" fmla="*/ 2130743 w 2978468"/>
              <a:gd name="connsiteY848" fmla="*/ 363855 h 3360419"/>
              <a:gd name="connsiteX849" fmla="*/ 2130743 w 2978468"/>
              <a:gd name="connsiteY849" fmla="*/ 365760 h 3360419"/>
              <a:gd name="connsiteX850" fmla="*/ 2103120 w 2978468"/>
              <a:gd name="connsiteY850" fmla="*/ 393382 h 3360419"/>
              <a:gd name="connsiteX851" fmla="*/ 2101215 w 2978468"/>
              <a:gd name="connsiteY851" fmla="*/ 393382 h 3360419"/>
              <a:gd name="connsiteX852" fmla="*/ 2073593 w 2978468"/>
              <a:gd name="connsiteY852" fmla="*/ 365760 h 3360419"/>
              <a:gd name="connsiteX853" fmla="*/ 2073593 w 2978468"/>
              <a:gd name="connsiteY853" fmla="*/ 363855 h 3360419"/>
              <a:gd name="connsiteX854" fmla="*/ 2101215 w 2978468"/>
              <a:gd name="connsiteY854" fmla="*/ 336232 h 3360419"/>
              <a:gd name="connsiteX855" fmla="*/ 2447925 w 2978468"/>
              <a:gd name="connsiteY855" fmla="*/ 333375 h 3360419"/>
              <a:gd name="connsiteX856" fmla="*/ 2449831 w 2978468"/>
              <a:gd name="connsiteY856" fmla="*/ 333375 h 3360419"/>
              <a:gd name="connsiteX857" fmla="*/ 2481263 w 2978468"/>
              <a:gd name="connsiteY857" fmla="*/ 364807 h 3360419"/>
              <a:gd name="connsiteX858" fmla="*/ 2481263 w 2978468"/>
              <a:gd name="connsiteY858" fmla="*/ 366713 h 3360419"/>
              <a:gd name="connsiteX859" fmla="*/ 2449831 w 2978468"/>
              <a:gd name="connsiteY859" fmla="*/ 398145 h 3360419"/>
              <a:gd name="connsiteX860" fmla="*/ 2447925 w 2978468"/>
              <a:gd name="connsiteY860" fmla="*/ 398145 h 3360419"/>
              <a:gd name="connsiteX861" fmla="*/ 2416493 w 2978468"/>
              <a:gd name="connsiteY861" fmla="*/ 366713 h 3360419"/>
              <a:gd name="connsiteX862" fmla="*/ 2416493 w 2978468"/>
              <a:gd name="connsiteY862" fmla="*/ 364807 h 3360419"/>
              <a:gd name="connsiteX863" fmla="*/ 2447925 w 2978468"/>
              <a:gd name="connsiteY863" fmla="*/ 333375 h 3360419"/>
              <a:gd name="connsiteX864" fmla="*/ 2794635 w 2978468"/>
              <a:gd name="connsiteY864" fmla="*/ 329564 h 3360419"/>
              <a:gd name="connsiteX865" fmla="*/ 2795588 w 2978468"/>
              <a:gd name="connsiteY865" fmla="*/ 329564 h 3360419"/>
              <a:gd name="connsiteX866" fmla="*/ 2796540 w 2978468"/>
              <a:gd name="connsiteY866" fmla="*/ 329564 h 3360419"/>
              <a:gd name="connsiteX867" fmla="*/ 2831783 w 2978468"/>
              <a:gd name="connsiteY867" fmla="*/ 364807 h 3360419"/>
              <a:gd name="connsiteX868" fmla="*/ 2831783 w 2978468"/>
              <a:gd name="connsiteY868" fmla="*/ 365759 h 3360419"/>
              <a:gd name="connsiteX869" fmla="*/ 2831783 w 2978468"/>
              <a:gd name="connsiteY869" fmla="*/ 366712 h 3360419"/>
              <a:gd name="connsiteX870" fmla="*/ 2796540 w 2978468"/>
              <a:gd name="connsiteY870" fmla="*/ 401954 h 3360419"/>
              <a:gd name="connsiteX871" fmla="*/ 2795588 w 2978468"/>
              <a:gd name="connsiteY871" fmla="*/ 401954 h 3360419"/>
              <a:gd name="connsiteX872" fmla="*/ 2794635 w 2978468"/>
              <a:gd name="connsiteY872" fmla="*/ 401954 h 3360419"/>
              <a:gd name="connsiteX873" fmla="*/ 2759393 w 2978468"/>
              <a:gd name="connsiteY873" fmla="*/ 366712 h 3360419"/>
              <a:gd name="connsiteX874" fmla="*/ 2759393 w 2978468"/>
              <a:gd name="connsiteY874" fmla="*/ 364807 h 3360419"/>
              <a:gd name="connsiteX875" fmla="*/ 2794635 w 2978468"/>
              <a:gd name="connsiteY875" fmla="*/ 329564 h 3360419"/>
              <a:gd name="connsiteX876" fmla="*/ 19050 w 2978468"/>
              <a:gd name="connsiteY876" fmla="*/ 16192 h 3360419"/>
              <a:gd name="connsiteX877" fmla="*/ 20003 w 2978468"/>
              <a:gd name="connsiteY877" fmla="*/ 16192 h 3360419"/>
              <a:gd name="connsiteX878" fmla="*/ 20955 w 2978468"/>
              <a:gd name="connsiteY878" fmla="*/ 16192 h 3360419"/>
              <a:gd name="connsiteX879" fmla="*/ 21908 w 2978468"/>
              <a:gd name="connsiteY879" fmla="*/ 17145 h 3360419"/>
              <a:gd name="connsiteX880" fmla="*/ 21908 w 2978468"/>
              <a:gd name="connsiteY880" fmla="*/ 18097 h 3360419"/>
              <a:gd name="connsiteX881" fmla="*/ 21908 w 2978468"/>
              <a:gd name="connsiteY881" fmla="*/ 19050 h 3360419"/>
              <a:gd name="connsiteX882" fmla="*/ 20955 w 2978468"/>
              <a:gd name="connsiteY882" fmla="*/ 20002 h 3360419"/>
              <a:gd name="connsiteX883" fmla="*/ 20003 w 2978468"/>
              <a:gd name="connsiteY883" fmla="*/ 20002 h 3360419"/>
              <a:gd name="connsiteX884" fmla="*/ 19050 w 2978468"/>
              <a:gd name="connsiteY884" fmla="*/ 20002 h 3360419"/>
              <a:gd name="connsiteX885" fmla="*/ 18098 w 2978468"/>
              <a:gd name="connsiteY885" fmla="*/ 19050 h 3360419"/>
              <a:gd name="connsiteX886" fmla="*/ 18098 w 2978468"/>
              <a:gd name="connsiteY886" fmla="*/ 18097 h 3360419"/>
              <a:gd name="connsiteX887" fmla="*/ 18098 w 2978468"/>
              <a:gd name="connsiteY887" fmla="*/ 17145 h 3360419"/>
              <a:gd name="connsiteX888" fmla="*/ 19050 w 2978468"/>
              <a:gd name="connsiteY888" fmla="*/ 16192 h 3360419"/>
              <a:gd name="connsiteX889" fmla="*/ 365760 w 2978468"/>
              <a:gd name="connsiteY889" fmla="*/ 14287 h 3360419"/>
              <a:gd name="connsiteX890" fmla="*/ 367665 w 2978468"/>
              <a:gd name="connsiteY890" fmla="*/ 14287 h 3360419"/>
              <a:gd name="connsiteX891" fmla="*/ 370522 w 2978468"/>
              <a:gd name="connsiteY891" fmla="*/ 17145 h 3360419"/>
              <a:gd name="connsiteX892" fmla="*/ 370522 w 2978468"/>
              <a:gd name="connsiteY892" fmla="*/ 20002 h 3360419"/>
              <a:gd name="connsiteX893" fmla="*/ 367665 w 2978468"/>
              <a:gd name="connsiteY893" fmla="*/ 22860 h 3360419"/>
              <a:gd name="connsiteX894" fmla="*/ 365760 w 2978468"/>
              <a:gd name="connsiteY894" fmla="*/ 22860 h 3360419"/>
              <a:gd name="connsiteX895" fmla="*/ 362902 w 2978468"/>
              <a:gd name="connsiteY895" fmla="*/ 19050 h 3360419"/>
              <a:gd name="connsiteX896" fmla="*/ 362902 w 2978468"/>
              <a:gd name="connsiteY896" fmla="*/ 17145 h 3360419"/>
              <a:gd name="connsiteX897" fmla="*/ 365760 w 2978468"/>
              <a:gd name="connsiteY897" fmla="*/ 14287 h 3360419"/>
              <a:gd name="connsiteX898" fmla="*/ 712471 w 2978468"/>
              <a:gd name="connsiteY898" fmla="*/ 12382 h 3360419"/>
              <a:gd name="connsiteX899" fmla="*/ 714375 w 2978468"/>
              <a:gd name="connsiteY899" fmla="*/ 12382 h 3360419"/>
              <a:gd name="connsiteX900" fmla="*/ 719138 w 2978468"/>
              <a:gd name="connsiteY900" fmla="*/ 17145 h 3360419"/>
              <a:gd name="connsiteX901" fmla="*/ 719138 w 2978468"/>
              <a:gd name="connsiteY901" fmla="*/ 18097 h 3360419"/>
              <a:gd name="connsiteX902" fmla="*/ 719138 w 2978468"/>
              <a:gd name="connsiteY902" fmla="*/ 20002 h 3360419"/>
              <a:gd name="connsiteX903" fmla="*/ 714375 w 2978468"/>
              <a:gd name="connsiteY903" fmla="*/ 24764 h 3360419"/>
              <a:gd name="connsiteX904" fmla="*/ 713423 w 2978468"/>
              <a:gd name="connsiteY904" fmla="*/ 24764 h 3360419"/>
              <a:gd name="connsiteX905" fmla="*/ 712471 w 2978468"/>
              <a:gd name="connsiteY905" fmla="*/ 24764 h 3360419"/>
              <a:gd name="connsiteX906" fmla="*/ 707708 w 2978468"/>
              <a:gd name="connsiteY906" fmla="*/ 19049 h 3360419"/>
              <a:gd name="connsiteX907" fmla="*/ 707708 w 2978468"/>
              <a:gd name="connsiteY907" fmla="*/ 17145 h 3360419"/>
              <a:gd name="connsiteX908" fmla="*/ 712471 w 2978468"/>
              <a:gd name="connsiteY908" fmla="*/ 12382 h 3360419"/>
              <a:gd name="connsiteX909" fmla="*/ 1059180 w 2978468"/>
              <a:gd name="connsiteY909" fmla="*/ 10477 h 3360419"/>
              <a:gd name="connsiteX910" fmla="*/ 1060133 w 2978468"/>
              <a:gd name="connsiteY910" fmla="*/ 10477 h 3360419"/>
              <a:gd name="connsiteX911" fmla="*/ 1061085 w 2978468"/>
              <a:gd name="connsiteY911" fmla="*/ 10477 h 3360419"/>
              <a:gd name="connsiteX912" fmla="*/ 1067753 w 2978468"/>
              <a:gd name="connsiteY912" fmla="*/ 17145 h 3360419"/>
              <a:gd name="connsiteX913" fmla="*/ 1067753 w 2978468"/>
              <a:gd name="connsiteY913" fmla="*/ 19050 h 3360419"/>
              <a:gd name="connsiteX914" fmla="*/ 1061085 w 2978468"/>
              <a:gd name="connsiteY914" fmla="*/ 25717 h 3360419"/>
              <a:gd name="connsiteX915" fmla="*/ 1060133 w 2978468"/>
              <a:gd name="connsiteY915" fmla="*/ 25717 h 3360419"/>
              <a:gd name="connsiteX916" fmla="*/ 1059180 w 2978468"/>
              <a:gd name="connsiteY916" fmla="*/ 25717 h 3360419"/>
              <a:gd name="connsiteX917" fmla="*/ 1052513 w 2978468"/>
              <a:gd name="connsiteY917" fmla="*/ 19050 h 3360419"/>
              <a:gd name="connsiteX918" fmla="*/ 1052513 w 2978468"/>
              <a:gd name="connsiteY918" fmla="*/ 18097 h 3360419"/>
              <a:gd name="connsiteX919" fmla="*/ 1052513 w 2978468"/>
              <a:gd name="connsiteY919" fmla="*/ 17145 h 3360419"/>
              <a:gd name="connsiteX920" fmla="*/ 1059180 w 2978468"/>
              <a:gd name="connsiteY920" fmla="*/ 10477 h 3360419"/>
              <a:gd name="connsiteX921" fmla="*/ 1406842 w 2978468"/>
              <a:gd name="connsiteY921" fmla="*/ 8572 h 3360419"/>
              <a:gd name="connsiteX922" fmla="*/ 1408747 w 2978468"/>
              <a:gd name="connsiteY922" fmla="*/ 8572 h 3360419"/>
              <a:gd name="connsiteX923" fmla="*/ 1417320 w 2978468"/>
              <a:gd name="connsiteY923" fmla="*/ 17145 h 3360419"/>
              <a:gd name="connsiteX924" fmla="*/ 1417320 w 2978468"/>
              <a:gd name="connsiteY924" fmla="*/ 18097 h 3360419"/>
              <a:gd name="connsiteX925" fmla="*/ 1417320 w 2978468"/>
              <a:gd name="connsiteY925" fmla="*/ 20002 h 3360419"/>
              <a:gd name="connsiteX926" fmla="*/ 1408747 w 2978468"/>
              <a:gd name="connsiteY926" fmla="*/ 28575 h 3360419"/>
              <a:gd name="connsiteX927" fmla="*/ 1406842 w 2978468"/>
              <a:gd name="connsiteY927" fmla="*/ 28575 h 3360419"/>
              <a:gd name="connsiteX928" fmla="*/ 1398270 w 2978468"/>
              <a:gd name="connsiteY928" fmla="*/ 19049 h 3360419"/>
              <a:gd name="connsiteX929" fmla="*/ 1398270 w 2978468"/>
              <a:gd name="connsiteY929" fmla="*/ 17145 h 3360419"/>
              <a:gd name="connsiteX930" fmla="*/ 1406842 w 2978468"/>
              <a:gd name="connsiteY930" fmla="*/ 8572 h 3360419"/>
              <a:gd name="connsiteX931" fmla="*/ 1754505 w 2978468"/>
              <a:gd name="connsiteY931" fmla="*/ 5714 h 3360419"/>
              <a:gd name="connsiteX932" fmla="*/ 1755458 w 2978468"/>
              <a:gd name="connsiteY932" fmla="*/ 5714 h 3360419"/>
              <a:gd name="connsiteX933" fmla="*/ 1756410 w 2978468"/>
              <a:gd name="connsiteY933" fmla="*/ 5714 h 3360419"/>
              <a:gd name="connsiteX934" fmla="*/ 1767840 w 2978468"/>
              <a:gd name="connsiteY934" fmla="*/ 17144 h 3360419"/>
              <a:gd name="connsiteX935" fmla="*/ 1767840 w 2978468"/>
              <a:gd name="connsiteY935" fmla="*/ 19049 h 3360419"/>
              <a:gd name="connsiteX936" fmla="*/ 1756410 w 2978468"/>
              <a:gd name="connsiteY936" fmla="*/ 30479 h 3360419"/>
              <a:gd name="connsiteX937" fmla="*/ 1755458 w 2978468"/>
              <a:gd name="connsiteY937" fmla="*/ 30479 h 3360419"/>
              <a:gd name="connsiteX938" fmla="*/ 1754505 w 2978468"/>
              <a:gd name="connsiteY938" fmla="*/ 30479 h 3360419"/>
              <a:gd name="connsiteX939" fmla="*/ 1743075 w 2978468"/>
              <a:gd name="connsiteY939" fmla="*/ 19049 h 3360419"/>
              <a:gd name="connsiteX940" fmla="*/ 1743075 w 2978468"/>
              <a:gd name="connsiteY940" fmla="*/ 18097 h 3360419"/>
              <a:gd name="connsiteX941" fmla="*/ 1743075 w 2978468"/>
              <a:gd name="connsiteY941" fmla="*/ 17144 h 3360419"/>
              <a:gd name="connsiteX942" fmla="*/ 1754505 w 2978468"/>
              <a:gd name="connsiteY942" fmla="*/ 5714 h 3360419"/>
              <a:gd name="connsiteX943" fmla="*/ 2101215 w 2978468"/>
              <a:gd name="connsiteY943" fmla="*/ 3810 h 3360419"/>
              <a:gd name="connsiteX944" fmla="*/ 2102168 w 2978468"/>
              <a:gd name="connsiteY944" fmla="*/ 3810 h 3360419"/>
              <a:gd name="connsiteX945" fmla="*/ 2103120 w 2978468"/>
              <a:gd name="connsiteY945" fmla="*/ 3810 h 3360419"/>
              <a:gd name="connsiteX946" fmla="*/ 2116455 w 2978468"/>
              <a:gd name="connsiteY946" fmla="*/ 17145 h 3360419"/>
              <a:gd name="connsiteX947" fmla="*/ 2116455 w 2978468"/>
              <a:gd name="connsiteY947" fmla="*/ 19050 h 3360419"/>
              <a:gd name="connsiteX948" fmla="*/ 2103120 w 2978468"/>
              <a:gd name="connsiteY948" fmla="*/ 32385 h 3360419"/>
              <a:gd name="connsiteX949" fmla="*/ 2101215 w 2978468"/>
              <a:gd name="connsiteY949" fmla="*/ 32385 h 3360419"/>
              <a:gd name="connsiteX950" fmla="*/ 2087880 w 2978468"/>
              <a:gd name="connsiteY950" fmla="*/ 19050 h 3360419"/>
              <a:gd name="connsiteX951" fmla="*/ 2087880 w 2978468"/>
              <a:gd name="connsiteY951" fmla="*/ 18098 h 3360419"/>
              <a:gd name="connsiteX952" fmla="*/ 2087880 w 2978468"/>
              <a:gd name="connsiteY952" fmla="*/ 17145 h 3360419"/>
              <a:gd name="connsiteX953" fmla="*/ 2101215 w 2978468"/>
              <a:gd name="connsiteY953" fmla="*/ 3810 h 3360419"/>
              <a:gd name="connsiteX954" fmla="*/ 2447925 w 2978468"/>
              <a:gd name="connsiteY954" fmla="*/ 1905 h 3360419"/>
              <a:gd name="connsiteX955" fmla="*/ 2449830 w 2978468"/>
              <a:gd name="connsiteY955" fmla="*/ 1905 h 3360419"/>
              <a:gd name="connsiteX956" fmla="*/ 2465070 w 2978468"/>
              <a:gd name="connsiteY956" fmla="*/ 17145 h 3360419"/>
              <a:gd name="connsiteX957" fmla="*/ 2465070 w 2978468"/>
              <a:gd name="connsiteY957" fmla="*/ 18098 h 3360419"/>
              <a:gd name="connsiteX958" fmla="*/ 2465070 w 2978468"/>
              <a:gd name="connsiteY958" fmla="*/ 19050 h 3360419"/>
              <a:gd name="connsiteX959" fmla="*/ 2449830 w 2978468"/>
              <a:gd name="connsiteY959" fmla="*/ 34290 h 3360419"/>
              <a:gd name="connsiteX960" fmla="*/ 2447925 w 2978468"/>
              <a:gd name="connsiteY960" fmla="*/ 34290 h 3360419"/>
              <a:gd name="connsiteX961" fmla="*/ 2432685 w 2978468"/>
              <a:gd name="connsiteY961" fmla="*/ 19050 h 3360419"/>
              <a:gd name="connsiteX962" fmla="*/ 2432685 w 2978468"/>
              <a:gd name="connsiteY962" fmla="*/ 18098 h 3360419"/>
              <a:gd name="connsiteX963" fmla="*/ 2432685 w 2978468"/>
              <a:gd name="connsiteY963" fmla="*/ 17145 h 3360419"/>
              <a:gd name="connsiteX964" fmla="*/ 2447925 w 2978468"/>
              <a:gd name="connsiteY964" fmla="*/ 1905 h 3360419"/>
              <a:gd name="connsiteX965" fmla="*/ 2794635 w 2978468"/>
              <a:gd name="connsiteY965" fmla="*/ 0 h 3360419"/>
              <a:gd name="connsiteX966" fmla="*/ 2795587 w 2978468"/>
              <a:gd name="connsiteY966" fmla="*/ 0 h 3360419"/>
              <a:gd name="connsiteX967" fmla="*/ 2796540 w 2978468"/>
              <a:gd name="connsiteY967" fmla="*/ 0 h 3360419"/>
              <a:gd name="connsiteX968" fmla="*/ 2813685 w 2978468"/>
              <a:gd name="connsiteY968" fmla="*/ 17145 h 3360419"/>
              <a:gd name="connsiteX969" fmla="*/ 2813685 w 2978468"/>
              <a:gd name="connsiteY969" fmla="*/ 20003 h 3360419"/>
              <a:gd name="connsiteX970" fmla="*/ 2796540 w 2978468"/>
              <a:gd name="connsiteY970" fmla="*/ 37148 h 3360419"/>
              <a:gd name="connsiteX971" fmla="*/ 2795587 w 2978468"/>
              <a:gd name="connsiteY971" fmla="*/ 37148 h 3360419"/>
              <a:gd name="connsiteX972" fmla="*/ 2794635 w 2978468"/>
              <a:gd name="connsiteY972" fmla="*/ 37148 h 3360419"/>
              <a:gd name="connsiteX973" fmla="*/ 2777490 w 2978468"/>
              <a:gd name="connsiteY973" fmla="*/ 19050 h 3360419"/>
              <a:gd name="connsiteX974" fmla="*/ 2777490 w 2978468"/>
              <a:gd name="connsiteY974" fmla="*/ 17145 h 3360419"/>
              <a:gd name="connsiteX975" fmla="*/ 2794635 w 2978468"/>
              <a:gd name="connsiteY975" fmla="*/ 0 h 3360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</a:cxnLst>
            <a:rect l="l" t="t" r="r" b="b"/>
            <a:pathLst>
              <a:path w="2978468" h="3360419">
                <a:moveTo>
                  <a:pt x="19050" y="3156584"/>
                </a:moveTo>
                <a:lnTo>
                  <a:pt x="20955" y="3156584"/>
                </a:lnTo>
                <a:cubicBezTo>
                  <a:pt x="20955" y="3167062"/>
                  <a:pt x="29527" y="3175634"/>
                  <a:pt x="40005" y="3175634"/>
                </a:cubicBezTo>
                <a:lnTo>
                  <a:pt x="40005" y="3177539"/>
                </a:lnTo>
                <a:cubicBezTo>
                  <a:pt x="29527" y="3177539"/>
                  <a:pt x="20955" y="3186112"/>
                  <a:pt x="20955" y="3196589"/>
                </a:cubicBezTo>
                <a:lnTo>
                  <a:pt x="19050" y="3196589"/>
                </a:lnTo>
                <a:cubicBezTo>
                  <a:pt x="19050" y="3186112"/>
                  <a:pt x="10477" y="3177539"/>
                  <a:pt x="0" y="3177539"/>
                </a:cubicBezTo>
                <a:lnTo>
                  <a:pt x="0" y="3175634"/>
                </a:lnTo>
                <a:cubicBezTo>
                  <a:pt x="10477" y="3175634"/>
                  <a:pt x="19050" y="3167062"/>
                  <a:pt x="19050" y="3156584"/>
                </a:cubicBezTo>
                <a:close/>
                <a:moveTo>
                  <a:pt x="365760" y="3136582"/>
                </a:moveTo>
                <a:lnTo>
                  <a:pt x="367665" y="3136582"/>
                </a:lnTo>
                <a:cubicBezTo>
                  <a:pt x="367665" y="3158490"/>
                  <a:pt x="385763" y="3175635"/>
                  <a:pt x="406718" y="3175635"/>
                </a:cubicBezTo>
                <a:lnTo>
                  <a:pt x="406718" y="3177540"/>
                </a:lnTo>
                <a:cubicBezTo>
                  <a:pt x="385763" y="3177540"/>
                  <a:pt x="367665" y="3194685"/>
                  <a:pt x="367665" y="3216592"/>
                </a:cubicBezTo>
                <a:lnTo>
                  <a:pt x="366713" y="3216592"/>
                </a:lnTo>
                <a:lnTo>
                  <a:pt x="365760" y="3216592"/>
                </a:lnTo>
                <a:cubicBezTo>
                  <a:pt x="365760" y="3195637"/>
                  <a:pt x="348615" y="3177540"/>
                  <a:pt x="326708" y="3177540"/>
                </a:cubicBezTo>
                <a:lnTo>
                  <a:pt x="326708" y="3176587"/>
                </a:lnTo>
                <a:lnTo>
                  <a:pt x="326708" y="3175635"/>
                </a:lnTo>
                <a:cubicBezTo>
                  <a:pt x="347663" y="3175635"/>
                  <a:pt x="365760" y="3158490"/>
                  <a:pt x="365760" y="3136582"/>
                </a:cubicBezTo>
                <a:close/>
                <a:moveTo>
                  <a:pt x="712471" y="3116580"/>
                </a:moveTo>
                <a:lnTo>
                  <a:pt x="713423" y="3116580"/>
                </a:lnTo>
                <a:lnTo>
                  <a:pt x="714376" y="3116580"/>
                </a:lnTo>
                <a:cubicBezTo>
                  <a:pt x="714376" y="3149918"/>
                  <a:pt x="741046" y="3176587"/>
                  <a:pt x="774383" y="3176587"/>
                </a:cubicBezTo>
                <a:lnTo>
                  <a:pt x="774383" y="3177540"/>
                </a:lnTo>
                <a:lnTo>
                  <a:pt x="774383" y="3178493"/>
                </a:lnTo>
                <a:cubicBezTo>
                  <a:pt x="741046" y="3178493"/>
                  <a:pt x="714376" y="3205162"/>
                  <a:pt x="714376" y="3238500"/>
                </a:cubicBezTo>
                <a:lnTo>
                  <a:pt x="712471" y="3238500"/>
                </a:lnTo>
                <a:cubicBezTo>
                  <a:pt x="712471" y="3205162"/>
                  <a:pt x="685801" y="3178493"/>
                  <a:pt x="652463" y="3178493"/>
                </a:cubicBezTo>
                <a:lnTo>
                  <a:pt x="652463" y="3177540"/>
                </a:lnTo>
                <a:lnTo>
                  <a:pt x="652463" y="3176587"/>
                </a:lnTo>
                <a:cubicBezTo>
                  <a:pt x="685801" y="3176587"/>
                  <a:pt x="712471" y="3149918"/>
                  <a:pt x="712471" y="3116580"/>
                </a:cubicBezTo>
                <a:close/>
                <a:moveTo>
                  <a:pt x="1060132" y="3096577"/>
                </a:moveTo>
                <a:lnTo>
                  <a:pt x="1061085" y="3096577"/>
                </a:lnTo>
                <a:lnTo>
                  <a:pt x="1062037" y="3096577"/>
                </a:lnTo>
                <a:cubicBezTo>
                  <a:pt x="1062037" y="3140392"/>
                  <a:pt x="1098232" y="3176587"/>
                  <a:pt x="1142047" y="3176587"/>
                </a:cubicBezTo>
                <a:lnTo>
                  <a:pt x="1142047" y="3177540"/>
                </a:lnTo>
                <a:lnTo>
                  <a:pt x="1142047" y="3178492"/>
                </a:lnTo>
                <a:cubicBezTo>
                  <a:pt x="1098232" y="3178492"/>
                  <a:pt x="1062037" y="3214687"/>
                  <a:pt x="1062037" y="3258502"/>
                </a:cubicBezTo>
                <a:lnTo>
                  <a:pt x="1060132" y="3258502"/>
                </a:lnTo>
                <a:cubicBezTo>
                  <a:pt x="1060132" y="3214687"/>
                  <a:pt x="1023937" y="3178492"/>
                  <a:pt x="980122" y="3178492"/>
                </a:cubicBezTo>
                <a:lnTo>
                  <a:pt x="980122" y="3176587"/>
                </a:lnTo>
                <a:cubicBezTo>
                  <a:pt x="1023937" y="3176587"/>
                  <a:pt x="1060132" y="3140392"/>
                  <a:pt x="1060132" y="3096577"/>
                </a:cubicBezTo>
                <a:close/>
                <a:moveTo>
                  <a:pt x="1407796" y="3076575"/>
                </a:moveTo>
                <a:lnTo>
                  <a:pt x="1409700" y="3076575"/>
                </a:lnTo>
                <a:cubicBezTo>
                  <a:pt x="1409700" y="3131820"/>
                  <a:pt x="1454468" y="3176588"/>
                  <a:pt x="1509713" y="3176588"/>
                </a:cubicBezTo>
                <a:lnTo>
                  <a:pt x="1509713" y="3177540"/>
                </a:lnTo>
                <a:lnTo>
                  <a:pt x="1509713" y="3178493"/>
                </a:lnTo>
                <a:cubicBezTo>
                  <a:pt x="1454468" y="3178493"/>
                  <a:pt x="1409700" y="3223260"/>
                  <a:pt x="1409700" y="3278505"/>
                </a:cubicBezTo>
                <a:lnTo>
                  <a:pt x="1407796" y="3278505"/>
                </a:lnTo>
                <a:cubicBezTo>
                  <a:pt x="1407796" y="3223260"/>
                  <a:pt x="1363028" y="3178493"/>
                  <a:pt x="1307783" y="3178493"/>
                </a:cubicBezTo>
                <a:lnTo>
                  <a:pt x="1307783" y="3177540"/>
                </a:lnTo>
                <a:lnTo>
                  <a:pt x="1307783" y="3176588"/>
                </a:lnTo>
                <a:cubicBezTo>
                  <a:pt x="1363028" y="3176588"/>
                  <a:pt x="1407796" y="3131820"/>
                  <a:pt x="1407796" y="3076575"/>
                </a:cubicBezTo>
                <a:close/>
                <a:moveTo>
                  <a:pt x="1753553" y="3055619"/>
                </a:moveTo>
                <a:lnTo>
                  <a:pt x="1755458" y="3055619"/>
                </a:lnTo>
                <a:cubicBezTo>
                  <a:pt x="1755458" y="3122294"/>
                  <a:pt x="1809750" y="3176587"/>
                  <a:pt x="1876425" y="3176587"/>
                </a:cubicBezTo>
                <a:lnTo>
                  <a:pt x="1876425" y="3177539"/>
                </a:lnTo>
                <a:lnTo>
                  <a:pt x="1876425" y="3178492"/>
                </a:lnTo>
                <a:cubicBezTo>
                  <a:pt x="1809750" y="3178492"/>
                  <a:pt x="1755458" y="3232784"/>
                  <a:pt x="1755458" y="3299459"/>
                </a:cubicBezTo>
                <a:lnTo>
                  <a:pt x="1754505" y="3299459"/>
                </a:lnTo>
                <a:lnTo>
                  <a:pt x="1753553" y="3299459"/>
                </a:lnTo>
                <a:cubicBezTo>
                  <a:pt x="1753553" y="3232784"/>
                  <a:pt x="1699260" y="3178492"/>
                  <a:pt x="1632585" y="3178492"/>
                </a:cubicBezTo>
                <a:lnTo>
                  <a:pt x="1632585" y="3177539"/>
                </a:lnTo>
                <a:lnTo>
                  <a:pt x="1632585" y="3176587"/>
                </a:lnTo>
                <a:cubicBezTo>
                  <a:pt x="1699260" y="3176587"/>
                  <a:pt x="1753553" y="3122294"/>
                  <a:pt x="1753553" y="3055619"/>
                </a:cubicBezTo>
                <a:close/>
                <a:moveTo>
                  <a:pt x="2101215" y="3035617"/>
                </a:moveTo>
                <a:lnTo>
                  <a:pt x="2103120" y="3035617"/>
                </a:lnTo>
                <a:cubicBezTo>
                  <a:pt x="2103120" y="3112769"/>
                  <a:pt x="2165985" y="3175634"/>
                  <a:pt x="2244090" y="3176587"/>
                </a:cubicBezTo>
                <a:lnTo>
                  <a:pt x="2244090" y="3178492"/>
                </a:lnTo>
                <a:cubicBezTo>
                  <a:pt x="2165985" y="3178492"/>
                  <a:pt x="2103120" y="3241357"/>
                  <a:pt x="2103120" y="3319462"/>
                </a:cubicBezTo>
                <a:lnTo>
                  <a:pt x="2102168" y="3319462"/>
                </a:lnTo>
                <a:lnTo>
                  <a:pt x="2101215" y="3319462"/>
                </a:lnTo>
                <a:cubicBezTo>
                  <a:pt x="2101215" y="3241357"/>
                  <a:pt x="2038350" y="3178492"/>
                  <a:pt x="1960245" y="3178492"/>
                </a:cubicBezTo>
                <a:lnTo>
                  <a:pt x="1960245" y="3176587"/>
                </a:lnTo>
                <a:cubicBezTo>
                  <a:pt x="2038350" y="3176587"/>
                  <a:pt x="2101215" y="3113722"/>
                  <a:pt x="2101215" y="3035617"/>
                </a:cubicBezTo>
                <a:close/>
                <a:moveTo>
                  <a:pt x="2447925" y="3014662"/>
                </a:moveTo>
                <a:lnTo>
                  <a:pt x="2448878" y="3014662"/>
                </a:lnTo>
                <a:lnTo>
                  <a:pt x="2449831" y="3014662"/>
                </a:lnTo>
                <a:cubicBezTo>
                  <a:pt x="2449831" y="3104197"/>
                  <a:pt x="2522220" y="3175634"/>
                  <a:pt x="2610803" y="3175634"/>
                </a:cubicBezTo>
                <a:lnTo>
                  <a:pt x="2610803" y="3177540"/>
                </a:lnTo>
                <a:cubicBezTo>
                  <a:pt x="2522220" y="3177540"/>
                  <a:pt x="2449831" y="3249930"/>
                  <a:pt x="2449831" y="3338512"/>
                </a:cubicBezTo>
                <a:lnTo>
                  <a:pt x="2447925" y="3338512"/>
                </a:lnTo>
                <a:cubicBezTo>
                  <a:pt x="2447925" y="3249930"/>
                  <a:pt x="2375535" y="3177540"/>
                  <a:pt x="2286953" y="3177540"/>
                </a:cubicBezTo>
                <a:lnTo>
                  <a:pt x="2286953" y="3176587"/>
                </a:lnTo>
                <a:lnTo>
                  <a:pt x="2286953" y="3175634"/>
                </a:lnTo>
                <a:cubicBezTo>
                  <a:pt x="2375535" y="3175634"/>
                  <a:pt x="2447925" y="3103244"/>
                  <a:pt x="2447925" y="3014662"/>
                </a:cubicBezTo>
                <a:close/>
                <a:moveTo>
                  <a:pt x="2795588" y="2994659"/>
                </a:moveTo>
                <a:lnTo>
                  <a:pt x="2796541" y="2994659"/>
                </a:lnTo>
                <a:lnTo>
                  <a:pt x="2797493" y="2994659"/>
                </a:lnTo>
                <a:cubicBezTo>
                  <a:pt x="2797493" y="3094672"/>
                  <a:pt x="2878456" y="3175634"/>
                  <a:pt x="2978468" y="3176587"/>
                </a:cubicBezTo>
                <a:lnTo>
                  <a:pt x="2978468" y="3178492"/>
                </a:lnTo>
                <a:cubicBezTo>
                  <a:pt x="2878456" y="3178492"/>
                  <a:pt x="2797493" y="3260406"/>
                  <a:pt x="2797493" y="3360419"/>
                </a:cubicBezTo>
                <a:lnTo>
                  <a:pt x="2795588" y="3360419"/>
                </a:lnTo>
                <a:cubicBezTo>
                  <a:pt x="2795588" y="3259454"/>
                  <a:pt x="2714626" y="3178492"/>
                  <a:pt x="2614613" y="3178492"/>
                </a:cubicBezTo>
                <a:lnTo>
                  <a:pt x="2614613" y="3177539"/>
                </a:lnTo>
                <a:lnTo>
                  <a:pt x="2614613" y="3176587"/>
                </a:lnTo>
                <a:cubicBezTo>
                  <a:pt x="2714626" y="3176587"/>
                  <a:pt x="2795588" y="3094672"/>
                  <a:pt x="2795588" y="2994659"/>
                </a:cubicBezTo>
                <a:close/>
                <a:moveTo>
                  <a:pt x="19050" y="2773680"/>
                </a:moveTo>
                <a:lnTo>
                  <a:pt x="20002" y="2773680"/>
                </a:lnTo>
                <a:lnTo>
                  <a:pt x="20955" y="2773680"/>
                </a:lnTo>
                <a:cubicBezTo>
                  <a:pt x="20955" y="2783205"/>
                  <a:pt x="28575" y="2790825"/>
                  <a:pt x="38100" y="2790825"/>
                </a:cubicBezTo>
                <a:lnTo>
                  <a:pt x="38100" y="2792730"/>
                </a:lnTo>
                <a:cubicBezTo>
                  <a:pt x="28575" y="2792730"/>
                  <a:pt x="20955" y="2800350"/>
                  <a:pt x="20955" y="2809875"/>
                </a:cubicBezTo>
                <a:lnTo>
                  <a:pt x="19050" y="2809875"/>
                </a:lnTo>
                <a:cubicBezTo>
                  <a:pt x="19050" y="2800350"/>
                  <a:pt x="10477" y="2792730"/>
                  <a:pt x="1905" y="2792730"/>
                </a:cubicBezTo>
                <a:lnTo>
                  <a:pt x="1905" y="2790825"/>
                </a:lnTo>
                <a:cubicBezTo>
                  <a:pt x="11430" y="2790825"/>
                  <a:pt x="19050" y="2783205"/>
                  <a:pt x="19050" y="2773680"/>
                </a:cubicBezTo>
                <a:close/>
                <a:moveTo>
                  <a:pt x="365760" y="2755582"/>
                </a:moveTo>
                <a:lnTo>
                  <a:pt x="367665" y="2755582"/>
                </a:lnTo>
                <a:cubicBezTo>
                  <a:pt x="367665" y="2774632"/>
                  <a:pt x="383857" y="2790825"/>
                  <a:pt x="402907" y="2790825"/>
                </a:cubicBezTo>
                <a:lnTo>
                  <a:pt x="402907" y="2792730"/>
                </a:lnTo>
                <a:cubicBezTo>
                  <a:pt x="383857" y="2792730"/>
                  <a:pt x="367665" y="2808922"/>
                  <a:pt x="367665" y="2827972"/>
                </a:cubicBezTo>
                <a:lnTo>
                  <a:pt x="365760" y="2827972"/>
                </a:lnTo>
                <a:cubicBezTo>
                  <a:pt x="365760" y="2808922"/>
                  <a:pt x="349567" y="2792730"/>
                  <a:pt x="330517" y="2792730"/>
                </a:cubicBezTo>
                <a:lnTo>
                  <a:pt x="330517" y="2790825"/>
                </a:lnTo>
                <a:cubicBezTo>
                  <a:pt x="349567" y="2790825"/>
                  <a:pt x="365760" y="2774632"/>
                  <a:pt x="365760" y="2755582"/>
                </a:cubicBezTo>
                <a:close/>
                <a:moveTo>
                  <a:pt x="712470" y="2737484"/>
                </a:moveTo>
                <a:lnTo>
                  <a:pt x="713423" y="2737484"/>
                </a:lnTo>
                <a:lnTo>
                  <a:pt x="714375" y="2737484"/>
                </a:lnTo>
                <a:cubicBezTo>
                  <a:pt x="714375" y="2767012"/>
                  <a:pt x="738188" y="2790824"/>
                  <a:pt x="767715" y="2790824"/>
                </a:cubicBezTo>
                <a:lnTo>
                  <a:pt x="767715" y="2792729"/>
                </a:lnTo>
                <a:cubicBezTo>
                  <a:pt x="738188" y="2792729"/>
                  <a:pt x="714375" y="2816542"/>
                  <a:pt x="714375" y="2846069"/>
                </a:cubicBezTo>
                <a:lnTo>
                  <a:pt x="713423" y="2846069"/>
                </a:lnTo>
                <a:lnTo>
                  <a:pt x="712470" y="2846069"/>
                </a:lnTo>
                <a:cubicBezTo>
                  <a:pt x="712470" y="2816542"/>
                  <a:pt x="688658" y="2792729"/>
                  <a:pt x="659130" y="2792729"/>
                </a:cubicBezTo>
                <a:lnTo>
                  <a:pt x="659130" y="2790824"/>
                </a:lnTo>
                <a:cubicBezTo>
                  <a:pt x="688658" y="2790824"/>
                  <a:pt x="712470" y="2767012"/>
                  <a:pt x="712470" y="2737484"/>
                </a:cubicBezTo>
                <a:close/>
                <a:moveTo>
                  <a:pt x="1060133" y="2719387"/>
                </a:moveTo>
                <a:lnTo>
                  <a:pt x="1062037" y="2719387"/>
                </a:lnTo>
                <a:cubicBezTo>
                  <a:pt x="1062037" y="2758440"/>
                  <a:pt x="1093470" y="2790825"/>
                  <a:pt x="1133475" y="2790825"/>
                </a:cubicBezTo>
                <a:lnTo>
                  <a:pt x="1133475" y="2793682"/>
                </a:lnTo>
                <a:cubicBezTo>
                  <a:pt x="1094422" y="2793682"/>
                  <a:pt x="1062037" y="2825115"/>
                  <a:pt x="1062037" y="2865119"/>
                </a:cubicBezTo>
                <a:lnTo>
                  <a:pt x="1060133" y="2865119"/>
                </a:lnTo>
                <a:cubicBezTo>
                  <a:pt x="1060133" y="2825115"/>
                  <a:pt x="1027747" y="2792730"/>
                  <a:pt x="988695" y="2792730"/>
                </a:cubicBezTo>
                <a:lnTo>
                  <a:pt x="988695" y="2790825"/>
                </a:lnTo>
                <a:cubicBezTo>
                  <a:pt x="1027747" y="2790825"/>
                  <a:pt x="1060133" y="2759392"/>
                  <a:pt x="1060133" y="2719387"/>
                </a:cubicBezTo>
                <a:close/>
                <a:moveTo>
                  <a:pt x="1406843" y="2700337"/>
                </a:moveTo>
                <a:lnTo>
                  <a:pt x="1408747" y="2700337"/>
                </a:lnTo>
                <a:cubicBezTo>
                  <a:pt x="1408747" y="2750819"/>
                  <a:pt x="1449705" y="2790825"/>
                  <a:pt x="1499235" y="2790825"/>
                </a:cubicBezTo>
                <a:lnTo>
                  <a:pt x="1499235" y="2792730"/>
                </a:lnTo>
                <a:cubicBezTo>
                  <a:pt x="1448753" y="2792730"/>
                  <a:pt x="1408747" y="2833687"/>
                  <a:pt x="1408747" y="2883217"/>
                </a:cubicBezTo>
                <a:lnTo>
                  <a:pt x="1407795" y="2883217"/>
                </a:lnTo>
                <a:lnTo>
                  <a:pt x="1406843" y="2883217"/>
                </a:lnTo>
                <a:cubicBezTo>
                  <a:pt x="1406843" y="2832734"/>
                  <a:pt x="1365885" y="2792730"/>
                  <a:pt x="1316355" y="2792730"/>
                </a:cubicBezTo>
                <a:lnTo>
                  <a:pt x="1316355" y="2791777"/>
                </a:lnTo>
                <a:lnTo>
                  <a:pt x="1316355" y="2790825"/>
                </a:lnTo>
                <a:cubicBezTo>
                  <a:pt x="1366838" y="2790825"/>
                  <a:pt x="1406843" y="2749867"/>
                  <a:pt x="1406843" y="2700337"/>
                </a:cubicBezTo>
                <a:close/>
                <a:moveTo>
                  <a:pt x="1753552" y="2682240"/>
                </a:moveTo>
                <a:lnTo>
                  <a:pt x="1754505" y="2682240"/>
                </a:lnTo>
                <a:lnTo>
                  <a:pt x="1755457" y="2682240"/>
                </a:lnTo>
                <a:cubicBezTo>
                  <a:pt x="1755457" y="2742247"/>
                  <a:pt x="1804034" y="2790825"/>
                  <a:pt x="1864042" y="2790825"/>
                </a:cubicBezTo>
                <a:lnTo>
                  <a:pt x="1864042" y="2792730"/>
                </a:lnTo>
                <a:cubicBezTo>
                  <a:pt x="1804034" y="2792730"/>
                  <a:pt x="1755457" y="2841307"/>
                  <a:pt x="1755457" y="2901315"/>
                </a:cubicBezTo>
                <a:lnTo>
                  <a:pt x="1753552" y="2901315"/>
                </a:lnTo>
                <a:cubicBezTo>
                  <a:pt x="1753552" y="2841307"/>
                  <a:pt x="1704975" y="2792730"/>
                  <a:pt x="1644967" y="2792730"/>
                </a:cubicBezTo>
                <a:lnTo>
                  <a:pt x="1644967" y="2790825"/>
                </a:lnTo>
                <a:cubicBezTo>
                  <a:pt x="1704975" y="2790825"/>
                  <a:pt x="1753552" y="2742247"/>
                  <a:pt x="1753552" y="2682240"/>
                </a:cubicBezTo>
                <a:close/>
                <a:moveTo>
                  <a:pt x="2101216" y="2664142"/>
                </a:moveTo>
                <a:lnTo>
                  <a:pt x="2103120" y="2664142"/>
                </a:lnTo>
                <a:cubicBezTo>
                  <a:pt x="2103120" y="2733674"/>
                  <a:pt x="2160270" y="2790824"/>
                  <a:pt x="2229803" y="2790824"/>
                </a:cubicBezTo>
                <a:lnTo>
                  <a:pt x="2229803" y="2792730"/>
                </a:lnTo>
                <a:cubicBezTo>
                  <a:pt x="2160270" y="2792730"/>
                  <a:pt x="2103120" y="2849880"/>
                  <a:pt x="2103120" y="2919412"/>
                </a:cubicBezTo>
                <a:lnTo>
                  <a:pt x="2102168" y="2919412"/>
                </a:lnTo>
                <a:lnTo>
                  <a:pt x="2101216" y="2919412"/>
                </a:lnTo>
                <a:cubicBezTo>
                  <a:pt x="2101216" y="2849880"/>
                  <a:pt x="2044066" y="2792730"/>
                  <a:pt x="1974533" y="2792730"/>
                </a:cubicBezTo>
                <a:lnTo>
                  <a:pt x="1974533" y="2791777"/>
                </a:lnTo>
                <a:lnTo>
                  <a:pt x="1974533" y="2790824"/>
                </a:lnTo>
                <a:cubicBezTo>
                  <a:pt x="2044066" y="2790824"/>
                  <a:pt x="2101216" y="2733674"/>
                  <a:pt x="2101216" y="2664142"/>
                </a:cubicBezTo>
                <a:close/>
                <a:moveTo>
                  <a:pt x="2447925" y="2646044"/>
                </a:moveTo>
                <a:lnTo>
                  <a:pt x="2448878" y="2646044"/>
                </a:lnTo>
                <a:lnTo>
                  <a:pt x="2449830" y="2646044"/>
                </a:lnTo>
                <a:cubicBezTo>
                  <a:pt x="2449830" y="2726054"/>
                  <a:pt x="2514600" y="2790824"/>
                  <a:pt x="2594610" y="2790824"/>
                </a:cubicBezTo>
                <a:lnTo>
                  <a:pt x="2594610" y="2792729"/>
                </a:lnTo>
                <a:cubicBezTo>
                  <a:pt x="2514600" y="2792729"/>
                  <a:pt x="2449830" y="2857499"/>
                  <a:pt x="2449830" y="2937509"/>
                </a:cubicBezTo>
                <a:lnTo>
                  <a:pt x="2447925" y="2937509"/>
                </a:lnTo>
                <a:cubicBezTo>
                  <a:pt x="2447925" y="2857499"/>
                  <a:pt x="2383155" y="2792729"/>
                  <a:pt x="2303145" y="2792729"/>
                </a:cubicBezTo>
                <a:lnTo>
                  <a:pt x="2303145" y="2790824"/>
                </a:lnTo>
                <a:cubicBezTo>
                  <a:pt x="2383155" y="2790824"/>
                  <a:pt x="2447925" y="2726054"/>
                  <a:pt x="2447925" y="2646044"/>
                </a:cubicBezTo>
                <a:close/>
                <a:moveTo>
                  <a:pt x="2794635" y="2627947"/>
                </a:moveTo>
                <a:lnTo>
                  <a:pt x="2796540" y="2627947"/>
                </a:lnTo>
                <a:cubicBezTo>
                  <a:pt x="2796540" y="2717482"/>
                  <a:pt x="2869882" y="2790825"/>
                  <a:pt x="2959417" y="2790825"/>
                </a:cubicBezTo>
                <a:lnTo>
                  <a:pt x="2959417" y="2792730"/>
                </a:lnTo>
                <a:cubicBezTo>
                  <a:pt x="2869882" y="2792730"/>
                  <a:pt x="2796540" y="2866072"/>
                  <a:pt x="2796540" y="2955607"/>
                </a:cubicBezTo>
                <a:lnTo>
                  <a:pt x="2794635" y="2955607"/>
                </a:lnTo>
                <a:cubicBezTo>
                  <a:pt x="2794635" y="2866072"/>
                  <a:pt x="2721292" y="2792730"/>
                  <a:pt x="2631757" y="2792730"/>
                </a:cubicBezTo>
                <a:lnTo>
                  <a:pt x="2631757" y="2791777"/>
                </a:lnTo>
                <a:lnTo>
                  <a:pt x="2631757" y="2790825"/>
                </a:lnTo>
                <a:cubicBezTo>
                  <a:pt x="2721292" y="2790825"/>
                  <a:pt x="2794635" y="2717482"/>
                  <a:pt x="2794635" y="2627947"/>
                </a:cubicBezTo>
                <a:close/>
                <a:moveTo>
                  <a:pt x="19050" y="2428875"/>
                </a:moveTo>
                <a:lnTo>
                  <a:pt x="20955" y="2428875"/>
                </a:lnTo>
                <a:cubicBezTo>
                  <a:pt x="20955" y="2437447"/>
                  <a:pt x="27623" y="2444115"/>
                  <a:pt x="36195" y="2444115"/>
                </a:cubicBezTo>
                <a:lnTo>
                  <a:pt x="36195" y="2445068"/>
                </a:lnTo>
                <a:lnTo>
                  <a:pt x="36195" y="2446020"/>
                </a:lnTo>
                <a:cubicBezTo>
                  <a:pt x="27623" y="2446020"/>
                  <a:pt x="20955" y="2452688"/>
                  <a:pt x="20955" y="2461260"/>
                </a:cubicBezTo>
                <a:lnTo>
                  <a:pt x="19050" y="2461260"/>
                </a:lnTo>
                <a:cubicBezTo>
                  <a:pt x="19050" y="2452688"/>
                  <a:pt x="12382" y="2446020"/>
                  <a:pt x="3810" y="2446020"/>
                </a:cubicBezTo>
                <a:lnTo>
                  <a:pt x="3810" y="2445068"/>
                </a:lnTo>
                <a:lnTo>
                  <a:pt x="3810" y="2444115"/>
                </a:lnTo>
                <a:cubicBezTo>
                  <a:pt x="12382" y="2444115"/>
                  <a:pt x="19050" y="2437447"/>
                  <a:pt x="19050" y="2428875"/>
                </a:cubicBezTo>
                <a:close/>
                <a:moveTo>
                  <a:pt x="365760" y="2412682"/>
                </a:moveTo>
                <a:lnTo>
                  <a:pt x="366712" y="2412682"/>
                </a:lnTo>
                <a:lnTo>
                  <a:pt x="367665" y="2412682"/>
                </a:lnTo>
                <a:cubicBezTo>
                  <a:pt x="367665" y="2429827"/>
                  <a:pt x="381952" y="2444115"/>
                  <a:pt x="399097" y="2444115"/>
                </a:cubicBezTo>
                <a:lnTo>
                  <a:pt x="399097" y="2445067"/>
                </a:lnTo>
                <a:lnTo>
                  <a:pt x="399097" y="2446020"/>
                </a:lnTo>
                <a:cubicBezTo>
                  <a:pt x="381952" y="2446020"/>
                  <a:pt x="367665" y="2460307"/>
                  <a:pt x="367665" y="2477452"/>
                </a:cubicBezTo>
                <a:lnTo>
                  <a:pt x="366712" y="2477452"/>
                </a:lnTo>
                <a:lnTo>
                  <a:pt x="365760" y="2477452"/>
                </a:lnTo>
                <a:cubicBezTo>
                  <a:pt x="365760" y="2460307"/>
                  <a:pt x="351472" y="2446020"/>
                  <a:pt x="334327" y="2446020"/>
                </a:cubicBezTo>
                <a:lnTo>
                  <a:pt x="334327" y="2445067"/>
                </a:lnTo>
                <a:lnTo>
                  <a:pt x="334327" y="2444115"/>
                </a:lnTo>
                <a:cubicBezTo>
                  <a:pt x="351472" y="2444115"/>
                  <a:pt x="365760" y="2429827"/>
                  <a:pt x="365760" y="2412682"/>
                </a:cubicBezTo>
                <a:close/>
                <a:moveTo>
                  <a:pt x="712470" y="2396490"/>
                </a:moveTo>
                <a:lnTo>
                  <a:pt x="714375" y="2396490"/>
                </a:lnTo>
                <a:cubicBezTo>
                  <a:pt x="714375" y="2423160"/>
                  <a:pt x="736283" y="2444115"/>
                  <a:pt x="762000" y="2444115"/>
                </a:cubicBezTo>
                <a:lnTo>
                  <a:pt x="762000" y="2445068"/>
                </a:lnTo>
                <a:lnTo>
                  <a:pt x="762000" y="2446020"/>
                </a:lnTo>
                <a:cubicBezTo>
                  <a:pt x="735330" y="2446020"/>
                  <a:pt x="714375" y="2466975"/>
                  <a:pt x="714375" y="2493645"/>
                </a:cubicBezTo>
                <a:lnTo>
                  <a:pt x="712470" y="2493645"/>
                </a:lnTo>
                <a:cubicBezTo>
                  <a:pt x="712470" y="2466975"/>
                  <a:pt x="690562" y="2446020"/>
                  <a:pt x="664845" y="2446020"/>
                </a:cubicBezTo>
                <a:lnTo>
                  <a:pt x="664845" y="2445068"/>
                </a:lnTo>
                <a:lnTo>
                  <a:pt x="664845" y="2444115"/>
                </a:lnTo>
                <a:cubicBezTo>
                  <a:pt x="691515" y="2444115"/>
                  <a:pt x="712470" y="2423160"/>
                  <a:pt x="712470" y="2396490"/>
                </a:cubicBezTo>
                <a:close/>
                <a:moveTo>
                  <a:pt x="1060132" y="2380297"/>
                </a:moveTo>
                <a:lnTo>
                  <a:pt x="1061085" y="2380297"/>
                </a:lnTo>
                <a:lnTo>
                  <a:pt x="1062037" y="2380297"/>
                </a:lnTo>
                <a:cubicBezTo>
                  <a:pt x="1062037" y="2415540"/>
                  <a:pt x="1090612" y="2444115"/>
                  <a:pt x="1125855" y="2444115"/>
                </a:cubicBezTo>
                <a:lnTo>
                  <a:pt x="1125855" y="2446019"/>
                </a:lnTo>
                <a:cubicBezTo>
                  <a:pt x="1090612" y="2446019"/>
                  <a:pt x="1062037" y="2474594"/>
                  <a:pt x="1062037" y="2509837"/>
                </a:cubicBezTo>
                <a:lnTo>
                  <a:pt x="1060132" y="2509837"/>
                </a:lnTo>
                <a:cubicBezTo>
                  <a:pt x="1060132" y="2474594"/>
                  <a:pt x="1031557" y="2446019"/>
                  <a:pt x="996315" y="2446019"/>
                </a:cubicBezTo>
                <a:lnTo>
                  <a:pt x="996315" y="2445067"/>
                </a:lnTo>
                <a:lnTo>
                  <a:pt x="996315" y="2444115"/>
                </a:lnTo>
                <a:cubicBezTo>
                  <a:pt x="1031557" y="2444115"/>
                  <a:pt x="1060132" y="2415540"/>
                  <a:pt x="1060132" y="2380297"/>
                </a:cubicBezTo>
                <a:close/>
                <a:moveTo>
                  <a:pt x="1406843" y="2364104"/>
                </a:moveTo>
                <a:lnTo>
                  <a:pt x="1408748" y="2364104"/>
                </a:lnTo>
                <a:cubicBezTo>
                  <a:pt x="1408748" y="2407919"/>
                  <a:pt x="1444943" y="2444114"/>
                  <a:pt x="1488758" y="2444114"/>
                </a:cubicBezTo>
                <a:lnTo>
                  <a:pt x="1488758" y="2445067"/>
                </a:lnTo>
                <a:lnTo>
                  <a:pt x="1488758" y="2446019"/>
                </a:lnTo>
                <a:cubicBezTo>
                  <a:pt x="1444943" y="2446019"/>
                  <a:pt x="1408748" y="2482214"/>
                  <a:pt x="1408748" y="2526029"/>
                </a:cubicBezTo>
                <a:lnTo>
                  <a:pt x="1407796" y="2526029"/>
                </a:lnTo>
                <a:lnTo>
                  <a:pt x="1406843" y="2526029"/>
                </a:lnTo>
                <a:cubicBezTo>
                  <a:pt x="1406843" y="2482214"/>
                  <a:pt x="1370648" y="2446019"/>
                  <a:pt x="1326833" y="2446019"/>
                </a:cubicBezTo>
                <a:lnTo>
                  <a:pt x="1326833" y="2444114"/>
                </a:lnTo>
                <a:cubicBezTo>
                  <a:pt x="1370648" y="2444114"/>
                  <a:pt x="1406843" y="2407919"/>
                  <a:pt x="1406843" y="2364104"/>
                </a:cubicBezTo>
                <a:close/>
                <a:moveTo>
                  <a:pt x="1753553" y="2347912"/>
                </a:moveTo>
                <a:lnTo>
                  <a:pt x="1755458" y="2347912"/>
                </a:lnTo>
                <a:cubicBezTo>
                  <a:pt x="1755458" y="2401252"/>
                  <a:pt x="1798320" y="2444115"/>
                  <a:pt x="1851660" y="2444115"/>
                </a:cubicBezTo>
                <a:lnTo>
                  <a:pt x="1851660" y="2445067"/>
                </a:lnTo>
                <a:lnTo>
                  <a:pt x="1851660" y="2446019"/>
                </a:lnTo>
                <a:cubicBezTo>
                  <a:pt x="1798320" y="2446019"/>
                  <a:pt x="1755458" y="2488882"/>
                  <a:pt x="1755458" y="2542222"/>
                </a:cubicBezTo>
                <a:lnTo>
                  <a:pt x="1753553" y="2542222"/>
                </a:lnTo>
                <a:cubicBezTo>
                  <a:pt x="1753553" y="2488882"/>
                  <a:pt x="1710690" y="2446019"/>
                  <a:pt x="1657350" y="2446019"/>
                </a:cubicBezTo>
                <a:lnTo>
                  <a:pt x="1657350" y="2445067"/>
                </a:lnTo>
                <a:lnTo>
                  <a:pt x="1657350" y="2444115"/>
                </a:lnTo>
                <a:cubicBezTo>
                  <a:pt x="1710690" y="2444115"/>
                  <a:pt x="1753553" y="2401252"/>
                  <a:pt x="1753553" y="2347912"/>
                </a:cubicBezTo>
                <a:close/>
                <a:moveTo>
                  <a:pt x="2101215" y="2331720"/>
                </a:moveTo>
                <a:lnTo>
                  <a:pt x="2102168" y="2331720"/>
                </a:lnTo>
                <a:lnTo>
                  <a:pt x="2103120" y="2331720"/>
                </a:lnTo>
                <a:cubicBezTo>
                  <a:pt x="2103120" y="2393633"/>
                  <a:pt x="2153603" y="2444115"/>
                  <a:pt x="2215515" y="2444115"/>
                </a:cubicBezTo>
                <a:lnTo>
                  <a:pt x="2215515" y="2445068"/>
                </a:lnTo>
                <a:lnTo>
                  <a:pt x="2215515" y="2446020"/>
                </a:lnTo>
                <a:cubicBezTo>
                  <a:pt x="2153603" y="2446020"/>
                  <a:pt x="2103120" y="2496503"/>
                  <a:pt x="2103120" y="2558415"/>
                </a:cubicBezTo>
                <a:lnTo>
                  <a:pt x="2102168" y="2558415"/>
                </a:lnTo>
                <a:lnTo>
                  <a:pt x="2101215" y="2558415"/>
                </a:lnTo>
                <a:cubicBezTo>
                  <a:pt x="2101215" y="2496503"/>
                  <a:pt x="2050732" y="2446020"/>
                  <a:pt x="1988820" y="2446020"/>
                </a:cubicBezTo>
                <a:lnTo>
                  <a:pt x="1988820" y="2444115"/>
                </a:lnTo>
                <a:cubicBezTo>
                  <a:pt x="2050732" y="2444115"/>
                  <a:pt x="2101215" y="2393633"/>
                  <a:pt x="2101215" y="2331720"/>
                </a:cubicBezTo>
                <a:close/>
                <a:moveTo>
                  <a:pt x="2447926" y="2315527"/>
                </a:moveTo>
                <a:lnTo>
                  <a:pt x="2449831" y="2315527"/>
                </a:lnTo>
                <a:cubicBezTo>
                  <a:pt x="2449831" y="2386012"/>
                  <a:pt x="2507933" y="2444115"/>
                  <a:pt x="2578418" y="2444115"/>
                </a:cubicBezTo>
                <a:lnTo>
                  <a:pt x="2578418" y="2445067"/>
                </a:lnTo>
                <a:lnTo>
                  <a:pt x="2578418" y="2446019"/>
                </a:lnTo>
                <a:cubicBezTo>
                  <a:pt x="2507933" y="2446019"/>
                  <a:pt x="2449831" y="2503169"/>
                  <a:pt x="2449831" y="2574607"/>
                </a:cubicBezTo>
                <a:lnTo>
                  <a:pt x="2447926" y="2574607"/>
                </a:lnTo>
                <a:cubicBezTo>
                  <a:pt x="2447926" y="2504122"/>
                  <a:pt x="2389823" y="2446019"/>
                  <a:pt x="2319338" y="2446019"/>
                </a:cubicBezTo>
                <a:lnTo>
                  <a:pt x="2319338" y="2445067"/>
                </a:lnTo>
                <a:lnTo>
                  <a:pt x="2319338" y="2444115"/>
                </a:lnTo>
                <a:cubicBezTo>
                  <a:pt x="2389823" y="2444115"/>
                  <a:pt x="2447926" y="2386965"/>
                  <a:pt x="2447926" y="2315527"/>
                </a:cubicBezTo>
                <a:close/>
                <a:moveTo>
                  <a:pt x="2794635" y="2299334"/>
                </a:moveTo>
                <a:lnTo>
                  <a:pt x="2795587" y="2299334"/>
                </a:lnTo>
                <a:lnTo>
                  <a:pt x="2796540" y="2299334"/>
                </a:lnTo>
                <a:cubicBezTo>
                  <a:pt x="2796540" y="2379344"/>
                  <a:pt x="2861310" y="2444114"/>
                  <a:pt x="2941320" y="2444114"/>
                </a:cubicBezTo>
                <a:lnTo>
                  <a:pt x="2941320" y="2445067"/>
                </a:lnTo>
                <a:lnTo>
                  <a:pt x="2941320" y="2446019"/>
                </a:lnTo>
                <a:cubicBezTo>
                  <a:pt x="2861310" y="2446019"/>
                  <a:pt x="2796540" y="2510789"/>
                  <a:pt x="2796540" y="2590799"/>
                </a:cubicBezTo>
                <a:lnTo>
                  <a:pt x="2795587" y="2590799"/>
                </a:lnTo>
                <a:lnTo>
                  <a:pt x="2794635" y="2590799"/>
                </a:lnTo>
                <a:cubicBezTo>
                  <a:pt x="2794635" y="2510789"/>
                  <a:pt x="2729865" y="2446019"/>
                  <a:pt x="2649855" y="2446019"/>
                </a:cubicBezTo>
                <a:lnTo>
                  <a:pt x="2649855" y="2444114"/>
                </a:lnTo>
                <a:cubicBezTo>
                  <a:pt x="2729865" y="2444114"/>
                  <a:pt x="2794635" y="2379344"/>
                  <a:pt x="2794635" y="2299334"/>
                </a:cubicBezTo>
                <a:close/>
                <a:moveTo>
                  <a:pt x="19050" y="2084070"/>
                </a:moveTo>
                <a:lnTo>
                  <a:pt x="20955" y="2084070"/>
                </a:lnTo>
                <a:cubicBezTo>
                  <a:pt x="20955" y="2091690"/>
                  <a:pt x="26670" y="2097405"/>
                  <a:pt x="34290" y="2097405"/>
                </a:cubicBezTo>
                <a:lnTo>
                  <a:pt x="34290" y="2098358"/>
                </a:lnTo>
                <a:lnTo>
                  <a:pt x="34290" y="2099310"/>
                </a:lnTo>
                <a:cubicBezTo>
                  <a:pt x="26670" y="2099310"/>
                  <a:pt x="20955" y="2105025"/>
                  <a:pt x="20955" y="2112645"/>
                </a:cubicBezTo>
                <a:lnTo>
                  <a:pt x="19050" y="2112645"/>
                </a:lnTo>
                <a:cubicBezTo>
                  <a:pt x="19050" y="2105025"/>
                  <a:pt x="13335" y="2099310"/>
                  <a:pt x="5715" y="2099310"/>
                </a:cubicBezTo>
                <a:lnTo>
                  <a:pt x="5715" y="2098358"/>
                </a:lnTo>
                <a:lnTo>
                  <a:pt x="5715" y="2097405"/>
                </a:lnTo>
                <a:cubicBezTo>
                  <a:pt x="13335" y="2097405"/>
                  <a:pt x="19050" y="2091690"/>
                  <a:pt x="19050" y="2084070"/>
                </a:cubicBezTo>
                <a:close/>
                <a:moveTo>
                  <a:pt x="365761" y="2069782"/>
                </a:moveTo>
                <a:lnTo>
                  <a:pt x="366713" y="2069782"/>
                </a:lnTo>
                <a:lnTo>
                  <a:pt x="367665" y="2069782"/>
                </a:lnTo>
                <a:cubicBezTo>
                  <a:pt x="367665" y="2085022"/>
                  <a:pt x="380048" y="2097404"/>
                  <a:pt x="395288" y="2097404"/>
                </a:cubicBezTo>
                <a:lnTo>
                  <a:pt x="395288" y="2099309"/>
                </a:lnTo>
                <a:cubicBezTo>
                  <a:pt x="380048" y="2099309"/>
                  <a:pt x="367665" y="2111692"/>
                  <a:pt x="367665" y="2126932"/>
                </a:cubicBezTo>
                <a:lnTo>
                  <a:pt x="365761" y="2126932"/>
                </a:lnTo>
                <a:cubicBezTo>
                  <a:pt x="365761" y="2111692"/>
                  <a:pt x="353378" y="2099309"/>
                  <a:pt x="338138" y="2099309"/>
                </a:cubicBezTo>
                <a:lnTo>
                  <a:pt x="338138" y="2097404"/>
                </a:lnTo>
                <a:cubicBezTo>
                  <a:pt x="353378" y="2097404"/>
                  <a:pt x="365761" y="2085022"/>
                  <a:pt x="365761" y="2069782"/>
                </a:cubicBezTo>
                <a:close/>
                <a:moveTo>
                  <a:pt x="712471" y="2057400"/>
                </a:moveTo>
                <a:lnTo>
                  <a:pt x="713423" y="2057400"/>
                </a:lnTo>
                <a:lnTo>
                  <a:pt x="714376" y="2057400"/>
                </a:lnTo>
                <a:cubicBezTo>
                  <a:pt x="714376" y="2079308"/>
                  <a:pt x="732473" y="2098358"/>
                  <a:pt x="755333" y="2098358"/>
                </a:cubicBezTo>
                <a:lnTo>
                  <a:pt x="755333" y="2100263"/>
                </a:lnTo>
                <a:cubicBezTo>
                  <a:pt x="733426" y="2100263"/>
                  <a:pt x="714376" y="2118360"/>
                  <a:pt x="714376" y="2141220"/>
                </a:cubicBezTo>
                <a:lnTo>
                  <a:pt x="713423" y="2141220"/>
                </a:lnTo>
                <a:lnTo>
                  <a:pt x="712471" y="2141220"/>
                </a:lnTo>
                <a:cubicBezTo>
                  <a:pt x="712471" y="2118360"/>
                  <a:pt x="694373" y="2099310"/>
                  <a:pt x="671513" y="2100263"/>
                </a:cubicBezTo>
                <a:lnTo>
                  <a:pt x="671513" y="2098358"/>
                </a:lnTo>
                <a:cubicBezTo>
                  <a:pt x="693421" y="2098358"/>
                  <a:pt x="712471" y="2080260"/>
                  <a:pt x="712471" y="2057400"/>
                </a:cubicBezTo>
                <a:close/>
                <a:moveTo>
                  <a:pt x="1060133" y="2043112"/>
                </a:moveTo>
                <a:lnTo>
                  <a:pt x="1061085" y="2043112"/>
                </a:lnTo>
                <a:lnTo>
                  <a:pt x="1062038" y="2043112"/>
                </a:lnTo>
                <a:cubicBezTo>
                  <a:pt x="1062038" y="2073592"/>
                  <a:pt x="1086803" y="2098357"/>
                  <a:pt x="1117283" y="2098357"/>
                </a:cubicBezTo>
                <a:lnTo>
                  <a:pt x="1117283" y="2099309"/>
                </a:lnTo>
                <a:lnTo>
                  <a:pt x="1117283" y="2100262"/>
                </a:lnTo>
                <a:cubicBezTo>
                  <a:pt x="1086803" y="2100262"/>
                  <a:pt x="1062038" y="2125027"/>
                  <a:pt x="1062038" y="2155507"/>
                </a:cubicBezTo>
                <a:lnTo>
                  <a:pt x="1061085" y="2155507"/>
                </a:lnTo>
                <a:lnTo>
                  <a:pt x="1060133" y="2155507"/>
                </a:lnTo>
                <a:cubicBezTo>
                  <a:pt x="1060133" y="2124075"/>
                  <a:pt x="1034416" y="2099309"/>
                  <a:pt x="1004888" y="2100262"/>
                </a:cubicBezTo>
                <a:lnTo>
                  <a:pt x="1004888" y="2098357"/>
                </a:lnTo>
                <a:cubicBezTo>
                  <a:pt x="1035368" y="2098357"/>
                  <a:pt x="1060133" y="2073592"/>
                  <a:pt x="1060133" y="2043112"/>
                </a:cubicBezTo>
                <a:close/>
                <a:moveTo>
                  <a:pt x="1406843" y="2027872"/>
                </a:moveTo>
                <a:lnTo>
                  <a:pt x="1408748" y="2027872"/>
                </a:lnTo>
                <a:cubicBezTo>
                  <a:pt x="1408748" y="2065972"/>
                  <a:pt x="1440180" y="2097405"/>
                  <a:pt x="1478280" y="2097405"/>
                </a:cubicBezTo>
                <a:lnTo>
                  <a:pt x="1478280" y="2099310"/>
                </a:lnTo>
                <a:cubicBezTo>
                  <a:pt x="1440180" y="2099310"/>
                  <a:pt x="1408748" y="2130742"/>
                  <a:pt x="1408748" y="2168842"/>
                </a:cubicBezTo>
                <a:lnTo>
                  <a:pt x="1406843" y="2168842"/>
                </a:lnTo>
                <a:cubicBezTo>
                  <a:pt x="1406843" y="2130742"/>
                  <a:pt x="1375410" y="2099310"/>
                  <a:pt x="1337310" y="2099310"/>
                </a:cubicBezTo>
                <a:lnTo>
                  <a:pt x="1337310" y="2098357"/>
                </a:lnTo>
                <a:lnTo>
                  <a:pt x="1337310" y="2097405"/>
                </a:lnTo>
                <a:cubicBezTo>
                  <a:pt x="1375410" y="2097405"/>
                  <a:pt x="1406843" y="2065972"/>
                  <a:pt x="1406843" y="2027872"/>
                </a:cubicBezTo>
                <a:close/>
                <a:moveTo>
                  <a:pt x="1753553" y="2014537"/>
                </a:moveTo>
                <a:lnTo>
                  <a:pt x="1755458" y="2014537"/>
                </a:lnTo>
                <a:cubicBezTo>
                  <a:pt x="1755458" y="2060257"/>
                  <a:pt x="1792605" y="2098357"/>
                  <a:pt x="1839278" y="2098357"/>
                </a:cubicBezTo>
                <a:lnTo>
                  <a:pt x="1839278" y="2100262"/>
                </a:lnTo>
                <a:cubicBezTo>
                  <a:pt x="1793558" y="2100262"/>
                  <a:pt x="1755458" y="2137409"/>
                  <a:pt x="1755458" y="2184082"/>
                </a:cubicBezTo>
                <a:lnTo>
                  <a:pt x="1753553" y="2184082"/>
                </a:lnTo>
                <a:cubicBezTo>
                  <a:pt x="1753553" y="2137409"/>
                  <a:pt x="1716405" y="2099309"/>
                  <a:pt x="1669733" y="2100262"/>
                </a:cubicBezTo>
                <a:lnTo>
                  <a:pt x="1669733" y="2098357"/>
                </a:lnTo>
                <a:cubicBezTo>
                  <a:pt x="1715453" y="2098357"/>
                  <a:pt x="1753553" y="2061209"/>
                  <a:pt x="1753553" y="2014537"/>
                </a:cubicBezTo>
                <a:close/>
                <a:moveTo>
                  <a:pt x="2101216" y="1999297"/>
                </a:moveTo>
                <a:lnTo>
                  <a:pt x="2102168" y="1999297"/>
                </a:lnTo>
                <a:lnTo>
                  <a:pt x="2103120" y="1999297"/>
                </a:lnTo>
                <a:cubicBezTo>
                  <a:pt x="2103120" y="2053590"/>
                  <a:pt x="2146935" y="2097405"/>
                  <a:pt x="2201228" y="2097405"/>
                </a:cubicBezTo>
                <a:lnTo>
                  <a:pt x="2201228" y="2099310"/>
                </a:lnTo>
                <a:cubicBezTo>
                  <a:pt x="2146935" y="2099310"/>
                  <a:pt x="2103120" y="2143125"/>
                  <a:pt x="2103120" y="2197417"/>
                </a:cubicBezTo>
                <a:lnTo>
                  <a:pt x="2101216" y="2197417"/>
                </a:lnTo>
                <a:cubicBezTo>
                  <a:pt x="2101216" y="2144077"/>
                  <a:pt x="2056448" y="2099310"/>
                  <a:pt x="2003108" y="2099310"/>
                </a:cubicBezTo>
                <a:lnTo>
                  <a:pt x="2003108" y="2097405"/>
                </a:lnTo>
                <a:cubicBezTo>
                  <a:pt x="2057400" y="2097405"/>
                  <a:pt x="2101216" y="2053590"/>
                  <a:pt x="2101216" y="1999297"/>
                </a:cubicBezTo>
                <a:close/>
                <a:moveTo>
                  <a:pt x="2447925" y="1985009"/>
                </a:moveTo>
                <a:lnTo>
                  <a:pt x="2448877" y="1985009"/>
                </a:lnTo>
                <a:lnTo>
                  <a:pt x="2449830" y="1985009"/>
                </a:lnTo>
                <a:cubicBezTo>
                  <a:pt x="2449830" y="2046922"/>
                  <a:pt x="2500312" y="2097404"/>
                  <a:pt x="2562225" y="2097404"/>
                </a:cubicBezTo>
                <a:lnTo>
                  <a:pt x="2562225" y="2098357"/>
                </a:lnTo>
                <a:lnTo>
                  <a:pt x="2562225" y="2099309"/>
                </a:lnTo>
                <a:cubicBezTo>
                  <a:pt x="2500312" y="2099309"/>
                  <a:pt x="2449830" y="2149792"/>
                  <a:pt x="2449830" y="2211704"/>
                </a:cubicBezTo>
                <a:lnTo>
                  <a:pt x="2448877" y="2211704"/>
                </a:lnTo>
                <a:lnTo>
                  <a:pt x="2447925" y="2211704"/>
                </a:lnTo>
                <a:cubicBezTo>
                  <a:pt x="2447925" y="2149792"/>
                  <a:pt x="2397443" y="2099309"/>
                  <a:pt x="2335530" y="2099309"/>
                </a:cubicBezTo>
                <a:lnTo>
                  <a:pt x="2335530" y="2098357"/>
                </a:lnTo>
                <a:lnTo>
                  <a:pt x="2335530" y="2097404"/>
                </a:lnTo>
                <a:cubicBezTo>
                  <a:pt x="2397443" y="2097404"/>
                  <a:pt x="2447925" y="2046922"/>
                  <a:pt x="2447925" y="1985009"/>
                </a:cubicBezTo>
                <a:close/>
                <a:moveTo>
                  <a:pt x="2794635" y="1970722"/>
                </a:moveTo>
                <a:lnTo>
                  <a:pt x="2796541" y="1970722"/>
                </a:lnTo>
                <a:cubicBezTo>
                  <a:pt x="2796541" y="2040255"/>
                  <a:pt x="2853691" y="2097405"/>
                  <a:pt x="2923223" y="2097405"/>
                </a:cubicBezTo>
                <a:lnTo>
                  <a:pt x="2923223" y="2098357"/>
                </a:lnTo>
                <a:lnTo>
                  <a:pt x="2923223" y="2099310"/>
                </a:lnTo>
                <a:cubicBezTo>
                  <a:pt x="2853691" y="2099310"/>
                  <a:pt x="2796541" y="2156460"/>
                  <a:pt x="2796541" y="2225992"/>
                </a:cubicBezTo>
                <a:lnTo>
                  <a:pt x="2795588" y="2225992"/>
                </a:lnTo>
                <a:lnTo>
                  <a:pt x="2794635" y="2225992"/>
                </a:lnTo>
                <a:cubicBezTo>
                  <a:pt x="2794635" y="2156460"/>
                  <a:pt x="2738438" y="2099310"/>
                  <a:pt x="2667953" y="2099310"/>
                </a:cubicBezTo>
                <a:lnTo>
                  <a:pt x="2667953" y="2097405"/>
                </a:lnTo>
                <a:cubicBezTo>
                  <a:pt x="2737485" y="2097405"/>
                  <a:pt x="2794635" y="2040255"/>
                  <a:pt x="2794635" y="1970722"/>
                </a:cubicBezTo>
                <a:close/>
                <a:moveTo>
                  <a:pt x="19050" y="1739265"/>
                </a:moveTo>
                <a:lnTo>
                  <a:pt x="20955" y="1739265"/>
                </a:lnTo>
                <a:cubicBezTo>
                  <a:pt x="20955" y="1745932"/>
                  <a:pt x="26670" y="1750695"/>
                  <a:pt x="32385" y="1750695"/>
                </a:cubicBezTo>
                <a:lnTo>
                  <a:pt x="32385" y="1752600"/>
                </a:lnTo>
                <a:cubicBezTo>
                  <a:pt x="25718" y="1752600"/>
                  <a:pt x="20955" y="1758315"/>
                  <a:pt x="20955" y="1764030"/>
                </a:cubicBezTo>
                <a:lnTo>
                  <a:pt x="20002" y="1764030"/>
                </a:lnTo>
                <a:lnTo>
                  <a:pt x="19050" y="1764030"/>
                </a:lnTo>
                <a:cubicBezTo>
                  <a:pt x="19050" y="1757362"/>
                  <a:pt x="13335" y="1752600"/>
                  <a:pt x="7620" y="1752600"/>
                </a:cubicBezTo>
                <a:lnTo>
                  <a:pt x="7620" y="1751647"/>
                </a:lnTo>
                <a:lnTo>
                  <a:pt x="7620" y="1750695"/>
                </a:lnTo>
                <a:cubicBezTo>
                  <a:pt x="14288" y="1750695"/>
                  <a:pt x="19050" y="1744980"/>
                  <a:pt x="19050" y="1739265"/>
                </a:cubicBezTo>
                <a:close/>
                <a:moveTo>
                  <a:pt x="365760" y="1728787"/>
                </a:moveTo>
                <a:lnTo>
                  <a:pt x="367665" y="1728787"/>
                </a:lnTo>
                <a:cubicBezTo>
                  <a:pt x="367665" y="1741170"/>
                  <a:pt x="378142" y="1751647"/>
                  <a:pt x="390525" y="1751647"/>
                </a:cubicBezTo>
                <a:lnTo>
                  <a:pt x="390525" y="1753552"/>
                </a:lnTo>
                <a:cubicBezTo>
                  <a:pt x="378142" y="1753552"/>
                  <a:pt x="367665" y="1764029"/>
                  <a:pt x="367665" y="1776412"/>
                </a:cubicBezTo>
                <a:lnTo>
                  <a:pt x="365760" y="1776412"/>
                </a:lnTo>
                <a:cubicBezTo>
                  <a:pt x="365760" y="1763077"/>
                  <a:pt x="355283" y="1752600"/>
                  <a:pt x="342900" y="1753552"/>
                </a:cubicBezTo>
                <a:lnTo>
                  <a:pt x="342900" y="1751647"/>
                </a:lnTo>
                <a:cubicBezTo>
                  <a:pt x="355283" y="1751647"/>
                  <a:pt x="365760" y="1741170"/>
                  <a:pt x="365760" y="1728787"/>
                </a:cubicBezTo>
                <a:close/>
                <a:moveTo>
                  <a:pt x="712470" y="1715452"/>
                </a:moveTo>
                <a:lnTo>
                  <a:pt x="714375" y="1715452"/>
                </a:lnTo>
                <a:cubicBezTo>
                  <a:pt x="714375" y="1734502"/>
                  <a:pt x="730567" y="1750694"/>
                  <a:pt x="749617" y="1750694"/>
                </a:cubicBezTo>
                <a:lnTo>
                  <a:pt x="749617" y="1752599"/>
                </a:lnTo>
                <a:cubicBezTo>
                  <a:pt x="730567" y="1752599"/>
                  <a:pt x="714375" y="1768792"/>
                  <a:pt x="714375" y="1787842"/>
                </a:cubicBezTo>
                <a:lnTo>
                  <a:pt x="712470" y="1787842"/>
                </a:lnTo>
                <a:cubicBezTo>
                  <a:pt x="712470" y="1768792"/>
                  <a:pt x="696277" y="1752599"/>
                  <a:pt x="677227" y="1752599"/>
                </a:cubicBezTo>
                <a:lnTo>
                  <a:pt x="677227" y="1751647"/>
                </a:lnTo>
                <a:lnTo>
                  <a:pt x="677227" y="1750694"/>
                </a:lnTo>
                <a:cubicBezTo>
                  <a:pt x="696277" y="1750694"/>
                  <a:pt x="712470" y="1734502"/>
                  <a:pt x="712470" y="1715452"/>
                </a:cubicBezTo>
                <a:close/>
                <a:moveTo>
                  <a:pt x="1060133" y="1703070"/>
                </a:moveTo>
                <a:lnTo>
                  <a:pt x="1062038" y="1703070"/>
                </a:lnTo>
                <a:cubicBezTo>
                  <a:pt x="1062038" y="1729740"/>
                  <a:pt x="1083946" y="1750695"/>
                  <a:pt x="1109663" y="1750695"/>
                </a:cubicBezTo>
                <a:lnTo>
                  <a:pt x="1109663" y="1751647"/>
                </a:lnTo>
                <a:lnTo>
                  <a:pt x="1109663" y="1752600"/>
                </a:lnTo>
                <a:cubicBezTo>
                  <a:pt x="1082993" y="1752600"/>
                  <a:pt x="1062038" y="1773555"/>
                  <a:pt x="1062038" y="1800225"/>
                </a:cubicBezTo>
                <a:lnTo>
                  <a:pt x="1060133" y="1800225"/>
                </a:lnTo>
                <a:cubicBezTo>
                  <a:pt x="1060133" y="1774508"/>
                  <a:pt x="1038225" y="1752600"/>
                  <a:pt x="1012508" y="1752600"/>
                </a:cubicBezTo>
                <a:lnTo>
                  <a:pt x="1012508" y="1750695"/>
                </a:lnTo>
                <a:cubicBezTo>
                  <a:pt x="1039178" y="1750695"/>
                  <a:pt x="1060133" y="1729740"/>
                  <a:pt x="1060133" y="1703070"/>
                </a:cubicBezTo>
                <a:close/>
                <a:moveTo>
                  <a:pt x="1406843" y="1690687"/>
                </a:moveTo>
                <a:lnTo>
                  <a:pt x="1408748" y="1690687"/>
                </a:lnTo>
                <a:cubicBezTo>
                  <a:pt x="1408748" y="1724025"/>
                  <a:pt x="1435418" y="1750695"/>
                  <a:pt x="1468755" y="1750695"/>
                </a:cubicBezTo>
                <a:lnTo>
                  <a:pt x="1468755" y="1752600"/>
                </a:lnTo>
                <a:cubicBezTo>
                  <a:pt x="1435418" y="1752600"/>
                  <a:pt x="1408748" y="1779270"/>
                  <a:pt x="1408748" y="1812607"/>
                </a:cubicBezTo>
                <a:lnTo>
                  <a:pt x="1406843" y="1812607"/>
                </a:lnTo>
                <a:cubicBezTo>
                  <a:pt x="1406843" y="1779270"/>
                  <a:pt x="1380173" y="1752600"/>
                  <a:pt x="1346835" y="1752600"/>
                </a:cubicBezTo>
                <a:lnTo>
                  <a:pt x="1346835" y="1750695"/>
                </a:lnTo>
                <a:cubicBezTo>
                  <a:pt x="1380173" y="1750695"/>
                  <a:pt x="1406843" y="1724025"/>
                  <a:pt x="1406843" y="1690687"/>
                </a:cubicBezTo>
                <a:close/>
                <a:moveTo>
                  <a:pt x="1753553" y="1679257"/>
                </a:moveTo>
                <a:lnTo>
                  <a:pt x="1755457" y="1679257"/>
                </a:lnTo>
                <a:cubicBezTo>
                  <a:pt x="1755457" y="1718309"/>
                  <a:pt x="1786890" y="1750695"/>
                  <a:pt x="1826895" y="1750695"/>
                </a:cubicBezTo>
                <a:lnTo>
                  <a:pt x="1826895" y="1751647"/>
                </a:lnTo>
                <a:lnTo>
                  <a:pt x="1826895" y="1752599"/>
                </a:lnTo>
                <a:cubicBezTo>
                  <a:pt x="1787842" y="1752599"/>
                  <a:pt x="1755457" y="1784032"/>
                  <a:pt x="1755457" y="1824037"/>
                </a:cubicBezTo>
                <a:lnTo>
                  <a:pt x="1753553" y="1824037"/>
                </a:lnTo>
                <a:cubicBezTo>
                  <a:pt x="1753553" y="1784984"/>
                  <a:pt x="1722120" y="1752599"/>
                  <a:pt x="1682115" y="1752599"/>
                </a:cubicBezTo>
                <a:lnTo>
                  <a:pt x="1682115" y="1751647"/>
                </a:lnTo>
                <a:lnTo>
                  <a:pt x="1682115" y="1750695"/>
                </a:lnTo>
                <a:cubicBezTo>
                  <a:pt x="1721167" y="1750695"/>
                  <a:pt x="1753553" y="1719262"/>
                  <a:pt x="1753553" y="1679257"/>
                </a:cubicBezTo>
                <a:close/>
                <a:moveTo>
                  <a:pt x="2100262" y="1666875"/>
                </a:moveTo>
                <a:lnTo>
                  <a:pt x="2102167" y="1666875"/>
                </a:lnTo>
                <a:cubicBezTo>
                  <a:pt x="2102167" y="1712595"/>
                  <a:pt x="2139315" y="1750695"/>
                  <a:pt x="2185987" y="1750695"/>
                </a:cubicBezTo>
                <a:lnTo>
                  <a:pt x="2185987" y="1751647"/>
                </a:lnTo>
                <a:lnTo>
                  <a:pt x="2185987" y="1752600"/>
                </a:lnTo>
                <a:cubicBezTo>
                  <a:pt x="2140267" y="1752600"/>
                  <a:pt x="2102167" y="1789747"/>
                  <a:pt x="2102167" y="1836420"/>
                </a:cubicBezTo>
                <a:lnTo>
                  <a:pt x="2100262" y="1836420"/>
                </a:lnTo>
                <a:cubicBezTo>
                  <a:pt x="2100262" y="1790700"/>
                  <a:pt x="2063115" y="1752600"/>
                  <a:pt x="2016442" y="1752600"/>
                </a:cubicBezTo>
                <a:lnTo>
                  <a:pt x="2016442" y="1751647"/>
                </a:lnTo>
                <a:lnTo>
                  <a:pt x="2016442" y="1750695"/>
                </a:lnTo>
                <a:cubicBezTo>
                  <a:pt x="2062162" y="1750695"/>
                  <a:pt x="2100262" y="1713547"/>
                  <a:pt x="2100262" y="1666875"/>
                </a:cubicBezTo>
                <a:close/>
                <a:moveTo>
                  <a:pt x="2447925" y="1654492"/>
                </a:moveTo>
                <a:lnTo>
                  <a:pt x="2449830" y="1654492"/>
                </a:lnTo>
                <a:cubicBezTo>
                  <a:pt x="2449830" y="1707832"/>
                  <a:pt x="2492692" y="1750695"/>
                  <a:pt x="2546032" y="1750695"/>
                </a:cubicBezTo>
                <a:lnTo>
                  <a:pt x="2546032" y="1752600"/>
                </a:lnTo>
                <a:cubicBezTo>
                  <a:pt x="2492692" y="1752600"/>
                  <a:pt x="2449830" y="1795462"/>
                  <a:pt x="2449830" y="1848802"/>
                </a:cubicBezTo>
                <a:lnTo>
                  <a:pt x="2447925" y="1848802"/>
                </a:lnTo>
                <a:cubicBezTo>
                  <a:pt x="2447925" y="1796415"/>
                  <a:pt x="2405062" y="1752600"/>
                  <a:pt x="2351722" y="1752600"/>
                </a:cubicBezTo>
                <a:lnTo>
                  <a:pt x="2351722" y="1750695"/>
                </a:lnTo>
                <a:cubicBezTo>
                  <a:pt x="2405062" y="1750695"/>
                  <a:pt x="2447925" y="1707832"/>
                  <a:pt x="2447925" y="1654492"/>
                </a:cubicBezTo>
                <a:close/>
                <a:moveTo>
                  <a:pt x="2794635" y="1642109"/>
                </a:moveTo>
                <a:lnTo>
                  <a:pt x="2795588" y="1642109"/>
                </a:lnTo>
                <a:lnTo>
                  <a:pt x="2796540" y="1642109"/>
                </a:lnTo>
                <a:cubicBezTo>
                  <a:pt x="2796540" y="1702117"/>
                  <a:pt x="2845118" y="1750694"/>
                  <a:pt x="2905125" y="1750694"/>
                </a:cubicBezTo>
                <a:lnTo>
                  <a:pt x="2905125" y="1752599"/>
                </a:lnTo>
                <a:cubicBezTo>
                  <a:pt x="2845118" y="1752599"/>
                  <a:pt x="2796540" y="1801177"/>
                  <a:pt x="2796540" y="1861184"/>
                </a:cubicBezTo>
                <a:lnTo>
                  <a:pt x="2794635" y="1861184"/>
                </a:lnTo>
                <a:cubicBezTo>
                  <a:pt x="2794635" y="1801177"/>
                  <a:pt x="2746057" y="1752599"/>
                  <a:pt x="2686050" y="1752599"/>
                </a:cubicBezTo>
                <a:lnTo>
                  <a:pt x="2686050" y="1750694"/>
                </a:lnTo>
                <a:cubicBezTo>
                  <a:pt x="2746057" y="1750694"/>
                  <a:pt x="2794635" y="1702117"/>
                  <a:pt x="2794635" y="1642109"/>
                </a:cubicBezTo>
                <a:close/>
                <a:moveTo>
                  <a:pt x="19050" y="1396365"/>
                </a:moveTo>
                <a:lnTo>
                  <a:pt x="20955" y="1396365"/>
                </a:lnTo>
                <a:cubicBezTo>
                  <a:pt x="20955" y="1401128"/>
                  <a:pt x="24765" y="1404937"/>
                  <a:pt x="29527" y="1404937"/>
                </a:cubicBezTo>
                <a:lnTo>
                  <a:pt x="29527" y="1406842"/>
                </a:lnTo>
                <a:cubicBezTo>
                  <a:pt x="24765" y="1406842"/>
                  <a:pt x="20955" y="1410653"/>
                  <a:pt x="20955" y="1415415"/>
                </a:cubicBezTo>
                <a:lnTo>
                  <a:pt x="19050" y="1415415"/>
                </a:lnTo>
                <a:cubicBezTo>
                  <a:pt x="19050" y="1410653"/>
                  <a:pt x="14287" y="1405890"/>
                  <a:pt x="10477" y="1406842"/>
                </a:cubicBezTo>
                <a:lnTo>
                  <a:pt x="10477" y="1404937"/>
                </a:lnTo>
                <a:cubicBezTo>
                  <a:pt x="15240" y="1404937"/>
                  <a:pt x="19050" y="1401128"/>
                  <a:pt x="19050" y="1396365"/>
                </a:cubicBezTo>
                <a:close/>
                <a:moveTo>
                  <a:pt x="365760" y="1384934"/>
                </a:moveTo>
                <a:lnTo>
                  <a:pt x="367665" y="1384934"/>
                </a:lnTo>
                <a:cubicBezTo>
                  <a:pt x="367665" y="1395412"/>
                  <a:pt x="376237" y="1403984"/>
                  <a:pt x="386715" y="1403984"/>
                </a:cubicBezTo>
                <a:lnTo>
                  <a:pt x="386715" y="1404937"/>
                </a:lnTo>
                <a:lnTo>
                  <a:pt x="386715" y="1405889"/>
                </a:lnTo>
                <a:cubicBezTo>
                  <a:pt x="376237" y="1405889"/>
                  <a:pt x="367665" y="1414462"/>
                  <a:pt x="367665" y="1424939"/>
                </a:cubicBezTo>
                <a:lnTo>
                  <a:pt x="366712" y="1424939"/>
                </a:lnTo>
                <a:lnTo>
                  <a:pt x="365760" y="1424939"/>
                </a:lnTo>
                <a:cubicBezTo>
                  <a:pt x="365760" y="1414462"/>
                  <a:pt x="357187" y="1405889"/>
                  <a:pt x="346710" y="1405889"/>
                </a:cubicBezTo>
                <a:lnTo>
                  <a:pt x="346710" y="1404937"/>
                </a:lnTo>
                <a:lnTo>
                  <a:pt x="346710" y="1403984"/>
                </a:lnTo>
                <a:cubicBezTo>
                  <a:pt x="357187" y="1403984"/>
                  <a:pt x="365760" y="1395412"/>
                  <a:pt x="365760" y="1384934"/>
                </a:cubicBezTo>
                <a:close/>
                <a:moveTo>
                  <a:pt x="712470" y="1374457"/>
                </a:moveTo>
                <a:lnTo>
                  <a:pt x="713422" y="1374457"/>
                </a:lnTo>
                <a:lnTo>
                  <a:pt x="714375" y="1374457"/>
                </a:lnTo>
                <a:cubicBezTo>
                  <a:pt x="714375" y="1390649"/>
                  <a:pt x="727710" y="1403984"/>
                  <a:pt x="743902" y="1403984"/>
                </a:cubicBezTo>
                <a:lnTo>
                  <a:pt x="743902" y="1404937"/>
                </a:lnTo>
                <a:lnTo>
                  <a:pt x="743902" y="1405890"/>
                </a:lnTo>
                <a:cubicBezTo>
                  <a:pt x="727710" y="1405890"/>
                  <a:pt x="714375" y="1419224"/>
                  <a:pt x="714375" y="1435417"/>
                </a:cubicBezTo>
                <a:lnTo>
                  <a:pt x="713422" y="1435417"/>
                </a:lnTo>
                <a:lnTo>
                  <a:pt x="712470" y="1435417"/>
                </a:lnTo>
                <a:cubicBezTo>
                  <a:pt x="712470" y="1419224"/>
                  <a:pt x="699135" y="1405890"/>
                  <a:pt x="682942" y="1405890"/>
                </a:cubicBezTo>
                <a:lnTo>
                  <a:pt x="682942" y="1403984"/>
                </a:lnTo>
                <a:cubicBezTo>
                  <a:pt x="699135" y="1403984"/>
                  <a:pt x="712470" y="1390649"/>
                  <a:pt x="712470" y="1374457"/>
                </a:cubicBezTo>
                <a:close/>
                <a:moveTo>
                  <a:pt x="1059180" y="1364932"/>
                </a:moveTo>
                <a:lnTo>
                  <a:pt x="1060133" y="1364932"/>
                </a:lnTo>
                <a:lnTo>
                  <a:pt x="1061085" y="1364932"/>
                </a:lnTo>
                <a:cubicBezTo>
                  <a:pt x="1061085" y="1385887"/>
                  <a:pt x="1078230" y="1403984"/>
                  <a:pt x="1100138" y="1403984"/>
                </a:cubicBezTo>
                <a:lnTo>
                  <a:pt x="1100138" y="1405890"/>
                </a:lnTo>
                <a:cubicBezTo>
                  <a:pt x="1079183" y="1405890"/>
                  <a:pt x="1061085" y="1423034"/>
                  <a:pt x="1061085" y="1444942"/>
                </a:cubicBezTo>
                <a:lnTo>
                  <a:pt x="1059180" y="1444942"/>
                </a:lnTo>
                <a:cubicBezTo>
                  <a:pt x="1059180" y="1423987"/>
                  <a:pt x="1042035" y="1405890"/>
                  <a:pt x="1020128" y="1405890"/>
                </a:cubicBezTo>
                <a:lnTo>
                  <a:pt x="1020128" y="1404937"/>
                </a:lnTo>
                <a:lnTo>
                  <a:pt x="1020128" y="1403984"/>
                </a:lnTo>
                <a:cubicBezTo>
                  <a:pt x="1041083" y="1403984"/>
                  <a:pt x="1059180" y="1386840"/>
                  <a:pt x="1059180" y="1364932"/>
                </a:cubicBezTo>
                <a:close/>
                <a:moveTo>
                  <a:pt x="1406843" y="1354454"/>
                </a:moveTo>
                <a:lnTo>
                  <a:pt x="1408748" y="1354454"/>
                </a:lnTo>
                <a:cubicBezTo>
                  <a:pt x="1408748" y="1382077"/>
                  <a:pt x="1430655" y="1403984"/>
                  <a:pt x="1458278" y="1403984"/>
                </a:cubicBezTo>
                <a:lnTo>
                  <a:pt x="1458278" y="1404937"/>
                </a:lnTo>
                <a:lnTo>
                  <a:pt x="1458278" y="1405889"/>
                </a:lnTo>
                <a:cubicBezTo>
                  <a:pt x="1430655" y="1405889"/>
                  <a:pt x="1408748" y="1427796"/>
                  <a:pt x="1408748" y="1455419"/>
                </a:cubicBezTo>
                <a:lnTo>
                  <a:pt x="1406843" y="1455419"/>
                </a:lnTo>
                <a:cubicBezTo>
                  <a:pt x="1406843" y="1427796"/>
                  <a:pt x="1384935" y="1405889"/>
                  <a:pt x="1357313" y="1405889"/>
                </a:cubicBezTo>
                <a:lnTo>
                  <a:pt x="1357313" y="1404937"/>
                </a:lnTo>
                <a:lnTo>
                  <a:pt x="1357313" y="1403984"/>
                </a:lnTo>
                <a:cubicBezTo>
                  <a:pt x="1384935" y="1403984"/>
                  <a:pt x="1406843" y="1382077"/>
                  <a:pt x="1406843" y="1354454"/>
                </a:cubicBezTo>
                <a:close/>
                <a:moveTo>
                  <a:pt x="1753553" y="1343977"/>
                </a:moveTo>
                <a:lnTo>
                  <a:pt x="1755458" y="1343977"/>
                </a:lnTo>
                <a:cubicBezTo>
                  <a:pt x="1755458" y="1377315"/>
                  <a:pt x="1782128" y="1403984"/>
                  <a:pt x="1815465" y="1403984"/>
                </a:cubicBezTo>
                <a:lnTo>
                  <a:pt x="1815465" y="1405890"/>
                </a:lnTo>
                <a:cubicBezTo>
                  <a:pt x="1782128" y="1405890"/>
                  <a:pt x="1755458" y="1432559"/>
                  <a:pt x="1755458" y="1465897"/>
                </a:cubicBezTo>
                <a:lnTo>
                  <a:pt x="1754505" y="1465897"/>
                </a:lnTo>
                <a:lnTo>
                  <a:pt x="1753553" y="1465897"/>
                </a:lnTo>
                <a:cubicBezTo>
                  <a:pt x="1753553" y="1433512"/>
                  <a:pt x="1726883" y="1405890"/>
                  <a:pt x="1693545" y="1405890"/>
                </a:cubicBezTo>
                <a:lnTo>
                  <a:pt x="1693545" y="1403984"/>
                </a:lnTo>
                <a:cubicBezTo>
                  <a:pt x="1726883" y="1403984"/>
                  <a:pt x="1753553" y="1377315"/>
                  <a:pt x="1753553" y="1343977"/>
                </a:cubicBezTo>
                <a:close/>
                <a:moveTo>
                  <a:pt x="2101215" y="1335404"/>
                </a:moveTo>
                <a:lnTo>
                  <a:pt x="2102167" y="1335404"/>
                </a:lnTo>
                <a:lnTo>
                  <a:pt x="2103120" y="1335404"/>
                </a:lnTo>
                <a:cubicBezTo>
                  <a:pt x="2103120" y="1373504"/>
                  <a:pt x="2134552" y="1404937"/>
                  <a:pt x="2172652" y="1404937"/>
                </a:cubicBezTo>
                <a:lnTo>
                  <a:pt x="2172652" y="1405889"/>
                </a:lnTo>
                <a:lnTo>
                  <a:pt x="2172652" y="1406842"/>
                </a:lnTo>
                <a:cubicBezTo>
                  <a:pt x="2134552" y="1406842"/>
                  <a:pt x="2103120" y="1438274"/>
                  <a:pt x="2103120" y="1476374"/>
                </a:cubicBezTo>
                <a:lnTo>
                  <a:pt x="2102167" y="1476374"/>
                </a:lnTo>
                <a:lnTo>
                  <a:pt x="2101215" y="1476374"/>
                </a:lnTo>
                <a:cubicBezTo>
                  <a:pt x="2101215" y="1437321"/>
                  <a:pt x="2069782" y="1405889"/>
                  <a:pt x="2031682" y="1406842"/>
                </a:cubicBezTo>
                <a:lnTo>
                  <a:pt x="2031682" y="1404937"/>
                </a:lnTo>
                <a:cubicBezTo>
                  <a:pt x="2069782" y="1404937"/>
                  <a:pt x="2101215" y="1373504"/>
                  <a:pt x="2101215" y="1335404"/>
                </a:cubicBezTo>
                <a:close/>
                <a:moveTo>
                  <a:pt x="2447925" y="1323975"/>
                </a:moveTo>
                <a:lnTo>
                  <a:pt x="2448878" y="1323975"/>
                </a:lnTo>
                <a:lnTo>
                  <a:pt x="2449830" y="1323975"/>
                </a:lnTo>
                <a:cubicBezTo>
                  <a:pt x="2449830" y="1367790"/>
                  <a:pt x="2486025" y="1403985"/>
                  <a:pt x="2529840" y="1403985"/>
                </a:cubicBezTo>
                <a:lnTo>
                  <a:pt x="2529840" y="1404938"/>
                </a:lnTo>
                <a:lnTo>
                  <a:pt x="2529840" y="1405890"/>
                </a:lnTo>
                <a:cubicBezTo>
                  <a:pt x="2486025" y="1405890"/>
                  <a:pt x="2449830" y="1442085"/>
                  <a:pt x="2449830" y="1485900"/>
                </a:cubicBezTo>
                <a:lnTo>
                  <a:pt x="2447925" y="1485900"/>
                </a:lnTo>
                <a:cubicBezTo>
                  <a:pt x="2447925" y="1442085"/>
                  <a:pt x="2411730" y="1405890"/>
                  <a:pt x="2367915" y="1405890"/>
                </a:cubicBezTo>
                <a:lnTo>
                  <a:pt x="2367915" y="1403985"/>
                </a:lnTo>
                <a:cubicBezTo>
                  <a:pt x="2411730" y="1403985"/>
                  <a:pt x="2447925" y="1367790"/>
                  <a:pt x="2447925" y="1323975"/>
                </a:cubicBezTo>
                <a:close/>
                <a:moveTo>
                  <a:pt x="2795588" y="1313497"/>
                </a:moveTo>
                <a:lnTo>
                  <a:pt x="2797493" y="1313497"/>
                </a:lnTo>
                <a:cubicBezTo>
                  <a:pt x="2797493" y="1363980"/>
                  <a:pt x="2838450" y="1403985"/>
                  <a:pt x="2887980" y="1403985"/>
                </a:cubicBezTo>
                <a:lnTo>
                  <a:pt x="2887980" y="1405890"/>
                </a:lnTo>
                <a:cubicBezTo>
                  <a:pt x="2837497" y="1405890"/>
                  <a:pt x="2797493" y="1446847"/>
                  <a:pt x="2797493" y="1496377"/>
                </a:cubicBezTo>
                <a:lnTo>
                  <a:pt x="2795588" y="1496377"/>
                </a:lnTo>
                <a:cubicBezTo>
                  <a:pt x="2795588" y="1445895"/>
                  <a:pt x="2754630" y="1405890"/>
                  <a:pt x="2705100" y="1405890"/>
                </a:cubicBezTo>
                <a:lnTo>
                  <a:pt x="2705100" y="1404937"/>
                </a:lnTo>
                <a:lnTo>
                  <a:pt x="2705100" y="1403985"/>
                </a:lnTo>
                <a:cubicBezTo>
                  <a:pt x="2755582" y="1403985"/>
                  <a:pt x="2795588" y="1363027"/>
                  <a:pt x="2795588" y="1313497"/>
                </a:cubicBezTo>
                <a:close/>
                <a:moveTo>
                  <a:pt x="19050" y="1050607"/>
                </a:moveTo>
                <a:lnTo>
                  <a:pt x="20002" y="1050607"/>
                </a:lnTo>
                <a:lnTo>
                  <a:pt x="20955" y="1050607"/>
                </a:lnTo>
                <a:cubicBezTo>
                  <a:pt x="20955" y="1054417"/>
                  <a:pt x="23812" y="1057274"/>
                  <a:pt x="27622" y="1057274"/>
                </a:cubicBezTo>
                <a:lnTo>
                  <a:pt x="27622" y="1060132"/>
                </a:lnTo>
                <a:cubicBezTo>
                  <a:pt x="23812" y="1060132"/>
                  <a:pt x="20955" y="1062989"/>
                  <a:pt x="20955" y="1066799"/>
                </a:cubicBezTo>
                <a:lnTo>
                  <a:pt x="20002" y="1066799"/>
                </a:lnTo>
                <a:lnTo>
                  <a:pt x="19050" y="1066799"/>
                </a:lnTo>
                <a:cubicBezTo>
                  <a:pt x="19050" y="1062989"/>
                  <a:pt x="15239" y="1060132"/>
                  <a:pt x="12382" y="1059179"/>
                </a:cubicBezTo>
                <a:lnTo>
                  <a:pt x="12382" y="1057274"/>
                </a:lnTo>
                <a:cubicBezTo>
                  <a:pt x="16192" y="1057274"/>
                  <a:pt x="19050" y="1054417"/>
                  <a:pt x="19050" y="1050607"/>
                </a:cubicBezTo>
                <a:close/>
                <a:moveTo>
                  <a:pt x="365760" y="1042035"/>
                </a:moveTo>
                <a:lnTo>
                  <a:pt x="367665" y="1042035"/>
                </a:lnTo>
                <a:cubicBezTo>
                  <a:pt x="367665" y="1050608"/>
                  <a:pt x="374333" y="1057275"/>
                  <a:pt x="382905" y="1057275"/>
                </a:cubicBezTo>
                <a:lnTo>
                  <a:pt x="382905" y="1059180"/>
                </a:lnTo>
                <a:cubicBezTo>
                  <a:pt x="374333" y="1059180"/>
                  <a:pt x="367665" y="1065848"/>
                  <a:pt x="367665" y="1074420"/>
                </a:cubicBezTo>
                <a:lnTo>
                  <a:pt x="365760" y="1074420"/>
                </a:lnTo>
                <a:cubicBezTo>
                  <a:pt x="365760" y="1066800"/>
                  <a:pt x="359092" y="1060133"/>
                  <a:pt x="350520" y="1059180"/>
                </a:cubicBezTo>
                <a:lnTo>
                  <a:pt x="350520" y="1057275"/>
                </a:lnTo>
                <a:cubicBezTo>
                  <a:pt x="359092" y="1057275"/>
                  <a:pt x="365760" y="1050608"/>
                  <a:pt x="365760" y="1042035"/>
                </a:cubicBezTo>
                <a:close/>
                <a:moveTo>
                  <a:pt x="712470" y="1034414"/>
                </a:moveTo>
                <a:lnTo>
                  <a:pt x="713423" y="1034414"/>
                </a:lnTo>
                <a:lnTo>
                  <a:pt x="714375" y="1034414"/>
                </a:lnTo>
                <a:cubicBezTo>
                  <a:pt x="714375" y="1046797"/>
                  <a:pt x="724852" y="1057274"/>
                  <a:pt x="737235" y="1057274"/>
                </a:cubicBezTo>
                <a:lnTo>
                  <a:pt x="737235" y="1059179"/>
                </a:lnTo>
                <a:cubicBezTo>
                  <a:pt x="724852" y="1059179"/>
                  <a:pt x="714375" y="1069657"/>
                  <a:pt x="714375" y="1082039"/>
                </a:cubicBezTo>
                <a:lnTo>
                  <a:pt x="713423" y="1082039"/>
                </a:lnTo>
                <a:lnTo>
                  <a:pt x="712470" y="1082039"/>
                </a:lnTo>
                <a:cubicBezTo>
                  <a:pt x="712470" y="1069657"/>
                  <a:pt x="701992" y="1059179"/>
                  <a:pt x="689610" y="1059179"/>
                </a:cubicBezTo>
                <a:lnTo>
                  <a:pt x="689610" y="1058227"/>
                </a:lnTo>
                <a:lnTo>
                  <a:pt x="689610" y="1057274"/>
                </a:lnTo>
                <a:cubicBezTo>
                  <a:pt x="701992" y="1057274"/>
                  <a:pt x="712470" y="1046797"/>
                  <a:pt x="712470" y="1034414"/>
                </a:cubicBezTo>
                <a:close/>
                <a:moveTo>
                  <a:pt x="1060133" y="1025842"/>
                </a:moveTo>
                <a:lnTo>
                  <a:pt x="1062038" y="1025842"/>
                </a:lnTo>
                <a:cubicBezTo>
                  <a:pt x="1062038" y="1042987"/>
                  <a:pt x="1076325" y="1057275"/>
                  <a:pt x="1093470" y="1057275"/>
                </a:cubicBezTo>
                <a:lnTo>
                  <a:pt x="1093470" y="1058227"/>
                </a:lnTo>
                <a:lnTo>
                  <a:pt x="1093470" y="1059180"/>
                </a:lnTo>
                <a:cubicBezTo>
                  <a:pt x="1076325" y="1059180"/>
                  <a:pt x="1062038" y="1073467"/>
                  <a:pt x="1062038" y="1090612"/>
                </a:cubicBezTo>
                <a:lnTo>
                  <a:pt x="1060133" y="1090612"/>
                </a:lnTo>
                <a:cubicBezTo>
                  <a:pt x="1060133" y="1073467"/>
                  <a:pt x="1045845" y="1060132"/>
                  <a:pt x="1028700" y="1059180"/>
                </a:cubicBezTo>
                <a:lnTo>
                  <a:pt x="1028700" y="1057275"/>
                </a:lnTo>
                <a:cubicBezTo>
                  <a:pt x="1045845" y="1057275"/>
                  <a:pt x="1060133" y="1042987"/>
                  <a:pt x="1060133" y="1025842"/>
                </a:cubicBezTo>
                <a:close/>
                <a:moveTo>
                  <a:pt x="1406842" y="1018222"/>
                </a:moveTo>
                <a:lnTo>
                  <a:pt x="1407795" y="1018222"/>
                </a:lnTo>
                <a:lnTo>
                  <a:pt x="1408747" y="1018222"/>
                </a:lnTo>
                <a:cubicBezTo>
                  <a:pt x="1408747" y="1039177"/>
                  <a:pt x="1425892" y="1057274"/>
                  <a:pt x="1447800" y="1057274"/>
                </a:cubicBezTo>
                <a:lnTo>
                  <a:pt x="1447800" y="1060132"/>
                </a:lnTo>
                <a:cubicBezTo>
                  <a:pt x="1426845" y="1060132"/>
                  <a:pt x="1408747" y="1077277"/>
                  <a:pt x="1408747" y="1099185"/>
                </a:cubicBezTo>
                <a:lnTo>
                  <a:pt x="1406842" y="1099185"/>
                </a:lnTo>
                <a:cubicBezTo>
                  <a:pt x="1406842" y="1077277"/>
                  <a:pt x="1388745" y="1060132"/>
                  <a:pt x="1367790" y="1059179"/>
                </a:cubicBezTo>
                <a:lnTo>
                  <a:pt x="1367790" y="1057274"/>
                </a:lnTo>
                <a:cubicBezTo>
                  <a:pt x="1388745" y="1057274"/>
                  <a:pt x="1406842" y="1040129"/>
                  <a:pt x="1406842" y="1018222"/>
                </a:cubicBezTo>
                <a:close/>
                <a:moveTo>
                  <a:pt x="1753553" y="1009650"/>
                </a:moveTo>
                <a:lnTo>
                  <a:pt x="1754505" y="1009650"/>
                </a:lnTo>
                <a:lnTo>
                  <a:pt x="1755458" y="1009650"/>
                </a:lnTo>
                <a:cubicBezTo>
                  <a:pt x="1755458" y="1036320"/>
                  <a:pt x="1777366" y="1057275"/>
                  <a:pt x="1803083" y="1057275"/>
                </a:cubicBezTo>
                <a:lnTo>
                  <a:pt x="1803083" y="1058227"/>
                </a:lnTo>
                <a:lnTo>
                  <a:pt x="1803083" y="1059180"/>
                </a:lnTo>
                <a:cubicBezTo>
                  <a:pt x="1776413" y="1059180"/>
                  <a:pt x="1755458" y="1080135"/>
                  <a:pt x="1755458" y="1106805"/>
                </a:cubicBezTo>
                <a:lnTo>
                  <a:pt x="1754505" y="1106805"/>
                </a:lnTo>
                <a:lnTo>
                  <a:pt x="1753553" y="1106805"/>
                </a:lnTo>
                <a:cubicBezTo>
                  <a:pt x="1753553" y="1081088"/>
                  <a:pt x="1732598" y="1060133"/>
                  <a:pt x="1705928" y="1059180"/>
                </a:cubicBezTo>
                <a:lnTo>
                  <a:pt x="1705928" y="1057275"/>
                </a:lnTo>
                <a:cubicBezTo>
                  <a:pt x="1732598" y="1057275"/>
                  <a:pt x="1753553" y="1036320"/>
                  <a:pt x="1753553" y="1009650"/>
                </a:cubicBezTo>
                <a:close/>
                <a:moveTo>
                  <a:pt x="2100263" y="1002029"/>
                </a:moveTo>
                <a:lnTo>
                  <a:pt x="2102168" y="1002029"/>
                </a:lnTo>
                <a:cubicBezTo>
                  <a:pt x="2102168" y="1032509"/>
                  <a:pt x="2126933" y="1057274"/>
                  <a:pt x="2157413" y="1057274"/>
                </a:cubicBezTo>
                <a:lnTo>
                  <a:pt x="2157413" y="1059179"/>
                </a:lnTo>
                <a:cubicBezTo>
                  <a:pt x="2126933" y="1059179"/>
                  <a:pt x="2102168" y="1083944"/>
                  <a:pt x="2102168" y="1114424"/>
                </a:cubicBezTo>
                <a:lnTo>
                  <a:pt x="2100263" y="1114424"/>
                </a:lnTo>
                <a:cubicBezTo>
                  <a:pt x="2100263" y="1083944"/>
                  <a:pt x="2075498" y="1059179"/>
                  <a:pt x="2045018" y="1059179"/>
                </a:cubicBezTo>
                <a:lnTo>
                  <a:pt x="2045018" y="1058227"/>
                </a:lnTo>
                <a:lnTo>
                  <a:pt x="2045018" y="1057274"/>
                </a:lnTo>
                <a:cubicBezTo>
                  <a:pt x="2075498" y="1057274"/>
                  <a:pt x="2100263" y="1032509"/>
                  <a:pt x="2100263" y="1002029"/>
                </a:cubicBezTo>
                <a:close/>
                <a:moveTo>
                  <a:pt x="2447925" y="993457"/>
                </a:moveTo>
                <a:lnTo>
                  <a:pt x="2448877" y="993457"/>
                </a:lnTo>
                <a:lnTo>
                  <a:pt x="2449830" y="993457"/>
                </a:lnTo>
                <a:cubicBezTo>
                  <a:pt x="2449830" y="1028699"/>
                  <a:pt x="2478405" y="1057274"/>
                  <a:pt x="2513647" y="1057274"/>
                </a:cubicBezTo>
                <a:lnTo>
                  <a:pt x="2513647" y="1058227"/>
                </a:lnTo>
                <a:lnTo>
                  <a:pt x="2513647" y="1059179"/>
                </a:lnTo>
                <a:cubicBezTo>
                  <a:pt x="2478405" y="1059179"/>
                  <a:pt x="2449830" y="1087754"/>
                  <a:pt x="2449830" y="1122997"/>
                </a:cubicBezTo>
                <a:lnTo>
                  <a:pt x="2448877" y="1122997"/>
                </a:lnTo>
                <a:lnTo>
                  <a:pt x="2447925" y="1122997"/>
                </a:lnTo>
                <a:cubicBezTo>
                  <a:pt x="2447925" y="1087754"/>
                  <a:pt x="2419350" y="1059179"/>
                  <a:pt x="2384107" y="1059179"/>
                </a:cubicBezTo>
                <a:lnTo>
                  <a:pt x="2384107" y="1058227"/>
                </a:lnTo>
                <a:lnTo>
                  <a:pt x="2384107" y="1057274"/>
                </a:lnTo>
                <a:cubicBezTo>
                  <a:pt x="2419350" y="1057274"/>
                  <a:pt x="2447925" y="1028699"/>
                  <a:pt x="2447925" y="993457"/>
                </a:cubicBezTo>
                <a:close/>
                <a:moveTo>
                  <a:pt x="2794635" y="985837"/>
                </a:moveTo>
                <a:lnTo>
                  <a:pt x="2796540" y="985837"/>
                </a:lnTo>
                <a:cubicBezTo>
                  <a:pt x="2796540" y="1024889"/>
                  <a:pt x="2827972" y="1057275"/>
                  <a:pt x="2867977" y="1057275"/>
                </a:cubicBezTo>
                <a:lnTo>
                  <a:pt x="2867977" y="1059179"/>
                </a:lnTo>
                <a:cubicBezTo>
                  <a:pt x="2828925" y="1059179"/>
                  <a:pt x="2796540" y="1090612"/>
                  <a:pt x="2796540" y="1130617"/>
                </a:cubicBezTo>
                <a:lnTo>
                  <a:pt x="2794635" y="1130617"/>
                </a:lnTo>
                <a:cubicBezTo>
                  <a:pt x="2794635" y="1091564"/>
                  <a:pt x="2763202" y="1059179"/>
                  <a:pt x="2723197" y="1059179"/>
                </a:cubicBezTo>
                <a:lnTo>
                  <a:pt x="2723197" y="1058227"/>
                </a:lnTo>
                <a:lnTo>
                  <a:pt x="2723197" y="1057275"/>
                </a:lnTo>
                <a:cubicBezTo>
                  <a:pt x="2762250" y="1057275"/>
                  <a:pt x="2794635" y="1025842"/>
                  <a:pt x="2794635" y="985837"/>
                </a:cubicBezTo>
                <a:close/>
                <a:moveTo>
                  <a:pt x="19051" y="706754"/>
                </a:moveTo>
                <a:lnTo>
                  <a:pt x="20003" y="706754"/>
                </a:lnTo>
                <a:lnTo>
                  <a:pt x="20956" y="706754"/>
                </a:lnTo>
                <a:cubicBezTo>
                  <a:pt x="20956" y="709612"/>
                  <a:pt x="22861" y="711517"/>
                  <a:pt x="25718" y="711517"/>
                </a:cubicBezTo>
                <a:lnTo>
                  <a:pt x="25718" y="713422"/>
                </a:lnTo>
                <a:cubicBezTo>
                  <a:pt x="22861" y="713422"/>
                  <a:pt x="20956" y="715327"/>
                  <a:pt x="20956" y="718184"/>
                </a:cubicBezTo>
                <a:lnTo>
                  <a:pt x="19051" y="718184"/>
                </a:lnTo>
                <a:cubicBezTo>
                  <a:pt x="19051" y="715327"/>
                  <a:pt x="16193" y="713422"/>
                  <a:pt x="14288" y="713422"/>
                </a:cubicBezTo>
                <a:lnTo>
                  <a:pt x="14288" y="711517"/>
                </a:lnTo>
                <a:cubicBezTo>
                  <a:pt x="17145" y="711517"/>
                  <a:pt x="19051" y="709612"/>
                  <a:pt x="19051" y="706754"/>
                </a:cubicBezTo>
                <a:close/>
                <a:moveTo>
                  <a:pt x="365760" y="699135"/>
                </a:moveTo>
                <a:lnTo>
                  <a:pt x="366713" y="699135"/>
                </a:lnTo>
                <a:lnTo>
                  <a:pt x="367665" y="699135"/>
                </a:lnTo>
                <a:cubicBezTo>
                  <a:pt x="367665" y="705802"/>
                  <a:pt x="373380" y="710565"/>
                  <a:pt x="379095" y="710565"/>
                </a:cubicBezTo>
                <a:lnTo>
                  <a:pt x="379095" y="711517"/>
                </a:lnTo>
                <a:lnTo>
                  <a:pt x="379095" y="712470"/>
                </a:lnTo>
                <a:cubicBezTo>
                  <a:pt x="372428" y="712470"/>
                  <a:pt x="367665" y="718185"/>
                  <a:pt x="367665" y="723900"/>
                </a:cubicBezTo>
                <a:lnTo>
                  <a:pt x="365760" y="723900"/>
                </a:lnTo>
                <a:cubicBezTo>
                  <a:pt x="365760" y="718185"/>
                  <a:pt x="360998" y="713423"/>
                  <a:pt x="354330" y="712470"/>
                </a:cubicBezTo>
                <a:lnTo>
                  <a:pt x="354330" y="710565"/>
                </a:lnTo>
                <a:cubicBezTo>
                  <a:pt x="360998" y="710565"/>
                  <a:pt x="365760" y="704850"/>
                  <a:pt x="365760" y="699135"/>
                </a:cubicBezTo>
                <a:close/>
                <a:moveTo>
                  <a:pt x="712470" y="694372"/>
                </a:moveTo>
                <a:lnTo>
                  <a:pt x="713423" y="694372"/>
                </a:lnTo>
                <a:lnTo>
                  <a:pt x="714375" y="694372"/>
                </a:lnTo>
                <a:cubicBezTo>
                  <a:pt x="714375" y="703897"/>
                  <a:pt x="721995" y="711517"/>
                  <a:pt x="731520" y="711517"/>
                </a:cubicBezTo>
                <a:lnTo>
                  <a:pt x="731520" y="712470"/>
                </a:lnTo>
                <a:lnTo>
                  <a:pt x="731520" y="713422"/>
                </a:lnTo>
                <a:cubicBezTo>
                  <a:pt x="721995" y="713422"/>
                  <a:pt x="714375" y="721042"/>
                  <a:pt x="714375" y="730567"/>
                </a:cubicBezTo>
                <a:lnTo>
                  <a:pt x="713423" y="730567"/>
                </a:lnTo>
                <a:lnTo>
                  <a:pt x="712470" y="730567"/>
                </a:lnTo>
                <a:cubicBezTo>
                  <a:pt x="712470" y="721042"/>
                  <a:pt x="704850" y="713422"/>
                  <a:pt x="695325" y="713422"/>
                </a:cubicBezTo>
                <a:lnTo>
                  <a:pt x="695325" y="711517"/>
                </a:lnTo>
                <a:cubicBezTo>
                  <a:pt x="704850" y="711517"/>
                  <a:pt x="712470" y="703897"/>
                  <a:pt x="712470" y="694372"/>
                </a:cubicBezTo>
                <a:close/>
                <a:moveTo>
                  <a:pt x="1060132" y="688657"/>
                </a:moveTo>
                <a:lnTo>
                  <a:pt x="1061085" y="688657"/>
                </a:lnTo>
                <a:lnTo>
                  <a:pt x="1062037" y="688657"/>
                </a:lnTo>
                <a:cubicBezTo>
                  <a:pt x="1062037" y="701039"/>
                  <a:pt x="1072515" y="711517"/>
                  <a:pt x="1084897" y="711517"/>
                </a:cubicBezTo>
                <a:lnTo>
                  <a:pt x="1084897" y="712470"/>
                </a:lnTo>
                <a:lnTo>
                  <a:pt x="1084897" y="713422"/>
                </a:lnTo>
                <a:cubicBezTo>
                  <a:pt x="1072515" y="713422"/>
                  <a:pt x="1062037" y="723899"/>
                  <a:pt x="1062037" y="736282"/>
                </a:cubicBezTo>
                <a:lnTo>
                  <a:pt x="1061085" y="736282"/>
                </a:lnTo>
                <a:lnTo>
                  <a:pt x="1060132" y="736282"/>
                </a:lnTo>
                <a:cubicBezTo>
                  <a:pt x="1060132" y="722947"/>
                  <a:pt x="1049655" y="713422"/>
                  <a:pt x="1037272" y="713422"/>
                </a:cubicBezTo>
                <a:lnTo>
                  <a:pt x="1037272" y="711517"/>
                </a:lnTo>
                <a:cubicBezTo>
                  <a:pt x="1049655" y="711517"/>
                  <a:pt x="1060132" y="701039"/>
                  <a:pt x="1060132" y="688657"/>
                </a:cubicBezTo>
                <a:close/>
                <a:moveTo>
                  <a:pt x="1406842" y="681037"/>
                </a:moveTo>
                <a:lnTo>
                  <a:pt x="1407795" y="681037"/>
                </a:lnTo>
                <a:lnTo>
                  <a:pt x="1408747" y="681037"/>
                </a:lnTo>
                <a:cubicBezTo>
                  <a:pt x="1408747" y="697229"/>
                  <a:pt x="1422082" y="710564"/>
                  <a:pt x="1438275" y="710564"/>
                </a:cubicBezTo>
                <a:lnTo>
                  <a:pt x="1438275" y="711517"/>
                </a:lnTo>
                <a:lnTo>
                  <a:pt x="1438275" y="712470"/>
                </a:lnTo>
                <a:cubicBezTo>
                  <a:pt x="1422082" y="712470"/>
                  <a:pt x="1408747" y="725804"/>
                  <a:pt x="1408747" y="741997"/>
                </a:cubicBezTo>
                <a:lnTo>
                  <a:pt x="1407795" y="741997"/>
                </a:lnTo>
                <a:lnTo>
                  <a:pt x="1406842" y="741997"/>
                </a:lnTo>
                <a:cubicBezTo>
                  <a:pt x="1406842" y="725804"/>
                  <a:pt x="1393507" y="712470"/>
                  <a:pt x="1377315" y="712470"/>
                </a:cubicBezTo>
                <a:lnTo>
                  <a:pt x="1377315" y="711517"/>
                </a:lnTo>
                <a:lnTo>
                  <a:pt x="1377315" y="710564"/>
                </a:lnTo>
                <a:cubicBezTo>
                  <a:pt x="1393507" y="710564"/>
                  <a:pt x="1406842" y="697229"/>
                  <a:pt x="1406842" y="681037"/>
                </a:cubicBezTo>
                <a:close/>
                <a:moveTo>
                  <a:pt x="1753553" y="675322"/>
                </a:moveTo>
                <a:lnTo>
                  <a:pt x="1754505" y="675322"/>
                </a:lnTo>
                <a:lnTo>
                  <a:pt x="1755458" y="675322"/>
                </a:lnTo>
                <a:cubicBezTo>
                  <a:pt x="1755458" y="694372"/>
                  <a:pt x="1771650" y="710564"/>
                  <a:pt x="1790700" y="710564"/>
                </a:cubicBezTo>
                <a:lnTo>
                  <a:pt x="1790700" y="712470"/>
                </a:lnTo>
                <a:cubicBezTo>
                  <a:pt x="1771650" y="712470"/>
                  <a:pt x="1755458" y="728662"/>
                  <a:pt x="1755458" y="747712"/>
                </a:cubicBezTo>
                <a:lnTo>
                  <a:pt x="1754505" y="747712"/>
                </a:lnTo>
                <a:lnTo>
                  <a:pt x="1753553" y="747712"/>
                </a:lnTo>
                <a:cubicBezTo>
                  <a:pt x="1753553" y="728662"/>
                  <a:pt x="1737360" y="712470"/>
                  <a:pt x="1718310" y="712470"/>
                </a:cubicBezTo>
                <a:lnTo>
                  <a:pt x="1718310" y="711517"/>
                </a:lnTo>
                <a:lnTo>
                  <a:pt x="1718310" y="710564"/>
                </a:lnTo>
                <a:cubicBezTo>
                  <a:pt x="1737360" y="710564"/>
                  <a:pt x="1753553" y="694372"/>
                  <a:pt x="1753553" y="675322"/>
                </a:cubicBezTo>
                <a:close/>
                <a:moveTo>
                  <a:pt x="2100262" y="669607"/>
                </a:moveTo>
                <a:lnTo>
                  <a:pt x="2101215" y="669607"/>
                </a:lnTo>
                <a:lnTo>
                  <a:pt x="2102168" y="669607"/>
                </a:lnTo>
                <a:cubicBezTo>
                  <a:pt x="2102168" y="691514"/>
                  <a:pt x="2120265" y="710564"/>
                  <a:pt x="2143125" y="710564"/>
                </a:cubicBezTo>
                <a:lnTo>
                  <a:pt x="2143125" y="711517"/>
                </a:lnTo>
                <a:lnTo>
                  <a:pt x="2143125" y="712470"/>
                </a:lnTo>
                <a:cubicBezTo>
                  <a:pt x="2121218" y="712470"/>
                  <a:pt x="2102168" y="730567"/>
                  <a:pt x="2102168" y="753427"/>
                </a:cubicBezTo>
                <a:lnTo>
                  <a:pt x="2101215" y="753427"/>
                </a:lnTo>
                <a:lnTo>
                  <a:pt x="2100262" y="753427"/>
                </a:lnTo>
                <a:cubicBezTo>
                  <a:pt x="2100262" y="731520"/>
                  <a:pt x="2082165" y="712470"/>
                  <a:pt x="2059305" y="712470"/>
                </a:cubicBezTo>
                <a:lnTo>
                  <a:pt x="2059305" y="711517"/>
                </a:lnTo>
                <a:lnTo>
                  <a:pt x="2059305" y="710564"/>
                </a:lnTo>
                <a:cubicBezTo>
                  <a:pt x="2081212" y="710564"/>
                  <a:pt x="2100262" y="692467"/>
                  <a:pt x="2100262" y="669607"/>
                </a:cubicBezTo>
                <a:close/>
                <a:moveTo>
                  <a:pt x="2447925" y="662939"/>
                </a:moveTo>
                <a:lnTo>
                  <a:pt x="2448878" y="662939"/>
                </a:lnTo>
                <a:lnTo>
                  <a:pt x="2449830" y="662939"/>
                </a:lnTo>
                <a:cubicBezTo>
                  <a:pt x="2449830" y="689609"/>
                  <a:pt x="2471738" y="710564"/>
                  <a:pt x="2497455" y="710564"/>
                </a:cubicBezTo>
                <a:lnTo>
                  <a:pt x="2497455" y="712469"/>
                </a:lnTo>
                <a:cubicBezTo>
                  <a:pt x="2470785" y="712469"/>
                  <a:pt x="2449830" y="733424"/>
                  <a:pt x="2449830" y="760094"/>
                </a:cubicBezTo>
                <a:lnTo>
                  <a:pt x="2448878" y="760094"/>
                </a:lnTo>
                <a:lnTo>
                  <a:pt x="2447925" y="760094"/>
                </a:lnTo>
                <a:cubicBezTo>
                  <a:pt x="2447925" y="734377"/>
                  <a:pt x="2426970" y="713422"/>
                  <a:pt x="2400300" y="712469"/>
                </a:cubicBezTo>
                <a:lnTo>
                  <a:pt x="2400300" y="710564"/>
                </a:lnTo>
                <a:cubicBezTo>
                  <a:pt x="2426970" y="710564"/>
                  <a:pt x="2447925" y="689609"/>
                  <a:pt x="2447925" y="662939"/>
                </a:cubicBezTo>
                <a:close/>
                <a:moveTo>
                  <a:pt x="2794635" y="658177"/>
                </a:moveTo>
                <a:lnTo>
                  <a:pt x="2795588" y="658177"/>
                </a:lnTo>
                <a:lnTo>
                  <a:pt x="2796540" y="658177"/>
                </a:lnTo>
                <a:cubicBezTo>
                  <a:pt x="2796540" y="687704"/>
                  <a:pt x="2820353" y="711517"/>
                  <a:pt x="2849880" y="711517"/>
                </a:cubicBezTo>
                <a:lnTo>
                  <a:pt x="2849880" y="712470"/>
                </a:lnTo>
                <a:lnTo>
                  <a:pt x="2849880" y="713422"/>
                </a:lnTo>
                <a:cubicBezTo>
                  <a:pt x="2820353" y="713422"/>
                  <a:pt x="2796540" y="737235"/>
                  <a:pt x="2796540" y="766762"/>
                </a:cubicBezTo>
                <a:lnTo>
                  <a:pt x="2795588" y="766762"/>
                </a:lnTo>
                <a:lnTo>
                  <a:pt x="2794635" y="766762"/>
                </a:lnTo>
                <a:cubicBezTo>
                  <a:pt x="2794635" y="737235"/>
                  <a:pt x="2770823" y="713422"/>
                  <a:pt x="2741295" y="713422"/>
                </a:cubicBezTo>
                <a:lnTo>
                  <a:pt x="2741295" y="711517"/>
                </a:lnTo>
                <a:cubicBezTo>
                  <a:pt x="2770823" y="711517"/>
                  <a:pt x="2794635" y="687704"/>
                  <a:pt x="2794635" y="658177"/>
                </a:cubicBezTo>
                <a:close/>
                <a:moveTo>
                  <a:pt x="19050" y="360997"/>
                </a:moveTo>
                <a:lnTo>
                  <a:pt x="20956" y="360997"/>
                </a:lnTo>
                <a:cubicBezTo>
                  <a:pt x="20956" y="362902"/>
                  <a:pt x="21908" y="363854"/>
                  <a:pt x="23813" y="363854"/>
                </a:cubicBezTo>
                <a:lnTo>
                  <a:pt x="23813" y="364807"/>
                </a:lnTo>
                <a:lnTo>
                  <a:pt x="23813" y="365760"/>
                </a:lnTo>
                <a:cubicBezTo>
                  <a:pt x="21908" y="365760"/>
                  <a:pt x="20956" y="366712"/>
                  <a:pt x="20956" y="368617"/>
                </a:cubicBezTo>
                <a:lnTo>
                  <a:pt x="19050" y="368617"/>
                </a:lnTo>
                <a:cubicBezTo>
                  <a:pt x="19050" y="366712"/>
                  <a:pt x="18098" y="365760"/>
                  <a:pt x="16193" y="365760"/>
                </a:cubicBezTo>
                <a:lnTo>
                  <a:pt x="16193" y="364807"/>
                </a:lnTo>
                <a:lnTo>
                  <a:pt x="16193" y="363854"/>
                </a:lnTo>
                <a:cubicBezTo>
                  <a:pt x="18098" y="363854"/>
                  <a:pt x="19050" y="362902"/>
                  <a:pt x="19050" y="360997"/>
                </a:cubicBezTo>
                <a:close/>
                <a:moveTo>
                  <a:pt x="365760" y="357187"/>
                </a:moveTo>
                <a:lnTo>
                  <a:pt x="366712" y="357187"/>
                </a:lnTo>
                <a:lnTo>
                  <a:pt x="367665" y="357187"/>
                </a:lnTo>
                <a:cubicBezTo>
                  <a:pt x="367665" y="360997"/>
                  <a:pt x="370522" y="363855"/>
                  <a:pt x="374332" y="363855"/>
                </a:cubicBezTo>
                <a:lnTo>
                  <a:pt x="374332" y="364807"/>
                </a:lnTo>
                <a:lnTo>
                  <a:pt x="374332" y="365760"/>
                </a:lnTo>
                <a:cubicBezTo>
                  <a:pt x="370522" y="365760"/>
                  <a:pt x="367665" y="368617"/>
                  <a:pt x="367665" y="372427"/>
                </a:cubicBezTo>
                <a:lnTo>
                  <a:pt x="366712" y="372427"/>
                </a:lnTo>
                <a:lnTo>
                  <a:pt x="365760" y="372427"/>
                </a:lnTo>
                <a:cubicBezTo>
                  <a:pt x="365760" y="368617"/>
                  <a:pt x="362902" y="365760"/>
                  <a:pt x="359092" y="365760"/>
                </a:cubicBezTo>
                <a:lnTo>
                  <a:pt x="359092" y="364807"/>
                </a:lnTo>
                <a:lnTo>
                  <a:pt x="359092" y="363855"/>
                </a:lnTo>
                <a:cubicBezTo>
                  <a:pt x="362902" y="363855"/>
                  <a:pt x="365760" y="360997"/>
                  <a:pt x="365760" y="357187"/>
                </a:cubicBezTo>
                <a:close/>
                <a:moveTo>
                  <a:pt x="713422" y="352425"/>
                </a:moveTo>
                <a:lnTo>
                  <a:pt x="714375" y="352425"/>
                </a:lnTo>
                <a:lnTo>
                  <a:pt x="715327" y="352425"/>
                </a:lnTo>
                <a:cubicBezTo>
                  <a:pt x="715327" y="359093"/>
                  <a:pt x="721042" y="363855"/>
                  <a:pt x="726757" y="363855"/>
                </a:cubicBezTo>
                <a:lnTo>
                  <a:pt x="726757" y="365760"/>
                </a:lnTo>
                <a:cubicBezTo>
                  <a:pt x="720090" y="365760"/>
                  <a:pt x="715327" y="371475"/>
                  <a:pt x="715327" y="377190"/>
                </a:cubicBezTo>
                <a:lnTo>
                  <a:pt x="713422" y="377190"/>
                </a:lnTo>
                <a:cubicBezTo>
                  <a:pt x="713422" y="370523"/>
                  <a:pt x="707707" y="365760"/>
                  <a:pt x="701992" y="365760"/>
                </a:cubicBezTo>
                <a:lnTo>
                  <a:pt x="701992" y="364807"/>
                </a:lnTo>
                <a:lnTo>
                  <a:pt x="701992" y="363855"/>
                </a:lnTo>
                <a:cubicBezTo>
                  <a:pt x="708660" y="363855"/>
                  <a:pt x="713422" y="358140"/>
                  <a:pt x="713422" y="352425"/>
                </a:cubicBezTo>
                <a:close/>
                <a:moveTo>
                  <a:pt x="1060132" y="348614"/>
                </a:moveTo>
                <a:lnTo>
                  <a:pt x="1062037" y="348614"/>
                </a:lnTo>
                <a:cubicBezTo>
                  <a:pt x="1062037" y="357187"/>
                  <a:pt x="1068705" y="363854"/>
                  <a:pt x="1077277" y="363854"/>
                </a:cubicBezTo>
                <a:lnTo>
                  <a:pt x="1077277" y="365759"/>
                </a:lnTo>
                <a:cubicBezTo>
                  <a:pt x="1068705" y="365759"/>
                  <a:pt x="1062037" y="372427"/>
                  <a:pt x="1062037" y="380999"/>
                </a:cubicBezTo>
                <a:lnTo>
                  <a:pt x="1060132" y="380999"/>
                </a:lnTo>
                <a:cubicBezTo>
                  <a:pt x="1060132" y="372427"/>
                  <a:pt x="1053465" y="365759"/>
                  <a:pt x="1044892" y="365759"/>
                </a:cubicBezTo>
                <a:lnTo>
                  <a:pt x="1044892" y="364807"/>
                </a:lnTo>
                <a:lnTo>
                  <a:pt x="1044892" y="363854"/>
                </a:lnTo>
                <a:cubicBezTo>
                  <a:pt x="1053465" y="363854"/>
                  <a:pt x="1060132" y="357187"/>
                  <a:pt x="1060132" y="348614"/>
                </a:cubicBezTo>
                <a:close/>
                <a:moveTo>
                  <a:pt x="1406842" y="345757"/>
                </a:moveTo>
                <a:lnTo>
                  <a:pt x="1408747" y="345757"/>
                </a:lnTo>
                <a:cubicBezTo>
                  <a:pt x="1408747" y="356235"/>
                  <a:pt x="1417320" y="364807"/>
                  <a:pt x="1427797" y="364807"/>
                </a:cubicBezTo>
                <a:lnTo>
                  <a:pt x="1427797" y="366712"/>
                </a:lnTo>
                <a:cubicBezTo>
                  <a:pt x="1417320" y="366712"/>
                  <a:pt x="1408747" y="375285"/>
                  <a:pt x="1408747" y="385762"/>
                </a:cubicBezTo>
                <a:lnTo>
                  <a:pt x="1406842" y="385762"/>
                </a:lnTo>
                <a:cubicBezTo>
                  <a:pt x="1406842" y="375285"/>
                  <a:pt x="1398270" y="366712"/>
                  <a:pt x="1387792" y="366712"/>
                </a:cubicBezTo>
                <a:lnTo>
                  <a:pt x="1387792" y="364807"/>
                </a:lnTo>
                <a:cubicBezTo>
                  <a:pt x="1398270" y="364807"/>
                  <a:pt x="1406842" y="356235"/>
                  <a:pt x="1406842" y="345757"/>
                </a:cubicBezTo>
                <a:close/>
                <a:moveTo>
                  <a:pt x="1753552" y="341947"/>
                </a:moveTo>
                <a:lnTo>
                  <a:pt x="1754505" y="341947"/>
                </a:lnTo>
                <a:lnTo>
                  <a:pt x="1755457" y="341947"/>
                </a:lnTo>
                <a:cubicBezTo>
                  <a:pt x="1755457" y="354329"/>
                  <a:pt x="1765934" y="364807"/>
                  <a:pt x="1778317" y="364807"/>
                </a:cubicBezTo>
                <a:lnTo>
                  <a:pt x="1778317" y="365760"/>
                </a:lnTo>
                <a:lnTo>
                  <a:pt x="1778317" y="366712"/>
                </a:lnTo>
                <a:cubicBezTo>
                  <a:pt x="1765934" y="366712"/>
                  <a:pt x="1755457" y="377189"/>
                  <a:pt x="1755457" y="389572"/>
                </a:cubicBezTo>
                <a:lnTo>
                  <a:pt x="1754505" y="389572"/>
                </a:lnTo>
                <a:lnTo>
                  <a:pt x="1753552" y="389572"/>
                </a:lnTo>
                <a:cubicBezTo>
                  <a:pt x="1753552" y="377189"/>
                  <a:pt x="1743075" y="366712"/>
                  <a:pt x="1730692" y="366712"/>
                </a:cubicBezTo>
                <a:lnTo>
                  <a:pt x="1730692" y="364807"/>
                </a:lnTo>
                <a:cubicBezTo>
                  <a:pt x="1743075" y="364807"/>
                  <a:pt x="1753552" y="354329"/>
                  <a:pt x="1753552" y="341947"/>
                </a:cubicBezTo>
                <a:close/>
                <a:moveTo>
                  <a:pt x="2101215" y="336232"/>
                </a:moveTo>
                <a:lnTo>
                  <a:pt x="2103120" y="336232"/>
                </a:lnTo>
                <a:cubicBezTo>
                  <a:pt x="2103120" y="351472"/>
                  <a:pt x="2115503" y="363855"/>
                  <a:pt x="2130743" y="363855"/>
                </a:cubicBezTo>
                <a:lnTo>
                  <a:pt x="2130743" y="365760"/>
                </a:lnTo>
                <a:cubicBezTo>
                  <a:pt x="2115503" y="365760"/>
                  <a:pt x="2103120" y="378142"/>
                  <a:pt x="2103120" y="393382"/>
                </a:cubicBezTo>
                <a:lnTo>
                  <a:pt x="2101215" y="393382"/>
                </a:lnTo>
                <a:cubicBezTo>
                  <a:pt x="2101215" y="378142"/>
                  <a:pt x="2088833" y="366712"/>
                  <a:pt x="2073593" y="365760"/>
                </a:cubicBezTo>
                <a:lnTo>
                  <a:pt x="2073593" y="363855"/>
                </a:lnTo>
                <a:cubicBezTo>
                  <a:pt x="2088833" y="363855"/>
                  <a:pt x="2101215" y="351472"/>
                  <a:pt x="2101215" y="336232"/>
                </a:cubicBezTo>
                <a:close/>
                <a:moveTo>
                  <a:pt x="2447925" y="333375"/>
                </a:moveTo>
                <a:lnTo>
                  <a:pt x="2449831" y="333375"/>
                </a:lnTo>
                <a:cubicBezTo>
                  <a:pt x="2449831" y="350520"/>
                  <a:pt x="2464118" y="364807"/>
                  <a:pt x="2481263" y="364807"/>
                </a:cubicBezTo>
                <a:lnTo>
                  <a:pt x="2481263" y="366713"/>
                </a:lnTo>
                <a:cubicBezTo>
                  <a:pt x="2464118" y="366713"/>
                  <a:pt x="2449831" y="381000"/>
                  <a:pt x="2449831" y="398145"/>
                </a:cubicBezTo>
                <a:lnTo>
                  <a:pt x="2447925" y="398145"/>
                </a:lnTo>
                <a:cubicBezTo>
                  <a:pt x="2447925" y="380048"/>
                  <a:pt x="2433638" y="366713"/>
                  <a:pt x="2416493" y="366713"/>
                </a:cubicBezTo>
                <a:lnTo>
                  <a:pt x="2416493" y="364807"/>
                </a:lnTo>
                <a:cubicBezTo>
                  <a:pt x="2433638" y="364807"/>
                  <a:pt x="2447925" y="350520"/>
                  <a:pt x="2447925" y="333375"/>
                </a:cubicBezTo>
                <a:close/>
                <a:moveTo>
                  <a:pt x="2794635" y="329564"/>
                </a:moveTo>
                <a:lnTo>
                  <a:pt x="2795588" y="329564"/>
                </a:lnTo>
                <a:lnTo>
                  <a:pt x="2796540" y="329564"/>
                </a:lnTo>
                <a:cubicBezTo>
                  <a:pt x="2796540" y="348614"/>
                  <a:pt x="2812733" y="364807"/>
                  <a:pt x="2831783" y="364807"/>
                </a:cubicBezTo>
                <a:lnTo>
                  <a:pt x="2831783" y="365759"/>
                </a:lnTo>
                <a:lnTo>
                  <a:pt x="2831783" y="366712"/>
                </a:lnTo>
                <a:cubicBezTo>
                  <a:pt x="2812733" y="366712"/>
                  <a:pt x="2796540" y="382904"/>
                  <a:pt x="2796540" y="401954"/>
                </a:cubicBezTo>
                <a:lnTo>
                  <a:pt x="2795588" y="401954"/>
                </a:lnTo>
                <a:lnTo>
                  <a:pt x="2794635" y="401954"/>
                </a:lnTo>
                <a:cubicBezTo>
                  <a:pt x="2794635" y="381952"/>
                  <a:pt x="2779395" y="366712"/>
                  <a:pt x="2759393" y="366712"/>
                </a:cubicBezTo>
                <a:lnTo>
                  <a:pt x="2759393" y="364807"/>
                </a:lnTo>
                <a:cubicBezTo>
                  <a:pt x="2778443" y="364807"/>
                  <a:pt x="2794635" y="348614"/>
                  <a:pt x="2794635" y="329564"/>
                </a:cubicBezTo>
                <a:close/>
                <a:moveTo>
                  <a:pt x="19050" y="16192"/>
                </a:moveTo>
                <a:lnTo>
                  <a:pt x="20003" y="16192"/>
                </a:lnTo>
                <a:lnTo>
                  <a:pt x="20955" y="16192"/>
                </a:lnTo>
                <a:cubicBezTo>
                  <a:pt x="20955" y="17145"/>
                  <a:pt x="21908" y="17145"/>
                  <a:pt x="21908" y="17145"/>
                </a:cubicBezTo>
                <a:lnTo>
                  <a:pt x="21908" y="18097"/>
                </a:lnTo>
                <a:lnTo>
                  <a:pt x="21908" y="19050"/>
                </a:lnTo>
                <a:cubicBezTo>
                  <a:pt x="20955" y="19050"/>
                  <a:pt x="20955" y="20002"/>
                  <a:pt x="20955" y="20002"/>
                </a:cubicBezTo>
                <a:lnTo>
                  <a:pt x="20003" y="20002"/>
                </a:lnTo>
                <a:lnTo>
                  <a:pt x="19050" y="20002"/>
                </a:lnTo>
                <a:cubicBezTo>
                  <a:pt x="19050" y="19050"/>
                  <a:pt x="18098" y="19050"/>
                  <a:pt x="18098" y="19050"/>
                </a:cubicBezTo>
                <a:lnTo>
                  <a:pt x="18098" y="18097"/>
                </a:lnTo>
                <a:lnTo>
                  <a:pt x="18098" y="17145"/>
                </a:lnTo>
                <a:cubicBezTo>
                  <a:pt x="19050" y="17145"/>
                  <a:pt x="19050" y="16192"/>
                  <a:pt x="19050" y="16192"/>
                </a:cubicBezTo>
                <a:close/>
                <a:moveTo>
                  <a:pt x="365760" y="14287"/>
                </a:moveTo>
                <a:lnTo>
                  <a:pt x="367665" y="14287"/>
                </a:lnTo>
                <a:cubicBezTo>
                  <a:pt x="367665" y="16192"/>
                  <a:pt x="368617" y="17145"/>
                  <a:pt x="370522" y="17145"/>
                </a:cubicBezTo>
                <a:lnTo>
                  <a:pt x="370522" y="20002"/>
                </a:lnTo>
                <a:cubicBezTo>
                  <a:pt x="368617" y="20002"/>
                  <a:pt x="367665" y="20954"/>
                  <a:pt x="367665" y="22860"/>
                </a:cubicBezTo>
                <a:lnTo>
                  <a:pt x="365760" y="22860"/>
                </a:lnTo>
                <a:cubicBezTo>
                  <a:pt x="365760" y="20954"/>
                  <a:pt x="364807" y="20002"/>
                  <a:pt x="362902" y="19050"/>
                </a:cubicBezTo>
                <a:lnTo>
                  <a:pt x="362902" y="17145"/>
                </a:lnTo>
                <a:cubicBezTo>
                  <a:pt x="364807" y="17145"/>
                  <a:pt x="365760" y="16192"/>
                  <a:pt x="365760" y="14287"/>
                </a:cubicBezTo>
                <a:close/>
                <a:moveTo>
                  <a:pt x="712471" y="12382"/>
                </a:moveTo>
                <a:lnTo>
                  <a:pt x="714375" y="12382"/>
                </a:lnTo>
                <a:cubicBezTo>
                  <a:pt x="714375" y="15239"/>
                  <a:pt x="716280" y="17145"/>
                  <a:pt x="719138" y="17145"/>
                </a:cubicBezTo>
                <a:lnTo>
                  <a:pt x="719138" y="18097"/>
                </a:lnTo>
                <a:lnTo>
                  <a:pt x="719138" y="20002"/>
                </a:lnTo>
                <a:cubicBezTo>
                  <a:pt x="716280" y="20002"/>
                  <a:pt x="714375" y="21907"/>
                  <a:pt x="714375" y="24764"/>
                </a:cubicBezTo>
                <a:lnTo>
                  <a:pt x="713423" y="24764"/>
                </a:lnTo>
                <a:lnTo>
                  <a:pt x="712471" y="24764"/>
                </a:lnTo>
                <a:cubicBezTo>
                  <a:pt x="712471" y="21907"/>
                  <a:pt x="710565" y="20002"/>
                  <a:pt x="707708" y="19049"/>
                </a:cubicBezTo>
                <a:lnTo>
                  <a:pt x="707708" y="17145"/>
                </a:lnTo>
                <a:cubicBezTo>
                  <a:pt x="710565" y="17145"/>
                  <a:pt x="712471" y="15239"/>
                  <a:pt x="712471" y="12382"/>
                </a:cubicBezTo>
                <a:close/>
                <a:moveTo>
                  <a:pt x="1059180" y="10477"/>
                </a:moveTo>
                <a:lnTo>
                  <a:pt x="1060133" y="10477"/>
                </a:lnTo>
                <a:lnTo>
                  <a:pt x="1061085" y="10477"/>
                </a:lnTo>
                <a:cubicBezTo>
                  <a:pt x="1061085" y="14287"/>
                  <a:pt x="1063943" y="17145"/>
                  <a:pt x="1067753" y="17145"/>
                </a:cubicBezTo>
                <a:lnTo>
                  <a:pt x="1067753" y="19050"/>
                </a:lnTo>
                <a:cubicBezTo>
                  <a:pt x="1063943" y="19050"/>
                  <a:pt x="1061085" y="21907"/>
                  <a:pt x="1061085" y="25717"/>
                </a:cubicBezTo>
                <a:lnTo>
                  <a:pt x="1060133" y="25717"/>
                </a:lnTo>
                <a:lnTo>
                  <a:pt x="1059180" y="25717"/>
                </a:lnTo>
                <a:cubicBezTo>
                  <a:pt x="1059180" y="21907"/>
                  <a:pt x="1056323" y="19050"/>
                  <a:pt x="1052513" y="19050"/>
                </a:cubicBezTo>
                <a:lnTo>
                  <a:pt x="1052513" y="18097"/>
                </a:lnTo>
                <a:lnTo>
                  <a:pt x="1052513" y="17145"/>
                </a:lnTo>
                <a:cubicBezTo>
                  <a:pt x="1056323" y="17145"/>
                  <a:pt x="1059180" y="14287"/>
                  <a:pt x="1059180" y="10477"/>
                </a:cubicBezTo>
                <a:close/>
                <a:moveTo>
                  <a:pt x="1406842" y="8572"/>
                </a:moveTo>
                <a:lnTo>
                  <a:pt x="1408747" y="8572"/>
                </a:lnTo>
                <a:cubicBezTo>
                  <a:pt x="1408747" y="13335"/>
                  <a:pt x="1412558" y="17145"/>
                  <a:pt x="1417320" y="17145"/>
                </a:cubicBezTo>
                <a:lnTo>
                  <a:pt x="1417320" y="18097"/>
                </a:lnTo>
                <a:lnTo>
                  <a:pt x="1417320" y="20002"/>
                </a:lnTo>
                <a:cubicBezTo>
                  <a:pt x="1412558" y="20002"/>
                  <a:pt x="1408747" y="23812"/>
                  <a:pt x="1408747" y="28575"/>
                </a:cubicBezTo>
                <a:lnTo>
                  <a:pt x="1406842" y="28575"/>
                </a:lnTo>
                <a:cubicBezTo>
                  <a:pt x="1406842" y="23812"/>
                  <a:pt x="1403033" y="20002"/>
                  <a:pt x="1398270" y="19049"/>
                </a:cubicBezTo>
                <a:lnTo>
                  <a:pt x="1398270" y="17145"/>
                </a:lnTo>
                <a:cubicBezTo>
                  <a:pt x="1403033" y="17145"/>
                  <a:pt x="1406842" y="13335"/>
                  <a:pt x="1406842" y="8572"/>
                </a:cubicBezTo>
                <a:close/>
                <a:moveTo>
                  <a:pt x="1754505" y="5714"/>
                </a:moveTo>
                <a:lnTo>
                  <a:pt x="1755458" y="5714"/>
                </a:lnTo>
                <a:lnTo>
                  <a:pt x="1756410" y="5714"/>
                </a:lnTo>
                <a:cubicBezTo>
                  <a:pt x="1756410" y="12382"/>
                  <a:pt x="1762125" y="17144"/>
                  <a:pt x="1767840" y="17144"/>
                </a:cubicBezTo>
                <a:lnTo>
                  <a:pt x="1767840" y="19049"/>
                </a:lnTo>
                <a:cubicBezTo>
                  <a:pt x="1761172" y="19049"/>
                  <a:pt x="1756410" y="24764"/>
                  <a:pt x="1756410" y="30479"/>
                </a:cubicBezTo>
                <a:lnTo>
                  <a:pt x="1755458" y="30479"/>
                </a:lnTo>
                <a:lnTo>
                  <a:pt x="1754505" y="30479"/>
                </a:lnTo>
                <a:cubicBezTo>
                  <a:pt x="1754505" y="23812"/>
                  <a:pt x="1748790" y="19049"/>
                  <a:pt x="1743075" y="19049"/>
                </a:cubicBezTo>
                <a:lnTo>
                  <a:pt x="1743075" y="18097"/>
                </a:lnTo>
                <a:lnTo>
                  <a:pt x="1743075" y="17144"/>
                </a:lnTo>
                <a:cubicBezTo>
                  <a:pt x="1749742" y="17144"/>
                  <a:pt x="1754505" y="11429"/>
                  <a:pt x="1754505" y="5714"/>
                </a:cubicBezTo>
                <a:close/>
                <a:moveTo>
                  <a:pt x="2101215" y="3810"/>
                </a:moveTo>
                <a:lnTo>
                  <a:pt x="2102168" y="3810"/>
                </a:lnTo>
                <a:lnTo>
                  <a:pt x="2103120" y="3810"/>
                </a:lnTo>
                <a:cubicBezTo>
                  <a:pt x="2103120" y="11430"/>
                  <a:pt x="2108835" y="17145"/>
                  <a:pt x="2116455" y="17145"/>
                </a:cubicBezTo>
                <a:lnTo>
                  <a:pt x="2116455" y="19050"/>
                </a:lnTo>
                <a:cubicBezTo>
                  <a:pt x="2108835" y="19050"/>
                  <a:pt x="2103120" y="24765"/>
                  <a:pt x="2103120" y="32385"/>
                </a:cubicBezTo>
                <a:lnTo>
                  <a:pt x="2101215" y="32385"/>
                </a:lnTo>
                <a:cubicBezTo>
                  <a:pt x="2101215" y="24765"/>
                  <a:pt x="2095500" y="19050"/>
                  <a:pt x="2087880" y="19050"/>
                </a:cubicBezTo>
                <a:lnTo>
                  <a:pt x="2087880" y="18098"/>
                </a:lnTo>
                <a:lnTo>
                  <a:pt x="2087880" y="17145"/>
                </a:lnTo>
                <a:cubicBezTo>
                  <a:pt x="2095500" y="17145"/>
                  <a:pt x="2101215" y="11430"/>
                  <a:pt x="2101215" y="3810"/>
                </a:cubicBezTo>
                <a:close/>
                <a:moveTo>
                  <a:pt x="2447925" y="1905"/>
                </a:moveTo>
                <a:lnTo>
                  <a:pt x="2449830" y="1905"/>
                </a:lnTo>
                <a:cubicBezTo>
                  <a:pt x="2449830" y="10477"/>
                  <a:pt x="2456498" y="17145"/>
                  <a:pt x="2465070" y="17145"/>
                </a:cubicBezTo>
                <a:lnTo>
                  <a:pt x="2465070" y="18098"/>
                </a:lnTo>
                <a:lnTo>
                  <a:pt x="2465070" y="19050"/>
                </a:lnTo>
                <a:cubicBezTo>
                  <a:pt x="2456498" y="19050"/>
                  <a:pt x="2449830" y="25717"/>
                  <a:pt x="2449830" y="34290"/>
                </a:cubicBezTo>
                <a:lnTo>
                  <a:pt x="2447925" y="34290"/>
                </a:lnTo>
                <a:cubicBezTo>
                  <a:pt x="2447925" y="25717"/>
                  <a:pt x="2441257" y="19050"/>
                  <a:pt x="2432685" y="19050"/>
                </a:cubicBezTo>
                <a:lnTo>
                  <a:pt x="2432685" y="18098"/>
                </a:lnTo>
                <a:lnTo>
                  <a:pt x="2432685" y="17145"/>
                </a:lnTo>
                <a:cubicBezTo>
                  <a:pt x="2441257" y="17145"/>
                  <a:pt x="2447925" y="10477"/>
                  <a:pt x="2447925" y="1905"/>
                </a:cubicBezTo>
                <a:close/>
                <a:moveTo>
                  <a:pt x="2794635" y="0"/>
                </a:moveTo>
                <a:lnTo>
                  <a:pt x="2795587" y="0"/>
                </a:lnTo>
                <a:lnTo>
                  <a:pt x="2796540" y="0"/>
                </a:lnTo>
                <a:cubicBezTo>
                  <a:pt x="2796540" y="9525"/>
                  <a:pt x="2804160" y="17145"/>
                  <a:pt x="2813685" y="17145"/>
                </a:cubicBezTo>
                <a:lnTo>
                  <a:pt x="2813685" y="20003"/>
                </a:lnTo>
                <a:cubicBezTo>
                  <a:pt x="2804160" y="20003"/>
                  <a:pt x="2796540" y="27623"/>
                  <a:pt x="2796540" y="37148"/>
                </a:cubicBezTo>
                <a:lnTo>
                  <a:pt x="2795587" y="37148"/>
                </a:lnTo>
                <a:lnTo>
                  <a:pt x="2794635" y="37148"/>
                </a:lnTo>
                <a:cubicBezTo>
                  <a:pt x="2794635" y="27623"/>
                  <a:pt x="2787015" y="20003"/>
                  <a:pt x="2777490" y="19050"/>
                </a:cubicBezTo>
                <a:lnTo>
                  <a:pt x="2777490" y="17145"/>
                </a:lnTo>
                <a:cubicBezTo>
                  <a:pt x="2787015" y="17145"/>
                  <a:pt x="2794635" y="9525"/>
                  <a:pt x="2794635" y="0"/>
                </a:cubicBezTo>
                <a:close/>
              </a:path>
            </a:pathLst>
          </a:cu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2700000" scaled="0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884CFB-5EF0-B242-8153-DCF8EA9052F6}"/>
              </a:ext>
            </a:extLst>
          </p:cNvPr>
          <p:cNvSpPr txBox="1"/>
          <p:nvPr userDrawn="1"/>
        </p:nvSpPr>
        <p:spPr>
          <a:xfrm>
            <a:off x="8525433" y="1066800"/>
            <a:ext cx="860612" cy="2194768"/>
          </a:xfrm>
          <a:prstGeom prst="rect">
            <a:avLst/>
          </a:prstGeom>
        </p:spPr>
        <p:txBody>
          <a:bodyPr wrap="square" lIns="0" tIns="0" rIns="0" bIns="91440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sz="12500" b="1">
                <a:solidFill>
                  <a:schemeClr val="bg1">
                    <a:lumMod val="85000"/>
                    <a:alpha val="60175"/>
                  </a:schemeClr>
                </a:solidFill>
                <a:latin typeface="Georgia" panose="02040502050405020303" pitchFamily="18" charset="0"/>
              </a:rPr>
              <a:t>“</a:t>
            </a:r>
          </a:p>
        </p:txBody>
      </p:sp>
      <p:sp>
        <p:nvSpPr>
          <p:cNvPr id="7" name="Title">
            <a:extLst>
              <a:ext uri="{FF2B5EF4-FFF2-40B4-BE49-F238E27FC236}">
                <a16:creationId xmlns:a16="http://schemas.microsoft.com/office/drawing/2014/main" id="{77797949-0526-E945-8574-08B5E9794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932329"/>
            <a:ext cx="7137482" cy="2194768"/>
          </a:xfrm>
          <a:prstGeom prst="rect">
            <a:avLst/>
          </a:prstGeom>
        </p:spPr>
        <p:txBody>
          <a:bodyPr lIns="0" tIns="0" rIns="0" bIns="0"/>
          <a:lstStyle>
            <a:lvl1pPr>
              <a:defRPr sz="4000" b="1">
                <a:solidFill>
                  <a:schemeClr val="tx1"/>
                </a:solidFill>
                <a:latin typeface="Georgia" panose="02040502050405020303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">
            <a:extLst>
              <a:ext uri="{FF2B5EF4-FFF2-40B4-BE49-F238E27FC236}">
                <a16:creationId xmlns:a16="http://schemas.microsoft.com/office/drawing/2014/main" id="{58FA73E0-75C7-2E41-9C7C-3F742DD3C392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8797064" y="1936888"/>
            <a:ext cx="2661405" cy="4069465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buNone/>
              <a:defRPr sz="2200" b="1" i="1"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defRPr sz="1200"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defRPr sz="1200"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defRPr sz="12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spcAft>
                <a:spcPts val="200"/>
              </a:spcAft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CF72D30F-3D46-D730-58A8-5B414D40BB0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31519" y="3261568"/>
            <a:ext cx="7137482" cy="295635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  <a:buNone/>
              <a:defRPr sz="1200"/>
            </a:lvl1pPr>
            <a:lvl2pPr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  <a:defRPr sz="1200"/>
            </a:lvl2pPr>
            <a:lvl3pPr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  <a:defRPr sz="1200"/>
            </a:lvl3pPr>
            <a:lvl4pPr>
              <a:lnSpc>
                <a:spcPct val="110000"/>
              </a:lnSpc>
              <a:spcBef>
                <a:spcPts val="0"/>
              </a:spcBef>
              <a:spcAft>
                <a:spcPts val="1800"/>
              </a:spcAft>
              <a:defRPr sz="12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36312D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C4B58C4-D6A0-D5F4-C720-C00E8DA0E5AB}"/>
              </a:ext>
            </a:extLst>
          </p:cNvPr>
          <p:cNvGrpSpPr/>
          <p:nvPr userDrawn="1"/>
        </p:nvGrpSpPr>
        <p:grpSpPr>
          <a:xfrm>
            <a:off x="9821208" y="6370064"/>
            <a:ext cx="1645859" cy="201757"/>
            <a:chOff x="3487075" y="6411984"/>
            <a:chExt cx="2373256" cy="290924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F7A7C174-4B5B-AA91-0D6F-81356721C824}"/>
                </a:ext>
              </a:extLst>
            </p:cNvPr>
            <p:cNvSpPr/>
            <p:nvPr/>
          </p:nvSpPr>
          <p:spPr>
            <a:xfrm>
              <a:off x="4927757" y="6418246"/>
              <a:ext cx="932574" cy="279510"/>
            </a:xfrm>
            <a:custGeom>
              <a:avLst/>
              <a:gdLst>
                <a:gd name="connsiteX0" fmla="*/ 569 w 932574"/>
                <a:gd name="connsiteY0" fmla="*/ 6831 h 279510"/>
                <a:gd name="connsiteX1" fmla="*/ 84210 w 932574"/>
                <a:gd name="connsiteY1" fmla="*/ 6831 h 279510"/>
                <a:gd name="connsiteX2" fmla="*/ 84210 w 932574"/>
                <a:gd name="connsiteY2" fmla="*/ 28463 h 279510"/>
                <a:gd name="connsiteX3" fmla="*/ 27311 w 932574"/>
                <a:gd name="connsiteY3" fmla="*/ 28463 h 279510"/>
                <a:gd name="connsiteX4" fmla="*/ 27311 w 932574"/>
                <a:gd name="connsiteY4" fmla="*/ 53511 h 279510"/>
                <a:gd name="connsiteX5" fmla="*/ 80797 w 932574"/>
                <a:gd name="connsiteY5" fmla="*/ 53511 h 279510"/>
                <a:gd name="connsiteX6" fmla="*/ 80797 w 932574"/>
                <a:gd name="connsiteY6" fmla="*/ 74574 h 279510"/>
                <a:gd name="connsiteX7" fmla="*/ 27311 w 932574"/>
                <a:gd name="connsiteY7" fmla="*/ 74574 h 279510"/>
                <a:gd name="connsiteX8" fmla="*/ 27311 w 932574"/>
                <a:gd name="connsiteY8" fmla="*/ 103037 h 279510"/>
                <a:gd name="connsiteX9" fmla="*/ 85348 w 932574"/>
                <a:gd name="connsiteY9" fmla="*/ 103037 h 279510"/>
                <a:gd name="connsiteX10" fmla="*/ 85348 w 932574"/>
                <a:gd name="connsiteY10" fmla="*/ 124670 h 279510"/>
                <a:gd name="connsiteX11" fmla="*/ 0 w 932574"/>
                <a:gd name="connsiteY11" fmla="*/ 124670 h 279510"/>
                <a:gd name="connsiteX12" fmla="*/ 0 w 932574"/>
                <a:gd name="connsiteY12" fmla="*/ 6831 h 279510"/>
                <a:gd name="connsiteX13" fmla="*/ 104694 w 932574"/>
                <a:gd name="connsiteY13" fmla="*/ 39279 h 279510"/>
                <a:gd name="connsiteX14" fmla="*/ 129730 w 932574"/>
                <a:gd name="connsiteY14" fmla="*/ 39279 h 279510"/>
                <a:gd name="connsiteX15" fmla="*/ 129730 w 932574"/>
                <a:gd name="connsiteY15" fmla="*/ 52942 h 279510"/>
                <a:gd name="connsiteX16" fmla="*/ 130299 w 932574"/>
                <a:gd name="connsiteY16" fmla="*/ 52942 h 279510"/>
                <a:gd name="connsiteX17" fmla="*/ 158179 w 932574"/>
                <a:gd name="connsiteY17" fmla="*/ 37572 h 279510"/>
                <a:gd name="connsiteX18" fmla="*/ 186060 w 932574"/>
                <a:gd name="connsiteY18" fmla="*/ 68881 h 279510"/>
                <a:gd name="connsiteX19" fmla="*/ 186060 w 932574"/>
                <a:gd name="connsiteY19" fmla="*/ 124670 h 279510"/>
                <a:gd name="connsiteX20" fmla="*/ 161024 w 932574"/>
                <a:gd name="connsiteY20" fmla="*/ 124670 h 279510"/>
                <a:gd name="connsiteX21" fmla="*/ 161024 w 932574"/>
                <a:gd name="connsiteY21" fmla="*/ 75713 h 279510"/>
                <a:gd name="connsiteX22" fmla="*/ 147368 w 932574"/>
                <a:gd name="connsiteY22" fmla="*/ 59204 h 279510"/>
                <a:gd name="connsiteX23" fmla="*/ 129730 w 932574"/>
                <a:gd name="connsiteY23" fmla="*/ 77420 h 279510"/>
                <a:gd name="connsiteX24" fmla="*/ 129730 w 932574"/>
                <a:gd name="connsiteY24" fmla="*/ 124670 h 279510"/>
                <a:gd name="connsiteX25" fmla="*/ 104694 w 932574"/>
                <a:gd name="connsiteY25" fmla="*/ 124670 h 279510"/>
                <a:gd name="connsiteX26" fmla="*/ 104694 w 932574"/>
                <a:gd name="connsiteY26" fmla="*/ 39279 h 279510"/>
                <a:gd name="connsiteX27" fmla="*/ 287340 w 932574"/>
                <a:gd name="connsiteY27" fmla="*/ 39279 h 279510"/>
                <a:gd name="connsiteX28" fmla="*/ 287340 w 932574"/>
                <a:gd name="connsiteY28" fmla="*/ 58065 h 279510"/>
                <a:gd name="connsiteX29" fmla="*/ 271408 w 932574"/>
                <a:gd name="connsiteY29" fmla="*/ 58065 h 279510"/>
                <a:gd name="connsiteX30" fmla="*/ 273684 w 932574"/>
                <a:gd name="connsiteY30" fmla="*/ 69451 h 279510"/>
                <a:gd name="connsiteX31" fmla="*/ 239545 w 932574"/>
                <a:gd name="connsiteY31" fmla="*/ 100760 h 279510"/>
                <a:gd name="connsiteX32" fmla="*/ 225320 w 932574"/>
                <a:gd name="connsiteY32" fmla="*/ 98483 h 279510"/>
                <a:gd name="connsiteX33" fmla="*/ 223044 w 932574"/>
                <a:gd name="connsiteY33" fmla="*/ 103607 h 279510"/>
                <a:gd name="connsiteX34" fmla="*/ 285064 w 932574"/>
                <a:gd name="connsiteY34" fmla="*/ 130932 h 279510"/>
                <a:gd name="connsiteX35" fmla="*/ 240114 w 932574"/>
                <a:gd name="connsiteY35" fmla="*/ 157118 h 279510"/>
                <a:gd name="connsiteX36" fmla="*/ 198578 w 932574"/>
                <a:gd name="connsiteY36" fmla="*/ 137763 h 279510"/>
                <a:gd name="connsiteX37" fmla="*/ 207681 w 932574"/>
                <a:gd name="connsiteY37" fmla="*/ 122962 h 279510"/>
                <a:gd name="connsiteX38" fmla="*/ 200284 w 932574"/>
                <a:gd name="connsiteY38" fmla="*/ 109869 h 279510"/>
                <a:gd name="connsiteX39" fmla="*/ 212802 w 932574"/>
                <a:gd name="connsiteY39" fmla="*/ 91652 h 279510"/>
                <a:gd name="connsiteX40" fmla="*/ 204267 w 932574"/>
                <a:gd name="connsiteY40" fmla="*/ 69451 h 279510"/>
                <a:gd name="connsiteX41" fmla="*/ 238976 w 932574"/>
                <a:gd name="connsiteY41" fmla="*/ 38141 h 279510"/>
                <a:gd name="connsiteX42" fmla="*/ 251494 w 932574"/>
                <a:gd name="connsiteY42" fmla="*/ 39849 h 279510"/>
                <a:gd name="connsiteX43" fmla="*/ 287340 w 932574"/>
                <a:gd name="connsiteY43" fmla="*/ 39849 h 279510"/>
                <a:gd name="connsiteX44" fmla="*/ 222475 w 932574"/>
                <a:gd name="connsiteY44" fmla="*/ 127516 h 279510"/>
                <a:gd name="connsiteX45" fmla="*/ 219061 w 932574"/>
                <a:gd name="connsiteY45" fmla="*/ 133778 h 279510"/>
                <a:gd name="connsiteX46" fmla="*/ 241821 w 932574"/>
                <a:gd name="connsiteY46" fmla="*/ 141748 h 279510"/>
                <a:gd name="connsiteX47" fmla="*/ 261735 w 932574"/>
                <a:gd name="connsiteY47" fmla="*/ 133778 h 279510"/>
                <a:gd name="connsiteX48" fmla="*/ 222475 w 932574"/>
                <a:gd name="connsiteY48" fmla="*/ 127516 h 279510"/>
                <a:gd name="connsiteX49" fmla="*/ 251494 w 932574"/>
                <a:gd name="connsiteY49" fmla="*/ 69451 h 279510"/>
                <a:gd name="connsiteX50" fmla="*/ 239545 w 932574"/>
                <a:gd name="connsiteY50" fmla="*/ 54080 h 279510"/>
                <a:gd name="connsiteX51" fmla="*/ 227596 w 932574"/>
                <a:gd name="connsiteY51" fmla="*/ 69451 h 279510"/>
                <a:gd name="connsiteX52" fmla="*/ 239545 w 932574"/>
                <a:gd name="connsiteY52" fmla="*/ 84821 h 279510"/>
                <a:gd name="connsiteX53" fmla="*/ 251494 w 932574"/>
                <a:gd name="connsiteY53" fmla="*/ 69451 h 279510"/>
                <a:gd name="connsiteX54" fmla="*/ 299858 w 932574"/>
                <a:gd name="connsiteY54" fmla="*/ 14232 h 279510"/>
                <a:gd name="connsiteX55" fmla="*/ 314082 w 932574"/>
                <a:gd name="connsiteY55" fmla="*/ 0 h 279510"/>
                <a:gd name="connsiteX56" fmla="*/ 328876 w 932574"/>
                <a:gd name="connsiteY56" fmla="*/ 14232 h 279510"/>
                <a:gd name="connsiteX57" fmla="*/ 314082 w 932574"/>
                <a:gd name="connsiteY57" fmla="*/ 28463 h 279510"/>
                <a:gd name="connsiteX58" fmla="*/ 299858 w 932574"/>
                <a:gd name="connsiteY58" fmla="*/ 14232 h 279510"/>
                <a:gd name="connsiteX59" fmla="*/ 301565 w 932574"/>
                <a:gd name="connsiteY59" fmla="*/ 39279 h 279510"/>
                <a:gd name="connsiteX60" fmla="*/ 326600 w 932574"/>
                <a:gd name="connsiteY60" fmla="*/ 39279 h 279510"/>
                <a:gd name="connsiteX61" fmla="*/ 326600 w 932574"/>
                <a:gd name="connsiteY61" fmla="*/ 124670 h 279510"/>
                <a:gd name="connsiteX62" fmla="*/ 301565 w 932574"/>
                <a:gd name="connsiteY62" fmla="*/ 124670 h 279510"/>
                <a:gd name="connsiteX63" fmla="*/ 301565 w 932574"/>
                <a:gd name="connsiteY63" fmla="*/ 39279 h 279510"/>
                <a:gd name="connsiteX64" fmla="*/ 347653 w 932574"/>
                <a:gd name="connsiteY64" fmla="*/ 39279 h 279510"/>
                <a:gd name="connsiteX65" fmla="*/ 372688 w 932574"/>
                <a:gd name="connsiteY65" fmla="*/ 39279 h 279510"/>
                <a:gd name="connsiteX66" fmla="*/ 372688 w 932574"/>
                <a:gd name="connsiteY66" fmla="*/ 52942 h 279510"/>
                <a:gd name="connsiteX67" fmla="*/ 373258 w 932574"/>
                <a:gd name="connsiteY67" fmla="*/ 52942 h 279510"/>
                <a:gd name="connsiteX68" fmla="*/ 401138 w 932574"/>
                <a:gd name="connsiteY68" fmla="*/ 37572 h 279510"/>
                <a:gd name="connsiteX69" fmla="*/ 429018 w 932574"/>
                <a:gd name="connsiteY69" fmla="*/ 68881 h 279510"/>
                <a:gd name="connsiteX70" fmla="*/ 429018 w 932574"/>
                <a:gd name="connsiteY70" fmla="*/ 124670 h 279510"/>
                <a:gd name="connsiteX71" fmla="*/ 403983 w 932574"/>
                <a:gd name="connsiteY71" fmla="*/ 124670 h 279510"/>
                <a:gd name="connsiteX72" fmla="*/ 403983 w 932574"/>
                <a:gd name="connsiteY72" fmla="*/ 75713 h 279510"/>
                <a:gd name="connsiteX73" fmla="*/ 390327 w 932574"/>
                <a:gd name="connsiteY73" fmla="*/ 59204 h 279510"/>
                <a:gd name="connsiteX74" fmla="*/ 372688 w 932574"/>
                <a:gd name="connsiteY74" fmla="*/ 77420 h 279510"/>
                <a:gd name="connsiteX75" fmla="*/ 372688 w 932574"/>
                <a:gd name="connsiteY75" fmla="*/ 124670 h 279510"/>
                <a:gd name="connsiteX76" fmla="*/ 347653 w 932574"/>
                <a:gd name="connsiteY76" fmla="*/ 124670 h 279510"/>
                <a:gd name="connsiteX77" fmla="*/ 347653 w 932574"/>
                <a:gd name="connsiteY77" fmla="*/ 39279 h 279510"/>
                <a:gd name="connsiteX78" fmla="*/ 526316 w 932574"/>
                <a:gd name="connsiteY78" fmla="*/ 93360 h 279510"/>
                <a:gd name="connsiteX79" fmla="*/ 487055 w 932574"/>
                <a:gd name="connsiteY79" fmla="*/ 126377 h 279510"/>
                <a:gd name="connsiteX80" fmla="*/ 445519 w 932574"/>
                <a:gd name="connsiteY80" fmla="*/ 81975 h 279510"/>
                <a:gd name="connsiteX81" fmla="*/ 487624 w 932574"/>
                <a:gd name="connsiteY81" fmla="*/ 37572 h 279510"/>
                <a:gd name="connsiteX82" fmla="*/ 526316 w 932574"/>
                <a:gd name="connsiteY82" fmla="*/ 83113 h 279510"/>
                <a:gd name="connsiteX83" fmla="*/ 526316 w 932574"/>
                <a:gd name="connsiteY83" fmla="*/ 86529 h 279510"/>
                <a:gd name="connsiteX84" fmla="*/ 470555 w 932574"/>
                <a:gd name="connsiteY84" fmla="*/ 86529 h 279510"/>
                <a:gd name="connsiteX85" fmla="*/ 486486 w 932574"/>
                <a:gd name="connsiteY85" fmla="*/ 107022 h 279510"/>
                <a:gd name="connsiteX86" fmla="*/ 501280 w 932574"/>
                <a:gd name="connsiteY86" fmla="*/ 93360 h 279510"/>
                <a:gd name="connsiteX87" fmla="*/ 526316 w 932574"/>
                <a:gd name="connsiteY87" fmla="*/ 93360 h 279510"/>
                <a:gd name="connsiteX88" fmla="*/ 501280 w 932574"/>
                <a:gd name="connsiteY88" fmla="*/ 72866 h 279510"/>
                <a:gd name="connsiteX89" fmla="*/ 486486 w 932574"/>
                <a:gd name="connsiteY89" fmla="*/ 56357 h 279510"/>
                <a:gd name="connsiteX90" fmla="*/ 471123 w 932574"/>
                <a:gd name="connsiteY90" fmla="*/ 72866 h 279510"/>
                <a:gd name="connsiteX91" fmla="*/ 501280 w 932574"/>
                <a:gd name="connsiteY91" fmla="*/ 72866 h 279510"/>
                <a:gd name="connsiteX92" fmla="*/ 619630 w 932574"/>
                <a:gd name="connsiteY92" fmla="*/ 93360 h 279510"/>
                <a:gd name="connsiteX93" fmla="*/ 580370 w 932574"/>
                <a:gd name="connsiteY93" fmla="*/ 126377 h 279510"/>
                <a:gd name="connsiteX94" fmla="*/ 538833 w 932574"/>
                <a:gd name="connsiteY94" fmla="*/ 81975 h 279510"/>
                <a:gd name="connsiteX95" fmla="*/ 580939 w 932574"/>
                <a:gd name="connsiteY95" fmla="*/ 37572 h 279510"/>
                <a:gd name="connsiteX96" fmla="*/ 619630 w 932574"/>
                <a:gd name="connsiteY96" fmla="*/ 83113 h 279510"/>
                <a:gd name="connsiteX97" fmla="*/ 619630 w 932574"/>
                <a:gd name="connsiteY97" fmla="*/ 86529 h 279510"/>
                <a:gd name="connsiteX98" fmla="*/ 564438 w 932574"/>
                <a:gd name="connsiteY98" fmla="*/ 86529 h 279510"/>
                <a:gd name="connsiteX99" fmla="*/ 580370 w 932574"/>
                <a:gd name="connsiteY99" fmla="*/ 107022 h 279510"/>
                <a:gd name="connsiteX100" fmla="*/ 595164 w 932574"/>
                <a:gd name="connsiteY100" fmla="*/ 93360 h 279510"/>
                <a:gd name="connsiteX101" fmla="*/ 619630 w 932574"/>
                <a:gd name="connsiteY101" fmla="*/ 93360 h 279510"/>
                <a:gd name="connsiteX102" fmla="*/ 594594 w 932574"/>
                <a:gd name="connsiteY102" fmla="*/ 72866 h 279510"/>
                <a:gd name="connsiteX103" fmla="*/ 579801 w 932574"/>
                <a:gd name="connsiteY103" fmla="*/ 56357 h 279510"/>
                <a:gd name="connsiteX104" fmla="*/ 564438 w 932574"/>
                <a:gd name="connsiteY104" fmla="*/ 72866 h 279510"/>
                <a:gd name="connsiteX105" fmla="*/ 594594 w 932574"/>
                <a:gd name="connsiteY105" fmla="*/ 72866 h 279510"/>
                <a:gd name="connsiteX106" fmla="*/ 636700 w 932574"/>
                <a:gd name="connsiteY106" fmla="*/ 39279 h 279510"/>
                <a:gd name="connsiteX107" fmla="*/ 661735 w 932574"/>
                <a:gd name="connsiteY107" fmla="*/ 39279 h 279510"/>
                <a:gd name="connsiteX108" fmla="*/ 661735 w 932574"/>
                <a:gd name="connsiteY108" fmla="*/ 52942 h 279510"/>
                <a:gd name="connsiteX109" fmla="*/ 662304 w 932574"/>
                <a:gd name="connsiteY109" fmla="*/ 52942 h 279510"/>
                <a:gd name="connsiteX110" fmla="*/ 683926 w 932574"/>
                <a:gd name="connsiteY110" fmla="*/ 37572 h 279510"/>
                <a:gd name="connsiteX111" fmla="*/ 691323 w 932574"/>
                <a:gd name="connsiteY111" fmla="*/ 38710 h 279510"/>
                <a:gd name="connsiteX112" fmla="*/ 691323 w 932574"/>
                <a:gd name="connsiteY112" fmla="*/ 64896 h 279510"/>
                <a:gd name="connsiteX113" fmla="*/ 680512 w 932574"/>
                <a:gd name="connsiteY113" fmla="*/ 63189 h 279510"/>
                <a:gd name="connsiteX114" fmla="*/ 662304 w 932574"/>
                <a:gd name="connsiteY114" fmla="*/ 81975 h 279510"/>
                <a:gd name="connsiteX115" fmla="*/ 662304 w 932574"/>
                <a:gd name="connsiteY115" fmla="*/ 124670 h 279510"/>
                <a:gd name="connsiteX116" fmla="*/ 637269 w 932574"/>
                <a:gd name="connsiteY116" fmla="*/ 124670 h 279510"/>
                <a:gd name="connsiteX117" fmla="*/ 637269 w 932574"/>
                <a:gd name="connsiteY117" fmla="*/ 39279 h 279510"/>
                <a:gd name="connsiteX118" fmla="*/ 702702 w 932574"/>
                <a:gd name="connsiteY118" fmla="*/ 14232 h 279510"/>
                <a:gd name="connsiteX119" fmla="*/ 716927 w 932574"/>
                <a:gd name="connsiteY119" fmla="*/ 0 h 279510"/>
                <a:gd name="connsiteX120" fmla="*/ 731721 w 932574"/>
                <a:gd name="connsiteY120" fmla="*/ 14232 h 279510"/>
                <a:gd name="connsiteX121" fmla="*/ 716927 w 932574"/>
                <a:gd name="connsiteY121" fmla="*/ 28463 h 279510"/>
                <a:gd name="connsiteX122" fmla="*/ 702702 w 932574"/>
                <a:gd name="connsiteY122" fmla="*/ 14232 h 279510"/>
                <a:gd name="connsiteX123" fmla="*/ 704409 w 932574"/>
                <a:gd name="connsiteY123" fmla="*/ 39279 h 279510"/>
                <a:gd name="connsiteX124" fmla="*/ 729445 w 932574"/>
                <a:gd name="connsiteY124" fmla="*/ 39279 h 279510"/>
                <a:gd name="connsiteX125" fmla="*/ 729445 w 932574"/>
                <a:gd name="connsiteY125" fmla="*/ 124670 h 279510"/>
                <a:gd name="connsiteX126" fmla="*/ 704409 w 932574"/>
                <a:gd name="connsiteY126" fmla="*/ 124670 h 279510"/>
                <a:gd name="connsiteX127" fmla="*/ 704409 w 932574"/>
                <a:gd name="connsiteY127" fmla="*/ 39279 h 279510"/>
                <a:gd name="connsiteX128" fmla="*/ 750498 w 932574"/>
                <a:gd name="connsiteY128" fmla="*/ 39279 h 279510"/>
                <a:gd name="connsiteX129" fmla="*/ 775533 w 932574"/>
                <a:gd name="connsiteY129" fmla="*/ 39279 h 279510"/>
                <a:gd name="connsiteX130" fmla="*/ 775533 w 932574"/>
                <a:gd name="connsiteY130" fmla="*/ 52942 h 279510"/>
                <a:gd name="connsiteX131" fmla="*/ 776102 w 932574"/>
                <a:gd name="connsiteY131" fmla="*/ 52942 h 279510"/>
                <a:gd name="connsiteX132" fmla="*/ 803982 w 932574"/>
                <a:gd name="connsiteY132" fmla="*/ 37572 h 279510"/>
                <a:gd name="connsiteX133" fmla="*/ 831863 w 932574"/>
                <a:gd name="connsiteY133" fmla="*/ 68881 h 279510"/>
                <a:gd name="connsiteX134" fmla="*/ 831863 w 932574"/>
                <a:gd name="connsiteY134" fmla="*/ 124670 h 279510"/>
                <a:gd name="connsiteX135" fmla="*/ 806827 w 932574"/>
                <a:gd name="connsiteY135" fmla="*/ 124670 h 279510"/>
                <a:gd name="connsiteX136" fmla="*/ 806827 w 932574"/>
                <a:gd name="connsiteY136" fmla="*/ 75713 h 279510"/>
                <a:gd name="connsiteX137" fmla="*/ 793172 w 932574"/>
                <a:gd name="connsiteY137" fmla="*/ 59204 h 279510"/>
                <a:gd name="connsiteX138" fmla="*/ 775533 w 932574"/>
                <a:gd name="connsiteY138" fmla="*/ 77420 h 279510"/>
                <a:gd name="connsiteX139" fmla="*/ 775533 w 932574"/>
                <a:gd name="connsiteY139" fmla="*/ 124670 h 279510"/>
                <a:gd name="connsiteX140" fmla="*/ 750498 w 932574"/>
                <a:gd name="connsiteY140" fmla="*/ 124670 h 279510"/>
                <a:gd name="connsiteX141" fmla="*/ 750498 w 932574"/>
                <a:gd name="connsiteY141" fmla="*/ 39279 h 279510"/>
                <a:gd name="connsiteX142" fmla="*/ 932574 w 932574"/>
                <a:gd name="connsiteY142" fmla="*/ 39279 h 279510"/>
                <a:gd name="connsiteX143" fmla="*/ 932574 w 932574"/>
                <a:gd name="connsiteY143" fmla="*/ 58065 h 279510"/>
                <a:gd name="connsiteX144" fmla="*/ 917212 w 932574"/>
                <a:gd name="connsiteY144" fmla="*/ 58065 h 279510"/>
                <a:gd name="connsiteX145" fmla="*/ 919488 w 932574"/>
                <a:gd name="connsiteY145" fmla="*/ 69451 h 279510"/>
                <a:gd name="connsiteX146" fmla="*/ 885348 w 932574"/>
                <a:gd name="connsiteY146" fmla="*/ 100760 h 279510"/>
                <a:gd name="connsiteX147" fmla="*/ 871124 w 932574"/>
                <a:gd name="connsiteY147" fmla="*/ 98483 h 279510"/>
                <a:gd name="connsiteX148" fmla="*/ 868847 w 932574"/>
                <a:gd name="connsiteY148" fmla="*/ 103607 h 279510"/>
                <a:gd name="connsiteX149" fmla="*/ 930867 w 932574"/>
                <a:gd name="connsiteY149" fmla="*/ 130932 h 279510"/>
                <a:gd name="connsiteX150" fmla="*/ 885917 w 932574"/>
                <a:gd name="connsiteY150" fmla="*/ 157118 h 279510"/>
                <a:gd name="connsiteX151" fmla="*/ 844381 w 932574"/>
                <a:gd name="connsiteY151" fmla="*/ 137763 h 279510"/>
                <a:gd name="connsiteX152" fmla="*/ 853485 w 932574"/>
                <a:gd name="connsiteY152" fmla="*/ 122962 h 279510"/>
                <a:gd name="connsiteX153" fmla="*/ 846088 w 932574"/>
                <a:gd name="connsiteY153" fmla="*/ 109869 h 279510"/>
                <a:gd name="connsiteX154" fmla="*/ 858606 w 932574"/>
                <a:gd name="connsiteY154" fmla="*/ 91652 h 279510"/>
                <a:gd name="connsiteX155" fmla="*/ 850071 w 932574"/>
                <a:gd name="connsiteY155" fmla="*/ 69451 h 279510"/>
                <a:gd name="connsiteX156" fmla="*/ 884779 w 932574"/>
                <a:gd name="connsiteY156" fmla="*/ 38141 h 279510"/>
                <a:gd name="connsiteX157" fmla="*/ 897297 w 932574"/>
                <a:gd name="connsiteY157" fmla="*/ 39849 h 279510"/>
                <a:gd name="connsiteX158" fmla="*/ 932574 w 932574"/>
                <a:gd name="connsiteY158" fmla="*/ 39849 h 279510"/>
                <a:gd name="connsiteX159" fmla="*/ 867709 w 932574"/>
                <a:gd name="connsiteY159" fmla="*/ 127516 h 279510"/>
                <a:gd name="connsiteX160" fmla="*/ 864296 w 932574"/>
                <a:gd name="connsiteY160" fmla="*/ 133778 h 279510"/>
                <a:gd name="connsiteX161" fmla="*/ 887055 w 932574"/>
                <a:gd name="connsiteY161" fmla="*/ 141748 h 279510"/>
                <a:gd name="connsiteX162" fmla="*/ 906970 w 932574"/>
                <a:gd name="connsiteY162" fmla="*/ 133778 h 279510"/>
                <a:gd name="connsiteX163" fmla="*/ 867709 w 932574"/>
                <a:gd name="connsiteY163" fmla="*/ 127516 h 279510"/>
                <a:gd name="connsiteX164" fmla="*/ 896728 w 932574"/>
                <a:gd name="connsiteY164" fmla="*/ 69451 h 279510"/>
                <a:gd name="connsiteX165" fmla="*/ 884779 w 932574"/>
                <a:gd name="connsiteY165" fmla="*/ 54080 h 279510"/>
                <a:gd name="connsiteX166" fmla="*/ 872830 w 932574"/>
                <a:gd name="connsiteY166" fmla="*/ 69451 h 279510"/>
                <a:gd name="connsiteX167" fmla="*/ 884779 w 932574"/>
                <a:gd name="connsiteY167" fmla="*/ 84821 h 279510"/>
                <a:gd name="connsiteX168" fmla="*/ 896728 w 932574"/>
                <a:gd name="connsiteY168" fmla="*/ 69451 h 279510"/>
                <a:gd name="connsiteX169" fmla="*/ 569 w 932574"/>
                <a:gd name="connsiteY169" fmla="*/ 159964 h 279510"/>
                <a:gd name="connsiteX170" fmla="*/ 82504 w 932574"/>
                <a:gd name="connsiteY170" fmla="*/ 159964 h 279510"/>
                <a:gd name="connsiteX171" fmla="*/ 82504 w 932574"/>
                <a:gd name="connsiteY171" fmla="*/ 181596 h 279510"/>
                <a:gd name="connsiteX172" fmla="*/ 27311 w 932574"/>
                <a:gd name="connsiteY172" fmla="*/ 181596 h 279510"/>
                <a:gd name="connsiteX173" fmla="*/ 27311 w 932574"/>
                <a:gd name="connsiteY173" fmla="*/ 208921 h 279510"/>
                <a:gd name="connsiteX174" fmla="*/ 79090 w 932574"/>
                <a:gd name="connsiteY174" fmla="*/ 208921 h 279510"/>
                <a:gd name="connsiteX175" fmla="*/ 79090 w 932574"/>
                <a:gd name="connsiteY175" fmla="*/ 229984 h 279510"/>
                <a:gd name="connsiteX176" fmla="*/ 27311 w 932574"/>
                <a:gd name="connsiteY176" fmla="*/ 229984 h 279510"/>
                <a:gd name="connsiteX177" fmla="*/ 27311 w 932574"/>
                <a:gd name="connsiteY177" fmla="*/ 277803 h 279510"/>
                <a:gd name="connsiteX178" fmla="*/ 569 w 932574"/>
                <a:gd name="connsiteY178" fmla="*/ 277803 h 279510"/>
                <a:gd name="connsiteX179" fmla="*/ 569 w 932574"/>
                <a:gd name="connsiteY179" fmla="*/ 159964 h 279510"/>
                <a:gd name="connsiteX180" fmla="*/ 99573 w 932574"/>
                <a:gd name="connsiteY180" fmla="*/ 167365 h 279510"/>
                <a:gd name="connsiteX181" fmla="*/ 113798 w 932574"/>
                <a:gd name="connsiteY181" fmla="*/ 153133 h 279510"/>
                <a:gd name="connsiteX182" fmla="*/ 128592 w 932574"/>
                <a:gd name="connsiteY182" fmla="*/ 167365 h 279510"/>
                <a:gd name="connsiteX183" fmla="*/ 113798 w 932574"/>
                <a:gd name="connsiteY183" fmla="*/ 181596 h 279510"/>
                <a:gd name="connsiteX184" fmla="*/ 99573 w 932574"/>
                <a:gd name="connsiteY184" fmla="*/ 167365 h 279510"/>
                <a:gd name="connsiteX185" fmla="*/ 101280 w 932574"/>
                <a:gd name="connsiteY185" fmla="*/ 192412 h 279510"/>
                <a:gd name="connsiteX186" fmla="*/ 126316 w 932574"/>
                <a:gd name="connsiteY186" fmla="*/ 192412 h 279510"/>
                <a:gd name="connsiteX187" fmla="*/ 126316 w 932574"/>
                <a:gd name="connsiteY187" fmla="*/ 277803 h 279510"/>
                <a:gd name="connsiteX188" fmla="*/ 101280 w 932574"/>
                <a:gd name="connsiteY188" fmla="*/ 277803 h 279510"/>
                <a:gd name="connsiteX189" fmla="*/ 101280 w 932574"/>
                <a:gd name="connsiteY189" fmla="*/ 192412 h 279510"/>
                <a:gd name="connsiteX190" fmla="*/ 147368 w 932574"/>
                <a:gd name="connsiteY190" fmla="*/ 192412 h 279510"/>
                <a:gd name="connsiteX191" fmla="*/ 172404 w 932574"/>
                <a:gd name="connsiteY191" fmla="*/ 192412 h 279510"/>
                <a:gd name="connsiteX192" fmla="*/ 172404 w 932574"/>
                <a:gd name="connsiteY192" fmla="*/ 206075 h 279510"/>
                <a:gd name="connsiteX193" fmla="*/ 172973 w 932574"/>
                <a:gd name="connsiteY193" fmla="*/ 206075 h 279510"/>
                <a:gd name="connsiteX194" fmla="*/ 194595 w 932574"/>
                <a:gd name="connsiteY194" fmla="*/ 190705 h 279510"/>
                <a:gd name="connsiteX195" fmla="*/ 201991 w 932574"/>
                <a:gd name="connsiteY195" fmla="*/ 191843 h 279510"/>
                <a:gd name="connsiteX196" fmla="*/ 201991 w 932574"/>
                <a:gd name="connsiteY196" fmla="*/ 218029 h 279510"/>
                <a:gd name="connsiteX197" fmla="*/ 191181 w 932574"/>
                <a:gd name="connsiteY197" fmla="*/ 216322 h 279510"/>
                <a:gd name="connsiteX198" fmla="*/ 172973 w 932574"/>
                <a:gd name="connsiteY198" fmla="*/ 235107 h 279510"/>
                <a:gd name="connsiteX199" fmla="*/ 172973 w 932574"/>
                <a:gd name="connsiteY199" fmla="*/ 277803 h 279510"/>
                <a:gd name="connsiteX200" fmla="*/ 147937 w 932574"/>
                <a:gd name="connsiteY200" fmla="*/ 277803 h 279510"/>
                <a:gd name="connsiteX201" fmla="*/ 147937 w 932574"/>
                <a:gd name="connsiteY201" fmla="*/ 192412 h 279510"/>
                <a:gd name="connsiteX202" fmla="*/ 234993 w 932574"/>
                <a:gd name="connsiteY202" fmla="*/ 249339 h 279510"/>
                <a:gd name="connsiteX203" fmla="*/ 250355 w 932574"/>
                <a:gd name="connsiteY203" fmla="*/ 261863 h 279510"/>
                <a:gd name="connsiteX204" fmla="*/ 262304 w 932574"/>
                <a:gd name="connsiteY204" fmla="*/ 254463 h 279510"/>
                <a:gd name="connsiteX205" fmla="*/ 213371 w 932574"/>
                <a:gd name="connsiteY205" fmla="*/ 218029 h 279510"/>
                <a:gd name="connsiteX206" fmla="*/ 248649 w 932574"/>
                <a:gd name="connsiteY206" fmla="*/ 190705 h 279510"/>
                <a:gd name="connsiteX207" fmla="*/ 285633 w 932574"/>
                <a:gd name="connsiteY207" fmla="*/ 219737 h 279510"/>
                <a:gd name="connsiteX208" fmla="*/ 261735 w 932574"/>
                <a:gd name="connsiteY208" fmla="*/ 219737 h 279510"/>
                <a:gd name="connsiteX209" fmla="*/ 248649 w 932574"/>
                <a:gd name="connsiteY209" fmla="*/ 208352 h 279510"/>
                <a:gd name="connsiteX210" fmla="*/ 238407 w 932574"/>
                <a:gd name="connsiteY210" fmla="*/ 215183 h 279510"/>
                <a:gd name="connsiteX211" fmla="*/ 287340 w 932574"/>
                <a:gd name="connsiteY211" fmla="*/ 252185 h 279510"/>
                <a:gd name="connsiteX212" fmla="*/ 250925 w 932574"/>
                <a:gd name="connsiteY212" fmla="*/ 278941 h 279510"/>
                <a:gd name="connsiteX213" fmla="*/ 210526 w 932574"/>
                <a:gd name="connsiteY213" fmla="*/ 248770 h 279510"/>
                <a:gd name="connsiteX214" fmla="*/ 234993 w 932574"/>
                <a:gd name="connsiteY214" fmla="*/ 248770 h 279510"/>
                <a:gd name="connsiteX215" fmla="*/ 308393 w 932574"/>
                <a:gd name="connsiteY215" fmla="*/ 212337 h 279510"/>
                <a:gd name="connsiteX216" fmla="*/ 297013 w 932574"/>
                <a:gd name="connsiteY216" fmla="*/ 212337 h 279510"/>
                <a:gd name="connsiteX217" fmla="*/ 297013 w 932574"/>
                <a:gd name="connsiteY217" fmla="*/ 192412 h 279510"/>
                <a:gd name="connsiteX218" fmla="*/ 308393 w 932574"/>
                <a:gd name="connsiteY218" fmla="*/ 192412 h 279510"/>
                <a:gd name="connsiteX219" fmla="*/ 308393 w 932574"/>
                <a:gd name="connsiteY219" fmla="*/ 170211 h 279510"/>
                <a:gd name="connsiteX220" fmla="*/ 333428 w 932574"/>
                <a:gd name="connsiteY220" fmla="*/ 170211 h 279510"/>
                <a:gd name="connsiteX221" fmla="*/ 333428 w 932574"/>
                <a:gd name="connsiteY221" fmla="*/ 192412 h 279510"/>
                <a:gd name="connsiteX222" fmla="*/ 353343 w 932574"/>
                <a:gd name="connsiteY222" fmla="*/ 192412 h 279510"/>
                <a:gd name="connsiteX223" fmla="*/ 353343 w 932574"/>
                <a:gd name="connsiteY223" fmla="*/ 212337 h 279510"/>
                <a:gd name="connsiteX224" fmla="*/ 333428 w 932574"/>
                <a:gd name="connsiteY224" fmla="*/ 212337 h 279510"/>
                <a:gd name="connsiteX225" fmla="*/ 333428 w 932574"/>
                <a:gd name="connsiteY225" fmla="*/ 244785 h 279510"/>
                <a:gd name="connsiteX226" fmla="*/ 346515 w 932574"/>
                <a:gd name="connsiteY226" fmla="*/ 256170 h 279510"/>
                <a:gd name="connsiteX227" fmla="*/ 355050 w 932574"/>
                <a:gd name="connsiteY227" fmla="*/ 255601 h 279510"/>
                <a:gd name="connsiteX228" fmla="*/ 355050 w 932574"/>
                <a:gd name="connsiteY228" fmla="*/ 277803 h 279510"/>
                <a:gd name="connsiteX229" fmla="*/ 341963 w 932574"/>
                <a:gd name="connsiteY229" fmla="*/ 279510 h 279510"/>
                <a:gd name="connsiteX230" fmla="*/ 308393 w 932574"/>
                <a:gd name="connsiteY230" fmla="*/ 245354 h 279510"/>
                <a:gd name="connsiteX231" fmla="*/ 308393 w 932574"/>
                <a:gd name="connsiteY231" fmla="*/ 212337 h 279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</a:cxnLst>
              <a:rect l="l" t="t" r="r" b="b"/>
              <a:pathLst>
                <a:path w="932574" h="279510">
                  <a:moveTo>
                    <a:pt x="569" y="6831"/>
                  </a:moveTo>
                  <a:lnTo>
                    <a:pt x="84210" y="6831"/>
                  </a:lnTo>
                  <a:lnTo>
                    <a:pt x="84210" y="28463"/>
                  </a:lnTo>
                  <a:lnTo>
                    <a:pt x="27311" y="28463"/>
                  </a:lnTo>
                  <a:lnTo>
                    <a:pt x="27311" y="53511"/>
                  </a:lnTo>
                  <a:lnTo>
                    <a:pt x="80797" y="53511"/>
                  </a:lnTo>
                  <a:lnTo>
                    <a:pt x="80797" y="74574"/>
                  </a:lnTo>
                  <a:lnTo>
                    <a:pt x="27311" y="74574"/>
                  </a:lnTo>
                  <a:lnTo>
                    <a:pt x="27311" y="103037"/>
                  </a:lnTo>
                  <a:lnTo>
                    <a:pt x="85348" y="103037"/>
                  </a:lnTo>
                  <a:lnTo>
                    <a:pt x="85348" y="124670"/>
                  </a:lnTo>
                  <a:lnTo>
                    <a:pt x="0" y="124670"/>
                  </a:lnTo>
                  <a:lnTo>
                    <a:pt x="0" y="6831"/>
                  </a:lnTo>
                  <a:close/>
                  <a:moveTo>
                    <a:pt x="104694" y="39279"/>
                  </a:moveTo>
                  <a:lnTo>
                    <a:pt x="129730" y="39279"/>
                  </a:lnTo>
                  <a:lnTo>
                    <a:pt x="129730" y="52942"/>
                  </a:lnTo>
                  <a:lnTo>
                    <a:pt x="130299" y="52942"/>
                  </a:lnTo>
                  <a:cubicBezTo>
                    <a:pt x="135989" y="43264"/>
                    <a:pt x="143954" y="37572"/>
                    <a:pt x="158179" y="37572"/>
                  </a:cubicBezTo>
                  <a:cubicBezTo>
                    <a:pt x="178663" y="37572"/>
                    <a:pt x="186060" y="48957"/>
                    <a:pt x="186060" y="68881"/>
                  </a:cubicBezTo>
                  <a:lnTo>
                    <a:pt x="186060" y="124670"/>
                  </a:lnTo>
                  <a:lnTo>
                    <a:pt x="161024" y="124670"/>
                  </a:lnTo>
                  <a:lnTo>
                    <a:pt x="161024" y="75713"/>
                  </a:lnTo>
                  <a:cubicBezTo>
                    <a:pt x="161024" y="64896"/>
                    <a:pt x="157610" y="59204"/>
                    <a:pt x="147368" y="59204"/>
                  </a:cubicBezTo>
                  <a:cubicBezTo>
                    <a:pt x="136558" y="59204"/>
                    <a:pt x="129730" y="66604"/>
                    <a:pt x="129730" y="77420"/>
                  </a:cubicBezTo>
                  <a:lnTo>
                    <a:pt x="129730" y="124670"/>
                  </a:lnTo>
                  <a:lnTo>
                    <a:pt x="104694" y="124670"/>
                  </a:lnTo>
                  <a:lnTo>
                    <a:pt x="104694" y="39279"/>
                  </a:lnTo>
                  <a:close/>
                  <a:moveTo>
                    <a:pt x="287340" y="39279"/>
                  </a:moveTo>
                  <a:lnTo>
                    <a:pt x="287340" y="58065"/>
                  </a:lnTo>
                  <a:lnTo>
                    <a:pt x="271408" y="58065"/>
                  </a:lnTo>
                  <a:cubicBezTo>
                    <a:pt x="273115" y="61481"/>
                    <a:pt x="273684" y="65466"/>
                    <a:pt x="273684" y="69451"/>
                  </a:cubicBezTo>
                  <a:cubicBezTo>
                    <a:pt x="273684" y="87667"/>
                    <a:pt x="261166" y="100760"/>
                    <a:pt x="239545" y="100760"/>
                  </a:cubicBezTo>
                  <a:cubicBezTo>
                    <a:pt x="234424" y="100760"/>
                    <a:pt x="229303" y="100191"/>
                    <a:pt x="225320" y="98483"/>
                  </a:cubicBezTo>
                  <a:cubicBezTo>
                    <a:pt x="223613" y="100191"/>
                    <a:pt x="223044" y="101899"/>
                    <a:pt x="223044" y="103607"/>
                  </a:cubicBezTo>
                  <a:cubicBezTo>
                    <a:pt x="223044" y="114992"/>
                    <a:pt x="285064" y="95068"/>
                    <a:pt x="285064" y="130932"/>
                  </a:cubicBezTo>
                  <a:cubicBezTo>
                    <a:pt x="285064" y="145163"/>
                    <a:pt x="276529" y="157118"/>
                    <a:pt x="240114" y="157118"/>
                  </a:cubicBezTo>
                  <a:cubicBezTo>
                    <a:pt x="208819" y="157118"/>
                    <a:pt x="198578" y="149717"/>
                    <a:pt x="198578" y="137763"/>
                  </a:cubicBezTo>
                  <a:cubicBezTo>
                    <a:pt x="198578" y="131501"/>
                    <a:pt x="201991" y="126377"/>
                    <a:pt x="207681" y="122962"/>
                  </a:cubicBezTo>
                  <a:cubicBezTo>
                    <a:pt x="203129" y="120115"/>
                    <a:pt x="200284" y="116131"/>
                    <a:pt x="200284" y="109869"/>
                  </a:cubicBezTo>
                  <a:cubicBezTo>
                    <a:pt x="200284" y="102468"/>
                    <a:pt x="203698" y="96206"/>
                    <a:pt x="212802" y="91652"/>
                  </a:cubicBezTo>
                  <a:cubicBezTo>
                    <a:pt x="207112" y="85959"/>
                    <a:pt x="204267" y="78559"/>
                    <a:pt x="204267" y="69451"/>
                  </a:cubicBezTo>
                  <a:cubicBezTo>
                    <a:pt x="204267" y="50665"/>
                    <a:pt x="216785" y="38141"/>
                    <a:pt x="238976" y="38141"/>
                  </a:cubicBezTo>
                  <a:cubicBezTo>
                    <a:pt x="243528" y="38141"/>
                    <a:pt x="247511" y="38710"/>
                    <a:pt x="251494" y="39849"/>
                  </a:cubicBezTo>
                  <a:lnTo>
                    <a:pt x="287340" y="39849"/>
                  </a:lnTo>
                  <a:close/>
                  <a:moveTo>
                    <a:pt x="222475" y="127516"/>
                  </a:moveTo>
                  <a:cubicBezTo>
                    <a:pt x="219630" y="129793"/>
                    <a:pt x="219061" y="132070"/>
                    <a:pt x="219061" y="133778"/>
                  </a:cubicBezTo>
                  <a:cubicBezTo>
                    <a:pt x="219061" y="138901"/>
                    <a:pt x="223044" y="141748"/>
                    <a:pt x="241821" y="141748"/>
                  </a:cubicBezTo>
                  <a:cubicBezTo>
                    <a:pt x="257183" y="141748"/>
                    <a:pt x="261735" y="137193"/>
                    <a:pt x="261735" y="133778"/>
                  </a:cubicBezTo>
                  <a:cubicBezTo>
                    <a:pt x="261735" y="125808"/>
                    <a:pt x="239545" y="129793"/>
                    <a:pt x="222475" y="127516"/>
                  </a:cubicBezTo>
                  <a:close/>
                  <a:moveTo>
                    <a:pt x="251494" y="69451"/>
                  </a:moveTo>
                  <a:cubicBezTo>
                    <a:pt x="251494" y="59773"/>
                    <a:pt x="248080" y="54080"/>
                    <a:pt x="239545" y="54080"/>
                  </a:cubicBezTo>
                  <a:cubicBezTo>
                    <a:pt x="231010" y="54080"/>
                    <a:pt x="227596" y="59773"/>
                    <a:pt x="227596" y="69451"/>
                  </a:cubicBezTo>
                  <a:cubicBezTo>
                    <a:pt x="227596" y="79128"/>
                    <a:pt x="231010" y="84821"/>
                    <a:pt x="239545" y="84821"/>
                  </a:cubicBezTo>
                  <a:cubicBezTo>
                    <a:pt x="247511" y="84821"/>
                    <a:pt x="251494" y="79128"/>
                    <a:pt x="251494" y="69451"/>
                  </a:cubicBezTo>
                  <a:close/>
                  <a:moveTo>
                    <a:pt x="299858" y="14232"/>
                  </a:moveTo>
                  <a:cubicBezTo>
                    <a:pt x="299858" y="5693"/>
                    <a:pt x="304979" y="0"/>
                    <a:pt x="314082" y="0"/>
                  </a:cubicBezTo>
                  <a:cubicBezTo>
                    <a:pt x="322617" y="0"/>
                    <a:pt x="328876" y="5693"/>
                    <a:pt x="328876" y="14232"/>
                  </a:cubicBezTo>
                  <a:cubicBezTo>
                    <a:pt x="328876" y="22771"/>
                    <a:pt x="323186" y="28463"/>
                    <a:pt x="314082" y="28463"/>
                  </a:cubicBezTo>
                  <a:cubicBezTo>
                    <a:pt x="304979" y="28463"/>
                    <a:pt x="299858" y="22771"/>
                    <a:pt x="299858" y="14232"/>
                  </a:cubicBezTo>
                  <a:close/>
                  <a:moveTo>
                    <a:pt x="301565" y="39279"/>
                  </a:moveTo>
                  <a:lnTo>
                    <a:pt x="326600" y="39279"/>
                  </a:lnTo>
                  <a:lnTo>
                    <a:pt x="326600" y="124670"/>
                  </a:lnTo>
                  <a:lnTo>
                    <a:pt x="301565" y="124670"/>
                  </a:lnTo>
                  <a:lnTo>
                    <a:pt x="301565" y="39279"/>
                  </a:lnTo>
                  <a:close/>
                  <a:moveTo>
                    <a:pt x="347653" y="39279"/>
                  </a:moveTo>
                  <a:lnTo>
                    <a:pt x="372688" y="39279"/>
                  </a:lnTo>
                  <a:lnTo>
                    <a:pt x="372688" y="52942"/>
                  </a:lnTo>
                  <a:lnTo>
                    <a:pt x="373258" y="52942"/>
                  </a:lnTo>
                  <a:cubicBezTo>
                    <a:pt x="378947" y="43264"/>
                    <a:pt x="386913" y="37572"/>
                    <a:pt x="401138" y="37572"/>
                  </a:cubicBezTo>
                  <a:cubicBezTo>
                    <a:pt x="421622" y="37572"/>
                    <a:pt x="429018" y="48957"/>
                    <a:pt x="429018" y="68881"/>
                  </a:cubicBezTo>
                  <a:lnTo>
                    <a:pt x="429018" y="124670"/>
                  </a:lnTo>
                  <a:lnTo>
                    <a:pt x="403983" y="124670"/>
                  </a:lnTo>
                  <a:lnTo>
                    <a:pt x="403983" y="75713"/>
                  </a:lnTo>
                  <a:cubicBezTo>
                    <a:pt x="403983" y="64896"/>
                    <a:pt x="400569" y="59204"/>
                    <a:pt x="390327" y="59204"/>
                  </a:cubicBezTo>
                  <a:cubicBezTo>
                    <a:pt x="379516" y="59204"/>
                    <a:pt x="372688" y="66604"/>
                    <a:pt x="372688" y="77420"/>
                  </a:cubicBezTo>
                  <a:lnTo>
                    <a:pt x="372688" y="124670"/>
                  </a:lnTo>
                  <a:lnTo>
                    <a:pt x="347653" y="124670"/>
                  </a:lnTo>
                  <a:lnTo>
                    <a:pt x="347653" y="39279"/>
                  </a:lnTo>
                  <a:close/>
                  <a:moveTo>
                    <a:pt x="526316" y="93360"/>
                  </a:moveTo>
                  <a:cubicBezTo>
                    <a:pt x="525178" y="111007"/>
                    <a:pt x="512660" y="126377"/>
                    <a:pt x="487055" y="126377"/>
                  </a:cubicBezTo>
                  <a:cubicBezTo>
                    <a:pt x="457468" y="126377"/>
                    <a:pt x="445519" y="108730"/>
                    <a:pt x="445519" y="81975"/>
                  </a:cubicBezTo>
                  <a:cubicBezTo>
                    <a:pt x="445519" y="55219"/>
                    <a:pt x="459744" y="37572"/>
                    <a:pt x="487624" y="37572"/>
                  </a:cubicBezTo>
                  <a:cubicBezTo>
                    <a:pt x="515505" y="37572"/>
                    <a:pt x="526316" y="54650"/>
                    <a:pt x="526316" y="83113"/>
                  </a:cubicBezTo>
                  <a:lnTo>
                    <a:pt x="526316" y="86529"/>
                  </a:lnTo>
                  <a:lnTo>
                    <a:pt x="470555" y="86529"/>
                  </a:lnTo>
                  <a:cubicBezTo>
                    <a:pt x="471123" y="99622"/>
                    <a:pt x="475676" y="107022"/>
                    <a:pt x="486486" y="107022"/>
                  </a:cubicBezTo>
                  <a:cubicBezTo>
                    <a:pt x="496159" y="107022"/>
                    <a:pt x="501280" y="100760"/>
                    <a:pt x="501280" y="93360"/>
                  </a:cubicBezTo>
                  <a:lnTo>
                    <a:pt x="526316" y="93360"/>
                  </a:lnTo>
                  <a:close/>
                  <a:moveTo>
                    <a:pt x="501280" y="72866"/>
                  </a:moveTo>
                  <a:cubicBezTo>
                    <a:pt x="500711" y="64327"/>
                    <a:pt x="496728" y="56357"/>
                    <a:pt x="486486" y="56357"/>
                  </a:cubicBezTo>
                  <a:cubicBezTo>
                    <a:pt x="476813" y="56357"/>
                    <a:pt x="472262" y="62050"/>
                    <a:pt x="471123" y="72866"/>
                  </a:cubicBezTo>
                  <a:lnTo>
                    <a:pt x="501280" y="72866"/>
                  </a:lnTo>
                  <a:close/>
                  <a:moveTo>
                    <a:pt x="619630" y="93360"/>
                  </a:moveTo>
                  <a:cubicBezTo>
                    <a:pt x="618492" y="111007"/>
                    <a:pt x="605974" y="126377"/>
                    <a:pt x="580370" y="126377"/>
                  </a:cubicBezTo>
                  <a:cubicBezTo>
                    <a:pt x="550782" y="126377"/>
                    <a:pt x="538833" y="108730"/>
                    <a:pt x="538833" y="81975"/>
                  </a:cubicBezTo>
                  <a:cubicBezTo>
                    <a:pt x="538833" y="55219"/>
                    <a:pt x="553058" y="37572"/>
                    <a:pt x="580939" y="37572"/>
                  </a:cubicBezTo>
                  <a:cubicBezTo>
                    <a:pt x="608819" y="37572"/>
                    <a:pt x="619630" y="54650"/>
                    <a:pt x="619630" y="83113"/>
                  </a:cubicBezTo>
                  <a:lnTo>
                    <a:pt x="619630" y="86529"/>
                  </a:lnTo>
                  <a:lnTo>
                    <a:pt x="564438" y="86529"/>
                  </a:lnTo>
                  <a:cubicBezTo>
                    <a:pt x="565007" y="99622"/>
                    <a:pt x="569559" y="107022"/>
                    <a:pt x="580370" y="107022"/>
                  </a:cubicBezTo>
                  <a:cubicBezTo>
                    <a:pt x="590042" y="107022"/>
                    <a:pt x="595164" y="100760"/>
                    <a:pt x="595164" y="93360"/>
                  </a:cubicBezTo>
                  <a:lnTo>
                    <a:pt x="619630" y="93360"/>
                  </a:lnTo>
                  <a:close/>
                  <a:moveTo>
                    <a:pt x="594594" y="72866"/>
                  </a:moveTo>
                  <a:cubicBezTo>
                    <a:pt x="594025" y="64327"/>
                    <a:pt x="590042" y="56357"/>
                    <a:pt x="579801" y="56357"/>
                  </a:cubicBezTo>
                  <a:cubicBezTo>
                    <a:pt x="570128" y="56357"/>
                    <a:pt x="565576" y="62050"/>
                    <a:pt x="564438" y="72866"/>
                  </a:cubicBezTo>
                  <a:lnTo>
                    <a:pt x="594594" y="72866"/>
                  </a:lnTo>
                  <a:close/>
                  <a:moveTo>
                    <a:pt x="636700" y="39279"/>
                  </a:moveTo>
                  <a:lnTo>
                    <a:pt x="661735" y="39279"/>
                  </a:lnTo>
                  <a:lnTo>
                    <a:pt x="661735" y="52942"/>
                  </a:lnTo>
                  <a:lnTo>
                    <a:pt x="662304" y="52942"/>
                  </a:lnTo>
                  <a:cubicBezTo>
                    <a:pt x="667994" y="43264"/>
                    <a:pt x="675391" y="37572"/>
                    <a:pt x="683926" y="37572"/>
                  </a:cubicBezTo>
                  <a:cubicBezTo>
                    <a:pt x="686202" y="37572"/>
                    <a:pt x="688478" y="38141"/>
                    <a:pt x="691323" y="38710"/>
                  </a:cubicBezTo>
                  <a:lnTo>
                    <a:pt x="691323" y="64896"/>
                  </a:lnTo>
                  <a:cubicBezTo>
                    <a:pt x="688478" y="63758"/>
                    <a:pt x="685064" y="63189"/>
                    <a:pt x="680512" y="63189"/>
                  </a:cubicBezTo>
                  <a:cubicBezTo>
                    <a:pt x="669701" y="63189"/>
                    <a:pt x="662304" y="70020"/>
                    <a:pt x="662304" y="81975"/>
                  </a:cubicBezTo>
                  <a:lnTo>
                    <a:pt x="662304" y="124670"/>
                  </a:lnTo>
                  <a:lnTo>
                    <a:pt x="637269" y="124670"/>
                  </a:lnTo>
                  <a:lnTo>
                    <a:pt x="637269" y="39279"/>
                  </a:lnTo>
                  <a:close/>
                  <a:moveTo>
                    <a:pt x="702702" y="14232"/>
                  </a:moveTo>
                  <a:cubicBezTo>
                    <a:pt x="702702" y="5693"/>
                    <a:pt x="707823" y="0"/>
                    <a:pt x="716927" y="0"/>
                  </a:cubicBezTo>
                  <a:cubicBezTo>
                    <a:pt x="725462" y="0"/>
                    <a:pt x="731721" y="5693"/>
                    <a:pt x="731721" y="14232"/>
                  </a:cubicBezTo>
                  <a:cubicBezTo>
                    <a:pt x="731721" y="22771"/>
                    <a:pt x="726031" y="28463"/>
                    <a:pt x="716927" y="28463"/>
                  </a:cubicBezTo>
                  <a:cubicBezTo>
                    <a:pt x="707823" y="28463"/>
                    <a:pt x="702702" y="22771"/>
                    <a:pt x="702702" y="14232"/>
                  </a:cubicBezTo>
                  <a:close/>
                  <a:moveTo>
                    <a:pt x="704409" y="39279"/>
                  </a:moveTo>
                  <a:lnTo>
                    <a:pt x="729445" y="39279"/>
                  </a:lnTo>
                  <a:lnTo>
                    <a:pt x="729445" y="124670"/>
                  </a:lnTo>
                  <a:lnTo>
                    <a:pt x="704409" y="124670"/>
                  </a:lnTo>
                  <a:lnTo>
                    <a:pt x="704409" y="39279"/>
                  </a:lnTo>
                  <a:close/>
                  <a:moveTo>
                    <a:pt x="750498" y="39279"/>
                  </a:moveTo>
                  <a:lnTo>
                    <a:pt x="775533" y="39279"/>
                  </a:lnTo>
                  <a:lnTo>
                    <a:pt x="775533" y="52942"/>
                  </a:lnTo>
                  <a:lnTo>
                    <a:pt x="776102" y="52942"/>
                  </a:lnTo>
                  <a:cubicBezTo>
                    <a:pt x="781792" y="43264"/>
                    <a:pt x="789758" y="37572"/>
                    <a:pt x="803982" y="37572"/>
                  </a:cubicBezTo>
                  <a:cubicBezTo>
                    <a:pt x="824466" y="37572"/>
                    <a:pt x="831863" y="48957"/>
                    <a:pt x="831863" y="68881"/>
                  </a:cubicBezTo>
                  <a:lnTo>
                    <a:pt x="831863" y="124670"/>
                  </a:lnTo>
                  <a:lnTo>
                    <a:pt x="806827" y="124670"/>
                  </a:lnTo>
                  <a:lnTo>
                    <a:pt x="806827" y="75713"/>
                  </a:lnTo>
                  <a:cubicBezTo>
                    <a:pt x="806827" y="64896"/>
                    <a:pt x="803414" y="59204"/>
                    <a:pt x="793172" y="59204"/>
                  </a:cubicBezTo>
                  <a:cubicBezTo>
                    <a:pt x="782361" y="59204"/>
                    <a:pt x="775533" y="66604"/>
                    <a:pt x="775533" y="77420"/>
                  </a:cubicBezTo>
                  <a:lnTo>
                    <a:pt x="775533" y="124670"/>
                  </a:lnTo>
                  <a:lnTo>
                    <a:pt x="750498" y="124670"/>
                  </a:lnTo>
                  <a:lnTo>
                    <a:pt x="750498" y="39279"/>
                  </a:lnTo>
                  <a:close/>
                  <a:moveTo>
                    <a:pt x="932574" y="39279"/>
                  </a:moveTo>
                  <a:lnTo>
                    <a:pt x="932574" y="58065"/>
                  </a:lnTo>
                  <a:lnTo>
                    <a:pt x="917212" y="58065"/>
                  </a:lnTo>
                  <a:cubicBezTo>
                    <a:pt x="918918" y="61481"/>
                    <a:pt x="919488" y="65466"/>
                    <a:pt x="919488" y="69451"/>
                  </a:cubicBezTo>
                  <a:cubicBezTo>
                    <a:pt x="919488" y="87667"/>
                    <a:pt x="906970" y="100760"/>
                    <a:pt x="885348" y="100760"/>
                  </a:cubicBezTo>
                  <a:cubicBezTo>
                    <a:pt x="880227" y="100760"/>
                    <a:pt x="875106" y="100191"/>
                    <a:pt x="871124" y="98483"/>
                  </a:cubicBezTo>
                  <a:cubicBezTo>
                    <a:pt x="869416" y="100191"/>
                    <a:pt x="868847" y="101899"/>
                    <a:pt x="868847" y="103607"/>
                  </a:cubicBezTo>
                  <a:cubicBezTo>
                    <a:pt x="868847" y="114992"/>
                    <a:pt x="930867" y="95068"/>
                    <a:pt x="930867" y="130932"/>
                  </a:cubicBezTo>
                  <a:cubicBezTo>
                    <a:pt x="930867" y="145163"/>
                    <a:pt x="922333" y="157118"/>
                    <a:pt x="885917" y="157118"/>
                  </a:cubicBezTo>
                  <a:cubicBezTo>
                    <a:pt x="854623" y="157118"/>
                    <a:pt x="844381" y="149717"/>
                    <a:pt x="844381" y="137763"/>
                  </a:cubicBezTo>
                  <a:cubicBezTo>
                    <a:pt x="844381" y="131501"/>
                    <a:pt x="847795" y="126377"/>
                    <a:pt x="853485" y="122962"/>
                  </a:cubicBezTo>
                  <a:cubicBezTo>
                    <a:pt x="848933" y="120115"/>
                    <a:pt x="846088" y="116131"/>
                    <a:pt x="846088" y="109869"/>
                  </a:cubicBezTo>
                  <a:cubicBezTo>
                    <a:pt x="846088" y="102468"/>
                    <a:pt x="849502" y="96206"/>
                    <a:pt x="858606" y="91652"/>
                  </a:cubicBezTo>
                  <a:cubicBezTo>
                    <a:pt x="852916" y="85959"/>
                    <a:pt x="850071" y="78559"/>
                    <a:pt x="850071" y="69451"/>
                  </a:cubicBezTo>
                  <a:cubicBezTo>
                    <a:pt x="850071" y="50665"/>
                    <a:pt x="862589" y="38141"/>
                    <a:pt x="884779" y="38141"/>
                  </a:cubicBezTo>
                  <a:cubicBezTo>
                    <a:pt x="889331" y="38141"/>
                    <a:pt x="893314" y="38710"/>
                    <a:pt x="897297" y="39849"/>
                  </a:cubicBezTo>
                  <a:lnTo>
                    <a:pt x="932574" y="39849"/>
                  </a:lnTo>
                  <a:close/>
                  <a:moveTo>
                    <a:pt x="867709" y="127516"/>
                  </a:moveTo>
                  <a:cubicBezTo>
                    <a:pt x="864864" y="129793"/>
                    <a:pt x="864296" y="132070"/>
                    <a:pt x="864296" y="133778"/>
                  </a:cubicBezTo>
                  <a:cubicBezTo>
                    <a:pt x="864296" y="138901"/>
                    <a:pt x="868279" y="141748"/>
                    <a:pt x="887055" y="141748"/>
                  </a:cubicBezTo>
                  <a:cubicBezTo>
                    <a:pt x="902418" y="141748"/>
                    <a:pt x="906970" y="137193"/>
                    <a:pt x="906970" y="133778"/>
                  </a:cubicBezTo>
                  <a:cubicBezTo>
                    <a:pt x="907539" y="125808"/>
                    <a:pt x="885348" y="129793"/>
                    <a:pt x="867709" y="127516"/>
                  </a:cubicBezTo>
                  <a:close/>
                  <a:moveTo>
                    <a:pt x="896728" y="69451"/>
                  </a:moveTo>
                  <a:cubicBezTo>
                    <a:pt x="896728" y="59773"/>
                    <a:pt x="893314" y="54080"/>
                    <a:pt x="884779" y="54080"/>
                  </a:cubicBezTo>
                  <a:cubicBezTo>
                    <a:pt x="876244" y="54080"/>
                    <a:pt x="872830" y="59773"/>
                    <a:pt x="872830" y="69451"/>
                  </a:cubicBezTo>
                  <a:cubicBezTo>
                    <a:pt x="872830" y="79128"/>
                    <a:pt x="876244" y="84821"/>
                    <a:pt x="884779" y="84821"/>
                  </a:cubicBezTo>
                  <a:cubicBezTo>
                    <a:pt x="893314" y="84821"/>
                    <a:pt x="896728" y="79128"/>
                    <a:pt x="896728" y="69451"/>
                  </a:cubicBezTo>
                  <a:close/>
                  <a:moveTo>
                    <a:pt x="569" y="159964"/>
                  </a:moveTo>
                  <a:lnTo>
                    <a:pt x="82504" y="159964"/>
                  </a:lnTo>
                  <a:lnTo>
                    <a:pt x="82504" y="181596"/>
                  </a:lnTo>
                  <a:lnTo>
                    <a:pt x="27311" y="181596"/>
                  </a:lnTo>
                  <a:lnTo>
                    <a:pt x="27311" y="208921"/>
                  </a:lnTo>
                  <a:lnTo>
                    <a:pt x="79090" y="208921"/>
                  </a:lnTo>
                  <a:lnTo>
                    <a:pt x="79090" y="229984"/>
                  </a:lnTo>
                  <a:lnTo>
                    <a:pt x="27311" y="229984"/>
                  </a:lnTo>
                  <a:lnTo>
                    <a:pt x="27311" y="277803"/>
                  </a:lnTo>
                  <a:lnTo>
                    <a:pt x="569" y="277803"/>
                  </a:lnTo>
                  <a:lnTo>
                    <a:pt x="569" y="159964"/>
                  </a:lnTo>
                  <a:close/>
                  <a:moveTo>
                    <a:pt x="99573" y="167365"/>
                  </a:moveTo>
                  <a:cubicBezTo>
                    <a:pt x="99573" y="158826"/>
                    <a:pt x="104694" y="153133"/>
                    <a:pt x="113798" y="153133"/>
                  </a:cubicBezTo>
                  <a:cubicBezTo>
                    <a:pt x="122333" y="153133"/>
                    <a:pt x="128592" y="158826"/>
                    <a:pt x="128592" y="167365"/>
                  </a:cubicBezTo>
                  <a:cubicBezTo>
                    <a:pt x="128592" y="175904"/>
                    <a:pt x="122902" y="181596"/>
                    <a:pt x="113798" y="181596"/>
                  </a:cubicBezTo>
                  <a:cubicBezTo>
                    <a:pt x="104694" y="181596"/>
                    <a:pt x="99573" y="175904"/>
                    <a:pt x="99573" y="167365"/>
                  </a:cubicBezTo>
                  <a:close/>
                  <a:moveTo>
                    <a:pt x="101280" y="192412"/>
                  </a:moveTo>
                  <a:lnTo>
                    <a:pt x="126316" y="192412"/>
                  </a:lnTo>
                  <a:lnTo>
                    <a:pt x="126316" y="277803"/>
                  </a:lnTo>
                  <a:lnTo>
                    <a:pt x="101280" y="277803"/>
                  </a:lnTo>
                  <a:lnTo>
                    <a:pt x="101280" y="192412"/>
                  </a:lnTo>
                  <a:close/>
                  <a:moveTo>
                    <a:pt x="147368" y="192412"/>
                  </a:moveTo>
                  <a:lnTo>
                    <a:pt x="172404" y="192412"/>
                  </a:lnTo>
                  <a:lnTo>
                    <a:pt x="172404" y="206075"/>
                  </a:lnTo>
                  <a:lnTo>
                    <a:pt x="172973" y="206075"/>
                  </a:lnTo>
                  <a:cubicBezTo>
                    <a:pt x="178663" y="196397"/>
                    <a:pt x="186060" y="190705"/>
                    <a:pt x="194595" y="190705"/>
                  </a:cubicBezTo>
                  <a:cubicBezTo>
                    <a:pt x="196871" y="190705"/>
                    <a:pt x="199146" y="191274"/>
                    <a:pt x="201991" y="191843"/>
                  </a:cubicBezTo>
                  <a:lnTo>
                    <a:pt x="201991" y="218029"/>
                  </a:lnTo>
                  <a:cubicBezTo>
                    <a:pt x="199146" y="216891"/>
                    <a:pt x="195733" y="216322"/>
                    <a:pt x="191181" y="216322"/>
                  </a:cubicBezTo>
                  <a:cubicBezTo>
                    <a:pt x="180370" y="216322"/>
                    <a:pt x="172973" y="223153"/>
                    <a:pt x="172973" y="235107"/>
                  </a:cubicBezTo>
                  <a:lnTo>
                    <a:pt x="172973" y="277803"/>
                  </a:lnTo>
                  <a:lnTo>
                    <a:pt x="147937" y="277803"/>
                  </a:lnTo>
                  <a:lnTo>
                    <a:pt x="147937" y="192412"/>
                  </a:lnTo>
                  <a:close/>
                  <a:moveTo>
                    <a:pt x="234993" y="249339"/>
                  </a:moveTo>
                  <a:cubicBezTo>
                    <a:pt x="235562" y="259017"/>
                    <a:pt x="242390" y="261863"/>
                    <a:pt x="250355" y="261863"/>
                  </a:cubicBezTo>
                  <a:cubicBezTo>
                    <a:pt x="258890" y="261863"/>
                    <a:pt x="262304" y="259017"/>
                    <a:pt x="262304" y="254463"/>
                  </a:cubicBezTo>
                  <a:cubicBezTo>
                    <a:pt x="262304" y="240231"/>
                    <a:pt x="213371" y="251047"/>
                    <a:pt x="213371" y="218029"/>
                  </a:cubicBezTo>
                  <a:cubicBezTo>
                    <a:pt x="213371" y="202659"/>
                    <a:pt x="224182" y="190705"/>
                    <a:pt x="248649" y="190705"/>
                  </a:cubicBezTo>
                  <a:cubicBezTo>
                    <a:pt x="272546" y="190705"/>
                    <a:pt x="285064" y="201521"/>
                    <a:pt x="285633" y="219737"/>
                  </a:cubicBezTo>
                  <a:lnTo>
                    <a:pt x="261735" y="219737"/>
                  </a:lnTo>
                  <a:cubicBezTo>
                    <a:pt x="261735" y="211767"/>
                    <a:pt x="256045" y="208352"/>
                    <a:pt x="248649" y="208352"/>
                  </a:cubicBezTo>
                  <a:cubicBezTo>
                    <a:pt x="240683" y="208352"/>
                    <a:pt x="238407" y="212337"/>
                    <a:pt x="238407" y="215183"/>
                  </a:cubicBezTo>
                  <a:cubicBezTo>
                    <a:pt x="238407" y="229415"/>
                    <a:pt x="287340" y="218599"/>
                    <a:pt x="287340" y="252185"/>
                  </a:cubicBezTo>
                  <a:cubicBezTo>
                    <a:pt x="287340" y="268125"/>
                    <a:pt x="276529" y="278941"/>
                    <a:pt x="250925" y="278941"/>
                  </a:cubicBezTo>
                  <a:cubicBezTo>
                    <a:pt x="226458" y="278941"/>
                    <a:pt x="211664" y="271541"/>
                    <a:pt x="210526" y="248770"/>
                  </a:cubicBezTo>
                  <a:lnTo>
                    <a:pt x="234993" y="248770"/>
                  </a:lnTo>
                  <a:close/>
                  <a:moveTo>
                    <a:pt x="308393" y="212337"/>
                  </a:moveTo>
                  <a:lnTo>
                    <a:pt x="297013" y="212337"/>
                  </a:lnTo>
                  <a:lnTo>
                    <a:pt x="297013" y="192412"/>
                  </a:lnTo>
                  <a:lnTo>
                    <a:pt x="308393" y="192412"/>
                  </a:lnTo>
                  <a:lnTo>
                    <a:pt x="308393" y="170211"/>
                  </a:lnTo>
                  <a:lnTo>
                    <a:pt x="333428" y="170211"/>
                  </a:lnTo>
                  <a:lnTo>
                    <a:pt x="333428" y="192412"/>
                  </a:lnTo>
                  <a:lnTo>
                    <a:pt x="353343" y="192412"/>
                  </a:lnTo>
                  <a:lnTo>
                    <a:pt x="353343" y="212337"/>
                  </a:lnTo>
                  <a:lnTo>
                    <a:pt x="333428" y="212337"/>
                  </a:lnTo>
                  <a:lnTo>
                    <a:pt x="333428" y="244785"/>
                  </a:lnTo>
                  <a:cubicBezTo>
                    <a:pt x="333428" y="252755"/>
                    <a:pt x="337411" y="256170"/>
                    <a:pt x="346515" y="256170"/>
                  </a:cubicBezTo>
                  <a:cubicBezTo>
                    <a:pt x="348791" y="256170"/>
                    <a:pt x="351067" y="256170"/>
                    <a:pt x="355050" y="255601"/>
                  </a:cubicBezTo>
                  <a:lnTo>
                    <a:pt x="355050" y="277803"/>
                  </a:lnTo>
                  <a:cubicBezTo>
                    <a:pt x="351636" y="278372"/>
                    <a:pt x="347084" y="279510"/>
                    <a:pt x="341963" y="279510"/>
                  </a:cubicBezTo>
                  <a:cubicBezTo>
                    <a:pt x="319772" y="279510"/>
                    <a:pt x="308393" y="269833"/>
                    <a:pt x="308393" y="245354"/>
                  </a:cubicBezTo>
                  <a:lnTo>
                    <a:pt x="308393" y="212337"/>
                  </a:lnTo>
                  <a:close/>
                </a:path>
              </a:pathLst>
            </a:custGeom>
            <a:solidFill>
              <a:srgbClr val="858381"/>
            </a:solidFill>
            <a:ln w="5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7C527C0B-BE21-A011-5863-A5ABAA9965F7}"/>
                </a:ext>
              </a:extLst>
            </p:cNvPr>
            <p:cNvSpPr/>
            <p:nvPr/>
          </p:nvSpPr>
          <p:spPr>
            <a:xfrm>
              <a:off x="3487075" y="6411984"/>
              <a:ext cx="1250639" cy="290924"/>
            </a:xfrm>
            <a:custGeom>
              <a:avLst/>
              <a:gdLst>
                <a:gd name="connsiteX0" fmla="*/ 1063442 w 1250639"/>
                <a:gd name="connsiteY0" fmla="*/ 223153 h 290924"/>
                <a:gd name="connsiteX1" fmla="*/ 1155049 w 1250639"/>
                <a:gd name="connsiteY1" fmla="*/ 149717 h 290924"/>
                <a:gd name="connsiteX2" fmla="*/ 1188051 w 1250639"/>
                <a:gd name="connsiteY2" fmla="*/ 154272 h 290924"/>
                <a:gd name="connsiteX3" fmla="*/ 1188620 w 1250639"/>
                <a:gd name="connsiteY3" fmla="*/ 154272 h 290924"/>
                <a:gd name="connsiteX4" fmla="*/ 1190327 w 1250639"/>
                <a:gd name="connsiteY4" fmla="*/ 154841 h 290924"/>
                <a:gd name="connsiteX5" fmla="*/ 1192033 w 1250639"/>
                <a:gd name="connsiteY5" fmla="*/ 155410 h 290924"/>
                <a:gd name="connsiteX6" fmla="*/ 1193171 w 1250639"/>
                <a:gd name="connsiteY6" fmla="*/ 155410 h 290924"/>
                <a:gd name="connsiteX7" fmla="*/ 1194310 w 1250639"/>
                <a:gd name="connsiteY7" fmla="*/ 155979 h 290924"/>
                <a:gd name="connsiteX8" fmla="*/ 1199431 w 1250639"/>
                <a:gd name="connsiteY8" fmla="*/ 157687 h 290924"/>
                <a:gd name="connsiteX9" fmla="*/ 1199431 w 1250639"/>
                <a:gd name="connsiteY9" fmla="*/ 157687 h 290924"/>
                <a:gd name="connsiteX10" fmla="*/ 1202276 w 1250639"/>
                <a:gd name="connsiteY10" fmla="*/ 158826 h 290924"/>
                <a:gd name="connsiteX11" fmla="*/ 1202276 w 1250639"/>
                <a:gd name="connsiteY11" fmla="*/ 146871 h 290924"/>
                <a:gd name="connsiteX12" fmla="*/ 1156187 w 1250639"/>
                <a:gd name="connsiteY12" fmla="*/ 106453 h 290924"/>
                <a:gd name="connsiteX13" fmla="*/ 1103840 w 1250639"/>
                <a:gd name="connsiteY13" fmla="*/ 138332 h 290924"/>
                <a:gd name="connsiteX14" fmla="*/ 1069701 w 1250639"/>
                <a:gd name="connsiteY14" fmla="*/ 105884 h 290924"/>
                <a:gd name="connsiteX15" fmla="*/ 1156756 w 1250639"/>
                <a:gd name="connsiteY15" fmla="*/ 60342 h 290924"/>
                <a:gd name="connsiteX16" fmla="*/ 1250640 w 1250639"/>
                <a:gd name="connsiteY16" fmla="*/ 143455 h 290924"/>
                <a:gd name="connsiteX17" fmla="*/ 1250640 w 1250639"/>
                <a:gd name="connsiteY17" fmla="*/ 285772 h 290924"/>
                <a:gd name="connsiteX18" fmla="*/ 1202276 w 1250639"/>
                <a:gd name="connsiteY18" fmla="*/ 285772 h 290924"/>
                <a:gd name="connsiteX19" fmla="*/ 1202276 w 1250639"/>
                <a:gd name="connsiteY19" fmla="*/ 266986 h 290924"/>
                <a:gd name="connsiteX20" fmla="*/ 1199999 w 1250639"/>
                <a:gd name="connsiteY20" fmla="*/ 268694 h 290924"/>
                <a:gd name="connsiteX21" fmla="*/ 1137411 w 1250639"/>
                <a:gd name="connsiteY21" fmla="*/ 290896 h 290924"/>
                <a:gd name="connsiteX22" fmla="*/ 1063442 w 1250639"/>
                <a:gd name="connsiteY22" fmla="*/ 223153 h 290924"/>
                <a:gd name="connsiteX23" fmla="*/ 1111237 w 1250639"/>
                <a:gd name="connsiteY23" fmla="*/ 219737 h 290924"/>
                <a:gd name="connsiteX24" fmla="*/ 1146514 w 1250639"/>
                <a:gd name="connsiteY24" fmla="*/ 247062 h 290924"/>
                <a:gd name="connsiteX25" fmla="*/ 1201706 w 1250639"/>
                <a:gd name="connsiteY25" fmla="*/ 227138 h 290924"/>
                <a:gd name="connsiteX26" fmla="*/ 1201706 w 1250639"/>
                <a:gd name="connsiteY26" fmla="*/ 200382 h 290924"/>
                <a:gd name="connsiteX27" fmla="*/ 1152773 w 1250639"/>
                <a:gd name="connsiteY27" fmla="*/ 190705 h 290924"/>
                <a:gd name="connsiteX28" fmla="*/ 1111237 w 1250639"/>
                <a:gd name="connsiteY28" fmla="*/ 219737 h 290924"/>
                <a:gd name="connsiteX29" fmla="*/ 1111237 w 1250639"/>
                <a:gd name="connsiteY29" fmla="*/ 219737 h 290924"/>
                <a:gd name="connsiteX30" fmla="*/ 862589 w 1250639"/>
                <a:gd name="connsiteY30" fmla="*/ 247631 h 290924"/>
                <a:gd name="connsiteX31" fmla="*/ 894452 w 1250639"/>
                <a:gd name="connsiteY31" fmla="*/ 214614 h 290924"/>
                <a:gd name="connsiteX32" fmla="*/ 958179 w 1250639"/>
                <a:gd name="connsiteY32" fmla="*/ 246493 h 290924"/>
                <a:gd name="connsiteX33" fmla="*/ 992318 w 1250639"/>
                <a:gd name="connsiteY33" fmla="*/ 223722 h 290924"/>
                <a:gd name="connsiteX34" fmla="*/ 976386 w 1250639"/>
                <a:gd name="connsiteY34" fmla="*/ 204936 h 290924"/>
                <a:gd name="connsiteX35" fmla="*/ 966714 w 1250639"/>
                <a:gd name="connsiteY35" fmla="*/ 202090 h 290924"/>
                <a:gd name="connsiteX36" fmla="*/ 937695 w 1250639"/>
                <a:gd name="connsiteY36" fmla="*/ 194689 h 290924"/>
                <a:gd name="connsiteX37" fmla="*/ 871123 w 1250639"/>
                <a:gd name="connsiteY37" fmla="*/ 125239 h 290924"/>
                <a:gd name="connsiteX38" fmla="*/ 951351 w 1250639"/>
                <a:gd name="connsiteY38" fmla="*/ 59773 h 290924"/>
                <a:gd name="connsiteX39" fmla="*/ 1033285 w 1250639"/>
                <a:gd name="connsiteY39" fmla="*/ 96775 h 290924"/>
                <a:gd name="connsiteX40" fmla="*/ 1001422 w 1250639"/>
                <a:gd name="connsiteY40" fmla="*/ 131501 h 290924"/>
                <a:gd name="connsiteX41" fmla="*/ 949644 w 1250639"/>
                <a:gd name="connsiteY41" fmla="*/ 103607 h 290924"/>
                <a:gd name="connsiteX42" fmla="*/ 919488 w 1250639"/>
                <a:gd name="connsiteY42" fmla="*/ 124100 h 290924"/>
                <a:gd name="connsiteX43" fmla="*/ 936557 w 1250639"/>
                <a:gd name="connsiteY43" fmla="*/ 143455 h 290924"/>
                <a:gd name="connsiteX44" fmla="*/ 941109 w 1250639"/>
                <a:gd name="connsiteY44" fmla="*/ 144594 h 290924"/>
                <a:gd name="connsiteX45" fmla="*/ 975817 w 1250639"/>
                <a:gd name="connsiteY45" fmla="*/ 152564 h 290924"/>
                <a:gd name="connsiteX46" fmla="*/ 1041251 w 1250639"/>
                <a:gd name="connsiteY46" fmla="*/ 221445 h 290924"/>
                <a:gd name="connsiteX47" fmla="*/ 953627 w 1250639"/>
                <a:gd name="connsiteY47" fmla="*/ 289757 h 290924"/>
                <a:gd name="connsiteX48" fmla="*/ 862589 w 1250639"/>
                <a:gd name="connsiteY48" fmla="*/ 247631 h 290924"/>
                <a:gd name="connsiteX49" fmla="*/ 862589 w 1250639"/>
                <a:gd name="connsiteY49" fmla="*/ 247631 h 290924"/>
                <a:gd name="connsiteX50" fmla="*/ 649786 w 1250639"/>
                <a:gd name="connsiteY50" fmla="*/ 193551 h 290924"/>
                <a:gd name="connsiteX51" fmla="*/ 649786 w 1250639"/>
                <a:gd name="connsiteY51" fmla="*/ 66035 h 290924"/>
                <a:gd name="connsiteX52" fmla="*/ 700995 w 1250639"/>
                <a:gd name="connsiteY52" fmla="*/ 66035 h 290924"/>
                <a:gd name="connsiteX53" fmla="*/ 700995 w 1250639"/>
                <a:gd name="connsiteY53" fmla="*/ 197536 h 290924"/>
                <a:gd name="connsiteX54" fmla="*/ 741963 w 1250639"/>
                <a:gd name="connsiteY54" fmla="*/ 245354 h 290924"/>
                <a:gd name="connsiteX55" fmla="*/ 782930 w 1250639"/>
                <a:gd name="connsiteY55" fmla="*/ 197536 h 290924"/>
                <a:gd name="connsiteX56" fmla="*/ 782930 w 1250639"/>
                <a:gd name="connsiteY56" fmla="*/ 66035 h 290924"/>
                <a:gd name="connsiteX57" fmla="*/ 834139 w 1250639"/>
                <a:gd name="connsiteY57" fmla="*/ 66035 h 290924"/>
                <a:gd name="connsiteX58" fmla="*/ 834139 w 1250639"/>
                <a:gd name="connsiteY58" fmla="*/ 193551 h 290924"/>
                <a:gd name="connsiteX59" fmla="*/ 741394 w 1250639"/>
                <a:gd name="connsiteY59" fmla="*/ 290326 h 290924"/>
                <a:gd name="connsiteX60" fmla="*/ 649786 w 1250639"/>
                <a:gd name="connsiteY60" fmla="*/ 193551 h 290924"/>
                <a:gd name="connsiteX61" fmla="*/ 649786 w 1250639"/>
                <a:gd name="connsiteY61" fmla="*/ 193551 h 290924"/>
                <a:gd name="connsiteX62" fmla="*/ 514367 w 1250639"/>
                <a:gd name="connsiteY62" fmla="*/ 207783 h 290924"/>
                <a:gd name="connsiteX63" fmla="*/ 514367 w 1250639"/>
                <a:gd name="connsiteY63" fmla="*/ 111576 h 290924"/>
                <a:gd name="connsiteX64" fmla="*/ 481934 w 1250639"/>
                <a:gd name="connsiteY64" fmla="*/ 111576 h 290924"/>
                <a:gd name="connsiteX65" fmla="*/ 481934 w 1250639"/>
                <a:gd name="connsiteY65" fmla="*/ 66035 h 290924"/>
                <a:gd name="connsiteX66" fmla="*/ 514367 w 1250639"/>
                <a:gd name="connsiteY66" fmla="*/ 66035 h 290924"/>
                <a:gd name="connsiteX67" fmla="*/ 514367 w 1250639"/>
                <a:gd name="connsiteY67" fmla="*/ 569 h 290924"/>
                <a:gd name="connsiteX68" fmla="*/ 565007 w 1250639"/>
                <a:gd name="connsiteY68" fmla="*/ 569 h 290924"/>
                <a:gd name="connsiteX69" fmla="*/ 565007 w 1250639"/>
                <a:gd name="connsiteY69" fmla="*/ 66035 h 290924"/>
                <a:gd name="connsiteX70" fmla="*/ 617354 w 1250639"/>
                <a:gd name="connsiteY70" fmla="*/ 66035 h 290924"/>
                <a:gd name="connsiteX71" fmla="*/ 617354 w 1250639"/>
                <a:gd name="connsiteY71" fmla="*/ 111576 h 290924"/>
                <a:gd name="connsiteX72" fmla="*/ 565007 w 1250639"/>
                <a:gd name="connsiteY72" fmla="*/ 111576 h 290924"/>
                <a:gd name="connsiteX73" fmla="*/ 565007 w 1250639"/>
                <a:gd name="connsiteY73" fmla="*/ 200382 h 290924"/>
                <a:gd name="connsiteX74" fmla="*/ 600853 w 1250639"/>
                <a:gd name="connsiteY74" fmla="*/ 240231 h 290924"/>
                <a:gd name="connsiteX75" fmla="*/ 600853 w 1250639"/>
                <a:gd name="connsiteY75" fmla="*/ 240231 h 290924"/>
                <a:gd name="connsiteX76" fmla="*/ 617354 w 1250639"/>
                <a:gd name="connsiteY76" fmla="*/ 239092 h 290924"/>
                <a:gd name="connsiteX77" fmla="*/ 617354 w 1250639"/>
                <a:gd name="connsiteY77" fmla="*/ 284634 h 290924"/>
                <a:gd name="connsiteX78" fmla="*/ 590042 w 1250639"/>
                <a:gd name="connsiteY78" fmla="*/ 285772 h 290924"/>
                <a:gd name="connsiteX79" fmla="*/ 514367 w 1250639"/>
                <a:gd name="connsiteY79" fmla="*/ 207783 h 290924"/>
                <a:gd name="connsiteX80" fmla="*/ 514367 w 1250639"/>
                <a:gd name="connsiteY80" fmla="*/ 207783 h 290924"/>
                <a:gd name="connsiteX81" fmla="*/ 344808 w 1250639"/>
                <a:gd name="connsiteY81" fmla="*/ 285203 h 290924"/>
                <a:gd name="connsiteX82" fmla="*/ 344808 w 1250639"/>
                <a:gd name="connsiteY82" fmla="*/ 144025 h 290924"/>
                <a:gd name="connsiteX83" fmla="*/ 423328 w 1250639"/>
                <a:gd name="connsiteY83" fmla="*/ 65466 h 290924"/>
                <a:gd name="connsiteX84" fmla="*/ 452347 w 1250639"/>
                <a:gd name="connsiteY84" fmla="*/ 65466 h 290924"/>
                <a:gd name="connsiteX85" fmla="*/ 452347 w 1250639"/>
                <a:gd name="connsiteY85" fmla="*/ 111576 h 290924"/>
                <a:gd name="connsiteX86" fmla="*/ 434139 w 1250639"/>
                <a:gd name="connsiteY86" fmla="*/ 111576 h 290924"/>
                <a:gd name="connsiteX87" fmla="*/ 394879 w 1250639"/>
                <a:gd name="connsiteY87" fmla="*/ 150856 h 290924"/>
                <a:gd name="connsiteX88" fmla="*/ 394879 w 1250639"/>
                <a:gd name="connsiteY88" fmla="*/ 150856 h 290924"/>
                <a:gd name="connsiteX89" fmla="*/ 394879 w 1250639"/>
                <a:gd name="connsiteY89" fmla="*/ 285203 h 290924"/>
                <a:gd name="connsiteX90" fmla="*/ 344808 w 1250639"/>
                <a:gd name="connsiteY90" fmla="*/ 285203 h 290924"/>
                <a:gd name="connsiteX91" fmla="*/ 246942 w 1250639"/>
                <a:gd name="connsiteY91" fmla="*/ 285203 h 290924"/>
                <a:gd name="connsiteX92" fmla="*/ 246942 w 1250639"/>
                <a:gd name="connsiteY92" fmla="*/ 70589 h 290924"/>
                <a:gd name="connsiteX93" fmla="*/ 298151 w 1250639"/>
                <a:gd name="connsiteY93" fmla="*/ 140609 h 290924"/>
                <a:gd name="connsiteX94" fmla="*/ 298151 w 1250639"/>
                <a:gd name="connsiteY94" fmla="*/ 285203 h 290924"/>
                <a:gd name="connsiteX95" fmla="*/ 246942 w 1250639"/>
                <a:gd name="connsiteY95" fmla="*/ 285203 h 290924"/>
                <a:gd name="connsiteX96" fmla="*/ 77951 w 1250639"/>
                <a:gd name="connsiteY96" fmla="*/ 285203 h 290924"/>
                <a:gd name="connsiteX97" fmla="*/ 0 w 1250639"/>
                <a:gd name="connsiteY97" fmla="*/ 65466 h 290924"/>
                <a:gd name="connsiteX98" fmla="*/ 52347 w 1250639"/>
                <a:gd name="connsiteY98" fmla="*/ 65466 h 290924"/>
                <a:gd name="connsiteX99" fmla="*/ 105832 w 1250639"/>
                <a:gd name="connsiteY99" fmla="*/ 226568 h 290924"/>
                <a:gd name="connsiteX100" fmla="*/ 159317 w 1250639"/>
                <a:gd name="connsiteY100" fmla="*/ 65466 h 290924"/>
                <a:gd name="connsiteX101" fmla="*/ 211664 w 1250639"/>
                <a:gd name="connsiteY101" fmla="*/ 65466 h 290924"/>
                <a:gd name="connsiteX102" fmla="*/ 133713 w 1250639"/>
                <a:gd name="connsiteY102" fmla="*/ 285203 h 290924"/>
                <a:gd name="connsiteX103" fmla="*/ 77951 w 1250639"/>
                <a:gd name="connsiteY103" fmla="*/ 285203 h 290924"/>
                <a:gd name="connsiteX104" fmla="*/ 246942 w 1250639"/>
                <a:gd name="connsiteY104" fmla="*/ 0 h 290924"/>
                <a:gd name="connsiteX105" fmla="*/ 297013 w 1250639"/>
                <a:gd name="connsiteY105" fmla="*/ 0 h 290924"/>
                <a:gd name="connsiteX106" fmla="*/ 246942 w 1250639"/>
                <a:gd name="connsiteY106" fmla="*/ 60342 h 290924"/>
                <a:gd name="connsiteX107" fmla="*/ 246942 w 1250639"/>
                <a:gd name="connsiteY107" fmla="*/ 0 h 290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</a:cxnLst>
              <a:rect l="l" t="t" r="r" b="b"/>
              <a:pathLst>
                <a:path w="1250639" h="290924">
                  <a:moveTo>
                    <a:pt x="1063442" y="223153"/>
                  </a:moveTo>
                  <a:cubicBezTo>
                    <a:pt x="1063442" y="173057"/>
                    <a:pt x="1104409" y="149717"/>
                    <a:pt x="1155049" y="149717"/>
                  </a:cubicBezTo>
                  <a:cubicBezTo>
                    <a:pt x="1166429" y="149717"/>
                    <a:pt x="1177240" y="151425"/>
                    <a:pt x="1188051" y="154272"/>
                  </a:cubicBezTo>
                  <a:lnTo>
                    <a:pt x="1188620" y="154272"/>
                  </a:lnTo>
                  <a:cubicBezTo>
                    <a:pt x="1189188" y="154272"/>
                    <a:pt x="1189758" y="154272"/>
                    <a:pt x="1190327" y="154841"/>
                  </a:cubicBezTo>
                  <a:cubicBezTo>
                    <a:pt x="1190896" y="155410"/>
                    <a:pt x="1191465" y="154841"/>
                    <a:pt x="1192033" y="155410"/>
                  </a:cubicBezTo>
                  <a:cubicBezTo>
                    <a:pt x="1192603" y="155410"/>
                    <a:pt x="1192603" y="155410"/>
                    <a:pt x="1193171" y="155410"/>
                  </a:cubicBezTo>
                  <a:cubicBezTo>
                    <a:pt x="1193741" y="155410"/>
                    <a:pt x="1194310" y="155410"/>
                    <a:pt x="1194310" y="155979"/>
                  </a:cubicBezTo>
                  <a:cubicBezTo>
                    <a:pt x="1196016" y="156549"/>
                    <a:pt x="1198293" y="157118"/>
                    <a:pt x="1199431" y="157687"/>
                  </a:cubicBezTo>
                  <a:lnTo>
                    <a:pt x="1199431" y="157687"/>
                  </a:lnTo>
                  <a:cubicBezTo>
                    <a:pt x="1200568" y="158256"/>
                    <a:pt x="1201706" y="158256"/>
                    <a:pt x="1202276" y="158826"/>
                  </a:cubicBezTo>
                  <a:lnTo>
                    <a:pt x="1202276" y="146871"/>
                  </a:lnTo>
                  <a:cubicBezTo>
                    <a:pt x="1202276" y="124100"/>
                    <a:pt x="1183499" y="105884"/>
                    <a:pt x="1156187" y="106453"/>
                  </a:cubicBezTo>
                  <a:cubicBezTo>
                    <a:pt x="1133997" y="106453"/>
                    <a:pt x="1114082" y="118977"/>
                    <a:pt x="1103840" y="138332"/>
                  </a:cubicBezTo>
                  <a:lnTo>
                    <a:pt x="1069701" y="105884"/>
                  </a:lnTo>
                  <a:cubicBezTo>
                    <a:pt x="1087340" y="75143"/>
                    <a:pt x="1123186" y="60342"/>
                    <a:pt x="1156756" y="60342"/>
                  </a:cubicBezTo>
                  <a:cubicBezTo>
                    <a:pt x="1211379" y="60342"/>
                    <a:pt x="1250640" y="87098"/>
                    <a:pt x="1250640" y="143455"/>
                  </a:cubicBezTo>
                  <a:lnTo>
                    <a:pt x="1250640" y="285772"/>
                  </a:lnTo>
                  <a:lnTo>
                    <a:pt x="1202276" y="285772"/>
                  </a:lnTo>
                  <a:lnTo>
                    <a:pt x="1202276" y="266986"/>
                  </a:lnTo>
                  <a:cubicBezTo>
                    <a:pt x="1201706" y="267556"/>
                    <a:pt x="1201137" y="268125"/>
                    <a:pt x="1199999" y="268694"/>
                  </a:cubicBezTo>
                  <a:cubicBezTo>
                    <a:pt x="1182361" y="283495"/>
                    <a:pt x="1160170" y="291465"/>
                    <a:pt x="1137411" y="290896"/>
                  </a:cubicBezTo>
                  <a:cubicBezTo>
                    <a:pt x="1097012" y="290326"/>
                    <a:pt x="1063442" y="265848"/>
                    <a:pt x="1063442" y="223153"/>
                  </a:cubicBezTo>
                  <a:close/>
                  <a:moveTo>
                    <a:pt x="1111237" y="219737"/>
                  </a:moveTo>
                  <a:cubicBezTo>
                    <a:pt x="1111237" y="234538"/>
                    <a:pt x="1122617" y="247062"/>
                    <a:pt x="1146514" y="247062"/>
                  </a:cubicBezTo>
                  <a:cubicBezTo>
                    <a:pt x="1166429" y="247062"/>
                    <a:pt x="1186344" y="240231"/>
                    <a:pt x="1201706" y="227138"/>
                  </a:cubicBezTo>
                  <a:lnTo>
                    <a:pt x="1201706" y="200382"/>
                  </a:lnTo>
                  <a:cubicBezTo>
                    <a:pt x="1186344" y="194120"/>
                    <a:pt x="1169843" y="190705"/>
                    <a:pt x="1152773" y="190705"/>
                  </a:cubicBezTo>
                  <a:cubicBezTo>
                    <a:pt x="1128307" y="190705"/>
                    <a:pt x="1111237" y="200951"/>
                    <a:pt x="1111237" y="219737"/>
                  </a:cubicBezTo>
                  <a:lnTo>
                    <a:pt x="1111237" y="219737"/>
                  </a:lnTo>
                  <a:close/>
                  <a:moveTo>
                    <a:pt x="862589" y="247631"/>
                  </a:moveTo>
                  <a:lnTo>
                    <a:pt x="894452" y="214614"/>
                  </a:lnTo>
                  <a:cubicBezTo>
                    <a:pt x="909246" y="235107"/>
                    <a:pt x="932574" y="247062"/>
                    <a:pt x="958179" y="246493"/>
                  </a:cubicBezTo>
                  <a:cubicBezTo>
                    <a:pt x="984921" y="246493"/>
                    <a:pt x="992318" y="234538"/>
                    <a:pt x="992318" y="223722"/>
                  </a:cubicBezTo>
                  <a:cubicBezTo>
                    <a:pt x="992318" y="215752"/>
                    <a:pt x="988335" y="209490"/>
                    <a:pt x="976386" y="204936"/>
                  </a:cubicBezTo>
                  <a:cubicBezTo>
                    <a:pt x="973542" y="203798"/>
                    <a:pt x="970127" y="202659"/>
                    <a:pt x="966714" y="202090"/>
                  </a:cubicBezTo>
                  <a:lnTo>
                    <a:pt x="937695" y="194689"/>
                  </a:lnTo>
                  <a:cubicBezTo>
                    <a:pt x="896728" y="184443"/>
                    <a:pt x="871123" y="163380"/>
                    <a:pt x="871123" y="125239"/>
                  </a:cubicBezTo>
                  <a:cubicBezTo>
                    <a:pt x="871123" y="84252"/>
                    <a:pt x="905263" y="59773"/>
                    <a:pt x="951351" y="59773"/>
                  </a:cubicBezTo>
                  <a:cubicBezTo>
                    <a:pt x="988335" y="59773"/>
                    <a:pt x="1013371" y="75713"/>
                    <a:pt x="1033285" y="96775"/>
                  </a:cubicBezTo>
                  <a:lnTo>
                    <a:pt x="1001422" y="131501"/>
                  </a:lnTo>
                  <a:cubicBezTo>
                    <a:pt x="989473" y="114423"/>
                    <a:pt x="970127" y="104176"/>
                    <a:pt x="949644" y="103607"/>
                  </a:cubicBezTo>
                  <a:cubicBezTo>
                    <a:pt x="930867" y="103607"/>
                    <a:pt x="919488" y="113284"/>
                    <a:pt x="919488" y="124100"/>
                  </a:cubicBezTo>
                  <a:cubicBezTo>
                    <a:pt x="919488" y="133778"/>
                    <a:pt x="926884" y="140040"/>
                    <a:pt x="936557" y="143455"/>
                  </a:cubicBezTo>
                  <a:cubicBezTo>
                    <a:pt x="938264" y="144025"/>
                    <a:pt x="939402" y="144594"/>
                    <a:pt x="941109" y="144594"/>
                  </a:cubicBezTo>
                  <a:lnTo>
                    <a:pt x="975817" y="152564"/>
                  </a:lnTo>
                  <a:cubicBezTo>
                    <a:pt x="1013371" y="161672"/>
                    <a:pt x="1041251" y="182735"/>
                    <a:pt x="1041251" y="221445"/>
                  </a:cubicBezTo>
                  <a:cubicBezTo>
                    <a:pt x="1041251" y="259586"/>
                    <a:pt x="1011664" y="289757"/>
                    <a:pt x="953627" y="289757"/>
                  </a:cubicBezTo>
                  <a:cubicBezTo>
                    <a:pt x="908108" y="290326"/>
                    <a:pt x="879658" y="269264"/>
                    <a:pt x="862589" y="247631"/>
                  </a:cubicBezTo>
                  <a:lnTo>
                    <a:pt x="862589" y="247631"/>
                  </a:lnTo>
                  <a:close/>
                  <a:moveTo>
                    <a:pt x="649786" y="193551"/>
                  </a:moveTo>
                  <a:lnTo>
                    <a:pt x="649786" y="66035"/>
                  </a:lnTo>
                  <a:lnTo>
                    <a:pt x="700995" y="66035"/>
                  </a:lnTo>
                  <a:lnTo>
                    <a:pt x="700995" y="197536"/>
                  </a:lnTo>
                  <a:cubicBezTo>
                    <a:pt x="700995" y="225999"/>
                    <a:pt x="715789" y="245354"/>
                    <a:pt x="741963" y="245354"/>
                  </a:cubicBezTo>
                  <a:cubicBezTo>
                    <a:pt x="768136" y="245354"/>
                    <a:pt x="782930" y="226568"/>
                    <a:pt x="782930" y="197536"/>
                  </a:cubicBezTo>
                  <a:lnTo>
                    <a:pt x="782930" y="66035"/>
                  </a:lnTo>
                  <a:lnTo>
                    <a:pt x="834139" y="66035"/>
                  </a:lnTo>
                  <a:lnTo>
                    <a:pt x="834139" y="193551"/>
                  </a:lnTo>
                  <a:cubicBezTo>
                    <a:pt x="834139" y="255601"/>
                    <a:pt x="790327" y="290326"/>
                    <a:pt x="741394" y="290326"/>
                  </a:cubicBezTo>
                  <a:cubicBezTo>
                    <a:pt x="692460" y="290326"/>
                    <a:pt x="650355" y="255601"/>
                    <a:pt x="649786" y="193551"/>
                  </a:cubicBezTo>
                  <a:lnTo>
                    <a:pt x="649786" y="193551"/>
                  </a:lnTo>
                  <a:close/>
                  <a:moveTo>
                    <a:pt x="514367" y="207783"/>
                  </a:moveTo>
                  <a:lnTo>
                    <a:pt x="514367" y="111576"/>
                  </a:lnTo>
                  <a:lnTo>
                    <a:pt x="481934" y="111576"/>
                  </a:lnTo>
                  <a:lnTo>
                    <a:pt x="481934" y="66035"/>
                  </a:lnTo>
                  <a:lnTo>
                    <a:pt x="514367" y="66035"/>
                  </a:lnTo>
                  <a:lnTo>
                    <a:pt x="514367" y="569"/>
                  </a:lnTo>
                  <a:lnTo>
                    <a:pt x="565007" y="569"/>
                  </a:lnTo>
                  <a:lnTo>
                    <a:pt x="565007" y="66035"/>
                  </a:lnTo>
                  <a:lnTo>
                    <a:pt x="617354" y="66035"/>
                  </a:lnTo>
                  <a:lnTo>
                    <a:pt x="617354" y="111576"/>
                  </a:lnTo>
                  <a:lnTo>
                    <a:pt x="565007" y="111576"/>
                  </a:lnTo>
                  <a:lnTo>
                    <a:pt x="565007" y="200382"/>
                  </a:lnTo>
                  <a:cubicBezTo>
                    <a:pt x="565007" y="232261"/>
                    <a:pt x="572404" y="240231"/>
                    <a:pt x="600853" y="240231"/>
                  </a:cubicBezTo>
                  <a:lnTo>
                    <a:pt x="600853" y="240231"/>
                  </a:lnTo>
                  <a:cubicBezTo>
                    <a:pt x="605405" y="240231"/>
                    <a:pt x="615647" y="239662"/>
                    <a:pt x="617354" y="239092"/>
                  </a:cubicBezTo>
                  <a:lnTo>
                    <a:pt x="617354" y="284634"/>
                  </a:lnTo>
                  <a:cubicBezTo>
                    <a:pt x="616216" y="284634"/>
                    <a:pt x="606543" y="285772"/>
                    <a:pt x="590042" y="285772"/>
                  </a:cubicBezTo>
                  <a:cubicBezTo>
                    <a:pt x="532574" y="285772"/>
                    <a:pt x="514367" y="263571"/>
                    <a:pt x="514367" y="207783"/>
                  </a:cubicBezTo>
                  <a:lnTo>
                    <a:pt x="514367" y="207783"/>
                  </a:lnTo>
                  <a:close/>
                  <a:moveTo>
                    <a:pt x="344808" y="285203"/>
                  </a:moveTo>
                  <a:lnTo>
                    <a:pt x="344808" y="144025"/>
                  </a:lnTo>
                  <a:cubicBezTo>
                    <a:pt x="344808" y="100760"/>
                    <a:pt x="380085" y="65466"/>
                    <a:pt x="423328" y="65466"/>
                  </a:cubicBezTo>
                  <a:lnTo>
                    <a:pt x="452347" y="65466"/>
                  </a:lnTo>
                  <a:lnTo>
                    <a:pt x="452347" y="111576"/>
                  </a:lnTo>
                  <a:lnTo>
                    <a:pt x="434139" y="111576"/>
                  </a:lnTo>
                  <a:cubicBezTo>
                    <a:pt x="412518" y="111576"/>
                    <a:pt x="394879" y="129224"/>
                    <a:pt x="394879" y="150856"/>
                  </a:cubicBezTo>
                  <a:lnTo>
                    <a:pt x="394879" y="150856"/>
                  </a:lnTo>
                  <a:lnTo>
                    <a:pt x="394879" y="285203"/>
                  </a:lnTo>
                  <a:lnTo>
                    <a:pt x="344808" y="285203"/>
                  </a:lnTo>
                  <a:close/>
                  <a:moveTo>
                    <a:pt x="246942" y="285203"/>
                  </a:moveTo>
                  <a:lnTo>
                    <a:pt x="246942" y="70589"/>
                  </a:lnTo>
                  <a:cubicBezTo>
                    <a:pt x="276529" y="81405"/>
                    <a:pt x="296444" y="109299"/>
                    <a:pt x="298151" y="140609"/>
                  </a:cubicBezTo>
                  <a:lnTo>
                    <a:pt x="298151" y="285203"/>
                  </a:lnTo>
                  <a:lnTo>
                    <a:pt x="246942" y="285203"/>
                  </a:lnTo>
                  <a:close/>
                  <a:moveTo>
                    <a:pt x="77951" y="285203"/>
                  </a:moveTo>
                  <a:lnTo>
                    <a:pt x="0" y="65466"/>
                  </a:lnTo>
                  <a:lnTo>
                    <a:pt x="52347" y="65466"/>
                  </a:lnTo>
                  <a:lnTo>
                    <a:pt x="105832" y="226568"/>
                  </a:lnTo>
                  <a:lnTo>
                    <a:pt x="159317" y="65466"/>
                  </a:lnTo>
                  <a:lnTo>
                    <a:pt x="211664" y="65466"/>
                  </a:lnTo>
                  <a:lnTo>
                    <a:pt x="133713" y="285203"/>
                  </a:lnTo>
                  <a:lnTo>
                    <a:pt x="77951" y="285203"/>
                  </a:lnTo>
                  <a:close/>
                  <a:moveTo>
                    <a:pt x="246942" y="0"/>
                  </a:moveTo>
                  <a:lnTo>
                    <a:pt x="297013" y="0"/>
                  </a:lnTo>
                  <a:cubicBezTo>
                    <a:pt x="292461" y="27325"/>
                    <a:pt x="273115" y="50665"/>
                    <a:pt x="246942" y="60342"/>
                  </a:cubicBezTo>
                  <a:lnTo>
                    <a:pt x="246942" y="0"/>
                  </a:lnTo>
                  <a:close/>
                </a:path>
              </a:pathLst>
            </a:custGeom>
            <a:solidFill>
              <a:srgbClr val="858381"/>
            </a:solidFill>
            <a:ln w="5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6321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">
            <a:extLst>
              <a:ext uri="{FF2B5EF4-FFF2-40B4-BE49-F238E27FC236}">
                <a16:creationId xmlns:a16="http://schemas.microsoft.com/office/drawing/2014/main" id="{3E4EEC87-3823-A9B6-8D58-9C4D5ABD320D}"/>
              </a:ext>
            </a:extLst>
          </p:cNvPr>
          <p:cNvSpPr txBox="1">
            <a:spLocks/>
          </p:cNvSpPr>
          <p:nvPr userDrawn="1"/>
        </p:nvSpPr>
        <p:spPr>
          <a:xfrm>
            <a:off x="1097280" y="6412217"/>
            <a:ext cx="2248454" cy="189231"/>
          </a:xfrm>
          <a:prstGeom prst="rect">
            <a:avLst/>
          </a:prstGeom>
        </p:spPr>
        <p:txBody>
          <a:bodyPr lIns="0" tIns="0" rIns="0" bIns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00" spc="20" baseline="0">
                <a:solidFill>
                  <a:schemeClr val="bg1">
                    <a:lumMod val="75000"/>
                  </a:schemeClr>
                </a:solidFill>
              </a:rPr>
              <a:t>© 2024 Virtusa Corporation. All Rights Reserved.</a:t>
            </a:r>
          </a:p>
        </p:txBody>
      </p:sp>
      <p:sp>
        <p:nvSpPr>
          <p:cNvPr id="8" name="Footer Placeholder">
            <a:extLst>
              <a:ext uri="{FF2B5EF4-FFF2-40B4-BE49-F238E27FC236}">
                <a16:creationId xmlns:a16="http://schemas.microsoft.com/office/drawing/2014/main" id="{14A91972-1810-9E88-C331-2352D71A8710}"/>
              </a:ext>
            </a:extLst>
          </p:cNvPr>
          <p:cNvSpPr txBox="1">
            <a:spLocks/>
          </p:cNvSpPr>
          <p:nvPr userDrawn="1"/>
        </p:nvSpPr>
        <p:spPr>
          <a:xfrm>
            <a:off x="732637" y="6396470"/>
            <a:ext cx="423747" cy="189231"/>
          </a:xfrm>
          <a:prstGeom prst="rect">
            <a:avLst/>
          </a:prstGeom>
        </p:spPr>
        <p:txBody>
          <a:bodyPr lIns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AFB7941B-64BF-9D44-BB48-81CE7C26A230}" type="slidenum">
              <a:rPr lang="en-US" sz="1000" b="1" smtClean="0">
                <a:solidFill>
                  <a:schemeClr val="accent4"/>
                </a:solidFill>
              </a:rPr>
              <a:pPr algn="l"/>
              <a:t>‹#›</a:t>
            </a:fld>
            <a:endParaRPr lang="en-US" sz="1000" b="1">
              <a:solidFill>
                <a:schemeClr val="accent4"/>
              </a:solidFill>
            </a:endParaRPr>
          </a:p>
        </p:txBody>
      </p:sp>
      <p:sp>
        <p:nvSpPr>
          <p:cNvPr id="2" name="MSIPCMContentMarking" descr="{&quot;HashCode&quot;:214762261,&quot;Placement&quot;:&quot;Header&quot;,&quot;Top&quot;:0.0,&quot;Left&quot;:0.0,&quot;SlideWidth&quot;:960,&quot;SlideHeight&quot;:540}">
            <a:extLst>
              <a:ext uri="{FF2B5EF4-FFF2-40B4-BE49-F238E27FC236}">
                <a16:creationId xmlns:a16="http://schemas.microsoft.com/office/drawing/2014/main" id="{EC0C45AF-732E-A993-4221-9835DD25035F}"/>
              </a:ext>
            </a:extLst>
          </p:cNvPr>
          <p:cNvSpPr txBox="1"/>
          <p:nvPr userDrawn="1"/>
        </p:nvSpPr>
        <p:spPr>
          <a:xfrm>
            <a:off x="0" y="0"/>
            <a:ext cx="1286137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</a:rPr>
              <a:t>Sensitivity: General</a:t>
            </a:r>
          </a:p>
        </p:txBody>
      </p:sp>
    </p:spTree>
    <p:extLst>
      <p:ext uri="{BB962C8B-B14F-4D97-AF65-F5344CB8AC3E}">
        <p14:creationId xmlns:p14="http://schemas.microsoft.com/office/powerpoint/2010/main" val="2401346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717" r:id="rId17"/>
    <p:sldLayoutId id="2147483718" r:id="rId18"/>
    <p:sldLayoutId id="2147483719" r:id="rId19"/>
    <p:sldLayoutId id="2147483720" r:id="rId20"/>
    <p:sldLayoutId id="2147483721" r:id="rId21"/>
    <p:sldLayoutId id="2147483722" r:id="rId22"/>
    <p:sldLayoutId id="2147483723" r:id="rId23"/>
    <p:sldLayoutId id="2147483724" r:id="rId24"/>
    <p:sldLayoutId id="2147483725" r:id="rId25"/>
    <p:sldLayoutId id="2147483726" r:id="rId26"/>
    <p:sldLayoutId id="2147483727" r:id="rId27"/>
    <p:sldLayoutId id="2147483728" r:id="rId28"/>
    <p:sldLayoutId id="2147483729" r:id="rId29"/>
    <p:sldLayoutId id="2147483730" r:id="rId30"/>
    <p:sldLayoutId id="2147483731" r:id="rId31"/>
    <p:sldLayoutId id="2147483732" r:id="rId32"/>
    <p:sldLayoutId id="2147483733" r:id="rId33"/>
    <p:sldLayoutId id="2147483734" r:id="rId34"/>
    <p:sldLayoutId id="2147483735" r:id="rId35"/>
    <p:sldLayoutId id="2147483736" r:id="rId36"/>
    <p:sldLayoutId id="2147483737" r:id="rId37"/>
    <p:sldLayoutId id="2147483738" r:id="rId38"/>
    <p:sldLayoutId id="2147483739" r:id="rId39"/>
    <p:sldLayoutId id="2147483740" r:id="rId40"/>
    <p:sldLayoutId id="2147483741" r:id="rId41"/>
    <p:sldLayoutId id="2147483742" r:id="rId42"/>
    <p:sldLayoutId id="2147483743" r:id="rId43"/>
    <p:sldLayoutId id="2147483744" r:id="rId44"/>
    <p:sldLayoutId id="2147483745" r:id="rId45"/>
    <p:sldLayoutId id="2147483746" r:id="rId4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5A691-EF09-4C69-AAE2-5BED895D35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341" y="2011681"/>
            <a:ext cx="8827707" cy="854810"/>
          </a:xfrm>
        </p:spPr>
        <p:txBody>
          <a:bodyPr/>
          <a:lstStyle/>
          <a:p>
            <a:pPr marL="182563" indent="-6350"/>
            <a:r>
              <a:rPr lang="en-US" sz="4400"/>
              <a:t>Hackathon</a:t>
            </a:r>
            <a:endParaRPr lang="en-IN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EC8C86-A6D2-4D1C-BB83-554371706CC1}"/>
              </a:ext>
            </a:extLst>
          </p:cNvPr>
          <p:cNvSpPr txBox="1"/>
          <p:nvPr/>
        </p:nvSpPr>
        <p:spPr>
          <a:xfrm>
            <a:off x="9953304" y="6185345"/>
            <a:ext cx="2139380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CLICK HERE</a:t>
            </a: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5ACD2FDC-9831-4B4F-871D-3023C2124C32}"/>
              </a:ext>
            </a:extLst>
          </p:cNvPr>
          <p:cNvSpPr/>
          <p:nvPr/>
        </p:nvSpPr>
        <p:spPr>
          <a:xfrm>
            <a:off x="9421513" y="6064134"/>
            <a:ext cx="387953" cy="585305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IN" sz="1400" b="0" i="0" u="none" strike="noStrike" kern="1200" cap="none" spc="0" normalizeH="0" baseline="0" noProof="0">
              <a:ln>
                <a:noFill/>
              </a:ln>
              <a:solidFill>
                <a:srgbClr val="2F76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BD56FD-9713-8CAE-91A6-5DFD3B6B1443}"/>
              </a:ext>
            </a:extLst>
          </p:cNvPr>
          <p:cNvSpPr txBox="1"/>
          <p:nvPr/>
        </p:nvSpPr>
        <p:spPr>
          <a:xfrm>
            <a:off x="885633" y="3499067"/>
            <a:ext cx="7015194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solidFill>
                  <a:schemeClr val="bg1"/>
                </a:solidFill>
              </a:rPr>
              <a:t>&lt;&lt;Idea Submission Template&gt;&gt;</a:t>
            </a:r>
          </a:p>
        </p:txBody>
      </p:sp>
    </p:spTree>
    <p:extLst>
      <p:ext uri="{BB962C8B-B14F-4D97-AF65-F5344CB8AC3E}">
        <p14:creationId xmlns:p14="http://schemas.microsoft.com/office/powerpoint/2010/main" val="901816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0A697E4-6134-BF9E-96B2-E4EBFBDD7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226" y="433941"/>
            <a:ext cx="10735547" cy="488731"/>
          </a:xfrm>
        </p:spPr>
        <p:txBody>
          <a:bodyPr/>
          <a:lstStyle/>
          <a:p>
            <a:r>
              <a:rPr lang="en-IN" dirty="0"/>
              <a:t>Hackathon - template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5A9A279-016B-E245-17BF-27A47291C4B4}"/>
              </a:ext>
            </a:extLst>
          </p:cNvPr>
          <p:cNvSpPr/>
          <p:nvPr/>
        </p:nvSpPr>
        <p:spPr>
          <a:xfrm>
            <a:off x="7527445" y="943774"/>
            <a:ext cx="4266622" cy="1560200"/>
          </a:xfrm>
          <a:prstGeom prst="roundRect">
            <a:avLst>
              <a:gd name="adj" fmla="val 4414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IN" sz="1400" dirty="0">
                <a:solidFill>
                  <a:schemeClr val="accent3"/>
                </a:solidFill>
              </a:rPr>
              <a:t>Opportunity for Virtusa </a:t>
            </a:r>
          </a:p>
          <a:p>
            <a:pPr algn="ctr"/>
            <a:endParaRPr lang="en-US" sz="1400" dirty="0">
              <a:solidFill>
                <a:schemeClr val="accent4">
                  <a:lumMod val="50000"/>
                </a:schemeClr>
              </a:solidFill>
            </a:endParaRPr>
          </a:p>
          <a:p>
            <a:pPr algn="ctr"/>
            <a:r>
              <a:rPr lang="en-US" sz="1200" dirty="0">
                <a:solidFill>
                  <a:schemeClr val="accent4">
                    <a:lumMod val="50000"/>
                  </a:schemeClr>
                </a:solidFill>
              </a:rPr>
              <a:t>Faster matching resource identification, Improvement in Re-Skilling and Upskilling efficiency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7C9FA87-918A-1BDC-D1E0-26B6891C7879}"/>
              </a:ext>
            </a:extLst>
          </p:cNvPr>
          <p:cNvSpPr/>
          <p:nvPr/>
        </p:nvSpPr>
        <p:spPr>
          <a:xfrm>
            <a:off x="487866" y="945931"/>
            <a:ext cx="6939297" cy="1560201"/>
          </a:xfrm>
          <a:prstGeom prst="roundRect">
            <a:avLst>
              <a:gd name="adj" fmla="val 4232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R="0" lvl="0" algn="ctr" defTabSz="91437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lang="en-US" sz="1400" b="1" dirty="0">
                <a:solidFill>
                  <a:schemeClr val="accent2"/>
                </a:solidFill>
                <a:latin typeface="Arial" panose="020B0604020202020204"/>
              </a:rPr>
              <a:t>Business Problem:</a:t>
            </a:r>
          </a:p>
          <a:p>
            <a:pPr marR="0" lvl="0" algn="ctr" defTabSz="91437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lang="en-US" sz="1200" dirty="0">
                <a:solidFill>
                  <a:schemeClr val="accent4">
                    <a:lumMod val="50000"/>
                  </a:schemeClr>
                </a:solidFill>
                <a:latin typeface="Arial" panose="020B0604020202020204"/>
              </a:rPr>
              <a:t>In the present condition, we are spending good amount of time &amp; effort in making a associate getting deployed. Most of the effort goes towards resource identification, skill assessments and skill update(prep and deploy)</a:t>
            </a:r>
          </a:p>
          <a:p>
            <a:pPr marR="0" lvl="0" algn="ctr" defTabSz="914377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lang="en-US" sz="1200" dirty="0">
                <a:solidFill>
                  <a:schemeClr val="accent4">
                    <a:lumMod val="50000"/>
                  </a:schemeClr>
                </a:solidFill>
                <a:latin typeface="Arial" panose="020B0604020202020204"/>
              </a:rPr>
              <a:t>If there is a factor/ranking for a given associate against him/her primary skill cluster, then it will be easy for the </a:t>
            </a:r>
            <a:r>
              <a:rPr lang="en-US" sz="1200" dirty="0" err="1">
                <a:solidFill>
                  <a:schemeClr val="accent4">
                    <a:lumMod val="50000"/>
                  </a:schemeClr>
                </a:solidFill>
                <a:latin typeface="Arial" panose="020B0604020202020204"/>
              </a:rPr>
              <a:t>LnD</a:t>
            </a:r>
            <a:r>
              <a:rPr lang="en-US" sz="1200" dirty="0">
                <a:solidFill>
                  <a:schemeClr val="accent4">
                    <a:lumMod val="50000"/>
                  </a:schemeClr>
                </a:solidFill>
                <a:latin typeface="Arial" panose="020B0604020202020204"/>
              </a:rPr>
              <a:t> team to upskill/Cross Skill the associates.</a:t>
            </a:r>
            <a:endParaRPr lang="en-US" sz="1200" dirty="0">
              <a:solidFill>
                <a:schemeClr val="accent4">
                  <a:lumMod val="50000"/>
                </a:schemeClr>
              </a:solidFill>
              <a:latin typeface="Arial" panose="020B0604020202020204"/>
              <a:cs typeface="Arial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BB1F5E-599A-5F36-9BEB-A05CBC9394EF}"/>
              </a:ext>
            </a:extLst>
          </p:cNvPr>
          <p:cNvSpPr/>
          <p:nvPr/>
        </p:nvSpPr>
        <p:spPr>
          <a:xfrm>
            <a:off x="498503" y="2654786"/>
            <a:ext cx="11295564" cy="1280607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just"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Our Solution is to analyze</a:t>
            </a:r>
            <a:r>
              <a:rPr lang="en-US" sz="1200" b="1" dirty="0">
                <a:solidFill>
                  <a:sysClr val="windowText" lastClr="000000"/>
                </a:solidFill>
                <a:latin typeface="Arial" panose="020B0604020202020204"/>
              </a:rPr>
              <a:t> by the employee data and come out with an Deploy ability index that will indicate employee current snapshot on skill possessed. The Rank we are talking about will look like </a:t>
            </a:r>
            <a:endParaRPr lang="en-US" sz="1200" b="1" dirty="0">
              <a:solidFill>
                <a:sysClr val="windowText" lastClr="000000"/>
              </a:solidFill>
              <a:latin typeface="Arial" panose="020B0604020202020204"/>
              <a:cs typeface="Arial"/>
            </a:endParaRPr>
          </a:p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sng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DI://X1.EE.STD@XXL.A+.2CERT.HO@R.W.W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A43E37-828D-76B4-194E-F35DB6801729}"/>
              </a:ext>
            </a:extLst>
          </p:cNvPr>
          <p:cNvSpPr txBox="1"/>
          <p:nvPr/>
        </p:nvSpPr>
        <p:spPr>
          <a:xfrm>
            <a:off x="98393" y="2654785"/>
            <a:ext cx="400110" cy="1280607"/>
          </a:xfrm>
          <a:prstGeom prst="rect">
            <a:avLst/>
          </a:prstGeom>
          <a:noFill/>
        </p:spPr>
        <p:txBody>
          <a:bodyPr vert="vert270"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accent3"/>
                </a:solidFill>
              </a:rPr>
              <a:t>Solution brief</a:t>
            </a:r>
            <a:endParaRPr lang="en-IN" sz="1400" dirty="0">
              <a:solidFill>
                <a:schemeClr val="accent3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B56427-EEEE-F1FE-0C46-28B011B7BACC}"/>
              </a:ext>
            </a:extLst>
          </p:cNvPr>
          <p:cNvSpPr/>
          <p:nvPr/>
        </p:nvSpPr>
        <p:spPr>
          <a:xfrm>
            <a:off x="498503" y="4015475"/>
            <a:ext cx="11295564" cy="1377792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Faster Deployment</a:t>
            </a:r>
            <a:endParaRPr lang="en-US" sz="1400" b="1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cs typeface="Arial"/>
            </a:endParaRPr>
          </a:p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>
                <a:solidFill>
                  <a:sysClr val="windowText" lastClr="000000"/>
                </a:solidFill>
                <a:latin typeface="Arial" panose="020B0604020202020204"/>
              </a:rPr>
              <a:t>Reduced Failure Rate</a:t>
            </a:r>
            <a:endParaRPr lang="en-US" sz="1400" b="1">
              <a:solidFill>
                <a:sysClr val="windowText" lastClr="000000"/>
              </a:solidFill>
              <a:latin typeface="Arial" panose="020B0604020202020204"/>
              <a:cs typeface="Arial"/>
            </a:endParaRPr>
          </a:p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>
                <a:solidFill>
                  <a:sysClr val="windowText" lastClr="000000"/>
                </a:solidFill>
                <a:latin typeface="Arial" panose="020B0604020202020204"/>
              </a:rPr>
              <a:t>Re/Upskilling - Catch them young strategy</a:t>
            </a:r>
            <a:endParaRPr lang="en-US" sz="1400" b="1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cs typeface="Aria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9DA915-523B-3088-2B7A-069C7C0B1874}"/>
              </a:ext>
            </a:extLst>
          </p:cNvPr>
          <p:cNvSpPr txBox="1"/>
          <p:nvPr/>
        </p:nvSpPr>
        <p:spPr>
          <a:xfrm>
            <a:off x="98393" y="3935392"/>
            <a:ext cx="400110" cy="1457875"/>
          </a:xfrm>
          <a:prstGeom prst="rect">
            <a:avLst/>
          </a:prstGeom>
          <a:noFill/>
        </p:spPr>
        <p:txBody>
          <a:bodyPr vert="vert270"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accent3"/>
                </a:solidFill>
              </a:rPr>
              <a:t>Adv &amp; benefits</a:t>
            </a:r>
            <a:endParaRPr lang="en-IN" sz="1400" dirty="0">
              <a:solidFill>
                <a:schemeClr val="accent3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9D061C-65E9-057D-AFA5-86AA38C77641}"/>
              </a:ext>
            </a:extLst>
          </p:cNvPr>
          <p:cNvSpPr/>
          <p:nvPr/>
        </p:nvSpPr>
        <p:spPr>
          <a:xfrm>
            <a:off x="448218" y="5480208"/>
            <a:ext cx="11295564" cy="1193666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Core Modules</a:t>
            </a:r>
            <a:endParaRPr lang="en-US" sz="14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01295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70752-311B-4505-BF8C-9CC24AFA7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Design / Approach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36913807-DBE2-1C6A-F4EB-D197F4685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592" y="4969507"/>
            <a:ext cx="10512827" cy="144970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97D22D5-C353-63B7-6665-285156D3C4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591" y="973892"/>
            <a:ext cx="10455593" cy="3840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76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58800D9-04EC-06C2-538A-9C17D3443E7D}"/>
              </a:ext>
            </a:extLst>
          </p:cNvPr>
          <p:cNvSpPr/>
          <p:nvPr/>
        </p:nvSpPr>
        <p:spPr>
          <a:xfrm>
            <a:off x="724933" y="1397279"/>
            <a:ext cx="5165847" cy="205708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marR="0" lvl="0" indent="-28575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N" sz="1400" b="1">
                <a:solidFill>
                  <a:schemeClr val="accent4">
                    <a:lumMod val="50000"/>
                  </a:schemeClr>
                </a:solidFill>
              </a:rPr>
              <a:t>Improved Customer delight</a:t>
            </a:r>
          </a:p>
          <a:p>
            <a:pPr marL="285750" marR="0" lvl="0" indent="-28575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400" b="1" u="none" strike="noStrike" kern="1200" cap="none" spc="0" normalizeH="0" baseline="0" noProof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On Time Project Kickstart</a:t>
            </a:r>
          </a:p>
          <a:p>
            <a:pPr marL="285750" marR="0" lvl="0" indent="-28575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N" sz="1400" b="1">
                <a:solidFill>
                  <a:schemeClr val="accent4">
                    <a:lumMod val="50000"/>
                  </a:schemeClr>
                </a:solidFill>
              </a:rPr>
              <a:t>Right skilled resources  </a:t>
            </a:r>
            <a:endParaRPr kumimoji="0" lang="en-IN" sz="1400" b="1" u="none" strike="noStrike" kern="1200" cap="none" spc="0" normalizeH="0" baseline="0" noProof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A70752-311B-4505-BF8C-9CC24AFA7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Benefits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4E36727-029E-4151-8F06-D7C012D6624F}"/>
              </a:ext>
            </a:extLst>
          </p:cNvPr>
          <p:cNvSpPr/>
          <p:nvPr/>
        </p:nvSpPr>
        <p:spPr>
          <a:xfrm>
            <a:off x="731519" y="1459992"/>
            <a:ext cx="5162874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0" indent="0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ea typeface="+mn-ea"/>
                <a:cs typeface="+mn-cs"/>
              </a:rPr>
              <a:t>Benefits to customers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C28140-4F0A-46B8-C7E1-BF3E55F1A448}"/>
              </a:ext>
            </a:extLst>
          </p:cNvPr>
          <p:cNvSpPr txBox="1"/>
          <p:nvPr/>
        </p:nvSpPr>
        <p:spPr>
          <a:xfrm>
            <a:off x="6288049" y="1459992"/>
            <a:ext cx="5178066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0" indent="0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ea typeface="+mn-ea"/>
                <a:cs typeface="+mn-cs"/>
              </a:rPr>
              <a:t>Benefits to Virtusa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FBB6BA9-DC75-1D85-2D36-BBE17A4EB1DA}"/>
              </a:ext>
            </a:extLst>
          </p:cNvPr>
          <p:cNvSpPr txBox="1"/>
          <p:nvPr/>
        </p:nvSpPr>
        <p:spPr>
          <a:xfrm>
            <a:off x="6301222" y="3917491"/>
            <a:ext cx="4830381" cy="3385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1">
                <a:solidFill>
                  <a:schemeClr val="accent3"/>
                </a:solidFill>
              </a:rPr>
              <a:t>Expected result/impact of solving the problem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56BED1B-E24E-D244-980A-256822C869F7}"/>
              </a:ext>
            </a:extLst>
          </p:cNvPr>
          <p:cNvSpPr txBox="1"/>
          <p:nvPr/>
        </p:nvSpPr>
        <p:spPr>
          <a:xfrm>
            <a:off x="731519" y="3917489"/>
            <a:ext cx="5171002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1">
                <a:solidFill>
                  <a:schemeClr val="accent3"/>
                </a:solidFill>
              </a:rPr>
              <a:t>Potential revenue/pipeline/cost benefits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6C9EBF-8593-429F-889E-A999CF9A0121}"/>
              </a:ext>
            </a:extLst>
          </p:cNvPr>
          <p:cNvSpPr/>
          <p:nvPr/>
        </p:nvSpPr>
        <p:spPr>
          <a:xfrm>
            <a:off x="6294634" y="1397279"/>
            <a:ext cx="5165847" cy="2057088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marR="0" lvl="0" indent="-28575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1" u="none" strike="noStrike" kern="1200" cap="none" spc="0" normalizeH="0" baseline="0" noProof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Lower Bench Cost</a:t>
            </a:r>
            <a:endParaRPr lang="en-US" sz="1400" b="1">
              <a:solidFill>
                <a:schemeClr val="accent4">
                  <a:lumMod val="50000"/>
                </a:schemeClr>
              </a:solidFill>
            </a:endParaRPr>
          </a:p>
          <a:p>
            <a:pPr marL="285750" marR="0" lvl="0" indent="-28575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1" u="none" strike="noStrike" kern="1200" cap="none" spc="0" normalizeH="0" baseline="0" noProof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Faster deployment</a:t>
            </a:r>
          </a:p>
          <a:p>
            <a:pPr marL="285750" marR="0" lvl="0" indent="-28575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400" b="1">
                <a:solidFill>
                  <a:schemeClr val="accent4">
                    <a:lumMod val="50000"/>
                  </a:schemeClr>
                </a:solidFill>
              </a:rPr>
              <a:t>Shift Left Strategy </a:t>
            </a:r>
          </a:p>
          <a:p>
            <a:pPr marL="742939" lvl="1" indent="-285750">
              <a:buFont typeface="Wingdings" panose="05000000000000000000" pitchFamily="2" charset="2"/>
              <a:buChar char="v"/>
              <a:defRPr/>
            </a:pPr>
            <a:r>
              <a:rPr lang="en-US" sz="1400" b="1">
                <a:solidFill>
                  <a:schemeClr val="accent4">
                    <a:lumMod val="50000"/>
                  </a:schemeClr>
                </a:solidFill>
              </a:rPr>
              <a:t>Making associate project ready</a:t>
            </a:r>
          </a:p>
          <a:p>
            <a:pPr marL="742939" lvl="1" indent="-285750">
              <a:buFont typeface="Wingdings" panose="05000000000000000000" pitchFamily="2" charset="2"/>
              <a:buChar char="v"/>
              <a:defRPr/>
            </a:pPr>
            <a:r>
              <a:rPr kumimoji="0" lang="en-US" sz="1400" b="1" u="none" strike="noStrike" kern="1200" cap="none" spc="0" normalizeH="0" baseline="0" noProof="0">
                <a:ln>
                  <a:noFill/>
                </a:ln>
                <a:solidFill>
                  <a:schemeClr val="accent4">
                    <a:lumMod val="50000"/>
                  </a:schemeClr>
                </a:solidFill>
                <a:effectLst/>
                <a:uLnTx/>
                <a:uFillTx/>
                <a:ea typeface="+mn-ea"/>
                <a:cs typeface="+mn-cs"/>
              </a:rPr>
              <a:t>Transparent and improved Associate experience</a:t>
            </a:r>
            <a:r>
              <a:rPr lang="en-US" sz="1400">
                <a:solidFill>
                  <a:schemeClr val="accent4">
                    <a:lumMod val="50000"/>
                  </a:schemeClr>
                </a:solidFill>
              </a:rPr>
              <a:t>.</a:t>
            </a:r>
            <a:endParaRPr kumimoji="0" lang="en-US" sz="1400" b="0" u="none" strike="noStrike" kern="1200" cap="none" spc="0" normalizeH="0" baseline="0" noProof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2CC970F-5BBB-A2A8-C4DA-31758A9B68B8}"/>
              </a:ext>
            </a:extLst>
          </p:cNvPr>
          <p:cNvSpPr/>
          <p:nvPr/>
        </p:nvSpPr>
        <p:spPr>
          <a:xfrm>
            <a:off x="724933" y="3803980"/>
            <a:ext cx="5165847" cy="2059961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chemeClr val="accent4">
                    <a:lumMod val="50000"/>
                  </a:schemeClr>
                </a:solidFill>
                <a:latin typeface="+mn-lt"/>
              </a:rPr>
              <a:t>Lower Bench Cost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chemeClr val="accent4">
                    <a:lumMod val="50000"/>
                  </a:schemeClr>
                </a:solidFill>
              </a:rPr>
              <a:t>Faster Project Onboarding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chemeClr val="accent4">
                    <a:lumMod val="50000"/>
                  </a:schemeClr>
                </a:solidFill>
              </a:rPr>
              <a:t>Calculated Skill Set measurement against the demand</a:t>
            </a:r>
            <a:endParaRPr lang="en-US" sz="1400" b="1">
              <a:solidFill>
                <a:schemeClr val="accent4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D5FD6A-A988-3B5A-7AC7-897E40D32B35}"/>
              </a:ext>
            </a:extLst>
          </p:cNvPr>
          <p:cNvSpPr/>
          <p:nvPr/>
        </p:nvSpPr>
        <p:spPr>
          <a:xfrm>
            <a:off x="6294634" y="3803980"/>
            <a:ext cx="5165847" cy="2059961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chemeClr val="accent4">
                    <a:lumMod val="50000"/>
                  </a:schemeClr>
                </a:solidFill>
                <a:latin typeface="+mn-lt"/>
              </a:rPr>
              <a:t>Target all Custome</a:t>
            </a:r>
            <a:r>
              <a:rPr lang="en-US" sz="1400" b="1">
                <a:solidFill>
                  <a:schemeClr val="accent4">
                    <a:lumMod val="50000"/>
                  </a:schemeClr>
                </a:solidFill>
              </a:rPr>
              <a:t>r Segment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chemeClr val="accent4">
                    <a:lumMod val="50000"/>
                  </a:schemeClr>
                </a:solidFill>
              </a:rPr>
              <a:t>Improves Customer experience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chemeClr val="accent4">
                    <a:lumMod val="50000"/>
                  </a:schemeClr>
                </a:solidFill>
                <a:latin typeface="+mn-lt"/>
              </a:rPr>
              <a:t>Resource level traceability and </a:t>
            </a:r>
            <a:r>
              <a:rPr lang="en-US" sz="1400" b="1">
                <a:solidFill>
                  <a:schemeClr val="accent4">
                    <a:lumMod val="50000"/>
                  </a:schemeClr>
                </a:solidFill>
              </a:rPr>
              <a:t>s</a:t>
            </a:r>
            <a:r>
              <a:rPr lang="en-US" sz="1400" b="1">
                <a:solidFill>
                  <a:schemeClr val="accent4">
                    <a:lumMod val="50000"/>
                  </a:schemeClr>
                </a:solidFill>
                <a:latin typeface="+mn-lt"/>
              </a:rPr>
              <a:t>ource attribution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chemeClr val="accent4">
                    <a:lumMod val="50000"/>
                  </a:schemeClr>
                </a:solidFill>
                <a:latin typeface="+mn-lt"/>
              </a:rPr>
              <a:t>Deployment speed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>
              <a:solidFill>
                <a:schemeClr val="accent4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93514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1275E1A-F9D1-2D9F-5652-F553FCC7ADBB}"/>
              </a:ext>
            </a:extLst>
          </p:cNvPr>
          <p:cNvSpPr/>
          <p:nvPr/>
        </p:nvSpPr>
        <p:spPr>
          <a:xfrm>
            <a:off x="721009" y="1301638"/>
            <a:ext cx="6933002" cy="4692339"/>
          </a:xfrm>
          <a:prstGeom prst="roundRect">
            <a:avLst>
              <a:gd name="adj" fmla="val 6752"/>
            </a:avLst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E0F356-6042-4693-8A19-8D2BA1FC3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TEAM behind this 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2E76F60-8426-B08F-23F6-82DBD595E24E}"/>
              </a:ext>
            </a:extLst>
          </p:cNvPr>
          <p:cNvGrpSpPr>
            <a:grpSpLocks noChangeAspect="1"/>
          </p:cNvGrpSpPr>
          <p:nvPr/>
        </p:nvGrpSpPr>
        <p:grpSpPr>
          <a:xfrm>
            <a:off x="1234855" y="1596341"/>
            <a:ext cx="936000" cy="936000"/>
            <a:chOff x="945221" y="1912711"/>
            <a:chExt cx="1080000" cy="1080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73BF3DB-9E5A-D890-64B6-730CB5CDFF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45221" y="1912711"/>
              <a:ext cx="1080000" cy="10800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Freeform 146">
              <a:extLst>
                <a:ext uri="{FF2B5EF4-FFF2-40B4-BE49-F238E27FC236}">
                  <a16:creationId xmlns:a16="http://schemas.microsoft.com/office/drawing/2014/main" id="{14A829C1-84A2-FA8F-EEEA-A5A013EB77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83150" y="2255909"/>
              <a:ext cx="404143" cy="393603"/>
            </a:xfrm>
            <a:custGeom>
              <a:avLst/>
              <a:gdLst>
                <a:gd name="connsiteX0" fmla="*/ 52866 w 99028"/>
                <a:gd name="connsiteY0" fmla="*/ 66068 h 98950"/>
                <a:gd name="connsiteX1" fmla="*/ 0 w 99028"/>
                <a:gd name="connsiteY1" fmla="*/ 92480 h 98950"/>
                <a:gd name="connsiteX2" fmla="*/ 0 w 99028"/>
                <a:gd name="connsiteY2" fmla="*/ 105648 h 98950"/>
                <a:gd name="connsiteX3" fmla="*/ 105732 w 99028"/>
                <a:gd name="connsiteY3" fmla="*/ 105648 h 98950"/>
                <a:gd name="connsiteX4" fmla="*/ 105732 w 99028"/>
                <a:gd name="connsiteY4" fmla="*/ 92480 h 98950"/>
                <a:gd name="connsiteX5" fmla="*/ 52866 w 99028"/>
                <a:gd name="connsiteY5" fmla="*/ 66068 h 98950"/>
                <a:gd name="connsiteX6" fmla="*/ 52866 w 99028"/>
                <a:gd name="connsiteY6" fmla="*/ 52824 h 98950"/>
                <a:gd name="connsiteX7" fmla="*/ 79299 w 99028"/>
                <a:gd name="connsiteY7" fmla="*/ 26412 h 98950"/>
                <a:gd name="connsiteX8" fmla="*/ 52866 w 99028"/>
                <a:gd name="connsiteY8" fmla="*/ 0 h 98950"/>
                <a:gd name="connsiteX9" fmla="*/ 26433 w 99028"/>
                <a:gd name="connsiteY9" fmla="*/ 26412 h 98950"/>
                <a:gd name="connsiteX10" fmla="*/ 52866 w 99028"/>
                <a:gd name="connsiteY10" fmla="*/ 52824 h 98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028" h="98950">
                  <a:moveTo>
                    <a:pt x="52866" y="66068"/>
                  </a:moveTo>
                  <a:cubicBezTo>
                    <a:pt x="35193" y="66068"/>
                    <a:pt x="0" y="74897"/>
                    <a:pt x="0" y="92480"/>
                  </a:cubicBezTo>
                  <a:lnTo>
                    <a:pt x="0" y="105648"/>
                  </a:lnTo>
                  <a:lnTo>
                    <a:pt x="105732" y="105648"/>
                  </a:lnTo>
                  <a:lnTo>
                    <a:pt x="105732" y="92480"/>
                  </a:lnTo>
                  <a:cubicBezTo>
                    <a:pt x="105732" y="74897"/>
                    <a:pt x="70539" y="66068"/>
                    <a:pt x="52866" y="66068"/>
                  </a:cubicBezTo>
                  <a:moveTo>
                    <a:pt x="52866" y="52824"/>
                  </a:moveTo>
                  <a:cubicBezTo>
                    <a:pt x="67492" y="52824"/>
                    <a:pt x="79299" y="41026"/>
                    <a:pt x="79299" y="26412"/>
                  </a:cubicBezTo>
                  <a:cubicBezTo>
                    <a:pt x="79299" y="11798"/>
                    <a:pt x="67492" y="0"/>
                    <a:pt x="52866" y="0"/>
                  </a:cubicBezTo>
                  <a:cubicBezTo>
                    <a:pt x="38240" y="0"/>
                    <a:pt x="26433" y="11798"/>
                    <a:pt x="26433" y="26412"/>
                  </a:cubicBezTo>
                  <a:cubicBezTo>
                    <a:pt x="26433" y="41026"/>
                    <a:pt x="38317" y="52824"/>
                    <a:pt x="52866" y="52824"/>
                  </a:cubicBezTo>
                </a:path>
              </a:pathLst>
            </a:custGeom>
            <a:solidFill>
              <a:schemeClr val="bg1">
                <a:lumMod val="65000"/>
              </a:schemeClr>
            </a:solidFill>
            <a:ln w="76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1AD663B2-E60F-A254-61A6-1337DF5CBF1E}"/>
              </a:ext>
            </a:extLst>
          </p:cNvPr>
          <p:cNvSpPr txBox="1"/>
          <p:nvPr/>
        </p:nvSpPr>
        <p:spPr>
          <a:xfrm>
            <a:off x="2459839" y="1694717"/>
            <a:ext cx="2743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XXX</a:t>
            </a:r>
          </a:p>
          <a:p>
            <a:r>
              <a:rPr lang="en-US" sz="1400" dirty="0"/>
              <a:t>Designation</a:t>
            </a:r>
          </a:p>
          <a:p>
            <a:r>
              <a:rPr lang="en-US" sz="1400" b="1" dirty="0"/>
              <a:t>Team Lead</a:t>
            </a:r>
            <a:endParaRPr lang="en-IN" sz="1600" b="1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C967B2A-120A-5C3B-8CFC-CFBFC00A1E30}"/>
              </a:ext>
            </a:extLst>
          </p:cNvPr>
          <p:cNvGrpSpPr>
            <a:grpSpLocks noChangeAspect="1"/>
          </p:cNvGrpSpPr>
          <p:nvPr/>
        </p:nvGrpSpPr>
        <p:grpSpPr>
          <a:xfrm>
            <a:off x="1234855" y="2995890"/>
            <a:ext cx="936000" cy="936000"/>
            <a:chOff x="945221" y="1912711"/>
            <a:chExt cx="1080000" cy="1080000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297AB248-3949-6396-E4C6-8C4C55894A5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45221" y="1912711"/>
              <a:ext cx="1080000" cy="10800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Freeform 146">
              <a:extLst>
                <a:ext uri="{FF2B5EF4-FFF2-40B4-BE49-F238E27FC236}">
                  <a16:creationId xmlns:a16="http://schemas.microsoft.com/office/drawing/2014/main" id="{2D6CF912-B2CC-88C3-6579-8ED75899C25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83150" y="2255909"/>
              <a:ext cx="404143" cy="393603"/>
            </a:xfrm>
            <a:custGeom>
              <a:avLst/>
              <a:gdLst>
                <a:gd name="connsiteX0" fmla="*/ 52866 w 99028"/>
                <a:gd name="connsiteY0" fmla="*/ 66068 h 98950"/>
                <a:gd name="connsiteX1" fmla="*/ 0 w 99028"/>
                <a:gd name="connsiteY1" fmla="*/ 92480 h 98950"/>
                <a:gd name="connsiteX2" fmla="*/ 0 w 99028"/>
                <a:gd name="connsiteY2" fmla="*/ 105648 h 98950"/>
                <a:gd name="connsiteX3" fmla="*/ 105732 w 99028"/>
                <a:gd name="connsiteY3" fmla="*/ 105648 h 98950"/>
                <a:gd name="connsiteX4" fmla="*/ 105732 w 99028"/>
                <a:gd name="connsiteY4" fmla="*/ 92480 h 98950"/>
                <a:gd name="connsiteX5" fmla="*/ 52866 w 99028"/>
                <a:gd name="connsiteY5" fmla="*/ 66068 h 98950"/>
                <a:gd name="connsiteX6" fmla="*/ 52866 w 99028"/>
                <a:gd name="connsiteY6" fmla="*/ 52824 h 98950"/>
                <a:gd name="connsiteX7" fmla="*/ 79299 w 99028"/>
                <a:gd name="connsiteY7" fmla="*/ 26412 h 98950"/>
                <a:gd name="connsiteX8" fmla="*/ 52866 w 99028"/>
                <a:gd name="connsiteY8" fmla="*/ 0 h 98950"/>
                <a:gd name="connsiteX9" fmla="*/ 26433 w 99028"/>
                <a:gd name="connsiteY9" fmla="*/ 26412 h 98950"/>
                <a:gd name="connsiteX10" fmla="*/ 52866 w 99028"/>
                <a:gd name="connsiteY10" fmla="*/ 52824 h 98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028" h="98950">
                  <a:moveTo>
                    <a:pt x="52866" y="66068"/>
                  </a:moveTo>
                  <a:cubicBezTo>
                    <a:pt x="35193" y="66068"/>
                    <a:pt x="0" y="74897"/>
                    <a:pt x="0" y="92480"/>
                  </a:cubicBezTo>
                  <a:lnTo>
                    <a:pt x="0" y="105648"/>
                  </a:lnTo>
                  <a:lnTo>
                    <a:pt x="105732" y="105648"/>
                  </a:lnTo>
                  <a:lnTo>
                    <a:pt x="105732" y="92480"/>
                  </a:lnTo>
                  <a:cubicBezTo>
                    <a:pt x="105732" y="74897"/>
                    <a:pt x="70539" y="66068"/>
                    <a:pt x="52866" y="66068"/>
                  </a:cubicBezTo>
                  <a:moveTo>
                    <a:pt x="52866" y="52824"/>
                  </a:moveTo>
                  <a:cubicBezTo>
                    <a:pt x="67492" y="52824"/>
                    <a:pt x="79299" y="41026"/>
                    <a:pt x="79299" y="26412"/>
                  </a:cubicBezTo>
                  <a:cubicBezTo>
                    <a:pt x="79299" y="11798"/>
                    <a:pt x="67492" y="0"/>
                    <a:pt x="52866" y="0"/>
                  </a:cubicBezTo>
                  <a:cubicBezTo>
                    <a:pt x="38240" y="0"/>
                    <a:pt x="26433" y="11798"/>
                    <a:pt x="26433" y="26412"/>
                  </a:cubicBezTo>
                  <a:cubicBezTo>
                    <a:pt x="26433" y="41026"/>
                    <a:pt x="38317" y="52824"/>
                    <a:pt x="52866" y="52824"/>
                  </a:cubicBezTo>
                </a:path>
              </a:pathLst>
            </a:custGeom>
            <a:solidFill>
              <a:schemeClr val="bg1">
                <a:lumMod val="65000"/>
              </a:schemeClr>
            </a:solidFill>
            <a:ln w="76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5D3C5A01-8072-91A2-D4A8-469BE95B965D}"/>
              </a:ext>
            </a:extLst>
          </p:cNvPr>
          <p:cNvSpPr txBox="1"/>
          <p:nvPr/>
        </p:nvSpPr>
        <p:spPr>
          <a:xfrm>
            <a:off x="2463727" y="3186890"/>
            <a:ext cx="169292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VVV</a:t>
            </a:r>
          </a:p>
          <a:p>
            <a:r>
              <a:rPr lang="en-US" sz="1400" dirty="0"/>
              <a:t>Architect</a:t>
            </a:r>
            <a:endParaRPr lang="en-IN" sz="160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5478CA4-95B9-36EB-9C2C-3EA91BEB50BE}"/>
              </a:ext>
            </a:extLst>
          </p:cNvPr>
          <p:cNvGrpSpPr>
            <a:grpSpLocks noChangeAspect="1"/>
          </p:cNvGrpSpPr>
          <p:nvPr/>
        </p:nvGrpSpPr>
        <p:grpSpPr>
          <a:xfrm>
            <a:off x="4449522" y="2995890"/>
            <a:ext cx="936000" cy="936000"/>
            <a:chOff x="945221" y="1912711"/>
            <a:chExt cx="1080000" cy="1080000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27343F8-4AC6-A3DF-1CD9-B6629F7CE8D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45221" y="1912711"/>
              <a:ext cx="1080000" cy="1080000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Freeform 146">
              <a:extLst>
                <a:ext uri="{FF2B5EF4-FFF2-40B4-BE49-F238E27FC236}">
                  <a16:creationId xmlns:a16="http://schemas.microsoft.com/office/drawing/2014/main" id="{45F37616-C147-63AD-7716-DF082003DA4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83150" y="2255909"/>
              <a:ext cx="404143" cy="393603"/>
            </a:xfrm>
            <a:custGeom>
              <a:avLst/>
              <a:gdLst>
                <a:gd name="connsiteX0" fmla="*/ 52866 w 99028"/>
                <a:gd name="connsiteY0" fmla="*/ 66068 h 98950"/>
                <a:gd name="connsiteX1" fmla="*/ 0 w 99028"/>
                <a:gd name="connsiteY1" fmla="*/ 92480 h 98950"/>
                <a:gd name="connsiteX2" fmla="*/ 0 w 99028"/>
                <a:gd name="connsiteY2" fmla="*/ 105648 h 98950"/>
                <a:gd name="connsiteX3" fmla="*/ 105732 w 99028"/>
                <a:gd name="connsiteY3" fmla="*/ 105648 h 98950"/>
                <a:gd name="connsiteX4" fmla="*/ 105732 w 99028"/>
                <a:gd name="connsiteY4" fmla="*/ 92480 h 98950"/>
                <a:gd name="connsiteX5" fmla="*/ 52866 w 99028"/>
                <a:gd name="connsiteY5" fmla="*/ 66068 h 98950"/>
                <a:gd name="connsiteX6" fmla="*/ 52866 w 99028"/>
                <a:gd name="connsiteY6" fmla="*/ 52824 h 98950"/>
                <a:gd name="connsiteX7" fmla="*/ 79299 w 99028"/>
                <a:gd name="connsiteY7" fmla="*/ 26412 h 98950"/>
                <a:gd name="connsiteX8" fmla="*/ 52866 w 99028"/>
                <a:gd name="connsiteY8" fmla="*/ 0 h 98950"/>
                <a:gd name="connsiteX9" fmla="*/ 26433 w 99028"/>
                <a:gd name="connsiteY9" fmla="*/ 26412 h 98950"/>
                <a:gd name="connsiteX10" fmla="*/ 52866 w 99028"/>
                <a:gd name="connsiteY10" fmla="*/ 52824 h 98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028" h="98950">
                  <a:moveTo>
                    <a:pt x="52866" y="66068"/>
                  </a:moveTo>
                  <a:cubicBezTo>
                    <a:pt x="35193" y="66068"/>
                    <a:pt x="0" y="74897"/>
                    <a:pt x="0" y="92480"/>
                  </a:cubicBezTo>
                  <a:lnTo>
                    <a:pt x="0" y="105648"/>
                  </a:lnTo>
                  <a:lnTo>
                    <a:pt x="105732" y="105648"/>
                  </a:lnTo>
                  <a:lnTo>
                    <a:pt x="105732" y="92480"/>
                  </a:lnTo>
                  <a:cubicBezTo>
                    <a:pt x="105732" y="74897"/>
                    <a:pt x="70539" y="66068"/>
                    <a:pt x="52866" y="66068"/>
                  </a:cubicBezTo>
                  <a:moveTo>
                    <a:pt x="52866" y="52824"/>
                  </a:moveTo>
                  <a:cubicBezTo>
                    <a:pt x="67492" y="52824"/>
                    <a:pt x="79299" y="41026"/>
                    <a:pt x="79299" y="26412"/>
                  </a:cubicBezTo>
                  <a:cubicBezTo>
                    <a:pt x="79299" y="11798"/>
                    <a:pt x="67492" y="0"/>
                    <a:pt x="52866" y="0"/>
                  </a:cubicBezTo>
                  <a:cubicBezTo>
                    <a:pt x="38240" y="0"/>
                    <a:pt x="26433" y="11798"/>
                    <a:pt x="26433" y="26412"/>
                  </a:cubicBezTo>
                  <a:cubicBezTo>
                    <a:pt x="26433" y="41026"/>
                    <a:pt x="38317" y="52824"/>
                    <a:pt x="52866" y="52824"/>
                  </a:cubicBezTo>
                </a:path>
              </a:pathLst>
            </a:custGeom>
            <a:solidFill>
              <a:schemeClr val="bg1">
                <a:lumMod val="65000"/>
              </a:schemeClr>
            </a:solidFill>
            <a:ln w="760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DF1E6A89-0271-6CBB-B411-F12DE797DD90}"/>
              </a:ext>
            </a:extLst>
          </p:cNvPr>
          <p:cNvSpPr txBox="1"/>
          <p:nvPr/>
        </p:nvSpPr>
        <p:spPr>
          <a:xfrm>
            <a:off x="5678394" y="3186890"/>
            <a:ext cx="169292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HHH</a:t>
            </a:r>
          </a:p>
          <a:p>
            <a:r>
              <a:rPr lang="en-US" sz="1400" dirty="0"/>
              <a:t>AD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339409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A32F882-A3CB-F61D-AC59-BEA1E59080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520" y="2660642"/>
            <a:ext cx="8148954" cy="1536715"/>
          </a:xfrm>
        </p:spPr>
        <p:txBody>
          <a:bodyPr/>
          <a:lstStyle/>
          <a:p>
            <a:r>
              <a:rPr lang="en-IN" sz="720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21429907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2023 - Virtusa">
      <a:dk1>
        <a:srgbClr val="36312D"/>
      </a:dk1>
      <a:lt1>
        <a:srgbClr val="FFFFFF"/>
      </a:lt1>
      <a:dk2>
        <a:srgbClr val="00AAFF"/>
      </a:dk2>
      <a:lt2>
        <a:srgbClr val="51F2B8"/>
      </a:lt2>
      <a:accent1>
        <a:srgbClr val="2F76FF"/>
      </a:accent1>
      <a:accent2>
        <a:srgbClr val="403FF6"/>
      </a:accent2>
      <a:accent3>
        <a:srgbClr val="5E1DE4"/>
      </a:accent3>
      <a:accent4>
        <a:srgbClr val="858381"/>
      </a:accent4>
      <a:accent5>
        <a:srgbClr val="A825DB"/>
      </a:accent5>
      <a:accent6>
        <a:srgbClr val="FF595A"/>
      </a:accent6>
      <a:hlink>
        <a:srgbClr val="403FF6"/>
      </a:hlink>
      <a:folHlink>
        <a:srgbClr val="403FF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3-Virtusa-Presentation-Template-Photography" id="{87C4D928-4DD3-7444-95E0-55525C694104}" vid="{577A54ED-AE29-214A-A208-7E11D2F5BBD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d9cbf8eb-3b49-4ea6-a8ea-52c4c57ed3a3">
      <UserInfo>
        <DisplayName>Amit Kumar</DisplayName>
        <AccountId>35</AccountId>
        <AccountType/>
      </UserInfo>
      <UserInfo>
        <DisplayName>Shweta Biradarpatil</DisplayName>
        <AccountId>102</AccountId>
        <AccountType/>
      </UserInfo>
      <UserInfo>
        <DisplayName>Karthika Vijayan</DisplayName>
        <AccountId>164</AccountId>
        <AccountType/>
      </UserInfo>
      <UserInfo>
        <DisplayName>Sahil Mathew</DisplayName>
        <AccountId>165</AccountId>
        <AccountType/>
      </UserInfo>
      <UserInfo>
        <DisplayName>Subhashree Saravanan</DisplayName>
        <AccountId>180</AccountId>
        <AccountType/>
      </UserInfo>
      <UserInfo>
        <DisplayName>Prathima Naidu</DisplayName>
        <AccountId>181</AccountId>
        <AccountType/>
      </UserInfo>
      <UserInfo>
        <DisplayName>All Company Members</DisplayName>
        <AccountId>266</AccountId>
        <AccountType/>
      </UserInfo>
      <UserInfo>
        <DisplayName>Sudharsan S</DisplayName>
        <AccountId>310</AccountId>
        <AccountType/>
      </UserInfo>
      <UserInfo>
        <DisplayName>Ved Suman</DisplayName>
        <AccountId>359</AccountId>
        <AccountType/>
      </UserInfo>
      <UserInfo>
        <DisplayName>Shiva Kiran Chary Vadla</DisplayName>
        <AccountId>321</AccountId>
        <AccountType/>
      </UserInfo>
      <UserInfo>
        <DisplayName>Shireesha Sk</DisplayName>
        <AccountId>346</AccountId>
        <AccountType/>
      </UserInfo>
      <UserInfo>
        <DisplayName>Pavankumar V</DisplayName>
        <AccountId>487</AccountId>
        <AccountType/>
      </UserInfo>
      <UserInfo>
        <DisplayName>Irfan Shah</DisplayName>
        <AccountId>541</AccountId>
        <AccountType/>
      </UserInfo>
      <UserInfo>
        <DisplayName>Nishi Jain</DisplayName>
        <AccountId>623</AccountId>
        <AccountType/>
      </UserInfo>
      <UserInfo>
        <DisplayName>Adithya Haridas</DisplayName>
        <AccountId>737</AccountId>
        <AccountType/>
      </UserInfo>
      <UserInfo>
        <DisplayName>Muzammil Sait A</DisplayName>
        <AccountId>812</AccountId>
        <AccountType/>
      </UserInfo>
      <UserInfo>
        <DisplayName>Logesh Kumar P</DisplayName>
        <AccountId>872</AccountId>
        <AccountType/>
      </UserInfo>
      <UserInfo>
        <DisplayName>Ramanathan N</DisplayName>
        <AccountId>929</AccountId>
        <AccountType/>
      </UserInfo>
      <UserInfo>
        <DisplayName>Landa Satyannarayana</DisplayName>
        <AccountId>954</AccountId>
        <AccountType/>
      </UserInfo>
      <UserInfo>
        <DisplayName>Loveson Soundarrajan</DisplayName>
        <AccountId>983</AccountId>
        <AccountType/>
      </UserInfo>
      <UserInfo>
        <DisplayName>Poojaa V K</DisplayName>
        <AccountId>961</AccountId>
        <AccountType/>
      </UserInfo>
      <UserInfo>
        <DisplayName>NARAHARI SAI SRINIVAS</DisplayName>
        <AccountId>988</AccountId>
        <AccountType/>
      </UserInfo>
      <UserInfo>
        <DisplayName>Jella Kiran</DisplayName>
        <AccountId>1006</AccountId>
        <AccountType/>
      </UserInfo>
      <UserInfo>
        <DisplayName>Kakarla Surendra</DisplayName>
        <AccountId>1084</AccountId>
        <AccountType/>
      </UserInfo>
      <UserInfo>
        <DisplayName>Balraj Verma</DisplayName>
        <AccountId>1116</AccountId>
        <AccountType/>
      </UserInfo>
      <UserInfo>
        <DisplayName>Sharan MV</DisplayName>
        <AccountId>1156</AccountId>
        <AccountType/>
      </UserInfo>
      <UserInfo>
        <DisplayName>Fahad Rahmani</DisplayName>
        <AccountId>1162</AccountId>
        <AccountType/>
      </UserInfo>
      <UserInfo>
        <DisplayName>Ashwani Jaiswal</DisplayName>
        <AccountId>697</AccountId>
        <AccountType/>
      </UserInfo>
      <UserInfo>
        <DisplayName>Shalini V</DisplayName>
        <AccountId>1200</AccountId>
        <AccountType/>
      </UserInfo>
      <UserInfo>
        <DisplayName>Sujit Panigrahi</DisplayName>
        <AccountId>1131</AccountId>
        <AccountType/>
      </UserInfo>
      <UserInfo>
        <DisplayName>Aishwarya Uppal</DisplayName>
        <AccountId>1203</AccountId>
        <AccountType/>
      </UserInfo>
      <UserInfo>
        <DisplayName>Mehul Dagli</DisplayName>
        <AccountId>1310</AccountId>
        <AccountType/>
      </UserInfo>
      <UserInfo>
        <DisplayName>Raju Bandari</DisplayName>
        <AccountId>1396</AccountId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FA296E9EE1354EB77C1C1D27DA3BD5" ma:contentTypeVersion="10" ma:contentTypeDescription="Create a new document." ma:contentTypeScope="" ma:versionID="3000156b19623468608574b406148adc">
  <xsd:schema xmlns:xsd="http://www.w3.org/2001/XMLSchema" xmlns:xs="http://www.w3.org/2001/XMLSchema" xmlns:p="http://schemas.microsoft.com/office/2006/metadata/properties" xmlns:ns2="00dbc5d1-759d-4d65-9302-cdd29311fd7c" xmlns:ns3="d9cbf8eb-3b49-4ea6-a8ea-52c4c57ed3a3" targetNamespace="http://schemas.microsoft.com/office/2006/metadata/properties" ma:root="true" ma:fieldsID="c579bbde29b75148e97e7b4a7ace83c3" ns2:_="" ns3:_="">
    <xsd:import namespace="00dbc5d1-759d-4d65-9302-cdd29311fd7c"/>
    <xsd:import namespace="d9cbf8eb-3b49-4ea6-a8ea-52c4c57ed3a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dbc5d1-759d-4d65-9302-cdd29311fd7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cbf8eb-3b49-4ea6-a8ea-52c4c57ed3a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Ite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A0C25AB-C743-4236-BEDD-47C30A5E6D4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6C14DF6-289F-4ACC-8AE9-64785BED32FB}">
  <ds:schemaRefs>
    <ds:schemaRef ds:uri="00dbc5d1-759d-4d65-9302-cdd29311fd7c"/>
    <ds:schemaRef ds:uri="d9cbf8eb-3b49-4ea6-a8ea-52c4c57ed3a3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C4CFE63-DD95-4AAA-8B79-84BBB334EF72}">
  <ds:schemaRefs>
    <ds:schemaRef ds:uri="00dbc5d1-759d-4d65-9302-cdd29311fd7c"/>
    <ds:schemaRef ds:uri="d9cbf8eb-3b49-4ea6-a8ea-52c4c57ed3a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368</Words>
  <Application>Microsoft Office PowerPoint</Application>
  <PresentationFormat>Widescreen</PresentationFormat>
  <Paragraphs>56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Georgia</vt:lpstr>
      <vt:lpstr>Wingdings</vt:lpstr>
      <vt:lpstr>1_Office Theme</vt:lpstr>
      <vt:lpstr>Hackathon</vt:lpstr>
      <vt:lpstr>Hackathon - template</vt:lpstr>
      <vt:lpstr>Solution Design / Approach</vt:lpstr>
      <vt:lpstr>Benefits</vt:lpstr>
      <vt:lpstr>TEAM behind this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&lt;Name of the idea&gt;   &lt;Name of the Team Lead&gt; &lt;Name of the team members&gt;</dc:title>
  <dc:creator>Rahul Lambadi</dc:creator>
  <cp:lastModifiedBy>DELL</cp:lastModifiedBy>
  <cp:revision>9</cp:revision>
  <dcterms:modified xsi:type="dcterms:W3CDTF">2025-08-27T10:29:01Z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0x0101004CFA296E9EE1354EB77C1C1D27DA3BD5</vt:lpwstr>
  </property>
  <property fmtid="{D5CDD505-2E9C-101B-9397-08002B2CF9AE}" pid="3" name="MSIP_Label_bc91c9e8-2fc1-43b9-91b0-ada54b548747_Enabled">
    <vt:lpwstr>true</vt:lpwstr>
  </property>
  <property fmtid="{D5CDD505-2E9C-101B-9397-08002B2CF9AE}" pid="4" name="MSIP_Label_bc91c9e8-2fc1-43b9-91b0-ada54b548747_SetDate">
    <vt:lpwstr>2024-02-19T03:46:47Z</vt:lpwstr>
  </property>
  <property fmtid="{D5CDD505-2E9C-101B-9397-08002B2CF9AE}" pid="5" name="MSIP_Label_bc91c9e8-2fc1-43b9-91b0-ada54b548747_Method">
    <vt:lpwstr>Privileged</vt:lpwstr>
  </property>
  <property fmtid="{D5CDD505-2E9C-101B-9397-08002B2CF9AE}" pid="6" name="MSIP_Label_bc91c9e8-2fc1-43b9-91b0-ada54b548747_Name">
    <vt:lpwstr>bc91c9e8-2fc1-43b9-91b0-ada54b548747</vt:lpwstr>
  </property>
  <property fmtid="{D5CDD505-2E9C-101B-9397-08002B2CF9AE}" pid="7" name="MSIP_Label_bc91c9e8-2fc1-43b9-91b0-ada54b548747_SiteId">
    <vt:lpwstr>0d85160c-5899-44ca-acc8-db1501b993b6</vt:lpwstr>
  </property>
  <property fmtid="{D5CDD505-2E9C-101B-9397-08002B2CF9AE}" pid="8" name="MSIP_Label_bc91c9e8-2fc1-43b9-91b0-ada54b548747_ActionId">
    <vt:lpwstr>0f8cf4a7-e4ca-4d90-b58d-e10f04e1154d</vt:lpwstr>
  </property>
  <property fmtid="{D5CDD505-2E9C-101B-9397-08002B2CF9AE}" pid="9" name="MSIP_Label_bc91c9e8-2fc1-43b9-91b0-ada54b548747_ContentBits">
    <vt:lpwstr>1</vt:lpwstr>
  </property>
</Properties>
</file>