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92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DF2C-F861-459E-A8E3-794D2305C879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B4E6-0BB8-4614-9D1C-5577C0AD5D8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73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0B4E6-0BB8-4614-9D1C-5577C0AD5D8D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F69F-DB8E-46A9-A613-17B8F18189B4}" type="datetimeFigureOut">
              <a:rPr lang="es-CO" smtClean="0"/>
              <a:pPr/>
              <a:t>16/04/2014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330D-2CC2-4DE2-B11D-FD4B7EB1C75D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airo.correa@termaltecservicios.com" TargetMode="External"/><Relationship Id="rId5" Type="http://schemas.openxmlformats.org/officeDocument/2006/relationships/hyperlink" Target="mailto:ingelgas@hotmai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5806154" cy="1296144"/>
          </a:xfrm>
        </p:spPr>
        <p:txBody>
          <a:bodyPr>
            <a:normAutofit fontScale="90000"/>
          </a:bodyPr>
          <a:lstStyle/>
          <a:p>
            <a:r>
              <a:rPr lang="es-CO" sz="3600" b="1" dirty="0" smtClean="0">
                <a:solidFill>
                  <a:srgbClr val="FF0000"/>
                </a:solidFill>
              </a:rPr>
              <a:t>INGELGAS</a:t>
            </a:r>
            <a:r>
              <a:rPr lang="es-CO" sz="3100" b="1" dirty="0" smtClean="0">
                <a:solidFill>
                  <a:srgbClr val="FF0000"/>
                </a:solidFill>
              </a:rPr>
              <a:t/>
            </a:r>
            <a:br>
              <a:rPr lang="es-CO" sz="3100" b="1" dirty="0" smtClean="0">
                <a:solidFill>
                  <a:srgbClr val="FF0000"/>
                </a:solidFill>
              </a:rPr>
            </a:br>
            <a:r>
              <a:rPr lang="es-CO" sz="2800" b="1" dirty="0" smtClean="0">
                <a:solidFill>
                  <a:srgbClr val="FF0000"/>
                </a:solidFill>
              </a:rPr>
              <a:t>INGENIERIA ELECTRICA Y DE GAS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124744"/>
            <a:ext cx="6149280" cy="1752600"/>
          </a:xfrm>
        </p:spPr>
        <p:txBody>
          <a:bodyPr>
            <a:normAutofit fontScale="70000" lnSpcReduction="20000"/>
          </a:bodyPr>
          <a:lstStyle/>
          <a:p>
            <a:r>
              <a:rPr lang="es-CO" sz="2900" b="1" dirty="0" smtClean="0">
                <a:solidFill>
                  <a:schemeClr val="tx1"/>
                </a:solidFill>
              </a:rPr>
              <a:t>Somos una empresa al servicio de la industria, dedicada al mejoramiento y optimización de procesos, prestando servicios de mantenimiento, reparación, instalación y diseño de equipos industriales, tales como: quemadores, hornos, calderas y todo lo relacionado con el área de la ingeniería térmica.</a:t>
            </a:r>
          </a:p>
          <a:p>
            <a:endParaRPr lang="es-CO" dirty="0"/>
          </a:p>
        </p:txBody>
      </p:sp>
      <p:pic>
        <p:nvPicPr>
          <p:cNvPr id="4" name="Picture 3" descr="LOGOTIPO INGELG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60648"/>
            <a:ext cx="2426612" cy="1404881"/>
          </a:xfrm>
          <a:prstGeom prst="rect">
            <a:avLst/>
          </a:prstGeom>
        </p:spPr>
      </p:pic>
      <p:pic>
        <p:nvPicPr>
          <p:cNvPr id="8" name="Picture 7" descr="regulador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7503" y="3283252"/>
            <a:ext cx="2989182" cy="26642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15616" y="2708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/>
              <a:t>distribuimos  repuestos y vendemos  quemadores diseñados para la aplicación requerida, dando así una mayor eficiencia térmica y un bajo consumo de combustible.</a:t>
            </a:r>
          </a:p>
          <a:p>
            <a:pPr algn="just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134389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b="1" dirty="0" smtClean="0"/>
              <a:t>Además, </a:t>
            </a:r>
            <a:r>
              <a:rPr lang="es-ES" b="1" dirty="0" smtClean="0"/>
              <a:t>Somos la representación para el eje cafetero de pirotec  burners CI TERMALTEC S.A.  contando así con todo el soporte y experiencia en ingeniería  térmica.</a:t>
            </a:r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95536" y="5517232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 smtClean="0"/>
              <a:t>Para mayores informes:</a:t>
            </a:r>
          </a:p>
          <a:p>
            <a:pPr algn="ctr">
              <a:buNone/>
            </a:pPr>
            <a:r>
              <a:rPr lang="es-CO" b="1" dirty="0" smtClean="0"/>
              <a:t>Tel: 311 3636779 -  312 2655944 - 316 3981842.  </a:t>
            </a:r>
          </a:p>
          <a:p>
            <a:pPr algn="just">
              <a:buNone/>
            </a:pPr>
            <a:r>
              <a:rPr lang="es-CO" b="1" dirty="0" smtClean="0"/>
              <a:t>E-mail:   </a:t>
            </a:r>
            <a:r>
              <a:rPr lang="es-CO" b="1" dirty="0" smtClean="0">
                <a:hlinkClick r:id="rId5"/>
              </a:rPr>
              <a:t>ingelgas@hotmail.com</a:t>
            </a:r>
            <a:r>
              <a:rPr lang="es-CO" b="1" dirty="0" smtClean="0"/>
              <a:t>  -  </a:t>
            </a:r>
            <a:r>
              <a:rPr lang="es-CO" b="1" dirty="0" smtClean="0">
                <a:hlinkClick r:id="rId6"/>
              </a:rPr>
              <a:t>jairo.correa@termaltecservicios.com</a:t>
            </a:r>
            <a:r>
              <a:rPr lang="es-CO" b="1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125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INGELGAS INGENIERIA ELECTRICA Y DE GAS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INGELGAS INGENIERIA ELECTRICA Y DE GAS </dc:title>
  <dc:creator>Valued Acer Customer</dc:creator>
  <cp:lastModifiedBy>Luffi</cp:lastModifiedBy>
  <cp:revision>3</cp:revision>
  <dcterms:created xsi:type="dcterms:W3CDTF">2010-12-21T17:05:22Z</dcterms:created>
  <dcterms:modified xsi:type="dcterms:W3CDTF">2014-04-16T16:09:13Z</dcterms:modified>
</cp:coreProperties>
</file>