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1" d="100"/>
          <a:sy n="51" d="100"/>
        </p:scale>
        <p:origin x="-105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933AF-7359-4CE2-B19A-B9C32B973782}" type="datetimeFigureOut">
              <a:rPr lang="es-CO" smtClean="0"/>
              <a:t>24/02/2011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7A419-7BDA-4C81-9AC1-DB3FD03A2A64}" type="slidenum">
              <a:rPr lang="es-CO" smtClean="0"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7A419-7BDA-4C81-9AC1-DB3FD03A2A64}" type="slidenum">
              <a:rPr lang="es-CO" smtClean="0"/>
              <a:t>1</a:t>
            </a:fld>
            <a:endParaRPr 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3013-7F1A-4FF4-B9C6-EB7860A33B9D}" type="datetimeFigureOut">
              <a:rPr lang="es-CO" smtClean="0"/>
              <a:t>24/02/2011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0EA5-995E-4137-A429-1898545BA335}" type="slidenum">
              <a:rPr lang="es-CO" smtClean="0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3013-7F1A-4FF4-B9C6-EB7860A33B9D}" type="datetimeFigureOut">
              <a:rPr lang="es-CO" smtClean="0"/>
              <a:t>24/02/2011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0EA5-995E-4137-A429-1898545BA335}" type="slidenum">
              <a:rPr lang="es-CO" smtClean="0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3013-7F1A-4FF4-B9C6-EB7860A33B9D}" type="datetimeFigureOut">
              <a:rPr lang="es-CO" smtClean="0"/>
              <a:t>24/02/2011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0EA5-995E-4137-A429-1898545BA335}" type="slidenum">
              <a:rPr lang="es-CO" smtClean="0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3013-7F1A-4FF4-B9C6-EB7860A33B9D}" type="datetimeFigureOut">
              <a:rPr lang="es-CO" smtClean="0"/>
              <a:t>24/02/2011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0EA5-995E-4137-A429-1898545BA335}" type="slidenum">
              <a:rPr lang="es-CO" smtClean="0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3013-7F1A-4FF4-B9C6-EB7860A33B9D}" type="datetimeFigureOut">
              <a:rPr lang="es-CO" smtClean="0"/>
              <a:t>24/02/2011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0EA5-995E-4137-A429-1898545BA335}" type="slidenum">
              <a:rPr lang="es-CO" smtClean="0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3013-7F1A-4FF4-B9C6-EB7860A33B9D}" type="datetimeFigureOut">
              <a:rPr lang="es-CO" smtClean="0"/>
              <a:t>24/02/2011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0EA5-995E-4137-A429-1898545BA335}" type="slidenum">
              <a:rPr lang="es-CO" smtClean="0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3013-7F1A-4FF4-B9C6-EB7860A33B9D}" type="datetimeFigureOut">
              <a:rPr lang="es-CO" smtClean="0"/>
              <a:t>24/02/2011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0EA5-995E-4137-A429-1898545BA335}" type="slidenum">
              <a:rPr lang="es-CO" smtClean="0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3013-7F1A-4FF4-B9C6-EB7860A33B9D}" type="datetimeFigureOut">
              <a:rPr lang="es-CO" smtClean="0"/>
              <a:t>24/02/2011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0EA5-995E-4137-A429-1898545BA335}" type="slidenum">
              <a:rPr lang="es-CO" smtClean="0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3013-7F1A-4FF4-B9C6-EB7860A33B9D}" type="datetimeFigureOut">
              <a:rPr lang="es-CO" smtClean="0"/>
              <a:t>24/02/2011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0EA5-995E-4137-A429-1898545BA335}" type="slidenum">
              <a:rPr lang="es-CO" smtClean="0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3013-7F1A-4FF4-B9C6-EB7860A33B9D}" type="datetimeFigureOut">
              <a:rPr lang="es-CO" smtClean="0"/>
              <a:t>24/02/2011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0EA5-995E-4137-A429-1898545BA335}" type="slidenum">
              <a:rPr lang="es-CO" smtClean="0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3013-7F1A-4FF4-B9C6-EB7860A33B9D}" type="datetimeFigureOut">
              <a:rPr lang="es-CO" smtClean="0"/>
              <a:t>24/02/2011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0EA5-995E-4137-A429-1898545BA335}" type="slidenum">
              <a:rPr lang="es-CO" smtClean="0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43013-7F1A-4FF4-B9C6-EB7860A33B9D}" type="datetimeFigureOut">
              <a:rPr lang="es-CO" smtClean="0"/>
              <a:t>24/02/2011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10EA5-995E-4137-A429-1898545BA335}" type="slidenum">
              <a:rPr lang="es-CO" smtClean="0"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1340768"/>
            <a:ext cx="6980312" cy="1470025"/>
          </a:xfrm>
        </p:spPr>
        <p:txBody>
          <a:bodyPr>
            <a:normAutofit/>
          </a:bodyPr>
          <a:lstStyle/>
          <a:p>
            <a:pPr algn="just"/>
            <a:r>
              <a:rPr lang="es-CO" sz="1500" b="1" dirty="0" smtClean="0">
                <a:solidFill>
                  <a:schemeClr val="tx1"/>
                </a:solidFill>
              </a:rPr>
              <a:t>Somos una empresa al servicio de la industria, dedicada al mejoramiento y optimización de procesos, prestando servicios de mantenimiento, reparación, instalación y diseño de equipos industriales, tales como: quemadores, hornos, calderas y todo lo relacionado con el área de la ingeniería térmica.</a:t>
            </a:r>
            <a:r>
              <a:rPr lang="es-CO" sz="1200" b="1" dirty="0" smtClean="0">
                <a:solidFill>
                  <a:schemeClr val="tx1"/>
                </a:solidFill>
              </a:rPr>
              <a:t/>
            </a:r>
            <a:br>
              <a:rPr lang="es-CO" sz="1200" b="1" dirty="0" smtClean="0">
                <a:solidFill>
                  <a:schemeClr val="tx1"/>
                </a:solidFill>
              </a:rPr>
            </a:br>
            <a:endParaRPr lang="es-CO" sz="1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 descr="LOGOTIPO INGELGA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17388" y="0"/>
            <a:ext cx="2426612" cy="14048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52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Somos una empresa al servicio de la industria, dedicada al mejoramiento y optimización de procesos, prestando servicios de mantenimiento, reparación, instalación y diseño de equipos industriales, tales como: quemadores, hornos, calderas y todo lo relacionado con el área de la ingeniería térmica.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Somos una empresa al servicio de la industria, dedicada al mejoramiento y optimización de procesos, prestando servicios de mantenimiento, reparación, instalación y diseño de equipos industriales, tales como: quemadores, hornos, calderas y todo lo relacionado con el área de la ingeniería térmica. </dc:title>
  <dc:creator>Valued Acer Customer</dc:creator>
  <cp:lastModifiedBy>Valued Acer Customer</cp:lastModifiedBy>
  <cp:revision>1</cp:revision>
  <dcterms:created xsi:type="dcterms:W3CDTF">2011-02-24T14:25:16Z</dcterms:created>
  <dcterms:modified xsi:type="dcterms:W3CDTF">2011-02-24T14:29:41Z</dcterms:modified>
</cp:coreProperties>
</file>