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5E35B-A3D8-4A92-8671-F8E940163C36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DBB4-3FC9-49DA-920B-12BC3961AC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EDBB4-3FC9-49DA-920B-12BC3961AC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EDBB4-3FC9-49DA-920B-12BC3961AC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EDBB4-3FC9-49DA-920B-12BC3961AC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EDBB4-3FC9-49DA-920B-12BC3961AC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EDBB4-3FC9-49DA-920B-12BC3961AC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3E14D0-A00B-4C71-8E0D-09442CB67C1D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719214-F80C-4FAB-B1D4-3C5FF948785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8077200" cy="4572032"/>
          </a:xfrm>
        </p:spPr>
        <p:txBody>
          <a:bodyPr>
            <a:normAutofit/>
          </a:bodyPr>
          <a:lstStyle/>
          <a:p>
            <a:pPr algn="ctr"/>
            <a:r>
              <a:rPr lang="es-CO" sz="6000" dirty="0" smtClean="0">
                <a:solidFill>
                  <a:srgbClr val="FF0000"/>
                </a:solidFill>
              </a:rPr>
              <a:t/>
            </a:r>
            <a:br>
              <a:rPr lang="es-CO" sz="6000" dirty="0" smtClean="0">
                <a:solidFill>
                  <a:srgbClr val="FF0000"/>
                </a:solidFill>
              </a:rPr>
            </a:br>
            <a:r>
              <a:rPr lang="es-CO" sz="6000" dirty="0" smtClean="0">
                <a:solidFill>
                  <a:srgbClr val="FF0000"/>
                </a:solidFill>
              </a:rPr>
              <a:t/>
            </a:r>
            <a:br>
              <a:rPr lang="es-CO" sz="6000" dirty="0" smtClean="0">
                <a:solidFill>
                  <a:srgbClr val="FF0000"/>
                </a:solidFill>
              </a:rPr>
            </a:br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4" name="Picture 3" descr="LOGOTIPO INGELG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285728"/>
            <a:ext cx="2714644" cy="1571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1538" y="2000240"/>
            <a:ext cx="764386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6600" b="1" dirty="0" smtClean="0">
                <a:solidFill>
                  <a:srgbClr val="FF0000"/>
                </a:solidFill>
              </a:rPr>
              <a:t>INGELGAS</a:t>
            </a:r>
            <a:r>
              <a:rPr lang="es-CO" sz="6000" b="1" dirty="0" smtClean="0">
                <a:solidFill>
                  <a:srgbClr val="FF0000"/>
                </a:solidFill>
              </a:rPr>
              <a:t/>
            </a:r>
            <a:br>
              <a:rPr lang="es-CO" sz="6000" b="1" dirty="0" smtClean="0">
                <a:solidFill>
                  <a:srgbClr val="FF0000"/>
                </a:solidFill>
              </a:rPr>
            </a:br>
            <a:r>
              <a:rPr lang="es-CO" sz="4000" b="1" dirty="0" smtClean="0">
                <a:solidFill>
                  <a:srgbClr val="FF0000"/>
                </a:solidFill>
              </a:rPr>
              <a:t>INGENIERIA ELECTRICA Y DE GAS</a:t>
            </a:r>
            <a:endParaRPr lang="en-US" sz="4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 smtClean="0"/>
              <a:t>INGELGAS</a:t>
            </a:r>
            <a:endParaRPr lang="en-US" sz="4800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2357430"/>
            <a:ext cx="4000528" cy="3190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4829188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3600" b="1" dirty="0" smtClean="0"/>
              <a:t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</a:t>
            </a:r>
          </a:p>
          <a:p>
            <a:pPr algn="just"/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aña 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3472" y="2114374"/>
            <a:ext cx="4639056" cy="338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3"/>
            <a:ext cx="8229600" cy="4900627"/>
          </a:xfrm>
        </p:spPr>
        <p:txBody>
          <a:bodyPr>
            <a:normAutofit/>
          </a:bodyPr>
          <a:lstStyle/>
          <a:p>
            <a:pPr algn="just"/>
            <a:endParaRPr lang="es-ES" sz="3600" b="1" dirty="0" smtClean="0"/>
          </a:p>
          <a:p>
            <a:pPr algn="just"/>
            <a:endParaRPr lang="es-ES" sz="3600" b="1" dirty="0" smtClean="0"/>
          </a:p>
          <a:p>
            <a:pPr algn="just"/>
            <a:r>
              <a:rPr lang="es-ES" sz="3600" b="1" dirty="0" smtClean="0"/>
              <a:t>distribuimos  repuestos y vendemos  quemadores diseñados para la aplicación requerida, dando así una mayor eficiencia térmica y un bajo consumo de combustible.</a:t>
            </a:r>
            <a:endParaRPr lang="en-US" sz="3600" dirty="0" smtClean="0"/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gulado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916" y="1428736"/>
            <a:ext cx="3286116" cy="29289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4686312"/>
          </a:xfrm>
        </p:spPr>
        <p:txBody>
          <a:bodyPr>
            <a:normAutofit/>
          </a:bodyPr>
          <a:lstStyle/>
          <a:p>
            <a:endParaRPr lang="es-CO" sz="3600" b="1" dirty="0" smtClean="0"/>
          </a:p>
          <a:p>
            <a:pPr algn="ctr"/>
            <a:r>
              <a:rPr lang="es-CO" sz="3600" b="1" dirty="0" smtClean="0"/>
              <a:t>Para mayores informes:</a:t>
            </a:r>
          </a:p>
          <a:p>
            <a:pPr algn="just"/>
            <a:endParaRPr lang="es-CO" sz="3600" b="1" dirty="0" smtClean="0"/>
          </a:p>
          <a:p>
            <a:pPr algn="ctr">
              <a:buNone/>
            </a:pPr>
            <a:r>
              <a:rPr lang="es-CO" sz="3600" b="1" dirty="0" smtClean="0"/>
              <a:t>Tel: </a:t>
            </a:r>
            <a:r>
              <a:rPr lang="es-CO" sz="3600" b="1" dirty="0" smtClean="0"/>
              <a:t>3217781191 </a:t>
            </a:r>
            <a:r>
              <a:rPr lang="es-CO" sz="3600" b="1" dirty="0" smtClean="0"/>
              <a:t>-  312 2655944 -</a:t>
            </a:r>
          </a:p>
          <a:p>
            <a:pPr algn="ctr">
              <a:buNone/>
            </a:pPr>
            <a:r>
              <a:rPr lang="es-CO" sz="3600" b="1" dirty="0" smtClean="0"/>
              <a:t> 316 3981842.  </a:t>
            </a:r>
          </a:p>
          <a:p>
            <a:pPr algn="ctr">
              <a:buNone/>
            </a:pPr>
            <a:endParaRPr lang="es-CO" sz="3600" b="1" dirty="0" smtClean="0"/>
          </a:p>
          <a:p>
            <a:pPr algn="ctr">
              <a:buNone/>
            </a:pPr>
            <a:r>
              <a:rPr lang="es-CO" sz="3600" b="1" dirty="0" smtClean="0"/>
              <a:t>Correo: ingelgas@hotmail.com –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591</TotalTime>
  <Words>101</Words>
  <Application>Microsoft Office PowerPoint</Application>
  <PresentationFormat>Presentación en pantalla (4:3)</PresentationFormat>
  <Paragraphs>19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Module</vt:lpstr>
      <vt:lpstr>  </vt:lpstr>
      <vt:lpstr>INGELGAS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Valued Acer Customer</dc:creator>
  <cp:lastModifiedBy>Luffi</cp:lastModifiedBy>
  <cp:revision>17</cp:revision>
  <dcterms:created xsi:type="dcterms:W3CDTF">2009-10-26T18:16:35Z</dcterms:created>
  <dcterms:modified xsi:type="dcterms:W3CDTF">2014-04-23T16:02:26Z</dcterms:modified>
</cp:coreProperties>
</file>