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8" y="0"/>
            <a:ext cx="11329852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883" y="5409370"/>
            <a:ext cx="2725299" cy="109689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NAYAB ANWAR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2148" y="0"/>
            <a:ext cx="4794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HR ATTRITION</a:t>
            </a:r>
            <a:endParaRPr lang="en-IN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78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21132" y="2377441"/>
            <a:ext cx="76417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AGENDA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Understanding  Attrition Problem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Data Gathering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Understanding Problem Statement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Exploratory Data Analysis(EDA)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Dashboard Creation On Power BI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Publish Dashboard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760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5840" y="1789611"/>
            <a:ext cx="833410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Understanding the Attrition </a:t>
            </a:r>
            <a:r>
              <a:rPr lang="en-IN" sz="3200" b="1" dirty="0" smtClean="0">
                <a:solidFill>
                  <a:srgbClr val="C00000"/>
                </a:solidFill>
              </a:rPr>
              <a:t>Problem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IN" b="1" dirty="0" smtClean="0">
              <a:solidFill>
                <a:srgbClr val="C00000"/>
              </a:solidFill>
            </a:endParaRPr>
          </a:p>
          <a:p>
            <a:r>
              <a:rPr lang="en-US" b="1" dirty="0"/>
              <a:t>HR Analytics helps us with interpreting organizational data. It finds out the people-related trends in the data and helps the HR Department take the appropriate steps to keep the organization running smoothly and profitably</a:t>
            </a:r>
            <a:r>
              <a:rPr lang="en-US" b="1" dirty="0" smtClean="0"/>
              <a:t>. Attrition </a:t>
            </a:r>
            <a:r>
              <a:rPr lang="en-US" b="1" dirty="0"/>
              <a:t>is a corporate setup is one of the complex challenges that the people managers and the HRs personnel </a:t>
            </a:r>
            <a:r>
              <a:rPr lang="en-US" b="1" dirty="0" smtClean="0"/>
              <a:t> have </a:t>
            </a:r>
            <a:r>
              <a:rPr lang="en-US" b="1" dirty="0"/>
              <a:t>to deal with.</a:t>
            </a:r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66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32411" y="2599509"/>
            <a:ext cx="84386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DATA  GATHERING</a:t>
            </a:r>
          </a:p>
          <a:p>
            <a:endParaRPr lang="en-US" dirty="0"/>
          </a:p>
          <a:p>
            <a:r>
              <a:rPr lang="en-US" dirty="0" smtClean="0"/>
              <a:t>This is open source dataset which I have taken for analytics purpose</a:t>
            </a:r>
            <a:endParaRPr lang="en-IN" dirty="0"/>
          </a:p>
        </p:txBody>
      </p:sp>
      <p:grpSp>
        <p:nvGrpSpPr>
          <p:cNvPr id="3" name="object 7"/>
          <p:cNvGrpSpPr/>
          <p:nvPr/>
        </p:nvGrpSpPr>
        <p:grpSpPr>
          <a:xfrm>
            <a:off x="1508750" y="4310742"/>
            <a:ext cx="7487061" cy="2024325"/>
            <a:chOff x="2061888" y="4038587"/>
            <a:chExt cx="14139544" cy="2896235"/>
          </a:xfrm>
        </p:grpSpPr>
        <p:pic>
          <p:nvPicPr>
            <p:cNvPr id="4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1888" y="4038587"/>
              <a:ext cx="2895622" cy="2895610"/>
            </a:xfrm>
            <a:prstGeom prst="rect">
              <a:avLst/>
            </a:prstGeom>
          </p:spPr>
        </p:pic>
        <p:pic>
          <p:nvPicPr>
            <p:cNvPr id="5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6188" y="4038587"/>
              <a:ext cx="2895622" cy="2895610"/>
            </a:xfrm>
            <a:prstGeom prst="rect">
              <a:avLst/>
            </a:prstGeom>
          </p:spPr>
        </p:pic>
        <p:pic>
          <p:nvPicPr>
            <p:cNvPr id="7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05480" y="4038587"/>
              <a:ext cx="2895622" cy="28956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596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0526" y="2011680"/>
            <a:ext cx="805978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UNDERSTANDING DATASET</a:t>
            </a:r>
          </a:p>
          <a:p>
            <a:endParaRPr lang="en-US" dirty="0"/>
          </a:p>
          <a:p>
            <a:r>
              <a:rPr lang="en-US" dirty="0" smtClean="0"/>
              <a:t>In this dataset I have various information regarding Employees like :Employee’s Age, Education, Gender, </a:t>
            </a:r>
            <a:r>
              <a:rPr lang="en-US" dirty="0" err="1" smtClean="0"/>
              <a:t>Marrital</a:t>
            </a:r>
            <a:r>
              <a:rPr lang="en-US" dirty="0" smtClean="0"/>
              <a:t> Status, </a:t>
            </a:r>
            <a:r>
              <a:rPr lang="en-US" dirty="0" err="1" smtClean="0"/>
              <a:t>Department,Job</a:t>
            </a:r>
            <a:r>
              <a:rPr lang="en-US" dirty="0" smtClean="0"/>
              <a:t> Role, Hourly rate, Monthly Salary, Office </a:t>
            </a:r>
            <a:r>
              <a:rPr lang="en-US" dirty="0" err="1" smtClean="0"/>
              <a:t>Distamce</a:t>
            </a:r>
            <a:r>
              <a:rPr lang="en-US" dirty="0" smtClean="0"/>
              <a:t> from Home, Job satisfaction, Total </a:t>
            </a:r>
            <a:r>
              <a:rPr lang="en-US" dirty="0" err="1" smtClean="0"/>
              <a:t>Experience,Y</a:t>
            </a:r>
            <a:r>
              <a:rPr lang="en-US" dirty="0" smtClean="0"/>
              <a:t> ears Worked In this company, Performance Rating, Business Travel, Attrition and also some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47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154" y="2129246"/>
            <a:ext cx="82296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EXPLORATORY DATA ANALYSIS(EDA)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Importing Necessary Libraries.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Importing Dataset.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Checking data types of all columns and change it if it is not in proper form.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Statistical Analysis of Numerical Column.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Rename Some columns according to needs.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Checking </a:t>
            </a:r>
            <a:r>
              <a:rPr lang="en-US" dirty="0"/>
              <a:t>n</a:t>
            </a:r>
            <a:r>
              <a:rPr lang="en-US" dirty="0" smtClean="0"/>
              <a:t>ull values</a:t>
            </a:r>
            <a:r>
              <a:rPr lang="en-US" dirty="0"/>
              <a:t> </a:t>
            </a:r>
            <a:r>
              <a:rPr lang="en-US" dirty="0" smtClean="0"/>
              <a:t>and fill it if there is any null.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Correlation plot to see correlation between columns.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By different plots </a:t>
            </a:r>
            <a:r>
              <a:rPr lang="en-US" dirty="0" err="1" smtClean="0"/>
              <a:t>analyse</a:t>
            </a:r>
            <a:r>
              <a:rPr lang="en-US" dirty="0" smtClean="0"/>
              <a:t> employee’s information.</a:t>
            </a:r>
          </a:p>
        </p:txBody>
      </p:sp>
    </p:spTree>
    <p:extLst>
      <p:ext uri="{BB962C8B-B14F-4D97-AF65-F5344CB8AC3E}">
        <p14:creationId xmlns:p14="http://schemas.microsoft.com/office/powerpoint/2010/main" val="373991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31" y="217985"/>
            <a:ext cx="2806880" cy="1989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9531" y="2508068"/>
            <a:ext cx="730213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DASHBOARD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Number of Male &amp; Female in Each Department.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Number of Employees in Job Role.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Age Distribution of employees.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Business travel by Employees.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Which department’s employees are  earning  how much money.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996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646" y="1436914"/>
            <a:ext cx="819041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CONCLUSION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Total no of employee:1470.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No of Male are 882 and female are 588.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Average Salary Hike is 15%.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Sales </a:t>
            </a:r>
            <a:r>
              <a:rPr lang="en-US" dirty="0" err="1" smtClean="0"/>
              <a:t>Executive,Managers</a:t>
            </a:r>
            <a:r>
              <a:rPr lang="en-US" dirty="0" smtClean="0"/>
              <a:t> And  </a:t>
            </a:r>
            <a:r>
              <a:rPr lang="en-US" dirty="0" err="1" smtClean="0"/>
              <a:t>Reserachers</a:t>
            </a:r>
            <a:r>
              <a:rPr lang="en-US" dirty="0" smtClean="0"/>
              <a:t> earns more money.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In Research Department Employees earns highest salary.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Majority Of the employee have </a:t>
            </a:r>
            <a:r>
              <a:rPr lang="en-US" dirty="0" err="1" smtClean="0"/>
              <a:t>achivied</a:t>
            </a:r>
            <a:r>
              <a:rPr lang="en-US" dirty="0" smtClean="0"/>
              <a:t> 3 rating.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Working Life balance is 2.76years of Employees.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Sales </a:t>
            </a:r>
            <a:r>
              <a:rPr lang="en-US" dirty="0" err="1" smtClean="0"/>
              <a:t>Executive,Research</a:t>
            </a:r>
            <a:r>
              <a:rPr lang="en-US" dirty="0" smtClean="0"/>
              <a:t> </a:t>
            </a:r>
            <a:r>
              <a:rPr lang="en-US" dirty="0" err="1" smtClean="0"/>
              <a:t>Scientist,Lab</a:t>
            </a:r>
            <a:r>
              <a:rPr lang="en-US" dirty="0" smtClean="0"/>
              <a:t> </a:t>
            </a:r>
            <a:r>
              <a:rPr lang="en-US" dirty="0" err="1" smtClean="0"/>
              <a:t>Techinician</a:t>
            </a:r>
            <a:r>
              <a:rPr lang="en-US" dirty="0" smtClean="0"/>
              <a:t> are more in numbers.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8758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</TotalTime>
  <Words>330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NAYAB ANWAR</dc:creator>
  <cp:lastModifiedBy>NAYAB ANWAR</cp:lastModifiedBy>
  <cp:revision>10</cp:revision>
  <dcterms:created xsi:type="dcterms:W3CDTF">2021-09-30T09:51:09Z</dcterms:created>
  <dcterms:modified xsi:type="dcterms:W3CDTF">2021-09-30T19:25:36Z</dcterms:modified>
</cp:coreProperties>
</file>