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350"/>
            <a:ext cx="12215821" cy="42057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3948" y="5495837"/>
            <a:ext cx="4161628" cy="8614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NAYAB ANWAR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59875" y="22500"/>
            <a:ext cx="6204857" cy="976089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/>
              <a:t>OLYMPICS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3257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611" y="2351314"/>
            <a:ext cx="9666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ABOUT OLYMPICS</a:t>
            </a:r>
            <a:endParaRPr lang="en-US" sz="3600" b="1" dirty="0"/>
          </a:p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Summer Olympics games are a major international multi-sport-event normally held once </a:t>
            </a:r>
            <a:r>
              <a:rPr lang="en-US" b="1" dirty="0" smtClean="0"/>
              <a:t> every  </a:t>
            </a:r>
            <a:r>
              <a:rPr lang="en-US" b="1" dirty="0"/>
              <a:t>four </a:t>
            </a:r>
            <a:r>
              <a:rPr lang="en-US" b="1" dirty="0" smtClean="0"/>
              <a:t> years. T he </a:t>
            </a:r>
            <a:r>
              <a:rPr lang="en-US" b="1" dirty="0"/>
              <a:t>games were first held in </a:t>
            </a:r>
            <a:r>
              <a:rPr lang="en-US" b="1" dirty="0" smtClean="0"/>
              <a:t>1896 </a:t>
            </a:r>
            <a:r>
              <a:rPr lang="en-US" b="1" dirty="0"/>
              <a:t>in </a:t>
            </a:r>
            <a:r>
              <a:rPr lang="en-US" b="1" dirty="0" err="1"/>
              <a:t>Athense,Greece,and</a:t>
            </a:r>
            <a:r>
              <a:rPr lang="en-US" b="1" dirty="0"/>
              <a:t> were most recently the 2020 Summer Olympics held in 2021 in </a:t>
            </a:r>
            <a:r>
              <a:rPr lang="en-US" b="1" dirty="0" err="1"/>
              <a:t>Tokyo,Japan.The</a:t>
            </a:r>
            <a:r>
              <a:rPr lang="en-US" b="1" dirty="0"/>
              <a:t> International Olympics Committee(IOC) </a:t>
            </a:r>
            <a:r>
              <a:rPr lang="en-US" b="1" dirty="0" err="1"/>
              <a:t>organises</a:t>
            </a:r>
            <a:r>
              <a:rPr lang="en-US" b="1" dirty="0"/>
              <a:t> </a:t>
            </a:r>
            <a:r>
              <a:rPr lang="en-US" b="1" dirty="0" smtClean="0"/>
              <a:t> the </a:t>
            </a:r>
            <a:r>
              <a:rPr lang="en-US" b="1" dirty="0"/>
              <a:t>games and oversees the host city's </a:t>
            </a:r>
            <a:r>
              <a:rPr lang="en-US" b="1" dirty="0" smtClean="0"/>
              <a:t>preparation. T he </a:t>
            </a:r>
            <a:r>
              <a:rPr lang="en-US" b="1" dirty="0" err="1"/>
              <a:t>WInter</a:t>
            </a:r>
            <a:r>
              <a:rPr lang="en-US" b="1" dirty="0"/>
              <a:t> Olympics created after the success of the summer </a:t>
            </a:r>
            <a:r>
              <a:rPr lang="en-US" b="1" dirty="0" err="1"/>
              <a:t>olympics</a:t>
            </a:r>
            <a:r>
              <a:rPr lang="en-US" b="1" dirty="0" smtClean="0"/>
              <a:t>. It </a:t>
            </a:r>
            <a:r>
              <a:rPr lang="en-US" b="1" dirty="0"/>
              <a:t>is regarded as the greatest and largest multi-sport international events in the world</a:t>
            </a:r>
            <a:r>
              <a:rPr lang="en-US" b="1" dirty="0" smtClean="0"/>
              <a:t>. The </a:t>
            </a:r>
            <a:r>
              <a:rPr lang="en-US" b="1" dirty="0"/>
              <a:t>2024 Summer Olympics will be held in Paris</a:t>
            </a:r>
            <a:r>
              <a:rPr lang="en-US" b="1" dirty="0" smtClean="0"/>
              <a:t>, France </a:t>
            </a:r>
            <a:r>
              <a:rPr lang="en-US" b="1" dirty="0"/>
              <a:t>for a third time.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6" y="372563"/>
            <a:ext cx="5917474" cy="17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6" y="163557"/>
            <a:ext cx="5917474" cy="1756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7885" y="2769325"/>
            <a:ext cx="8046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AGENDA</a:t>
            </a:r>
          </a:p>
          <a:p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Gathering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Exploratory </a:t>
            </a:r>
            <a:r>
              <a:rPr lang="en-US" b="1" dirty="0"/>
              <a:t>Data Analysis(EDA)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Power </a:t>
            </a:r>
            <a:r>
              <a:rPr lang="en-US" b="1" dirty="0"/>
              <a:t>BI Dashboard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Publishing </a:t>
            </a:r>
            <a:r>
              <a:rPr lang="en-US" b="1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55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98242"/>
            <a:ext cx="5917474" cy="1756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6080" y="2926080"/>
            <a:ext cx="8412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Gathering Dataset</a:t>
            </a:r>
          </a:p>
          <a:p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I  have   taken this dataset from  </a:t>
            </a:r>
            <a:r>
              <a:rPr lang="en-US" sz="2000" b="1" dirty="0" err="1" smtClean="0"/>
              <a:t>kaggle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In this dataset records are available for 2016  Rio Olympics            </a:t>
            </a:r>
            <a:endParaRPr lang="en-IN" sz="2000" b="1" dirty="0"/>
          </a:p>
        </p:txBody>
      </p:sp>
      <p:grpSp>
        <p:nvGrpSpPr>
          <p:cNvPr id="4" name="object 7"/>
          <p:cNvGrpSpPr/>
          <p:nvPr/>
        </p:nvGrpSpPr>
        <p:grpSpPr>
          <a:xfrm>
            <a:off x="2566842" y="4493178"/>
            <a:ext cx="7487061" cy="2024325"/>
            <a:chOff x="2061888" y="4038587"/>
            <a:chExt cx="14139544" cy="2896235"/>
          </a:xfrm>
        </p:grpSpPr>
        <p:pic>
          <p:nvPicPr>
            <p:cNvPr id="5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1888" y="4038587"/>
              <a:ext cx="2895622" cy="2895610"/>
            </a:xfrm>
            <a:prstGeom prst="rect">
              <a:avLst/>
            </a:prstGeom>
          </p:spPr>
        </p:pic>
        <p:pic>
          <p:nvPicPr>
            <p:cNvPr id="6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188" y="4038587"/>
              <a:ext cx="2895622" cy="2895610"/>
            </a:xfrm>
            <a:prstGeom prst="rect">
              <a:avLst/>
            </a:prstGeom>
          </p:spPr>
        </p:pic>
        <p:pic>
          <p:nvPicPr>
            <p:cNvPr id="7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5480" y="4038587"/>
              <a:ext cx="2895622" cy="2895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86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8435" y="2246812"/>
            <a:ext cx="8072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Exploratory Data Analysis Steps(EDA)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Loading </a:t>
            </a:r>
            <a:r>
              <a:rPr lang="en-US" b="1" dirty="0"/>
              <a:t>the </a:t>
            </a:r>
            <a:r>
              <a:rPr lang="en-US" b="1" dirty="0" smtClean="0"/>
              <a:t>dataset : </a:t>
            </a:r>
            <a:r>
              <a:rPr lang="en-US" b="1" dirty="0"/>
              <a:t>Load the data and import  libraries.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Redundant columns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Renaming the columns.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Dropping duplicates.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Some transformation.</a:t>
            </a:r>
            <a:endParaRPr lang="en-US" b="1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98242"/>
            <a:ext cx="5917474" cy="17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3668" y="2220685"/>
            <a:ext cx="103196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</a:t>
            </a:r>
            <a:r>
              <a:rPr lang="en-US" sz="2800" b="1" dirty="0" err="1" smtClean="0"/>
              <a:t>Visulization</a:t>
            </a:r>
            <a:r>
              <a:rPr lang="en-US" sz="2800" b="1" dirty="0"/>
              <a:t> </a:t>
            </a:r>
            <a:r>
              <a:rPr lang="en-US" sz="2800" b="1" dirty="0" smtClean="0"/>
              <a:t>in </a:t>
            </a:r>
            <a:r>
              <a:rPr lang="en-US" sz="2800" b="1" dirty="0" err="1" smtClean="0"/>
              <a:t>jupyter</a:t>
            </a:r>
            <a:r>
              <a:rPr lang="en-US" sz="2800" b="1" dirty="0" smtClean="0"/>
              <a:t> notebook through different plots</a:t>
            </a:r>
          </a:p>
          <a:p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Top 10 countries  from where most athletes participated.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Contribution of Male and Female athletes.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Athletes Age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Which games are played  in Summer  Season &amp; which are in Winter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Olympics  wise growth in Female athletes.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Which country have won most Gold Medal.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Country wise medal wins in recent Olympics(2016).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Comparison of Height and Weight of Male and Female Participant .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59053"/>
            <a:ext cx="5917474" cy="17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60" y="2233749"/>
            <a:ext cx="85692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DASHBOARD  CREATION ON POWER BI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Creating a dashboard  to see relevant information regarding Olympics data like which country have participated much.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which city have hosts how many of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which are the most popular games across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Most medal won by an individual.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Female and Male Participants and their ration in winning medal.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Participation of athletes in each Olympics games.</a:t>
            </a:r>
          </a:p>
          <a:p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98242"/>
            <a:ext cx="5917474" cy="17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8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98242"/>
            <a:ext cx="5917474" cy="1756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6836" y="2233748"/>
            <a:ext cx="1123405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CONCLUSION</a:t>
            </a:r>
          </a:p>
          <a:p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35 Olympics  have played till 2016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Ratio of male and female participants is 72% &amp;  28%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Female </a:t>
            </a:r>
            <a:r>
              <a:rPr lang="en-US" b="1" dirty="0" err="1" smtClean="0"/>
              <a:t>athelets</a:t>
            </a:r>
            <a:r>
              <a:rPr lang="en-US" b="1" dirty="0" smtClean="0"/>
              <a:t>  starts participating in year 1904.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US,France,GreatBritain,Italy,Germany,Canada</a:t>
            </a:r>
            <a:r>
              <a:rPr lang="en-US" b="1" dirty="0" smtClean="0"/>
              <a:t>  are the </a:t>
            </a:r>
            <a:r>
              <a:rPr lang="en-US" b="1" dirty="0" err="1" smtClean="0"/>
              <a:t>coutry</a:t>
            </a:r>
            <a:r>
              <a:rPr lang="en-US" b="1" dirty="0" smtClean="0"/>
              <a:t> from where more athletes have participated till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Top medal win countries are respectively  </a:t>
            </a:r>
            <a:r>
              <a:rPr lang="en-IN" b="1" dirty="0" err="1" smtClean="0"/>
              <a:t>USA,Russia,Germany,UK,Italy</a:t>
            </a:r>
            <a:r>
              <a:rPr lang="en-IN" b="1" dirty="0" smtClean="0"/>
              <a:t>, </a:t>
            </a:r>
            <a:r>
              <a:rPr lang="en-IN" b="1" dirty="0" err="1" smtClean="0"/>
              <a:t>Framce,Sweden,Canada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Most of </a:t>
            </a:r>
            <a:r>
              <a:rPr lang="en-US" b="1" dirty="0" err="1" smtClean="0"/>
              <a:t>atheles</a:t>
            </a:r>
            <a:r>
              <a:rPr lang="en-US" b="1" dirty="0" smtClean="0"/>
              <a:t> participate in Summer Seasons Winter Seasons are not that much popular among </a:t>
            </a:r>
            <a:r>
              <a:rPr lang="en-US" b="1" dirty="0" err="1" smtClean="0"/>
              <a:t>athete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Michel </a:t>
            </a:r>
            <a:r>
              <a:rPr lang="en-US" b="1" dirty="0" err="1" smtClean="0"/>
              <a:t>Fillipe</a:t>
            </a:r>
            <a:r>
              <a:rPr lang="en-US" b="1" dirty="0" smtClean="0"/>
              <a:t>(Swimming),</a:t>
            </a:r>
            <a:r>
              <a:rPr lang="en-US" b="1" dirty="0" err="1" smtClean="0"/>
              <a:t>Larysa</a:t>
            </a:r>
            <a:r>
              <a:rPr lang="en-US" b="1" dirty="0" smtClean="0"/>
              <a:t> </a:t>
            </a:r>
            <a:r>
              <a:rPr lang="en-US" b="1" dirty="0" err="1" smtClean="0"/>
              <a:t>Seminiune</a:t>
            </a:r>
            <a:r>
              <a:rPr lang="en-US" b="1" dirty="0" smtClean="0"/>
              <a:t>(Gymnastics),</a:t>
            </a:r>
            <a:r>
              <a:rPr lang="en-US" b="1" dirty="0" err="1" smtClean="0"/>
              <a:t>Nikloy</a:t>
            </a:r>
            <a:r>
              <a:rPr lang="en-US" b="1" dirty="0" smtClean="0"/>
              <a:t> </a:t>
            </a:r>
            <a:r>
              <a:rPr lang="en-US" b="1" dirty="0" err="1" smtClean="0"/>
              <a:t>Yefimovich</a:t>
            </a:r>
            <a:r>
              <a:rPr lang="en-US" b="1" dirty="0" smtClean="0"/>
              <a:t>(Gymnastics) </a:t>
            </a:r>
            <a:r>
              <a:rPr lang="en-US" b="1" dirty="0" err="1" smtClean="0"/>
              <a:t>aremost</a:t>
            </a:r>
            <a:r>
              <a:rPr lang="en-US" b="1" dirty="0" smtClean="0"/>
              <a:t> medal winning individual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086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388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OLYMPICS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</dc:title>
  <dc:creator>NAYAB ANWAR</dc:creator>
  <cp:lastModifiedBy>NAYAB ANWAR</cp:lastModifiedBy>
  <cp:revision>9</cp:revision>
  <dcterms:created xsi:type="dcterms:W3CDTF">2021-09-30T05:50:58Z</dcterms:created>
  <dcterms:modified xsi:type="dcterms:W3CDTF">2021-09-30T19:26:37Z</dcterms:modified>
</cp:coreProperties>
</file>