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389" y="1972491"/>
            <a:ext cx="8331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Retail Company Sales Analysis</a:t>
            </a:r>
            <a:endParaRPr lang="en-IN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612777" y="4107766"/>
            <a:ext cx="3579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NAYAB ANWAR</a:t>
            </a:r>
            <a:endParaRPr lang="en-IN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50" y="1546397"/>
            <a:ext cx="2284639" cy="16831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16" y="2627141"/>
            <a:ext cx="2426677" cy="242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4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6263" y="1841863"/>
            <a:ext cx="7393577" cy="465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AGENDA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/>
              <a:t> </a:t>
            </a:r>
            <a:r>
              <a:rPr lang="en-US" sz="4000" b="1" dirty="0" smtClean="0"/>
              <a:t>  </a:t>
            </a:r>
            <a:r>
              <a:rPr lang="en-US" sz="2000" b="1" spc="360" dirty="0" smtClean="0">
                <a:latin typeface="Elephant" panose="02020904090505020303" pitchFamily="18" charset="0"/>
                <a:cs typeface="Trebuchet MS"/>
              </a:rPr>
              <a:t>TODAY'S </a:t>
            </a:r>
            <a:r>
              <a:rPr lang="en-US" sz="2000" b="1" spc="50" dirty="0" smtClean="0">
                <a:latin typeface="Elephant" panose="02020904090505020303" pitchFamily="18" charset="0"/>
                <a:cs typeface="Trebuchet MS"/>
              </a:rPr>
              <a:t> </a:t>
            </a:r>
            <a:r>
              <a:rPr lang="en-US" sz="2000" b="1" spc="380" dirty="0" smtClean="0">
                <a:latin typeface="Elephant" panose="02020904090505020303" pitchFamily="18" charset="0"/>
                <a:cs typeface="Trebuchet MS"/>
              </a:rPr>
              <a:t>DISCUSSION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b="1" spc="380" dirty="0" smtClean="0">
              <a:latin typeface="Elephant" panose="02020904090505020303" pitchFamily="18" charset="0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b="1" spc="380" dirty="0" smtClean="0">
                <a:latin typeface="Copperplate Gothic Bold" panose="020E0705020206020404" pitchFamily="34" charset="0"/>
                <a:cs typeface="Trebuchet MS"/>
              </a:rPr>
              <a:t>Data Gathering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b="1" spc="380" dirty="0" smtClean="0">
                <a:latin typeface="Copperplate Gothic Bold" panose="020E0705020206020404" pitchFamily="34" charset="0"/>
                <a:cs typeface="Trebuchet MS"/>
              </a:rPr>
              <a:t>Data Cleaning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b="1" spc="380" dirty="0" smtClean="0">
                <a:latin typeface="Copperplate Gothic Bold" panose="020E0705020206020404" pitchFamily="34" charset="0"/>
                <a:cs typeface="Trebuchet MS"/>
              </a:rPr>
              <a:t>Exploratory Data Analysis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b="1" spc="380" dirty="0" smtClean="0">
                <a:latin typeface="Copperplate Gothic Bold" panose="020E0705020206020404" pitchFamily="34" charset="0"/>
                <a:cs typeface="Trebuchet MS"/>
              </a:rPr>
              <a:t>Dashboard Creation </a:t>
            </a:r>
            <a:r>
              <a:rPr lang="en-US" b="1" spc="380" dirty="0" smtClean="0">
                <a:latin typeface="Copperplate Gothic Bold" panose="020E0705020206020404" pitchFamily="34" charset="0"/>
                <a:cs typeface="Trebuchet MS"/>
              </a:rPr>
              <a:t>(Power BI)</a:t>
            </a:r>
            <a:endParaRPr lang="en-US" b="1" spc="380" dirty="0" smtClean="0">
              <a:latin typeface="Copperplate Gothic Bold" panose="020E0705020206020404" pitchFamily="34" charset="0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b="1" spc="380" dirty="0" smtClean="0">
                <a:latin typeface="Copperplate Gothic Bold" panose="020E0705020206020404" pitchFamily="34" charset="0"/>
                <a:cs typeface="Trebuchet MS"/>
              </a:rPr>
              <a:t>Dashboard Publishing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b="1" spc="380" dirty="0" smtClean="0">
              <a:latin typeface="Copperplate Gothic Bold" panose="020E0705020206020404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b="1" dirty="0" smtClean="0">
              <a:latin typeface="Arial Black" panose="020B0A04020102020204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b="1" dirty="0">
              <a:latin typeface="Trebuchet MS"/>
              <a:cs typeface="Trebuchet MS"/>
            </a:endParaRPr>
          </a:p>
          <a:p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76685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9873" y="1894116"/>
            <a:ext cx="906562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Business Requirements: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Store visit or web visit, which brings more </a:t>
            </a:r>
            <a:r>
              <a:rPr lang="en-US" sz="2000" b="1" dirty="0" smtClean="0"/>
              <a:t>customers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Which campaign performed best and which one </a:t>
            </a:r>
            <a:r>
              <a:rPr lang="en-US" sz="2000" b="1" dirty="0" smtClean="0"/>
              <a:t>worst 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Which age group purchased the </a:t>
            </a:r>
            <a:r>
              <a:rPr lang="en-US" sz="2000" b="1" dirty="0" smtClean="0"/>
              <a:t>most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Which country has maximum customers? Can we focus on that </a:t>
            </a:r>
            <a:r>
              <a:rPr lang="en-US" sz="2000" b="1" dirty="0" smtClean="0"/>
              <a:t>itself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Which product was sold the most in all </a:t>
            </a:r>
            <a:r>
              <a:rPr lang="en-US" sz="2000" b="1" dirty="0" smtClean="0"/>
              <a:t>campaigns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Is there any contribution of a particular country to make the particular campaign </a:t>
            </a:r>
            <a:r>
              <a:rPr lang="en-US" sz="2000" b="1" dirty="0" smtClean="0"/>
              <a:t>successful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Who purchased the </a:t>
            </a:r>
            <a:r>
              <a:rPr lang="en-US" sz="2000" b="1" dirty="0" smtClean="0"/>
              <a:t>most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6417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7073" y="2442755"/>
            <a:ext cx="79683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 Gathering</a:t>
            </a:r>
          </a:p>
          <a:p>
            <a:endParaRPr lang="en-US" dirty="0"/>
          </a:p>
          <a:p>
            <a:r>
              <a:rPr lang="en-US" sz="2400" b="1" dirty="0" smtClean="0"/>
              <a:t>Collected this data from open source  website </a:t>
            </a:r>
            <a:r>
              <a:rPr lang="en-US" sz="2400" b="1" dirty="0" err="1" smtClean="0"/>
              <a:t>Kaggle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43491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6688" y="2066946"/>
            <a:ext cx="796834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Exploratory Data Analysis</a:t>
            </a:r>
          </a:p>
          <a:p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prstClr val="black"/>
                </a:solidFill>
              </a:rPr>
              <a:t>Loading the dataset: </a:t>
            </a:r>
            <a:r>
              <a:rPr lang="en-US" b="1" dirty="0" smtClean="0">
                <a:solidFill>
                  <a:prstClr val="black"/>
                </a:solidFill>
              </a:rPr>
              <a:t> Load </a:t>
            </a:r>
            <a:r>
              <a:rPr lang="en-US" b="1" dirty="0">
                <a:solidFill>
                  <a:prstClr val="black"/>
                </a:solidFill>
              </a:rPr>
              <a:t>the data and import  libraries.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prstClr val="black"/>
                </a:solidFill>
              </a:rPr>
              <a:t>Redundant columns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prstClr val="black"/>
                </a:solidFill>
              </a:rPr>
              <a:t>Renaming the columns.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prstClr val="black"/>
                </a:solidFill>
              </a:rPr>
              <a:t>Dropping duplicates.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prstClr val="black"/>
                </a:solidFill>
              </a:rPr>
              <a:t>Cleaning individual columns.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prstClr val="black"/>
                </a:solidFill>
              </a:rPr>
              <a:t>Remove the </a:t>
            </a:r>
            <a:r>
              <a:rPr lang="en-US" b="1" dirty="0" err="1">
                <a:solidFill>
                  <a:prstClr val="black"/>
                </a:solidFill>
              </a:rPr>
              <a:t>NaN</a:t>
            </a:r>
            <a:r>
              <a:rPr lang="en-US" b="1" dirty="0">
                <a:solidFill>
                  <a:prstClr val="black"/>
                </a:solidFill>
              </a:rPr>
              <a:t>  values from the dataset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prstClr val="black"/>
                </a:solidFill>
              </a:rPr>
              <a:t>Some Transformations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761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8832" y="1712239"/>
            <a:ext cx="89872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 Visualization</a:t>
            </a:r>
          </a:p>
          <a:p>
            <a:endParaRPr lang="en-US" dirty="0"/>
          </a:p>
          <a:p>
            <a:r>
              <a:rPr lang="en-US" sz="2000" b="1" u="sng" dirty="0" smtClean="0"/>
              <a:t>Univariate  Analysis</a:t>
            </a:r>
          </a:p>
          <a:p>
            <a:endParaRPr lang="en-US" sz="2000" b="1" u="sng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Box plot </a:t>
            </a:r>
            <a:r>
              <a:rPr lang="en-US" dirty="0"/>
              <a:t>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smtClean="0"/>
              <a:t>see Outlier In each individual column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Histogram for Entire column to see the distribution of each column data values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Distribution  plot  on Income column to see Income of customers :</a:t>
            </a:r>
            <a:r>
              <a:rPr lang="en-US" dirty="0"/>
              <a:t>majority of customers are with low yearly income and there are only a few which have income more than $100k.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Heatmap</a:t>
            </a:r>
            <a:r>
              <a:rPr lang="en-US" dirty="0" smtClean="0"/>
              <a:t> : To see correlation among each column  and with respect to Income column.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Bar plot : For </a:t>
            </a:r>
            <a:r>
              <a:rPr lang="en-US" dirty="0" err="1" smtClean="0"/>
              <a:t>analysing</a:t>
            </a:r>
            <a:r>
              <a:rPr lang="en-US" dirty="0" smtClean="0"/>
              <a:t> categorical column to see from which category how many customer 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78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0610" y="2158385"/>
            <a:ext cx="778546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Dashboard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Represent all relevant Information through visual representation on a single place  that will help  business owner  to take appropriate decision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Month wise sales information which month sales gone down every year and which year it is up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Location of Customers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Customer Response On Each Campaign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45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5372" y="1423852"/>
            <a:ext cx="730213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Conclusion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 majority of customers are with low yearly income and there are only a few which have income more than $100k. This means that the store caters to majorly low-income group customers and doesn't entertain rich/luxury customers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Income</a:t>
            </a:r>
            <a:r>
              <a:rPr lang="en-US" dirty="0"/>
              <a:t> has a high positive correlation with </a:t>
            </a:r>
            <a:r>
              <a:rPr lang="en-US" b="1" dirty="0"/>
              <a:t>"</a:t>
            </a:r>
            <a:r>
              <a:rPr lang="en-US" b="1" dirty="0" err="1"/>
              <a:t>NumPurchases</a:t>
            </a:r>
            <a:r>
              <a:rPr lang="en-US" b="1" dirty="0"/>
              <a:t>"</a:t>
            </a:r>
            <a:r>
              <a:rPr lang="en-US" dirty="0"/>
              <a:t> columns and </a:t>
            </a:r>
            <a:r>
              <a:rPr lang="en-US" b="1" dirty="0"/>
              <a:t>"</a:t>
            </a:r>
            <a:r>
              <a:rPr lang="en-US" b="1" dirty="0" err="1"/>
              <a:t>Mnt</a:t>
            </a:r>
            <a:r>
              <a:rPr lang="en-US" b="1" dirty="0"/>
              <a:t>"</a:t>
            </a:r>
            <a:r>
              <a:rPr lang="en-US" dirty="0"/>
              <a:t> columns. This represents the High Income cluster and shows people with high income spend more and purchase more frequently. </a:t>
            </a:r>
            <a:r>
              <a:rPr lang="en-US" b="1" dirty="0"/>
              <a:t>Income</a:t>
            </a:r>
            <a:r>
              <a:rPr lang="en-US" dirty="0"/>
              <a:t> has a high negative correlation with </a:t>
            </a:r>
            <a:r>
              <a:rPr lang="en-US" b="1" dirty="0"/>
              <a:t>"</a:t>
            </a:r>
            <a:r>
              <a:rPr lang="en-US" b="1" dirty="0" err="1"/>
              <a:t>NumWebVisitsMonth</a:t>
            </a:r>
            <a:r>
              <a:rPr lang="en-US" b="1" dirty="0"/>
              <a:t>"</a:t>
            </a:r>
            <a:r>
              <a:rPr lang="en-US" dirty="0"/>
              <a:t> suggesting that customers with high income do not for web visits too often.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94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4194" y="1580605"/>
            <a:ext cx="732826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Conclusion: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Store visit or web visit, which brings more customers? : Store Visit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Which campaign performed best and which one worst? </a:t>
            </a:r>
            <a:r>
              <a:rPr lang="en-US" b="1" dirty="0" smtClean="0"/>
              <a:t>:  </a:t>
            </a:r>
            <a:r>
              <a:rPr lang="en-US" b="1" dirty="0"/>
              <a:t>cmp4 performed best and cmp2 least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Which age group purchased the most?: </a:t>
            </a:r>
            <a:r>
              <a:rPr lang="en-US" b="1" dirty="0" smtClean="0"/>
              <a:t> Senior </a:t>
            </a:r>
            <a:r>
              <a:rPr lang="en-US" b="1" dirty="0"/>
              <a:t>citizen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Which country has maximum customers? Can we focus on that itself?: Spain, but only focusing on S</a:t>
            </a:r>
            <a:r>
              <a:rPr lang="en-US" b="1" dirty="0" smtClean="0"/>
              <a:t>pain </a:t>
            </a:r>
            <a:r>
              <a:rPr lang="en-US" b="1" dirty="0"/>
              <a:t>can't bring customers.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Which product was sold the most in all </a:t>
            </a:r>
            <a:r>
              <a:rPr lang="en-US" b="1" dirty="0" smtClean="0"/>
              <a:t>campaigns</a:t>
            </a:r>
            <a:r>
              <a:rPr lang="en-US" b="1" dirty="0"/>
              <a:t>?: </a:t>
            </a:r>
            <a:r>
              <a:rPr lang="en-US" b="1" dirty="0" smtClean="0"/>
              <a:t> Wine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Is there any contribution of a particular country to make the particular campaign successful?: </a:t>
            </a:r>
            <a:r>
              <a:rPr lang="en-US" b="1" dirty="0" smtClean="0"/>
              <a:t> No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Who purchased the most: </a:t>
            </a:r>
            <a:r>
              <a:rPr lang="en-US" b="1" dirty="0" smtClean="0"/>
              <a:t> people </a:t>
            </a:r>
            <a:r>
              <a:rPr lang="en-US" b="1" dirty="0"/>
              <a:t>with no dependents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87900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137</TotalTime>
  <Words>376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Copperplate Gothic Bold</vt:lpstr>
      <vt:lpstr>Elephant</vt:lpstr>
      <vt:lpstr>Trebuchet MS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NAYAB ANWAR</dc:creator>
  <cp:lastModifiedBy>NAYAB ANWAR</cp:lastModifiedBy>
  <cp:revision>10</cp:revision>
  <dcterms:created xsi:type="dcterms:W3CDTF">2021-10-15T14:41:33Z</dcterms:created>
  <dcterms:modified xsi:type="dcterms:W3CDTF">2021-10-15T18:25:36Z</dcterms:modified>
</cp:coreProperties>
</file>