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42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37" y="95408"/>
            <a:ext cx="3643483" cy="137307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Covid-19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0125" y="5674200"/>
            <a:ext cx="2528159" cy="7788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NAYAB ANWAR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898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945" y="1724296"/>
            <a:ext cx="79944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AGENDA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DATA  GATHERING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UNDERSTANDING  THE USE 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EXPLORATORY  DATA  ANALYSIS(EDA)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DASHBOARD  CREATION  ON  POWER BI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PUBLISHING  DASHBOARD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-1"/>
            <a:ext cx="2857500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852" y="1772529"/>
            <a:ext cx="7751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Questions which I will try to find answer by analyzing data:</a:t>
            </a:r>
          </a:p>
          <a:p>
            <a:endParaRPr lang="en-US" sz="2400" b="1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mtClean="0"/>
              <a:t>Top Indian States where  cases are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mtClean="0"/>
              <a:t>Top Indian States where most deaths reported.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mtClean="0"/>
              <a:t>Mortality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mtClean="0"/>
              <a:t>At which time covid-19 cases started increasing rapidly.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mtClean="0"/>
              <a:t>Covid effect on global world which country is more effected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mtClean="0"/>
              <a:t>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-1"/>
            <a:ext cx="2857500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5" y="2769326"/>
            <a:ext cx="8425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COLLECTING DATASET</a:t>
            </a:r>
          </a:p>
          <a:p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400" b="1" dirty="0" smtClean="0"/>
              <a:t>I have gained this dataset from </a:t>
            </a:r>
            <a:r>
              <a:rPr lang="en-US" sz="2400" b="1" dirty="0" err="1" smtClean="0"/>
              <a:t>Kaggle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-1"/>
            <a:ext cx="2857500" cy="1724297"/>
          </a:xfrm>
          <a:prstGeom prst="rect">
            <a:avLst/>
          </a:prstGeom>
        </p:spPr>
      </p:pic>
      <p:grpSp>
        <p:nvGrpSpPr>
          <p:cNvPr id="4" name="object 7"/>
          <p:cNvGrpSpPr/>
          <p:nvPr/>
        </p:nvGrpSpPr>
        <p:grpSpPr>
          <a:xfrm>
            <a:off x="1756945" y="4532811"/>
            <a:ext cx="7487061" cy="2024325"/>
            <a:chOff x="2061888" y="4038587"/>
            <a:chExt cx="14139544" cy="2896235"/>
          </a:xfrm>
        </p:grpSpPr>
        <p:pic>
          <p:nvPicPr>
            <p:cNvPr id="5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1888" y="4038587"/>
              <a:ext cx="2895622" cy="2895610"/>
            </a:xfrm>
            <a:prstGeom prst="rect">
              <a:avLst/>
            </a:prstGeom>
          </p:spPr>
        </p:pic>
        <p:pic>
          <p:nvPicPr>
            <p:cNvPr id="6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88" y="4038587"/>
              <a:ext cx="2895622" cy="2895610"/>
            </a:xfrm>
            <a:prstGeom prst="rect">
              <a:avLst/>
            </a:prstGeom>
          </p:spPr>
        </p:pic>
        <p:pic>
          <p:nvPicPr>
            <p:cNvPr id="7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5480" y="4038587"/>
              <a:ext cx="2895622" cy="2895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606" y="1815737"/>
            <a:ext cx="790302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chemeClr val="bg1"/>
                </a:solidFill>
              </a:rPr>
              <a:t>EXPLORATORY  DATA  ANALYSIS(EDA</a:t>
            </a:r>
            <a:r>
              <a:rPr lang="en-US" b="1" dirty="0" smtClean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Loading </a:t>
            </a:r>
            <a:r>
              <a:rPr lang="en-US" b="1" dirty="0"/>
              <a:t>the dataset: Load the data and import  libraries.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Redundant columns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Renaming the columns</a:t>
            </a:r>
            <a:r>
              <a:rPr lang="en-US" b="1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Add some important columns through calculation</a:t>
            </a: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Dropping duplicates.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Cleaning individual columns</a:t>
            </a:r>
            <a:r>
              <a:rPr lang="en-US" b="1" dirty="0" smtClean="0"/>
              <a:t>.</a:t>
            </a: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Some </a:t>
            </a:r>
            <a:r>
              <a:rPr lang="en-US" b="1" dirty="0" smtClean="0"/>
              <a:t>Transformations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Visualization to see most effected </a:t>
            </a:r>
            <a:r>
              <a:rPr lang="en-US" b="1" dirty="0" err="1" smtClean="0"/>
              <a:t>states,deaths</a:t>
            </a:r>
            <a:r>
              <a:rPr lang="en-US" b="1" dirty="0" smtClean="0"/>
              <a:t> and some. </a:t>
            </a: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-1"/>
            <a:ext cx="2857500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7" y="1854926"/>
            <a:ext cx="8138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Visualization: Using plots to find relations between the features.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Visualize  data set to see the trend of all aspects like active </a:t>
            </a:r>
            <a:r>
              <a:rPr lang="en-US" dirty="0" err="1" smtClean="0"/>
              <a:t>cases,deaths,recovery</a:t>
            </a:r>
            <a:r>
              <a:rPr lang="en-US" dirty="0" smtClean="0"/>
              <a:t> rate ,mortality rate and </a:t>
            </a:r>
            <a:r>
              <a:rPr lang="en-US" dirty="0" err="1" smtClean="0"/>
              <a:t>forcast</a:t>
            </a:r>
            <a:r>
              <a:rPr lang="en-US" dirty="0" smtClean="0"/>
              <a:t> cases in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Graphical representation  of </a:t>
            </a:r>
            <a:r>
              <a:rPr lang="en-US" dirty="0" err="1" smtClean="0"/>
              <a:t>cases,deaths,recovered</a:t>
            </a:r>
            <a:r>
              <a:rPr lang="en-US" dirty="0" smtClean="0"/>
              <a:t> cases with respect to states.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</a:t>
            </a:r>
            <a:r>
              <a:rPr lang="en-US" dirty="0" err="1" smtClean="0"/>
              <a:t>Confermed</a:t>
            </a:r>
            <a:r>
              <a:rPr lang="en-US" dirty="0" smtClean="0"/>
              <a:t> cases daily.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Deaths daily.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recovery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Globally covid-19 cases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-1"/>
            <a:ext cx="2857500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166" y="1854925"/>
            <a:ext cx="91178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INDIA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Top cases reported sates: </a:t>
            </a:r>
            <a:r>
              <a:rPr lang="en-US" dirty="0" err="1" smtClean="0"/>
              <a:t>Maharastra,Kerala,Karnataka,Tamil</a:t>
            </a:r>
            <a:r>
              <a:rPr lang="en-US" dirty="0" smtClean="0"/>
              <a:t> </a:t>
            </a:r>
            <a:r>
              <a:rPr lang="en-US" dirty="0" err="1" smtClean="0"/>
              <a:t>Nadu,Andhra</a:t>
            </a:r>
            <a:r>
              <a:rPr lang="en-US" dirty="0" smtClean="0"/>
              <a:t> </a:t>
            </a:r>
            <a:r>
              <a:rPr lang="en-US" dirty="0" err="1" smtClean="0"/>
              <a:t>Pradesh,UP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Top reported deaths states: </a:t>
            </a:r>
            <a:r>
              <a:rPr lang="en-US" dirty="0" err="1" smtClean="0"/>
              <a:t>Maharastra,Karnataka,Tamil</a:t>
            </a:r>
            <a:r>
              <a:rPr lang="en-US" dirty="0" smtClean="0"/>
              <a:t> </a:t>
            </a:r>
            <a:r>
              <a:rPr lang="en-US" dirty="0" err="1" smtClean="0"/>
              <a:t>Nadu,Delhi,UP,West</a:t>
            </a:r>
            <a:r>
              <a:rPr lang="en-US" dirty="0" smtClean="0"/>
              <a:t> Bengal.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Cases : 10 million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Active Cases: 378k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Deaths: 1.4lakh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Mortality Rate: 1.54%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Recovery Rate: 94.50%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</a:t>
            </a:r>
            <a:r>
              <a:rPr lang="en-US" dirty="0" err="1" smtClean="0"/>
              <a:t>Confermed</a:t>
            </a:r>
            <a:r>
              <a:rPr lang="en-US" dirty="0" smtClean="0"/>
              <a:t> Daily : 30.90k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Deaths Daily: 448.76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-1"/>
            <a:ext cx="2857500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47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</TotalTime>
  <Words>243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Berlin</vt:lpstr>
      <vt:lpstr>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NAYAB ANWAR</dc:creator>
  <cp:lastModifiedBy>NAYAB ANWAR</cp:lastModifiedBy>
  <cp:revision>8</cp:revision>
  <dcterms:created xsi:type="dcterms:W3CDTF">2021-09-30T17:09:31Z</dcterms:created>
  <dcterms:modified xsi:type="dcterms:W3CDTF">2021-09-30T19:24:21Z</dcterms:modified>
</cp:coreProperties>
</file>