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9" d="100"/>
          <a:sy n="59" d="100"/>
        </p:scale>
        <p:origin x="808" y="22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1510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659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4538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921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9691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5495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2040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9229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1957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7602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2197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996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92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9112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</cp:revision>
  <dcterms:modified xsi:type="dcterms:W3CDTF">2020-10-18T23:39:57Z</dcterms:modified>
</cp:coreProperties>
</file>