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d7ca1db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d7ca1db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d7ca1db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d7ca1db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d7ca1db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d7ca1db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d7ca1db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d7ca1db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d7e0cd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d7e0cd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d7e0cdd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d7e0c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Package Help Bot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Archini Nayak eGain Take-Home Assignment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Chatbot Flow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 title="eGain_Chatbot_Flowchar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0" y="1017725"/>
            <a:ext cx="79300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Security:</a:t>
            </a:r>
            <a:r>
              <a:rPr lang="en" sz="1600"/>
              <a:t> The chatbot only reveals package information upon receiving a valid tracking </a:t>
            </a:r>
            <a:r>
              <a:rPr lang="en" sz="1600"/>
              <a:t>number.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Helpfulness: </a:t>
            </a:r>
            <a:r>
              <a:rPr lang="en" sz="1600"/>
              <a:t>Bot gives helpful reminders, and collects information to make service requests on the customer's behalf.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Exception-safety:</a:t>
            </a:r>
            <a:r>
              <a:rPr lang="en" sz="1600"/>
              <a:t> A smooth and error-free user experience reflects well on the company – the customer should never have a broken or buggy interface.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Modular functions:</a:t>
            </a:r>
            <a:r>
              <a:rPr lang="en" sz="1600"/>
              <a:t> Each scenario has a different function. Mix-and-match scenarios and conversation flow. Super clean for future expansion.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Human-readable:</a:t>
            </a:r>
            <a:r>
              <a:rPr lang="en" sz="1600"/>
              <a:t> Variables and functions are well-named. The central chat flow contains </a:t>
            </a:r>
            <a:r>
              <a:rPr i="1" lang="en" sz="1600"/>
              <a:t>only </a:t>
            </a:r>
            <a:r>
              <a:rPr lang="en" sz="1600"/>
              <a:t>scenario functions.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75" y="222700"/>
            <a:ext cx="4121249" cy="1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50" y="1760675"/>
            <a:ext cx="32861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850" y="2598450"/>
            <a:ext cx="40290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675" y="3275138"/>
            <a:ext cx="3810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8438" y="3977275"/>
            <a:ext cx="41243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Natural Conversation:</a:t>
            </a:r>
            <a:r>
              <a:rPr lang="en" sz="1600"/>
              <a:t> Creating a natural conversation without bloating the chart with edge cases. Very nicely solved by the technical choice of </a:t>
            </a:r>
            <a:r>
              <a:rPr lang="en" sz="1600"/>
              <a:t>modular</a:t>
            </a:r>
            <a:r>
              <a:rPr lang="en" sz="1600"/>
              <a:t> functions.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 Validation: </a:t>
            </a:r>
            <a:r>
              <a:rPr lang="en" sz="1600"/>
              <a:t>Always a challenge.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 </a:t>
            </a:r>
            <a:r>
              <a:rPr lang="en" sz="1600"/>
              <a:t>primarily</a:t>
            </a:r>
            <a:r>
              <a:rPr lang="en" sz="1600"/>
              <a:t> yes/no questions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outside libraries (regex) that already validate common information types (name, email).</a:t>
            </a:r>
            <a:endParaRPr sz="1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25" y="621700"/>
            <a:ext cx="36288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Improve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Additional lookup </a:t>
            </a:r>
            <a:r>
              <a:rPr b="1" lang="en" sz="1600"/>
              <a:t>functionality:</a:t>
            </a:r>
            <a:r>
              <a:rPr lang="en" sz="1600"/>
              <a:t> Implement one-time-password or two-factor auth, so customers can look up packages with email or phone number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Common issue descriptions:</a:t>
            </a:r>
            <a:r>
              <a:rPr lang="en" sz="1600"/>
              <a:t> Analyze customer data to determine the top N most common problems ("delivered" but not received, delayed for more than 2 weeks, etc). Add the problems as options to be included with the service request, and sort the requests by urgency based on the issue.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00" y="3327612"/>
            <a:ext cx="2447925" cy="1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743275" y="3861325"/>
            <a:ext cx="1512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More options at this part of the tree</a:t>
            </a:r>
            <a:endParaRPr sz="11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>
            <a:off x="3700425" y="4185037"/>
            <a:ext cx="11022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