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34"/>
  </p:notesMasterIdLst>
  <p:sldIdLst>
    <p:sldId id="256" r:id="rId2"/>
    <p:sldId id="258" r:id="rId3"/>
    <p:sldId id="265" r:id="rId4"/>
    <p:sldId id="268" r:id="rId5"/>
    <p:sldId id="269" r:id="rId6"/>
    <p:sldId id="362" r:id="rId7"/>
    <p:sldId id="363" r:id="rId8"/>
    <p:sldId id="271" r:id="rId9"/>
    <p:sldId id="278" r:id="rId10"/>
    <p:sldId id="286" r:id="rId11"/>
    <p:sldId id="345" r:id="rId12"/>
    <p:sldId id="346" r:id="rId13"/>
    <p:sldId id="347" r:id="rId14"/>
    <p:sldId id="348" r:id="rId15"/>
    <p:sldId id="349" r:id="rId16"/>
    <p:sldId id="260" r:id="rId17"/>
    <p:sldId id="350" r:id="rId18"/>
    <p:sldId id="358" r:id="rId19"/>
    <p:sldId id="289" r:id="rId20"/>
    <p:sldId id="351" r:id="rId21"/>
    <p:sldId id="352" r:id="rId22"/>
    <p:sldId id="353" r:id="rId23"/>
    <p:sldId id="361" r:id="rId24"/>
    <p:sldId id="354" r:id="rId25"/>
    <p:sldId id="355" r:id="rId26"/>
    <p:sldId id="356" r:id="rId27"/>
    <p:sldId id="359" r:id="rId28"/>
    <p:sldId id="357" r:id="rId29"/>
    <p:sldId id="360" r:id="rId30"/>
    <p:sldId id="304" r:id="rId31"/>
    <p:sldId id="307" r:id="rId32"/>
    <p:sldId id="315" r:id="rId33"/>
  </p:sldIdLst>
  <p:sldSz cx="9144000" cy="5143500" type="screen16x9"/>
  <p:notesSz cx="6858000" cy="9144000"/>
  <p:embeddedFontLst>
    <p:embeddedFont>
      <p:font typeface="Raleway" pitchFamily="2" charset="0"/>
      <p:regular r:id="rId35"/>
      <p:bold r:id="rId36"/>
      <p:italic r:id="rId37"/>
      <p:boldItalic r:id="rId38"/>
    </p:embeddedFont>
    <p:embeddedFont>
      <p:font typeface="Raleway Medium" pitchFamily="2" charset="0"/>
      <p:regular r:id="rId39"/>
      <p:bold r:id="rId40"/>
      <p:italic r:id="rId41"/>
      <p:boldItalic r:id="rId42"/>
    </p:embeddedFont>
    <p:embeddedFont>
      <p:font typeface="Staatliches" pitchFamily="2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F73381-CA24-473D-8723-EA86529ECE55}">
  <a:tblStyle styleId="{53F73381-CA24-473D-8723-EA86529ECE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05f7ffc4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05f7ffc4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>
          <a:extLst>
            <a:ext uri="{FF2B5EF4-FFF2-40B4-BE49-F238E27FC236}">
              <a16:creationId xmlns:a16="http://schemas.microsoft.com/office/drawing/2014/main" id="{BD5D319F-F453-E5FC-869E-36423AF95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>
            <a:extLst>
              <a:ext uri="{FF2B5EF4-FFF2-40B4-BE49-F238E27FC236}">
                <a16:creationId xmlns:a16="http://schemas.microsoft.com/office/drawing/2014/main" id="{61FE6442-66DB-7ED7-68F2-70FF7C54B2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>
            <a:extLst>
              <a:ext uri="{FF2B5EF4-FFF2-40B4-BE49-F238E27FC236}">
                <a16:creationId xmlns:a16="http://schemas.microsoft.com/office/drawing/2014/main" id="{F9F7F39A-88D6-8BCD-F120-34AD281D26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34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>
          <a:extLst>
            <a:ext uri="{FF2B5EF4-FFF2-40B4-BE49-F238E27FC236}">
              <a16:creationId xmlns:a16="http://schemas.microsoft.com/office/drawing/2014/main" id="{C29187DD-63C9-09DA-2D4A-B8956AA60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>
            <a:extLst>
              <a:ext uri="{FF2B5EF4-FFF2-40B4-BE49-F238E27FC236}">
                <a16:creationId xmlns:a16="http://schemas.microsoft.com/office/drawing/2014/main" id="{0D64964F-8849-E046-2786-41F9359FA1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>
            <a:extLst>
              <a:ext uri="{FF2B5EF4-FFF2-40B4-BE49-F238E27FC236}">
                <a16:creationId xmlns:a16="http://schemas.microsoft.com/office/drawing/2014/main" id="{EE1850FD-3794-9F7D-1F04-1B716D2B17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97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>
          <a:extLst>
            <a:ext uri="{FF2B5EF4-FFF2-40B4-BE49-F238E27FC236}">
              <a16:creationId xmlns:a16="http://schemas.microsoft.com/office/drawing/2014/main" id="{F89B4CC6-19C4-DE05-2E49-3C9A91F9B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>
            <a:extLst>
              <a:ext uri="{FF2B5EF4-FFF2-40B4-BE49-F238E27FC236}">
                <a16:creationId xmlns:a16="http://schemas.microsoft.com/office/drawing/2014/main" id="{BDB1B090-7D24-9E5F-2892-01215B7F3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>
            <a:extLst>
              <a:ext uri="{FF2B5EF4-FFF2-40B4-BE49-F238E27FC236}">
                <a16:creationId xmlns:a16="http://schemas.microsoft.com/office/drawing/2014/main" id="{9AFB9DE2-C842-F146-07AE-C7ECC1EFF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19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>
          <a:extLst>
            <a:ext uri="{FF2B5EF4-FFF2-40B4-BE49-F238E27FC236}">
              <a16:creationId xmlns:a16="http://schemas.microsoft.com/office/drawing/2014/main" id="{9997B957-1C30-E2B9-6E15-3CA17AF4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>
            <a:extLst>
              <a:ext uri="{FF2B5EF4-FFF2-40B4-BE49-F238E27FC236}">
                <a16:creationId xmlns:a16="http://schemas.microsoft.com/office/drawing/2014/main" id="{0B5E0E44-0A34-E9BE-7579-CA82439286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>
            <a:extLst>
              <a:ext uri="{FF2B5EF4-FFF2-40B4-BE49-F238E27FC236}">
                <a16:creationId xmlns:a16="http://schemas.microsoft.com/office/drawing/2014/main" id="{0500153E-D0F5-0D12-F0FF-B171860E2C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732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>
          <a:extLst>
            <a:ext uri="{FF2B5EF4-FFF2-40B4-BE49-F238E27FC236}">
              <a16:creationId xmlns:a16="http://schemas.microsoft.com/office/drawing/2014/main" id="{BF854EEE-E060-0B4D-6B2C-6312F6E23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>
            <a:extLst>
              <a:ext uri="{FF2B5EF4-FFF2-40B4-BE49-F238E27FC236}">
                <a16:creationId xmlns:a16="http://schemas.microsoft.com/office/drawing/2014/main" id="{CA77339C-77C8-E6B3-C921-9D773982D4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>
            <a:extLst>
              <a:ext uri="{FF2B5EF4-FFF2-40B4-BE49-F238E27FC236}">
                <a16:creationId xmlns:a16="http://schemas.microsoft.com/office/drawing/2014/main" id="{48F69B42-200A-F475-AE0C-A264A63249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46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cfbfbcd09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cfbfbcd09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598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>
          <a:extLst>
            <a:ext uri="{FF2B5EF4-FFF2-40B4-BE49-F238E27FC236}">
              <a16:creationId xmlns:a16="http://schemas.microsoft.com/office/drawing/2014/main" id="{87B3B74B-E6C4-EDAE-DBA2-ABE678BBC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>
            <a:extLst>
              <a:ext uri="{FF2B5EF4-FFF2-40B4-BE49-F238E27FC236}">
                <a16:creationId xmlns:a16="http://schemas.microsoft.com/office/drawing/2014/main" id="{A37387FF-981A-DA0B-CD63-B1D90CBC4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>
            <a:extLst>
              <a:ext uri="{FF2B5EF4-FFF2-40B4-BE49-F238E27FC236}">
                <a16:creationId xmlns:a16="http://schemas.microsoft.com/office/drawing/2014/main" id="{5FE2541F-4F3C-647D-D7DB-C1735A1AD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495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>
          <a:extLst>
            <a:ext uri="{FF2B5EF4-FFF2-40B4-BE49-F238E27FC236}">
              <a16:creationId xmlns:a16="http://schemas.microsoft.com/office/drawing/2014/main" id="{E3F5C8D0-BA68-5417-83BB-23DA0A1E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cfbfbcd095_0_167:notes">
            <a:extLst>
              <a:ext uri="{FF2B5EF4-FFF2-40B4-BE49-F238E27FC236}">
                <a16:creationId xmlns:a16="http://schemas.microsoft.com/office/drawing/2014/main" id="{73BF1815-3F90-46AA-E94B-2D680B0C63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cfbfbcd095_0_167:notes">
            <a:extLst>
              <a:ext uri="{FF2B5EF4-FFF2-40B4-BE49-F238E27FC236}">
                <a16:creationId xmlns:a16="http://schemas.microsoft.com/office/drawing/2014/main" id="{803EA196-D050-7FBC-1C7C-EF119EB96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76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g1161ae58b62_0_1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8" name="Google Shape;2908;g1161ae58b62_0_1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14579a8e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14579a8e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>
          <a:extLst>
            <a:ext uri="{FF2B5EF4-FFF2-40B4-BE49-F238E27FC236}">
              <a16:creationId xmlns:a16="http://schemas.microsoft.com/office/drawing/2014/main" id="{F2942B21-8BE1-6745-1777-DA6F82A7C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>
            <a:extLst>
              <a:ext uri="{FF2B5EF4-FFF2-40B4-BE49-F238E27FC236}">
                <a16:creationId xmlns:a16="http://schemas.microsoft.com/office/drawing/2014/main" id="{6D4B17CB-78E5-FEB2-E096-53CB670D8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>
            <a:extLst>
              <a:ext uri="{FF2B5EF4-FFF2-40B4-BE49-F238E27FC236}">
                <a16:creationId xmlns:a16="http://schemas.microsoft.com/office/drawing/2014/main" id="{12C945F6-3858-C537-983D-2FF19101C0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303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>
          <a:extLst>
            <a:ext uri="{FF2B5EF4-FFF2-40B4-BE49-F238E27FC236}">
              <a16:creationId xmlns:a16="http://schemas.microsoft.com/office/drawing/2014/main" id="{21A66044-CE71-19FF-3007-BD473B138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>
            <a:extLst>
              <a:ext uri="{FF2B5EF4-FFF2-40B4-BE49-F238E27FC236}">
                <a16:creationId xmlns:a16="http://schemas.microsoft.com/office/drawing/2014/main" id="{CAF8D5BE-AAD6-420A-C295-EEAB7BB204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>
            <a:extLst>
              <a:ext uri="{FF2B5EF4-FFF2-40B4-BE49-F238E27FC236}">
                <a16:creationId xmlns:a16="http://schemas.microsoft.com/office/drawing/2014/main" id="{5706C3B9-365D-F1E1-0EF1-7083974D4A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919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>
          <a:extLst>
            <a:ext uri="{FF2B5EF4-FFF2-40B4-BE49-F238E27FC236}">
              <a16:creationId xmlns:a16="http://schemas.microsoft.com/office/drawing/2014/main" id="{63449969-12F1-561E-F31B-7FE41C8F5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>
            <a:extLst>
              <a:ext uri="{FF2B5EF4-FFF2-40B4-BE49-F238E27FC236}">
                <a16:creationId xmlns:a16="http://schemas.microsoft.com/office/drawing/2014/main" id="{E6EFF892-E18F-F175-9E96-768A70895D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>
            <a:extLst>
              <a:ext uri="{FF2B5EF4-FFF2-40B4-BE49-F238E27FC236}">
                <a16:creationId xmlns:a16="http://schemas.microsoft.com/office/drawing/2014/main" id="{D7BA6028-B685-75F0-513E-0C21C8F370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569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>
          <a:extLst>
            <a:ext uri="{FF2B5EF4-FFF2-40B4-BE49-F238E27FC236}">
              <a16:creationId xmlns:a16="http://schemas.microsoft.com/office/drawing/2014/main" id="{44787691-85C5-ED4A-3D67-9A5CEA04B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cfbfbcd095_0_167:notes">
            <a:extLst>
              <a:ext uri="{FF2B5EF4-FFF2-40B4-BE49-F238E27FC236}">
                <a16:creationId xmlns:a16="http://schemas.microsoft.com/office/drawing/2014/main" id="{1EDAFA3A-E603-12A2-3760-5DAC1D84F0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cfbfbcd095_0_167:notes">
            <a:extLst>
              <a:ext uri="{FF2B5EF4-FFF2-40B4-BE49-F238E27FC236}">
                <a16:creationId xmlns:a16="http://schemas.microsoft.com/office/drawing/2014/main" id="{1578A33B-6D27-74F0-C45C-30D4BA8754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322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>
          <a:extLst>
            <a:ext uri="{FF2B5EF4-FFF2-40B4-BE49-F238E27FC236}">
              <a16:creationId xmlns:a16="http://schemas.microsoft.com/office/drawing/2014/main" id="{CAAF7E7A-3CF6-B7D5-E116-D33EA6A48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>
            <a:extLst>
              <a:ext uri="{FF2B5EF4-FFF2-40B4-BE49-F238E27FC236}">
                <a16:creationId xmlns:a16="http://schemas.microsoft.com/office/drawing/2014/main" id="{CE84C1E0-9F0A-D902-43FE-C008FD9946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>
            <a:extLst>
              <a:ext uri="{FF2B5EF4-FFF2-40B4-BE49-F238E27FC236}">
                <a16:creationId xmlns:a16="http://schemas.microsoft.com/office/drawing/2014/main" id="{012AD12A-CA58-9756-62C3-2A8715D6C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550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>
          <a:extLst>
            <a:ext uri="{FF2B5EF4-FFF2-40B4-BE49-F238E27FC236}">
              <a16:creationId xmlns:a16="http://schemas.microsoft.com/office/drawing/2014/main" id="{EA616B41-9EA1-651F-39EF-67BC16F5D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>
            <a:extLst>
              <a:ext uri="{FF2B5EF4-FFF2-40B4-BE49-F238E27FC236}">
                <a16:creationId xmlns:a16="http://schemas.microsoft.com/office/drawing/2014/main" id="{154515E0-0BA9-BA34-286A-0C0F2B8541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>
            <a:extLst>
              <a:ext uri="{FF2B5EF4-FFF2-40B4-BE49-F238E27FC236}">
                <a16:creationId xmlns:a16="http://schemas.microsoft.com/office/drawing/2014/main" id="{3FB3D58B-03F1-D750-50FD-9781596F3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408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>
          <a:extLst>
            <a:ext uri="{FF2B5EF4-FFF2-40B4-BE49-F238E27FC236}">
              <a16:creationId xmlns:a16="http://schemas.microsoft.com/office/drawing/2014/main" id="{43EE09CC-B243-F0A3-348D-8FABD652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>
            <a:extLst>
              <a:ext uri="{FF2B5EF4-FFF2-40B4-BE49-F238E27FC236}">
                <a16:creationId xmlns:a16="http://schemas.microsoft.com/office/drawing/2014/main" id="{4FC1818A-0B3E-3057-7293-CA1F72FFE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>
            <a:extLst>
              <a:ext uri="{FF2B5EF4-FFF2-40B4-BE49-F238E27FC236}">
                <a16:creationId xmlns:a16="http://schemas.microsoft.com/office/drawing/2014/main" id="{F2AAC662-BEE7-52C9-6E8E-62A6D7086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06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>
          <a:extLst>
            <a:ext uri="{FF2B5EF4-FFF2-40B4-BE49-F238E27FC236}">
              <a16:creationId xmlns:a16="http://schemas.microsoft.com/office/drawing/2014/main" id="{1F7800B8-F318-8197-4B79-E03624135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cfbfbcd095_0_167:notes">
            <a:extLst>
              <a:ext uri="{FF2B5EF4-FFF2-40B4-BE49-F238E27FC236}">
                <a16:creationId xmlns:a16="http://schemas.microsoft.com/office/drawing/2014/main" id="{A9C8C39D-2C29-C1F5-0B0D-596644EC0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cfbfbcd095_0_167:notes">
            <a:extLst>
              <a:ext uri="{FF2B5EF4-FFF2-40B4-BE49-F238E27FC236}">
                <a16:creationId xmlns:a16="http://schemas.microsoft.com/office/drawing/2014/main" id="{10630D20-4631-CBE3-3ED7-933B6105A1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346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>
          <a:extLst>
            <a:ext uri="{FF2B5EF4-FFF2-40B4-BE49-F238E27FC236}">
              <a16:creationId xmlns:a16="http://schemas.microsoft.com/office/drawing/2014/main" id="{CF5CCDE3-FE7A-F97B-C88E-D31C7A65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105428ca80c_0_117:notes">
            <a:extLst>
              <a:ext uri="{FF2B5EF4-FFF2-40B4-BE49-F238E27FC236}">
                <a16:creationId xmlns:a16="http://schemas.microsoft.com/office/drawing/2014/main" id="{922C7EEA-8C31-A8C8-6488-22080D7CFE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105428ca80c_0_117:notes">
            <a:extLst>
              <a:ext uri="{FF2B5EF4-FFF2-40B4-BE49-F238E27FC236}">
                <a16:creationId xmlns:a16="http://schemas.microsoft.com/office/drawing/2014/main" id="{36CB8A5C-CAD9-F932-4EC8-2E7A2493CC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13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>
          <a:extLst>
            <a:ext uri="{FF2B5EF4-FFF2-40B4-BE49-F238E27FC236}">
              <a16:creationId xmlns:a16="http://schemas.microsoft.com/office/drawing/2014/main" id="{ED9A6011-7D1A-96D7-D296-1798A6F2F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cfbfbcd095_0_167:notes">
            <a:extLst>
              <a:ext uri="{FF2B5EF4-FFF2-40B4-BE49-F238E27FC236}">
                <a16:creationId xmlns:a16="http://schemas.microsoft.com/office/drawing/2014/main" id="{8E9F15D9-DAB6-4F6C-2AED-92A36D7BB4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cfbfbcd095_0_167:notes">
            <a:extLst>
              <a:ext uri="{FF2B5EF4-FFF2-40B4-BE49-F238E27FC236}">
                <a16:creationId xmlns:a16="http://schemas.microsoft.com/office/drawing/2014/main" id="{03CBAF67-82DB-EC5D-66DD-7EA2F1E70A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82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cfbfbcd09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cfbfbcd09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g1145207506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8" name="Google Shape;3678;g1145207506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" name="Google Shape;3819;g105428ca80c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0" name="Google Shape;3820;g105428ca80c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g105428ca80c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4" name="Google Shape;3984;g105428ca80c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cfbfbcd095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cfbfbcd095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1031736f4c3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1031736f4c3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>
          <a:extLst>
            <a:ext uri="{FF2B5EF4-FFF2-40B4-BE49-F238E27FC236}">
              <a16:creationId xmlns:a16="http://schemas.microsoft.com/office/drawing/2014/main" id="{BA0E3581-3384-B6CA-A796-8DED26545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cfbfbcd095_0_167:notes">
            <a:extLst>
              <a:ext uri="{FF2B5EF4-FFF2-40B4-BE49-F238E27FC236}">
                <a16:creationId xmlns:a16="http://schemas.microsoft.com/office/drawing/2014/main" id="{1169E5B1-EAFD-2DC5-57F6-A787E3A291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cfbfbcd095_0_167:notes">
            <a:extLst>
              <a:ext uri="{FF2B5EF4-FFF2-40B4-BE49-F238E27FC236}">
                <a16:creationId xmlns:a16="http://schemas.microsoft.com/office/drawing/2014/main" id="{28F0E07A-8F1B-41F3-8FCE-24C8D10D42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22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>
          <a:extLst>
            <a:ext uri="{FF2B5EF4-FFF2-40B4-BE49-F238E27FC236}">
              <a16:creationId xmlns:a16="http://schemas.microsoft.com/office/drawing/2014/main" id="{A3C85F56-6B72-EC68-A3C3-DB5100DAA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cfbfbcd095_0_167:notes">
            <a:extLst>
              <a:ext uri="{FF2B5EF4-FFF2-40B4-BE49-F238E27FC236}">
                <a16:creationId xmlns:a16="http://schemas.microsoft.com/office/drawing/2014/main" id="{BEFD1892-448C-B71C-B8C0-63D02D42AF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cfbfbcd095_0_167:notes">
            <a:extLst>
              <a:ext uri="{FF2B5EF4-FFF2-40B4-BE49-F238E27FC236}">
                <a16:creationId xmlns:a16="http://schemas.microsoft.com/office/drawing/2014/main" id="{8787E17D-EE92-12BB-4B7E-C60E1D1F44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51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105dce28889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105dce28889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g1063268524a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3" name="Google Shape;2463;g1063268524a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6299983" flipH="1">
            <a:off x="79248" y="3991756"/>
            <a:ext cx="2560452" cy="1633911"/>
            <a:chOff x="-505272" y="-747714"/>
            <a:chExt cx="3536189" cy="2256561"/>
          </a:xfrm>
        </p:grpSpPr>
        <p:sp>
          <p:nvSpPr>
            <p:cNvPr id="10" name="Google Shape;10;p2"/>
            <p:cNvSpPr/>
            <p:nvPr/>
          </p:nvSpPr>
          <p:spPr>
            <a:xfrm>
              <a:off x="-505272" y="-182438"/>
              <a:ext cx="3446361" cy="1691285"/>
            </a:xfrm>
            <a:custGeom>
              <a:avLst/>
              <a:gdLst/>
              <a:ahLst/>
              <a:cxnLst/>
              <a:rect l="l" t="t" r="r" b="b"/>
              <a:pathLst>
                <a:path w="95626" h="46928" extrusionOk="0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304810" y="-515463"/>
              <a:ext cx="3326961" cy="1757419"/>
            </a:xfrm>
            <a:custGeom>
              <a:avLst/>
              <a:gdLst/>
              <a:ahLst/>
              <a:cxnLst/>
              <a:rect l="l" t="t" r="r" b="b"/>
              <a:pathLst>
                <a:path w="92313" h="48763" extrusionOk="0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96671" y="-747714"/>
              <a:ext cx="3127587" cy="1739399"/>
            </a:xfrm>
            <a:custGeom>
              <a:avLst/>
              <a:gdLst/>
              <a:ahLst/>
              <a:cxnLst/>
              <a:rect l="l" t="t" r="r" b="b"/>
              <a:pathLst>
                <a:path w="86781" h="48263" extrusionOk="0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77600" y="1290875"/>
            <a:ext cx="5589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10375" y="3436875"/>
            <a:ext cx="4523100" cy="439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6368959" y="-672109"/>
            <a:ext cx="2480990" cy="1583203"/>
            <a:chOff x="-505272" y="-747714"/>
            <a:chExt cx="3536189" cy="2256561"/>
          </a:xfrm>
        </p:grpSpPr>
        <p:sp>
          <p:nvSpPr>
            <p:cNvPr id="16" name="Google Shape;16;p2"/>
            <p:cNvSpPr/>
            <p:nvPr/>
          </p:nvSpPr>
          <p:spPr>
            <a:xfrm>
              <a:off x="-505272" y="-182438"/>
              <a:ext cx="3446361" cy="1691285"/>
            </a:xfrm>
            <a:custGeom>
              <a:avLst/>
              <a:gdLst/>
              <a:ahLst/>
              <a:cxnLst/>
              <a:rect l="l" t="t" r="r" b="b"/>
              <a:pathLst>
                <a:path w="95626" h="46928" extrusionOk="0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04810" y="-515463"/>
              <a:ext cx="3326961" cy="1757419"/>
            </a:xfrm>
            <a:custGeom>
              <a:avLst/>
              <a:gdLst/>
              <a:ahLst/>
              <a:cxnLst/>
              <a:rect l="l" t="t" r="r" b="b"/>
              <a:pathLst>
                <a:path w="92313" h="48763" extrusionOk="0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6671" y="-747714"/>
              <a:ext cx="3127587" cy="1739399"/>
            </a:xfrm>
            <a:custGeom>
              <a:avLst/>
              <a:gdLst/>
              <a:ahLst/>
              <a:cxnLst/>
              <a:rect l="l" t="t" r="r" b="b"/>
              <a:pathLst>
                <a:path w="86781" h="48263" extrusionOk="0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55682" y="-792706"/>
            <a:ext cx="2795934" cy="1995358"/>
            <a:chOff x="-614874" y="-730680"/>
            <a:chExt cx="3476233" cy="2480863"/>
          </a:xfrm>
        </p:grpSpPr>
        <p:sp>
          <p:nvSpPr>
            <p:cNvPr id="20" name="Google Shape;20;p2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avLst/>
              <a:gdLst/>
              <a:ahLst/>
              <a:cxnLst/>
              <a:rect l="l" t="t" r="r" b="b"/>
              <a:pathLst>
                <a:path w="66446" h="31173" extrusionOk="0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avLst/>
              <a:gdLst/>
              <a:ahLst/>
              <a:cxnLst/>
              <a:rect l="l" t="t" r="r" b="b"/>
              <a:pathLst>
                <a:path w="58118" h="29694" extrusionOk="0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avLst/>
              <a:gdLst/>
              <a:ahLst/>
              <a:cxnLst/>
              <a:rect l="l" t="t" r="r" b="b"/>
              <a:pathLst>
                <a:path w="44166" h="25606" extrusionOk="0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>
            <a:off x="-823850" y="4107216"/>
            <a:ext cx="3201045" cy="1460906"/>
            <a:chOff x="5268950" y="3893076"/>
            <a:chExt cx="4138926" cy="1888940"/>
          </a:xfrm>
        </p:grpSpPr>
        <p:sp>
          <p:nvSpPr>
            <p:cNvPr id="24" name="Google Shape;24;p2"/>
            <p:cNvSpPr/>
            <p:nvPr/>
          </p:nvSpPr>
          <p:spPr>
            <a:xfrm flipH="1">
              <a:off x="5268950" y="3893076"/>
              <a:ext cx="4138926" cy="1888940"/>
            </a:xfrm>
            <a:custGeom>
              <a:avLst/>
              <a:gdLst/>
              <a:ahLst/>
              <a:cxnLst/>
              <a:rect l="l" t="t" r="r" b="b"/>
              <a:pathLst>
                <a:path w="101706" h="46417" extrusionOk="0">
                  <a:moveTo>
                    <a:pt x="51604" y="0"/>
                  </a:moveTo>
                  <a:cubicBezTo>
                    <a:pt x="46770" y="0"/>
                    <a:pt x="41948" y="2274"/>
                    <a:pt x="39272" y="6309"/>
                  </a:cubicBezTo>
                  <a:cubicBezTo>
                    <a:pt x="38239" y="5701"/>
                    <a:pt x="37418" y="4698"/>
                    <a:pt x="36415" y="3999"/>
                  </a:cubicBezTo>
                  <a:cubicBezTo>
                    <a:pt x="34788" y="2924"/>
                    <a:pt x="32938" y="2599"/>
                    <a:pt x="31026" y="2599"/>
                  </a:cubicBezTo>
                  <a:cubicBezTo>
                    <a:pt x="30938" y="2599"/>
                    <a:pt x="30850" y="2600"/>
                    <a:pt x="30761" y="2601"/>
                  </a:cubicBezTo>
                  <a:cubicBezTo>
                    <a:pt x="26597" y="2723"/>
                    <a:pt x="22798" y="4121"/>
                    <a:pt x="19424" y="6522"/>
                  </a:cubicBezTo>
                  <a:cubicBezTo>
                    <a:pt x="15898" y="8984"/>
                    <a:pt x="13983" y="12875"/>
                    <a:pt x="10366" y="15306"/>
                  </a:cubicBezTo>
                  <a:cubicBezTo>
                    <a:pt x="8636" y="16484"/>
                    <a:pt x="6304" y="17384"/>
                    <a:pt x="4066" y="17384"/>
                  </a:cubicBezTo>
                  <a:cubicBezTo>
                    <a:pt x="2607" y="17384"/>
                    <a:pt x="1188" y="17002"/>
                    <a:pt x="1" y="16066"/>
                  </a:cubicBezTo>
                  <a:lnTo>
                    <a:pt x="1" y="16066"/>
                  </a:lnTo>
                  <a:lnTo>
                    <a:pt x="3557" y="33209"/>
                  </a:lnTo>
                  <a:cubicBezTo>
                    <a:pt x="11886" y="43483"/>
                    <a:pt x="25959" y="45976"/>
                    <a:pt x="38512" y="46371"/>
                  </a:cubicBezTo>
                  <a:cubicBezTo>
                    <a:pt x="39554" y="46402"/>
                    <a:pt x="40595" y="46416"/>
                    <a:pt x="41636" y="46416"/>
                  </a:cubicBezTo>
                  <a:cubicBezTo>
                    <a:pt x="52933" y="46416"/>
                    <a:pt x="64207" y="44653"/>
                    <a:pt x="75200" y="42176"/>
                  </a:cubicBezTo>
                  <a:cubicBezTo>
                    <a:pt x="82890" y="40444"/>
                    <a:pt x="90763" y="38316"/>
                    <a:pt x="98605" y="37252"/>
                  </a:cubicBezTo>
                  <a:cubicBezTo>
                    <a:pt x="99053" y="37193"/>
                    <a:pt x="99479" y="37139"/>
                    <a:pt x="99885" y="37139"/>
                  </a:cubicBezTo>
                  <a:cubicBezTo>
                    <a:pt x="100525" y="37139"/>
                    <a:pt x="101117" y="37274"/>
                    <a:pt x="101675" y="37738"/>
                  </a:cubicBezTo>
                  <a:cubicBezTo>
                    <a:pt x="101067" y="35155"/>
                    <a:pt x="101705" y="32450"/>
                    <a:pt x="100915" y="29805"/>
                  </a:cubicBezTo>
                  <a:cubicBezTo>
                    <a:pt x="99729" y="25823"/>
                    <a:pt x="96051" y="23513"/>
                    <a:pt x="92404" y="21963"/>
                  </a:cubicBezTo>
                  <a:cubicBezTo>
                    <a:pt x="85383" y="18954"/>
                    <a:pt x="76568" y="19653"/>
                    <a:pt x="70397" y="14790"/>
                  </a:cubicBezTo>
                  <a:cubicBezTo>
                    <a:pt x="65382" y="10808"/>
                    <a:pt x="63467" y="3787"/>
                    <a:pt x="57388" y="1173"/>
                  </a:cubicBezTo>
                  <a:cubicBezTo>
                    <a:pt x="55555" y="379"/>
                    <a:pt x="53578" y="0"/>
                    <a:pt x="51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6289456" y="4512426"/>
              <a:ext cx="2993484" cy="972814"/>
            </a:xfrm>
            <a:custGeom>
              <a:avLst/>
              <a:gdLst/>
              <a:ahLst/>
              <a:cxnLst/>
              <a:rect l="l" t="t" r="r" b="b"/>
              <a:pathLst>
                <a:path w="73559" h="23905" extrusionOk="0">
                  <a:moveTo>
                    <a:pt x="25861" y="1"/>
                  </a:moveTo>
                  <a:cubicBezTo>
                    <a:pt x="21190" y="1"/>
                    <a:pt x="16387" y="2100"/>
                    <a:pt x="12737" y="4937"/>
                  </a:cubicBezTo>
                  <a:cubicBezTo>
                    <a:pt x="10425" y="6759"/>
                    <a:pt x="6695" y="11433"/>
                    <a:pt x="3133" y="11433"/>
                  </a:cubicBezTo>
                  <a:cubicBezTo>
                    <a:pt x="2059" y="11433"/>
                    <a:pt x="1001" y="11008"/>
                    <a:pt x="1" y="9952"/>
                  </a:cubicBezTo>
                  <a:lnTo>
                    <a:pt x="1" y="9952"/>
                  </a:lnTo>
                  <a:lnTo>
                    <a:pt x="3223" y="20195"/>
                  </a:lnTo>
                  <a:cubicBezTo>
                    <a:pt x="9545" y="23265"/>
                    <a:pt x="16992" y="23235"/>
                    <a:pt x="23862" y="23630"/>
                  </a:cubicBezTo>
                  <a:cubicBezTo>
                    <a:pt x="26438" y="23783"/>
                    <a:pt x="29030" y="23904"/>
                    <a:pt x="31626" y="23904"/>
                  </a:cubicBezTo>
                  <a:cubicBezTo>
                    <a:pt x="32644" y="23904"/>
                    <a:pt x="33663" y="23886"/>
                    <a:pt x="34682" y="23843"/>
                  </a:cubicBezTo>
                  <a:cubicBezTo>
                    <a:pt x="39029" y="23691"/>
                    <a:pt x="43011" y="22657"/>
                    <a:pt x="47266" y="21806"/>
                  </a:cubicBezTo>
                  <a:cubicBezTo>
                    <a:pt x="53862" y="20439"/>
                    <a:pt x="60580" y="21776"/>
                    <a:pt x="67115" y="19679"/>
                  </a:cubicBezTo>
                  <a:cubicBezTo>
                    <a:pt x="69364" y="18949"/>
                    <a:pt x="71370" y="17642"/>
                    <a:pt x="73559" y="16822"/>
                  </a:cubicBezTo>
                  <a:cubicBezTo>
                    <a:pt x="72464" y="16274"/>
                    <a:pt x="71005" y="16214"/>
                    <a:pt x="69789" y="15879"/>
                  </a:cubicBezTo>
                  <a:cubicBezTo>
                    <a:pt x="68148" y="15393"/>
                    <a:pt x="66628" y="14724"/>
                    <a:pt x="65291" y="13630"/>
                  </a:cubicBezTo>
                  <a:cubicBezTo>
                    <a:pt x="63194" y="11928"/>
                    <a:pt x="61127" y="10104"/>
                    <a:pt x="59212" y="8159"/>
                  </a:cubicBezTo>
                  <a:cubicBezTo>
                    <a:pt x="55583" y="4530"/>
                    <a:pt x="51690" y="2856"/>
                    <a:pt x="46800" y="2856"/>
                  </a:cubicBezTo>
                  <a:cubicBezTo>
                    <a:pt x="46201" y="2856"/>
                    <a:pt x="45587" y="2881"/>
                    <a:pt x="44956" y="2931"/>
                  </a:cubicBezTo>
                  <a:cubicBezTo>
                    <a:pt x="43467" y="3052"/>
                    <a:pt x="41917" y="3296"/>
                    <a:pt x="40488" y="3812"/>
                  </a:cubicBezTo>
                  <a:cubicBezTo>
                    <a:pt x="39576" y="4147"/>
                    <a:pt x="38391" y="5514"/>
                    <a:pt x="37570" y="5636"/>
                  </a:cubicBezTo>
                  <a:cubicBezTo>
                    <a:pt x="37535" y="5641"/>
                    <a:pt x="37500" y="5644"/>
                    <a:pt x="37463" y="5644"/>
                  </a:cubicBezTo>
                  <a:cubicBezTo>
                    <a:pt x="36199" y="5644"/>
                    <a:pt x="34045" y="2639"/>
                    <a:pt x="33011" y="1989"/>
                  </a:cubicBezTo>
                  <a:cubicBezTo>
                    <a:pt x="30794" y="595"/>
                    <a:pt x="28346" y="1"/>
                    <a:pt x="2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flipH="1">
            <a:off x="7235149" y="3879589"/>
            <a:ext cx="2217874" cy="1522813"/>
            <a:chOff x="-366650" y="3879589"/>
            <a:chExt cx="2217874" cy="1522813"/>
          </a:xfrm>
        </p:grpSpPr>
        <p:sp>
          <p:nvSpPr>
            <p:cNvPr id="27" name="Google Shape;27;p2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avLst/>
              <a:gdLst/>
              <a:ahLst/>
              <a:cxnLst/>
              <a:rect l="l" t="t" r="r" b="b"/>
              <a:pathLst>
                <a:path w="70580" h="50071" extrusionOk="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avLst/>
              <a:gdLst/>
              <a:ahLst/>
              <a:cxnLst/>
              <a:rect l="l" t="t" r="r" b="b"/>
              <a:pathLst>
                <a:path w="60063" h="38573" extrusionOk="0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366500" y="-592049"/>
            <a:ext cx="2270842" cy="2181412"/>
            <a:chOff x="7366500" y="-592049"/>
            <a:chExt cx="2270842" cy="2181412"/>
          </a:xfrm>
        </p:grpSpPr>
        <p:sp>
          <p:nvSpPr>
            <p:cNvPr id="30" name="Google Shape;30;p2"/>
            <p:cNvSpPr/>
            <p:nvPr/>
          </p:nvSpPr>
          <p:spPr>
            <a:xfrm>
              <a:off x="7366500" y="-249220"/>
              <a:ext cx="1732014" cy="1838584"/>
            </a:xfrm>
            <a:custGeom>
              <a:avLst/>
              <a:gdLst/>
              <a:ahLst/>
              <a:cxnLst/>
              <a:rect l="l" t="t" r="r" b="b"/>
              <a:pathLst>
                <a:path w="58817" h="62436" extrusionOk="0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851617" y="-592049"/>
              <a:ext cx="1614754" cy="2032967"/>
            </a:xfrm>
            <a:custGeom>
              <a:avLst/>
              <a:gdLst/>
              <a:ahLst/>
              <a:cxnLst/>
              <a:rect l="l" t="t" r="r" b="b"/>
              <a:pathLst>
                <a:path w="54835" h="69037" extrusionOk="0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27811" y="-393337"/>
              <a:ext cx="1309530" cy="1407060"/>
            </a:xfrm>
            <a:custGeom>
              <a:avLst/>
              <a:gdLst/>
              <a:ahLst/>
              <a:cxnLst/>
              <a:rect l="l" t="t" r="r" b="b"/>
              <a:pathLst>
                <a:path w="44470" h="47782" extrusionOk="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384975" y="1111650"/>
            <a:ext cx="157325" cy="149725"/>
          </a:xfrm>
          <a:custGeom>
            <a:avLst/>
            <a:gdLst/>
            <a:ahLst/>
            <a:cxnLst/>
            <a:rect l="l" t="t" r="r" b="b"/>
            <a:pathLst>
              <a:path w="6293" h="5989" extrusionOk="0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84963" y="1900375"/>
            <a:ext cx="89700" cy="129975"/>
          </a:xfrm>
          <a:custGeom>
            <a:avLst/>
            <a:gdLst/>
            <a:ahLst/>
            <a:cxnLst/>
            <a:rect l="l" t="t" r="r" b="b"/>
            <a:pathLst>
              <a:path w="3588" h="5199" extrusionOk="0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499"/>
                </a:lnTo>
                <a:lnTo>
                  <a:pt x="1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239025" y="3096838"/>
            <a:ext cx="92750" cy="92725"/>
          </a:xfrm>
          <a:custGeom>
            <a:avLst/>
            <a:gdLst/>
            <a:ahLst/>
            <a:cxnLst/>
            <a:rect l="l" t="t" r="r" b="b"/>
            <a:pathLst>
              <a:path w="3710" h="3709" extrusionOk="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957350" y="211525"/>
            <a:ext cx="159600" cy="155375"/>
          </a:xfrm>
          <a:custGeom>
            <a:avLst/>
            <a:gdLst/>
            <a:ahLst/>
            <a:cxnLst/>
            <a:rect l="l" t="t" r="r" b="b"/>
            <a:pathLst>
              <a:path w="6384" h="6215" extrusionOk="0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070088" y="383000"/>
            <a:ext cx="82850" cy="82850"/>
          </a:xfrm>
          <a:custGeom>
            <a:avLst/>
            <a:gdLst/>
            <a:ahLst/>
            <a:cxnLst/>
            <a:rect l="l" t="t" r="r" b="b"/>
            <a:pathLst>
              <a:path w="3314" h="3314" extrusionOk="0">
                <a:moveTo>
                  <a:pt x="1642" y="1"/>
                </a:moveTo>
                <a:cubicBezTo>
                  <a:pt x="730" y="1"/>
                  <a:pt x="0" y="730"/>
                  <a:pt x="0" y="1642"/>
                </a:cubicBezTo>
                <a:cubicBezTo>
                  <a:pt x="0" y="2554"/>
                  <a:pt x="730" y="3314"/>
                  <a:pt x="1642" y="3314"/>
                </a:cubicBezTo>
                <a:cubicBezTo>
                  <a:pt x="2554" y="3314"/>
                  <a:pt x="3313" y="2554"/>
                  <a:pt x="3313" y="1642"/>
                </a:cubicBezTo>
                <a:cubicBezTo>
                  <a:pt x="3313" y="730"/>
                  <a:pt x="2554" y="1"/>
                  <a:pt x="16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047450" y="236088"/>
            <a:ext cx="70700" cy="69950"/>
          </a:xfrm>
          <a:custGeom>
            <a:avLst/>
            <a:gdLst/>
            <a:ahLst/>
            <a:cxnLst/>
            <a:rect l="l" t="t" r="r" b="b"/>
            <a:pathLst>
              <a:path w="2828" h="2798" extrusionOk="0">
                <a:moveTo>
                  <a:pt x="1398" y="1"/>
                </a:moveTo>
                <a:cubicBezTo>
                  <a:pt x="639" y="1"/>
                  <a:pt x="0" y="609"/>
                  <a:pt x="0" y="1399"/>
                </a:cubicBezTo>
                <a:cubicBezTo>
                  <a:pt x="0" y="2159"/>
                  <a:pt x="639" y="2797"/>
                  <a:pt x="1398" y="2797"/>
                </a:cubicBezTo>
                <a:cubicBezTo>
                  <a:pt x="2189" y="2797"/>
                  <a:pt x="2827" y="2159"/>
                  <a:pt x="2827" y="1399"/>
                </a:cubicBezTo>
                <a:cubicBezTo>
                  <a:pt x="2827" y="609"/>
                  <a:pt x="2189" y="1"/>
                  <a:pt x="13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674000" y="2599075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430775" y="3615738"/>
            <a:ext cx="130725" cy="82075"/>
          </a:xfrm>
          <a:custGeom>
            <a:avLst/>
            <a:gdLst/>
            <a:ahLst/>
            <a:cxnLst/>
            <a:rect l="l" t="t" r="r" b="b"/>
            <a:pathLst>
              <a:path w="5229" h="3283" extrusionOk="0">
                <a:moveTo>
                  <a:pt x="4651" y="0"/>
                </a:moveTo>
                <a:lnTo>
                  <a:pt x="0" y="1794"/>
                </a:lnTo>
                <a:lnTo>
                  <a:pt x="578" y="3283"/>
                </a:lnTo>
                <a:lnTo>
                  <a:pt x="5228" y="149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890300" y="4604138"/>
            <a:ext cx="73725" cy="73725"/>
          </a:xfrm>
          <a:custGeom>
            <a:avLst/>
            <a:gdLst/>
            <a:ahLst/>
            <a:cxnLst/>
            <a:rect l="l" t="t" r="r" b="b"/>
            <a:pathLst>
              <a:path w="2949" h="2949" extrusionOk="0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749338" y="4698638"/>
            <a:ext cx="130725" cy="82850"/>
          </a:xfrm>
          <a:custGeom>
            <a:avLst/>
            <a:gdLst/>
            <a:ahLst/>
            <a:cxnLst/>
            <a:rect l="l" t="t" r="r" b="b"/>
            <a:pathLst>
              <a:path w="5229" h="3314" extrusionOk="0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3363626">
            <a:off x="5116706" y="4405272"/>
            <a:ext cx="382988" cy="370838"/>
          </a:xfrm>
          <a:custGeom>
            <a:avLst/>
            <a:gdLst/>
            <a:ahLst/>
            <a:cxnLst/>
            <a:rect l="l" t="t" r="r" b="b"/>
            <a:pathLst>
              <a:path w="15320" h="14834" extrusionOk="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 rot="1799935">
            <a:off x="3426723" y="-87565"/>
            <a:ext cx="1576253" cy="776953"/>
            <a:chOff x="7657574" y="2913297"/>
            <a:chExt cx="1829389" cy="901675"/>
          </a:xfrm>
        </p:grpSpPr>
        <p:sp>
          <p:nvSpPr>
            <p:cNvPr id="45" name="Google Shape;45;p2"/>
            <p:cNvSpPr/>
            <p:nvPr/>
          </p:nvSpPr>
          <p:spPr>
            <a:xfrm rot="575765" flipH="1">
              <a:off x="7696875" y="3054899"/>
              <a:ext cx="1750787" cy="618470"/>
            </a:xfrm>
            <a:custGeom>
              <a:avLst/>
              <a:gdLst/>
              <a:ahLst/>
              <a:cxnLst/>
              <a:rect l="l" t="t" r="r" b="b"/>
              <a:pathLst>
                <a:path w="70032" h="24739" extrusionOk="0">
                  <a:moveTo>
                    <a:pt x="60315" y="1"/>
                  </a:moveTo>
                  <a:cubicBezTo>
                    <a:pt x="59931" y="1"/>
                    <a:pt x="59542" y="25"/>
                    <a:pt x="59150" y="75"/>
                  </a:cubicBezTo>
                  <a:lnTo>
                    <a:pt x="8572" y="6519"/>
                  </a:lnTo>
                  <a:cubicBezTo>
                    <a:pt x="3556" y="7157"/>
                    <a:pt x="0" y="11716"/>
                    <a:pt x="638" y="16732"/>
                  </a:cubicBezTo>
                  <a:cubicBezTo>
                    <a:pt x="1227" y="21355"/>
                    <a:pt x="5174" y="24739"/>
                    <a:pt x="9717" y="24739"/>
                  </a:cubicBezTo>
                  <a:cubicBezTo>
                    <a:pt x="10101" y="24739"/>
                    <a:pt x="10490" y="24715"/>
                    <a:pt x="10882" y="24665"/>
                  </a:cubicBezTo>
                  <a:lnTo>
                    <a:pt x="61460" y="18221"/>
                  </a:lnTo>
                  <a:cubicBezTo>
                    <a:pt x="66476" y="17583"/>
                    <a:pt x="70032" y="12993"/>
                    <a:pt x="69394" y="8008"/>
                  </a:cubicBezTo>
                  <a:cubicBezTo>
                    <a:pt x="68805" y="3384"/>
                    <a:pt x="64858" y="1"/>
                    <a:pt x="60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75765" flipH="1">
              <a:off x="8289570" y="3162373"/>
              <a:ext cx="565396" cy="403522"/>
            </a:xfrm>
            <a:custGeom>
              <a:avLst/>
              <a:gdLst/>
              <a:ahLst/>
              <a:cxnLst/>
              <a:rect l="l" t="t" r="r" b="b"/>
              <a:pathLst>
                <a:path w="22616" h="16141" extrusionOk="0">
                  <a:moveTo>
                    <a:pt x="20913" y="1"/>
                  </a:moveTo>
                  <a:lnTo>
                    <a:pt x="1" y="2645"/>
                  </a:lnTo>
                  <a:lnTo>
                    <a:pt x="1703" y="16141"/>
                  </a:lnTo>
                  <a:lnTo>
                    <a:pt x="22615" y="13466"/>
                  </a:lnTo>
                  <a:lnTo>
                    <a:pt x="209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75765" flipH="1">
              <a:off x="8208473" y="3116853"/>
              <a:ext cx="56275" cy="52775"/>
            </a:xfrm>
            <a:custGeom>
              <a:avLst/>
              <a:gdLst/>
              <a:ahLst/>
              <a:cxnLst/>
              <a:rect l="l" t="t" r="r" b="b"/>
              <a:pathLst>
                <a:path w="2251" h="2111" extrusionOk="0">
                  <a:moveTo>
                    <a:pt x="1096" y="1"/>
                  </a:moveTo>
                  <a:cubicBezTo>
                    <a:pt x="1056" y="1"/>
                    <a:pt x="1015" y="3"/>
                    <a:pt x="974" y="7"/>
                  </a:cubicBezTo>
                  <a:cubicBezTo>
                    <a:pt x="396" y="68"/>
                    <a:pt x="1" y="615"/>
                    <a:pt x="62" y="1192"/>
                  </a:cubicBezTo>
                  <a:cubicBezTo>
                    <a:pt x="147" y="1731"/>
                    <a:pt x="601" y="2110"/>
                    <a:pt x="1130" y="2110"/>
                  </a:cubicBezTo>
                  <a:cubicBezTo>
                    <a:pt x="1169" y="2110"/>
                    <a:pt x="1208" y="2108"/>
                    <a:pt x="1247" y="2104"/>
                  </a:cubicBezTo>
                  <a:cubicBezTo>
                    <a:pt x="1825" y="2043"/>
                    <a:pt x="2250" y="1496"/>
                    <a:pt x="2159" y="919"/>
                  </a:cubicBezTo>
                  <a:cubicBezTo>
                    <a:pt x="2102" y="381"/>
                    <a:pt x="1650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75765" flipH="1">
              <a:off x="8099989" y="3083881"/>
              <a:ext cx="56250" cy="52925"/>
            </a:xfrm>
            <a:custGeom>
              <a:avLst/>
              <a:gdLst/>
              <a:ahLst/>
              <a:cxnLst/>
              <a:rect l="l" t="t" r="r" b="b"/>
              <a:pathLst>
                <a:path w="2250" h="2117" extrusionOk="0">
                  <a:moveTo>
                    <a:pt x="1090" y="0"/>
                  </a:moveTo>
                  <a:cubicBezTo>
                    <a:pt x="1052" y="0"/>
                    <a:pt x="1012" y="2"/>
                    <a:pt x="973" y="6"/>
                  </a:cubicBezTo>
                  <a:cubicBezTo>
                    <a:pt x="396" y="98"/>
                    <a:pt x="0" y="614"/>
                    <a:pt x="61" y="1192"/>
                  </a:cubicBezTo>
                  <a:cubicBezTo>
                    <a:pt x="116" y="1717"/>
                    <a:pt x="573" y="2116"/>
                    <a:pt x="1090" y="2116"/>
                  </a:cubicBezTo>
                  <a:cubicBezTo>
                    <a:pt x="1142" y="2116"/>
                    <a:pt x="1194" y="2112"/>
                    <a:pt x="1247" y="2104"/>
                  </a:cubicBezTo>
                  <a:cubicBezTo>
                    <a:pt x="1824" y="2043"/>
                    <a:pt x="2250" y="1496"/>
                    <a:pt x="2159" y="918"/>
                  </a:cubicBezTo>
                  <a:cubicBezTo>
                    <a:pt x="2102" y="380"/>
                    <a:pt x="1623" y="0"/>
                    <a:pt x="1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75765" flipH="1">
              <a:off x="7992267" y="3050948"/>
              <a:ext cx="55475" cy="52925"/>
            </a:xfrm>
            <a:custGeom>
              <a:avLst/>
              <a:gdLst/>
              <a:ahLst/>
              <a:cxnLst/>
              <a:rect l="l" t="t" r="r" b="b"/>
              <a:pathLst>
                <a:path w="2219" h="2117" extrusionOk="0">
                  <a:moveTo>
                    <a:pt x="1090" y="1"/>
                  </a:moveTo>
                  <a:cubicBezTo>
                    <a:pt x="1051" y="1"/>
                    <a:pt x="1012" y="3"/>
                    <a:pt x="973" y="7"/>
                  </a:cubicBezTo>
                  <a:cubicBezTo>
                    <a:pt x="395" y="98"/>
                    <a:pt x="0" y="615"/>
                    <a:pt x="61" y="1192"/>
                  </a:cubicBezTo>
                  <a:cubicBezTo>
                    <a:pt x="116" y="1717"/>
                    <a:pt x="573" y="2117"/>
                    <a:pt x="1089" y="2117"/>
                  </a:cubicBezTo>
                  <a:cubicBezTo>
                    <a:pt x="1141" y="2117"/>
                    <a:pt x="1194" y="2113"/>
                    <a:pt x="1246" y="2104"/>
                  </a:cubicBezTo>
                  <a:cubicBezTo>
                    <a:pt x="1824" y="2043"/>
                    <a:pt x="2219" y="1496"/>
                    <a:pt x="2158" y="919"/>
                  </a:cubicBezTo>
                  <a:cubicBezTo>
                    <a:pt x="2101" y="381"/>
                    <a:pt x="1622" y="1"/>
                    <a:pt x="1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75765" flipH="1">
              <a:off x="8175375" y="3226086"/>
              <a:ext cx="56250" cy="52775"/>
            </a:xfrm>
            <a:custGeom>
              <a:avLst/>
              <a:gdLst/>
              <a:ahLst/>
              <a:cxnLst/>
              <a:rect l="l" t="t" r="r" b="b"/>
              <a:pathLst>
                <a:path w="2250" h="2111" extrusionOk="0">
                  <a:moveTo>
                    <a:pt x="1090" y="1"/>
                  </a:moveTo>
                  <a:cubicBezTo>
                    <a:pt x="1052" y="1"/>
                    <a:pt x="1012" y="3"/>
                    <a:pt x="973" y="7"/>
                  </a:cubicBezTo>
                  <a:cubicBezTo>
                    <a:pt x="396" y="68"/>
                    <a:pt x="0" y="615"/>
                    <a:pt x="61" y="1192"/>
                  </a:cubicBezTo>
                  <a:cubicBezTo>
                    <a:pt x="146" y="1731"/>
                    <a:pt x="601" y="2110"/>
                    <a:pt x="1130" y="2110"/>
                  </a:cubicBezTo>
                  <a:cubicBezTo>
                    <a:pt x="1168" y="2110"/>
                    <a:pt x="1207" y="2108"/>
                    <a:pt x="1247" y="2104"/>
                  </a:cubicBezTo>
                  <a:cubicBezTo>
                    <a:pt x="1824" y="2043"/>
                    <a:pt x="2250" y="1496"/>
                    <a:pt x="2158" y="919"/>
                  </a:cubicBezTo>
                  <a:cubicBezTo>
                    <a:pt x="2102" y="381"/>
                    <a:pt x="1623" y="1"/>
                    <a:pt x="1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75765" flipH="1">
              <a:off x="8066869" y="3193114"/>
              <a:ext cx="56275" cy="52900"/>
            </a:xfrm>
            <a:custGeom>
              <a:avLst/>
              <a:gdLst/>
              <a:ahLst/>
              <a:cxnLst/>
              <a:rect l="l" t="t" r="r" b="b"/>
              <a:pathLst>
                <a:path w="2251" h="2116" extrusionOk="0">
                  <a:moveTo>
                    <a:pt x="1091" y="0"/>
                  </a:moveTo>
                  <a:cubicBezTo>
                    <a:pt x="1052" y="0"/>
                    <a:pt x="1013" y="2"/>
                    <a:pt x="974" y="6"/>
                  </a:cubicBezTo>
                  <a:cubicBezTo>
                    <a:pt x="396" y="98"/>
                    <a:pt x="1" y="614"/>
                    <a:pt x="62" y="1192"/>
                  </a:cubicBezTo>
                  <a:cubicBezTo>
                    <a:pt x="145" y="1717"/>
                    <a:pt x="579" y="2116"/>
                    <a:pt x="1091" y="2116"/>
                  </a:cubicBezTo>
                  <a:cubicBezTo>
                    <a:pt x="1142" y="2116"/>
                    <a:pt x="1195" y="2112"/>
                    <a:pt x="1247" y="2104"/>
                  </a:cubicBezTo>
                  <a:cubicBezTo>
                    <a:pt x="1825" y="2043"/>
                    <a:pt x="2250" y="1496"/>
                    <a:pt x="2159" y="918"/>
                  </a:cubicBezTo>
                  <a:cubicBezTo>
                    <a:pt x="2102" y="380"/>
                    <a:pt x="1623" y="0"/>
                    <a:pt x="10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75765" flipH="1">
              <a:off x="7959145" y="3160181"/>
              <a:ext cx="55500" cy="52925"/>
            </a:xfrm>
            <a:custGeom>
              <a:avLst/>
              <a:gdLst/>
              <a:ahLst/>
              <a:cxnLst/>
              <a:rect l="l" t="t" r="r" b="b"/>
              <a:pathLst>
                <a:path w="2220" h="2117" extrusionOk="0">
                  <a:moveTo>
                    <a:pt x="1091" y="1"/>
                  </a:moveTo>
                  <a:cubicBezTo>
                    <a:pt x="1052" y="1"/>
                    <a:pt x="1012" y="3"/>
                    <a:pt x="973" y="7"/>
                  </a:cubicBezTo>
                  <a:cubicBezTo>
                    <a:pt x="396" y="98"/>
                    <a:pt x="1" y="615"/>
                    <a:pt x="61" y="1192"/>
                  </a:cubicBezTo>
                  <a:cubicBezTo>
                    <a:pt x="117" y="1717"/>
                    <a:pt x="574" y="2116"/>
                    <a:pt x="1090" y="2116"/>
                  </a:cubicBezTo>
                  <a:cubicBezTo>
                    <a:pt x="1142" y="2116"/>
                    <a:pt x="1194" y="2112"/>
                    <a:pt x="1247" y="2104"/>
                  </a:cubicBezTo>
                  <a:cubicBezTo>
                    <a:pt x="1824" y="2043"/>
                    <a:pt x="2219" y="1496"/>
                    <a:pt x="2159" y="919"/>
                  </a:cubicBezTo>
                  <a:cubicBezTo>
                    <a:pt x="2102" y="381"/>
                    <a:pt x="1623" y="1"/>
                    <a:pt x="1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575765" flipH="1">
              <a:off x="8142253" y="3335319"/>
              <a:ext cx="56275" cy="52775"/>
            </a:xfrm>
            <a:custGeom>
              <a:avLst/>
              <a:gdLst/>
              <a:ahLst/>
              <a:cxnLst/>
              <a:rect l="l" t="t" r="r" b="b"/>
              <a:pathLst>
                <a:path w="2251" h="2111" extrusionOk="0">
                  <a:moveTo>
                    <a:pt x="1091" y="1"/>
                  </a:moveTo>
                  <a:cubicBezTo>
                    <a:pt x="1052" y="1"/>
                    <a:pt x="1013" y="3"/>
                    <a:pt x="974" y="7"/>
                  </a:cubicBezTo>
                  <a:cubicBezTo>
                    <a:pt x="396" y="68"/>
                    <a:pt x="1" y="615"/>
                    <a:pt x="62" y="1192"/>
                  </a:cubicBezTo>
                  <a:cubicBezTo>
                    <a:pt x="147" y="1730"/>
                    <a:pt x="601" y="2110"/>
                    <a:pt x="1130" y="2110"/>
                  </a:cubicBezTo>
                  <a:cubicBezTo>
                    <a:pt x="1169" y="2110"/>
                    <a:pt x="1208" y="2108"/>
                    <a:pt x="1247" y="2104"/>
                  </a:cubicBezTo>
                  <a:cubicBezTo>
                    <a:pt x="1825" y="2043"/>
                    <a:pt x="2250" y="1496"/>
                    <a:pt x="2159" y="919"/>
                  </a:cubicBezTo>
                  <a:cubicBezTo>
                    <a:pt x="2102" y="380"/>
                    <a:pt x="1623" y="1"/>
                    <a:pt x="10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575765" flipH="1">
              <a:off x="8033784" y="3302348"/>
              <a:ext cx="56250" cy="52750"/>
            </a:xfrm>
            <a:custGeom>
              <a:avLst/>
              <a:gdLst/>
              <a:ahLst/>
              <a:cxnLst/>
              <a:rect l="l" t="t" r="r" b="b"/>
              <a:pathLst>
                <a:path w="2250" h="2110" extrusionOk="0">
                  <a:moveTo>
                    <a:pt x="1090" y="0"/>
                  </a:moveTo>
                  <a:cubicBezTo>
                    <a:pt x="1052" y="0"/>
                    <a:pt x="1012" y="2"/>
                    <a:pt x="973" y="6"/>
                  </a:cubicBezTo>
                  <a:cubicBezTo>
                    <a:pt x="396" y="67"/>
                    <a:pt x="0" y="614"/>
                    <a:pt x="61" y="1192"/>
                  </a:cubicBezTo>
                  <a:cubicBezTo>
                    <a:pt x="146" y="1730"/>
                    <a:pt x="601" y="2110"/>
                    <a:pt x="1130" y="2110"/>
                  </a:cubicBezTo>
                  <a:cubicBezTo>
                    <a:pt x="1168" y="2110"/>
                    <a:pt x="1207" y="2108"/>
                    <a:pt x="1247" y="2104"/>
                  </a:cubicBezTo>
                  <a:cubicBezTo>
                    <a:pt x="1824" y="2043"/>
                    <a:pt x="2250" y="1496"/>
                    <a:pt x="2159" y="918"/>
                  </a:cubicBezTo>
                  <a:cubicBezTo>
                    <a:pt x="2102" y="380"/>
                    <a:pt x="1623" y="0"/>
                    <a:pt x="10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75765" flipH="1">
              <a:off x="7926047" y="3269414"/>
              <a:ext cx="55475" cy="52925"/>
            </a:xfrm>
            <a:custGeom>
              <a:avLst/>
              <a:gdLst/>
              <a:ahLst/>
              <a:cxnLst/>
              <a:rect l="l" t="t" r="r" b="b"/>
              <a:pathLst>
                <a:path w="2219" h="2117" extrusionOk="0">
                  <a:moveTo>
                    <a:pt x="1090" y="1"/>
                  </a:moveTo>
                  <a:cubicBezTo>
                    <a:pt x="1051" y="1"/>
                    <a:pt x="1012" y="3"/>
                    <a:pt x="973" y="7"/>
                  </a:cubicBezTo>
                  <a:cubicBezTo>
                    <a:pt x="395" y="98"/>
                    <a:pt x="0" y="615"/>
                    <a:pt x="61" y="1192"/>
                  </a:cubicBezTo>
                  <a:cubicBezTo>
                    <a:pt x="116" y="1717"/>
                    <a:pt x="573" y="2116"/>
                    <a:pt x="1089" y="2116"/>
                  </a:cubicBezTo>
                  <a:cubicBezTo>
                    <a:pt x="1141" y="2116"/>
                    <a:pt x="1194" y="2112"/>
                    <a:pt x="1246" y="2104"/>
                  </a:cubicBezTo>
                  <a:cubicBezTo>
                    <a:pt x="1824" y="2043"/>
                    <a:pt x="2219" y="1496"/>
                    <a:pt x="2158" y="919"/>
                  </a:cubicBezTo>
                  <a:cubicBezTo>
                    <a:pt x="2073" y="380"/>
                    <a:pt x="1619" y="1"/>
                    <a:pt x="10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4"/>
          <p:cNvSpPr/>
          <p:nvPr/>
        </p:nvSpPr>
        <p:spPr>
          <a:xfrm rot="10800000" flipH="1">
            <a:off x="-371700" y="-724320"/>
            <a:ext cx="3373079" cy="1539420"/>
          </a:xfrm>
          <a:custGeom>
            <a:avLst/>
            <a:gdLst/>
            <a:ahLst/>
            <a:cxnLst/>
            <a:rect l="l" t="t" r="r" b="b"/>
            <a:pathLst>
              <a:path w="101706" h="46417" extrusionOk="0">
                <a:moveTo>
                  <a:pt x="51604" y="0"/>
                </a:moveTo>
                <a:cubicBezTo>
                  <a:pt x="46770" y="0"/>
                  <a:pt x="41948" y="2274"/>
                  <a:pt x="39272" y="6309"/>
                </a:cubicBezTo>
                <a:cubicBezTo>
                  <a:pt x="38239" y="5701"/>
                  <a:pt x="37418" y="4698"/>
                  <a:pt x="36415" y="3999"/>
                </a:cubicBezTo>
                <a:cubicBezTo>
                  <a:pt x="34788" y="2924"/>
                  <a:pt x="32938" y="2599"/>
                  <a:pt x="31026" y="2599"/>
                </a:cubicBezTo>
                <a:cubicBezTo>
                  <a:pt x="30938" y="2599"/>
                  <a:pt x="30850" y="2600"/>
                  <a:pt x="30761" y="2601"/>
                </a:cubicBezTo>
                <a:cubicBezTo>
                  <a:pt x="26597" y="2723"/>
                  <a:pt x="22798" y="4121"/>
                  <a:pt x="19424" y="6522"/>
                </a:cubicBezTo>
                <a:cubicBezTo>
                  <a:pt x="15898" y="8984"/>
                  <a:pt x="13983" y="12875"/>
                  <a:pt x="10366" y="15306"/>
                </a:cubicBezTo>
                <a:cubicBezTo>
                  <a:pt x="8636" y="16484"/>
                  <a:pt x="6304" y="17384"/>
                  <a:pt x="4066" y="17384"/>
                </a:cubicBezTo>
                <a:cubicBezTo>
                  <a:pt x="2607" y="17384"/>
                  <a:pt x="1188" y="17002"/>
                  <a:pt x="1" y="16066"/>
                </a:cubicBezTo>
                <a:lnTo>
                  <a:pt x="1" y="16066"/>
                </a:lnTo>
                <a:lnTo>
                  <a:pt x="3557" y="33209"/>
                </a:lnTo>
                <a:cubicBezTo>
                  <a:pt x="11886" y="43483"/>
                  <a:pt x="25959" y="45976"/>
                  <a:pt x="38512" y="46371"/>
                </a:cubicBezTo>
                <a:cubicBezTo>
                  <a:pt x="39554" y="46402"/>
                  <a:pt x="40595" y="46416"/>
                  <a:pt x="41636" y="46416"/>
                </a:cubicBezTo>
                <a:cubicBezTo>
                  <a:pt x="52933" y="46416"/>
                  <a:pt x="64207" y="44653"/>
                  <a:pt x="75200" y="42176"/>
                </a:cubicBezTo>
                <a:cubicBezTo>
                  <a:pt x="82890" y="40444"/>
                  <a:pt x="90763" y="38316"/>
                  <a:pt x="98605" y="37252"/>
                </a:cubicBezTo>
                <a:cubicBezTo>
                  <a:pt x="99053" y="37193"/>
                  <a:pt x="99479" y="37139"/>
                  <a:pt x="99885" y="37139"/>
                </a:cubicBezTo>
                <a:cubicBezTo>
                  <a:pt x="100525" y="37139"/>
                  <a:pt x="101117" y="37274"/>
                  <a:pt x="101675" y="37738"/>
                </a:cubicBezTo>
                <a:cubicBezTo>
                  <a:pt x="101067" y="35155"/>
                  <a:pt x="101705" y="32450"/>
                  <a:pt x="100915" y="29805"/>
                </a:cubicBezTo>
                <a:cubicBezTo>
                  <a:pt x="99729" y="25823"/>
                  <a:pt x="96051" y="23513"/>
                  <a:pt x="92404" y="21963"/>
                </a:cubicBezTo>
                <a:cubicBezTo>
                  <a:pt x="85383" y="18954"/>
                  <a:pt x="76568" y="19653"/>
                  <a:pt x="70397" y="14790"/>
                </a:cubicBezTo>
                <a:cubicBezTo>
                  <a:pt x="65382" y="10808"/>
                  <a:pt x="63467" y="3787"/>
                  <a:pt x="57388" y="1173"/>
                </a:cubicBezTo>
                <a:cubicBezTo>
                  <a:pt x="55555" y="379"/>
                  <a:pt x="53578" y="0"/>
                  <a:pt x="516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4"/>
          <p:cNvSpPr/>
          <p:nvPr/>
        </p:nvSpPr>
        <p:spPr>
          <a:xfrm rot="10800000" flipH="1">
            <a:off x="-269888" y="-452644"/>
            <a:ext cx="2439584" cy="792809"/>
          </a:xfrm>
          <a:custGeom>
            <a:avLst/>
            <a:gdLst/>
            <a:ahLst/>
            <a:cxnLst/>
            <a:rect l="l" t="t" r="r" b="b"/>
            <a:pathLst>
              <a:path w="73559" h="23905" extrusionOk="0">
                <a:moveTo>
                  <a:pt x="25861" y="1"/>
                </a:moveTo>
                <a:cubicBezTo>
                  <a:pt x="21190" y="1"/>
                  <a:pt x="16387" y="2100"/>
                  <a:pt x="12737" y="4937"/>
                </a:cubicBezTo>
                <a:cubicBezTo>
                  <a:pt x="10425" y="6759"/>
                  <a:pt x="6695" y="11433"/>
                  <a:pt x="3133" y="11433"/>
                </a:cubicBezTo>
                <a:cubicBezTo>
                  <a:pt x="2059" y="11433"/>
                  <a:pt x="1001" y="11008"/>
                  <a:pt x="1" y="9952"/>
                </a:cubicBezTo>
                <a:lnTo>
                  <a:pt x="1" y="9952"/>
                </a:lnTo>
                <a:lnTo>
                  <a:pt x="3223" y="20195"/>
                </a:lnTo>
                <a:cubicBezTo>
                  <a:pt x="9545" y="23265"/>
                  <a:pt x="16992" y="23235"/>
                  <a:pt x="23862" y="23630"/>
                </a:cubicBezTo>
                <a:cubicBezTo>
                  <a:pt x="26438" y="23783"/>
                  <a:pt x="29030" y="23904"/>
                  <a:pt x="31626" y="23904"/>
                </a:cubicBezTo>
                <a:cubicBezTo>
                  <a:pt x="32644" y="23904"/>
                  <a:pt x="33663" y="23886"/>
                  <a:pt x="34682" y="23843"/>
                </a:cubicBezTo>
                <a:cubicBezTo>
                  <a:pt x="39029" y="23691"/>
                  <a:pt x="43011" y="22657"/>
                  <a:pt x="47266" y="21806"/>
                </a:cubicBezTo>
                <a:cubicBezTo>
                  <a:pt x="53862" y="20439"/>
                  <a:pt x="60580" y="21776"/>
                  <a:pt x="67115" y="19679"/>
                </a:cubicBezTo>
                <a:cubicBezTo>
                  <a:pt x="69364" y="18949"/>
                  <a:pt x="71370" y="17642"/>
                  <a:pt x="73559" y="16822"/>
                </a:cubicBezTo>
                <a:cubicBezTo>
                  <a:pt x="72464" y="16274"/>
                  <a:pt x="71005" y="16214"/>
                  <a:pt x="69789" y="15879"/>
                </a:cubicBezTo>
                <a:cubicBezTo>
                  <a:pt x="68148" y="15393"/>
                  <a:pt x="66628" y="14724"/>
                  <a:pt x="65291" y="13630"/>
                </a:cubicBezTo>
                <a:cubicBezTo>
                  <a:pt x="63194" y="11928"/>
                  <a:pt x="61127" y="10104"/>
                  <a:pt x="59212" y="8159"/>
                </a:cubicBezTo>
                <a:cubicBezTo>
                  <a:pt x="55583" y="4530"/>
                  <a:pt x="51690" y="2856"/>
                  <a:pt x="46800" y="2856"/>
                </a:cubicBezTo>
                <a:cubicBezTo>
                  <a:pt x="46201" y="2856"/>
                  <a:pt x="45587" y="2881"/>
                  <a:pt x="44956" y="2931"/>
                </a:cubicBezTo>
                <a:cubicBezTo>
                  <a:pt x="43467" y="3052"/>
                  <a:pt x="41917" y="3296"/>
                  <a:pt x="40488" y="3812"/>
                </a:cubicBezTo>
                <a:cubicBezTo>
                  <a:pt x="39576" y="4147"/>
                  <a:pt x="38391" y="5514"/>
                  <a:pt x="37570" y="5636"/>
                </a:cubicBezTo>
                <a:cubicBezTo>
                  <a:pt x="37535" y="5641"/>
                  <a:pt x="37500" y="5644"/>
                  <a:pt x="37463" y="5644"/>
                </a:cubicBezTo>
                <a:cubicBezTo>
                  <a:pt x="36199" y="5644"/>
                  <a:pt x="34045" y="2639"/>
                  <a:pt x="33011" y="1989"/>
                </a:cubicBezTo>
                <a:cubicBezTo>
                  <a:pt x="30794" y="595"/>
                  <a:pt x="28346" y="1"/>
                  <a:pt x="258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24"/>
          <p:cNvGrpSpPr/>
          <p:nvPr/>
        </p:nvGrpSpPr>
        <p:grpSpPr>
          <a:xfrm>
            <a:off x="7279738" y="2527282"/>
            <a:ext cx="3300405" cy="3438650"/>
            <a:chOff x="7279738" y="2527282"/>
            <a:chExt cx="3300405" cy="3438650"/>
          </a:xfrm>
        </p:grpSpPr>
        <p:sp>
          <p:nvSpPr>
            <p:cNvPr id="613" name="Google Shape;613;p24"/>
            <p:cNvSpPr/>
            <p:nvPr/>
          </p:nvSpPr>
          <p:spPr>
            <a:xfrm rot="8504610">
              <a:off x="7413020" y="3295785"/>
              <a:ext cx="2991483" cy="1468056"/>
            </a:xfrm>
            <a:custGeom>
              <a:avLst/>
              <a:gdLst/>
              <a:ahLst/>
              <a:cxnLst/>
              <a:rect l="l" t="t" r="r" b="b"/>
              <a:pathLst>
                <a:path w="95626" h="46928" extrusionOk="0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 rot="8504610">
              <a:off x="7530118" y="3547196"/>
              <a:ext cx="2887842" cy="1525461"/>
            </a:xfrm>
            <a:custGeom>
              <a:avLst/>
              <a:gdLst/>
              <a:ahLst/>
              <a:cxnLst/>
              <a:rect l="l" t="t" r="r" b="b"/>
              <a:pathLst>
                <a:path w="92313" h="48763" extrusionOk="0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 rot="8504610">
              <a:off x="7672397" y="3777758"/>
              <a:ext cx="2714784" cy="1509819"/>
            </a:xfrm>
            <a:custGeom>
              <a:avLst/>
              <a:gdLst/>
              <a:ahLst/>
              <a:cxnLst/>
              <a:rect l="l" t="t" r="r" b="b"/>
              <a:pathLst>
                <a:path w="86781" h="48263" extrusionOk="0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4"/>
          <p:cNvGrpSpPr/>
          <p:nvPr/>
        </p:nvGrpSpPr>
        <p:grpSpPr>
          <a:xfrm>
            <a:off x="268475" y="4177000"/>
            <a:ext cx="859922" cy="701027"/>
            <a:chOff x="268475" y="4177000"/>
            <a:chExt cx="859922" cy="701027"/>
          </a:xfrm>
        </p:grpSpPr>
        <p:sp>
          <p:nvSpPr>
            <p:cNvPr id="617" name="Google Shape;617;p24"/>
            <p:cNvSpPr/>
            <p:nvPr/>
          </p:nvSpPr>
          <p:spPr>
            <a:xfrm>
              <a:off x="268475" y="4177000"/>
              <a:ext cx="859922" cy="701027"/>
            </a:xfrm>
            <a:custGeom>
              <a:avLst/>
              <a:gdLst/>
              <a:ahLst/>
              <a:cxnLst/>
              <a:rect l="l" t="t" r="r" b="b"/>
              <a:pathLst>
                <a:path w="29576" h="24111" extrusionOk="0">
                  <a:moveTo>
                    <a:pt x="10862" y="1"/>
                  </a:moveTo>
                  <a:cubicBezTo>
                    <a:pt x="10162" y="1"/>
                    <a:pt x="9400" y="121"/>
                    <a:pt x="8572" y="395"/>
                  </a:cubicBezTo>
                  <a:cubicBezTo>
                    <a:pt x="1" y="3252"/>
                    <a:pt x="700" y="15501"/>
                    <a:pt x="8086" y="23283"/>
                  </a:cubicBezTo>
                  <a:cubicBezTo>
                    <a:pt x="10100" y="23844"/>
                    <a:pt x="12115" y="24110"/>
                    <a:pt x="14050" y="24110"/>
                  </a:cubicBezTo>
                  <a:cubicBezTo>
                    <a:pt x="22597" y="24110"/>
                    <a:pt x="29576" y="18900"/>
                    <a:pt x="27965" y="10820"/>
                  </a:cubicBezTo>
                  <a:cubicBezTo>
                    <a:pt x="27199" y="6948"/>
                    <a:pt x="22516" y="6367"/>
                    <a:pt x="19775" y="6367"/>
                  </a:cubicBezTo>
                  <a:cubicBezTo>
                    <a:pt x="18600" y="6367"/>
                    <a:pt x="17782" y="6474"/>
                    <a:pt x="17782" y="6474"/>
                  </a:cubicBezTo>
                  <a:cubicBezTo>
                    <a:pt x="17782" y="6474"/>
                    <a:pt x="15993" y="1"/>
                    <a:pt x="10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439064" y="4301067"/>
              <a:ext cx="245713" cy="215824"/>
            </a:xfrm>
            <a:custGeom>
              <a:avLst/>
              <a:gdLst/>
              <a:ahLst/>
              <a:cxnLst/>
              <a:rect l="l" t="t" r="r" b="b"/>
              <a:pathLst>
                <a:path w="8451" h="7423" extrusionOk="0">
                  <a:moveTo>
                    <a:pt x="4253" y="0"/>
                  </a:moveTo>
                  <a:cubicBezTo>
                    <a:pt x="2974" y="0"/>
                    <a:pt x="1725" y="663"/>
                    <a:pt x="1034" y="1842"/>
                  </a:cubicBezTo>
                  <a:cubicBezTo>
                    <a:pt x="0" y="3605"/>
                    <a:pt x="608" y="5885"/>
                    <a:pt x="2371" y="6918"/>
                  </a:cubicBezTo>
                  <a:cubicBezTo>
                    <a:pt x="2955" y="7260"/>
                    <a:pt x="3591" y="7422"/>
                    <a:pt x="4220" y="7422"/>
                  </a:cubicBezTo>
                  <a:cubicBezTo>
                    <a:pt x="5490" y="7422"/>
                    <a:pt x="6725" y="6760"/>
                    <a:pt x="7417" y="5581"/>
                  </a:cubicBezTo>
                  <a:cubicBezTo>
                    <a:pt x="8450" y="3818"/>
                    <a:pt x="7873" y="1538"/>
                    <a:pt x="6110" y="505"/>
                  </a:cubicBezTo>
                  <a:cubicBezTo>
                    <a:pt x="5526" y="162"/>
                    <a:pt x="4886" y="0"/>
                    <a:pt x="4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507974" y="4342471"/>
              <a:ext cx="107868" cy="132960"/>
            </a:xfrm>
            <a:custGeom>
              <a:avLst/>
              <a:gdLst/>
              <a:ahLst/>
              <a:cxnLst/>
              <a:rect l="l" t="t" r="r" b="b"/>
              <a:pathLst>
                <a:path w="3710" h="4573" extrusionOk="0">
                  <a:moveTo>
                    <a:pt x="2804" y="0"/>
                  </a:moveTo>
                  <a:cubicBezTo>
                    <a:pt x="2215" y="0"/>
                    <a:pt x="1403" y="654"/>
                    <a:pt x="822" y="1664"/>
                  </a:cubicBezTo>
                  <a:cubicBezTo>
                    <a:pt x="92" y="2880"/>
                    <a:pt x="1" y="4126"/>
                    <a:pt x="578" y="4491"/>
                  </a:cubicBezTo>
                  <a:cubicBezTo>
                    <a:pt x="674" y="4546"/>
                    <a:pt x="781" y="4572"/>
                    <a:pt x="898" y="4572"/>
                  </a:cubicBezTo>
                  <a:cubicBezTo>
                    <a:pt x="1489" y="4572"/>
                    <a:pt x="2310" y="3900"/>
                    <a:pt x="2919" y="2910"/>
                  </a:cubicBezTo>
                  <a:cubicBezTo>
                    <a:pt x="3618" y="1695"/>
                    <a:pt x="3709" y="448"/>
                    <a:pt x="3132" y="84"/>
                  </a:cubicBezTo>
                  <a:cubicBezTo>
                    <a:pt x="3034" y="27"/>
                    <a:pt x="2924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739534" y="4477587"/>
              <a:ext cx="246585" cy="215184"/>
            </a:xfrm>
            <a:custGeom>
              <a:avLst/>
              <a:gdLst/>
              <a:ahLst/>
              <a:cxnLst/>
              <a:rect l="l" t="t" r="r" b="b"/>
              <a:pathLst>
                <a:path w="8481" h="7401" extrusionOk="0">
                  <a:moveTo>
                    <a:pt x="4227" y="0"/>
                  </a:moveTo>
                  <a:cubicBezTo>
                    <a:pt x="2957" y="0"/>
                    <a:pt x="1721" y="648"/>
                    <a:pt x="1034" y="1820"/>
                  </a:cubicBezTo>
                  <a:cubicBezTo>
                    <a:pt x="1" y="3583"/>
                    <a:pt x="609" y="5862"/>
                    <a:pt x="2371" y="6896"/>
                  </a:cubicBezTo>
                  <a:cubicBezTo>
                    <a:pt x="2955" y="7238"/>
                    <a:pt x="3595" y="7400"/>
                    <a:pt x="4228" y="7400"/>
                  </a:cubicBezTo>
                  <a:cubicBezTo>
                    <a:pt x="5507" y="7400"/>
                    <a:pt x="6756" y="6738"/>
                    <a:pt x="7448" y="5558"/>
                  </a:cubicBezTo>
                  <a:cubicBezTo>
                    <a:pt x="8481" y="3795"/>
                    <a:pt x="7873" y="1546"/>
                    <a:pt x="6110" y="513"/>
                  </a:cubicBezTo>
                  <a:cubicBezTo>
                    <a:pt x="5518" y="166"/>
                    <a:pt x="4869" y="0"/>
                    <a:pt x="4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808473" y="4519224"/>
              <a:ext cx="108741" cy="132146"/>
            </a:xfrm>
            <a:custGeom>
              <a:avLst/>
              <a:gdLst/>
              <a:ahLst/>
              <a:cxnLst/>
              <a:rect l="l" t="t" r="r" b="b"/>
              <a:pathLst>
                <a:path w="3740" h="4545" extrusionOk="0">
                  <a:moveTo>
                    <a:pt x="2831" y="0"/>
                  </a:moveTo>
                  <a:cubicBezTo>
                    <a:pt x="2235" y="0"/>
                    <a:pt x="1402" y="654"/>
                    <a:pt x="821" y="1664"/>
                  </a:cubicBezTo>
                  <a:cubicBezTo>
                    <a:pt x="122" y="2880"/>
                    <a:pt x="0" y="4126"/>
                    <a:pt x="578" y="4461"/>
                  </a:cubicBezTo>
                  <a:cubicBezTo>
                    <a:pt x="676" y="4517"/>
                    <a:pt x="787" y="4544"/>
                    <a:pt x="908" y="4544"/>
                  </a:cubicBezTo>
                  <a:cubicBezTo>
                    <a:pt x="1504" y="4544"/>
                    <a:pt x="2337" y="3891"/>
                    <a:pt x="2918" y="2880"/>
                  </a:cubicBezTo>
                  <a:cubicBezTo>
                    <a:pt x="3618" y="1664"/>
                    <a:pt x="3739" y="418"/>
                    <a:pt x="3162" y="84"/>
                  </a:cubicBezTo>
                  <a:cubicBezTo>
                    <a:pt x="3064" y="27"/>
                    <a:pt x="2953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497390" y="4560541"/>
              <a:ext cx="256296" cy="169187"/>
            </a:xfrm>
            <a:custGeom>
              <a:avLst/>
              <a:gdLst/>
              <a:ahLst/>
              <a:cxnLst/>
              <a:rect l="l" t="t" r="r" b="b"/>
              <a:pathLst>
                <a:path w="8815" h="5819" extrusionOk="0">
                  <a:moveTo>
                    <a:pt x="578" y="0"/>
                  </a:moveTo>
                  <a:lnTo>
                    <a:pt x="578" y="0"/>
                  </a:lnTo>
                  <a:cubicBezTo>
                    <a:pt x="578" y="0"/>
                    <a:pt x="0" y="3192"/>
                    <a:pt x="3192" y="5046"/>
                  </a:cubicBezTo>
                  <a:cubicBezTo>
                    <a:pt x="4171" y="5620"/>
                    <a:pt x="5082" y="5818"/>
                    <a:pt x="5875" y="5818"/>
                  </a:cubicBezTo>
                  <a:cubicBezTo>
                    <a:pt x="7642" y="5818"/>
                    <a:pt x="8815" y="4833"/>
                    <a:pt x="8815" y="483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559234" y="4592350"/>
              <a:ext cx="45124" cy="37565"/>
            </a:xfrm>
            <a:custGeom>
              <a:avLst/>
              <a:gdLst/>
              <a:ahLst/>
              <a:cxnLst/>
              <a:rect l="l" t="t" r="r" b="b"/>
              <a:pathLst>
                <a:path w="1552" h="1292" extrusionOk="0">
                  <a:moveTo>
                    <a:pt x="305" y="0"/>
                  </a:moveTo>
                  <a:lnTo>
                    <a:pt x="183" y="213"/>
                  </a:lnTo>
                  <a:cubicBezTo>
                    <a:pt x="1" y="548"/>
                    <a:pt x="92" y="1003"/>
                    <a:pt x="457" y="1186"/>
                  </a:cubicBezTo>
                  <a:cubicBezTo>
                    <a:pt x="570" y="1258"/>
                    <a:pt x="694" y="1292"/>
                    <a:pt x="817" y="1292"/>
                  </a:cubicBezTo>
                  <a:cubicBezTo>
                    <a:pt x="1055" y="1292"/>
                    <a:pt x="1289" y="1164"/>
                    <a:pt x="1429" y="943"/>
                  </a:cubicBezTo>
                  <a:lnTo>
                    <a:pt x="1551" y="73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06977" y="4620641"/>
              <a:ext cx="45095" cy="37565"/>
            </a:xfrm>
            <a:custGeom>
              <a:avLst/>
              <a:gdLst/>
              <a:ahLst/>
              <a:cxnLst/>
              <a:rect l="l" t="t" r="r" b="b"/>
              <a:pathLst>
                <a:path w="1551" h="1292" extrusionOk="0">
                  <a:moveTo>
                    <a:pt x="304" y="0"/>
                  </a:moveTo>
                  <a:lnTo>
                    <a:pt x="213" y="213"/>
                  </a:lnTo>
                  <a:cubicBezTo>
                    <a:pt x="0" y="547"/>
                    <a:pt x="122" y="1003"/>
                    <a:pt x="456" y="1186"/>
                  </a:cubicBezTo>
                  <a:cubicBezTo>
                    <a:pt x="570" y="1258"/>
                    <a:pt x="697" y="1291"/>
                    <a:pt x="823" y="1291"/>
                  </a:cubicBezTo>
                  <a:cubicBezTo>
                    <a:pt x="1068" y="1291"/>
                    <a:pt x="1308" y="1163"/>
                    <a:pt x="1429" y="942"/>
                  </a:cubicBezTo>
                  <a:lnTo>
                    <a:pt x="1550" y="73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655592" y="4648903"/>
              <a:ext cx="45095" cy="37594"/>
            </a:xfrm>
            <a:custGeom>
              <a:avLst/>
              <a:gdLst/>
              <a:ahLst/>
              <a:cxnLst/>
              <a:rect l="l" t="t" r="r" b="b"/>
              <a:pathLst>
                <a:path w="1551" h="1293" extrusionOk="0">
                  <a:moveTo>
                    <a:pt x="304" y="1"/>
                  </a:moveTo>
                  <a:lnTo>
                    <a:pt x="182" y="214"/>
                  </a:lnTo>
                  <a:cubicBezTo>
                    <a:pt x="0" y="548"/>
                    <a:pt x="91" y="1004"/>
                    <a:pt x="456" y="1186"/>
                  </a:cubicBezTo>
                  <a:cubicBezTo>
                    <a:pt x="569" y="1258"/>
                    <a:pt x="693" y="1292"/>
                    <a:pt x="816" y="1292"/>
                  </a:cubicBezTo>
                  <a:cubicBezTo>
                    <a:pt x="1054" y="1292"/>
                    <a:pt x="1288" y="1164"/>
                    <a:pt x="1429" y="943"/>
                  </a:cubicBezTo>
                  <a:lnTo>
                    <a:pt x="1550" y="730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4"/>
          <p:cNvGrpSpPr/>
          <p:nvPr/>
        </p:nvGrpSpPr>
        <p:grpSpPr>
          <a:xfrm>
            <a:off x="7955000" y="283050"/>
            <a:ext cx="951550" cy="1125000"/>
            <a:chOff x="7955000" y="283050"/>
            <a:chExt cx="951550" cy="1125000"/>
          </a:xfrm>
        </p:grpSpPr>
        <p:sp>
          <p:nvSpPr>
            <p:cNvPr id="627" name="Google Shape;627;p24"/>
            <p:cNvSpPr/>
            <p:nvPr/>
          </p:nvSpPr>
          <p:spPr>
            <a:xfrm>
              <a:off x="8085925" y="283050"/>
              <a:ext cx="653000" cy="1125000"/>
            </a:xfrm>
            <a:custGeom>
              <a:avLst/>
              <a:gdLst/>
              <a:ahLst/>
              <a:cxnLst/>
              <a:rect l="l" t="t" r="r" b="b"/>
              <a:pathLst>
                <a:path w="26120" h="45000" extrusionOk="0">
                  <a:moveTo>
                    <a:pt x="20315" y="1"/>
                  </a:moveTo>
                  <a:lnTo>
                    <a:pt x="1" y="4938"/>
                  </a:lnTo>
                  <a:lnTo>
                    <a:pt x="1368" y="27687"/>
                  </a:lnTo>
                  <a:lnTo>
                    <a:pt x="11376" y="27687"/>
                  </a:lnTo>
                  <a:lnTo>
                    <a:pt x="11776" y="45000"/>
                  </a:lnTo>
                  <a:lnTo>
                    <a:pt x="26119" y="16246"/>
                  </a:lnTo>
                  <a:lnTo>
                    <a:pt x="14611" y="17613"/>
                  </a:lnTo>
                  <a:lnTo>
                    <a:pt x="203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8708875" y="283050"/>
              <a:ext cx="197675" cy="302750"/>
            </a:xfrm>
            <a:custGeom>
              <a:avLst/>
              <a:gdLst/>
              <a:ahLst/>
              <a:cxnLst/>
              <a:rect l="l" t="t" r="r" b="b"/>
              <a:pathLst>
                <a:path w="7907" h="12110" extrusionOk="0">
                  <a:moveTo>
                    <a:pt x="2969" y="1"/>
                  </a:moveTo>
                  <a:lnTo>
                    <a:pt x="1" y="6072"/>
                  </a:lnTo>
                  <a:lnTo>
                    <a:pt x="2803" y="7273"/>
                  </a:lnTo>
                  <a:lnTo>
                    <a:pt x="1201" y="12110"/>
                  </a:lnTo>
                  <a:lnTo>
                    <a:pt x="1201" y="12110"/>
                  </a:lnTo>
                  <a:lnTo>
                    <a:pt x="7906" y="6572"/>
                  </a:lnTo>
                  <a:lnTo>
                    <a:pt x="4370" y="5538"/>
                  </a:lnTo>
                  <a:lnTo>
                    <a:pt x="7906" y="801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7955000" y="1047775"/>
              <a:ext cx="213525" cy="305250"/>
            </a:xfrm>
            <a:custGeom>
              <a:avLst/>
              <a:gdLst/>
              <a:ahLst/>
              <a:cxnLst/>
              <a:rect l="l" t="t" r="r" b="b"/>
              <a:pathLst>
                <a:path w="8541" h="12210" extrusionOk="0">
                  <a:moveTo>
                    <a:pt x="3570" y="0"/>
                  </a:moveTo>
                  <a:lnTo>
                    <a:pt x="1" y="3436"/>
                  </a:lnTo>
                  <a:lnTo>
                    <a:pt x="2970" y="9507"/>
                  </a:lnTo>
                  <a:lnTo>
                    <a:pt x="5638" y="8006"/>
                  </a:lnTo>
                  <a:lnTo>
                    <a:pt x="8540" y="12209"/>
                  </a:lnTo>
                  <a:lnTo>
                    <a:pt x="8173" y="3536"/>
                  </a:lnTo>
                  <a:lnTo>
                    <a:pt x="5204" y="5671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8141800" y="494300"/>
              <a:ext cx="121775" cy="101500"/>
            </a:xfrm>
            <a:custGeom>
              <a:avLst/>
              <a:gdLst/>
              <a:ahLst/>
              <a:cxnLst/>
              <a:rect l="l" t="t" r="r" b="b"/>
              <a:pathLst>
                <a:path w="4871" h="4060" extrusionOk="0">
                  <a:moveTo>
                    <a:pt x="715" y="1"/>
                  </a:moveTo>
                  <a:cubicBezTo>
                    <a:pt x="512" y="1"/>
                    <a:pt x="308" y="97"/>
                    <a:pt x="201" y="290"/>
                  </a:cubicBezTo>
                  <a:cubicBezTo>
                    <a:pt x="1" y="591"/>
                    <a:pt x="101" y="958"/>
                    <a:pt x="368" y="1158"/>
                  </a:cubicBezTo>
                  <a:lnTo>
                    <a:pt x="2102" y="2225"/>
                  </a:lnTo>
                  <a:lnTo>
                    <a:pt x="501" y="2859"/>
                  </a:lnTo>
                  <a:cubicBezTo>
                    <a:pt x="168" y="2992"/>
                    <a:pt x="1" y="3359"/>
                    <a:pt x="134" y="3693"/>
                  </a:cubicBezTo>
                  <a:cubicBezTo>
                    <a:pt x="234" y="3926"/>
                    <a:pt x="468" y="4060"/>
                    <a:pt x="735" y="4060"/>
                  </a:cubicBezTo>
                  <a:cubicBezTo>
                    <a:pt x="801" y="4060"/>
                    <a:pt x="868" y="4060"/>
                    <a:pt x="935" y="4026"/>
                  </a:cubicBezTo>
                  <a:lnTo>
                    <a:pt x="4871" y="2492"/>
                  </a:lnTo>
                  <a:lnTo>
                    <a:pt x="1035" y="90"/>
                  </a:lnTo>
                  <a:cubicBezTo>
                    <a:pt x="940" y="31"/>
                    <a:pt x="827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8295250" y="453900"/>
              <a:ext cx="134275" cy="118550"/>
            </a:xfrm>
            <a:custGeom>
              <a:avLst/>
              <a:gdLst/>
              <a:ahLst/>
              <a:cxnLst/>
              <a:rect l="l" t="t" r="r" b="b"/>
              <a:pathLst>
                <a:path w="5371" h="4742" extrusionOk="0">
                  <a:moveTo>
                    <a:pt x="4688" y="1"/>
                  </a:moveTo>
                  <a:cubicBezTo>
                    <a:pt x="4535" y="1"/>
                    <a:pt x="4383" y="59"/>
                    <a:pt x="4270" y="172"/>
                  </a:cubicBezTo>
                  <a:lnTo>
                    <a:pt x="0" y="4108"/>
                  </a:lnTo>
                  <a:lnTo>
                    <a:pt x="4604" y="4708"/>
                  </a:lnTo>
                  <a:cubicBezTo>
                    <a:pt x="4637" y="4742"/>
                    <a:pt x="4670" y="4742"/>
                    <a:pt x="4704" y="4742"/>
                  </a:cubicBezTo>
                  <a:cubicBezTo>
                    <a:pt x="5004" y="4742"/>
                    <a:pt x="5271" y="4508"/>
                    <a:pt x="5304" y="4175"/>
                  </a:cubicBezTo>
                  <a:cubicBezTo>
                    <a:pt x="5338" y="3841"/>
                    <a:pt x="5104" y="3541"/>
                    <a:pt x="4771" y="3474"/>
                  </a:cubicBezTo>
                  <a:lnTo>
                    <a:pt x="2802" y="3207"/>
                  </a:lnTo>
                  <a:lnTo>
                    <a:pt x="5104" y="1073"/>
                  </a:lnTo>
                  <a:cubicBezTo>
                    <a:pt x="5371" y="839"/>
                    <a:pt x="5371" y="439"/>
                    <a:pt x="5137" y="205"/>
                  </a:cubicBezTo>
                  <a:cubicBezTo>
                    <a:pt x="5017" y="67"/>
                    <a:pt x="4852" y="1"/>
                    <a:pt x="4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8242700" y="603300"/>
              <a:ext cx="87600" cy="39350"/>
            </a:xfrm>
            <a:custGeom>
              <a:avLst/>
              <a:gdLst/>
              <a:ahLst/>
              <a:cxnLst/>
              <a:rect l="l" t="t" r="r" b="b"/>
              <a:pathLst>
                <a:path w="3504" h="1574" extrusionOk="0">
                  <a:moveTo>
                    <a:pt x="3503" y="0"/>
                  </a:moveTo>
                  <a:lnTo>
                    <a:pt x="1" y="367"/>
                  </a:lnTo>
                  <a:cubicBezTo>
                    <a:pt x="1" y="367"/>
                    <a:pt x="279" y="1573"/>
                    <a:pt x="1581" y="1573"/>
                  </a:cubicBezTo>
                  <a:cubicBezTo>
                    <a:pt x="1631" y="1573"/>
                    <a:pt x="1682" y="1572"/>
                    <a:pt x="1736" y="1568"/>
                  </a:cubicBezTo>
                  <a:cubicBezTo>
                    <a:pt x="3170" y="1468"/>
                    <a:pt x="3503" y="0"/>
                    <a:pt x="3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8120125" y="628300"/>
              <a:ext cx="59225" cy="59250"/>
            </a:xfrm>
            <a:custGeom>
              <a:avLst/>
              <a:gdLst/>
              <a:ahLst/>
              <a:cxnLst/>
              <a:rect l="l" t="t" r="r" b="b"/>
              <a:pathLst>
                <a:path w="2369" h="2370" extrusionOk="0">
                  <a:moveTo>
                    <a:pt x="1168" y="1"/>
                  </a:moveTo>
                  <a:cubicBezTo>
                    <a:pt x="534" y="1"/>
                    <a:pt x="0" y="534"/>
                    <a:pt x="0" y="1202"/>
                  </a:cubicBezTo>
                  <a:cubicBezTo>
                    <a:pt x="0" y="1835"/>
                    <a:pt x="534" y="2369"/>
                    <a:pt x="1168" y="2369"/>
                  </a:cubicBezTo>
                  <a:cubicBezTo>
                    <a:pt x="1835" y="2369"/>
                    <a:pt x="2369" y="1835"/>
                    <a:pt x="2369" y="1202"/>
                  </a:cubicBezTo>
                  <a:cubicBezTo>
                    <a:pt x="2369" y="534"/>
                    <a:pt x="1835" y="1"/>
                    <a:pt x="1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8380300" y="607450"/>
              <a:ext cx="58400" cy="59250"/>
            </a:xfrm>
            <a:custGeom>
              <a:avLst/>
              <a:gdLst/>
              <a:ahLst/>
              <a:cxnLst/>
              <a:rect l="l" t="t" r="r" b="b"/>
              <a:pathLst>
                <a:path w="2336" h="2370" extrusionOk="0">
                  <a:moveTo>
                    <a:pt x="1168" y="1"/>
                  </a:moveTo>
                  <a:cubicBezTo>
                    <a:pt x="501" y="1"/>
                    <a:pt x="1" y="535"/>
                    <a:pt x="1" y="1202"/>
                  </a:cubicBezTo>
                  <a:cubicBezTo>
                    <a:pt x="1" y="1835"/>
                    <a:pt x="501" y="2369"/>
                    <a:pt x="1168" y="2369"/>
                  </a:cubicBezTo>
                  <a:cubicBezTo>
                    <a:pt x="1802" y="2369"/>
                    <a:pt x="2336" y="1835"/>
                    <a:pt x="2336" y="1202"/>
                  </a:cubicBezTo>
                  <a:cubicBezTo>
                    <a:pt x="2336" y="535"/>
                    <a:pt x="1802" y="1"/>
                    <a:pt x="1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8115950" y="903500"/>
              <a:ext cx="254375" cy="71750"/>
            </a:xfrm>
            <a:custGeom>
              <a:avLst/>
              <a:gdLst/>
              <a:ahLst/>
              <a:cxnLst/>
              <a:rect l="l" t="t" r="r" b="b"/>
              <a:pathLst>
                <a:path w="10175" h="2870" extrusionOk="0">
                  <a:moveTo>
                    <a:pt x="1" y="1"/>
                  </a:moveTo>
                  <a:lnTo>
                    <a:pt x="167" y="2869"/>
                  </a:lnTo>
                  <a:lnTo>
                    <a:pt x="10175" y="2869"/>
                  </a:lnTo>
                  <a:lnTo>
                    <a:pt x="10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24"/>
          <p:cNvSpPr txBox="1">
            <a:spLocks noGrp="1"/>
          </p:cNvSpPr>
          <p:nvPr>
            <p:ph type="subTitle" idx="1"/>
          </p:nvPr>
        </p:nvSpPr>
        <p:spPr>
          <a:xfrm>
            <a:off x="1007874" y="3236375"/>
            <a:ext cx="18756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24"/>
          <p:cNvSpPr txBox="1">
            <a:spLocks noGrp="1"/>
          </p:cNvSpPr>
          <p:nvPr>
            <p:ph type="subTitle" idx="2"/>
          </p:nvPr>
        </p:nvSpPr>
        <p:spPr>
          <a:xfrm>
            <a:off x="1007874" y="2803475"/>
            <a:ext cx="18756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24"/>
          <p:cNvSpPr txBox="1">
            <a:spLocks noGrp="1"/>
          </p:cNvSpPr>
          <p:nvPr>
            <p:ph type="subTitle" idx="3"/>
          </p:nvPr>
        </p:nvSpPr>
        <p:spPr>
          <a:xfrm>
            <a:off x="3634201" y="3236375"/>
            <a:ext cx="18756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24"/>
          <p:cNvSpPr txBox="1">
            <a:spLocks noGrp="1"/>
          </p:cNvSpPr>
          <p:nvPr>
            <p:ph type="subTitle" idx="4"/>
          </p:nvPr>
        </p:nvSpPr>
        <p:spPr>
          <a:xfrm>
            <a:off x="3634201" y="2803475"/>
            <a:ext cx="18756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24"/>
          <p:cNvSpPr txBox="1">
            <a:spLocks noGrp="1"/>
          </p:cNvSpPr>
          <p:nvPr>
            <p:ph type="subTitle" idx="5"/>
          </p:nvPr>
        </p:nvSpPr>
        <p:spPr>
          <a:xfrm>
            <a:off x="6260526" y="3236375"/>
            <a:ext cx="18756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24"/>
          <p:cNvSpPr txBox="1">
            <a:spLocks noGrp="1"/>
          </p:cNvSpPr>
          <p:nvPr>
            <p:ph type="subTitle" idx="6"/>
          </p:nvPr>
        </p:nvSpPr>
        <p:spPr>
          <a:xfrm>
            <a:off x="6260526" y="2803475"/>
            <a:ext cx="18756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24"/>
          <p:cNvSpPr/>
          <p:nvPr/>
        </p:nvSpPr>
        <p:spPr>
          <a:xfrm rot="10800000" flipH="1">
            <a:off x="5730000" y="283038"/>
            <a:ext cx="73725" cy="73725"/>
          </a:xfrm>
          <a:custGeom>
            <a:avLst/>
            <a:gdLst/>
            <a:ahLst/>
            <a:cxnLst/>
            <a:rect l="l" t="t" r="r" b="b"/>
            <a:pathLst>
              <a:path w="2949" h="2949" extrusionOk="0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 rot="10800000" flipH="1">
            <a:off x="1730888" y="4887100"/>
            <a:ext cx="130725" cy="82850"/>
          </a:xfrm>
          <a:custGeom>
            <a:avLst/>
            <a:gdLst/>
            <a:ahLst/>
            <a:cxnLst/>
            <a:rect l="l" t="t" r="r" b="b"/>
            <a:pathLst>
              <a:path w="5229" h="3314" extrusionOk="0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4"/>
          <p:cNvSpPr/>
          <p:nvPr/>
        </p:nvSpPr>
        <p:spPr>
          <a:xfrm rot="10800000" flipH="1">
            <a:off x="620475" y="3762825"/>
            <a:ext cx="92750" cy="92725"/>
          </a:xfrm>
          <a:custGeom>
            <a:avLst/>
            <a:gdLst/>
            <a:ahLst/>
            <a:cxnLst/>
            <a:rect l="l" t="t" r="r" b="b"/>
            <a:pathLst>
              <a:path w="3710" h="3709" extrusionOk="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4"/>
          <p:cNvSpPr/>
          <p:nvPr/>
        </p:nvSpPr>
        <p:spPr>
          <a:xfrm rot="3363626">
            <a:off x="315906" y="2152002"/>
            <a:ext cx="382988" cy="370838"/>
          </a:xfrm>
          <a:custGeom>
            <a:avLst/>
            <a:gdLst/>
            <a:ahLst/>
            <a:cxnLst/>
            <a:rect l="l" t="t" r="r" b="b"/>
            <a:pathLst>
              <a:path w="15320" h="14834" extrusionOk="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4"/>
          <p:cNvSpPr/>
          <p:nvPr/>
        </p:nvSpPr>
        <p:spPr>
          <a:xfrm rot="10800000" flipH="1">
            <a:off x="5869550" y="4526313"/>
            <a:ext cx="159600" cy="155375"/>
          </a:xfrm>
          <a:custGeom>
            <a:avLst/>
            <a:gdLst/>
            <a:ahLst/>
            <a:cxnLst/>
            <a:rect l="l" t="t" r="r" b="b"/>
            <a:pathLst>
              <a:path w="6384" h="6215" extrusionOk="0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4"/>
          <p:cNvSpPr/>
          <p:nvPr/>
        </p:nvSpPr>
        <p:spPr>
          <a:xfrm rot="10800000" flipH="1">
            <a:off x="3963738" y="4525350"/>
            <a:ext cx="152775" cy="157300"/>
          </a:xfrm>
          <a:custGeom>
            <a:avLst/>
            <a:gdLst/>
            <a:ahLst/>
            <a:cxnLst/>
            <a:rect l="l" t="t" r="r" b="b"/>
            <a:pathLst>
              <a:path w="6111" h="6292" extrusionOk="0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4"/>
          <p:cNvSpPr/>
          <p:nvPr/>
        </p:nvSpPr>
        <p:spPr>
          <a:xfrm rot="10800000" flipH="1">
            <a:off x="7413075" y="4682650"/>
            <a:ext cx="64625" cy="64625"/>
          </a:xfrm>
          <a:custGeom>
            <a:avLst/>
            <a:gdLst/>
            <a:ahLst/>
            <a:cxnLst/>
            <a:rect l="l" t="t" r="r" b="b"/>
            <a:pathLst>
              <a:path w="2585" h="2585" extrusionOk="0">
                <a:moveTo>
                  <a:pt x="1277" y="1"/>
                </a:moveTo>
                <a:cubicBezTo>
                  <a:pt x="578" y="1"/>
                  <a:pt x="1" y="578"/>
                  <a:pt x="1" y="1278"/>
                </a:cubicBezTo>
                <a:cubicBezTo>
                  <a:pt x="1" y="2007"/>
                  <a:pt x="578" y="2585"/>
                  <a:pt x="1277" y="2585"/>
                </a:cubicBezTo>
                <a:cubicBezTo>
                  <a:pt x="2007" y="2585"/>
                  <a:pt x="2584" y="2007"/>
                  <a:pt x="2584" y="1278"/>
                </a:cubicBezTo>
                <a:cubicBezTo>
                  <a:pt x="2584" y="578"/>
                  <a:pt x="2007" y="1"/>
                  <a:pt x="1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4"/>
          <p:cNvSpPr/>
          <p:nvPr/>
        </p:nvSpPr>
        <p:spPr>
          <a:xfrm rot="10800000" flipH="1">
            <a:off x="8430763" y="2393625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4"/>
          <p:cNvSpPr/>
          <p:nvPr/>
        </p:nvSpPr>
        <p:spPr>
          <a:xfrm rot="10800000" flipH="1">
            <a:off x="3349688" y="245050"/>
            <a:ext cx="157325" cy="149725"/>
          </a:xfrm>
          <a:custGeom>
            <a:avLst/>
            <a:gdLst/>
            <a:ahLst/>
            <a:cxnLst/>
            <a:rect l="l" t="t" r="r" b="b"/>
            <a:pathLst>
              <a:path w="6293" h="5989" extrusionOk="0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4"/>
          <p:cNvSpPr/>
          <p:nvPr/>
        </p:nvSpPr>
        <p:spPr>
          <a:xfrm rot="10800000" flipH="1">
            <a:off x="8873375" y="4864150"/>
            <a:ext cx="131500" cy="71450"/>
          </a:xfrm>
          <a:custGeom>
            <a:avLst/>
            <a:gdLst/>
            <a:ahLst/>
            <a:cxnLst/>
            <a:rect l="l" t="t" r="r" b="b"/>
            <a:pathLst>
              <a:path w="5260" h="2858" extrusionOk="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2"/>
          <p:cNvSpPr txBox="1">
            <a:spLocks noGrp="1"/>
          </p:cNvSpPr>
          <p:nvPr>
            <p:ph type="title"/>
          </p:nvPr>
        </p:nvSpPr>
        <p:spPr>
          <a:xfrm>
            <a:off x="2241600" y="1552800"/>
            <a:ext cx="466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32"/>
          <p:cNvSpPr txBox="1">
            <a:spLocks noGrp="1"/>
          </p:cNvSpPr>
          <p:nvPr>
            <p:ph type="subTitle" idx="1"/>
          </p:nvPr>
        </p:nvSpPr>
        <p:spPr>
          <a:xfrm>
            <a:off x="2241600" y="2125500"/>
            <a:ext cx="4660800" cy="14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0" name="Google Shape;850;p32"/>
          <p:cNvGrpSpPr/>
          <p:nvPr/>
        </p:nvGrpSpPr>
        <p:grpSpPr>
          <a:xfrm>
            <a:off x="-333507" y="-792706"/>
            <a:ext cx="2795934" cy="1995358"/>
            <a:chOff x="-614874" y="-730680"/>
            <a:chExt cx="3476233" cy="2480863"/>
          </a:xfrm>
        </p:grpSpPr>
        <p:sp>
          <p:nvSpPr>
            <p:cNvPr id="851" name="Google Shape;851;p32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avLst/>
              <a:gdLst/>
              <a:ahLst/>
              <a:cxnLst/>
              <a:rect l="l" t="t" r="r" b="b"/>
              <a:pathLst>
                <a:path w="66446" h="31173" extrusionOk="0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2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avLst/>
              <a:gdLst/>
              <a:ahLst/>
              <a:cxnLst/>
              <a:rect l="l" t="t" r="r" b="b"/>
              <a:pathLst>
                <a:path w="58118" h="29694" extrusionOk="0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avLst/>
              <a:gdLst/>
              <a:ahLst/>
              <a:cxnLst/>
              <a:rect l="l" t="t" r="r" b="b"/>
              <a:pathLst>
                <a:path w="44166" h="25606" extrusionOk="0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2"/>
          <p:cNvGrpSpPr/>
          <p:nvPr/>
        </p:nvGrpSpPr>
        <p:grpSpPr>
          <a:xfrm flipH="1">
            <a:off x="-690525" y="4107216"/>
            <a:ext cx="3201045" cy="1460906"/>
            <a:chOff x="5268950" y="3893076"/>
            <a:chExt cx="4138926" cy="1888940"/>
          </a:xfrm>
        </p:grpSpPr>
        <p:sp>
          <p:nvSpPr>
            <p:cNvPr id="855" name="Google Shape;855;p32"/>
            <p:cNvSpPr/>
            <p:nvPr/>
          </p:nvSpPr>
          <p:spPr>
            <a:xfrm flipH="1">
              <a:off x="5268950" y="3893076"/>
              <a:ext cx="4138926" cy="1888940"/>
            </a:xfrm>
            <a:custGeom>
              <a:avLst/>
              <a:gdLst/>
              <a:ahLst/>
              <a:cxnLst/>
              <a:rect l="l" t="t" r="r" b="b"/>
              <a:pathLst>
                <a:path w="101706" h="46417" extrusionOk="0">
                  <a:moveTo>
                    <a:pt x="51604" y="0"/>
                  </a:moveTo>
                  <a:cubicBezTo>
                    <a:pt x="46770" y="0"/>
                    <a:pt x="41948" y="2274"/>
                    <a:pt x="39272" y="6309"/>
                  </a:cubicBezTo>
                  <a:cubicBezTo>
                    <a:pt x="38239" y="5701"/>
                    <a:pt x="37418" y="4698"/>
                    <a:pt x="36415" y="3999"/>
                  </a:cubicBezTo>
                  <a:cubicBezTo>
                    <a:pt x="34788" y="2924"/>
                    <a:pt x="32938" y="2599"/>
                    <a:pt x="31026" y="2599"/>
                  </a:cubicBezTo>
                  <a:cubicBezTo>
                    <a:pt x="30938" y="2599"/>
                    <a:pt x="30850" y="2600"/>
                    <a:pt x="30761" y="2601"/>
                  </a:cubicBezTo>
                  <a:cubicBezTo>
                    <a:pt x="26597" y="2723"/>
                    <a:pt x="22798" y="4121"/>
                    <a:pt x="19424" y="6522"/>
                  </a:cubicBezTo>
                  <a:cubicBezTo>
                    <a:pt x="15898" y="8984"/>
                    <a:pt x="13983" y="12875"/>
                    <a:pt x="10366" y="15306"/>
                  </a:cubicBezTo>
                  <a:cubicBezTo>
                    <a:pt x="8636" y="16484"/>
                    <a:pt x="6304" y="17384"/>
                    <a:pt x="4066" y="17384"/>
                  </a:cubicBezTo>
                  <a:cubicBezTo>
                    <a:pt x="2607" y="17384"/>
                    <a:pt x="1188" y="17002"/>
                    <a:pt x="1" y="16066"/>
                  </a:cubicBezTo>
                  <a:lnTo>
                    <a:pt x="1" y="16066"/>
                  </a:lnTo>
                  <a:lnTo>
                    <a:pt x="3557" y="33209"/>
                  </a:lnTo>
                  <a:cubicBezTo>
                    <a:pt x="11886" y="43483"/>
                    <a:pt x="25959" y="45976"/>
                    <a:pt x="38512" y="46371"/>
                  </a:cubicBezTo>
                  <a:cubicBezTo>
                    <a:pt x="39554" y="46402"/>
                    <a:pt x="40595" y="46416"/>
                    <a:pt x="41636" y="46416"/>
                  </a:cubicBezTo>
                  <a:cubicBezTo>
                    <a:pt x="52933" y="46416"/>
                    <a:pt x="64207" y="44653"/>
                    <a:pt x="75200" y="42176"/>
                  </a:cubicBezTo>
                  <a:cubicBezTo>
                    <a:pt x="82890" y="40444"/>
                    <a:pt x="90763" y="38316"/>
                    <a:pt x="98605" y="37252"/>
                  </a:cubicBezTo>
                  <a:cubicBezTo>
                    <a:pt x="99053" y="37193"/>
                    <a:pt x="99479" y="37139"/>
                    <a:pt x="99885" y="37139"/>
                  </a:cubicBezTo>
                  <a:cubicBezTo>
                    <a:pt x="100525" y="37139"/>
                    <a:pt x="101117" y="37274"/>
                    <a:pt x="101675" y="37738"/>
                  </a:cubicBezTo>
                  <a:cubicBezTo>
                    <a:pt x="101067" y="35155"/>
                    <a:pt x="101705" y="32450"/>
                    <a:pt x="100915" y="29805"/>
                  </a:cubicBezTo>
                  <a:cubicBezTo>
                    <a:pt x="99729" y="25823"/>
                    <a:pt x="96051" y="23513"/>
                    <a:pt x="92404" y="21963"/>
                  </a:cubicBezTo>
                  <a:cubicBezTo>
                    <a:pt x="85383" y="18954"/>
                    <a:pt x="76568" y="19653"/>
                    <a:pt x="70397" y="14790"/>
                  </a:cubicBezTo>
                  <a:cubicBezTo>
                    <a:pt x="65382" y="10808"/>
                    <a:pt x="63467" y="3787"/>
                    <a:pt x="57388" y="1173"/>
                  </a:cubicBezTo>
                  <a:cubicBezTo>
                    <a:pt x="55555" y="379"/>
                    <a:pt x="53578" y="0"/>
                    <a:pt x="51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 flipH="1">
              <a:off x="6289456" y="4512426"/>
              <a:ext cx="2993484" cy="972814"/>
            </a:xfrm>
            <a:custGeom>
              <a:avLst/>
              <a:gdLst/>
              <a:ahLst/>
              <a:cxnLst/>
              <a:rect l="l" t="t" r="r" b="b"/>
              <a:pathLst>
                <a:path w="73559" h="23905" extrusionOk="0">
                  <a:moveTo>
                    <a:pt x="25861" y="1"/>
                  </a:moveTo>
                  <a:cubicBezTo>
                    <a:pt x="21190" y="1"/>
                    <a:pt x="16387" y="2100"/>
                    <a:pt x="12737" y="4937"/>
                  </a:cubicBezTo>
                  <a:cubicBezTo>
                    <a:pt x="10425" y="6759"/>
                    <a:pt x="6695" y="11433"/>
                    <a:pt x="3133" y="11433"/>
                  </a:cubicBezTo>
                  <a:cubicBezTo>
                    <a:pt x="2059" y="11433"/>
                    <a:pt x="1001" y="11008"/>
                    <a:pt x="1" y="9952"/>
                  </a:cubicBezTo>
                  <a:lnTo>
                    <a:pt x="1" y="9952"/>
                  </a:lnTo>
                  <a:lnTo>
                    <a:pt x="3223" y="20195"/>
                  </a:lnTo>
                  <a:cubicBezTo>
                    <a:pt x="9545" y="23265"/>
                    <a:pt x="16992" y="23235"/>
                    <a:pt x="23862" y="23630"/>
                  </a:cubicBezTo>
                  <a:cubicBezTo>
                    <a:pt x="26438" y="23783"/>
                    <a:pt x="29030" y="23904"/>
                    <a:pt x="31626" y="23904"/>
                  </a:cubicBezTo>
                  <a:cubicBezTo>
                    <a:pt x="32644" y="23904"/>
                    <a:pt x="33663" y="23886"/>
                    <a:pt x="34682" y="23843"/>
                  </a:cubicBezTo>
                  <a:cubicBezTo>
                    <a:pt x="39029" y="23691"/>
                    <a:pt x="43011" y="22657"/>
                    <a:pt x="47266" y="21806"/>
                  </a:cubicBezTo>
                  <a:cubicBezTo>
                    <a:pt x="53862" y="20439"/>
                    <a:pt x="60580" y="21776"/>
                    <a:pt x="67115" y="19679"/>
                  </a:cubicBezTo>
                  <a:cubicBezTo>
                    <a:pt x="69364" y="18949"/>
                    <a:pt x="71370" y="17642"/>
                    <a:pt x="73559" y="16822"/>
                  </a:cubicBezTo>
                  <a:cubicBezTo>
                    <a:pt x="72464" y="16274"/>
                    <a:pt x="71005" y="16214"/>
                    <a:pt x="69789" y="15879"/>
                  </a:cubicBezTo>
                  <a:cubicBezTo>
                    <a:pt x="68148" y="15393"/>
                    <a:pt x="66628" y="14724"/>
                    <a:pt x="65291" y="13630"/>
                  </a:cubicBezTo>
                  <a:cubicBezTo>
                    <a:pt x="63194" y="11928"/>
                    <a:pt x="61127" y="10104"/>
                    <a:pt x="59212" y="8159"/>
                  </a:cubicBezTo>
                  <a:cubicBezTo>
                    <a:pt x="55583" y="4530"/>
                    <a:pt x="51690" y="2856"/>
                    <a:pt x="46800" y="2856"/>
                  </a:cubicBezTo>
                  <a:cubicBezTo>
                    <a:pt x="46201" y="2856"/>
                    <a:pt x="45587" y="2881"/>
                    <a:pt x="44956" y="2931"/>
                  </a:cubicBezTo>
                  <a:cubicBezTo>
                    <a:pt x="43467" y="3052"/>
                    <a:pt x="41917" y="3296"/>
                    <a:pt x="40488" y="3812"/>
                  </a:cubicBezTo>
                  <a:cubicBezTo>
                    <a:pt x="39576" y="4147"/>
                    <a:pt x="38391" y="5514"/>
                    <a:pt x="37570" y="5636"/>
                  </a:cubicBezTo>
                  <a:cubicBezTo>
                    <a:pt x="37535" y="5641"/>
                    <a:pt x="37500" y="5644"/>
                    <a:pt x="37463" y="5644"/>
                  </a:cubicBezTo>
                  <a:cubicBezTo>
                    <a:pt x="36199" y="5644"/>
                    <a:pt x="34045" y="2639"/>
                    <a:pt x="33011" y="1989"/>
                  </a:cubicBezTo>
                  <a:cubicBezTo>
                    <a:pt x="30794" y="595"/>
                    <a:pt x="28346" y="1"/>
                    <a:pt x="25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2"/>
          <p:cNvGrpSpPr/>
          <p:nvPr/>
        </p:nvGrpSpPr>
        <p:grpSpPr>
          <a:xfrm flipH="1">
            <a:off x="7312924" y="3879589"/>
            <a:ext cx="2217874" cy="1522813"/>
            <a:chOff x="-366650" y="3879589"/>
            <a:chExt cx="2217874" cy="1522813"/>
          </a:xfrm>
        </p:grpSpPr>
        <p:sp>
          <p:nvSpPr>
            <p:cNvPr id="858" name="Google Shape;858;p32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avLst/>
              <a:gdLst/>
              <a:ahLst/>
              <a:cxnLst/>
              <a:rect l="l" t="t" r="r" b="b"/>
              <a:pathLst>
                <a:path w="70580" h="50071" extrusionOk="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avLst/>
              <a:gdLst/>
              <a:ahLst/>
              <a:cxnLst/>
              <a:rect l="l" t="t" r="r" b="b"/>
              <a:pathLst>
                <a:path w="60063" h="38573" extrusionOk="0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32"/>
          <p:cNvGrpSpPr/>
          <p:nvPr/>
        </p:nvGrpSpPr>
        <p:grpSpPr>
          <a:xfrm>
            <a:off x="7444275" y="-592049"/>
            <a:ext cx="2270842" cy="2181412"/>
            <a:chOff x="7366500" y="-592049"/>
            <a:chExt cx="2270842" cy="2181412"/>
          </a:xfrm>
        </p:grpSpPr>
        <p:sp>
          <p:nvSpPr>
            <p:cNvPr id="861" name="Google Shape;861;p32"/>
            <p:cNvSpPr/>
            <p:nvPr/>
          </p:nvSpPr>
          <p:spPr>
            <a:xfrm>
              <a:off x="7366500" y="-249220"/>
              <a:ext cx="1732014" cy="1838584"/>
            </a:xfrm>
            <a:custGeom>
              <a:avLst/>
              <a:gdLst/>
              <a:ahLst/>
              <a:cxnLst/>
              <a:rect l="l" t="t" r="r" b="b"/>
              <a:pathLst>
                <a:path w="58817" h="62436" extrusionOk="0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7851617" y="-592049"/>
              <a:ext cx="1614754" cy="2032967"/>
            </a:xfrm>
            <a:custGeom>
              <a:avLst/>
              <a:gdLst/>
              <a:ahLst/>
              <a:cxnLst/>
              <a:rect l="l" t="t" r="r" b="b"/>
              <a:pathLst>
                <a:path w="54835" h="69037" extrusionOk="0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8327811" y="-393337"/>
              <a:ext cx="1309530" cy="1407060"/>
            </a:xfrm>
            <a:custGeom>
              <a:avLst/>
              <a:gdLst/>
              <a:ahLst/>
              <a:cxnLst/>
              <a:rect l="l" t="t" r="r" b="b"/>
              <a:pathLst>
                <a:path w="44470" h="47782" extrusionOk="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32"/>
          <p:cNvSpPr/>
          <p:nvPr/>
        </p:nvSpPr>
        <p:spPr>
          <a:xfrm flipH="1">
            <a:off x="8265225" y="1887925"/>
            <a:ext cx="157325" cy="149725"/>
          </a:xfrm>
          <a:custGeom>
            <a:avLst/>
            <a:gdLst/>
            <a:ahLst/>
            <a:cxnLst/>
            <a:rect l="l" t="t" r="r" b="b"/>
            <a:pathLst>
              <a:path w="6293" h="5989" extrusionOk="0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2"/>
          <p:cNvSpPr/>
          <p:nvPr/>
        </p:nvSpPr>
        <p:spPr>
          <a:xfrm flipH="1">
            <a:off x="7508138" y="433300"/>
            <a:ext cx="130725" cy="130725"/>
          </a:xfrm>
          <a:custGeom>
            <a:avLst/>
            <a:gdLst/>
            <a:ahLst/>
            <a:cxnLst/>
            <a:rect l="l" t="t" r="r" b="b"/>
            <a:pathLst>
              <a:path w="5229" h="5229" extrusionOk="0">
                <a:moveTo>
                  <a:pt x="2615" y="1"/>
                </a:moveTo>
                <a:cubicBezTo>
                  <a:pt x="1186" y="1"/>
                  <a:pt x="1" y="1156"/>
                  <a:pt x="1" y="2615"/>
                </a:cubicBezTo>
                <a:cubicBezTo>
                  <a:pt x="1" y="4043"/>
                  <a:pt x="1186" y="5229"/>
                  <a:pt x="2615" y="5229"/>
                </a:cubicBezTo>
                <a:cubicBezTo>
                  <a:pt x="4074" y="5229"/>
                  <a:pt x="5229" y="4043"/>
                  <a:pt x="5229" y="2615"/>
                </a:cubicBezTo>
                <a:cubicBezTo>
                  <a:pt x="5229" y="1156"/>
                  <a:pt x="4074" y="1"/>
                  <a:pt x="26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2"/>
          <p:cNvSpPr/>
          <p:nvPr/>
        </p:nvSpPr>
        <p:spPr>
          <a:xfrm flipH="1">
            <a:off x="3490988" y="346713"/>
            <a:ext cx="159600" cy="155375"/>
          </a:xfrm>
          <a:custGeom>
            <a:avLst/>
            <a:gdLst/>
            <a:ahLst/>
            <a:cxnLst/>
            <a:rect l="l" t="t" r="r" b="b"/>
            <a:pathLst>
              <a:path w="6384" h="6215" extrusionOk="0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2"/>
          <p:cNvSpPr/>
          <p:nvPr/>
        </p:nvSpPr>
        <p:spPr>
          <a:xfrm flipH="1">
            <a:off x="5894088" y="539500"/>
            <a:ext cx="157325" cy="152000"/>
          </a:xfrm>
          <a:custGeom>
            <a:avLst/>
            <a:gdLst/>
            <a:ahLst/>
            <a:cxnLst/>
            <a:rect l="l" t="t" r="r" b="b"/>
            <a:pathLst>
              <a:path w="6293" h="6080" extrusionOk="0">
                <a:moveTo>
                  <a:pt x="3222" y="1"/>
                </a:moveTo>
                <a:lnTo>
                  <a:pt x="2189" y="1946"/>
                </a:lnTo>
                <a:lnTo>
                  <a:pt x="0" y="2189"/>
                </a:lnTo>
                <a:lnTo>
                  <a:pt x="1520" y="3770"/>
                </a:lnTo>
                <a:lnTo>
                  <a:pt x="1064" y="5928"/>
                </a:lnTo>
                <a:lnTo>
                  <a:pt x="3040" y="4986"/>
                </a:lnTo>
                <a:lnTo>
                  <a:pt x="4955" y="6080"/>
                </a:lnTo>
                <a:lnTo>
                  <a:pt x="4651" y="3891"/>
                </a:lnTo>
                <a:lnTo>
                  <a:pt x="6292" y="2402"/>
                </a:lnTo>
                <a:lnTo>
                  <a:pt x="4134" y="2007"/>
                </a:lnTo>
                <a:lnTo>
                  <a:pt x="32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2"/>
          <p:cNvSpPr/>
          <p:nvPr/>
        </p:nvSpPr>
        <p:spPr>
          <a:xfrm flipH="1">
            <a:off x="3505425" y="4337475"/>
            <a:ext cx="130750" cy="126925"/>
          </a:xfrm>
          <a:custGeom>
            <a:avLst/>
            <a:gdLst/>
            <a:ahLst/>
            <a:cxnLst/>
            <a:rect l="l" t="t" r="r" b="b"/>
            <a:pathLst>
              <a:path w="5230" h="5077" extrusionOk="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2"/>
          <p:cNvSpPr/>
          <p:nvPr/>
        </p:nvSpPr>
        <p:spPr>
          <a:xfrm flipH="1">
            <a:off x="587138" y="3082025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2"/>
          <p:cNvSpPr/>
          <p:nvPr/>
        </p:nvSpPr>
        <p:spPr>
          <a:xfrm flipH="1">
            <a:off x="5206550" y="4677863"/>
            <a:ext cx="157325" cy="149725"/>
          </a:xfrm>
          <a:custGeom>
            <a:avLst/>
            <a:gdLst/>
            <a:ahLst/>
            <a:cxnLst/>
            <a:rect l="l" t="t" r="r" b="b"/>
            <a:pathLst>
              <a:path w="6293" h="5989" extrusionOk="0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5"/>
          <p:cNvSpPr txBox="1">
            <a:spLocks noGrp="1"/>
          </p:cNvSpPr>
          <p:nvPr>
            <p:ph type="title"/>
          </p:nvPr>
        </p:nvSpPr>
        <p:spPr>
          <a:xfrm>
            <a:off x="3291900" y="3128500"/>
            <a:ext cx="2560200" cy="449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1" name="Google Shape;1371;p55"/>
          <p:cNvSpPr txBox="1">
            <a:spLocks noGrp="1"/>
          </p:cNvSpPr>
          <p:nvPr>
            <p:ph type="subTitle" idx="1"/>
          </p:nvPr>
        </p:nvSpPr>
        <p:spPr>
          <a:xfrm>
            <a:off x="1817550" y="1565900"/>
            <a:ext cx="5508900" cy="13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372" name="Google Shape;1372;p55"/>
          <p:cNvGrpSpPr/>
          <p:nvPr/>
        </p:nvGrpSpPr>
        <p:grpSpPr>
          <a:xfrm rot="10800000" flipH="1">
            <a:off x="-667127" y="3430319"/>
            <a:ext cx="2261540" cy="2172466"/>
            <a:chOff x="-778756" y="-626600"/>
            <a:chExt cx="2843631" cy="2731630"/>
          </a:xfrm>
        </p:grpSpPr>
        <p:sp>
          <p:nvSpPr>
            <p:cNvPr id="1373" name="Google Shape;1373;p55"/>
            <p:cNvSpPr/>
            <p:nvPr/>
          </p:nvSpPr>
          <p:spPr>
            <a:xfrm flipH="1">
              <a:off x="-104002" y="-197297"/>
              <a:ext cx="2168877" cy="2302328"/>
            </a:xfrm>
            <a:custGeom>
              <a:avLst/>
              <a:gdLst/>
              <a:ahLst/>
              <a:cxnLst/>
              <a:rect l="l" t="t" r="r" b="b"/>
              <a:pathLst>
                <a:path w="58817" h="62436" extrusionOk="0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5"/>
            <p:cNvSpPr/>
            <p:nvPr/>
          </p:nvSpPr>
          <p:spPr>
            <a:xfrm flipH="1">
              <a:off x="-564652" y="-626600"/>
              <a:ext cx="2022041" cy="2545739"/>
            </a:xfrm>
            <a:custGeom>
              <a:avLst/>
              <a:gdLst/>
              <a:ahLst/>
              <a:cxnLst/>
              <a:rect l="l" t="t" r="r" b="b"/>
              <a:pathLst>
                <a:path w="54835" h="69037" extrusionOk="0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5"/>
            <p:cNvSpPr/>
            <p:nvPr/>
          </p:nvSpPr>
          <p:spPr>
            <a:xfrm flipH="1">
              <a:off x="-778756" y="-377765"/>
              <a:ext cx="1639831" cy="1761961"/>
            </a:xfrm>
            <a:custGeom>
              <a:avLst/>
              <a:gdLst/>
              <a:ahLst/>
              <a:cxnLst/>
              <a:rect l="l" t="t" r="r" b="b"/>
              <a:pathLst>
                <a:path w="44470" h="47782" extrusionOk="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55"/>
          <p:cNvSpPr/>
          <p:nvPr/>
        </p:nvSpPr>
        <p:spPr>
          <a:xfrm>
            <a:off x="384988" y="1432450"/>
            <a:ext cx="157325" cy="149725"/>
          </a:xfrm>
          <a:custGeom>
            <a:avLst/>
            <a:gdLst/>
            <a:ahLst/>
            <a:cxnLst/>
            <a:rect l="l" t="t" r="r" b="b"/>
            <a:pathLst>
              <a:path w="6293" h="5989" extrusionOk="0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55"/>
          <p:cNvSpPr/>
          <p:nvPr/>
        </p:nvSpPr>
        <p:spPr>
          <a:xfrm>
            <a:off x="915475" y="359050"/>
            <a:ext cx="130725" cy="130725"/>
          </a:xfrm>
          <a:custGeom>
            <a:avLst/>
            <a:gdLst/>
            <a:ahLst/>
            <a:cxnLst/>
            <a:rect l="l" t="t" r="r" b="b"/>
            <a:pathLst>
              <a:path w="5229" h="5229" extrusionOk="0">
                <a:moveTo>
                  <a:pt x="2615" y="1"/>
                </a:moveTo>
                <a:cubicBezTo>
                  <a:pt x="1186" y="1"/>
                  <a:pt x="1" y="1156"/>
                  <a:pt x="1" y="2615"/>
                </a:cubicBezTo>
                <a:cubicBezTo>
                  <a:pt x="1" y="4043"/>
                  <a:pt x="1186" y="5229"/>
                  <a:pt x="2615" y="5229"/>
                </a:cubicBezTo>
                <a:cubicBezTo>
                  <a:pt x="4074" y="5229"/>
                  <a:pt x="5229" y="4043"/>
                  <a:pt x="5229" y="2615"/>
                </a:cubicBezTo>
                <a:cubicBezTo>
                  <a:pt x="5229" y="1156"/>
                  <a:pt x="4074" y="1"/>
                  <a:pt x="26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55"/>
          <p:cNvSpPr/>
          <p:nvPr/>
        </p:nvSpPr>
        <p:spPr>
          <a:xfrm>
            <a:off x="239025" y="3096838"/>
            <a:ext cx="92750" cy="92725"/>
          </a:xfrm>
          <a:custGeom>
            <a:avLst/>
            <a:gdLst/>
            <a:ahLst/>
            <a:cxnLst/>
            <a:rect l="l" t="t" r="r" b="b"/>
            <a:pathLst>
              <a:path w="3710" h="3709" extrusionOk="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55"/>
          <p:cNvSpPr/>
          <p:nvPr/>
        </p:nvSpPr>
        <p:spPr>
          <a:xfrm>
            <a:off x="5103725" y="346713"/>
            <a:ext cx="159600" cy="155375"/>
          </a:xfrm>
          <a:custGeom>
            <a:avLst/>
            <a:gdLst/>
            <a:ahLst/>
            <a:cxnLst/>
            <a:rect l="l" t="t" r="r" b="b"/>
            <a:pathLst>
              <a:path w="6384" h="6215" extrusionOk="0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55"/>
          <p:cNvSpPr/>
          <p:nvPr/>
        </p:nvSpPr>
        <p:spPr>
          <a:xfrm>
            <a:off x="2702900" y="539500"/>
            <a:ext cx="157325" cy="152000"/>
          </a:xfrm>
          <a:custGeom>
            <a:avLst/>
            <a:gdLst/>
            <a:ahLst/>
            <a:cxnLst/>
            <a:rect l="l" t="t" r="r" b="b"/>
            <a:pathLst>
              <a:path w="6293" h="6080" extrusionOk="0">
                <a:moveTo>
                  <a:pt x="3222" y="1"/>
                </a:moveTo>
                <a:lnTo>
                  <a:pt x="2189" y="1946"/>
                </a:lnTo>
                <a:lnTo>
                  <a:pt x="0" y="2189"/>
                </a:lnTo>
                <a:lnTo>
                  <a:pt x="1520" y="3770"/>
                </a:lnTo>
                <a:lnTo>
                  <a:pt x="1064" y="5928"/>
                </a:lnTo>
                <a:lnTo>
                  <a:pt x="3040" y="4986"/>
                </a:lnTo>
                <a:lnTo>
                  <a:pt x="4955" y="6080"/>
                </a:lnTo>
                <a:lnTo>
                  <a:pt x="4651" y="3891"/>
                </a:lnTo>
                <a:lnTo>
                  <a:pt x="6292" y="2402"/>
                </a:lnTo>
                <a:lnTo>
                  <a:pt x="4134" y="2007"/>
                </a:lnTo>
                <a:lnTo>
                  <a:pt x="32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55"/>
          <p:cNvSpPr/>
          <p:nvPr/>
        </p:nvSpPr>
        <p:spPr>
          <a:xfrm>
            <a:off x="8644863" y="2006550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55"/>
          <p:cNvSpPr/>
          <p:nvPr/>
        </p:nvSpPr>
        <p:spPr>
          <a:xfrm>
            <a:off x="8430775" y="4275525"/>
            <a:ext cx="89700" cy="129975"/>
          </a:xfrm>
          <a:custGeom>
            <a:avLst/>
            <a:gdLst/>
            <a:ahLst/>
            <a:cxnLst/>
            <a:rect l="l" t="t" r="r" b="b"/>
            <a:pathLst>
              <a:path w="3588" h="5199" extrusionOk="0">
                <a:moveTo>
                  <a:pt x="1429" y="1"/>
                </a:moveTo>
                <a:lnTo>
                  <a:pt x="0" y="670"/>
                </a:lnTo>
                <a:lnTo>
                  <a:pt x="2128" y="5199"/>
                </a:lnTo>
                <a:lnTo>
                  <a:pt x="3587" y="449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55"/>
          <p:cNvSpPr/>
          <p:nvPr/>
        </p:nvSpPr>
        <p:spPr>
          <a:xfrm>
            <a:off x="6601475" y="4715863"/>
            <a:ext cx="73725" cy="73725"/>
          </a:xfrm>
          <a:custGeom>
            <a:avLst/>
            <a:gdLst/>
            <a:ahLst/>
            <a:cxnLst/>
            <a:rect l="l" t="t" r="r" b="b"/>
            <a:pathLst>
              <a:path w="2949" h="2949" extrusionOk="0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55"/>
          <p:cNvSpPr/>
          <p:nvPr/>
        </p:nvSpPr>
        <p:spPr>
          <a:xfrm>
            <a:off x="3390438" y="4677863"/>
            <a:ext cx="157325" cy="149725"/>
          </a:xfrm>
          <a:custGeom>
            <a:avLst/>
            <a:gdLst/>
            <a:ahLst/>
            <a:cxnLst/>
            <a:rect l="l" t="t" r="r" b="b"/>
            <a:pathLst>
              <a:path w="6293" h="5989" extrusionOk="0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2"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6" name="Google Shape;1386;p56"/>
          <p:cNvGrpSpPr/>
          <p:nvPr/>
        </p:nvGrpSpPr>
        <p:grpSpPr>
          <a:xfrm rot="-5400000">
            <a:off x="7091481" y="725212"/>
            <a:ext cx="3378605" cy="1541942"/>
            <a:chOff x="5268950" y="3893076"/>
            <a:chExt cx="4138926" cy="1888940"/>
          </a:xfrm>
        </p:grpSpPr>
        <p:sp>
          <p:nvSpPr>
            <p:cNvPr id="1387" name="Google Shape;1387;p56"/>
            <p:cNvSpPr/>
            <p:nvPr/>
          </p:nvSpPr>
          <p:spPr>
            <a:xfrm flipH="1">
              <a:off x="5268950" y="3893076"/>
              <a:ext cx="4138926" cy="1888940"/>
            </a:xfrm>
            <a:custGeom>
              <a:avLst/>
              <a:gdLst/>
              <a:ahLst/>
              <a:cxnLst/>
              <a:rect l="l" t="t" r="r" b="b"/>
              <a:pathLst>
                <a:path w="101706" h="46417" extrusionOk="0">
                  <a:moveTo>
                    <a:pt x="51604" y="0"/>
                  </a:moveTo>
                  <a:cubicBezTo>
                    <a:pt x="46770" y="0"/>
                    <a:pt x="41948" y="2274"/>
                    <a:pt x="39272" y="6309"/>
                  </a:cubicBezTo>
                  <a:cubicBezTo>
                    <a:pt x="38239" y="5701"/>
                    <a:pt x="37418" y="4698"/>
                    <a:pt x="36415" y="3999"/>
                  </a:cubicBezTo>
                  <a:cubicBezTo>
                    <a:pt x="34788" y="2924"/>
                    <a:pt x="32938" y="2599"/>
                    <a:pt x="31026" y="2599"/>
                  </a:cubicBezTo>
                  <a:cubicBezTo>
                    <a:pt x="30938" y="2599"/>
                    <a:pt x="30850" y="2600"/>
                    <a:pt x="30761" y="2601"/>
                  </a:cubicBezTo>
                  <a:cubicBezTo>
                    <a:pt x="26597" y="2723"/>
                    <a:pt x="22798" y="4121"/>
                    <a:pt x="19424" y="6522"/>
                  </a:cubicBezTo>
                  <a:cubicBezTo>
                    <a:pt x="15898" y="8984"/>
                    <a:pt x="13983" y="12875"/>
                    <a:pt x="10366" y="15306"/>
                  </a:cubicBezTo>
                  <a:cubicBezTo>
                    <a:pt x="8636" y="16484"/>
                    <a:pt x="6304" y="17384"/>
                    <a:pt x="4066" y="17384"/>
                  </a:cubicBezTo>
                  <a:cubicBezTo>
                    <a:pt x="2607" y="17384"/>
                    <a:pt x="1188" y="17002"/>
                    <a:pt x="1" y="16066"/>
                  </a:cubicBezTo>
                  <a:lnTo>
                    <a:pt x="1" y="16066"/>
                  </a:lnTo>
                  <a:lnTo>
                    <a:pt x="3557" y="33209"/>
                  </a:lnTo>
                  <a:cubicBezTo>
                    <a:pt x="11886" y="43483"/>
                    <a:pt x="25959" y="45976"/>
                    <a:pt x="38512" y="46371"/>
                  </a:cubicBezTo>
                  <a:cubicBezTo>
                    <a:pt x="39554" y="46402"/>
                    <a:pt x="40595" y="46416"/>
                    <a:pt x="41636" y="46416"/>
                  </a:cubicBezTo>
                  <a:cubicBezTo>
                    <a:pt x="52933" y="46416"/>
                    <a:pt x="64207" y="44653"/>
                    <a:pt x="75200" y="42176"/>
                  </a:cubicBezTo>
                  <a:cubicBezTo>
                    <a:pt x="82890" y="40444"/>
                    <a:pt x="90763" y="38316"/>
                    <a:pt x="98605" y="37252"/>
                  </a:cubicBezTo>
                  <a:cubicBezTo>
                    <a:pt x="99053" y="37193"/>
                    <a:pt x="99479" y="37139"/>
                    <a:pt x="99885" y="37139"/>
                  </a:cubicBezTo>
                  <a:cubicBezTo>
                    <a:pt x="100525" y="37139"/>
                    <a:pt x="101117" y="37274"/>
                    <a:pt x="101675" y="37738"/>
                  </a:cubicBezTo>
                  <a:cubicBezTo>
                    <a:pt x="101067" y="35155"/>
                    <a:pt x="101705" y="32450"/>
                    <a:pt x="100915" y="29805"/>
                  </a:cubicBezTo>
                  <a:cubicBezTo>
                    <a:pt x="99729" y="25823"/>
                    <a:pt x="96051" y="23513"/>
                    <a:pt x="92404" y="21963"/>
                  </a:cubicBezTo>
                  <a:cubicBezTo>
                    <a:pt x="85383" y="18954"/>
                    <a:pt x="76568" y="19653"/>
                    <a:pt x="70397" y="14790"/>
                  </a:cubicBezTo>
                  <a:cubicBezTo>
                    <a:pt x="65382" y="10808"/>
                    <a:pt x="63467" y="3787"/>
                    <a:pt x="57388" y="1173"/>
                  </a:cubicBezTo>
                  <a:cubicBezTo>
                    <a:pt x="55555" y="379"/>
                    <a:pt x="53578" y="0"/>
                    <a:pt x="5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6"/>
            <p:cNvSpPr/>
            <p:nvPr/>
          </p:nvSpPr>
          <p:spPr>
            <a:xfrm flipH="1">
              <a:off x="6289456" y="4512426"/>
              <a:ext cx="2993484" cy="972814"/>
            </a:xfrm>
            <a:custGeom>
              <a:avLst/>
              <a:gdLst/>
              <a:ahLst/>
              <a:cxnLst/>
              <a:rect l="l" t="t" r="r" b="b"/>
              <a:pathLst>
                <a:path w="73559" h="23905" extrusionOk="0">
                  <a:moveTo>
                    <a:pt x="25861" y="1"/>
                  </a:moveTo>
                  <a:cubicBezTo>
                    <a:pt x="21190" y="1"/>
                    <a:pt x="16387" y="2100"/>
                    <a:pt x="12737" y="4937"/>
                  </a:cubicBezTo>
                  <a:cubicBezTo>
                    <a:pt x="10425" y="6759"/>
                    <a:pt x="6695" y="11433"/>
                    <a:pt x="3133" y="11433"/>
                  </a:cubicBezTo>
                  <a:cubicBezTo>
                    <a:pt x="2059" y="11433"/>
                    <a:pt x="1001" y="11008"/>
                    <a:pt x="1" y="9952"/>
                  </a:cubicBezTo>
                  <a:lnTo>
                    <a:pt x="1" y="9952"/>
                  </a:lnTo>
                  <a:lnTo>
                    <a:pt x="3223" y="20195"/>
                  </a:lnTo>
                  <a:cubicBezTo>
                    <a:pt x="9545" y="23265"/>
                    <a:pt x="16992" y="23235"/>
                    <a:pt x="23862" y="23630"/>
                  </a:cubicBezTo>
                  <a:cubicBezTo>
                    <a:pt x="26438" y="23783"/>
                    <a:pt x="29030" y="23904"/>
                    <a:pt x="31626" y="23904"/>
                  </a:cubicBezTo>
                  <a:cubicBezTo>
                    <a:pt x="32644" y="23904"/>
                    <a:pt x="33663" y="23886"/>
                    <a:pt x="34682" y="23843"/>
                  </a:cubicBezTo>
                  <a:cubicBezTo>
                    <a:pt x="39029" y="23691"/>
                    <a:pt x="43011" y="22657"/>
                    <a:pt x="47266" y="21806"/>
                  </a:cubicBezTo>
                  <a:cubicBezTo>
                    <a:pt x="53862" y="20439"/>
                    <a:pt x="60580" y="21776"/>
                    <a:pt x="67115" y="19679"/>
                  </a:cubicBezTo>
                  <a:cubicBezTo>
                    <a:pt x="69364" y="18949"/>
                    <a:pt x="71370" y="17642"/>
                    <a:pt x="73559" y="16822"/>
                  </a:cubicBezTo>
                  <a:cubicBezTo>
                    <a:pt x="72464" y="16274"/>
                    <a:pt x="71005" y="16214"/>
                    <a:pt x="69789" y="15879"/>
                  </a:cubicBezTo>
                  <a:cubicBezTo>
                    <a:pt x="68148" y="15393"/>
                    <a:pt x="66628" y="14724"/>
                    <a:pt x="65291" y="13630"/>
                  </a:cubicBezTo>
                  <a:cubicBezTo>
                    <a:pt x="63194" y="11928"/>
                    <a:pt x="61127" y="10104"/>
                    <a:pt x="59212" y="8159"/>
                  </a:cubicBezTo>
                  <a:cubicBezTo>
                    <a:pt x="55583" y="4530"/>
                    <a:pt x="51690" y="2856"/>
                    <a:pt x="46800" y="2856"/>
                  </a:cubicBezTo>
                  <a:cubicBezTo>
                    <a:pt x="46201" y="2856"/>
                    <a:pt x="45587" y="2881"/>
                    <a:pt x="44956" y="2931"/>
                  </a:cubicBezTo>
                  <a:cubicBezTo>
                    <a:pt x="43467" y="3052"/>
                    <a:pt x="41917" y="3296"/>
                    <a:pt x="40488" y="3812"/>
                  </a:cubicBezTo>
                  <a:cubicBezTo>
                    <a:pt x="39576" y="4147"/>
                    <a:pt x="38391" y="5514"/>
                    <a:pt x="37570" y="5636"/>
                  </a:cubicBezTo>
                  <a:cubicBezTo>
                    <a:pt x="37535" y="5641"/>
                    <a:pt x="37500" y="5644"/>
                    <a:pt x="37463" y="5644"/>
                  </a:cubicBezTo>
                  <a:cubicBezTo>
                    <a:pt x="36199" y="5644"/>
                    <a:pt x="34045" y="2639"/>
                    <a:pt x="33011" y="1989"/>
                  </a:cubicBezTo>
                  <a:cubicBezTo>
                    <a:pt x="30794" y="595"/>
                    <a:pt x="28346" y="1"/>
                    <a:pt x="25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56"/>
          <p:cNvGrpSpPr/>
          <p:nvPr/>
        </p:nvGrpSpPr>
        <p:grpSpPr>
          <a:xfrm rot="10800000">
            <a:off x="-687202" y="3118798"/>
            <a:ext cx="2667558" cy="2562505"/>
            <a:chOff x="7366500" y="-592049"/>
            <a:chExt cx="2270842" cy="2181412"/>
          </a:xfrm>
        </p:grpSpPr>
        <p:sp>
          <p:nvSpPr>
            <p:cNvPr id="1390" name="Google Shape;1390;p56"/>
            <p:cNvSpPr/>
            <p:nvPr/>
          </p:nvSpPr>
          <p:spPr>
            <a:xfrm>
              <a:off x="7366500" y="-249220"/>
              <a:ext cx="1732014" cy="1838584"/>
            </a:xfrm>
            <a:custGeom>
              <a:avLst/>
              <a:gdLst/>
              <a:ahLst/>
              <a:cxnLst/>
              <a:rect l="l" t="t" r="r" b="b"/>
              <a:pathLst>
                <a:path w="58817" h="62436" extrusionOk="0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6"/>
            <p:cNvSpPr/>
            <p:nvPr/>
          </p:nvSpPr>
          <p:spPr>
            <a:xfrm>
              <a:off x="7851617" y="-592049"/>
              <a:ext cx="1614754" cy="2032967"/>
            </a:xfrm>
            <a:custGeom>
              <a:avLst/>
              <a:gdLst/>
              <a:ahLst/>
              <a:cxnLst/>
              <a:rect l="l" t="t" r="r" b="b"/>
              <a:pathLst>
                <a:path w="54835" h="69037" extrusionOk="0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6"/>
            <p:cNvSpPr/>
            <p:nvPr/>
          </p:nvSpPr>
          <p:spPr>
            <a:xfrm>
              <a:off x="8327811" y="-393337"/>
              <a:ext cx="1309530" cy="1407060"/>
            </a:xfrm>
            <a:custGeom>
              <a:avLst/>
              <a:gdLst/>
              <a:ahLst/>
              <a:cxnLst/>
              <a:rect l="l" t="t" r="r" b="b"/>
              <a:pathLst>
                <a:path w="44470" h="47782" extrusionOk="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3" name="Google Shape;1393;p56"/>
          <p:cNvSpPr txBox="1">
            <a:spLocks noGrp="1"/>
          </p:cNvSpPr>
          <p:nvPr>
            <p:ph type="title"/>
          </p:nvPr>
        </p:nvSpPr>
        <p:spPr>
          <a:xfrm>
            <a:off x="2691300" y="539500"/>
            <a:ext cx="37614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4" name="Google Shape;1394;p56"/>
          <p:cNvSpPr txBox="1">
            <a:spLocks noGrp="1"/>
          </p:cNvSpPr>
          <p:nvPr>
            <p:ph type="subTitle" idx="1"/>
          </p:nvPr>
        </p:nvSpPr>
        <p:spPr>
          <a:xfrm>
            <a:off x="2530800" y="1770800"/>
            <a:ext cx="4082400" cy="111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5" name="Google Shape;1395;p56"/>
          <p:cNvSpPr txBox="1"/>
          <p:nvPr/>
        </p:nvSpPr>
        <p:spPr>
          <a:xfrm>
            <a:off x="2218050" y="4201900"/>
            <a:ext cx="47079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aleway Medium"/>
              <a:buNone/>
            </a:pPr>
            <a:r>
              <a:rPr lang="en" sz="11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1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96" name="Google Shape;1396;p56"/>
          <p:cNvGrpSpPr/>
          <p:nvPr/>
        </p:nvGrpSpPr>
        <p:grpSpPr>
          <a:xfrm rot="-3566971" flipH="1">
            <a:off x="-542900" y="-305544"/>
            <a:ext cx="2648503" cy="1690099"/>
            <a:chOff x="-505272" y="-747714"/>
            <a:chExt cx="3536189" cy="2256561"/>
          </a:xfrm>
        </p:grpSpPr>
        <p:sp>
          <p:nvSpPr>
            <p:cNvPr id="1397" name="Google Shape;1397;p56"/>
            <p:cNvSpPr/>
            <p:nvPr/>
          </p:nvSpPr>
          <p:spPr>
            <a:xfrm>
              <a:off x="-505272" y="-182438"/>
              <a:ext cx="3446361" cy="1691285"/>
            </a:xfrm>
            <a:custGeom>
              <a:avLst/>
              <a:gdLst/>
              <a:ahLst/>
              <a:cxnLst/>
              <a:rect l="l" t="t" r="r" b="b"/>
              <a:pathLst>
                <a:path w="95626" h="46928" extrusionOk="0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6"/>
            <p:cNvSpPr/>
            <p:nvPr/>
          </p:nvSpPr>
          <p:spPr>
            <a:xfrm>
              <a:off x="-304810" y="-515463"/>
              <a:ext cx="3326961" cy="1757419"/>
            </a:xfrm>
            <a:custGeom>
              <a:avLst/>
              <a:gdLst/>
              <a:ahLst/>
              <a:cxnLst/>
              <a:rect l="l" t="t" r="r" b="b"/>
              <a:pathLst>
                <a:path w="92313" h="48763" extrusionOk="0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6"/>
            <p:cNvSpPr/>
            <p:nvPr/>
          </p:nvSpPr>
          <p:spPr>
            <a:xfrm>
              <a:off x="-96671" y="-747714"/>
              <a:ext cx="3127587" cy="1739399"/>
            </a:xfrm>
            <a:custGeom>
              <a:avLst/>
              <a:gdLst/>
              <a:ahLst/>
              <a:cxnLst/>
              <a:rect l="l" t="t" r="r" b="b"/>
              <a:pathLst>
                <a:path w="86781" h="48263" extrusionOk="0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Google Shape;1400;p56"/>
          <p:cNvSpPr/>
          <p:nvPr/>
        </p:nvSpPr>
        <p:spPr>
          <a:xfrm rot="10800000">
            <a:off x="3447807" y="283038"/>
            <a:ext cx="73725" cy="73725"/>
          </a:xfrm>
          <a:custGeom>
            <a:avLst/>
            <a:gdLst/>
            <a:ahLst/>
            <a:cxnLst/>
            <a:rect l="l" t="t" r="r" b="b"/>
            <a:pathLst>
              <a:path w="2949" h="2949" extrusionOk="0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56"/>
          <p:cNvSpPr/>
          <p:nvPr/>
        </p:nvSpPr>
        <p:spPr>
          <a:xfrm rot="10800000">
            <a:off x="8430769" y="4729800"/>
            <a:ext cx="130725" cy="82850"/>
          </a:xfrm>
          <a:custGeom>
            <a:avLst/>
            <a:gdLst/>
            <a:ahLst/>
            <a:cxnLst/>
            <a:rect l="l" t="t" r="r" b="b"/>
            <a:pathLst>
              <a:path w="5229" h="3314" extrusionOk="0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56"/>
          <p:cNvSpPr/>
          <p:nvPr/>
        </p:nvSpPr>
        <p:spPr>
          <a:xfrm rot="10800000">
            <a:off x="5572319" y="4813613"/>
            <a:ext cx="159600" cy="155375"/>
          </a:xfrm>
          <a:custGeom>
            <a:avLst/>
            <a:gdLst/>
            <a:ahLst/>
            <a:cxnLst/>
            <a:rect l="l" t="t" r="r" b="b"/>
            <a:pathLst>
              <a:path w="6384" h="6215" extrusionOk="0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56"/>
          <p:cNvSpPr/>
          <p:nvPr/>
        </p:nvSpPr>
        <p:spPr>
          <a:xfrm rot="10800000">
            <a:off x="3228919" y="4812650"/>
            <a:ext cx="152775" cy="157300"/>
          </a:xfrm>
          <a:custGeom>
            <a:avLst/>
            <a:gdLst/>
            <a:ahLst/>
            <a:cxnLst/>
            <a:rect l="l" t="t" r="r" b="b"/>
            <a:pathLst>
              <a:path w="6111" h="6292" extrusionOk="0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56"/>
          <p:cNvSpPr/>
          <p:nvPr/>
        </p:nvSpPr>
        <p:spPr>
          <a:xfrm rot="10800000">
            <a:off x="538019" y="2761425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56"/>
          <p:cNvSpPr/>
          <p:nvPr/>
        </p:nvSpPr>
        <p:spPr>
          <a:xfrm rot="10800000">
            <a:off x="5573444" y="215075"/>
            <a:ext cx="157325" cy="149725"/>
          </a:xfrm>
          <a:custGeom>
            <a:avLst/>
            <a:gdLst/>
            <a:ahLst/>
            <a:cxnLst/>
            <a:rect l="l" t="t" r="r" b="b"/>
            <a:pathLst>
              <a:path w="6293" h="5989" extrusionOk="0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5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57"/>
          <p:cNvGrpSpPr/>
          <p:nvPr/>
        </p:nvGrpSpPr>
        <p:grpSpPr>
          <a:xfrm flipH="1">
            <a:off x="6673240" y="-792706"/>
            <a:ext cx="2795934" cy="1995358"/>
            <a:chOff x="-614874" y="-730680"/>
            <a:chExt cx="3476233" cy="2480863"/>
          </a:xfrm>
        </p:grpSpPr>
        <p:sp>
          <p:nvSpPr>
            <p:cNvPr id="1408" name="Google Shape;1408;p57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avLst/>
              <a:gdLst/>
              <a:ahLst/>
              <a:cxnLst/>
              <a:rect l="l" t="t" r="r" b="b"/>
              <a:pathLst>
                <a:path w="66446" h="31173" extrusionOk="0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avLst/>
              <a:gdLst/>
              <a:ahLst/>
              <a:cxnLst/>
              <a:rect l="l" t="t" r="r" b="b"/>
              <a:pathLst>
                <a:path w="58118" h="29694" extrusionOk="0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avLst/>
              <a:gdLst/>
              <a:ahLst/>
              <a:cxnLst/>
              <a:rect l="l" t="t" r="r" b="b"/>
              <a:pathLst>
                <a:path w="44166" h="25606" extrusionOk="0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57"/>
          <p:cNvGrpSpPr/>
          <p:nvPr/>
        </p:nvGrpSpPr>
        <p:grpSpPr>
          <a:xfrm>
            <a:off x="-395132" y="3879589"/>
            <a:ext cx="2217874" cy="1522813"/>
            <a:chOff x="-366650" y="3879589"/>
            <a:chExt cx="2217874" cy="1522813"/>
          </a:xfrm>
        </p:grpSpPr>
        <p:sp>
          <p:nvSpPr>
            <p:cNvPr id="1412" name="Google Shape;1412;p57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avLst/>
              <a:gdLst/>
              <a:ahLst/>
              <a:cxnLst/>
              <a:rect l="l" t="t" r="r" b="b"/>
              <a:pathLst>
                <a:path w="70580" h="50071" extrusionOk="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avLst/>
              <a:gdLst/>
              <a:ahLst/>
              <a:cxnLst/>
              <a:rect l="l" t="t" r="r" b="b"/>
              <a:pathLst>
                <a:path w="60063" h="38573" extrusionOk="0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4" name="Google Shape;1414;p57"/>
          <p:cNvGrpSpPr/>
          <p:nvPr/>
        </p:nvGrpSpPr>
        <p:grpSpPr>
          <a:xfrm flipH="1">
            <a:off x="-579450" y="-592049"/>
            <a:ext cx="2270842" cy="2181412"/>
            <a:chOff x="7366500" y="-592049"/>
            <a:chExt cx="2270842" cy="2181412"/>
          </a:xfrm>
        </p:grpSpPr>
        <p:sp>
          <p:nvSpPr>
            <p:cNvPr id="1415" name="Google Shape;1415;p57"/>
            <p:cNvSpPr/>
            <p:nvPr/>
          </p:nvSpPr>
          <p:spPr>
            <a:xfrm>
              <a:off x="7366500" y="-249220"/>
              <a:ext cx="1732014" cy="1838584"/>
            </a:xfrm>
            <a:custGeom>
              <a:avLst/>
              <a:gdLst/>
              <a:ahLst/>
              <a:cxnLst/>
              <a:rect l="l" t="t" r="r" b="b"/>
              <a:pathLst>
                <a:path w="58817" h="62436" extrusionOk="0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7851617" y="-592049"/>
              <a:ext cx="1614754" cy="2032967"/>
            </a:xfrm>
            <a:custGeom>
              <a:avLst/>
              <a:gdLst/>
              <a:ahLst/>
              <a:cxnLst/>
              <a:rect l="l" t="t" r="r" b="b"/>
              <a:pathLst>
                <a:path w="54835" h="69037" extrusionOk="0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8327811" y="-393337"/>
              <a:ext cx="1309530" cy="1407060"/>
            </a:xfrm>
            <a:custGeom>
              <a:avLst/>
              <a:gdLst/>
              <a:ahLst/>
              <a:cxnLst/>
              <a:rect l="l" t="t" r="r" b="b"/>
              <a:pathLst>
                <a:path w="44470" h="47782" extrusionOk="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57"/>
          <p:cNvGrpSpPr/>
          <p:nvPr/>
        </p:nvGrpSpPr>
        <p:grpSpPr>
          <a:xfrm rot="9634107">
            <a:off x="7106364" y="3600675"/>
            <a:ext cx="2648843" cy="1690316"/>
            <a:chOff x="-505272" y="-747714"/>
            <a:chExt cx="3536189" cy="2256561"/>
          </a:xfrm>
        </p:grpSpPr>
        <p:sp>
          <p:nvSpPr>
            <p:cNvPr id="1419" name="Google Shape;1419;p57"/>
            <p:cNvSpPr/>
            <p:nvPr/>
          </p:nvSpPr>
          <p:spPr>
            <a:xfrm>
              <a:off x="-505272" y="-182438"/>
              <a:ext cx="3446361" cy="1691285"/>
            </a:xfrm>
            <a:custGeom>
              <a:avLst/>
              <a:gdLst/>
              <a:ahLst/>
              <a:cxnLst/>
              <a:rect l="l" t="t" r="r" b="b"/>
              <a:pathLst>
                <a:path w="95626" h="46928" extrusionOk="0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-304810" y="-515463"/>
              <a:ext cx="3326961" cy="1757419"/>
            </a:xfrm>
            <a:custGeom>
              <a:avLst/>
              <a:gdLst/>
              <a:ahLst/>
              <a:cxnLst/>
              <a:rect l="l" t="t" r="r" b="b"/>
              <a:pathLst>
                <a:path w="92313" h="48763" extrusionOk="0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-96671" y="-747714"/>
              <a:ext cx="3127587" cy="1739399"/>
            </a:xfrm>
            <a:custGeom>
              <a:avLst/>
              <a:gdLst/>
              <a:ahLst/>
              <a:cxnLst/>
              <a:rect l="l" t="t" r="r" b="b"/>
              <a:pathLst>
                <a:path w="86781" h="48263" extrusionOk="0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6"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1423;p58"/>
          <p:cNvGrpSpPr/>
          <p:nvPr/>
        </p:nvGrpSpPr>
        <p:grpSpPr>
          <a:xfrm>
            <a:off x="-536660" y="-792706"/>
            <a:ext cx="2795934" cy="1995358"/>
            <a:chOff x="-614874" y="-730680"/>
            <a:chExt cx="3476233" cy="2480863"/>
          </a:xfrm>
        </p:grpSpPr>
        <p:sp>
          <p:nvSpPr>
            <p:cNvPr id="1424" name="Google Shape;1424;p58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avLst/>
              <a:gdLst/>
              <a:ahLst/>
              <a:cxnLst/>
              <a:rect l="l" t="t" r="r" b="b"/>
              <a:pathLst>
                <a:path w="66446" h="31173" extrusionOk="0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8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avLst/>
              <a:gdLst/>
              <a:ahLst/>
              <a:cxnLst/>
              <a:rect l="l" t="t" r="r" b="b"/>
              <a:pathLst>
                <a:path w="58118" h="29694" extrusionOk="0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8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avLst/>
              <a:gdLst/>
              <a:ahLst/>
              <a:cxnLst/>
              <a:rect l="l" t="t" r="r" b="b"/>
              <a:pathLst>
                <a:path w="44166" h="25606" extrusionOk="0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58"/>
          <p:cNvGrpSpPr/>
          <p:nvPr/>
        </p:nvGrpSpPr>
        <p:grpSpPr>
          <a:xfrm flipH="1">
            <a:off x="7004082" y="3692368"/>
            <a:ext cx="2499766" cy="1716362"/>
            <a:chOff x="-366650" y="3879589"/>
            <a:chExt cx="2217874" cy="1522813"/>
          </a:xfrm>
        </p:grpSpPr>
        <p:sp>
          <p:nvSpPr>
            <p:cNvPr id="1428" name="Google Shape;1428;p58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avLst/>
              <a:gdLst/>
              <a:ahLst/>
              <a:cxnLst/>
              <a:rect l="l" t="t" r="r" b="b"/>
              <a:pathLst>
                <a:path w="70580" h="50071" extrusionOk="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8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avLst/>
              <a:gdLst/>
              <a:ahLst/>
              <a:cxnLst/>
              <a:rect l="l" t="t" r="r" b="b"/>
              <a:pathLst>
                <a:path w="60063" h="38573" extrusionOk="0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0" name="Google Shape;1430;p58"/>
          <p:cNvGrpSpPr/>
          <p:nvPr/>
        </p:nvGrpSpPr>
        <p:grpSpPr>
          <a:xfrm rot="3566971">
            <a:off x="7389000" y="-305544"/>
            <a:ext cx="2648503" cy="1690099"/>
            <a:chOff x="-505272" y="-747714"/>
            <a:chExt cx="3536189" cy="2256561"/>
          </a:xfrm>
        </p:grpSpPr>
        <p:sp>
          <p:nvSpPr>
            <p:cNvPr id="1431" name="Google Shape;1431;p58"/>
            <p:cNvSpPr/>
            <p:nvPr/>
          </p:nvSpPr>
          <p:spPr>
            <a:xfrm>
              <a:off x="-505272" y="-182438"/>
              <a:ext cx="3446361" cy="1691285"/>
            </a:xfrm>
            <a:custGeom>
              <a:avLst/>
              <a:gdLst/>
              <a:ahLst/>
              <a:cxnLst/>
              <a:rect l="l" t="t" r="r" b="b"/>
              <a:pathLst>
                <a:path w="95626" h="46928" extrusionOk="0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8"/>
            <p:cNvSpPr/>
            <p:nvPr/>
          </p:nvSpPr>
          <p:spPr>
            <a:xfrm>
              <a:off x="-304810" y="-515463"/>
              <a:ext cx="3326961" cy="1757419"/>
            </a:xfrm>
            <a:custGeom>
              <a:avLst/>
              <a:gdLst/>
              <a:ahLst/>
              <a:cxnLst/>
              <a:rect l="l" t="t" r="r" b="b"/>
              <a:pathLst>
                <a:path w="92313" h="48763" extrusionOk="0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8"/>
            <p:cNvSpPr/>
            <p:nvPr/>
          </p:nvSpPr>
          <p:spPr>
            <a:xfrm>
              <a:off x="-96671" y="-747714"/>
              <a:ext cx="3127587" cy="1739399"/>
            </a:xfrm>
            <a:custGeom>
              <a:avLst/>
              <a:gdLst/>
              <a:ahLst/>
              <a:cxnLst/>
              <a:rect l="l" t="t" r="r" b="b"/>
              <a:pathLst>
                <a:path w="86781" h="48263" extrusionOk="0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1"/>
          <p:cNvSpPr txBox="1">
            <a:spLocks noGrp="1"/>
          </p:cNvSpPr>
          <p:nvPr>
            <p:ph type="title"/>
          </p:nvPr>
        </p:nvSpPr>
        <p:spPr>
          <a:xfrm>
            <a:off x="2691300" y="1506700"/>
            <a:ext cx="37614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7" name="Google Shape;827;p31"/>
          <p:cNvSpPr txBox="1">
            <a:spLocks noGrp="1"/>
          </p:cNvSpPr>
          <p:nvPr>
            <p:ph type="subTitle" idx="1"/>
          </p:nvPr>
        </p:nvSpPr>
        <p:spPr>
          <a:xfrm>
            <a:off x="2691300" y="2738000"/>
            <a:ext cx="3761400" cy="89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28" name="Google Shape;828;p31"/>
          <p:cNvGrpSpPr/>
          <p:nvPr/>
        </p:nvGrpSpPr>
        <p:grpSpPr>
          <a:xfrm rot="-2851910" flipH="1">
            <a:off x="-420908" y="-372384"/>
            <a:ext cx="2649076" cy="1690465"/>
            <a:chOff x="-505272" y="-747714"/>
            <a:chExt cx="3536189" cy="2256561"/>
          </a:xfrm>
        </p:grpSpPr>
        <p:sp>
          <p:nvSpPr>
            <p:cNvPr id="829" name="Google Shape;829;p31"/>
            <p:cNvSpPr/>
            <p:nvPr/>
          </p:nvSpPr>
          <p:spPr>
            <a:xfrm>
              <a:off x="-505272" y="-182438"/>
              <a:ext cx="3446361" cy="1691285"/>
            </a:xfrm>
            <a:custGeom>
              <a:avLst/>
              <a:gdLst/>
              <a:ahLst/>
              <a:cxnLst/>
              <a:rect l="l" t="t" r="r" b="b"/>
              <a:pathLst>
                <a:path w="95626" h="46928" extrusionOk="0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-304810" y="-515463"/>
              <a:ext cx="3326961" cy="1757419"/>
            </a:xfrm>
            <a:custGeom>
              <a:avLst/>
              <a:gdLst/>
              <a:ahLst/>
              <a:cxnLst/>
              <a:rect l="l" t="t" r="r" b="b"/>
              <a:pathLst>
                <a:path w="92313" h="48763" extrusionOk="0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-96671" y="-747714"/>
              <a:ext cx="3127587" cy="1739399"/>
            </a:xfrm>
            <a:custGeom>
              <a:avLst/>
              <a:gdLst/>
              <a:ahLst/>
              <a:cxnLst/>
              <a:rect l="l" t="t" r="r" b="b"/>
              <a:pathLst>
                <a:path w="86781" h="48263" extrusionOk="0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31"/>
          <p:cNvGrpSpPr/>
          <p:nvPr/>
        </p:nvGrpSpPr>
        <p:grpSpPr>
          <a:xfrm flipH="1">
            <a:off x="6657089" y="-792706"/>
            <a:ext cx="2795934" cy="1995358"/>
            <a:chOff x="-614874" y="-730680"/>
            <a:chExt cx="3476233" cy="2480863"/>
          </a:xfrm>
        </p:grpSpPr>
        <p:sp>
          <p:nvSpPr>
            <p:cNvPr id="833" name="Google Shape;833;p31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avLst/>
              <a:gdLst/>
              <a:ahLst/>
              <a:cxnLst/>
              <a:rect l="l" t="t" r="r" b="b"/>
              <a:pathLst>
                <a:path w="66446" h="31173" extrusionOk="0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avLst/>
              <a:gdLst/>
              <a:ahLst/>
              <a:cxnLst/>
              <a:rect l="l" t="t" r="r" b="b"/>
              <a:pathLst>
                <a:path w="58118" h="29694" extrusionOk="0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avLst/>
              <a:gdLst/>
              <a:ahLst/>
              <a:cxnLst/>
              <a:rect l="l" t="t" r="r" b="b"/>
              <a:pathLst>
                <a:path w="44166" h="25606" extrusionOk="0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1"/>
          <p:cNvGrpSpPr/>
          <p:nvPr/>
        </p:nvGrpSpPr>
        <p:grpSpPr>
          <a:xfrm>
            <a:off x="-536660" y="3692368"/>
            <a:ext cx="2499766" cy="1716362"/>
            <a:chOff x="-366650" y="3879589"/>
            <a:chExt cx="2217874" cy="1522813"/>
          </a:xfrm>
        </p:grpSpPr>
        <p:sp>
          <p:nvSpPr>
            <p:cNvPr id="837" name="Google Shape;837;p31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avLst/>
              <a:gdLst/>
              <a:ahLst/>
              <a:cxnLst/>
              <a:rect l="l" t="t" r="r" b="b"/>
              <a:pathLst>
                <a:path w="70580" h="50071" extrusionOk="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avLst/>
              <a:gdLst/>
              <a:ahLst/>
              <a:cxnLst/>
              <a:rect l="l" t="t" r="r" b="b"/>
              <a:pathLst>
                <a:path w="60063" h="38573" extrusionOk="0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31"/>
          <p:cNvSpPr/>
          <p:nvPr/>
        </p:nvSpPr>
        <p:spPr>
          <a:xfrm rot="10800000" flipH="1">
            <a:off x="697432" y="3491975"/>
            <a:ext cx="89700" cy="129950"/>
          </a:xfrm>
          <a:custGeom>
            <a:avLst/>
            <a:gdLst/>
            <a:ahLst/>
            <a:cxnLst/>
            <a:rect l="l" t="t" r="r" b="b"/>
            <a:pathLst>
              <a:path w="3588" h="5198" extrusionOk="0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1"/>
          <p:cNvSpPr/>
          <p:nvPr/>
        </p:nvSpPr>
        <p:spPr>
          <a:xfrm rot="10800000" flipH="1">
            <a:off x="474207" y="2167850"/>
            <a:ext cx="92750" cy="92725"/>
          </a:xfrm>
          <a:custGeom>
            <a:avLst/>
            <a:gdLst/>
            <a:ahLst/>
            <a:cxnLst/>
            <a:rect l="l" t="t" r="r" b="b"/>
            <a:pathLst>
              <a:path w="3710" h="3709" extrusionOk="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1"/>
          <p:cNvSpPr/>
          <p:nvPr/>
        </p:nvSpPr>
        <p:spPr>
          <a:xfrm rot="10800000" flipH="1">
            <a:off x="5787282" y="4357513"/>
            <a:ext cx="152775" cy="157300"/>
          </a:xfrm>
          <a:custGeom>
            <a:avLst/>
            <a:gdLst/>
            <a:ahLst/>
            <a:cxnLst/>
            <a:rect l="l" t="t" r="r" b="b"/>
            <a:pathLst>
              <a:path w="6111" h="6292" extrusionOk="0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1"/>
          <p:cNvSpPr/>
          <p:nvPr/>
        </p:nvSpPr>
        <p:spPr>
          <a:xfrm rot="10800000" flipH="1">
            <a:off x="3630557" y="4547025"/>
            <a:ext cx="89675" cy="129975"/>
          </a:xfrm>
          <a:custGeom>
            <a:avLst/>
            <a:gdLst/>
            <a:ahLst/>
            <a:cxnLst/>
            <a:rect l="l" t="t" r="r" b="b"/>
            <a:pathLst>
              <a:path w="3587" h="5199" extrusionOk="0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530"/>
                </a:lnTo>
                <a:lnTo>
                  <a:pt x="1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1"/>
          <p:cNvSpPr/>
          <p:nvPr/>
        </p:nvSpPr>
        <p:spPr>
          <a:xfrm rot="10800000" flipH="1">
            <a:off x="8541045" y="3277813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1"/>
          <p:cNvSpPr/>
          <p:nvPr/>
        </p:nvSpPr>
        <p:spPr>
          <a:xfrm rot="10800000" flipH="1">
            <a:off x="7913595" y="4514825"/>
            <a:ext cx="130725" cy="71450"/>
          </a:xfrm>
          <a:custGeom>
            <a:avLst/>
            <a:gdLst/>
            <a:ahLst/>
            <a:cxnLst/>
            <a:rect l="l" t="t" r="r" b="b"/>
            <a:pathLst>
              <a:path w="5229" h="2858" extrusionOk="0">
                <a:moveTo>
                  <a:pt x="395" y="1"/>
                </a:moveTo>
                <a:lnTo>
                  <a:pt x="0" y="1551"/>
                </a:lnTo>
                <a:lnTo>
                  <a:pt x="4803" y="2858"/>
                </a:lnTo>
                <a:lnTo>
                  <a:pt x="5228" y="1277"/>
                </a:lnTo>
                <a:lnTo>
                  <a:pt x="3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1"/>
          <p:cNvSpPr/>
          <p:nvPr/>
        </p:nvSpPr>
        <p:spPr>
          <a:xfrm rot="10800000" flipH="1">
            <a:off x="4832370" y="571075"/>
            <a:ext cx="130725" cy="82850"/>
          </a:xfrm>
          <a:custGeom>
            <a:avLst/>
            <a:gdLst/>
            <a:ahLst/>
            <a:cxnLst/>
            <a:rect l="l" t="t" r="r" b="b"/>
            <a:pathLst>
              <a:path w="5229" h="3314" extrusionOk="0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1"/>
          <p:cNvSpPr/>
          <p:nvPr/>
        </p:nvSpPr>
        <p:spPr>
          <a:xfrm rot="10800000" flipH="1">
            <a:off x="2987707" y="253500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17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817900" y="2567700"/>
            <a:ext cx="3508200" cy="6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4058550" y="1350772"/>
            <a:ext cx="1026900" cy="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817900" y="3382925"/>
            <a:ext cx="3508200" cy="640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 rot="-5400000" flipH="1">
            <a:off x="7047056" y="2932205"/>
            <a:ext cx="3378605" cy="1541942"/>
            <a:chOff x="5268950" y="3893076"/>
            <a:chExt cx="4138926" cy="1888940"/>
          </a:xfrm>
        </p:grpSpPr>
        <p:sp>
          <p:nvSpPr>
            <p:cNvPr id="61" name="Google Shape;61;p3"/>
            <p:cNvSpPr/>
            <p:nvPr/>
          </p:nvSpPr>
          <p:spPr>
            <a:xfrm flipH="1">
              <a:off x="5268950" y="3893076"/>
              <a:ext cx="4138926" cy="1888940"/>
            </a:xfrm>
            <a:custGeom>
              <a:avLst/>
              <a:gdLst/>
              <a:ahLst/>
              <a:cxnLst/>
              <a:rect l="l" t="t" r="r" b="b"/>
              <a:pathLst>
                <a:path w="101706" h="46417" extrusionOk="0">
                  <a:moveTo>
                    <a:pt x="51604" y="0"/>
                  </a:moveTo>
                  <a:cubicBezTo>
                    <a:pt x="46770" y="0"/>
                    <a:pt x="41948" y="2274"/>
                    <a:pt x="39272" y="6309"/>
                  </a:cubicBezTo>
                  <a:cubicBezTo>
                    <a:pt x="38239" y="5701"/>
                    <a:pt x="37418" y="4698"/>
                    <a:pt x="36415" y="3999"/>
                  </a:cubicBezTo>
                  <a:cubicBezTo>
                    <a:pt x="34788" y="2924"/>
                    <a:pt x="32938" y="2599"/>
                    <a:pt x="31026" y="2599"/>
                  </a:cubicBezTo>
                  <a:cubicBezTo>
                    <a:pt x="30938" y="2599"/>
                    <a:pt x="30850" y="2600"/>
                    <a:pt x="30761" y="2601"/>
                  </a:cubicBezTo>
                  <a:cubicBezTo>
                    <a:pt x="26597" y="2723"/>
                    <a:pt x="22798" y="4121"/>
                    <a:pt x="19424" y="6522"/>
                  </a:cubicBezTo>
                  <a:cubicBezTo>
                    <a:pt x="15898" y="8984"/>
                    <a:pt x="13983" y="12875"/>
                    <a:pt x="10366" y="15306"/>
                  </a:cubicBezTo>
                  <a:cubicBezTo>
                    <a:pt x="8636" y="16484"/>
                    <a:pt x="6304" y="17384"/>
                    <a:pt x="4066" y="17384"/>
                  </a:cubicBezTo>
                  <a:cubicBezTo>
                    <a:pt x="2607" y="17384"/>
                    <a:pt x="1188" y="17002"/>
                    <a:pt x="1" y="16066"/>
                  </a:cubicBezTo>
                  <a:lnTo>
                    <a:pt x="1" y="16066"/>
                  </a:lnTo>
                  <a:lnTo>
                    <a:pt x="3557" y="33209"/>
                  </a:lnTo>
                  <a:cubicBezTo>
                    <a:pt x="11886" y="43483"/>
                    <a:pt x="25959" y="45976"/>
                    <a:pt x="38512" y="46371"/>
                  </a:cubicBezTo>
                  <a:cubicBezTo>
                    <a:pt x="39554" y="46402"/>
                    <a:pt x="40595" y="46416"/>
                    <a:pt x="41636" y="46416"/>
                  </a:cubicBezTo>
                  <a:cubicBezTo>
                    <a:pt x="52933" y="46416"/>
                    <a:pt x="64207" y="44653"/>
                    <a:pt x="75200" y="42176"/>
                  </a:cubicBezTo>
                  <a:cubicBezTo>
                    <a:pt x="82890" y="40444"/>
                    <a:pt x="90763" y="38316"/>
                    <a:pt x="98605" y="37252"/>
                  </a:cubicBezTo>
                  <a:cubicBezTo>
                    <a:pt x="99053" y="37193"/>
                    <a:pt x="99479" y="37139"/>
                    <a:pt x="99885" y="37139"/>
                  </a:cubicBezTo>
                  <a:cubicBezTo>
                    <a:pt x="100525" y="37139"/>
                    <a:pt x="101117" y="37274"/>
                    <a:pt x="101675" y="37738"/>
                  </a:cubicBezTo>
                  <a:cubicBezTo>
                    <a:pt x="101067" y="35155"/>
                    <a:pt x="101705" y="32450"/>
                    <a:pt x="100915" y="29805"/>
                  </a:cubicBezTo>
                  <a:cubicBezTo>
                    <a:pt x="99729" y="25823"/>
                    <a:pt x="96051" y="23513"/>
                    <a:pt x="92404" y="21963"/>
                  </a:cubicBezTo>
                  <a:cubicBezTo>
                    <a:pt x="85383" y="18954"/>
                    <a:pt x="76568" y="19653"/>
                    <a:pt x="70397" y="14790"/>
                  </a:cubicBezTo>
                  <a:cubicBezTo>
                    <a:pt x="65382" y="10808"/>
                    <a:pt x="63467" y="3787"/>
                    <a:pt x="57388" y="1173"/>
                  </a:cubicBezTo>
                  <a:cubicBezTo>
                    <a:pt x="55555" y="379"/>
                    <a:pt x="53578" y="0"/>
                    <a:pt x="5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flipH="1">
              <a:off x="6289456" y="4512426"/>
              <a:ext cx="2993484" cy="972814"/>
            </a:xfrm>
            <a:custGeom>
              <a:avLst/>
              <a:gdLst/>
              <a:ahLst/>
              <a:cxnLst/>
              <a:rect l="l" t="t" r="r" b="b"/>
              <a:pathLst>
                <a:path w="73559" h="23905" extrusionOk="0">
                  <a:moveTo>
                    <a:pt x="25861" y="1"/>
                  </a:moveTo>
                  <a:cubicBezTo>
                    <a:pt x="21190" y="1"/>
                    <a:pt x="16387" y="2100"/>
                    <a:pt x="12737" y="4937"/>
                  </a:cubicBezTo>
                  <a:cubicBezTo>
                    <a:pt x="10425" y="6759"/>
                    <a:pt x="6695" y="11433"/>
                    <a:pt x="3133" y="11433"/>
                  </a:cubicBezTo>
                  <a:cubicBezTo>
                    <a:pt x="2059" y="11433"/>
                    <a:pt x="1001" y="11008"/>
                    <a:pt x="1" y="9952"/>
                  </a:cubicBezTo>
                  <a:lnTo>
                    <a:pt x="1" y="9952"/>
                  </a:lnTo>
                  <a:lnTo>
                    <a:pt x="3223" y="20195"/>
                  </a:lnTo>
                  <a:cubicBezTo>
                    <a:pt x="9545" y="23265"/>
                    <a:pt x="16992" y="23235"/>
                    <a:pt x="23862" y="23630"/>
                  </a:cubicBezTo>
                  <a:cubicBezTo>
                    <a:pt x="26438" y="23783"/>
                    <a:pt x="29030" y="23904"/>
                    <a:pt x="31626" y="23904"/>
                  </a:cubicBezTo>
                  <a:cubicBezTo>
                    <a:pt x="32644" y="23904"/>
                    <a:pt x="33663" y="23886"/>
                    <a:pt x="34682" y="23843"/>
                  </a:cubicBezTo>
                  <a:cubicBezTo>
                    <a:pt x="39029" y="23691"/>
                    <a:pt x="43011" y="22657"/>
                    <a:pt x="47266" y="21806"/>
                  </a:cubicBezTo>
                  <a:cubicBezTo>
                    <a:pt x="53862" y="20439"/>
                    <a:pt x="60580" y="21776"/>
                    <a:pt x="67115" y="19679"/>
                  </a:cubicBezTo>
                  <a:cubicBezTo>
                    <a:pt x="69364" y="18949"/>
                    <a:pt x="71370" y="17642"/>
                    <a:pt x="73559" y="16822"/>
                  </a:cubicBezTo>
                  <a:cubicBezTo>
                    <a:pt x="72464" y="16274"/>
                    <a:pt x="71005" y="16214"/>
                    <a:pt x="69789" y="15879"/>
                  </a:cubicBezTo>
                  <a:cubicBezTo>
                    <a:pt x="68148" y="15393"/>
                    <a:pt x="66628" y="14724"/>
                    <a:pt x="65291" y="13630"/>
                  </a:cubicBezTo>
                  <a:cubicBezTo>
                    <a:pt x="63194" y="11928"/>
                    <a:pt x="61127" y="10104"/>
                    <a:pt x="59212" y="8159"/>
                  </a:cubicBezTo>
                  <a:cubicBezTo>
                    <a:pt x="55583" y="4530"/>
                    <a:pt x="51690" y="2856"/>
                    <a:pt x="46800" y="2856"/>
                  </a:cubicBezTo>
                  <a:cubicBezTo>
                    <a:pt x="46201" y="2856"/>
                    <a:pt x="45587" y="2881"/>
                    <a:pt x="44956" y="2931"/>
                  </a:cubicBezTo>
                  <a:cubicBezTo>
                    <a:pt x="43467" y="3052"/>
                    <a:pt x="41917" y="3296"/>
                    <a:pt x="40488" y="3812"/>
                  </a:cubicBezTo>
                  <a:cubicBezTo>
                    <a:pt x="39576" y="4147"/>
                    <a:pt x="38391" y="5514"/>
                    <a:pt x="37570" y="5636"/>
                  </a:cubicBezTo>
                  <a:cubicBezTo>
                    <a:pt x="37535" y="5641"/>
                    <a:pt x="37500" y="5644"/>
                    <a:pt x="37463" y="5644"/>
                  </a:cubicBezTo>
                  <a:cubicBezTo>
                    <a:pt x="36199" y="5644"/>
                    <a:pt x="34045" y="2639"/>
                    <a:pt x="33011" y="1989"/>
                  </a:cubicBezTo>
                  <a:cubicBezTo>
                    <a:pt x="30794" y="595"/>
                    <a:pt x="28346" y="1"/>
                    <a:pt x="25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3"/>
          <p:cNvGrpSpPr/>
          <p:nvPr/>
        </p:nvGrpSpPr>
        <p:grpSpPr>
          <a:xfrm flipH="1">
            <a:off x="-679002" y="-548620"/>
            <a:ext cx="2667558" cy="2562505"/>
            <a:chOff x="7366500" y="-592049"/>
            <a:chExt cx="2270842" cy="2181412"/>
          </a:xfrm>
        </p:grpSpPr>
        <p:sp>
          <p:nvSpPr>
            <p:cNvPr id="64" name="Google Shape;64;p3"/>
            <p:cNvSpPr/>
            <p:nvPr/>
          </p:nvSpPr>
          <p:spPr>
            <a:xfrm>
              <a:off x="7366500" y="-249220"/>
              <a:ext cx="1732014" cy="1838584"/>
            </a:xfrm>
            <a:custGeom>
              <a:avLst/>
              <a:gdLst/>
              <a:ahLst/>
              <a:cxnLst/>
              <a:rect l="l" t="t" r="r" b="b"/>
              <a:pathLst>
                <a:path w="58817" h="62436" extrusionOk="0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851617" y="-592049"/>
              <a:ext cx="1614754" cy="2032967"/>
            </a:xfrm>
            <a:custGeom>
              <a:avLst/>
              <a:gdLst/>
              <a:ahLst/>
              <a:cxnLst/>
              <a:rect l="l" t="t" r="r" b="b"/>
              <a:pathLst>
                <a:path w="54835" h="69037" extrusionOk="0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327811" y="-393337"/>
              <a:ext cx="1309530" cy="1407060"/>
            </a:xfrm>
            <a:custGeom>
              <a:avLst/>
              <a:gdLst/>
              <a:ahLst/>
              <a:cxnLst/>
              <a:rect l="l" t="t" r="r" b="b"/>
              <a:pathLst>
                <a:path w="44470" h="47782" extrusionOk="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3"/>
          <p:cNvSpPr/>
          <p:nvPr/>
        </p:nvSpPr>
        <p:spPr>
          <a:xfrm rot="10800000">
            <a:off x="3447807" y="283038"/>
            <a:ext cx="73725" cy="73725"/>
          </a:xfrm>
          <a:custGeom>
            <a:avLst/>
            <a:gdLst/>
            <a:ahLst/>
            <a:cxnLst/>
            <a:rect l="l" t="t" r="r" b="b"/>
            <a:pathLst>
              <a:path w="2949" h="2949" extrusionOk="0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10800000">
            <a:off x="7389919" y="4887100"/>
            <a:ext cx="130725" cy="82850"/>
          </a:xfrm>
          <a:custGeom>
            <a:avLst/>
            <a:gdLst/>
            <a:ahLst/>
            <a:cxnLst/>
            <a:rect l="l" t="t" r="r" b="b"/>
            <a:pathLst>
              <a:path w="5229" h="3314" extrusionOk="0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10800000">
            <a:off x="5322007" y="4411925"/>
            <a:ext cx="159600" cy="155375"/>
          </a:xfrm>
          <a:custGeom>
            <a:avLst/>
            <a:gdLst/>
            <a:ahLst/>
            <a:cxnLst/>
            <a:rect l="l" t="t" r="r" b="b"/>
            <a:pathLst>
              <a:path w="6384" h="6215" extrusionOk="0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rot="10800000">
            <a:off x="2762344" y="4482425"/>
            <a:ext cx="152775" cy="157300"/>
          </a:xfrm>
          <a:custGeom>
            <a:avLst/>
            <a:gdLst/>
            <a:ahLst/>
            <a:cxnLst/>
            <a:rect l="l" t="t" r="r" b="b"/>
            <a:pathLst>
              <a:path w="6111" h="6292" extrusionOk="0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10800000">
            <a:off x="444719" y="2971275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10800000">
            <a:off x="6190644" y="539500"/>
            <a:ext cx="157325" cy="149725"/>
          </a:xfrm>
          <a:custGeom>
            <a:avLst/>
            <a:gdLst/>
            <a:ahLst/>
            <a:cxnLst/>
            <a:rect l="l" t="t" r="r" b="b"/>
            <a:pathLst>
              <a:path w="6293" h="5989" extrusionOk="0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10800000">
            <a:off x="647482" y="4568275"/>
            <a:ext cx="131500" cy="71450"/>
          </a:xfrm>
          <a:custGeom>
            <a:avLst/>
            <a:gdLst/>
            <a:ahLst/>
            <a:cxnLst/>
            <a:rect l="l" t="t" r="r" b="b"/>
            <a:pathLst>
              <a:path w="5260" h="2858" extrusionOk="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7280652" y="-835312"/>
            <a:ext cx="2424301" cy="3036204"/>
            <a:chOff x="6009976" y="-1155463"/>
            <a:chExt cx="3601160" cy="4509437"/>
          </a:xfrm>
        </p:grpSpPr>
        <p:sp>
          <p:nvSpPr>
            <p:cNvPr id="111" name="Google Shape;111;p5"/>
            <p:cNvSpPr/>
            <p:nvPr/>
          </p:nvSpPr>
          <p:spPr>
            <a:xfrm rot="9000027" flipH="1">
              <a:off x="6747225" y="-460836"/>
              <a:ext cx="2126664" cy="3518863"/>
            </a:xfrm>
            <a:custGeom>
              <a:avLst/>
              <a:gdLst/>
              <a:ahLst/>
              <a:cxnLst/>
              <a:rect l="l" t="t" r="r" b="b"/>
              <a:pathLst>
                <a:path w="57844" h="95711" extrusionOk="0">
                  <a:moveTo>
                    <a:pt x="54297" y="1"/>
                  </a:moveTo>
                  <a:cubicBezTo>
                    <a:pt x="53964" y="1"/>
                    <a:pt x="53624" y="48"/>
                    <a:pt x="53284" y="147"/>
                  </a:cubicBezTo>
                  <a:cubicBezTo>
                    <a:pt x="1" y="15771"/>
                    <a:pt x="21156" y="95711"/>
                    <a:pt x="21156" y="95711"/>
                  </a:cubicBezTo>
                  <a:lnTo>
                    <a:pt x="31308" y="88690"/>
                  </a:lnTo>
                  <a:cubicBezTo>
                    <a:pt x="14347" y="24950"/>
                    <a:pt x="46020" y="10117"/>
                    <a:pt x="55351" y="7199"/>
                  </a:cubicBezTo>
                  <a:cubicBezTo>
                    <a:pt x="56841" y="6743"/>
                    <a:pt x="57844" y="5375"/>
                    <a:pt x="57844" y="3825"/>
                  </a:cubicBezTo>
                  <a:lnTo>
                    <a:pt x="57844" y="3521"/>
                  </a:lnTo>
                  <a:cubicBezTo>
                    <a:pt x="57844" y="1530"/>
                    <a:pt x="56193" y="1"/>
                    <a:pt x="54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rot="9000027" flipH="1">
              <a:off x="6924249" y="-742957"/>
              <a:ext cx="1802576" cy="3486913"/>
            </a:xfrm>
            <a:custGeom>
              <a:avLst/>
              <a:gdLst/>
              <a:ahLst/>
              <a:cxnLst/>
              <a:rect l="l" t="t" r="r" b="b"/>
              <a:pathLst>
                <a:path w="49029" h="94842" extrusionOk="0">
                  <a:moveTo>
                    <a:pt x="45492" y="0"/>
                  </a:moveTo>
                  <a:cubicBezTo>
                    <a:pt x="45094" y="0"/>
                    <a:pt x="44688" y="70"/>
                    <a:pt x="44287" y="220"/>
                  </a:cubicBezTo>
                  <a:cubicBezTo>
                    <a:pt x="0" y="16572"/>
                    <a:pt x="18542" y="94841"/>
                    <a:pt x="18542" y="94841"/>
                  </a:cubicBezTo>
                  <a:lnTo>
                    <a:pt x="28694" y="88458"/>
                  </a:lnTo>
                  <a:cubicBezTo>
                    <a:pt x="14378" y="25296"/>
                    <a:pt x="39089" y="10159"/>
                    <a:pt x="46810" y="7059"/>
                  </a:cubicBezTo>
                  <a:cubicBezTo>
                    <a:pt x="48147" y="6512"/>
                    <a:pt x="49029" y="5204"/>
                    <a:pt x="49029" y="3746"/>
                  </a:cubicBezTo>
                  <a:lnTo>
                    <a:pt x="49029" y="3563"/>
                  </a:lnTo>
                  <a:cubicBezTo>
                    <a:pt x="49029" y="1534"/>
                    <a:pt x="47356" y="0"/>
                    <a:pt x="45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rot="9000027" flipH="1">
              <a:off x="7074533" y="-1008906"/>
              <a:ext cx="1506430" cy="3434265"/>
            </a:xfrm>
            <a:custGeom>
              <a:avLst/>
              <a:gdLst/>
              <a:ahLst/>
              <a:cxnLst/>
              <a:rect l="l" t="t" r="r" b="b"/>
              <a:pathLst>
                <a:path w="40974" h="93410" extrusionOk="0">
                  <a:moveTo>
                    <a:pt x="37440" y="1"/>
                  </a:moveTo>
                  <a:cubicBezTo>
                    <a:pt x="36920" y="1"/>
                    <a:pt x="36385" y="117"/>
                    <a:pt x="35867" y="369"/>
                  </a:cubicBezTo>
                  <a:cubicBezTo>
                    <a:pt x="0" y="17603"/>
                    <a:pt x="17295" y="93410"/>
                    <a:pt x="17295" y="93410"/>
                  </a:cubicBezTo>
                  <a:lnTo>
                    <a:pt x="23405" y="87726"/>
                  </a:lnTo>
                  <a:cubicBezTo>
                    <a:pt x="11399" y="25020"/>
                    <a:pt x="32159" y="9913"/>
                    <a:pt x="38937" y="6722"/>
                  </a:cubicBezTo>
                  <a:cubicBezTo>
                    <a:pt x="40183" y="6144"/>
                    <a:pt x="40974" y="4898"/>
                    <a:pt x="40974" y="3530"/>
                  </a:cubicBezTo>
                  <a:cubicBezTo>
                    <a:pt x="40974" y="1487"/>
                    <a:pt x="39302" y="1"/>
                    <a:pt x="37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5"/>
          <p:cNvGrpSpPr/>
          <p:nvPr/>
        </p:nvGrpSpPr>
        <p:grpSpPr>
          <a:xfrm>
            <a:off x="-348637" y="4002916"/>
            <a:ext cx="1451377" cy="1319857"/>
            <a:chOff x="304650" y="331250"/>
            <a:chExt cx="1280100" cy="1164100"/>
          </a:xfrm>
        </p:grpSpPr>
        <p:sp>
          <p:nvSpPr>
            <p:cNvPr id="115" name="Google Shape;115;p5"/>
            <p:cNvSpPr/>
            <p:nvPr/>
          </p:nvSpPr>
          <p:spPr>
            <a:xfrm flipH="1">
              <a:off x="304650" y="331250"/>
              <a:ext cx="1280100" cy="1164100"/>
            </a:xfrm>
            <a:custGeom>
              <a:avLst/>
              <a:gdLst/>
              <a:ahLst/>
              <a:cxnLst/>
              <a:rect l="l" t="t" r="r" b="b"/>
              <a:pathLst>
                <a:path w="51204" h="46564" extrusionOk="0">
                  <a:moveTo>
                    <a:pt x="25579" y="0"/>
                  </a:moveTo>
                  <a:cubicBezTo>
                    <a:pt x="15033" y="0"/>
                    <a:pt x="5477" y="7237"/>
                    <a:pt x="2936" y="17945"/>
                  </a:cubicBezTo>
                  <a:cubicBezTo>
                    <a:pt x="0" y="30454"/>
                    <a:pt x="7739" y="42996"/>
                    <a:pt x="20248" y="45932"/>
                  </a:cubicBezTo>
                  <a:cubicBezTo>
                    <a:pt x="22049" y="46359"/>
                    <a:pt x="23851" y="46564"/>
                    <a:pt x="25625" y="46564"/>
                  </a:cubicBezTo>
                  <a:cubicBezTo>
                    <a:pt x="36170" y="46564"/>
                    <a:pt x="45722" y="39327"/>
                    <a:pt x="48235" y="28619"/>
                  </a:cubicBezTo>
                  <a:cubicBezTo>
                    <a:pt x="51204" y="16110"/>
                    <a:pt x="43465" y="3601"/>
                    <a:pt x="30956" y="633"/>
                  </a:cubicBezTo>
                  <a:cubicBezTo>
                    <a:pt x="29155" y="205"/>
                    <a:pt x="27353" y="0"/>
                    <a:pt x="25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flipH="1">
              <a:off x="1096050" y="514650"/>
              <a:ext cx="262775" cy="368875"/>
            </a:xfrm>
            <a:custGeom>
              <a:avLst/>
              <a:gdLst/>
              <a:ahLst/>
              <a:cxnLst/>
              <a:rect l="l" t="t" r="r" b="b"/>
              <a:pathLst>
                <a:path w="10511" h="14755" extrusionOk="0">
                  <a:moveTo>
                    <a:pt x="8003" y="0"/>
                  </a:moveTo>
                  <a:cubicBezTo>
                    <a:pt x="2762" y="0"/>
                    <a:pt x="1" y="14755"/>
                    <a:pt x="5623" y="14755"/>
                  </a:cubicBezTo>
                  <a:cubicBezTo>
                    <a:pt x="5705" y="14755"/>
                    <a:pt x="5788" y="14752"/>
                    <a:pt x="5874" y="14745"/>
                  </a:cubicBezTo>
                  <a:cubicBezTo>
                    <a:pt x="8576" y="14545"/>
                    <a:pt x="7275" y="11076"/>
                    <a:pt x="7842" y="7140"/>
                  </a:cubicBezTo>
                  <a:cubicBezTo>
                    <a:pt x="8309" y="3704"/>
                    <a:pt x="10511" y="635"/>
                    <a:pt x="8876" y="135"/>
                  </a:cubicBezTo>
                  <a:cubicBezTo>
                    <a:pt x="8579" y="43"/>
                    <a:pt x="8287" y="0"/>
                    <a:pt x="8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flipH="1">
              <a:off x="1170275" y="605625"/>
              <a:ext cx="127750" cy="179375"/>
            </a:xfrm>
            <a:custGeom>
              <a:avLst/>
              <a:gdLst/>
              <a:ahLst/>
              <a:cxnLst/>
              <a:rect l="l" t="t" r="r" b="b"/>
              <a:pathLst>
                <a:path w="5110" h="7175" extrusionOk="0">
                  <a:moveTo>
                    <a:pt x="3891" y="1"/>
                  </a:moveTo>
                  <a:cubicBezTo>
                    <a:pt x="1356" y="1"/>
                    <a:pt x="1" y="7175"/>
                    <a:pt x="2749" y="7175"/>
                  </a:cubicBezTo>
                  <a:cubicBezTo>
                    <a:pt x="2790" y="7175"/>
                    <a:pt x="2832" y="7173"/>
                    <a:pt x="2875" y="7170"/>
                  </a:cubicBezTo>
                  <a:cubicBezTo>
                    <a:pt x="4176" y="7070"/>
                    <a:pt x="3542" y="5402"/>
                    <a:pt x="3809" y="3467"/>
                  </a:cubicBezTo>
                  <a:cubicBezTo>
                    <a:pt x="4043" y="1800"/>
                    <a:pt x="5110" y="332"/>
                    <a:pt x="4309" y="65"/>
                  </a:cubicBezTo>
                  <a:cubicBezTo>
                    <a:pt x="4167" y="21"/>
                    <a:pt x="4027" y="1"/>
                    <a:pt x="3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 flipH="1">
              <a:off x="805000" y="556350"/>
              <a:ext cx="262700" cy="368875"/>
            </a:xfrm>
            <a:custGeom>
              <a:avLst/>
              <a:gdLst/>
              <a:ahLst/>
              <a:cxnLst/>
              <a:rect l="l" t="t" r="r" b="b"/>
              <a:pathLst>
                <a:path w="10508" h="14755" extrusionOk="0">
                  <a:moveTo>
                    <a:pt x="8005" y="0"/>
                  </a:moveTo>
                  <a:cubicBezTo>
                    <a:pt x="2788" y="0"/>
                    <a:pt x="0" y="14755"/>
                    <a:pt x="5651" y="14755"/>
                  </a:cubicBezTo>
                  <a:cubicBezTo>
                    <a:pt x="5734" y="14755"/>
                    <a:pt x="5818" y="14751"/>
                    <a:pt x="5904" y="14745"/>
                  </a:cubicBezTo>
                  <a:cubicBezTo>
                    <a:pt x="8573" y="14545"/>
                    <a:pt x="7272" y="11076"/>
                    <a:pt x="7839" y="7106"/>
                  </a:cubicBezTo>
                  <a:cubicBezTo>
                    <a:pt x="8339" y="3670"/>
                    <a:pt x="10507" y="635"/>
                    <a:pt x="8873" y="135"/>
                  </a:cubicBezTo>
                  <a:cubicBezTo>
                    <a:pt x="8577" y="43"/>
                    <a:pt x="8287" y="0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 flipH="1">
              <a:off x="878400" y="647325"/>
              <a:ext cx="127925" cy="179350"/>
            </a:xfrm>
            <a:custGeom>
              <a:avLst/>
              <a:gdLst/>
              <a:ahLst/>
              <a:cxnLst/>
              <a:rect l="l" t="t" r="r" b="b"/>
              <a:pathLst>
                <a:path w="5117" h="7174" extrusionOk="0">
                  <a:moveTo>
                    <a:pt x="3892" y="0"/>
                  </a:moveTo>
                  <a:cubicBezTo>
                    <a:pt x="1328" y="0"/>
                    <a:pt x="0" y="7174"/>
                    <a:pt x="2740" y="7174"/>
                  </a:cubicBezTo>
                  <a:cubicBezTo>
                    <a:pt x="2776" y="7174"/>
                    <a:pt x="2812" y="7172"/>
                    <a:pt x="2849" y="7170"/>
                  </a:cubicBezTo>
                  <a:cubicBezTo>
                    <a:pt x="4150" y="7070"/>
                    <a:pt x="3516" y="5369"/>
                    <a:pt x="3816" y="3467"/>
                  </a:cubicBezTo>
                  <a:cubicBezTo>
                    <a:pt x="4050" y="1799"/>
                    <a:pt x="5117" y="298"/>
                    <a:pt x="4316" y="65"/>
                  </a:cubicBezTo>
                  <a:cubicBezTo>
                    <a:pt x="4172" y="21"/>
                    <a:pt x="4030" y="0"/>
                    <a:pt x="3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 flipH="1">
              <a:off x="772900" y="482775"/>
              <a:ext cx="113850" cy="39900"/>
            </a:xfrm>
            <a:custGeom>
              <a:avLst/>
              <a:gdLst/>
              <a:ahLst/>
              <a:cxnLst/>
              <a:rect l="l" t="t" r="r" b="b"/>
              <a:pathLst>
                <a:path w="4554" h="1596" extrusionOk="0">
                  <a:moveTo>
                    <a:pt x="2290" y="0"/>
                  </a:moveTo>
                  <a:cubicBezTo>
                    <a:pt x="1151" y="0"/>
                    <a:pt x="0" y="292"/>
                    <a:pt x="67" y="876"/>
                  </a:cubicBezTo>
                  <a:cubicBezTo>
                    <a:pt x="104" y="1296"/>
                    <a:pt x="1328" y="1596"/>
                    <a:pt x="2473" y="1596"/>
                  </a:cubicBezTo>
                  <a:cubicBezTo>
                    <a:pt x="3421" y="1596"/>
                    <a:pt x="4316" y="1390"/>
                    <a:pt x="4437" y="876"/>
                  </a:cubicBezTo>
                  <a:cubicBezTo>
                    <a:pt x="4554" y="292"/>
                    <a:pt x="3428" y="0"/>
                    <a:pt x="2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1091050" y="420850"/>
              <a:ext cx="114275" cy="39900"/>
            </a:xfrm>
            <a:custGeom>
              <a:avLst/>
              <a:gdLst/>
              <a:ahLst/>
              <a:cxnLst/>
              <a:rect l="l" t="t" r="r" b="b"/>
              <a:pathLst>
                <a:path w="4571" h="1596" extrusionOk="0">
                  <a:moveTo>
                    <a:pt x="2303" y="1"/>
                  </a:moveTo>
                  <a:cubicBezTo>
                    <a:pt x="1160" y="1"/>
                    <a:pt x="1" y="284"/>
                    <a:pt x="68" y="851"/>
                  </a:cubicBezTo>
                  <a:cubicBezTo>
                    <a:pt x="104" y="1288"/>
                    <a:pt x="1321" y="1596"/>
                    <a:pt x="2464" y="1596"/>
                  </a:cubicBezTo>
                  <a:cubicBezTo>
                    <a:pt x="3416" y="1596"/>
                    <a:pt x="4316" y="1382"/>
                    <a:pt x="4437" y="851"/>
                  </a:cubicBezTo>
                  <a:cubicBezTo>
                    <a:pt x="4571" y="284"/>
                    <a:pt x="3445" y="1"/>
                    <a:pt x="2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18275" y="845750"/>
              <a:ext cx="753050" cy="318575"/>
            </a:xfrm>
            <a:custGeom>
              <a:avLst/>
              <a:gdLst/>
              <a:ahLst/>
              <a:cxnLst/>
              <a:rect l="l" t="t" r="r" b="b"/>
              <a:pathLst>
                <a:path w="30122" h="12743" extrusionOk="0">
                  <a:moveTo>
                    <a:pt x="3076" y="1"/>
                  </a:moveTo>
                  <a:cubicBezTo>
                    <a:pt x="2705" y="1"/>
                    <a:pt x="2328" y="75"/>
                    <a:pt x="1968" y="234"/>
                  </a:cubicBezTo>
                  <a:cubicBezTo>
                    <a:pt x="600" y="867"/>
                    <a:pt x="0" y="2469"/>
                    <a:pt x="634" y="3836"/>
                  </a:cubicBezTo>
                  <a:cubicBezTo>
                    <a:pt x="767" y="4136"/>
                    <a:pt x="4270" y="11675"/>
                    <a:pt x="13943" y="12643"/>
                  </a:cubicBezTo>
                  <a:cubicBezTo>
                    <a:pt x="14644" y="12709"/>
                    <a:pt x="15311" y="12743"/>
                    <a:pt x="15945" y="12743"/>
                  </a:cubicBezTo>
                  <a:cubicBezTo>
                    <a:pt x="24851" y="12743"/>
                    <a:pt x="29121" y="6438"/>
                    <a:pt x="29288" y="6138"/>
                  </a:cubicBezTo>
                  <a:cubicBezTo>
                    <a:pt x="30122" y="4904"/>
                    <a:pt x="29788" y="3202"/>
                    <a:pt x="28520" y="2369"/>
                  </a:cubicBezTo>
                  <a:cubicBezTo>
                    <a:pt x="28068" y="2075"/>
                    <a:pt x="27557" y="1934"/>
                    <a:pt x="27050" y="1934"/>
                  </a:cubicBezTo>
                  <a:cubicBezTo>
                    <a:pt x="26175" y="1934"/>
                    <a:pt x="25312" y="2354"/>
                    <a:pt x="24784" y="3136"/>
                  </a:cubicBezTo>
                  <a:cubicBezTo>
                    <a:pt x="24660" y="3322"/>
                    <a:pt x="21857" y="7311"/>
                    <a:pt x="15918" y="7311"/>
                  </a:cubicBezTo>
                  <a:cubicBezTo>
                    <a:pt x="15467" y="7311"/>
                    <a:pt x="14998" y="7288"/>
                    <a:pt x="14510" y="7239"/>
                  </a:cubicBezTo>
                  <a:cubicBezTo>
                    <a:pt x="8039" y="6605"/>
                    <a:pt x="5671" y="1801"/>
                    <a:pt x="5571" y="1568"/>
                  </a:cubicBezTo>
                  <a:cubicBezTo>
                    <a:pt x="5104" y="585"/>
                    <a:pt x="4112" y="1"/>
                    <a:pt x="3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65800" y="887175"/>
              <a:ext cx="658000" cy="235450"/>
            </a:xfrm>
            <a:custGeom>
              <a:avLst/>
              <a:gdLst/>
              <a:ahLst/>
              <a:cxnLst/>
              <a:rect l="l" t="t" r="r" b="b"/>
              <a:pathLst>
                <a:path w="26320" h="9418" extrusionOk="0">
                  <a:moveTo>
                    <a:pt x="1226" y="0"/>
                  </a:moveTo>
                  <a:cubicBezTo>
                    <a:pt x="1075" y="0"/>
                    <a:pt x="918" y="36"/>
                    <a:pt x="768" y="111"/>
                  </a:cubicBezTo>
                  <a:cubicBezTo>
                    <a:pt x="234" y="345"/>
                    <a:pt x="0" y="945"/>
                    <a:pt x="234" y="1479"/>
                  </a:cubicBezTo>
                  <a:cubicBezTo>
                    <a:pt x="367" y="1746"/>
                    <a:pt x="3503" y="8450"/>
                    <a:pt x="12242" y="9318"/>
                  </a:cubicBezTo>
                  <a:cubicBezTo>
                    <a:pt x="12843" y="9384"/>
                    <a:pt x="13477" y="9418"/>
                    <a:pt x="14044" y="9418"/>
                  </a:cubicBezTo>
                  <a:cubicBezTo>
                    <a:pt x="22049" y="9418"/>
                    <a:pt x="25852" y="3814"/>
                    <a:pt x="26019" y="3547"/>
                  </a:cubicBezTo>
                  <a:cubicBezTo>
                    <a:pt x="26319" y="3080"/>
                    <a:pt x="26186" y="2446"/>
                    <a:pt x="25719" y="2113"/>
                  </a:cubicBezTo>
                  <a:cubicBezTo>
                    <a:pt x="25550" y="2004"/>
                    <a:pt x="25355" y="1952"/>
                    <a:pt x="25161" y="1952"/>
                  </a:cubicBezTo>
                  <a:cubicBezTo>
                    <a:pt x="24818" y="1952"/>
                    <a:pt x="24476" y="2114"/>
                    <a:pt x="24284" y="2413"/>
                  </a:cubicBezTo>
                  <a:cubicBezTo>
                    <a:pt x="24129" y="2630"/>
                    <a:pt x="20908" y="7330"/>
                    <a:pt x="14029" y="7330"/>
                  </a:cubicBezTo>
                  <a:cubicBezTo>
                    <a:pt x="13520" y="7330"/>
                    <a:pt x="12992" y="7305"/>
                    <a:pt x="12443" y="7250"/>
                  </a:cubicBezTo>
                  <a:cubicBezTo>
                    <a:pt x="4937" y="6482"/>
                    <a:pt x="2269" y="845"/>
                    <a:pt x="2135" y="611"/>
                  </a:cubicBezTo>
                  <a:cubicBezTo>
                    <a:pt x="1968" y="229"/>
                    <a:pt x="1611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600700" y="1115100"/>
              <a:ext cx="125950" cy="191000"/>
            </a:xfrm>
            <a:custGeom>
              <a:avLst/>
              <a:gdLst/>
              <a:ahLst/>
              <a:cxnLst/>
              <a:rect l="l" t="t" r="r" b="b"/>
              <a:pathLst>
                <a:path w="5038" h="7640" extrusionOk="0">
                  <a:moveTo>
                    <a:pt x="3036" y="1"/>
                  </a:moveTo>
                  <a:lnTo>
                    <a:pt x="1" y="6739"/>
                  </a:lnTo>
                  <a:lnTo>
                    <a:pt x="2002" y="7639"/>
                  </a:lnTo>
                  <a:lnTo>
                    <a:pt x="5038" y="9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568175" y="1146800"/>
              <a:ext cx="191825" cy="127600"/>
            </a:xfrm>
            <a:custGeom>
              <a:avLst/>
              <a:gdLst/>
              <a:ahLst/>
              <a:cxnLst/>
              <a:rect l="l" t="t" r="r" b="b"/>
              <a:pathLst>
                <a:path w="7673" h="5104" extrusionOk="0">
                  <a:moveTo>
                    <a:pt x="935" y="0"/>
                  </a:moveTo>
                  <a:lnTo>
                    <a:pt x="1" y="2068"/>
                  </a:lnTo>
                  <a:lnTo>
                    <a:pt x="6739" y="5104"/>
                  </a:lnTo>
                  <a:lnTo>
                    <a:pt x="7673" y="3036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5"/>
          <p:cNvGrpSpPr/>
          <p:nvPr/>
        </p:nvGrpSpPr>
        <p:grpSpPr>
          <a:xfrm>
            <a:off x="-566914" y="-546731"/>
            <a:ext cx="2261540" cy="2172466"/>
            <a:chOff x="-778756" y="-626600"/>
            <a:chExt cx="2843631" cy="2731630"/>
          </a:xfrm>
        </p:grpSpPr>
        <p:sp>
          <p:nvSpPr>
            <p:cNvPr id="127" name="Google Shape;127;p5"/>
            <p:cNvSpPr/>
            <p:nvPr/>
          </p:nvSpPr>
          <p:spPr>
            <a:xfrm flipH="1">
              <a:off x="-104002" y="-197297"/>
              <a:ext cx="2168877" cy="2302328"/>
            </a:xfrm>
            <a:custGeom>
              <a:avLst/>
              <a:gdLst/>
              <a:ahLst/>
              <a:cxnLst/>
              <a:rect l="l" t="t" r="r" b="b"/>
              <a:pathLst>
                <a:path w="58817" h="62436" extrusionOk="0">
                  <a:moveTo>
                    <a:pt x="58421" y="0"/>
                  </a:moveTo>
                  <a:lnTo>
                    <a:pt x="0" y="2918"/>
                  </a:lnTo>
                  <a:cubicBezTo>
                    <a:pt x="25" y="2918"/>
                    <a:pt x="50" y="2918"/>
                    <a:pt x="74" y="2918"/>
                  </a:cubicBezTo>
                  <a:cubicBezTo>
                    <a:pt x="8253" y="2918"/>
                    <a:pt x="15872" y="12970"/>
                    <a:pt x="17660" y="20183"/>
                  </a:cubicBezTo>
                  <a:cubicBezTo>
                    <a:pt x="19332" y="26900"/>
                    <a:pt x="15654" y="33496"/>
                    <a:pt x="15685" y="40244"/>
                  </a:cubicBezTo>
                  <a:cubicBezTo>
                    <a:pt x="15715" y="52037"/>
                    <a:pt x="24165" y="59849"/>
                    <a:pt x="35381" y="61855"/>
                  </a:cubicBezTo>
                  <a:cubicBezTo>
                    <a:pt x="37385" y="62213"/>
                    <a:pt x="39459" y="62435"/>
                    <a:pt x="41530" y="62435"/>
                  </a:cubicBezTo>
                  <a:cubicBezTo>
                    <a:pt x="44736" y="62435"/>
                    <a:pt x="47935" y="61903"/>
                    <a:pt x="50852" y="60518"/>
                  </a:cubicBezTo>
                  <a:cubicBezTo>
                    <a:pt x="53406" y="59302"/>
                    <a:pt x="58816" y="55594"/>
                    <a:pt x="58391" y="52098"/>
                  </a:cubicBezTo>
                  <a:cubicBezTo>
                    <a:pt x="58299" y="51308"/>
                    <a:pt x="57418" y="50670"/>
                    <a:pt x="57053" y="50001"/>
                  </a:cubicBezTo>
                  <a:cubicBezTo>
                    <a:pt x="54956" y="46110"/>
                    <a:pt x="54196" y="41521"/>
                    <a:pt x="53466" y="37174"/>
                  </a:cubicBezTo>
                  <a:cubicBezTo>
                    <a:pt x="51460" y="24803"/>
                    <a:pt x="52433" y="11429"/>
                    <a:pt x="58482" y="304"/>
                  </a:cubicBezTo>
                  <a:cubicBezTo>
                    <a:pt x="58528" y="412"/>
                    <a:pt x="58549" y="453"/>
                    <a:pt x="58554" y="453"/>
                  </a:cubicBezTo>
                  <a:cubicBezTo>
                    <a:pt x="58568" y="453"/>
                    <a:pt x="58444" y="91"/>
                    <a:pt x="58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flipH="1">
              <a:off x="-564652" y="-626600"/>
              <a:ext cx="2022041" cy="2545739"/>
            </a:xfrm>
            <a:custGeom>
              <a:avLst/>
              <a:gdLst/>
              <a:ahLst/>
              <a:cxnLst/>
              <a:rect l="l" t="t" r="r" b="b"/>
              <a:pathLst>
                <a:path w="54835" h="69037" extrusionOk="0">
                  <a:moveTo>
                    <a:pt x="48452" y="1"/>
                  </a:moveTo>
                  <a:lnTo>
                    <a:pt x="1" y="8268"/>
                  </a:lnTo>
                  <a:cubicBezTo>
                    <a:pt x="180" y="8253"/>
                    <a:pt x="358" y="8246"/>
                    <a:pt x="534" y="8246"/>
                  </a:cubicBezTo>
                  <a:cubicBezTo>
                    <a:pt x="6730" y="8246"/>
                    <a:pt x="11159" y="17408"/>
                    <a:pt x="12311" y="22402"/>
                  </a:cubicBezTo>
                  <a:cubicBezTo>
                    <a:pt x="14013" y="29606"/>
                    <a:pt x="12554" y="37083"/>
                    <a:pt x="10548" y="44074"/>
                  </a:cubicBezTo>
                  <a:cubicBezTo>
                    <a:pt x="8998" y="49424"/>
                    <a:pt x="5989" y="53892"/>
                    <a:pt x="8269" y="59515"/>
                  </a:cubicBezTo>
                  <a:cubicBezTo>
                    <a:pt x="10822" y="65898"/>
                    <a:pt x="15867" y="68756"/>
                    <a:pt x="22342" y="68999"/>
                  </a:cubicBezTo>
                  <a:cubicBezTo>
                    <a:pt x="22969" y="69023"/>
                    <a:pt x="23612" y="69037"/>
                    <a:pt x="24267" y="69037"/>
                  </a:cubicBezTo>
                  <a:cubicBezTo>
                    <a:pt x="30054" y="69037"/>
                    <a:pt x="36745" y="67989"/>
                    <a:pt x="41278" y="64439"/>
                  </a:cubicBezTo>
                  <a:cubicBezTo>
                    <a:pt x="44075" y="62251"/>
                    <a:pt x="46081" y="59424"/>
                    <a:pt x="48026" y="56506"/>
                  </a:cubicBezTo>
                  <a:cubicBezTo>
                    <a:pt x="49546" y="54257"/>
                    <a:pt x="52312" y="51612"/>
                    <a:pt x="53193" y="49029"/>
                  </a:cubicBezTo>
                  <a:cubicBezTo>
                    <a:pt x="53497" y="48239"/>
                    <a:pt x="52981" y="48147"/>
                    <a:pt x="53102" y="47235"/>
                  </a:cubicBezTo>
                  <a:cubicBezTo>
                    <a:pt x="53741" y="42342"/>
                    <a:pt x="54044" y="37296"/>
                    <a:pt x="54288" y="32402"/>
                  </a:cubicBezTo>
                  <a:cubicBezTo>
                    <a:pt x="54622" y="25746"/>
                    <a:pt x="54835" y="19940"/>
                    <a:pt x="53163" y="13496"/>
                  </a:cubicBezTo>
                  <a:cubicBezTo>
                    <a:pt x="51978" y="8998"/>
                    <a:pt x="52008" y="3405"/>
                    <a:pt x="48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 flipH="1">
              <a:off x="-778756" y="-377765"/>
              <a:ext cx="1639831" cy="1761961"/>
            </a:xfrm>
            <a:custGeom>
              <a:avLst/>
              <a:gdLst/>
              <a:ahLst/>
              <a:cxnLst/>
              <a:rect l="l" t="t" r="r" b="b"/>
              <a:pathLst>
                <a:path w="44470" h="47782" extrusionOk="0">
                  <a:moveTo>
                    <a:pt x="39636" y="1"/>
                  </a:moveTo>
                  <a:lnTo>
                    <a:pt x="700" y="2463"/>
                  </a:lnTo>
                  <a:cubicBezTo>
                    <a:pt x="6535" y="5989"/>
                    <a:pt x="1611" y="19515"/>
                    <a:pt x="943" y="24773"/>
                  </a:cubicBezTo>
                  <a:cubicBezTo>
                    <a:pt x="0" y="31946"/>
                    <a:pt x="2007" y="39819"/>
                    <a:pt x="7873" y="44560"/>
                  </a:cubicBezTo>
                  <a:cubicBezTo>
                    <a:pt x="10709" y="46847"/>
                    <a:pt x="13878" y="47782"/>
                    <a:pt x="17130" y="47782"/>
                  </a:cubicBezTo>
                  <a:cubicBezTo>
                    <a:pt x="24860" y="47782"/>
                    <a:pt x="33063" y="42502"/>
                    <a:pt x="38390" y="37539"/>
                  </a:cubicBezTo>
                  <a:cubicBezTo>
                    <a:pt x="40123" y="35898"/>
                    <a:pt x="40609" y="35229"/>
                    <a:pt x="41095" y="33405"/>
                  </a:cubicBezTo>
                  <a:cubicBezTo>
                    <a:pt x="43831" y="22372"/>
                    <a:pt x="44469" y="10457"/>
                    <a:pt x="3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1"/>
          </p:nvPr>
        </p:nvSpPr>
        <p:spPr>
          <a:xfrm>
            <a:off x="1431313" y="3236375"/>
            <a:ext cx="22614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2"/>
          </p:nvPr>
        </p:nvSpPr>
        <p:spPr>
          <a:xfrm>
            <a:off x="1431313" y="2803475"/>
            <a:ext cx="22614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ubTitle" idx="3"/>
          </p:nvPr>
        </p:nvSpPr>
        <p:spPr>
          <a:xfrm>
            <a:off x="5451288" y="3236375"/>
            <a:ext cx="22614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subTitle" idx="4"/>
          </p:nvPr>
        </p:nvSpPr>
        <p:spPr>
          <a:xfrm>
            <a:off x="5451288" y="2803475"/>
            <a:ext cx="22614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1770213" y="474348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1953763" y="281488"/>
            <a:ext cx="130725" cy="82850"/>
          </a:xfrm>
          <a:custGeom>
            <a:avLst/>
            <a:gdLst/>
            <a:ahLst/>
            <a:cxnLst/>
            <a:rect l="l" t="t" r="r" b="b"/>
            <a:pathLst>
              <a:path w="5229" h="3314" extrusionOk="0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3363626">
            <a:off x="477281" y="3389410"/>
            <a:ext cx="382988" cy="370838"/>
          </a:xfrm>
          <a:custGeom>
            <a:avLst/>
            <a:gdLst/>
            <a:ahLst/>
            <a:cxnLst/>
            <a:rect l="l" t="t" r="r" b="b"/>
            <a:pathLst>
              <a:path w="15320" h="14834" extrusionOk="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6594313" y="349713"/>
            <a:ext cx="159600" cy="155375"/>
          </a:xfrm>
          <a:custGeom>
            <a:avLst/>
            <a:gdLst/>
            <a:ahLst/>
            <a:cxnLst/>
            <a:rect l="l" t="t" r="r" b="b"/>
            <a:pathLst>
              <a:path w="6384" h="6215" extrusionOk="0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3934563" y="192413"/>
            <a:ext cx="152775" cy="157300"/>
          </a:xfrm>
          <a:custGeom>
            <a:avLst/>
            <a:gdLst/>
            <a:ahLst/>
            <a:cxnLst/>
            <a:rect l="l" t="t" r="r" b="b"/>
            <a:pathLst>
              <a:path w="6111" h="6292" extrusionOk="0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8183725" y="4603988"/>
            <a:ext cx="157300" cy="149725"/>
          </a:xfrm>
          <a:custGeom>
            <a:avLst/>
            <a:gdLst/>
            <a:ahLst/>
            <a:cxnLst/>
            <a:rect l="l" t="t" r="r" b="b"/>
            <a:pathLst>
              <a:path w="6292" h="5989" extrusionOk="0">
                <a:moveTo>
                  <a:pt x="3161" y="0"/>
                </a:moveTo>
                <a:lnTo>
                  <a:pt x="2189" y="1976"/>
                </a:lnTo>
                <a:lnTo>
                  <a:pt x="0" y="2280"/>
                </a:lnTo>
                <a:lnTo>
                  <a:pt x="1581" y="3830"/>
                </a:lnTo>
                <a:lnTo>
                  <a:pt x="1216" y="5988"/>
                </a:lnTo>
                <a:lnTo>
                  <a:pt x="3161" y="4955"/>
                </a:lnTo>
                <a:lnTo>
                  <a:pt x="5107" y="5988"/>
                </a:lnTo>
                <a:lnTo>
                  <a:pt x="4711" y="3830"/>
                </a:lnTo>
                <a:lnTo>
                  <a:pt x="6292" y="2280"/>
                </a:lnTo>
                <a:lnTo>
                  <a:pt x="4134" y="1976"/>
                </a:lnTo>
                <a:lnTo>
                  <a:pt x="3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30763" y="2192013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8341025" y="3563275"/>
            <a:ext cx="89700" cy="129975"/>
          </a:xfrm>
          <a:custGeom>
            <a:avLst/>
            <a:gdLst/>
            <a:ahLst/>
            <a:cxnLst/>
            <a:rect l="l" t="t" r="r" b="b"/>
            <a:pathLst>
              <a:path w="3588" h="5199" extrusionOk="0">
                <a:moveTo>
                  <a:pt x="1429" y="1"/>
                </a:moveTo>
                <a:lnTo>
                  <a:pt x="0" y="670"/>
                </a:lnTo>
                <a:lnTo>
                  <a:pt x="2128" y="5199"/>
                </a:lnTo>
                <a:lnTo>
                  <a:pt x="3587" y="4499"/>
                </a:lnTo>
                <a:lnTo>
                  <a:pt x="14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4629538" y="4698650"/>
            <a:ext cx="164150" cy="160375"/>
          </a:xfrm>
          <a:custGeom>
            <a:avLst/>
            <a:gdLst/>
            <a:ahLst/>
            <a:cxnLst/>
            <a:rect l="l" t="t" r="r" b="b"/>
            <a:pathLst>
              <a:path w="6566" h="6415" extrusionOk="0">
                <a:moveTo>
                  <a:pt x="2452" y="1"/>
                </a:moveTo>
                <a:cubicBezTo>
                  <a:pt x="2396" y="1"/>
                  <a:pt x="2338" y="9"/>
                  <a:pt x="2280" y="24"/>
                </a:cubicBezTo>
                <a:cubicBezTo>
                  <a:pt x="1945" y="146"/>
                  <a:pt x="1763" y="480"/>
                  <a:pt x="1885" y="815"/>
                </a:cubicBezTo>
                <a:lnTo>
                  <a:pt x="2492" y="2790"/>
                </a:lnTo>
                <a:lnTo>
                  <a:pt x="517" y="3429"/>
                </a:lnTo>
                <a:cubicBezTo>
                  <a:pt x="182" y="3550"/>
                  <a:pt x="0" y="3885"/>
                  <a:pt x="122" y="4219"/>
                </a:cubicBezTo>
                <a:cubicBezTo>
                  <a:pt x="194" y="4483"/>
                  <a:pt x="436" y="4652"/>
                  <a:pt x="699" y="4652"/>
                </a:cubicBezTo>
                <a:cubicBezTo>
                  <a:pt x="769" y="4652"/>
                  <a:pt x="841" y="4640"/>
                  <a:pt x="912" y="4614"/>
                </a:cubicBezTo>
                <a:lnTo>
                  <a:pt x="2888" y="4006"/>
                </a:lnTo>
                <a:lnTo>
                  <a:pt x="3526" y="5982"/>
                </a:lnTo>
                <a:cubicBezTo>
                  <a:pt x="3598" y="6246"/>
                  <a:pt x="3840" y="6415"/>
                  <a:pt x="4103" y="6415"/>
                </a:cubicBezTo>
                <a:cubicBezTo>
                  <a:pt x="4174" y="6415"/>
                  <a:pt x="4246" y="6403"/>
                  <a:pt x="4316" y="6377"/>
                </a:cubicBezTo>
                <a:cubicBezTo>
                  <a:pt x="4651" y="6286"/>
                  <a:pt x="4833" y="5921"/>
                  <a:pt x="4711" y="5587"/>
                </a:cubicBezTo>
                <a:lnTo>
                  <a:pt x="4073" y="3611"/>
                </a:lnTo>
                <a:lnTo>
                  <a:pt x="6049" y="2973"/>
                </a:lnTo>
                <a:cubicBezTo>
                  <a:pt x="6383" y="2882"/>
                  <a:pt x="6566" y="2517"/>
                  <a:pt x="6474" y="2182"/>
                </a:cubicBezTo>
                <a:cubicBezTo>
                  <a:pt x="6374" y="1932"/>
                  <a:pt x="6129" y="1764"/>
                  <a:pt x="5859" y="1764"/>
                </a:cubicBezTo>
                <a:cubicBezTo>
                  <a:pt x="5801" y="1764"/>
                  <a:pt x="5743" y="1771"/>
                  <a:pt x="5684" y="1787"/>
                </a:cubicBezTo>
                <a:lnTo>
                  <a:pt x="3708" y="2426"/>
                </a:lnTo>
                <a:lnTo>
                  <a:pt x="3070" y="450"/>
                </a:lnTo>
                <a:cubicBezTo>
                  <a:pt x="2969" y="174"/>
                  <a:pt x="2724" y="1"/>
                  <a:pt x="24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3060863" y="4529138"/>
            <a:ext cx="157325" cy="149725"/>
          </a:xfrm>
          <a:custGeom>
            <a:avLst/>
            <a:gdLst/>
            <a:ahLst/>
            <a:cxnLst/>
            <a:rect l="l" t="t" r="r" b="b"/>
            <a:pathLst>
              <a:path w="6293" h="5989" extrusionOk="0">
                <a:moveTo>
                  <a:pt x="3162" y="1"/>
                </a:moveTo>
                <a:lnTo>
                  <a:pt x="2189" y="1977"/>
                </a:lnTo>
                <a:lnTo>
                  <a:pt x="0" y="2281"/>
                </a:lnTo>
                <a:lnTo>
                  <a:pt x="1581" y="3831"/>
                </a:lnTo>
                <a:lnTo>
                  <a:pt x="1186" y="5989"/>
                </a:lnTo>
                <a:lnTo>
                  <a:pt x="1186" y="5989"/>
                </a:lnTo>
                <a:lnTo>
                  <a:pt x="3162" y="4955"/>
                </a:lnTo>
                <a:lnTo>
                  <a:pt x="5107" y="5989"/>
                </a:lnTo>
                <a:lnTo>
                  <a:pt x="5107" y="5989"/>
                </a:lnTo>
                <a:lnTo>
                  <a:pt x="4712" y="3831"/>
                </a:lnTo>
                <a:lnTo>
                  <a:pt x="6292" y="2281"/>
                </a:lnTo>
                <a:lnTo>
                  <a:pt x="4134" y="1977"/>
                </a:lnTo>
                <a:lnTo>
                  <a:pt x="3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8804750" y="445013"/>
            <a:ext cx="131500" cy="71450"/>
          </a:xfrm>
          <a:custGeom>
            <a:avLst/>
            <a:gdLst/>
            <a:ahLst/>
            <a:cxnLst/>
            <a:rect l="l" t="t" r="r" b="b"/>
            <a:pathLst>
              <a:path w="5260" h="2858" extrusionOk="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3"/>
          <p:cNvGrpSpPr/>
          <p:nvPr/>
        </p:nvGrpSpPr>
        <p:grpSpPr>
          <a:xfrm>
            <a:off x="-505287" y="-747740"/>
            <a:ext cx="2976764" cy="1899573"/>
            <a:chOff x="-505272" y="-747714"/>
            <a:chExt cx="3536189" cy="2256561"/>
          </a:xfrm>
        </p:grpSpPr>
        <p:sp>
          <p:nvSpPr>
            <p:cNvPr id="266" name="Google Shape;266;p13"/>
            <p:cNvSpPr/>
            <p:nvPr/>
          </p:nvSpPr>
          <p:spPr>
            <a:xfrm>
              <a:off x="-505272" y="-182438"/>
              <a:ext cx="3446361" cy="1691285"/>
            </a:xfrm>
            <a:custGeom>
              <a:avLst/>
              <a:gdLst/>
              <a:ahLst/>
              <a:cxnLst/>
              <a:rect l="l" t="t" r="r" b="b"/>
              <a:pathLst>
                <a:path w="95626" h="46928" extrusionOk="0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-304810" y="-515463"/>
              <a:ext cx="3326961" cy="1757419"/>
            </a:xfrm>
            <a:custGeom>
              <a:avLst/>
              <a:gdLst/>
              <a:ahLst/>
              <a:cxnLst/>
              <a:rect l="l" t="t" r="r" b="b"/>
              <a:pathLst>
                <a:path w="92313" h="48763" extrusionOk="0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-96671" y="-747714"/>
              <a:ext cx="3127587" cy="1739399"/>
            </a:xfrm>
            <a:custGeom>
              <a:avLst/>
              <a:gdLst/>
              <a:ahLst/>
              <a:cxnLst/>
              <a:rect l="l" t="t" r="r" b="b"/>
              <a:pathLst>
                <a:path w="86781" h="48263" extrusionOk="0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13"/>
          <p:cNvSpPr/>
          <p:nvPr/>
        </p:nvSpPr>
        <p:spPr>
          <a:xfrm rot="10783079" flipH="1">
            <a:off x="6619069" y="4423641"/>
            <a:ext cx="2969840" cy="1393294"/>
          </a:xfrm>
          <a:custGeom>
            <a:avLst/>
            <a:gdLst/>
            <a:ahLst/>
            <a:cxnLst/>
            <a:rect l="l" t="t" r="r" b="b"/>
            <a:pathLst>
              <a:path w="66446" h="31173" extrusionOk="0">
                <a:moveTo>
                  <a:pt x="60393" y="1"/>
                </a:moveTo>
                <a:cubicBezTo>
                  <a:pt x="58167" y="1"/>
                  <a:pt x="52844" y="2075"/>
                  <a:pt x="51218" y="2351"/>
                </a:cubicBezTo>
                <a:cubicBezTo>
                  <a:pt x="48313" y="2824"/>
                  <a:pt x="45402" y="3047"/>
                  <a:pt x="42493" y="3047"/>
                </a:cubicBezTo>
                <a:cubicBezTo>
                  <a:pt x="38675" y="3047"/>
                  <a:pt x="34860" y="2663"/>
                  <a:pt x="31065" y="1956"/>
                </a:cubicBezTo>
                <a:cubicBezTo>
                  <a:pt x="26639" y="1086"/>
                  <a:pt x="22464" y="285"/>
                  <a:pt x="18006" y="285"/>
                </a:cubicBezTo>
                <a:cubicBezTo>
                  <a:pt x="17321" y="285"/>
                  <a:pt x="16629" y="304"/>
                  <a:pt x="15928" y="345"/>
                </a:cubicBezTo>
                <a:cubicBezTo>
                  <a:pt x="13679" y="497"/>
                  <a:pt x="7539" y="375"/>
                  <a:pt x="5715" y="2229"/>
                </a:cubicBezTo>
                <a:lnTo>
                  <a:pt x="1" y="14661"/>
                </a:lnTo>
                <a:cubicBezTo>
                  <a:pt x="4074" y="14935"/>
                  <a:pt x="5898" y="21257"/>
                  <a:pt x="10001" y="22533"/>
                </a:cubicBezTo>
                <a:cubicBezTo>
                  <a:pt x="10927" y="22825"/>
                  <a:pt x="11835" y="22945"/>
                  <a:pt x="12732" y="22945"/>
                </a:cubicBezTo>
                <a:cubicBezTo>
                  <a:pt x="16222" y="22945"/>
                  <a:pt x="19541" y="21139"/>
                  <a:pt x="23071" y="20679"/>
                </a:cubicBezTo>
                <a:cubicBezTo>
                  <a:pt x="23452" y="20631"/>
                  <a:pt x="23824" y="20608"/>
                  <a:pt x="24188" y="20608"/>
                </a:cubicBezTo>
                <a:cubicBezTo>
                  <a:pt x="31375" y="20608"/>
                  <a:pt x="35705" y="29586"/>
                  <a:pt x="43284" y="30801"/>
                </a:cubicBezTo>
                <a:cubicBezTo>
                  <a:pt x="44808" y="31049"/>
                  <a:pt x="46291" y="31172"/>
                  <a:pt x="47720" y="31172"/>
                </a:cubicBezTo>
                <a:cubicBezTo>
                  <a:pt x="57671" y="31172"/>
                  <a:pt x="65075" y="25215"/>
                  <a:pt x="66112" y="14053"/>
                </a:cubicBezTo>
                <a:cubicBezTo>
                  <a:pt x="66446" y="10527"/>
                  <a:pt x="65169" y="1378"/>
                  <a:pt x="60975" y="71"/>
                </a:cubicBezTo>
                <a:cubicBezTo>
                  <a:pt x="60819" y="23"/>
                  <a:pt x="60622" y="1"/>
                  <a:pt x="60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"/>
          <p:cNvSpPr/>
          <p:nvPr/>
        </p:nvSpPr>
        <p:spPr>
          <a:xfrm rot="10783079" flipH="1">
            <a:off x="6716641" y="4682651"/>
            <a:ext cx="2597615" cy="1327189"/>
          </a:xfrm>
          <a:custGeom>
            <a:avLst/>
            <a:gdLst/>
            <a:ahLst/>
            <a:cxnLst/>
            <a:rect l="l" t="t" r="r" b="b"/>
            <a:pathLst>
              <a:path w="58118" h="29694" extrusionOk="0">
                <a:moveTo>
                  <a:pt x="56537" y="0"/>
                </a:moveTo>
                <a:lnTo>
                  <a:pt x="5259" y="304"/>
                </a:lnTo>
                <a:lnTo>
                  <a:pt x="5259" y="304"/>
                </a:lnTo>
                <a:cubicBezTo>
                  <a:pt x="1" y="4620"/>
                  <a:pt x="153" y="16049"/>
                  <a:pt x="7570" y="17751"/>
                </a:cubicBezTo>
                <a:cubicBezTo>
                  <a:pt x="8392" y="17939"/>
                  <a:pt x="9203" y="18016"/>
                  <a:pt x="10004" y="18016"/>
                </a:cubicBezTo>
                <a:cubicBezTo>
                  <a:pt x="13609" y="18016"/>
                  <a:pt x="17015" y="16457"/>
                  <a:pt x="20428" y="16457"/>
                </a:cubicBezTo>
                <a:cubicBezTo>
                  <a:pt x="22140" y="16457"/>
                  <a:pt x="23853" y="16849"/>
                  <a:pt x="25594" y="18025"/>
                </a:cubicBezTo>
                <a:cubicBezTo>
                  <a:pt x="30154" y="21095"/>
                  <a:pt x="31977" y="26323"/>
                  <a:pt x="37388" y="28481"/>
                </a:cubicBezTo>
                <a:cubicBezTo>
                  <a:pt x="39378" y="29265"/>
                  <a:pt x="41641" y="29693"/>
                  <a:pt x="43911" y="29693"/>
                </a:cubicBezTo>
                <a:cubicBezTo>
                  <a:pt x="48504" y="29693"/>
                  <a:pt x="53123" y="27939"/>
                  <a:pt x="55564" y="23830"/>
                </a:cubicBezTo>
                <a:cubicBezTo>
                  <a:pt x="58118" y="19544"/>
                  <a:pt x="56598" y="14620"/>
                  <a:pt x="55868" y="10091"/>
                </a:cubicBezTo>
                <a:cubicBezTo>
                  <a:pt x="55443" y="7295"/>
                  <a:pt x="54926" y="2097"/>
                  <a:pt x="565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2" hasCustomPrompt="1"/>
          </p:nvPr>
        </p:nvSpPr>
        <p:spPr>
          <a:xfrm>
            <a:off x="854475" y="1658688"/>
            <a:ext cx="1026900" cy="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1"/>
          </p:nvPr>
        </p:nvSpPr>
        <p:spPr>
          <a:xfrm>
            <a:off x="2033777" y="2026700"/>
            <a:ext cx="25383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subTitle" idx="3"/>
          </p:nvPr>
        </p:nvSpPr>
        <p:spPr>
          <a:xfrm>
            <a:off x="2033777" y="1593800"/>
            <a:ext cx="25383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4" hasCustomPrompt="1"/>
          </p:nvPr>
        </p:nvSpPr>
        <p:spPr>
          <a:xfrm>
            <a:off x="4724475" y="1658700"/>
            <a:ext cx="10269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5"/>
          </p:nvPr>
        </p:nvSpPr>
        <p:spPr>
          <a:xfrm>
            <a:off x="5903777" y="2026700"/>
            <a:ext cx="25383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6"/>
          </p:nvPr>
        </p:nvSpPr>
        <p:spPr>
          <a:xfrm>
            <a:off x="5903777" y="1593800"/>
            <a:ext cx="25383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title" idx="7" hasCustomPrompt="1"/>
          </p:nvPr>
        </p:nvSpPr>
        <p:spPr>
          <a:xfrm>
            <a:off x="854475" y="3331175"/>
            <a:ext cx="10269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8"/>
          </p:nvPr>
        </p:nvSpPr>
        <p:spPr>
          <a:xfrm>
            <a:off x="2033777" y="3690425"/>
            <a:ext cx="25383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9"/>
          </p:nvPr>
        </p:nvSpPr>
        <p:spPr>
          <a:xfrm>
            <a:off x="2033777" y="3257525"/>
            <a:ext cx="25383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4475" y="3331175"/>
            <a:ext cx="10269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14"/>
          </p:nvPr>
        </p:nvSpPr>
        <p:spPr>
          <a:xfrm>
            <a:off x="5903777" y="3690425"/>
            <a:ext cx="25383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15"/>
          </p:nvPr>
        </p:nvSpPr>
        <p:spPr>
          <a:xfrm>
            <a:off x="5903777" y="3257525"/>
            <a:ext cx="25383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4" name="Google Shape;284;p13"/>
          <p:cNvGrpSpPr/>
          <p:nvPr/>
        </p:nvGrpSpPr>
        <p:grpSpPr>
          <a:xfrm>
            <a:off x="7484200" y="158825"/>
            <a:ext cx="1263425" cy="1215625"/>
            <a:chOff x="1556275" y="2369925"/>
            <a:chExt cx="1263425" cy="1215625"/>
          </a:xfrm>
        </p:grpSpPr>
        <p:sp>
          <p:nvSpPr>
            <p:cNvPr id="285" name="Google Shape;285;p13"/>
            <p:cNvSpPr/>
            <p:nvPr/>
          </p:nvSpPr>
          <p:spPr>
            <a:xfrm>
              <a:off x="1556275" y="2369925"/>
              <a:ext cx="1263425" cy="1142150"/>
            </a:xfrm>
            <a:custGeom>
              <a:avLst/>
              <a:gdLst/>
              <a:ahLst/>
              <a:cxnLst/>
              <a:rect l="l" t="t" r="r" b="b"/>
              <a:pathLst>
                <a:path w="50537" h="45686" extrusionOk="0">
                  <a:moveTo>
                    <a:pt x="26018" y="1"/>
                  </a:moveTo>
                  <a:cubicBezTo>
                    <a:pt x="22844" y="1"/>
                    <a:pt x="19688" y="593"/>
                    <a:pt x="16779" y="1757"/>
                  </a:cubicBezTo>
                  <a:cubicBezTo>
                    <a:pt x="12310" y="3558"/>
                    <a:pt x="8407" y="6660"/>
                    <a:pt x="6005" y="11030"/>
                  </a:cubicBezTo>
                  <a:cubicBezTo>
                    <a:pt x="1" y="21905"/>
                    <a:pt x="3036" y="37182"/>
                    <a:pt x="13877" y="43220"/>
                  </a:cubicBezTo>
                  <a:cubicBezTo>
                    <a:pt x="16937" y="44910"/>
                    <a:pt x="20291" y="45685"/>
                    <a:pt x="23664" y="45685"/>
                  </a:cubicBezTo>
                  <a:cubicBezTo>
                    <a:pt x="32280" y="45685"/>
                    <a:pt x="41028" y="40627"/>
                    <a:pt x="45367" y="32813"/>
                  </a:cubicBezTo>
                  <a:cubicBezTo>
                    <a:pt x="50537" y="23473"/>
                    <a:pt x="49369" y="12631"/>
                    <a:pt x="42031" y="5927"/>
                  </a:cubicBezTo>
                  <a:cubicBezTo>
                    <a:pt x="40830" y="4826"/>
                    <a:pt x="39462" y="3858"/>
                    <a:pt x="37928" y="3025"/>
                  </a:cubicBezTo>
                  <a:cubicBezTo>
                    <a:pt x="34259" y="993"/>
                    <a:pt x="30124" y="1"/>
                    <a:pt x="26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1757250" y="2865450"/>
              <a:ext cx="917350" cy="477800"/>
            </a:xfrm>
            <a:custGeom>
              <a:avLst/>
              <a:gdLst/>
              <a:ahLst/>
              <a:cxnLst/>
              <a:rect l="l" t="t" r="r" b="b"/>
              <a:pathLst>
                <a:path w="36694" h="19112" extrusionOk="0">
                  <a:moveTo>
                    <a:pt x="6127" y="0"/>
                  </a:moveTo>
                  <a:cubicBezTo>
                    <a:pt x="4873" y="0"/>
                    <a:pt x="3517" y="568"/>
                    <a:pt x="2002" y="2017"/>
                  </a:cubicBezTo>
                  <a:cubicBezTo>
                    <a:pt x="1" y="3985"/>
                    <a:pt x="1235" y="12992"/>
                    <a:pt x="9641" y="17094"/>
                  </a:cubicBezTo>
                  <a:cubicBezTo>
                    <a:pt x="11509" y="17995"/>
                    <a:pt x="13711" y="18662"/>
                    <a:pt x="16279" y="18962"/>
                  </a:cubicBezTo>
                  <a:cubicBezTo>
                    <a:pt x="17098" y="19064"/>
                    <a:pt x="17891" y="19112"/>
                    <a:pt x="18658" y="19112"/>
                  </a:cubicBezTo>
                  <a:cubicBezTo>
                    <a:pt x="21671" y="19112"/>
                    <a:pt x="24286" y="18371"/>
                    <a:pt x="26520" y="17228"/>
                  </a:cubicBezTo>
                  <a:cubicBezTo>
                    <a:pt x="33658" y="13525"/>
                    <a:pt x="36694" y="5486"/>
                    <a:pt x="35226" y="3018"/>
                  </a:cubicBezTo>
                  <a:cubicBezTo>
                    <a:pt x="34921" y="2498"/>
                    <a:pt x="34423" y="2276"/>
                    <a:pt x="33779" y="2276"/>
                  </a:cubicBezTo>
                  <a:cubicBezTo>
                    <a:pt x="33226" y="2276"/>
                    <a:pt x="32564" y="2440"/>
                    <a:pt x="31824" y="2718"/>
                  </a:cubicBezTo>
                  <a:cubicBezTo>
                    <a:pt x="30623" y="3151"/>
                    <a:pt x="29255" y="3852"/>
                    <a:pt x="27754" y="4586"/>
                  </a:cubicBezTo>
                  <a:cubicBezTo>
                    <a:pt x="24837" y="6087"/>
                    <a:pt x="21607" y="7756"/>
                    <a:pt x="19024" y="7756"/>
                  </a:cubicBezTo>
                  <a:cubicBezTo>
                    <a:pt x="18565" y="7756"/>
                    <a:pt x="18126" y="7703"/>
                    <a:pt x="17714" y="7588"/>
                  </a:cubicBezTo>
                  <a:cubicBezTo>
                    <a:pt x="15645" y="7054"/>
                    <a:pt x="13844" y="5219"/>
                    <a:pt x="12076" y="3518"/>
                  </a:cubicBezTo>
                  <a:cubicBezTo>
                    <a:pt x="10742" y="2251"/>
                    <a:pt x="9441" y="1050"/>
                    <a:pt x="8007" y="416"/>
                  </a:cubicBezTo>
                  <a:cubicBezTo>
                    <a:pt x="7402" y="154"/>
                    <a:pt x="6778" y="0"/>
                    <a:pt x="6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1999100" y="3193550"/>
              <a:ext cx="537900" cy="392000"/>
            </a:xfrm>
            <a:custGeom>
              <a:avLst/>
              <a:gdLst/>
              <a:ahLst/>
              <a:cxnLst/>
              <a:rect l="l" t="t" r="r" b="b"/>
              <a:pathLst>
                <a:path w="21516" h="15680" extrusionOk="0">
                  <a:moveTo>
                    <a:pt x="9756" y="1"/>
                  </a:moveTo>
                  <a:cubicBezTo>
                    <a:pt x="4938" y="1"/>
                    <a:pt x="1803" y="2043"/>
                    <a:pt x="0" y="3970"/>
                  </a:cubicBezTo>
                  <a:cubicBezTo>
                    <a:pt x="1835" y="4871"/>
                    <a:pt x="4037" y="5538"/>
                    <a:pt x="6605" y="5838"/>
                  </a:cubicBezTo>
                  <a:cubicBezTo>
                    <a:pt x="6605" y="5838"/>
                    <a:pt x="7574" y="15679"/>
                    <a:pt x="12806" y="15679"/>
                  </a:cubicBezTo>
                  <a:cubicBezTo>
                    <a:pt x="12980" y="15679"/>
                    <a:pt x="13159" y="15668"/>
                    <a:pt x="13343" y="15645"/>
                  </a:cubicBezTo>
                  <a:cubicBezTo>
                    <a:pt x="19348" y="14912"/>
                    <a:pt x="21516" y="9007"/>
                    <a:pt x="18113" y="3370"/>
                  </a:cubicBezTo>
                  <a:cubicBezTo>
                    <a:pt x="16746" y="1102"/>
                    <a:pt x="13477" y="201"/>
                    <a:pt x="10842" y="34"/>
                  </a:cubicBezTo>
                  <a:cubicBezTo>
                    <a:pt x="10470" y="12"/>
                    <a:pt x="10109" y="1"/>
                    <a:pt x="9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126700" y="3161875"/>
              <a:ext cx="208500" cy="165975"/>
            </a:xfrm>
            <a:custGeom>
              <a:avLst/>
              <a:gdLst/>
              <a:ahLst/>
              <a:cxnLst/>
              <a:rect l="l" t="t" r="r" b="b"/>
              <a:pathLst>
                <a:path w="8340" h="6639" extrusionOk="0">
                  <a:moveTo>
                    <a:pt x="3603" y="0"/>
                  </a:moveTo>
                  <a:lnTo>
                    <a:pt x="0" y="734"/>
                  </a:lnTo>
                  <a:cubicBezTo>
                    <a:pt x="0" y="734"/>
                    <a:pt x="7139" y="1235"/>
                    <a:pt x="7706" y="6638"/>
                  </a:cubicBezTo>
                  <a:cubicBezTo>
                    <a:pt x="8339" y="734"/>
                    <a:pt x="3603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1914875" y="2875825"/>
              <a:ext cx="144300" cy="137375"/>
            </a:xfrm>
            <a:custGeom>
              <a:avLst/>
              <a:gdLst/>
              <a:ahLst/>
              <a:cxnLst/>
              <a:rect l="l" t="t" r="r" b="b"/>
              <a:pathLst>
                <a:path w="5772" h="5495" extrusionOk="0">
                  <a:moveTo>
                    <a:pt x="1735" y="1"/>
                  </a:moveTo>
                  <a:cubicBezTo>
                    <a:pt x="901" y="1502"/>
                    <a:pt x="0" y="3937"/>
                    <a:pt x="1768" y="5171"/>
                  </a:cubicBezTo>
                  <a:cubicBezTo>
                    <a:pt x="2105" y="5396"/>
                    <a:pt x="2441" y="5494"/>
                    <a:pt x="2770" y="5494"/>
                  </a:cubicBezTo>
                  <a:cubicBezTo>
                    <a:pt x="3907" y="5494"/>
                    <a:pt x="4969" y="4319"/>
                    <a:pt x="5771" y="3103"/>
                  </a:cubicBezTo>
                  <a:cubicBezTo>
                    <a:pt x="4437" y="1836"/>
                    <a:pt x="3136" y="635"/>
                    <a:pt x="1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451925" y="2933375"/>
              <a:ext cx="106775" cy="95275"/>
            </a:xfrm>
            <a:custGeom>
              <a:avLst/>
              <a:gdLst/>
              <a:ahLst/>
              <a:cxnLst/>
              <a:rect l="l" t="t" r="r" b="b"/>
              <a:pathLst>
                <a:path w="4271" h="3811" extrusionOk="0">
                  <a:moveTo>
                    <a:pt x="4037" y="1"/>
                  </a:moveTo>
                  <a:lnTo>
                    <a:pt x="4037" y="1"/>
                  </a:lnTo>
                  <a:cubicBezTo>
                    <a:pt x="2836" y="434"/>
                    <a:pt x="1468" y="1135"/>
                    <a:pt x="0" y="1869"/>
                  </a:cubicBezTo>
                  <a:cubicBezTo>
                    <a:pt x="392" y="2860"/>
                    <a:pt x="1028" y="3811"/>
                    <a:pt x="1941" y="3811"/>
                  </a:cubicBezTo>
                  <a:cubicBezTo>
                    <a:pt x="2195" y="3811"/>
                    <a:pt x="2471" y="3737"/>
                    <a:pt x="2769" y="3570"/>
                  </a:cubicBezTo>
                  <a:cubicBezTo>
                    <a:pt x="4237" y="2769"/>
                    <a:pt x="4270" y="1168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804800" y="2679850"/>
              <a:ext cx="115100" cy="115950"/>
            </a:xfrm>
            <a:custGeom>
              <a:avLst/>
              <a:gdLst/>
              <a:ahLst/>
              <a:cxnLst/>
              <a:rect l="l" t="t" r="r" b="b"/>
              <a:pathLst>
                <a:path w="4604" h="4638" extrusionOk="0">
                  <a:moveTo>
                    <a:pt x="2302" y="1"/>
                  </a:moveTo>
                  <a:cubicBezTo>
                    <a:pt x="1034" y="1"/>
                    <a:pt x="0" y="1035"/>
                    <a:pt x="0" y="2336"/>
                  </a:cubicBezTo>
                  <a:cubicBezTo>
                    <a:pt x="0" y="3603"/>
                    <a:pt x="1034" y="4638"/>
                    <a:pt x="2302" y="4638"/>
                  </a:cubicBezTo>
                  <a:cubicBezTo>
                    <a:pt x="3569" y="4638"/>
                    <a:pt x="4604" y="3603"/>
                    <a:pt x="4604" y="2336"/>
                  </a:cubicBezTo>
                  <a:cubicBezTo>
                    <a:pt x="4604" y="1035"/>
                    <a:pt x="3569" y="1"/>
                    <a:pt x="2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821475" y="2697375"/>
              <a:ext cx="81750" cy="81750"/>
            </a:xfrm>
            <a:custGeom>
              <a:avLst/>
              <a:gdLst/>
              <a:ahLst/>
              <a:cxnLst/>
              <a:rect l="l" t="t" r="r" b="b"/>
              <a:pathLst>
                <a:path w="3270" h="3270" extrusionOk="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6"/>
                    <a:pt x="734" y="3269"/>
                    <a:pt x="1635" y="3269"/>
                  </a:cubicBezTo>
                  <a:cubicBezTo>
                    <a:pt x="2536" y="3269"/>
                    <a:pt x="3269" y="2536"/>
                    <a:pt x="3269" y="1635"/>
                  </a:cubicBezTo>
                  <a:cubicBezTo>
                    <a:pt x="3269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2589525" y="2738225"/>
              <a:ext cx="115925" cy="115125"/>
            </a:xfrm>
            <a:custGeom>
              <a:avLst/>
              <a:gdLst/>
              <a:ahLst/>
              <a:cxnLst/>
              <a:rect l="l" t="t" r="r" b="b"/>
              <a:pathLst>
                <a:path w="4637" h="4605" extrusionOk="0">
                  <a:moveTo>
                    <a:pt x="2302" y="1"/>
                  </a:moveTo>
                  <a:cubicBezTo>
                    <a:pt x="1034" y="1"/>
                    <a:pt x="0" y="1035"/>
                    <a:pt x="0" y="2303"/>
                  </a:cubicBezTo>
                  <a:cubicBezTo>
                    <a:pt x="0" y="3570"/>
                    <a:pt x="1034" y="4604"/>
                    <a:pt x="2302" y="4604"/>
                  </a:cubicBezTo>
                  <a:cubicBezTo>
                    <a:pt x="3570" y="4604"/>
                    <a:pt x="4637" y="3570"/>
                    <a:pt x="4637" y="2303"/>
                  </a:cubicBezTo>
                  <a:cubicBezTo>
                    <a:pt x="4637" y="1035"/>
                    <a:pt x="3570" y="1"/>
                    <a:pt x="2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2606200" y="2754925"/>
              <a:ext cx="81750" cy="81750"/>
            </a:xfrm>
            <a:custGeom>
              <a:avLst/>
              <a:gdLst/>
              <a:ahLst/>
              <a:cxnLst/>
              <a:rect l="l" t="t" r="r" b="b"/>
              <a:pathLst>
                <a:path w="3270" h="3270" extrusionOk="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269"/>
                    <a:pt x="1635" y="3269"/>
                  </a:cubicBezTo>
                  <a:cubicBezTo>
                    <a:pt x="2536" y="3269"/>
                    <a:pt x="3269" y="2535"/>
                    <a:pt x="3269" y="1635"/>
                  </a:cubicBezTo>
                  <a:cubicBezTo>
                    <a:pt x="3269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1975750" y="2369925"/>
              <a:ext cx="631300" cy="257450"/>
            </a:xfrm>
            <a:custGeom>
              <a:avLst/>
              <a:gdLst/>
              <a:ahLst/>
              <a:cxnLst/>
              <a:rect l="l" t="t" r="r" b="b"/>
              <a:pathLst>
                <a:path w="25252" h="10298" extrusionOk="0">
                  <a:moveTo>
                    <a:pt x="9253" y="1"/>
                  </a:moveTo>
                  <a:cubicBezTo>
                    <a:pt x="6072" y="1"/>
                    <a:pt x="2909" y="593"/>
                    <a:pt x="0" y="1757"/>
                  </a:cubicBezTo>
                  <a:cubicBezTo>
                    <a:pt x="1492" y="5336"/>
                    <a:pt x="5057" y="10297"/>
                    <a:pt x="13311" y="10297"/>
                  </a:cubicBezTo>
                  <a:cubicBezTo>
                    <a:pt x="13366" y="10297"/>
                    <a:pt x="13421" y="10297"/>
                    <a:pt x="13477" y="10296"/>
                  </a:cubicBezTo>
                  <a:cubicBezTo>
                    <a:pt x="19748" y="10263"/>
                    <a:pt x="23284" y="8128"/>
                    <a:pt x="25252" y="5927"/>
                  </a:cubicBezTo>
                  <a:cubicBezTo>
                    <a:pt x="24051" y="4826"/>
                    <a:pt x="22683" y="3858"/>
                    <a:pt x="21182" y="3025"/>
                  </a:cubicBezTo>
                  <a:cubicBezTo>
                    <a:pt x="17514" y="993"/>
                    <a:pt x="13367" y="1"/>
                    <a:pt x="9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13"/>
          <p:cNvSpPr/>
          <p:nvPr/>
        </p:nvSpPr>
        <p:spPr>
          <a:xfrm flipH="1">
            <a:off x="8644288" y="3658263"/>
            <a:ext cx="152775" cy="157325"/>
          </a:xfrm>
          <a:custGeom>
            <a:avLst/>
            <a:gdLst/>
            <a:ahLst/>
            <a:cxnLst/>
            <a:rect l="l" t="t" r="r" b="b"/>
            <a:pathLst>
              <a:path w="6111" h="6293" extrusionOk="0">
                <a:moveTo>
                  <a:pt x="2068" y="1"/>
                </a:moveTo>
                <a:lnTo>
                  <a:pt x="1885" y="2189"/>
                </a:lnTo>
                <a:lnTo>
                  <a:pt x="1" y="3314"/>
                </a:lnTo>
                <a:lnTo>
                  <a:pt x="2037" y="4135"/>
                </a:lnTo>
                <a:lnTo>
                  <a:pt x="2493" y="6293"/>
                </a:lnTo>
                <a:lnTo>
                  <a:pt x="3922" y="4621"/>
                </a:lnTo>
                <a:lnTo>
                  <a:pt x="6110" y="4834"/>
                </a:lnTo>
                <a:lnTo>
                  <a:pt x="6110" y="4834"/>
                </a:lnTo>
                <a:lnTo>
                  <a:pt x="4955" y="2980"/>
                </a:lnTo>
                <a:lnTo>
                  <a:pt x="5837" y="973"/>
                </a:lnTo>
                <a:lnTo>
                  <a:pt x="3709" y="1490"/>
                </a:lnTo>
                <a:lnTo>
                  <a:pt x="206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 flipH="1">
            <a:off x="8516200" y="1631225"/>
            <a:ext cx="89700" cy="129950"/>
          </a:xfrm>
          <a:custGeom>
            <a:avLst/>
            <a:gdLst/>
            <a:ahLst/>
            <a:cxnLst/>
            <a:rect l="l" t="t" r="r" b="b"/>
            <a:pathLst>
              <a:path w="3588" h="5198" extrusionOk="0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 flipH="1">
            <a:off x="3069638" y="153238"/>
            <a:ext cx="152775" cy="157300"/>
          </a:xfrm>
          <a:custGeom>
            <a:avLst/>
            <a:gdLst/>
            <a:ahLst/>
            <a:cxnLst/>
            <a:rect l="l" t="t" r="r" b="b"/>
            <a:pathLst>
              <a:path w="6111" h="6292" extrusionOk="0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/>
          <p:nvPr/>
        </p:nvSpPr>
        <p:spPr>
          <a:xfrm flipH="1">
            <a:off x="5540538" y="166900"/>
            <a:ext cx="89675" cy="129975"/>
          </a:xfrm>
          <a:custGeom>
            <a:avLst/>
            <a:gdLst/>
            <a:ahLst/>
            <a:cxnLst/>
            <a:rect l="l" t="t" r="r" b="b"/>
            <a:pathLst>
              <a:path w="3587" h="5199" extrusionOk="0">
                <a:moveTo>
                  <a:pt x="1459" y="1"/>
                </a:moveTo>
                <a:lnTo>
                  <a:pt x="0" y="700"/>
                </a:lnTo>
                <a:lnTo>
                  <a:pt x="2128" y="5199"/>
                </a:lnTo>
                <a:lnTo>
                  <a:pt x="3587" y="4530"/>
                </a:lnTo>
                <a:lnTo>
                  <a:pt x="14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 flipH="1">
            <a:off x="1313513" y="4800500"/>
            <a:ext cx="130750" cy="126925"/>
          </a:xfrm>
          <a:custGeom>
            <a:avLst/>
            <a:gdLst/>
            <a:ahLst/>
            <a:cxnLst/>
            <a:rect l="l" t="t" r="r" b="b"/>
            <a:pathLst>
              <a:path w="5230" h="5077" extrusionOk="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/>
          <p:nvPr/>
        </p:nvSpPr>
        <p:spPr>
          <a:xfrm flipH="1">
            <a:off x="481400" y="1664113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 flipH="1">
            <a:off x="732100" y="253500"/>
            <a:ext cx="130725" cy="71450"/>
          </a:xfrm>
          <a:custGeom>
            <a:avLst/>
            <a:gdLst/>
            <a:ahLst/>
            <a:cxnLst/>
            <a:rect l="l" t="t" r="r" b="b"/>
            <a:pathLst>
              <a:path w="5229" h="2858" extrusionOk="0">
                <a:moveTo>
                  <a:pt x="395" y="1"/>
                </a:moveTo>
                <a:lnTo>
                  <a:pt x="0" y="1551"/>
                </a:lnTo>
                <a:lnTo>
                  <a:pt x="4803" y="2858"/>
                </a:lnTo>
                <a:lnTo>
                  <a:pt x="5228" y="1277"/>
                </a:lnTo>
                <a:lnTo>
                  <a:pt x="3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/>
          <p:nvPr/>
        </p:nvSpPr>
        <p:spPr>
          <a:xfrm flipH="1">
            <a:off x="3688400" y="4604000"/>
            <a:ext cx="130725" cy="82850"/>
          </a:xfrm>
          <a:custGeom>
            <a:avLst/>
            <a:gdLst/>
            <a:ahLst/>
            <a:cxnLst/>
            <a:rect l="l" t="t" r="r" b="b"/>
            <a:pathLst>
              <a:path w="5229" h="3314" extrusionOk="0">
                <a:moveTo>
                  <a:pt x="4651" y="0"/>
                </a:moveTo>
                <a:lnTo>
                  <a:pt x="1" y="1793"/>
                </a:lnTo>
                <a:lnTo>
                  <a:pt x="578" y="3313"/>
                </a:lnTo>
                <a:lnTo>
                  <a:pt x="5229" y="1520"/>
                </a:lnTo>
                <a:lnTo>
                  <a:pt x="46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3"/>
          <p:cNvSpPr/>
          <p:nvPr/>
        </p:nvSpPr>
        <p:spPr>
          <a:xfrm rot="-3363626" flipH="1">
            <a:off x="138606" y="3457635"/>
            <a:ext cx="382988" cy="370838"/>
          </a:xfrm>
          <a:custGeom>
            <a:avLst/>
            <a:gdLst/>
            <a:ahLst/>
            <a:cxnLst/>
            <a:rect l="l" t="t" r="r" b="b"/>
            <a:pathLst>
              <a:path w="15320" h="14834" extrusionOk="0">
                <a:moveTo>
                  <a:pt x="3100" y="0"/>
                </a:moveTo>
                <a:lnTo>
                  <a:pt x="0" y="5259"/>
                </a:lnTo>
                <a:lnTo>
                  <a:pt x="7082" y="12858"/>
                </a:lnTo>
                <a:lnTo>
                  <a:pt x="9970" y="9392"/>
                </a:lnTo>
                <a:lnTo>
                  <a:pt x="15319" y="14833"/>
                </a:lnTo>
                <a:lnTo>
                  <a:pt x="15319" y="14833"/>
                </a:lnTo>
                <a:lnTo>
                  <a:pt x="10395" y="3101"/>
                </a:lnTo>
                <a:lnTo>
                  <a:pt x="7021" y="7234"/>
                </a:lnTo>
                <a:lnTo>
                  <a:pt x="31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"/>
          <p:cNvSpPr/>
          <p:nvPr/>
        </p:nvSpPr>
        <p:spPr>
          <a:xfrm flipH="1">
            <a:off x="5872313" y="4686850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0" y="3892"/>
                </a:lnTo>
                <a:lnTo>
                  <a:pt x="1246" y="4895"/>
                </a:lnTo>
                <a:lnTo>
                  <a:pt x="4377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"/>
          <p:cNvSpPr/>
          <p:nvPr/>
        </p:nvSpPr>
        <p:spPr>
          <a:xfrm flipH="1">
            <a:off x="7672875" y="4515450"/>
            <a:ext cx="49400" cy="49425"/>
          </a:xfrm>
          <a:custGeom>
            <a:avLst/>
            <a:gdLst/>
            <a:ahLst/>
            <a:cxnLst/>
            <a:rect l="l" t="t" r="r" b="b"/>
            <a:pathLst>
              <a:path w="1976" h="1977" extrusionOk="0">
                <a:moveTo>
                  <a:pt x="1003" y="1"/>
                </a:moveTo>
                <a:cubicBezTo>
                  <a:pt x="456" y="1"/>
                  <a:pt x="0" y="457"/>
                  <a:pt x="0" y="973"/>
                </a:cubicBezTo>
                <a:cubicBezTo>
                  <a:pt x="0" y="1520"/>
                  <a:pt x="456" y="1976"/>
                  <a:pt x="1003" y="1976"/>
                </a:cubicBezTo>
                <a:cubicBezTo>
                  <a:pt x="1520" y="1976"/>
                  <a:pt x="1976" y="1520"/>
                  <a:pt x="1976" y="973"/>
                </a:cubicBezTo>
                <a:cubicBezTo>
                  <a:pt x="1976" y="457"/>
                  <a:pt x="1520" y="1"/>
                  <a:pt x="100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5"/>
          <p:cNvGrpSpPr/>
          <p:nvPr/>
        </p:nvGrpSpPr>
        <p:grpSpPr>
          <a:xfrm rot="9634107">
            <a:off x="7106364" y="3600675"/>
            <a:ext cx="2648843" cy="1690316"/>
            <a:chOff x="-505272" y="-747714"/>
            <a:chExt cx="3536189" cy="2256561"/>
          </a:xfrm>
        </p:grpSpPr>
        <p:sp>
          <p:nvSpPr>
            <p:cNvPr id="353" name="Google Shape;353;p15"/>
            <p:cNvSpPr/>
            <p:nvPr/>
          </p:nvSpPr>
          <p:spPr>
            <a:xfrm>
              <a:off x="-505272" y="-182438"/>
              <a:ext cx="3446361" cy="1691285"/>
            </a:xfrm>
            <a:custGeom>
              <a:avLst/>
              <a:gdLst/>
              <a:ahLst/>
              <a:cxnLst/>
              <a:rect l="l" t="t" r="r" b="b"/>
              <a:pathLst>
                <a:path w="95626" h="46928" extrusionOk="0">
                  <a:moveTo>
                    <a:pt x="84744" y="1"/>
                  </a:moveTo>
                  <a:cubicBezTo>
                    <a:pt x="62067" y="31056"/>
                    <a:pt x="41931" y="38818"/>
                    <a:pt x="27464" y="38818"/>
                  </a:cubicBezTo>
                  <a:cubicBezTo>
                    <a:pt x="17110" y="38818"/>
                    <a:pt x="9660" y="34842"/>
                    <a:pt x="6262" y="32585"/>
                  </a:cubicBezTo>
                  <a:cubicBezTo>
                    <a:pt x="5656" y="32176"/>
                    <a:pt x="4966" y="31977"/>
                    <a:pt x="4282" y="31977"/>
                  </a:cubicBezTo>
                  <a:cubicBezTo>
                    <a:pt x="3489" y="31977"/>
                    <a:pt x="2704" y="32245"/>
                    <a:pt x="2067" y="32767"/>
                  </a:cubicBezTo>
                  <a:lnTo>
                    <a:pt x="1854" y="32949"/>
                  </a:lnTo>
                  <a:cubicBezTo>
                    <a:pt x="0" y="34439"/>
                    <a:pt x="122" y="37266"/>
                    <a:pt x="2067" y="38633"/>
                  </a:cubicBezTo>
                  <a:cubicBezTo>
                    <a:pt x="10591" y="44530"/>
                    <a:pt x="19193" y="46927"/>
                    <a:pt x="27547" y="46927"/>
                  </a:cubicBezTo>
                  <a:cubicBezTo>
                    <a:pt x="63939" y="46927"/>
                    <a:pt x="95625" y="1429"/>
                    <a:pt x="95625" y="1429"/>
                  </a:cubicBezTo>
                  <a:lnTo>
                    <a:pt x="847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-304810" y="-515463"/>
              <a:ext cx="3326961" cy="1757419"/>
            </a:xfrm>
            <a:custGeom>
              <a:avLst/>
              <a:gdLst/>
              <a:ahLst/>
              <a:cxnLst/>
              <a:rect l="l" t="t" r="r" b="b"/>
              <a:pathLst>
                <a:path w="92313" h="48763" extrusionOk="0">
                  <a:moveTo>
                    <a:pt x="80732" y="0"/>
                  </a:moveTo>
                  <a:cubicBezTo>
                    <a:pt x="54545" y="33215"/>
                    <a:pt x="33804" y="40611"/>
                    <a:pt x="20535" y="40611"/>
                  </a:cubicBezTo>
                  <a:cubicBezTo>
                    <a:pt x="13489" y="40611"/>
                    <a:pt x="8549" y="38526"/>
                    <a:pt x="6019" y="37113"/>
                  </a:cubicBezTo>
                  <a:cubicBezTo>
                    <a:pt x="5495" y="36820"/>
                    <a:pt x="4918" y="36676"/>
                    <a:pt x="4341" y="36676"/>
                  </a:cubicBezTo>
                  <a:cubicBezTo>
                    <a:pt x="3545" y="36676"/>
                    <a:pt x="2750" y="36949"/>
                    <a:pt x="2098" y="37478"/>
                  </a:cubicBezTo>
                  <a:lnTo>
                    <a:pt x="1916" y="37630"/>
                  </a:lnTo>
                  <a:cubicBezTo>
                    <a:pt x="1" y="39150"/>
                    <a:pt x="213" y="42159"/>
                    <a:pt x="2311" y="43405"/>
                  </a:cubicBezTo>
                  <a:cubicBezTo>
                    <a:pt x="8646" y="47173"/>
                    <a:pt x="15196" y="48763"/>
                    <a:pt x="21740" y="48763"/>
                  </a:cubicBezTo>
                  <a:cubicBezTo>
                    <a:pt x="57116" y="48763"/>
                    <a:pt x="92312" y="2310"/>
                    <a:pt x="92312" y="2310"/>
                  </a:cubicBezTo>
                  <a:lnTo>
                    <a:pt x="80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-96671" y="-747714"/>
              <a:ext cx="3127587" cy="1739399"/>
            </a:xfrm>
            <a:custGeom>
              <a:avLst/>
              <a:gdLst/>
              <a:ahLst/>
              <a:cxnLst/>
              <a:rect l="l" t="t" r="r" b="b"/>
              <a:pathLst>
                <a:path w="86781" h="48263" extrusionOk="0">
                  <a:moveTo>
                    <a:pt x="78543" y="0"/>
                  </a:moveTo>
                  <a:cubicBezTo>
                    <a:pt x="49690" y="34152"/>
                    <a:pt x="28880" y="41134"/>
                    <a:pt x="16677" y="41134"/>
                  </a:cubicBezTo>
                  <a:cubicBezTo>
                    <a:pt x="11449" y="41134"/>
                    <a:pt x="7800" y="39852"/>
                    <a:pt x="5776" y="38876"/>
                  </a:cubicBezTo>
                  <a:cubicBezTo>
                    <a:pt x="5294" y="38635"/>
                    <a:pt x="4773" y="38518"/>
                    <a:pt x="4254" y="38518"/>
                  </a:cubicBezTo>
                  <a:cubicBezTo>
                    <a:pt x="3465" y="38518"/>
                    <a:pt x="2679" y="38789"/>
                    <a:pt x="2037" y="39302"/>
                  </a:cubicBezTo>
                  <a:cubicBezTo>
                    <a:pt x="1" y="40943"/>
                    <a:pt x="396" y="44135"/>
                    <a:pt x="2767" y="45259"/>
                  </a:cubicBezTo>
                  <a:cubicBezTo>
                    <a:pt x="7169" y="47347"/>
                    <a:pt x="11751" y="48263"/>
                    <a:pt x="16405" y="48263"/>
                  </a:cubicBezTo>
                  <a:cubicBezTo>
                    <a:pt x="49770" y="48263"/>
                    <a:pt x="86781" y="1186"/>
                    <a:pt x="86781" y="1186"/>
                  </a:cubicBezTo>
                  <a:lnTo>
                    <a:pt x="78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15"/>
          <p:cNvGrpSpPr/>
          <p:nvPr/>
        </p:nvGrpSpPr>
        <p:grpSpPr>
          <a:xfrm flipH="1">
            <a:off x="6657089" y="-792706"/>
            <a:ext cx="2795934" cy="1995358"/>
            <a:chOff x="-614874" y="-730680"/>
            <a:chExt cx="3476233" cy="2480863"/>
          </a:xfrm>
        </p:grpSpPr>
        <p:sp>
          <p:nvSpPr>
            <p:cNvPr id="357" name="Google Shape;357;p15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avLst/>
              <a:gdLst/>
              <a:ahLst/>
              <a:cxnLst/>
              <a:rect l="l" t="t" r="r" b="b"/>
              <a:pathLst>
                <a:path w="66446" h="31173" extrusionOk="0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avLst/>
              <a:gdLst/>
              <a:ahLst/>
              <a:cxnLst/>
              <a:rect l="l" t="t" r="r" b="b"/>
              <a:pathLst>
                <a:path w="58118" h="29694" extrusionOk="0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avLst/>
              <a:gdLst/>
              <a:ahLst/>
              <a:cxnLst/>
              <a:rect l="l" t="t" r="r" b="b"/>
              <a:pathLst>
                <a:path w="44166" h="25606" extrusionOk="0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15"/>
          <p:cNvGrpSpPr/>
          <p:nvPr/>
        </p:nvGrpSpPr>
        <p:grpSpPr>
          <a:xfrm>
            <a:off x="-536660" y="3692368"/>
            <a:ext cx="2499766" cy="1716362"/>
            <a:chOff x="-366650" y="3879589"/>
            <a:chExt cx="2217874" cy="1522813"/>
          </a:xfrm>
        </p:grpSpPr>
        <p:sp>
          <p:nvSpPr>
            <p:cNvPr id="361" name="Google Shape;361;p15"/>
            <p:cNvSpPr/>
            <p:nvPr/>
          </p:nvSpPr>
          <p:spPr>
            <a:xfrm flipH="1">
              <a:off x="-151836" y="3879589"/>
              <a:ext cx="2003060" cy="1421015"/>
            </a:xfrm>
            <a:custGeom>
              <a:avLst/>
              <a:gdLst/>
              <a:ahLst/>
              <a:cxnLst/>
              <a:rect l="l" t="t" r="r" b="b"/>
              <a:pathLst>
                <a:path w="70580" h="50071" extrusionOk="0">
                  <a:moveTo>
                    <a:pt x="56456" y="0"/>
                  </a:moveTo>
                  <a:cubicBezTo>
                    <a:pt x="51484" y="0"/>
                    <a:pt x="46327" y="1621"/>
                    <a:pt x="43011" y="4781"/>
                  </a:cubicBezTo>
                  <a:cubicBezTo>
                    <a:pt x="36385" y="11103"/>
                    <a:pt x="38999" y="22106"/>
                    <a:pt x="31856" y="27638"/>
                  </a:cubicBezTo>
                  <a:cubicBezTo>
                    <a:pt x="26202" y="32015"/>
                    <a:pt x="19849" y="30101"/>
                    <a:pt x="13618" y="31164"/>
                  </a:cubicBezTo>
                  <a:cubicBezTo>
                    <a:pt x="3952" y="32836"/>
                    <a:pt x="1" y="40617"/>
                    <a:pt x="214" y="49706"/>
                  </a:cubicBezTo>
                  <a:lnTo>
                    <a:pt x="67935" y="50070"/>
                  </a:lnTo>
                  <a:cubicBezTo>
                    <a:pt x="69911" y="40283"/>
                    <a:pt x="70458" y="29462"/>
                    <a:pt x="70549" y="19553"/>
                  </a:cubicBezTo>
                  <a:cubicBezTo>
                    <a:pt x="70580" y="14933"/>
                    <a:pt x="66659" y="9705"/>
                    <a:pt x="68969" y="5845"/>
                  </a:cubicBezTo>
                  <a:cubicBezTo>
                    <a:pt x="70033" y="4082"/>
                    <a:pt x="65686" y="2197"/>
                    <a:pt x="64257" y="1529"/>
                  </a:cubicBezTo>
                  <a:cubicBezTo>
                    <a:pt x="61949" y="505"/>
                    <a:pt x="59231" y="0"/>
                    <a:pt x="56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 flipH="1">
              <a:off x="-366650" y="4307700"/>
              <a:ext cx="1704588" cy="1094702"/>
            </a:xfrm>
            <a:custGeom>
              <a:avLst/>
              <a:gdLst/>
              <a:ahLst/>
              <a:cxnLst/>
              <a:rect l="l" t="t" r="r" b="b"/>
              <a:pathLst>
                <a:path w="60063" h="38573" extrusionOk="0">
                  <a:moveTo>
                    <a:pt x="53010" y="0"/>
                  </a:moveTo>
                  <a:cubicBezTo>
                    <a:pt x="47539" y="1368"/>
                    <a:pt x="41004" y="1155"/>
                    <a:pt x="36597" y="5228"/>
                  </a:cubicBezTo>
                  <a:cubicBezTo>
                    <a:pt x="33588" y="7994"/>
                    <a:pt x="31612" y="11854"/>
                    <a:pt x="28116" y="14012"/>
                  </a:cubicBezTo>
                  <a:cubicBezTo>
                    <a:pt x="23162" y="17052"/>
                    <a:pt x="16505" y="15958"/>
                    <a:pt x="11095" y="17660"/>
                  </a:cubicBezTo>
                  <a:cubicBezTo>
                    <a:pt x="4347" y="19757"/>
                    <a:pt x="730" y="26566"/>
                    <a:pt x="0" y="34985"/>
                  </a:cubicBezTo>
                  <a:lnTo>
                    <a:pt x="50275" y="38572"/>
                  </a:lnTo>
                  <a:cubicBezTo>
                    <a:pt x="53527" y="38359"/>
                    <a:pt x="57418" y="33800"/>
                    <a:pt x="58482" y="30973"/>
                  </a:cubicBezTo>
                  <a:cubicBezTo>
                    <a:pt x="60062" y="26839"/>
                    <a:pt x="58512" y="20335"/>
                    <a:pt x="57813" y="16110"/>
                  </a:cubicBezTo>
                  <a:cubicBezTo>
                    <a:pt x="57083" y="11520"/>
                    <a:pt x="55776" y="5532"/>
                    <a:pt x="52980" y="1611"/>
                  </a:cubicBezTo>
                  <a:cubicBezTo>
                    <a:pt x="52615" y="1064"/>
                    <a:pt x="52950" y="304"/>
                    <a:pt x="53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5"/>
          <p:cNvSpPr txBox="1">
            <a:spLocks noGrp="1"/>
          </p:cNvSpPr>
          <p:nvPr>
            <p:ph type="title"/>
          </p:nvPr>
        </p:nvSpPr>
        <p:spPr>
          <a:xfrm>
            <a:off x="3483225" y="1843900"/>
            <a:ext cx="3781800" cy="6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4" name="Google Shape;364;p15"/>
          <p:cNvSpPr txBox="1">
            <a:spLocks noGrp="1"/>
          </p:cNvSpPr>
          <p:nvPr>
            <p:ph type="title" idx="2" hasCustomPrompt="1"/>
          </p:nvPr>
        </p:nvSpPr>
        <p:spPr>
          <a:xfrm>
            <a:off x="1943177" y="2166000"/>
            <a:ext cx="1144500" cy="81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3483225" y="2659125"/>
            <a:ext cx="3611400" cy="640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6" name="Google Shape;366;p15"/>
          <p:cNvSpPr/>
          <p:nvPr/>
        </p:nvSpPr>
        <p:spPr>
          <a:xfrm>
            <a:off x="2836688" y="4515200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637025" y="720175"/>
            <a:ext cx="130725" cy="130725"/>
          </a:xfrm>
          <a:custGeom>
            <a:avLst/>
            <a:gdLst/>
            <a:ahLst/>
            <a:cxnLst/>
            <a:rect l="l" t="t" r="r" b="b"/>
            <a:pathLst>
              <a:path w="5229" h="5229" extrusionOk="0">
                <a:moveTo>
                  <a:pt x="2615" y="1"/>
                </a:moveTo>
                <a:cubicBezTo>
                  <a:pt x="1186" y="1"/>
                  <a:pt x="1" y="1156"/>
                  <a:pt x="1" y="2615"/>
                </a:cubicBezTo>
                <a:cubicBezTo>
                  <a:pt x="1" y="4043"/>
                  <a:pt x="1186" y="5229"/>
                  <a:pt x="2615" y="5229"/>
                </a:cubicBezTo>
                <a:cubicBezTo>
                  <a:pt x="4074" y="5229"/>
                  <a:pt x="5229" y="4043"/>
                  <a:pt x="5229" y="2615"/>
                </a:cubicBezTo>
                <a:cubicBezTo>
                  <a:pt x="5229" y="1156"/>
                  <a:pt x="4074" y="1"/>
                  <a:pt x="2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6116613" y="403050"/>
            <a:ext cx="159600" cy="155375"/>
          </a:xfrm>
          <a:custGeom>
            <a:avLst/>
            <a:gdLst/>
            <a:ahLst/>
            <a:cxnLst/>
            <a:rect l="l" t="t" r="r" b="b"/>
            <a:pathLst>
              <a:path w="6384" h="6215" extrusionOk="0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5"/>
          <p:cNvSpPr/>
          <p:nvPr/>
        </p:nvSpPr>
        <p:spPr>
          <a:xfrm>
            <a:off x="3545738" y="245738"/>
            <a:ext cx="152775" cy="157300"/>
          </a:xfrm>
          <a:custGeom>
            <a:avLst/>
            <a:gdLst/>
            <a:ahLst/>
            <a:cxnLst/>
            <a:rect l="l" t="t" r="r" b="b"/>
            <a:pathLst>
              <a:path w="6111" h="6292" extrusionOk="0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5"/>
          <p:cNvSpPr/>
          <p:nvPr/>
        </p:nvSpPr>
        <p:spPr>
          <a:xfrm>
            <a:off x="8594750" y="4703963"/>
            <a:ext cx="157300" cy="149725"/>
          </a:xfrm>
          <a:custGeom>
            <a:avLst/>
            <a:gdLst/>
            <a:ahLst/>
            <a:cxnLst/>
            <a:rect l="l" t="t" r="r" b="b"/>
            <a:pathLst>
              <a:path w="6292" h="5989" extrusionOk="0">
                <a:moveTo>
                  <a:pt x="3161" y="0"/>
                </a:moveTo>
                <a:lnTo>
                  <a:pt x="2189" y="1976"/>
                </a:lnTo>
                <a:lnTo>
                  <a:pt x="0" y="2280"/>
                </a:lnTo>
                <a:lnTo>
                  <a:pt x="1581" y="3830"/>
                </a:lnTo>
                <a:lnTo>
                  <a:pt x="1216" y="5988"/>
                </a:lnTo>
                <a:lnTo>
                  <a:pt x="3161" y="4955"/>
                </a:lnTo>
                <a:lnTo>
                  <a:pt x="5107" y="5988"/>
                </a:lnTo>
                <a:lnTo>
                  <a:pt x="4711" y="3830"/>
                </a:lnTo>
                <a:lnTo>
                  <a:pt x="6292" y="2280"/>
                </a:lnTo>
                <a:lnTo>
                  <a:pt x="4134" y="1976"/>
                </a:lnTo>
                <a:lnTo>
                  <a:pt x="3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5"/>
          <p:cNvSpPr/>
          <p:nvPr/>
        </p:nvSpPr>
        <p:spPr>
          <a:xfrm>
            <a:off x="8376038" y="2659113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5"/>
          <p:cNvSpPr/>
          <p:nvPr/>
        </p:nvSpPr>
        <p:spPr>
          <a:xfrm>
            <a:off x="6457438" y="4378288"/>
            <a:ext cx="82850" cy="82850"/>
          </a:xfrm>
          <a:custGeom>
            <a:avLst/>
            <a:gdLst/>
            <a:ahLst/>
            <a:cxnLst/>
            <a:rect l="l" t="t" r="r" b="b"/>
            <a:pathLst>
              <a:path w="3314" h="3314" extrusionOk="0">
                <a:moveTo>
                  <a:pt x="1672" y="1"/>
                </a:moveTo>
                <a:cubicBezTo>
                  <a:pt x="760" y="1"/>
                  <a:pt x="0" y="730"/>
                  <a:pt x="0" y="1642"/>
                </a:cubicBezTo>
                <a:cubicBezTo>
                  <a:pt x="0" y="2554"/>
                  <a:pt x="760" y="3314"/>
                  <a:pt x="1672" y="3314"/>
                </a:cubicBezTo>
                <a:cubicBezTo>
                  <a:pt x="2584" y="3314"/>
                  <a:pt x="3313" y="2554"/>
                  <a:pt x="3313" y="1642"/>
                </a:cubicBezTo>
                <a:cubicBezTo>
                  <a:pt x="3313" y="730"/>
                  <a:pt x="2584" y="1"/>
                  <a:pt x="16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5"/>
          <p:cNvSpPr/>
          <p:nvPr/>
        </p:nvSpPr>
        <p:spPr>
          <a:xfrm>
            <a:off x="4629538" y="4698650"/>
            <a:ext cx="164150" cy="160375"/>
          </a:xfrm>
          <a:custGeom>
            <a:avLst/>
            <a:gdLst/>
            <a:ahLst/>
            <a:cxnLst/>
            <a:rect l="l" t="t" r="r" b="b"/>
            <a:pathLst>
              <a:path w="6566" h="6415" extrusionOk="0">
                <a:moveTo>
                  <a:pt x="2452" y="1"/>
                </a:moveTo>
                <a:cubicBezTo>
                  <a:pt x="2396" y="1"/>
                  <a:pt x="2338" y="9"/>
                  <a:pt x="2280" y="24"/>
                </a:cubicBezTo>
                <a:cubicBezTo>
                  <a:pt x="1945" y="146"/>
                  <a:pt x="1763" y="480"/>
                  <a:pt x="1885" y="815"/>
                </a:cubicBezTo>
                <a:lnTo>
                  <a:pt x="2492" y="2790"/>
                </a:lnTo>
                <a:lnTo>
                  <a:pt x="517" y="3429"/>
                </a:lnTo>
                <a:cubicBezTo>
                  <a:pt x="182" y="3550"/>
                  <a:pt x="0" y="3885"/>
                  <a:pt x="122" y="4219"/>
                </a:cubicBezTo>
                <a:cubicBezTo>
                  <a:pt x="194" y="4483"/>
                  <a:pt x="436" y="4652"/>
                  <a:pt x="699" y="4652"/>
                </a:cubicBezTo>
                <a:cubicBezTo>
                  <a:pt x="769" y="4652"/>
                  <a:pt x="841" y="4640"/>
                  <a:pt x="912" y="4614"/>
                </a:cubicBezTo>
                <a:lnTo>
                  <a:pt x="2888" y="4006"/>
                </a:lnTo>
                <a:lnTo>
                  <a:pt x="3526" y="5982"/>
                </a:lnTo>
                <a:cubicBezTo>
                  <a:pt x="3598" y="6246"/>
                  <a:pt x="3840" y="6415"/>
                  <a:pt x="4103" y="6415"/>
                </a:cubicBezTo>
                <a:cubicBezTo>
                  <a:pt x="4174" y="6415"/>
                  <a:pt x="4246" y="6403"/>
                  <a:pt x="4316" y="6377"/>
                </a:cubicBezTo>
                <a:cubicBezTo>
                  <a:pt x="4651" y="6286"/>
                  <a:pt x="4833" y="5921"/>
                  <a:pt x="4711" y="5587"/>
                </a:cubicBezTo>
                <a:lnTo>
                  <a:pt x="4073" y="3611"/>
                </a:lnTo>
                <a:lnTo>
                  <a:pt x="6049" y="2973"/>
                </a:lnTo>
                <a:cubicBezTo>
                  <a:pt x="6383" y="2882"/>
                  <a:pt x="6566" y="2517"/>
                  <a:pt x="6474" y="2182"/>
                </a:cubicBezTo>
                <a:cubicBezTo>
                  <a:pt x="6374" y="1932"/>
                  <a:pt x="6129" y="1764"/>
                  <a:pt x="5859" y="1764"/>
                </a:cubicBezTo>
                <a:cubicBezTo>
                  <a:pt x="5801" y="1764"/>
                  <a:pt x="5743" y="1771"/>
                  <a:pt x="5684" y="1787"/>
                </a:cubicBezTo>
                <a:lnTo>
                  <a:pt x="3708" y="2426"/>
                </a:lnTo>
                <a:lnTo>
                  <a:pt x="3070" y="450"/>
                </a:lnTo>
                <a:cubicBezTo>
                  <a:pt x="2969" y="174"/>
                  <a:pt x="2724" y="1"/>
                  <a:pt x="24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5"/>
          <p:cNvSpPr/>
          <p:nvPr/>
        </p:nvSpPr>
        <p:spPr>
          <a:xfrm>
            <a:off x="364188" y="2977488"/>
            <a:ext cx="89700" cy="129950"/>
          </a:xfrm>
          <a:custGeom>
            <a:avLst/>
            <a:gdLst/>
            <a:ahLst/>
            <a:cxnLst/>
            <a:rect l="l" t="t" r="r" b="b"/>
            <a:pathLst>
              <a:path w="3588" h="5198" extrusionOk="0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1_1_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"/>
          <p:cNvSpPr txBox="1">
            <a:spLocks noGrp="1"/>
          </p:cNvSpPr>
          <p:nvPr>
            <p:ph type="title"/>
          </p:nvPr>
        </p:nvSpPr>
        <p:spPr>
          <a:xfrm>
            <a:off x="713213" y="2203383"/>
            <a:ext cx="3781800" cy="16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3" name="Google Shape;403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851863" y="784687"/>
            <a:ext cx="1504500" cy="10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1"/>
          </p:nvPr>
        </p:nvSpPr>
        <p:spPr>
          <a:xfrm>
            <a:off x="765563" y="3845983"/>
            <a:ext cx="3677100" cy="762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2836688" y="4515200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"/>
          <p:cNvSpPr/>
          <p:nvPr/>
        </p:nvSpPr>
        <p:spPr>
          <a:xfrm>
            <a:off x="637025" y="720175"/>
            <a:ext cx="130725" cy="130725"/>
          </a:xfrm>
          <a:custGeom>
            <a:avLst/>
            <a:gdLst/>
            <a:ahLst/>
            <a:cxnLst/>
            <a:rect l="l" t="t" r="r" b="b"/>
            <a:pathLst>
              <a:path w="5229" h="5229" extrusionOk="0">
                <a:moveTo>
                  <a:pt x="2615" y="1"/>
                </a:moveTo>
                <a:cubicBezTo>
                  <a:pt x="1186" y="1"/>
                  <a:pt x="1" y="1156"/>
                  <a:pt x="1" y="2615"/>
                </a:cubicBezTo>
                <a:cubicBezTo>
                  <a:pt x="1" y="4043"/>
                  <a:pt x="1186" y="5229"/>
                  <a:pt x="2615" y="5229"/>
                </a:cubicBezTo>
                <a:cubicBezTo>
                  <a:pt x="4074" y="5229"/>
                  <a:pt x="5229" y="4043"/>
                  <a:pt x="5229" y="2615"/>
                </a:cubicBezTo>
                <a:cubicBezTo>
                  <a:pt x="5229" y="1156"/>
                  <a:pt x="4074" y="1"/>
                  <a:pt x="2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7"/>
          <p:cNvSpPr/>
          <p:nvPr/>
        </p:nvSpPr>
        <p:spPr>
          <a:xfrm>
            <a:off x="6116613" y="403050"/>
            <a:ext cx="159600" cy="155375"/>
          </a:xfrm>
          <a:custGeom>
            <a:avLst/>
            <a:gdLst/>
            <a:ahLst/>
            <a:cxnLst/>
            <a:rect l="l" t="t" r="r" b="b"/>
            <a:pathLst>
              <a:path w="6384" h="6215" extrusionOk="0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7"/>
          <p:cNvSpPr/>
          <p:nvPr/>
        </p:nvSpPr>
        <p:spPr>
          <a:xfrm>
            <a:off x="8277988" y="3418563"/>
            <a:ext cx="152775" cy="157300"/>
          </a:xfrm>
          <a:custGeom>
            <a:avLst/>
            <a:gdLst/>
            <a:ahLst/>
            <a:cxnLst/>
            <a:rect l="l" t="t" r="r" b="b"/>
            <a:pathLst>
              <a:path w="6111" h="6292" extrusionOk="0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8594750" y="4703963"/>
            <a:ext cx="157300" cy="149725"/>
          </a:xfrm>
          <a:custGeom>
            <a:avLst/>
            <a:gdLst/>
            <a:ahLst/>
            <a:cxnLst/>
            <a:rect l="l" t="t" r="r" b="b"/>
            <a:pathLst>
              <a:path w="6292" h="5989" extrusionOk="0">
                <a:moveTo>
                  <a:pt x="3161" y="0"/>
                </a:moveTo>
                <a:lnTo>
                  <a:pt x="2189" y="1976"/>
                </a:lnTo>
                <a:lnTo>
                  <a:pt x="0" y="2280"/>
                </a:lnTo>
                <a:lnTo>
                  <a:pt x="1581" y="3830"/>
                </a:lnTo>
                <a:lnTo>
                  <a:pt x="1216" y="5988"/>
                </a:lnTo>
                <a:lnTo>
                  <a:pt x="3161" y="4955"/>
                </a:lnTo>
                <a:lnTo>
                  <a:pt x="5107" y="5988"/>
                </a:lnTo>
                <a:lnTo>
                  <a:pt x="4711" y="3830"/>
                </a:lnTo>
                <a:lnTo>
                  <a:pt x="6292" y="2280"/>
                </a:lnTo>
                <a:lnTo>
                  <a:pt x="4134" y="1976"/>
                </a:lnTo>
                <a:lnTo>
                  <a:pt x="3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7"/>
          <p:cNvSpPr/>
          <p:nvPr/>
        </p:nvSpPr>
        <p:spPr>
          <a:xfrm>
            <a:off x="8680838" y="2201913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7"/>
          <p:cNvSpPr/>
          <p:nvPr/>
        </p:nvSpPr>
        <p:spPr>
          <a:xfrm>
            <a:off x="6703788" y="4811838"/>
            <a:ext cx="82850" cy="82850"/>
          </a:xfrm>
          <a:custGeom>
            <a:avLst/>
            <a:gdLst/>
            <a:ahLst/>
            <a:cxnLst/>
            <a:rect l="l" t="t" r="r" b="b"/>
            <a:pathLst>
              <a:path w="3314" h="3314" extrusionOk="0">
                <a:moveTo>
                  <a:pt x="1672" y="1"/>
                </a:moveTo>
                <a:cubicBezTo>
                  <a:pt x="760" y="1"/>
                  <a:pt x="0" y="730"/>
                  <a:pt x="0" y="1642"/>
                </a:cubicBezTo>
                <a:cubicBezTo>
                  <a:pt x="0" y="2554"/>
                  <a:pt x="760" y="3314"/>
                  <a:pt x="1672" y="3314"/>
                </a:cubicBezTo>
                <a:cubicBezTo>
                  <a:pt x="2584" y="3314"/>
                  <a:pt x="3313" y="2554"/>
                  <a:pt x="3313" y="1642"/>
                </a:cubicBezTo>
                <a:cubicBezTo>
                  <a:pt x="3313" y="730"/>
                  <a:pt x="2584" y="1"/>
                  <a:pt x="16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7"/>
          <p:cNvSpPr/>
          <p:nvPr/>
        </p:nvSpPr>
        <p:spPr>
          <a:xfrm>
            <a:off x="393738" y="2491413"/>
            <a:ext cx="164150" cy="160375"/>
          </a:xfrm>
          <a:custGeom>
            <a:avLst/>
            <a:gdLst/>
            <a:ahLst/>
            <a:cxnLst/>
            <a:rect l="l" t="t" r="r" b="b"/>
            <a:pathLst>
              <a:path w="6566" h="6415" extrusionOk="0">
                <a:moveTo>
                  <a:pt x="2452" y="1"/>
                </a:moveTo>
                <a:cubicBezTo>
                  <a:pt x="2396" y="1"/>
                  <a:pt x="2338" y="9"/>
                  <a:pt x="2280" y="24"/>
                </a:cubicBezTo>
                <a:cubicBezTo>
                  <a:pt x="1945" y="146"/>
                  <a:pt x="1763" y="480"/>
                  <a:pt x="1885" y="815"/>
                </a:cubicBezTo>
                <a:lnTo>
                  <a:pt x="2492" y="2790"/>
                </a:lnTo>
                <a:lnTo>
                  <a:pt x="517" y="3429"/>
                </a:lnTo>
                <a:cubicBezTo>
                  <a:pt x="182" y="3550"/>
                  <a:pt x="0" y="3885"/>
                  <a:pt x="122" y="4219"/>
                </a:cubicBezTo>
                <a:cubicBezTo>
                  <a:pt x="194" y="4483"/>
                  <a:pt x="436" y="4652"/>
                  <a:pt x="699" y="4652"/>
                </a:cubicBezTo>
                <a:cubicBezTo>
                  <a:pt x="769" y="4652"/>
                  <a:pt x="841" y="4640"/>
                  <a:pt x="912" y="4614"/>
                </a:cubicBezTo>
                <a:lnTo>
                  <a:pt x="2888" y="4006"/>
                </a:lnTo>
                <a:lnTo>
                  <a:pt x="3526" y="5982"/>
                </a:lnTo>
                <a:cubicBezTo>
                  <a:pt x="3598" y="6246"/>
                  <a:pt x="3840" y="6415"/>
                  <a:pt x="4103" y="6415"/>
                </a:cubicBezTo>
                <a:cubicBezTo>
                  <a:pt x="4174" y="6415"/>
                  <a:pt x="4246" y="6403"/>
                  <a:pt x="4316" y="6377"/>
                </a:cubicBezTo>
                <a:cubicBezTo>
                  <a:pt x="4651" y="6286"/>
                  <a:pt x="4833" y="5921"/>
                  <a:pt x="4711" y="5587"/>
                </a:cubicBezTo>
                <a:lnTo>
                  <a:pt x="4073" y="3611"/>
                </a:lnTo>
                <a:lnTo>
                  <a:pt x="6049" y="2973"/>
                </a:lnTo>
                <a:cubicBezTo>
                  <a:pt x="6383" y="2882"/>
                  <a:pt x="6566" y="2517"/>
                  <a:pt x="6474" y="2182"/>
                </a:cubicBezTo>
                <a:cubicBezTo>
                  <a:pt x="6374" y="1932"/>
                  <a:pt x="6129" y="1764"/>
                  <a:pt x="5859" y="1764"/>
                </a:cubicBezTo>
                <a:cubicBezTo>
                  <a:pt x="5801" y="1764"/>
                  <a:pt x="5743" y="1771"/>
                  <a:pt x="5684" y="1787"/>
                </a:cubicBezTo>
                <a:lnTo>
                  <a:pt x="3708" y="2426"/>
                </a:lnTo>
                <a:lnTo>
                  <a:pt x="3070" y="450"/>
                </a:lnTo>
                <a:cubicBezTo>
                  <a:pt x="2969" y="174"/>
                  <a:pt x="2724" y="1"/>
                  <a:pt x="24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7"/>
          <p:cNvSpPr/>
          <p:nvPr/>
        </p:nvSpPr>
        <p:spPr>
          <a:xfrm>
            <a:off x="393738" y="4461138"/>
            <a:ext cx="89700" cy="129950"/>
          </a:xfrm>
          <a:custGeom>
            <a:avLst/>
            <a:gdLst/>
            <a:ahLst/>
            <a:cxnLst/>
            <a:rect l="l" t="t" r="r" b="b"/>
            <a:pathLst>
              <a:path w="3588" h="5198" extrusionOk="0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17"/>
          <p:cNvGrpSpPr/>
          <p:nvPr/>
        </p:nvGrpSpPr>
        <p:grpSpPr>
          <a:xfrm rot="-4259977">
            <a:off x="-1498629" y="-637300"/>
            <a:ext cx="4735541" cy="2531246"/>
            <a:chOff x="5646343" y="-932023"/>
            <a:chExt cx="4736625" cy="2531825"/>
          </a:xfrm>
        </p:grpSpPr>
        <p:sp>
          <p:nvSpPr>
            <p:cNvPr id="415" name="Google Shape;415;p17"/>
            <p:cNvSpPr/>
            <p:nvPr/>
          </p:nvSpPr>
          <p:spPr>
            <a:xfrm>
              <a:off x="5646343" y="-398623"/>
              <a:ext cx="4127025" cy="1998425"/>
            </a:xfrm>
            <a:custGeom>
              <a:avLst/>
              <a:gdLst/>
              <a:ahLst/>
              <a:cxnLst/>
              <a:rect l="l" t="t" r="r" b="b"/>
              <a:pathLst>
                <a:path w="165081" h="79937" extrusionOk="0">
                  <a:moveTo>
                    <a:pt x="17236" y="389"/>
                  </a:moveTo>
                  <a:cubicBezTo>
                    <a:pt x="41620" y="-627"/>
                    <a:pt x="129377" y="262"/>
                    <a:pt x="152110" y="13343"/>
                  </a:cubicBezTo>
                  <a:cubicBezTo>
                    <a:pt x="174843" y="26424"/>
                    <a:pt x="162270" y="72652"/>
                    <a:pt x="153634" y="78875"/>
                  </a:cubicBezTo>
                  <a:cubicBezTo>
                    <a:pt x="144998" y="85098"/>
                    <a:pt x="117058" y="59698"/>
                    <a:pt x="100294" y="50681"/>
                  </a:cubicBezTo>
                  <a:cubicBezTo>
                    <a:pt x="83530" y="41664"/>
                    <a:pt x="68798" y="29980"/>
                    <a:pt x="53050" y="24773"/>
                  </a:cubicBezTo>
                  <a:cubicBezTo>
                    <a:pt x="37302" y="19566"/>
                    <a:pt x="11775" y="23503"/>
                    <a:pt x="5806" y="19439"/>
                  </a:cubicBezTo>
                  <a:cubicBezTo>
                    <a:pt x="-163" y="15375"/>
                    <a:pt x="-7148" y="1405"/>
                    <a:pt x="17236" y="3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416" name="Google Shape;416;p17"/>
            <p:cNvSpPr/>
            <p:nvPr/>
          </p:nvSpPr>
          <p:spPr>
            <a:xfrm>
              <a:off x="5874943" y="-627223"/>
              <a:ext cx="4127025" cy="1998425"/>
            </a:xfrm>
            <a:custGeom>
              <a:avLst/>
              <a:gdLst/>
              <a:ahLst/>
              <a:cxnLst/>
              <a:rect l="l" t="t" r="r" b="b"/>
              <a:pathLst>
                <a:path w="165081" h="79937" extrusionOk="0">
                  <a:moveTo>
                    <a:pt x="17236" y="389"/>
                  </a:moveTo>
                  <a:cubicBezTo>
                    <a:pt x="41620" y="-627"/>
                    <a:pt x="129377" y="262"/>
                    <a:pt x="152110" y="13343"/>
                  </a:cubicBezTo>
                  <a:cubicBezTo>
                    <a:pt x="174843" y="26424"/>
                    <a:pt x="162270" y="72652"/>
                    <a:pt x="153634" y="78875"/>
                  </a:cubicBezTo>
                  <a:cubicBezTo>
                    <a:pt x="144998" y="85098"/>
                    <a:pt x="117058" y="59698"/>
                    <a:pt x="100294" y="50681"/>
                  </a:cubicBezTo>
                  <a:cubicBezTo>
                    <a:pt x="83530" y="41664"/>
                    <a:pt x="68798" y="29980"/>
                    <a:pt x="53050" y="24773"/>
                  </a:cubicBezTo>
                  <a:cubicBezTo>
                    <a:pt x="37302" y="19566"/>
                    <a:pt x="11775" y="23503"/>
                    <a:pt x="5806" y="19439"/>
                  </a:cubicBezTo>
                  <a:cubicBezTo>
                    <a:pt x="-163" y="15375"/>
                    <a:pt x="-7148" y="1405"/>
                    <a:pt x="17236" y="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7" name="Google Shape;417;p17"/>
            <p:cNvSpPr/>
            <p:nvPr/>
          </p:nvSpPr>
          <p:spPr>
            <a:xfrm>
              <a:off x="6255943" y="-932023"/>
              <a:ext cx="4127025" cy="1998425"/>
            </a:xfrm>
            <a:custGeom>
              <a:avLst/>
              <a:gdLst/>
              <a:ahLst/>
              <a:cxnLst/>
              <a:rect l="l" t="t" r="r" b="b"/>
              <a:pathLst>
                <a:path w="165081" h="79937" extrusionOk="0">
                  <a:moveTo>
                    <a:pt x="17236" y="389"/>
                  </a:moveTo>
                  <a:cubicBezTo>
                    <a:pt x="41620" y="-627"/>
                    <a:pt x="129377" y="262"/>
                    <a:pt x="152110" y="13343"/>
                  </a:cubicBezTo>
                  <a:cubicBezTo>
                    <a:pt x="174843" y="26424"/>
                    <a:pt x="162270" y="72652"/>
                    <a:pt x="153634" y="78875"/>
                  </a:cubicBezTo>
                  <a:cubicBezTo>
                    <a:pt x="144998" y="85098"/>
                    <a:pt x="117058" y="59698"/>
                    <a:pt x="100294" y="50681"/>
                  </a:cubicBezTo>
                  <a:cubicBezTo>
                    <a:pt x="83530" y="41664"/>
                    <a:pt x="68798" y="29980"/>
                    <a:pt x="53050" y="24773"/>
                  </a:cubicBezTo>
                  <a:cubicBezTo>
                    <a:pt x="37302" y="19566"/>
                    <a:pt x="11775" y="23503"/>
                    <a:pt x="5806" y="19439"/>
                  </a:cubicBezTo>
                  <a:cubicBezTo>
                    <a:pt x="-163" y="15375"/>
                    <a:pt x="-7148" y="1405"/>
                    <a:pt x="17236" y="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418" name="Google Shape;418;p17"/>
          <p:cNvGrpSpPr/>
          <p:nvPr/>
        </p:nvGrpSpPr>
        <p:grpSpPr>
          <a:xfrm rot="6540023">
            <a:off x="5716396" y="3342950"/>
            <a:ext cx="4735541" cy="2531246"/>
            <a:chOff x="5646343" y="-932023"/>
            <a:chExt cx="4736625" cy="2531825"/>
          </a:xfrm>
        </p:grpSpPr>
        <p:sp>
          <p:nvSpPr>
            <p:cNvPr id="419" name="Google Shape;419;p17"/>
            <p:cNvSpPr/>
            <p:nvPr/>
          </p:nvSpPr>
          <p:spPr>
            <a:xfrm>
              <a:off x="5646343" y="-398623"/>
              <a:ext cx="4127025" cy="1998425"/>
            </a:xfrm>
            <a:custGeom>
              <a:avLst/>
              <a:gdLst/>
              <a:ahLst/>
              <a:cxnLst/>
              <a:rect l="l" t="t" r="r" b="b"/>
              <a:pathLst>
                <a:path w="165081" h="79937" extrusionOk="0">
                  <a:moveTo>
                    <a:pt x="17236" y="389"/>
                  </a:moveTo>
                  <a:cubicBezTo>
                    <a:pt x="41620" y="-627"/>
                    <a:pt x="129377" y="262"/>
                    <a:pt x="152110" y="13343"/>
                  </a:cubicBezTo>
                  <a:cubicBezTo>
                    <a:pt x="174843" y="26424"/>
                    <a:pt x="162270" y="72652"/>
                    <a:pt x="153634" y="78875"/>
                  </a:cubicBezTo>
                  <a:cubicBezTo>
                    <a:pt x="144998" y="85098"/>
                    <a:pt x="117058" y="59698"/>
                    <a:pt x="100294" y="50681"/>
                  </a:cubicBezTo>
                  <a:cubicBezTo>
                    <a:pt x="83530" y="41664"/>
                    <a:pt x="68798" y="29980"/>
                    <a:pt x="53050" y="24773"/>
                  </a:cubicBezTo>
                  <a:cubicBezTo>
                    <a:pt x="37302" y="19566"/>
                    <a:pt x="11775" y="23503"/>
                    <a:pt x="5806" y="19439"/>
                  </a:cubicBezTo>
                  <a:cubicBezTo>
                    <a:pt x="-163" y="15375"/>
                    <a:pt x="-7148" y="1405"/>
                    <a:pt x="17236" y="3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420" name="Google Shape;420;p17"/>
            <p:cNvSpPr/>
            <p:nvPr/>
          </p:nvSpPr>
          <p:spPr>
            <a:xfrm>
              <a:off x="5874943" y="-627223"/>
              <a:ext cx="4127025" cy="1998425"/>
            </a:xfrm>
            <a:custGeom>
              <a:avLst/>
              <a:gdLst/>
              <a:ahLst/>
              <a:cxnLst/>
              <a:rect l="l" t="t" r="r" b="b"/>
              <a:pathLst>
                <a:path w="165081" h="79937" extrusionOk="0">
                  <a:moveTo>
                    <a:pt x="17236" y="389"/>
                  </a:moveTo>
                  <a:cubicBezTo>
                    <a:pt x="41620" y="-627"/>
                    <a:pt x="129377" y="262"/>
                    <a:pt x="152110" y="13343"/>
                  </a:cubicBezTo>
                  <a:cubicBezTo>
                    <a:pt x="174843" y="26424"/>
                    <a:pt x="162270" y="72652"/>
                    <a:pt x="153634" y="78875"/>
                  </a:cubicBezTo>
                  <a:cubicBezTo>
                    <a:pt x="144998" y="85098"/>
                    <a:pt x="117058" y="59698"/>
                    <a:pt x="100294" y="50681"/>
                  </a:cubicBezTo>
                  <a:cubicBezTo>
                    <a:pt x="83530" y="41664"/>
                    <a:pt x="68798" y="29980"/>
                    <a:pt x="53050" y="24773"/>
                  </a:cubicBezTo>
                  <a:cubicBezTo>
                    <a:pt x="37302" y="19566"/>
                    <a:pt x="11775" y="23503"/>
                    <a:pt x="5806" y="19439"/>
                  </a:cubicBezTo>
                  <a:cubicBezTo>
                    <a:pt x="-163" y="15375"/>
                    <a:pt x="-7148" y="1405"/>
                    <a:pt x="17236" y="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1" name="Google Shape;421;p17"/>
            <p:cNvSpPr/>
            <p:nvPr/>
          </p:nvSpPr>
          <p:spPr>
            <a:xfrm>
              <a:off x="6255943" y="-932023"/>
              <a:ext cx="4127025" cy="1998425"/>
            </a:xfrm>
            <a:custGeom>
              <a:avLst/>
              <a:gdLst/>
              <a:ahLst/>
              <a:cxnLst/>
              <a:rect l="l" t="t" r="r" b="b"/>
              <a:pathLst>
                <a:path w="165081" h="79937" extrusionOk="0">
                  <a:moveTo>
                    <a:pt x="17236" y="389"/>
                  </a:moveTo>
                  <a:cubicBezTo>
                    <a:pt x="41620" y="-627"/>
                    <a:pt x="129377" y="262"/>
                    <a:pt x="152110" y="13343"/>
                  </a:cubicBezTo>
                  <a:cubicBezTo>
                    <a:pt x="174843" y="26424"/>
                    <a:pt x="162270" y="72652"/>
                    <a:pt x="153634" y="78875"/>
                  </a:cubicBezTo>
                  <a:cubicBezTo>
                    <a:pt x="144998" y="85098"/>
                    <a:pt x="117058" y="59698"/>
                    <a:pt x="100294" y="50681"/>
                  </a:cubicBezTo>
                  <a:cubicBezTo>
                    <a:pt x="83530" y="41664"/>
                    <a:pt x="68798" y="29980"/>
                    <a:pt x="53050" y="24773"/>
                  </a:cubicBezTo>
                  <a:cubicBezTo>
                    <a:pt x="37302" y="19566"/>
                    <a:pt x="11775" y="23503"/>
                    <a:pt x="5806" y="19439"/>
                  </a:cubicBezTo>
                  <a:cubicBezTo>
                    <a:pt x="-163" y="15375"/>
                    <a:pt x="-7148" y="1405"/>
                    <a:pt x="17236" y="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422" name="Google Shape;422;p17"/>
          <p:cNvGrpSpPr/>
          <p:nvPr/>
        </p:nvGrpSpPr>
        <p:grpSpPr>
          <a:xfrm>
            <a:off x="2261725" y="219252"/>
            <a:ext cx="210309" cy="210309"/>
            <a:chOff x="4064575" y="4897325"/>
            <a:chExt cx="119000" cy="119000"/>
          </a:xfrm>
        </p:grpSpPr>
        <p:sp>
          <p:nvSpPr>
            <p:cNvPr id="423" name="Google Shape;423;p17"/>
            <p:cNvSpPr/>
            <p:nvPr/>
          </p:nvSpPr>
          <p:spPr>
            <a:xfrm>
              <a:off x="4116625" y="4897325"/>
              <a:ext cx="14875" cy="119000"/>
            </a:xfrm>
            <a:custGeom>
              <a:avLst/>
              <a:gdLst/>
              <a:ahLst/>
              <a:cxnLst/>
              <a:rect l="l" t="t" r="r" b="b"/>
              <a:pathLst>
                <a:path w="595" h="4760" extrusionOk="0">
                  <a:moveTo>
                    <a:pt x="298" y="0"/>
                  </a:moveTo>
                  <a:cubicBezTo>
                    <a:pt x="133" y="0"/>
                    <a:pt x="0" y="1065"/>
                    <a:pt x="0" y="2380"/>
                  </a:cubicBezTo>
                  <a:cubicBezTo>
                    <a:pt x="0" y="3694"/>
                    <a:pt x="133" y="4759"/>
                    <a:pt x="298" y="4759"/>
                  </a:cubicBezTo>
                  <a:cubicBezTo>
                    <a:pt x="462" y="4759"/>
                    <a:pt x="594" y="3694"/>
                    <a:pt x="594" y="2380"/>
                  </a:cubicBezTo>
                  <a:cubicBezTo>
                    <a:pt x="594" y="1066"/>
                    <a:pt x="462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064575" y="4949375"/>
              <a:ext cx="119000" cy="14875"/>
            </a:xfrm>
            <a:custGeom>
              <a:avLst/>
              <a:gdLst/>
              <a:ahLst/>
              <a:cxnLst/>
              <a:rect l="l" t="t" r="r" b="b"/>
              <a:pathLst>
                <a:path w="4760" h="595" extrusionOk="0">
                  <a:moveTo>
                    <a:pt x="2380" y="0"/>
                  </a:moveTo>
                  <a:cubicBezTo>
                    <a:pt x="1066" y="0"/>
                    <a:pt x="0" y="134"/>
                    <a:pt x="0" y="298"/>
                  </a:cubicBezTo>
                  <a:cubicBezTo>
                    <a:pt x="0" y="462"/>
                    <a:pt x="1066" y="594"/>
                    <a:pt x="2380" y="594"/>
                  </a:cubicBezTo>
                  <a:cubicBezTo>
                    <a:pt x="3694" y="594"/>
                    <a:pt x="4759" y="461"/>
                    <a:pt x="4759" y="298"/>
                  </a:cubicBezTo>
                  <a:cubicBezTo>
                    <a:pt x="4759" y="134"/>
                    <a:pt x="3694" y="0"/>
                    <a:pt x="2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079100" y="4914400"/>
              <a:ext cx="89950" cy="84800"/>
            </a:xfrm>
            <a:custGeom>
              <a:avLst/>
              <a:gdLst/>
              <a:ahLst/>
              <a:cxnLst/>
              <a:rect l="l" t="t" r="r" b="b"/>
              <a:pathLst>
                <a:path w="3598" h="3392" extrusionOk="0">
                  <a:moveTo>
                    <a:pt x="3442" y="1"/>
                  </a:moveTo>
                  <a:cubicBezTo>
                    <a:pt x="3234" y="1"/>
                    <a:pt x="2447" y="628"/>
                    <a:pt x="1589" y="1487"/>
                  </a:cubicBezTo>
                  <a:cubicBezTo>
                    <a:pt x="659" y="2415"/>
                    <a:pt x="0" y="3263"/>
                    <a:pt x="116" y="3378"/>
                  </a:cubicBezTo>
                  <a:cubicBezTo>
                    <a:pt x="125" y="3388"/>
                    <a:pt x="138" y="3392"/>
                    <a:pt x="156" y="3392"/>
                  </a:cubicBezTo>
                  <a:cubicBezTo>
                    <a:pt x="363" y="3392"/>
                    <a:pt x="1151" y="2764"/>
                    <a:pt x="2009" y="1907"/>
                  </a:cubicBezTo>
                  <a:cubicBezTo>
                    <a:pt x="2937" y="977"/>
                    <a:pt x="3598" y="130"/>
                    <a:pt x="3482" y="14"/>
                  </a:cubicBezTo>
                  <a:cubicBezTo>
                    <a:pt x="3473" y="5"/>
                    <a:pt x="3459" y="1"/>
                    <a:pt x="3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079100" y="4914400"/>
              <a:ext cx="89950" cy="84800"/>
            </a:xfrm>
            <a:custGeom>
              <a:avLst/>
              <a:gdLst/>
              <a:ahLst/>
              <a:cxnLst/>
              <a:rect l="l" t="t" r="r" b="b"/>
              <a:pathLst>
                <a:path w="3598" h="3392" extrusionOk="0">
                  <a:moveTo>
                    <a:pt x="155" y="1"/>
                  </a:moveTo>
                  <a:cubicBezTo>
                    <a:pt x="138" y="1"/>
                    <a:pt x="125" y="5"/>
                    <a:pt x="116" y="14"/>
                  </a:cubicBezTo>
                  <a:cubicBezTo>
                    <a:pt x="0" y="130"/>
                    <a:pt x="659" y="977"/>
                    <a:pt x="1589" y="1907"/>
                  </a:cubicBezTo>
                  <a:cubicBezTo>
                    <a:pt x="2446" y="2764"/>
                    <a:pt x="3234" y="3392"/>
                    <a:pt x="3442" y="3392"/>
                  </a:cubicBezTo>
                  <a:cubicBezTo>
                    <a:pt x="3459" y="3392"/>
                    <a:pt x="3473" y="3388"/>
                    <a:pt x="3482" y="3378"/>
                  </a:cubicBezTo>
                  <a:cubicBezTo>
                    <a:pt x="3598" y="3263"/>
                    <a:pt x="2939" y="2416"/>
                    <a:pt x="2009" y="1487"/>
                  </a:cubicBezTo>
                  <a:cubicBezTo>
                    <a:pt x="1151" y="628"/>
                    <a:pt x="36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17"/>
          <p:cNvSpPr/>
          <p:nvPr/>
        </p:nvSpPr>
        <p:spPr>
          <a:xfrm>
            <a:off x="1734363" y="165088"/>
            <a:ext cx="82850" cy="82850"/>
          </a:xfrm>
          <a:custGeom>
            <a:avLst/>
            <a:gdLst/>
            <a:ahLst/>
            <a:cxnLst/>
            <a:rect l="l" t="t" r="r" b="b"/>
            <a:pathLst>
              <a:path w="3314" h="3314" extrusionOk="0">
                <a:moveTo>
                  <a:pt x="1672" y="1"/>
                </a:moveTo>
                <a:cubicBezTo>
                  <a:pt x="760" y="1"/>
                  <a:pt x="0" y="730"/>
                  <a:pt x="0" y="1642"/>
                </a:cubicBezTo>
                <a:cubicBezTo>
                  <a:pt x="0" y="2554"/>
                  <a:pt x="760" y="3314"/>
                  <a:pt x="1672" y="3314"/>
                </a:cubicBezTo>
                <a:cubicBezTo>
                  <a:pt x="2584" y="3314"/>
                  <a:pt x="3313" y="2554"/>
                  <a:pt x="3313" y="1642"/>
                </a:cubicBezTo>
                <a:cubicBezTo>
                  <a:pt x="3313" y="730"/>
                  <a:pt x="2584" y="1"/>
                  <a:pt x="16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7"/>
          <p:cNvSpPr/>
          <p:nvPr/>
        </p:nvSpPr>
        <p:spPr>
          <a:xfrm rot="1864918">
            <a:off x="8339330" y="4687403"/>
            <a:ext cx="182881" cy="182878"/>
          </a:xfrm>
          <a:custGeom>
            <a:avLst/>
            <a:gdLst/>
            <a:ahLst/>
            <a:cxnLst/>
            <a:rect l="l" t="t" r="r" b="b"/>
            <a:pathLst>
              <a:path w="6111" h="6292" extrusionOk="0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7"/>
          <p:cNvSpPr/>
          <p:nvPr/>
        </p:nvSpPr>
        <p:spPr>
          <a:xfrm>
            <a:off x="7350613" y="219238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7"/>
          <p:cNvSpPr/>
          <p:nvPr/>
        </p:nvSpPr>
        <p:spPr>
          <a:xfrm rot="-2963512">
            <a:off x="4759163" y="263201"/>
            <a:ext cx="109453" cy="122378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7"/>
          <p:cNvSpPr/>
          <p:nvPr/>
        </p:nvSpPr>
        <p:spPr>
          <a:xfrm>
            <a:off x="8594738" y="4279763"/>
            <a:ext cx="54863" cy="54863"/>
          </a:xfrm>
          <a:custGeom>
            <a:avLst/>
            <a:gdLst/>
            <a:ahLst/>
            <a:cxnLst/>
            <a:rect l="l" t="t" r="r" b="b"/>
            <a:pathLst>
              <a:path w="3314" h="3314" extrusionOk="0">
                <a:moveTo>
                  <a:pt x="1672" y="1"/>
                </a:moveTo>
                <a:cubicBezTo>
                  <a:pt x="760" y="1"/>
                  <a:pt x="0" y="730"/>
                  <a:pt x="0" y="1642"/>
                </a:cubicBezTo>
                <a:cubicBezTo>
                  <a:pt x="0" y="2554"/>
                  <a:pt x="760" y="3314"/>
                  <a:pt x="1672" y="3314"/>
                </a:cubicBezTo>
                <a:cubicBezTo>
                  <a:pt x="2584" y="3314"/>
                  <a:pt x="3313" y="2554"/>
                  <a:pt x="3313" y="1642"/>
                </a:cubicBezTo>
                <a:cubicBezTo>
                  <a:pt x="3313" y="730"/>
                  <a:pt x="2584" y="1"/>
                  <a:pt x="16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1_1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18"/>
          <p:cNvGrpSpPr/>
          <p:nvPr/>
        </p:nvGrpSpPr>
        <p:grpSpPr>
          <a:xfrm rot="-4259977">
            <a:off x="-1498629" y="-803813"/>
            <a:ext cx="4735541" cy="2531246"/>
            <a:chOff x="5646343" y="-932023"/>
            <a:chExt cx="4736625" cy="2531825"/>
          </a:xfrm>
        </p:grpSpPr>
        <p:sp>
          <p:nvSpPr>
            <p:cNvPr id="434" name="Google Shape;434;p18"/>
            <p:cNvSpPr/>
            <p:nvPr/>
          </p:nvSpPr>
          <p:spPr>
            <a:xfrm>
              <a:off x="5646343" y="-398623"/>
              <a:ext cx="4127025" cy="1998425"/>
            </a:xfrm>
            <a:custGeom>
              <a:avLst/>
              <a:gdLst/>
              <a:ahLst/>
              <a:cxnLst/>
              <a:rect l="l" t="t" r="r" b="b"/>
              <a:pathLst>
                <a:path w="165081" h="79937" extrusionOk="0">
                  <a:moveTo>
                    <a:pt x="17236" y="389"/>
                  </a:moveTo>
                  <a:cubicBezTo>
                    <a:pt x="41620" y="-627"/>
                    <a:pt x="129377" y="262"/>
                    <a:pt x="152110" y="13343"/>
                  </a:cubicBezTo>
                  <a:cubicBezTo>
                    <a:pt x="174843" y="26424"/>
                    <a:pt x="162270" y="72652"/>
                    <a:pt x="153634" y="78875"/>
                  </a:cubicBezTo>
                  <a:cubicBezTo>
                    <a:pt x="144998" y="85098"/>
                    <a:pt x="117058" y="59698"/>
                    <a:pt x="100294" y="50681"/>
                  </a:cubicBezTo>
                  <a:cubicBezTo>
                    <a:pt x="83530" y="41664"/>
                    <a:pt x="68798" y="29980"/>
                    <a:pt x="53050" y="24773"/>
                  </a:cubicBezTo>
                  <a:cubicBezTo>
                    <a:pt x="37302" y="19566"/>
                    <a:pt x="11775" y="23503"/>
                    <a:pt x="5806" y="19439"/>
                  </a:cubicBezTo>
                  <a:cubicBezTo>
                    <a:pt x="-163" y="15375"/>
                    <a:pt x="-7148" y="1405"/>
                    <a:pt x="17236" y="3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435" name="Google Shape;435;p18"/>
            <p:cNvSpPr/>
            <p:nvPr/>
          </p:nvSpPr>
          <p:spPr>
            <a:xfrm>
              <a:off x="5874943" y="-627223"/>
              <a:ext cx="4127025" cy="1998425"/>
            </a:xfrm>
            <a:custGeom>
              <a:avLst/>
              <a:gdLst/>
              <a:ahLst/>
              <a:cxnLst/>
              <a:rect l="l" t="t" r="r" b="b"/>
              <a:pathLst>
                <a:path w="165081" h="79937" extrusionOk="0">
                  <a:moveTo>
                    <a:pt x="17236" y="389"/>
                  </a:moveTo>
                  <a:cubicBezTo>
                    <a:pt x="41620" y="-627"/>
                    <a:pt x="129377" y="262"/>
                    <a:pt x="152110" y="13343"/>
                  </a:cubicBezTo>
                  <a:cubicBezTo>
                    <a:pt x="174843" y="26424"/>
                    <a:pt x="162270" y="72652"/>
                    <a:pt x="153634" y="78875"/>
                  </a:cubicBezTo>
                  <a:cubicBezTo>
                    <a:pt x="144998" y="85098"/>
                    <a:pt x="117058" y="59698"/>
                    <a:pt x="100294" y="50681"/>
                  </a:cubicBezTo>
                  <a:cubicBezTo>
                    <a:pt x="83530" y="41664"/>
                    <a:pt x="68798" y="29980"/>
                    <a:pt x="53050" y="24773"/>
                  </a:cubicBezTo>
                  <a:cubicBezTo>
                    <a:pt x="37302" y="19566"/>
                    <a:pt x="11775" y="23503"/>
                    <a:pt x="5806" y="19439"/>
                  </a:cubicBezTo>
                  <a:cubicBezTo>
                    <a:pt x="-163" y="15375"/>
                    <a:pt x="-7148" y="1405"/>
                    <a:pt x="17236" y="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6" name="Google Shape;436;p18"/>
            <p:cNvSpPr/>
            <p:nvPr/>
          </p:nvSpPr>
          <p:spPr>
            <a:xfrm>
              <a:off x="6255943" y="-932023"/>
              <a:ext cx="4127025" cy="1998425"/>
            </a:xfrm>
            <a:custGeom>
              <a:avLst/>
              <a:gdLst/>
              <a:ahLst/>
              <a:cxnLst/>
              <a:rect l="l" t="t" r="r" b="b"/>
              <a:pathLst>
                <a:path w="165081" h="79937" extrusionOk="0">
                  <a:moveTo>
                    <a:pt x="17236" y="389"/>
                  </a:moveTo>
                  <a:cubicBezTo>
                    <a:pt x="41620" y="-627"/>
                    <a:pt x="129377" y="262"/>
                    <a:pt x="152110" y="13343"/>
                  </a:cubicBezTo>
                  <a:cubicBezTo>
                    <a:pt x="174843" y="26424"/>
                    <a:pt x="162270" y="72652"/>
                    <a:pt x="153634" y="78875"/>
                  </a:cubicBezTo>
                  <a:cubicBezTo>
                    <a:pt x="144998" y="85098"/>
                    <a:pt x="117058" y="59698"/>
                    <a:pt x="100294" y="50681"/>
                  </a:cubicBezTo>
                  <a:cubicBezTo>
                    <a:pt x="83530" y="41664"/>
                    <a:pt x="68798" y="29980"/>
                    <a:pt x="53050" y="24773"/>
                  </a:cubicBezTo>
                  <a:cubicBezTo>
                    <a:pt x="37302" y="19566"/>
                    <a:pt x="11775" y="23503"/>
                    <a:pt x="5806" y="19439"/>
                  </a:cubicBezTo>
                  <a:cubicBezTo>
                    <a:pt x="-163" y="15375"/>
                    <a:pt x="-7148" y="1405"/>
                    <a:pt x="17236" y="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37" name="Google Shape;437;p18"/>
          <p:cNvSpPr txBox="1">
            <a:spLocks noGrp="1"/>
          </p:cNvSpPr>
          <p:nvPr>
            <p:ph type="title"/>
          </p:nvPr>
        </p:nvSpPr>
        <p:spPr>
          <a:xfrm>
            <a:off x="4572000" y="2253488"/>
            <a:ext cx="5749800" cy="14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8" name="Google Shape;43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56600" y="682400"/>
            <a:ext cx="1504500" cy="106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9" name="Google Shape;439;p18"/>
          <p:cNvSpPr txBox="1">
            <a:spLocks noGrp="1"/>
          </p:cNvSpPr>
          <p:nvPr>
            <p:ph type="subTitle" idx="1"/>
          </p:nvPr>
        </p:nvSpPr>
        <p:spPr>
          <a:xfrm>
            <a:off x="4572000" y="3803813"/>
            <a:ext cx="3677100" cy="762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0" name="Google Shape;440;p18"/>
          <p:cNvSpPr/>
          <p:nvPr/>
        </p:nvSpPr>
        <p:spPr>
          <a:xfrm flipH="1">
            <a:off x="6628859" y="4743500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8"/>
          <p:cNvSpPr/>
          <p:nvPr/>
        </p:nvSpPr>
        <p:spPr>
          <a:xfrm>
            <a:off x="343688" y="1099325"/>
            <a:ext cx="130725" cy="130725"/>
          </a:xfrm>
          <a:custGeom>
            <a:avLst/>
            <a:gdLst/>
            <a:ahLst/>
            <a:cxnLst/>
            <a:rect l="l" t="t" r="r" b="b"/>
            <a:pathLst>
              <a:path w="5229" h="5229" extrusionOk="0">
                <a:moveTo>
                  <a:pt x="2615" y="1"/>
                </a:moveTo>
                <a:cubicBezTo>
                  <a:pt x="1186" y="1"/>
                  <a:pt x="1" y="1156"/>
                  <a:pt x="1" y="2615"/>
                </a:cubicBezTo>
                <a:cubicBezTo>
                  <a:pt x="1" y="4043"/>
                  <a:pt x="1186" y="5229"/>
                  <a:pt x="2615" y="5229"/>
                </a:cubicBezTo>
                <a:cubicBezTo>
                  <a:pt x="4074" y="5229"/>
                  <a:pt x="5229" y="4043"/>
                  <a:pt x="5229" y="2615"/>
                </a:cubicBezTo>
                <a:cubicBezTo>
                  <a:pt x="5229" y="1156"/>
                  <a:pt x="4074" y="1"/>
                  <a:pt x="26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8"/>
          <p:cNvSpPr/>
          <p:nvPr/>
        </p:nvSpPr>
        <p:spPr>
          <a:xfrm>
            <a:off x="6116613" y="384125"/>
            <a:ext cx="159600" cy="155375"/>
          </a:xfrm>
          <a:custGeom>
            <a:avLst/>
            <a:gdLst/>
            <a:ahLst/>
            <a:cxnLst/>
            <a:rect l="l" t="t" r="r" b="b"/>
            <a:pathLst>
              <a:path w="6384" h="6215" extrusionOk="0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8"/>
          <p:cNvSpPr/>
          <p:nvPr/>
        </p:nvSpPr>
        <p:spPr>
          <a:xfrm>
            <a:off x="529263" y="3424138"/>
            <a:ext cx="152775" cy="157300"/>
          </a:xfrm>
          <a:custGeom>
            <a:avLst/>
            <a:gdLst/>
            <a:ahLst/>
            <a:cxnLst/>
            <a:rect l="l" t="t" r="r" b="b"/>
            <a:pathLst>
              <a:path w="6111" h="6292" extrusionOk="0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8"/>
          <p:cNvSpPr/>
          <p:nvPr/>
        </p:nvSpPr>
        <p:spPr>
          <a:xfrm>
            <a:off x="8594750" y="4703963"/>
            <a:ext cx="157300" cy="149725"/>
          </a:xfrm>
          <a:custGeom>
            <a:avLst/>
            <a:gdLst/>
            <a:ahLst/>
            <a:cxnLst/>
            <a:rect l="l" t="t" r="r" b="b"/>
            <a:pathLst>
              <a:path w="6292" h="5989" extrusionOk="0">
                <a:moveTo>
                  <a:pt x="3161" y="0"/>
                </a:moveTo>
                <a:lnTo>
                  <a:pt x="2189" y="1976"/>
                </a:lnTo>
                <a:lnTo>
                  <a:pt x="0" y="2280"/>
                </a:lnTo>
                <a:lnTo>
                  <a:pt x="1581" y="3830"/>
                </a:lnTo>
                <a:lnTo>
                  <a:pt x="1216" y="5988"/>
                </a:lnTo>
                <a:lnTo>
                  <a:pt x="3161" y="4955"/>
                </a:lnTo>
                <a:lnTo>
                  <a:pt x="5107" y="5988"/>
                </a:lnTo>
                <a:lnTo>
                  <a:pt x="4711" y="3830"/>
                </a:lnTo>
                <a:lnTo>
                  <a:pt x="6292" y="2280"/>
                </a:lnTo>
                <a:lnTo>
                  <a:pt x="4134" y="1976"/>
                </a:lnTo>
                <a:lnTo>
                  <a:pt x="3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8"/>
          <p:cNvSpPr/>
          <p:nvPr/>
        </p:nvSpPr>
        <p:spPr>
          <a:xfrm>
            <a:off x="8752038" y="3279138"/>
            <a:ext cx="109450" cy="122375"/>
          </a:xfrm>
          <a:custGeom>
            <a:avLst/>
            <a:gdLst/>
            <a:ahLst/>
            <a:cxnLst/>
            <a:rect l="l" t="t" r="r" b="b"/>
            <a:pathLst>
              <a:path w="4378" h="4895" extrusionOk="0">
                <a:moveTo>
                  <a:pt x="3131" y="1"/>
                </a:moveTo>
                <a:lnTo>
                  <a:pt x="1" y="3892"/>
                </a:lnTo>
                <a:lnTo>
                  <a:pt x="1247" y="4895"/>
                </a:lnTo>
                <a:lnTo>
                  <a:pt x="4378" y="1004"/>
                </a:lnTo>
                <a:lnTo>
                  <a:pt x="313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18"/>
          <p:cNvGrpSpPr/>
          <p:nvPr/>
        </p:nvGrpSpPr>
        <p:grpSpPr>
          <a:xfrm rot="4259977" flipH="1">
            <a:off x="5716396" y="-637300"/>
            <a:ext cx="4735541" cy="2531246"/>
            <a:chOff x="5646343" y="-932023"/>
            <a:chExt cx="4736625" cy="2531825"/>
          </a:xfrm>
        </p:grpSpPr>
        <p:sp>
          <p:nvSpPr>
            <p:cNvPr id="447" name="Google Shape;447;p18"/>
            <p:cNvSpPr/>
            <p:nvPr/>
          </p:nvSpPr>
          <p:spPr>
            <a:xfrm>
              <a:off x="5646343" y="-398623"/>
              <a:ext cx="4127025" cy="1998425"/>
            </a:xfrm>
            <a:custGeom>
              <a:avLst/>
              <a:gdLst/>
              <a:ahLst/>
              <a:cxnLst/>
              <a:rect l="l" t="t" r="r" b="b"/>
              <a:pathLst>
                <a:path w="165081" h="79937" extrusionOk="0">
                  <a:moveTo>
                    <a:pt x="17236" y="389"/>
                  </a:moveTo>
                  <a:cubicBezTo>
                    <a:pt x="41620" y="-627"/>
                    <a:pt x="129377" y="262"/>
                    <a:pt x="152110" y="13343"/>
                  </a:cubicBezTo>
                  <a:cubicBezTo>
                    <a:pt x="174843" y="26424"/>
                    <a:pt x="162270" y="72652"/>
                    <a:pt x="153634" y="78875"/>
                  </a:cubicBezTo>
                  <a:cubicBezTo>
                    <a:pt x="144998" y="85098"/>
                    <a:pt x="117058" y="59698"/>
                    <a:pt x="100294" y="50681"/>
                  </a:cubicBezTo>
                  <a:cubicBezTo>
                    <a:pt x="83530" y="41664"/>
                    <a:pt x="68798" y="29980"/>
                    <a:pt x="53050" y="24773"/>
                  </a:cubicBezTo>
                  <a:cubicBezTo>
                    <a:pt x="37302" y="19566"/>
                    <a:pt x="11775" y="23503"/>
                    <a:pt x="5806" y="19439"/>
                  </a:cubicBezTo>
                  <a:cubicBezTo>
                    <a:pt x="-163" y="15375"/>
                    <a:pt x="-7148" y="1405"/>
                    <a:pt x="17236" y="3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448" name="Google Shape;448;p18"/>
            <p:cNvSpPr/>
            <p:nvPr/>
          </p:nvSpPr>
          <p:spPr>
            <a:xfrm>
              <a:off x="5874943" y="-627223"/>
              <a:ext cx="4127025" cy="1998425"/>
            </a:xfrm>
            <a:custGeom>
              <a:avLst/>
              <a:gdLst/>
              <a:ahLst/>
              <a:cxnLst/>
              <a:rect l="l" t="t" r="r" b="b"/>
              <a:pathLst>
                <a:path w="165081" h="79937" extrusionOk="0">
                  <a:moveTo>
                    <a:pt x="17236" y="389"/>
                  </a:moveTo>
                  <a:cubicBezTo>
                    <a:pt x="41620" y="-627"/>
                    <a:pt x="129377" y="262"/>
                    <a:pt x="152110" y="13343"/>
                  </a:cubicBezTo>
                  <a:cubicBezTo>
                    <a:pt x="174843" y="26424"/>
                    <a:pt x="162270" y="72652"/>
                    <a:pt x="153634" y="78875"/>
                  </a:cubicBezTo>
                  <a:cubicBezTo>
                    <a:pt x="144998" y="85098"/>
                    <a:pt x="117058" y="59698"/>
                    <a:pt x="100294" y="50681"/>
                  </a:cubicBezTo>
                  <a:cubicBezTo>
                    <a:pt x="83530" y="41664"/>
                    <a:pt x="68798" y="29980"/>
                    <a:pt x="53050" y="24773"/>
                  </a:cubicBezTo>
                  <a:cubicBezTo>
                    <a:pt x="37302" y="19566"/>
                    <a:pt x="11775" y="23503"/>
                    <a:pt x="5806" y="19439"/>
                  </a:cubicBezTo>
                  <a:cubicBezTo>
                    <a:pt x="-163" y="15375"/>
                    <a:pt x="-7148" y="1405"/>
                    <a:pt x="17236" y="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9" name="Google Shape;449;p18"/>
            <p:cNvSpPr/>
            <p:nvPr/>
          </p:nvSpPr>
          <p:spPr>
            <a:xfrm>
              <a:off x="6255943" y="-932023"/>
              <a:ext cx="4127025" cy="1998425"/>
            </a:xfrm>
            <a:custGeom>
              <a:avLst/>
              <a:gdLst/>
              <a:ahLst/>
              <a:cxnLst/>
              <a:rect l="l" t="t" r="r" b="b"/>
              <a:pathLst>
                <a:path w="165081" h="79937" extrusionOk="0">
                  <a:moveTo>
                    <a:pt x="17236" y="389"/>
                  </a:moveTo>
                  <a:cubicBezTo>
                    <a:pt x="41620" y="-627"/>
                    <a:pt x="129377" y="262"/>
                    <a:pt x="152110" y="13343"/>
                  </a:cubicBezTo>
                  <a:cubicBezTo>
                    <a:pt x="174843" y="26424"/>
                    <a:pt x="162270" y="72652"/>
                    <a:pt x="153634" y="78875"/>
                  </a:cubicBezTo>
                  <a:cubicBezTo>
                    <a:pt x="144998" y="85098"/>
                    <a:pt x="117058" y="59698"/>
                    <a:pt x="100294" y="50681"/>
                  </a:cubicBezTo>
                  <a:cubicBezTo>
                    <a:pt x="83530" y="41664"/>
                    <a:pt x="68798" y="29980"/>
                    <a:pt x="53050" y="24773"/>
                  </a:cubicBezTo>
                  <a:cubicBezTo>
                    <a:pt x="37302" y="19566"/>
                    <a:pt x="11775" y="23503"/>
                    <a:pt x="5806" y="19439"/>
                  </a:cubicBezTo>
                  <a:cubicBezTo>
                    <a:pt x="-163" y="15375"/>
                    <a:pt x="-7148" y="1405"/>
                    <a:pt x="17236" y="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50" name="Google Shape;450;p18"/>
          <p:cNvSpPr/>
          <p:nvPr/>
        </p:nvSpPr>
        <p:spPr>
          <a:xfrm flipH="1">
            <a:off x="1824796" y="4608575"/>
            <a:ext cx="82850" cy="82850"/>
          </a:xfrm>
          <a:custGeom>
            <a:avLst/>
            <a:gdLst/>
            <a:ahLst/>
            <a:cxnLst/>
            <a:rect l="l" t="t" r="r" b="b"/>
            <a:pathLst>
              <a:path w="3314" h="3314" extrusionOk="0">
                <a:moveTo>
                  <a:pt x="1672" y="1"/>
                </a:moveTo>
                <a:cubicBezTo>
                  <a:pt x="760" y="1"/>
                  <a:pt x="0" y="730"/>
                  <a:pt x="0" y="1642"/>
                </a:cubicBezTo>
                <a:cubicBezTo>
                  <a:pt x="0" y="2554"/>
                  <a:pt x="760" y="3314"/>
                  <a:pt x="1672" y="3314"/>
                </a:cubicBezTo>
                <a:cubicBezTo>
                  <a:pt x="2584" y="3314"/>
                  <a:pt x="3313" y="2554"/>
                  <a:pt x="3313" y="1642"/>
                </a:cubicBezTo>
                <a:cubicBezTo>
                  <a:pt x="3313" y="730"/>
                  <a:pt x="2584" y="1"/>
                  <a:pt x="16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8"/>
          <p:cNvSpPr/>
          <p:nvPr/>
        </p:nvSpPr>
        <p:spPr>
          <a:xfrm>
            <a:off x="4295113" y="4698650"/>
            <a:ext cx="164150" cy="160375"/>
          </a:xfrm>
          <a:custGeom>
            <a:avLst/>
            <a:gdLst/>
            <a:ahLst/>
            <a:cxnLst/>
            <a:rect l="l" t="t" r="r" b="b"/>
            <a:pathLst>
              <a:path w="6566" h="6415" extrusionOk="0">
                <a:moveTo>
                  <a:pt x="2452" y="1"/>
                </a:moveTo>
                <a:cubicBezTo>
                  <a:pt x="2396" y="1"/>
                  <a:pt x="2338" y="9"/>
                  <a:pt x="2280" y="24"/>
                </a:cubicBezTo>
                <a:cubicBezTo>
                  <a:pt x="1945" y="146"/>
                  <a:pt x="1763" y="480"/>
                  <a:pt x="1885" y="815"/>
                </a:cubicBezTo>
                <a:lnTo>
                  <a:pt x="2492" y="2790"/>
                </a:lnTo>
                <a:lnTo>
                  <a:pt x="517" y="3429"/>
                </a:lnTo>
                <a:cubicBezTo>
                  <a:pt x="182" y="3550"/>
                  <a:pt x="0" y="3885"/>
                  <a:pt x="122" y="4219"/>
                </a:cubicBezTo>
                <a:cubicBezTo>
                  <a:pt x="194" y="4483"/>
                  <a:pt x="436" y="4652"/>
                  <a:pt x="699" y="4652"/>
                </a:cubicBezTo>
                <a:cubicBezTo>
                  <a:pt x="769" y="4652"/>
                  <a:pt x="841" y="4640"/>
                  <a:pt x="912" y="4614"/>
                </a:cubicBezTo>
                <a:lnTo>
                  <a:pt x="2888" y="4006"/>
                </a:lnTo>
                <a:lnTo>
                  <a:pt x="3526" y="5982"/>
                </a:lnTo>
                <a:cubicBezTo>
                  <a:pt x="3598" y="6246"/>
                  <a:pt x="3840" y="6415"/>
                  <a:pt x="4103" y="6415"/>
                </a:cubicBezTo>
                <a:cubicBezTo>
                  <a:pt x="4174" y="6415"/>
                  <a:pt x="4246" y="6403"/>
                  <a:pt x="4316" y="6377"/>
                </a:cubicBezTo>
                <a:cubicBezTo>
                  <a:pt x="4651" y="6286"/>
                  <a:pt x="4833" y="5921"/>
                  <a:pt x="4711" y="5587"/>
                </a:cubicBezTo>
                <a:lnTo>
                  <a:pt x="4073" y="3611"/>
                </a:lnTo>
                <a:lnTo>
                  <a:pt x="6049" y="2973"/>
                </a:lnTo>
                <a:cubicBezTo>
                  <a:pt x="6383" y="2882"/>
                  <a:pt x="6566" y="2517"/>
                  <a:pt x="6474" y="2182"/>
                </a:cubicBezTo>
                <a:cubicBezTo>
                  <a:pt x="6374" y="1932"/>
                  <a:pt x="6129" y="1764"/>
                  <a:pt x="5859" y="1764"/>
                </a:cubicBezTo>
                <a:cubicBezTo>
                  <a:pt x="5801" y="1764"/>
                  <a:pt x="5743" y="1771"/>
                  <a:pt x="5684" y="1787"/>
                </a:cubicBezTo>
                <a:lnTo>
                  <a:pt x="3708" y="2426"/>
                </a:lnTo>
                <a:lnTo>
                  <a:pt x="3070" y="450"/>
                </a:lnTo>
                <a:cubicBezTo>
                  <a:pt x="2969" y="174"/>
                  <a:pt x="2724" y="1"/>
                  <a:pt x="24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8"/>
          <p:cNvSpPr/>
          <p:nvPr/>
        </p:nvSpPr>
        <p:spPr>
          <a:xfrm rot="2700000">
            <a:off x="364213" y="2061112"/>
            <a:ext cx="89699" cy="129949"/>
          </a:xfrm>
          <a:custGeom>
            <a:avLst/>
            <a:gdLst/>
            <a:ahLst/>
            <a:cxnLst/>
            <a:rect l="l" t="t" r="r" b="b"/>
            <a:pathLst>
              <a:path w="3588" h="5198" extrusionOk="0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8"/>
          <p:cNvSpPr/>
          <p:nvPr/>
        </p:nvSpPr>
        <p:spPr>
          <a:xfrm>
            <a:off x="474413" y="858588"/>
            <a:ext cx="54863" cy="54863"/>
          </a:xfrm>
          <a:custGeom>
            <a:avLst/>
            <a:gdLst/>
            <a:ahLst/>
            <a:cxnLst/>
            <a:rect l="l" t="t" r="r" b="b"/>
            <a:pathLst>
              <a:path w="3314" h="3314" extrusionOk="0">
                <a:moveTo>
                  <a:pt x="1672" y="1"/>
                </a:moveTo>
                <a:cubicBezTo>
                  <a:pt x="760" y="1"/>
                  <a:pt x="0" y="730"/>
                  <a:pt x="0" y="1642"/>
                </a:cubicBezTo>
                <a:cubicBezTo>
                  <a:pt x="0" y="2554"/>
                  <a:pt x="760" y="3314"/>
                  <a:pt x="1672" y="3314"/>
                </a:cubicBezTo>
                <a:cubicBezTo>
                  <a:pt x="2584" y="3314"/>
                  <a:pt x="3313" y="2554"/>
                  <a:pt x="3313" y="1642"/>
                </a:cubicBezTo>
                <a:cubicBezTo>
                  <a:pt x="3313" y="730"/>
                  <a:pt x="2584" y="1"/>
                  <a:pt x="16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8"/>
          <p:cNvSpPr/>
          <p:nvPr/>
        </p:nvSpPr>
        <p:spPr>
          <a:xfrm>
            <a:off x="790488" y="234388"/>
            <a:ext cx="157300" cy="149725"/>
          </a:xfrm>
          <a:custGeom>
            <a:avLst/>
            <a:gdLst/>
            <a:ahLst/>
            <a:cxnLst/>
            <a:rect l="l" t="t" r="r" b="b"/>
            <a:pathLst>
              <a:path w="6292" h="5989" extrusionOk="0">
                <a:moveTo>
                  <a:pt x="3161" y="0"/>
                </a:moveTo>
                <a:lnTo>
                  <a:pt x="2189" y="1976"/>
                </a:lnTo>
                <a:lnTo>
                  <a:pt x="0" y="2280"/>
                </a:lnTo>
                <a:lnTo>
                  <a:pt x="1581" y="3830"/>
                </a:lnTo>
                <a:lnTo>
                  <a:pt x="1216" y="5988"/>
                </a:lnTo>
                <a:lnTo>
                  <a:pt x="3161" y="4955"/>
                </a:lnTo>
                <a:lnTo>
                  <a:pt x="5107" y="5988"/>
                </a:lnTo>
                <a:lnTo>
                  <a:pt x="4711" y="3830"/>
                </a:lnTo>
                <a:lnTo>
                  <a:pt x="6292" y="2280"/>
                </a:lnTo>
                <a:lnTo>
                  <a:pt x="4134" y="1976"/>
                </a:lnTo>
                <a:lnTo>
                  <a:pt x="3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8"/>
          <p:cNvSpPr/>
          <p:nvPr/>
        </p:nvSpPr>
        <p:spPr>
          <a:xfrm>
            <a:off x="2643738" y="157313"/>
            <a:ext cx="89700" cy="129950"/>
          </a:xfrm>
          <a:custGeom>
            <a:avLst/>
            <a:gdLst/>
            <a:ahLst/>
            <a:cxnLst/>
            <a:rect l="l" t="t" r="r" b="b"/>
            <a:pathLst>
              <a:path w="3588" h="5198" extrusionOk="0">
                <a:moveTo>
                  <a:pt x="1429" y="0"/>
                </a:moveTo>
                <a:lnTo>
                  <a:pt x="0" y="669"/>
                </a:lnTo>
                <a:lnTo>
                  <a:pt x="2128" y="5198"/>
                </a:lnTo>
                <a:lnTo>
                  <a:pt x="3587" y="4499"/>
                </a:lnTo>
                <a:lnTo>
                  <a:pt x="14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19"/>
          <p:cNvGrpSpPr/>
          <p:nvPr/>
        </p:nvGrpSpPr>
        <p:grpSpPr>
          <a:xfrm>
            <a:off x="541350" y="3950600"/>
            <a:ext cx="1336825" cy="1306800"/>
            <a:chOff x="4776075" y="473275"/>
            <a:chExt cx="1336825" cy="1306800"/>
          </a:xfrm>
        </p:grpSpPr>
        <p:sp>
          <p:nvSpPr>
            <p:cNvPr id="458" name="Google Shape;458;p19"/>
            <p:cNvSpPr/>
            <p:nvPr/>
          </p:nvSpPr>
          <p:spPr>
            <a:xfrm>
              <a:off x="4776075" y="607550"/>
              <a:ext cx="1336825" cy="1172525"/>
            </a:xfrm>
            <a:custGeom>
              <a:avLst/>
              <a:gdLst/>
              <a:ahLst/>
              <a:cxnLst/>
              <a:rect l="l" t="t" r="r" b="b"/>
              <a:pathLst>
                <a:path w="53473" h="46901" extrusionOk="0">
                  <a:moveTo>
                    <a:pt x="26920" y="0"/>
                  </a:moveTo>
                  <a:cubicBezTo>
                    <a:pt x="1" y="0"/>
                    <a:pt x="4371" y="46900"/>
                    <a:pt x="4371" y="46900"/>
                  </a:cubicBezTo>
                  <a:lnTo>
                    <a:pt x="21082" y="46900"/>
                  </a:lnTo>
                  <a:cubicBezTo>
                    <a:pt x="21082" y="46900"/>
                    <a:pt x="19748" y="17980"/>
                    <a:pt x="26253" y="17446"/>
                  </a:cubicBezTo>
                  <a:cubicBezTo>
                    <a:pt x="26310" y="17441"/>
                    <a:pt x="26366" y="17439"/>
                    <a:pt x="26422" y="17439"/>
                  </a:cubicBezTo>
                  <a:cubicBezTo>
                    <a:pt x="32705" y="17439"/>
                    <a:pt x="31657" y="46900"/>
                    <a:pt x="31657" y="46900"/>
                  </a:cubicBezTo>
                  <a:lnTo>
                    <a:pt x="49469" y="46900"/>
                  </a:lnTo>
                  <a:cubicBezTo>
                    <a:pt x="49469" y="46900"/>
                    <a:pt x="53472" y="0"/>
                    <a:pt x="26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4974550" y="710850"/>
              <a:ext cx="944050" cy="1069225"/>
            </a:xfrm>
            <a:custGeom>
              <a:avLst/>
              <a:gdLst/>
              <a:ahLst/>
              <a:cxnLst/>
              <a:rect l="l" t="t" r="r" b="b"/>
              <a:pathLst>
                <a:path w="37762" h="42769" extrusionOk="0">
                  <a:moveTo>
                    <a:pt x="19140" y="1"/>
                  </a:moveTo>
                  <a:cubicBezTo>
                    <a:pt x="19032" y="1"/>
                    <a:pt x="18924" y="2"/>
                    <a:pt x="18814" y="5"/>
                  </a:cubicBezTo>
                  <a:cubicBezTo>
                    <a:pt x="635" y="438"/>
                    <a:pt x="1" y="33395"/>
                    <a:pt x="168" y="42768"/>
                  </a:cubicBezTo>
                  <a:lnTo>
                    <a:pt x="13143" y="42768"/>
                  </a:lnTo>
                  <a:cubicBezTo>
                    <a:pt x="13143" y="42768"/>
                    <a:pt x="11809" y="13848"/>
                    <a:pt x="18314" y="13314"/>
                  </a:cubicBezTo>
                  <a:cubicBezTo>
                    <a:pt x="18371" y="13309"/>
                    <a:pt x="18427" y="13307"/>
                    <a:pt x="18483" y="13307"/>
                  </a:cubicBezTo>
                  <a:cubicBezTo>
                    <a:pt x="24766" y="13307"/>
                    <a:pt x="23718" y="42768"/>
                    <a:pt x="23718" y="42768"/>
                  </a:cubicBezTo>
                  <a:lnTo>
                    <a:pt x="37761" y="42768"/>
                  </a:lnTo>
                  <a:cubicBezTo>
                    <a:pt x="37629" y="30208"/>
                    <a:pt x="35652" y="1"/>
                    <a:pt x="19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5091300" y="807325"/>
              <a:ext cx="725550" cy="972750"/>
            </a:xfrm>
            <a:custGeom>
              <a:avLst/>
              <a:gdLst/>
              <a:ahLst/>
              <a:cxnLst/>
              <a:rect l="l" t="t" r="r" b="b"/>
              <a:pathLst>
                <a:path w="29022" h="38910" extrusionOk="0">
                  <a:moveTo>
                    <a:pt x="14798" y="0"/>
                  </a:moveTo>
                  <a:cubicBezTo>
                    <a:pt x="14626" y="0"/>
                    <a:pt x="14453" y="5"/>
                    <a:pt x="14278" y="15"/>
                  </a:cubicBezTo>
                  <a:cubicBezTo>
                    <a:pt x="268" y="816"/>
                    <a:pt x="1" y="27301"/>
                    <a:pt x="534" y="38909"/>
                  </a:cubicBezTo>
                  <a:lnTo>
                    <a:pt x="8473" y="38909"/>
                  </a:lnTo>
                  <a:cubicBezTo>
                    <a:pt x="8473" y="38909"/>
                    <a:pt x="7139" y="9989"/>
                    <a:pt x="13644" y="9455"/>
                  </a:cubicBezTo>
                  <a:cubicBezTo>
                    <a:pt x="13701" y="9450"/>
                    <a:pt x="13757" y="9448"/>
                    <a:pt x="13813" y="9448"/>
                  </a:cubicBezTo>
                  <a:cubicBezTo>
                    <a:pt x="20096" y="9448"/>
                    <a:pt x="19048" y="38909"/>
                    <a:pt x="19048" y="38909"/>
                  </a:cubicBezTo>
                  <a:lnTo>
                    <a:pt x="29021" y="38909"/>
                  </a:lnTo>
                  <a:cubicBezTo>
                    <a:pt x="28956" y="24370"/>
                    <a:pt x="27008" y="0"/>
                    <a:pt x="14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5185550" y="916925"/>
              <a:ext cx="509550" cy="863150"/>
            </a:xfrm>
            <a:custGeom>
              <a:avLst/>
              <a:gdLst/>
              <a:ahLst/>
              <a:cxnLst/>
              <a:rect l="l" t="t" r="r" b="b"/>
              <a:pathLst>
                <a:path w="20382" h="34526" extrusionOk="0">
                  <a:moveTo>
                    <a:pt x="10674" y="1"/>
                  </a:moveTo>
                  <a:cubicBezTo>
                    <a:pt x="634" y="34"/>
                    <a:pt x="0" y="21583"/>
                    <a:pt x="534" y="34525"/>
                  </a:cubicBezTo>
                  <a:lnTo>
                    <a:pt x="4703" y="34525"/>
                  </a:lnTo>
                  <a:cubicBezTo>
                    <a:pt x="4703" y="34525"/>
                    <a:pt x="3369" y="5605"/>
                    <a:pt x="9874" y="5071"/>
                  </a:cubicBezTo>
                  <a:cubicBezTo>
                    <a:pt x="9931" y="5066"/>
                    <a:pt x="9987" y="5064"/>
                    <a:pt x="10043" y="5064"/>
                  </a:cubicBezTo>
                  <a:cubicBezTo>
                    <a:pt x="16326" y="5064"/>
                    <a:pt x="15278" y="34525"/>
                    <a:pt x="15278" y="34525"/>
                  </a:cubicBezTo>
                  <a:lnTo>
                    <a:pt x="19881" y="34525"/>
                  </a:lnTo>
                  <a:cubicBezTo>
                    <a:pt x="20381" y="20582"/>
                    <a:pt x="19614" y="1"/>
                    <a:pt x="10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4861975" y="664250"/>
              <a:ext cx="24200" cy="116775"/>
            </a:xfrm>
            <a:custGeom>
              <a:avLst/>
              <a:gdLst/>
              <a:ahLst/>
              <a:cxnLst/>
              <a:rect l="l" t="t" r="r" b="b"/>
              <a:pathLst>
                <a:path w="968" h="4671" extrusionOk="0">
                  <a:moveTo>
                    <a:pt x="501" y="1"/>
                  </a:moveTo>
                  <a:cubicBezTo>
                    <a:pt x="234" y="1"/>
                    <a:pt x="1" y="1035"/>
                    <a:pt x="1" y="2336"/>
                  </a:cubicBezTo>
                  <a:cubicBezTo>
                    <a:pt x="1" y="3636"/>
                    <a:pt x="234" y="4671"/>
                    <a:pt x="501" y="4671"/>
                  </a:cubicBezTo>
                  <a:cubicBezTo>
                    <a:pt x="768" y="4671"/>
                    <a:pt x="968" y="3636"/>
                    <a:pt x="968" y="2336"/>
                  </a:cubicBezTo>
                  <a:cubicBezTo>
                    <a:pt x="968" y="1035"/>
                    <a:pt x="768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4816100" y="710125"/>
              <a:ext cx="116775" cy="24200"/>
            </a:xfrm>
            <a:custGeom>
              <a:avLst/>
              <a:gdLst/>
              <a:ahLst/>
              <a:cxnLst/>
              <a:rect l="l" t="t" r="r" b="b"/>
              <a:pathLst>
                <a:path w="4671" h="968" extrusionOk="0">
                  <a:moveTo>
                    <a:pt x="2336" y="0"/>
                  </a:moveTo>
                  <a:cubicBezTo>
                    <a:pt x="1035" y="0"/>
                    <a:pt x="1" y="234"/>
                    <a:pt x="1" y="501"/>
                  </a:cubicBezTo>
                  <a:cubicBezTo>
                    <a:pt x="1" y="767"/>
                    <a:pt x="1035" y="968"/>
                    <a:pt x="2336" y="968"/>
                  </a:cubicBezTo>
                  <a:cubicBezTo>
                    <a:pt x="3603" y="968"/>
                    <a:pt x="4671" y="767"/>
                    <a:pt x="4671" y="501"/>
                  </a:cubicBezTo>
                  <a:cubicBezTo>
                    <a:pt x="4671" y="234"/>
                    <a:pt x="3603" y="0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6006125" y="851875"/>
              <a:ext cx="24200" cy="116775"/>
            </a:xfrm>
            <a:custGeom>
              <a:avLst/>
              <a:gdLst/>
              <a:ahLst/>
              <a:cxnLst/>
              <a:rect l="l" t="t" r="r" b="b"/>
              <a:pathLst>
                <a:path w="968" h="4671" extrusionOk="0">
                  <a:moveTo>
                    <a:pt x="501" y="1"/>
                  </a:moveTo>
                  <a:cubicBezTo>
                    <a:pt x="234" y="1"/>
                    <a:pt x="1" y="1035"/>
                    <a:pt x="1" y="2336"/>
                  </a:cubicBezTo>
                  <a:cubicBezTo>
                    <a:pt x="1" y="3603"/>
                    <a:pt x="234" y="4671"/>
                    <a:pt x="501" y="4671"/>
                  </a:cubicBezTo>
                  <a:cubicBezTo>
                    <a:pt x="768" y="4671"/>
                    <a:pt x="968" y="3603"/>
                    <a:pt x="968" y="2336"/>
                  </a:cubicBezTo>
                  <a:cubicBezTo>
                    <a:pt x="968" y="1035"/>
                    <a:pt x="768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5960250" y="897750"/>
              <a:ext cx="116775" cy="24200"/>
            </a:xfrm>
            <a:custGeom>
              <a:avLst/>
              <a:gdLst/>
              <a:ahLst/>
              <a:cxnLst/>
              <a:rect l="l" t="t" r="r" b="b"/>
              <a:pathLst>
                <a:path w="4671" h="968" extrusionOk="0">
                  <a:moveTo>
                    <a:pt x="2336" y="1"/>
                  </a:moveTo>
                  <a:cubicBezTo>
                    <a:pt x="1035" y="1"/>
                    <a:pt x="1" y="234"/>
                    <a:pt x="1" y="501"/>
                  </a:cubicBezTo>
                  <a:cubicBezTo>
                    <a:pt x="1" y="768"/>
                    <a:pt x="1035" y="968"/>
                    <a:pt x="2336" y="968"/>
                  </a:cubicBezTo>
                  <a:cubicBezTo>
                    <a:pt x="3604" y="968"/>
                    <a:pt x="4671" y="768"/>
                    <a:pt x="4671" y="501"/>
                  </a:cubicBezTo>
                  <a:cubicBezTo>
                    <a:pt x="4671" y="234"/>
                    <a:pt x="3604" y="1"/>
                    <a:pt x="2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446550" y="1424800"/>
              <a:ext cx="24225" cy="116775"/>
            </a:xfrm>
            <a:custGeom>
              <a:avLst/>
              <a:gdLst/>
              <a:ahLst/>
              <a:cxnLst/>
              <a:rect l="l" t="t" r="r" b="b"/>
              <a:pathLst>
                <a:path w="969" h="4671" extrusionOk="0">
                  <a:moveTo>
                    <a:pt x="501" y="0"/>
                  </a:moveTo>
                  <a:cubicBezTo>
                    <a:pt x="234" y="0"/>
                    <a:pt x="1" y="1034"/>
                    <a:pt x="1" y="2335"/>
                  </a:cubicBezTo>
                  <a:cubicBezTo>
                    <a:pt x="1" y="3636"/>
                    <a:pt x="234" y="4670"/>
                    <a:pt x="501" y="4670"/>
                  </a:cubicBezTo>
                  <a:cubicBezTo>
                    <a:pt x="768" y="4670"/>
                    <a:pt x="968" y="3636"/>
                    <a:pt x="968" y="2335"/>
                  </a:cubicBezTo>
                  <a:cubicBezTo>
                    <a:pt x="968" y="10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5400700" y="1470650"/>
              <a:ext cx="116775" cy="24225"/>
            </a:xfrm>
            <a:custGeom>
              <a:avLst/>
              <a:gdLst/>
              <a:ahLst/>
              <a:cxnLst/>
              <a:rect l="l" t="t" r="r" b="b"/>
              <a:pathLst>
                <a:path w="4671" h="969" extrusionOk="0">
                  <a:moveTo>
                    <a:pt x="2335" y="1"/>
                  </a:moveTo>
                  <a:cubicBezTo>
                    <a:pt x="1034" y="1"/>
                    <a:pt x="0" y="234"/>
                    <a:pt x="0" y="501"/>
                  </a:cubicBezTo>
                  <a:cubicBezTo>
                    <a:pt x="0" y="768"/>
                    <a:pt x="1034" y="968"/>
                    <a:pt x="2335" y="968"/>
                  </a:cubicBezTo>
                  <a:cubicBezTo>
                    <a:pt x="3636" y="968"/>
                    <a:pt x="4670" y="768"/>
                    <a:pt x="4670" y="501"/>
                  </a:cubicBezTo>
                  <a:cubicBezTo>
                    <a:pt x="4670" y="234"/>
                    <a:pt x="3636" y="1"/>
                    <a:pt x="2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5088800" y="473275"/>
              <a:ext cx="24225" cy="116775"/>
            </a:xfrm>
            <a:custGeom>
              <a:avLst/>
              <a:gdLst/>
              <a:ahLst/>
              <a:cxnLst/>
              <a:rect l="l" t="t" r="r" b="b"/>
              <a:pathLst>
                <a:path w="969" h="4671" extrusionOk="0">
                  <a:moveTo>
                    <a:pt x="501" y="1"/>
                  </a:moveTo>
                  <a:cubicBezTo>
                    <a:pt x="234" y="1"/>
                    <a:pt x="1" y="1035"/>
                    <a:pt x="1" y="2336"/>
                  </a:cubicBezTo>
                  <a:cubicBezTo>
                    <a:pt x="1" y="3637"/>
                    <a:pt x="234" y="4671"/>
                    <a:pt x="501" y="4671"/>
                  </a:cubicBezTo>
                  <a:cubicBezTo>
                    <a:pt x="768" y="4671"/>
                    <a:pt x="968" y="3637"/>
                    <a:pt x="968" y="2336"/>
                  </a:cubicBezTo>
                  <a:cubicBezTo>
                    <a:pt x="968" y="1035"/>
                    <a:pt x="768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5042950" y="519975"/>
              <a:ext cx="116775" cy="24225"/>
            </a:xfrm>
            <a:custGeom>
              <a:avLst/>
              <a:gdLst/>
              <a:ahLst/>
              <a:cxnLst/>
              <a:rect l="l" t="t" r="r" b="b"/>
              <a:pathLst>
                <a:path w="4671" h="969" extrusionOk="0">
                  <a:moveTo>
                    <a:pt x="2335" y="1"/>
                  </a:moveTo>
                  <a:cubicBezTo>
                    <a:pt x="1034" y="1"/>
                    <a:pt x="0" y="201"/>
                    <a:pt x="0" y="468"/>
                  </a:cubicBezTo>
                  <a:cubicBezTo>
                    <a:pt x="0" y="735"/>
                    <a:pt x="1034" y="968"/>
                    <a:pt x="2335" y="968"/>
                  </a:cubicBezTo>
                  <a:cubicBezTo>
                    <a:pt x="3636" y="968"/>
                    <a:pt x="4670" y="735"/>
                    <a:pt x="4670" y="468"/>
                  </a:cubicBezTo>
                  <a:cubicBezTo>
                    <a:pt x="4670" y="201"/>
                    <a:pt x="3636" y="1"/>
                    <a:pt x="2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9"/>
          <p:cNvGrpSpPr/>
          <p:nvPr/>
        </p:nvGrpSpPr>
        <p:grpSpPr>
          <a:xfrm>
            <a:off x="7863670" y="3996737"/>
            <a:ext cx="1336822" cy="1193919"/>
            <a:chOff x="1630500" y="3931600"/>
            <a:chExt cx="1139175" cy="1017400"/>
          </a:xfrm>
        </p:grpSpPr>
        <p:sp>
          <p:nvSpPr>
            <p:cNvPr id="471" name="Google Shape;471;p19"/>
            <p:cNvSpPr/>
            <p:nvPr/>
          </p:nvSpPr>
          <p:spPr>
            <a:xfrm>
              <a:off x="1630500" y="3931600"/>
              <a:ext cx="1139175" cy="1017400"/>
            </a:xfrm>
            <a:custGeom>
              <a:avLst/>
              <a:gdLst/>
              <a:ahLst/>
              <a:cxnLst/>
              <a:rect l="l" t="t" r="r" b="b"/>
              <a:pathLst>
                <a:path w="45567" h="40696" extrusionOk="0">
                  <a:moveTo>
                    <a:pt x="24985" y="0"/>
                  </a:moveTo>
                  <a:lnTo>
                    <a:pt x="24985" y="7339"/>
                  </a:lnTo>
                  <a:lnTo>
                    <a:pt x="16312" y="7339"/>
                  </a:lnTo>
                  <a:lnTo>
                    <a:pt x="16312" y="16979"/>
                  </a:lnTo>
                  <a:lnTo>
                    <a:pt x="8640" y="16979"/>
                  </a:lnTo>
                  <a:lnTo>
                    <a:pt x="8640" y="25985"/>
                  </a:lnTo>
                  <a:lnTo>
                    <a:pt x="1" y="25985"/>
                  </a:lnTo>
                  <a:lnTo>
                    <a:pt x="1" y="40696"/>
                  </a:lnTo>
                  <a:lnTo>
                    <a:pt x="45566" y="40696"/>
                  </a:lnTo>
                  <a:lnTo>
                    <a:pt x="455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1725575" y="4022500"/>
              <a:ext cx="1044100" cy="926500"/>
            </a:xfrm>
            <a:custGeom>
              <a:avLst/>
              <a:gdLst/>
              <a:ahLst/>
              <a:cxnLst/>
              <a:rect l="l" t="t" r="r" b="b"/>
              <a:pathLst>
                <a:path w="41764" h="37060" extrusionOk="0">
                  <a:moveTo>
                    <a:pt x="25018" y="0"/>
                  </a:moveTo>
                  <a:lnTo>
                    <a:pt x="25018" y="8239"/>
                  </a:lnTo>
                  <a:lnTo>
                    <a:pt x="16345" y="8239"/>
                  </a:lnTo>
                  <a:lnTo>
                    <a:pt x="16345" y="17846"/>
                  </a:lnTo>
                  <a:lnTo>
                    <a:pt x="8673" y="17846"/>
                  </a:lnTo>
                  <a:lnTo>
                    <a:pt x="8673" y="26853"/>
                  </a:lnTo>
                  <a:lnTo>
                    <a:pt x="0" y="26853"/>
                  </a:lnTo>
                  <a:lnTo>
                    <a:pt x="0" y="37060"/>
                  </a:lnTo>
                  <a:lnTo>
                    <a:pt x="41763" y="37060"/>
                  </a:lnTo>
                  <a:lnTo>
                    <a:pt x="41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2501950" y="4712150"/>
              <a:ext cx="64250" cy="148475"/>
            </a:xfrm>
            <a:custGeom>
              <a:avLst/>
              <a:gdLst/>
              <a:ahLst/>
              <a:cxnLst/>
              <a:rect l="l" t="t" r="r" b="b"/>
              <a:pathLst>
                <a:path w="2570" h="5939" extrusionOk="0">
                  <a:moveTo>
                    <a:pt x="1102" y="0"/>
                  </a:moveTo>
                  <a:lnTo>
                    <a:pt x="1" y="5671"/>
                  </a:lnTo>
                  <a:lnTo>
                    <a:pt x="1502" y="5938"/>
                  </a:lnTo>
                  <a:lnTo>
                    <a:pt x="2569" y="267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2460250" y="4752175"/>
              <a:ext cx="148475" cy="68400"/>
            </a:xfrm>
            <a:custGeom>
              <a:avLst/>
              <a:gdLst/>
              <a:ahLst/>
              <a:cxnLst/>
              <a:rect l="l" t="t" r="r" b="b"/>
              <a:pathLst>
                <a:path w="5939" h="2736" extrusionOk="0">
                  <a:moveTo>
                    <a:pt x="335" y="1"/>
                  </a:moveTo>
                  <a:lnTo>
                    <a:pt x="1" y="1502"/>
                  </a:lnTo>
                  <a:lnTo>
                    <a:pt x="5605" y="2736"/>
                  </a:lnTo>
                  <a:lnTo>
                    <a:pt x="5939" y="1268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2137525" y="4549525"/>
              <a:ext cx="110100" cy="141800"/>
            </a:xfrm>
            <a:custGeom>
              <a:avLst/>
              <a:gdLst/>
              <a:ahLst/>
              <a:cxnLst/>
              <a:rect l="l" t="t" r="r" b="b"/>
              <a:pathLst>
                <a:path w="4404" h="5672" extrusionOk="0">
                  <a:moveTo>
                    <a:pt x="1268" y="1"/>
                  </a:moveTo>
                  <a:lnTo>
                    <a:pt x="1" y="835"/>
                  </a:lnTo>
                  <a:lnTo>
                    <a:pt x="3136" y="5672"/>
                  </a:lnTo>
                  <a:lnTo>
                    <a:pt x="4404" y="4838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2121675" y="4567050"/>
              <a:ext cx="142650" cy="107600"/>
            </a:xfrm>
            <a:custGeom>
              <a:avLst/>
              <a:gdLst/>
              <a:ahLst/>
              <a:cxnLst/>
              <a:rect l="l" t="t" r="r" b="b"/>
              <a:pathLst>
                <a:path w="5706" h="4304" extrusionOk="0">
                  <a:moveTo>
                    <a:pt x="4904" y="0"/>
                  </a:moveTo>
                  <a:lnTo>
                    <a:pt x="1" y="3002"/>
                  </a:lnTo>
                  <a:lnTo>
                    <a:pt x="768" y="4303"/>
                  </a:lnTo>
                  <a:lnTo>
                    <a:pt x="5705" y="1301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2534475" y="4282675"/>
              <a:ext cx="39225" cy="38375"/>
            </a:xfrm>
            <a:custGeom>
              <a:avLst/>
              <a:gdLst/>
              <a:ahLst/>
              <a:cxnLst/>
              <a:rect l="l" t="t" r="r" b="b"/>
              <a:pathLst>
                <a:path w="1569" h="1535" extrusionOk="0">
                  <a:moveTo>
                    <a:pt x="768" y="0"/>
                  </a:moveTo>
                  <a:cubicBezTo>
                    <a:pt x="368" y="0"/>
                    <a:pt x="1" y="334"/>
                    <a:pt x="1" y="768"/>
                  </a:cubicBezTo>
                  <a:cubicBezTo>
                    <a:pt x="1" y="1201"/>
                    <a:pt x="368" y="1535"/>
                    <a:pt x="768" y="1535"/>
                  </a:cubicBezTo>
                  <a:cubicBezTo>
                    <a:pt x="1202" y="1535"/>
                    <a:pt x="1569" y="1201"/>
                    <a:pt x="1569" y="768"/>
                  </a:cubicBezTo>
                  <a:cubicBezTo>
                    <a:pt x="1569" y="334"/>
                    <a:pt x="1202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2525300" y="4430275"/>
              <a:ext cx="55900" cy="55900"/>
            </a:xfrm>
            <a:custGeom>
              <a:avLst/>
              <a:gdLst/>
              <a:ahLst/>
              <a:cxnLst/>
              <a:rect l="l" t="t" r="r" b="b"/>
              <a:pathLst>
                <a:path w="2236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35" y="2236"/>
                    <a:pt x="2236" y="1735"/>
                    <a:pt x="2236" y="1135"/>
                  </a:cubicBezTo>
                  <a:cubicBezTo>
                    <a:pt x="2236" y="501"/>
                    <a:pt x="1735" y="34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2401050" y="4363575"/>
              <a:ext cx="19200" cy="18350"/>
            </a:xfrm>
            <a:custGeom>
              <a:avLst/>
              <a:gdLst/>
              <a:ahLst/>
              <a:cxnLst/>
              <a:rect l="l" t="t" r="r" b="b"/>
              <a:pathLst>
                <a:path w="768" h="734" extrusionOk="0">
                  <a:moveTo>
                    <a:pt x="401" y="0"/>
                  </a:moveTo>
                  <a:cubicBezTo>
                    <a:pt x="167" y="0"/>
                    <a:pt x="1" y="167"/>
                    <a:pt x="1" y="367"/>
                  </a:cubicBezTo>
                  <a:cubicBezTo>
                    <a:pt x="1" y="567"/>
                    <a:pt x="167" y="734"/>
                    <a:pt x="401" y="734"/>
                  </a:cubicBezTo>
                  <a:cubicBezTo>
                    <a:pt x="601" y="734"/>
                    <a:pt x="768" y="567"/>
                    <a:pt x="768" y="367"/>
                  </a:cubicBezTo>
                  <a:cubicBezTo>
                    <a:pt x="768" y="167"/>
                    <a:pt x="601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2447750" y="4219300"/>
              <a:ext cx="29225" cy="29200"/>
            </a:xfrm>
            <a:custGeom>
              <a:avLst/>
              <a:gdLst/>
              <a:ahLst/>
              <a:cxnLst/>
              <a:rect l="l" t="t" r="r" b="b"/>
              <a:pathLst>
                <a:path w="1169" h="1168" extrusionOk="0">
                  <a:moveTo>
                    <a:pt x="568" y="0"/>
                  </a:moveTo>
                  <a:cubicBezTo>
                    <a:pt x="267" y="0"/>
                    <a:pt x="1" y="267"/>
                    <a:pt x="1" y="567"/>
                  </a:cubicBezTo>
                  <a:cubicBezTo>
                    <a:pt x="1" y="901"/>
                    <a:pt x="267" y="1168"/>
                    <a:pt x="568" y="1168"/>
                  </a:cubicBezTo>
                  <a:cubicBezTo>
                    <a:pt x="901" y="1168"/>
                    <a:pt x="1168" y="901"/>
                    <a:pt x="1168" y="567"/>
                  </a:cubicBezTo>
                  <a:cubicBezTo>
                    <a:pt x="1168" y="267"/>
                    <a:pt x="901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2223425" y="4816400"/>
              <a:ext cx="40050" cy="40050"/>
            </a:xfrm>
            <a:custGeom>
              <a:avLst/>
              <a:gdLst/>
              <a:ahLst/>
              <a:cxnLst/>
              <a:rect l="l" t="t" r="r" b="b"/>
              <a:pathLst>
                <a:path w="1602" h="1602" extrusionOk="0">
                  <a:moveTo>
                    <a:pt x="801" y="0"/>
                  </a:moveTo>
                  <a:cubicBezTo>
                    <a:pt x="367" y="0"/>
                    <a:pt x="1" y="334"/>
                    <a:pt x="1" y="801"/>
                  </a:cubicBezTo>
                  <a:cubicBezTo>
                    <a:pt x="1" y="1234"/>
                    <a:pt x="367" y="1601"/>
                    <a:pt x="801" y="1601"/>
                  </a:cubicBezTo>
                  <a:cubicBezTo>
                    <a:pt x="1235" y="1601"/>
                    <a:pt x="1602" y="1234"/>
                    <a:pt x="1602" y="801"/>
                  </a:cubicBezTo>
                  <a:cubicBezTo>
                    <a:pt x="1602" y="334"/>
                    <a:pt x="1235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1922375" y="4816400"/>
              <a:ext cx="40050" cy="40050"/>
            </a:xfrm>
            <a:custGeom>
              <a:avLst/>
              <a:gdLst/>
              <a:ahLst/>
              <a:cxnLst/>
              <a:rect l="l" t="t" r="r" b="b"/>
              <a:pathLst>
                <a:path w="1602" h="1602" extrusionOk="0">
                  <a:moveTo>
                    <a:pt x="801" y="0"/>
                  </a:moveTo>
                  <a:cubicBezTo>
                    <a:pt x="368" y="0"/>
                    <a:pt x="1" y="334"/>
                    <a:pt x="1" y="801"/>
                  </a:cubicBezTo>
                  <a:cubicBezTo>
                    <a:pt x="1" y="1234"/>
                    <a:pt x="368" y="1601"/>
                    <a:pt x="801" y="1601"/>
                  </a:cubicBezTo>
                  <a:cubicBezTo>
                    <a:pt x="1235" y="1601"/>
                    <a:pt x="1602" y="1234"/>
                    <a:pt x="1602" y="801"/>
                  </a:cubicBezTo>
                  <a:cubicBezTo>
                    <a:pt x="1602" y="334"/>
                    <a:pt x="1235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2401050" y="4523675"/>
              <a:ext cx="19200" cy="19200"/>
            </a:xfrm>
            <a:custGeom>
              <a:avLst/>
              <a:gdLst/>
              <a:ahLst/>
              <a:cxnLst/>
              <a:rect l="l" t="t" r="r" b="b"/>
              <a:pathLst>
                <a:path w="768" h="768" extrusionOk="0">
                  <a:moveTo>
                    <a:pt x="401" y="1"/>
                  </a:moveTo>
                  <a:cubicBezTo>
                    <a:pt x="167" y="1"/>
                    <a:pt x="1" y="168"/>
                    <a:pt x="1" y="401"/>
                  </a:cubicBezTo>
                  <a:cubicBezTo>
                    <a:pt x="1" y="601"/>
                    <a:pt x="167" y="768"/>
                    <a:pt x="401" y="768"/>
                  </a:cubicBezTo>
                  <a:cubicBezTo>
                    <a:pt x="601" y="768"/>
                    <a:pt x="768" y="601"/>
                    <a:pt x="768" y="401"/>
                  </a:cubicBezTo>
                  <a:cubicBezTo>
                    <a:pt x="768" y="168"/>
                    <a:pt x="601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2694600" y="4816400"/>
              <a:ext cx="15875" cy="15025"/>
            </a:xfrm>
            <a:custGeom>
              <a:avLst/>
              <a:gdLst/>
              <a:ahLst/>
              <a:cxnLst/>
              <a:rect l="l" t="t" r="r" b="b"/>
              <a:pathLst>
                <a:path w="635" h="601" extrusionOk="0">
                  <a:moveTo>
                    <a:pt x="334" y="0"/>
                  </a:moveTo>
                  <a:cubicBezTo>
                    <a:pt x="167" y="0"/>
                    <a:pt x="0" y="134"/>
                    <a:pt x="0" y="300"/>
                  </a:cubicBezTo>
                  <a:cubicBezTo>
                    <a:pt x="0" y="467"/>
                    <a:pt x="167" y="601"/>
                    <a:pt x="334" y="601"/>
                  </a:cubicBezTo>
                  <a:cubicBezTo>
                    <a:pt x="501" y="601"/>
                    <a:pt x="634" y="467"/>
                    <a:pt x="634" y="300"/>
                  </a:cubicBezTo>
                  <a:cubicBezTo>
                    <a:pt x="634" y="134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2676250" y="4647100"/>
              <a:ext cx="26700" cy="25875"/>
            </a:xfrm>
            <a:custGeom>
              <a:avLst/>
              <a:gdLst/>
              <a:ahLst/>
              <a:cxnLst/>
              <a:rect l="l" t="t" r="r" b="b"/>
              <a:pathLst>
                <a:path w="1068" h="1035" extrusionOk="0">
                  <a:moveTo>
                    <a:pt x="534" y="1"/>
                  </a:moveTo>
                  <a:cubicBezTo>
                    <a:pt x="234" y="1"/>
                    <a:pt x="0" y="234"/>
                    <a:pt x="0" y="501"/>
                  </a:cubicBezTo>
                  <a:cubicBezTo>
                    <a:pt x="0" y="801"/>
                    <a:pt x="234" y="1035"/>
                    <a:pt x="534" y="1035"/>
                  </a:cubicBezTo>
                  <a:cubicBezTo>
                    <a:pt x="834" y="1035"/>
                    <a:pt x="1068" y="801"/>
                    <a:pt x="1068" y="501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2307650" y="4888100"/>
              <a:ext cx="23375" cy="23375"/>
            </a:xfrm>
            <a:custGeom>
              <a:avLst/>
              <a:gdLst/>
              <a:ahLst/>
              <a:cxnLst/>
              <a:rect l="l" t="t" r="r" b="b"/>
              <a:pathLst>
                <a:path w="935" h="935" extrusionOk="0">
                  <a:moveTo>
                    <a:pt x="468" y="1"/>
                  </a:moveTo>
                  <a:cubicBezTo>
                    <a:pt x="234" y="1"/>
                    <a:pt x="1" y="201"/>
                    <a:pt x="1" y="468"/>
                  </a:cubicBezTo>
                  <a:cubicBezTo>
                    <a:pt x="1" y="735"/>
                    <a:pt x="234" y="935"/>
                    <a:pt x="468" y="935"/>
                  </a:cubicBezTo>
                  <a:cubicBezTo>
                    <a:pt x="734" y="935"/>
                    <a:pt x="935" y="735"/>
                    <a:pt x="935" y="468"/>
                  </a:cubicBezTo>
                  <a:cubicBezTo>
                    <a:pt x="935" y="201"/>
                    <a:pt x="734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2307650" y="4786375"/>
              <a:ext cx="11700" cy="11700"/>
            </a:xfrm>
            <a:custGeom>
              <a:avLst/>
              <a:gdLst/>
              <a:ahLst/>
              <a:cxnLst/>
              <a:rect l="l" t="t" r="r" b="b"/>
              <a:pathLst>
                <a:path w="46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cubicBezTo>
                    <a:pt x="368" y="467"/>
                    <a:pt x="468" y="367"/>
                    <a:pt x="468" y="234"/>
                  </a:cubicBezTo>
                  <a:cubicBezTo>
                    <a:pt x="468" y="100"/>
                    <a:pt x="368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2657900" y="4113375"/>
              <a:ext cx="31725" cy="31725"/>
            </a:xfrm>
            <a:custGeom>
              <a:avLst/>
              <a:gdLst/>
              <a:ahLst/>
              <a:cxnLst/>
              <a:rect l="l" t="t" r="r" b="b"/>
              <a:pathLst>
                <a:path w="1269" h="1269" extrusionOk="0">
                  <a:moveTo>
                    <a:pt x="634" y="1"/>
                  </a:moveTo>
                  <a:cubicBezTo>
                    <a:pt x="267" y="1"/>
                    <a:pt x="1" y="301"/>
                    <a:pt x="1" y="635"/>
                  </a:cubicBezTo>
                  <a:cubicBezTo>
                    <a:pt x="1" y="1002"/>
                    <a:pt x="267" y="1269"/>
                    <a:pt x="634" y="1269"/>
                  </a:cubicBezTo>
                  <a:cubicBezTo>
                    <a:pt x="968" y="1269"/>
                    <a:pt x="1268" y="1002"/>
                    <a:pt x="1268" y="635"/>
                  </a:cubicBezTo>
                  <a:cubicBezTo>
                    <a:pt x="1268" y="268"/>
                    <a:pt x="968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2202575" y="4341875"/>
              <a:ext cx="41725" cy="41725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835" y="1"/>
                  </a:moveTo>
                  <a:cubicBezTo>
                    <a:pt x="368" y="1"/>
                    <a:pt x="1" y="401"/>
                    <a:pt x="1" y="835"/>
                  </a:cubicBezTo>
                  <a:cubicBezTo>
                    <a:pt x="1" y="1302"/>
                    <a:pt x="368" y="1669"/>
                    <a:pt x="835" y="1669"/>
                  </a:cubicBezTo>
                  <a:cubicBezTo>
                    <a:pt x="1302" y="1669"/>
                    <a:pt x="1668" y="1302"/>
                    <a:pt x="1668" y="835"/>
                  </a:cubicBezTo>
                  <a:cubicBezTo>
                    <a:pt x="1668" y="401"/>
                    <a:pt x="1302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2092500" y="4786375"/>
              <a:ext cx="25875" cy="26700"/>
            </a:xfrm>
            <a:custGeom>
              <a:avLst/>
              <a:gdLst/>
              <a:ahLst/>
              <a:cxnLst/>
              <a:rect l="l" t="t" r="r" b="b"/>
              <a:pathLst>
                <a:path w="1035" h="1068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cubicBezTo>
                    <a:pt x="0" y="834"/>
                    <a:pt x="234" y="1068"/>
                    <a:pt x="501" y="1068"/>
                  </a:cubicBezTo>
                  <a:cubicBezTo>
                    <a:pt x="801" y="1068"/>
                    <a:pt x="1035" y="834"/>
                    <a:pt x="1035" y="534"/>
                  </a:cubicBezTo>
                  <a:cubicBezTo>
                    <a:pt x="1035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2105000" y="4899775"/>
              <a:ext cx="13375" cy="13375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35"/>
                    <a:pt x="268" y="535"/>
                  </a:cubicBezTo>
                  <a:cubicBezTo>
                    <a:pt x="401" y="535"/>
                    <a:pt x="535" y="401"/>
                    <a:pt x="535" y="268"/>
                  </a:cubicBezTo>
                  <a:cubicBezTo>
                    <a:pt x="535" y="134"/>
                    <a:pt x="401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1630500" y="4581225"/>
              <a:ext cx="311925" cy="112600"/>
            </a:xfrm>
            <a:custGeom>
              <a:avLst/>
              <a:gdLst/>
              <a:ahLst/>
              <a:cxnLst/>
              <a:rect l="l" t="t" r="r" b="b"/>
              <a:pathLst>
                <a:path w="12477" h="4504" extrusionOk="0">
                  <a:moveTo>
                    <a:pt x="1" y="0"/>
                  </a:moveTo>
                  <a:lnTo>
                    <a:pt x="3803" y="4504"/>
                  </a:lnTo>
                  <a:lnTo>
                    <a:pt x="12476" y="450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1846500" y="4356050"/>
              <a:ext cx="287725" cy="112625"/>
            </a:xfrm>
            <a:custGeom>
              <a:avLst/>
              <a:gdLst/>
              <a:ahLst/>
              <a:cxnLst/>
              <a:rect l="l" t="t" r="r" b="b"/>
              <a:pathLst>
                <a:path w="11509" h="4505" extrusionOk="0">
                  <a:moveTo>
                    <a:pt x="0" y="1"/>
                  </a:moveTo>
                  <a:lnTo>
                    <a:pt x="3836" y="4504"/>
                  </a:lnTo>
                  <a:lnTo>
                    <a:pt x="11508" y="4504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2038300" y="4115050"/>
              <a:ext cx="312750" cy="113450"/>
            </a:xfrm>
            <a:custGeom>
              <a:avLst/>
              <a:gdLst/>
              <a:ahLst/>
              <a:cxnLst/>
              <a:rect l="l" t="t" r="r" b="b"/>
              <a:pathLst>
                <a:path w="12510" h="4538" extrusionOk="0">
                  <a:moveTo>
                    <a:pt x="0" y="1"/>
                  </a:moveTo>
                  <a:lnTo>
                    <a:pt x="3836" y="4537"/>
                  </a:lnTo>
                  <a:lnTo>
                    <a:pt x="12509" y="4537"/>
                  </a:lnTo>
                  <a:lnTo>
                    <a:pt x="8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2255125" y="3931600"/>
              <a:ext cx="514550" cy="90925"/>
            </a:xfrm>
            <a:custGeom>
              <a:avLst/>
              <a:gdLst/>
              <a:ahLst/>
              <a:cxnLst/>
              <a:rect l="l" t="t" r="r" b="b"/>
              <a:pathLst>
                <a:path w="20582" h="3637" extrusionOk="0">
                  <a:moveTo>
                    <a:pt x="0" y="0"/>
                  </a:moveTo>
                  <a:lnTo>
                    <a:pt x="3836" y="3636"/>
                  </a:lnTo>
                  <a:lnTo>
                    <a:pt x="20581" y="3636"/>
                  </a:lnTo>
                  <a:lnTo>
                    <a:pt x="20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9"/>
          <p:cNvGrpSpPr/>
          <p:nvPr/>
        </p:nvGrpSpPr>
        <p:grpSpPr>
          <a:xfrm flipH="1">
            <a:off x="7414303" y="-511127"/>
            <a:ext cx="2235565" cy="1595443"/>
            <a:chOff x="-614874" y="-730680"/>
            <a:chExt cx="3476233" cy="2480863"/>
          </a:xfrm>
        </p:grpSpPr>
        <p:sp>
          <p:nvSpPr>
            <p:cNvPr id="497" name="Google Shape;497;p19"/>
            <p:cNvSpPr/>
            <p:nvPr/>
          </p:nvSpPr>
          <p:spPr>
            <a:xfrm rot="-686479">
              <a:off x="-496336" y="-75628"/>
              <a:ext cx="3239157" cy="1519644"/>
            </a:xfrm>
            <a:custGeom>
              <a:avLst/>
              <a:gdLst/>
              <a:ahLst/>
              <a:cxnLst/>
              <a:rect l="l" t="t" r="r" b="b"/>
              <a:pathLst>
                <a:path w="66446" h="31173" extrusionOk="0">
                  <a:moveTo>
                    <a:pt x="60393" y="1"/>
                  </a:moveTo>
                  <a:cubicBezTo>
                    <a:pt x="58167" y="1"/>
                    <a:pt x="52844" y="2075"/>
                    <a:pt x="51218" y="2351"/>
                  </a:cubicBezTo>
                  <a:cubicBezTo>
                    <a:pt x="48313" y="2824"/>
                    <a:pt x="45402" y="3047"/>
                    <a:pt x="42493" y="3047"/>
                  </a:cubicBezTo>
                  <a:cubicBezTo>
                    <a:pt x="38675" y="3047"/>
                    <a:pt x="34860" y="2663"/>
                    <a:pt x="31065" y="1956"/>
                  </a:cubicBezTo>
                  <a:cubicBezTo>
                    <a:pt x="26639" y="1086"/>
                    <a:pt x="22464" y="285"/>
                    <a:pt x="18006" y="285"/>
                  </a:cubicBezTo>
                  <a:cubicBezTo>
                    <a:pt x="17321" y="285"/>
                    <a:pt x="16629" y="304"/>
                    <a:pt x="15928" y="345"/>
                  </a:cubicBezTo>
                  <a:cubicBezTo>
                    <a:pt x="13679" y="497"/>
                    <a:pt x="7539" y="375"/>
                    <a:pt x="5715" y="2229"/>
                  </a:cubicBezTo>
                  <a:lnTo>
                    <a:pt x="1" y="14661"/>
                  </a:lnTo>
                  <a:cubicBezTo>
                    <a:pt x="4074" y="14935"/>
                    <a:pt x="5898" y="21257"/>
                    <a:pt x="10001" y="22533"/>
                  </a:cubicBezTo>
                  <a:cubicBezTo>
                    <a:pt x="10927" y="22825"/>
                    <a:pt x="11835" y="22945"/>
                    <a:pt x="12732" y="22945"/>
                  </a:cubicBezTo>
                  <a:cubicBezTo>
                    <a:pt x="16222" y="22945"/>
                    <a:pt x="19541" y="21139"/>
                    <a:pt x="23071" y="20679"/>
                  </a:cubicBezTo>
                  <a:cubicBezTo>
                    <a:pt x="23452" y="20631"/>
                    <a:pt x="23824" y="20608"/>
                    <a:pt x="24188" y="20608"/>
                  </a:cubicBezTo>
                  <a:cubicBezTo>
                    <a:pt x="31375" y="20608"/>
                    <a:pt x="35705" y="29586"/>
                    <a:pt x="43284" y="30801"/>
                  </a:cubicBezTo>
                  <a:cubicBezTo>
                    <a:pt x="44808" y="31049"/>
                    <a:pt x="46291" y="31172"/>
                    <a:pt x="47720" y="31172"/>
                  </a:cubicBezTo>
                  <a:cubicBezTo>
                    <a:pt x="57671" y="31172"/>
                    <a:pt x="65075" y="25215"/>
                    <a:pt x="66112" y="14053"/>
                  </a:cubicBezTo>
                  <a:cubicBezTo>
                    <a:pt x="66446" y="10527"/>
                    <a:pt x="65169" y="1378"/>
                    <a:pt x="60975" y="71"/>
                  </a:cubicBezTo>
                  <a:cubicBezTo>
                    <a:pt x="60819" y="23"/>
                    <a:pt x="60622" y="1"/>
                    <a:pt x="6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rot="-686479">
              <a:off x="-437983" y="-261253"/>
              <a:ext cx="2833178" cy="1447544"/>
            </a:xfrm>
            <a:custGeom>
              <a:avLst/>
              <a:gdLst/>
              <a:ahLst/>
              <a:cxnLst/>
              <a:rect l="l" t="t" r="r" b="b"/>
              <a:pathLst>
                <a:path w="58118" h="29694" extrusionOk="0">
                  <a:moveTo>
                    <a:pt x="56537" y="0"/>
                  </a:moveTo>
                  <a:lnTo>
                    <a:pt x="5259" y="304"/>
                  </a:lnTo>
                  <a:lnTo>
                    <a:pt x="5259" y="304"/>
                  </a:lnTo>
                  <a:cubicBezTo>
                    <a:pt x="1" y="4620"/>
                    <a:pt x="153" y="16049"/>
                    <a:pt x="7570" y="17751"/>
                  </a:cubicBezTo>
                  <a:cubicBezTo>
                    <a:pt x="8392" y="17939"/>
                    <a:pt x="9203" y="18016"/>
                    <a:pt x="10004" y="18016"/>
                  </a:cubicBezTo>
                  <a:cubicBezTo>
                    <a:pt x="13609" y="18016"/>
                    <a:pt x="17015" y="16457"/>
                    <a:pt x="20428" y="16457"/>
                  </a:cubicBezTo>
                  <a:cubicBezTo>
                    <a:pt x="22140" y="16457"/>
                    <a:pt x="23853" y="16849"/>
                    <a:pt x="25594" y="18025"/>
                  </a:cubicBezTo>
                  <a:cubicBezTo>
                    <a:pt x="30154" y="21095"/>
                    <a:pt x="31977" y="26323"/>
                    <a:pt x="37388" y="28481"/>
                  </a:cubicBezTo>
                  <a:cubicBezTo>
                    <a:pt x="39378" y="29265"/>
                    <a:pt x="41641" y="29693"/>
                    <a:pt x="43911" y="29693"/>
                  </a:cubicBezTo>
                  <a:cubicBezTo>
                    <a:pt x="48504" y="29693"/>
                    <a:pt x="53123" y="27939"/>
                    <a:pt x="55564" y="23830"/>
                  </a:cubicBezTo>
                  <a:cubicBezTo>
                    <a:pt x="58118" y="19544"/>
                    <a:pt x="56598" y="14620"/>
                    <a:pt x="55868" y="10091"/>
                  </a:cubicBezTo>
                  <a:cubicBezTo>
                    <a:pt x="55443" y="7295"/>
                    <a:pt x="54926" y="2097"/>
                    <a:pt x="565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 rot="-686479">
              <a:off x="-34361" y="-529539"/>
              <a:ext cx="2153036" cy="1248260"/>
            </a:xfrm>
            <a:custGeom>
              <a:avLst/>
              <a:gdLst/>
              <a:ahLst/>
              <a:cxnLst/>
              <a:rect l="l" t="t" r="r" b="b"/>
              <a:pathLst>
                <a:path w="44166" h="25606" extrusionOk="0">
                  <a:moveTo>
                    <a:pt x="44166" y="1"/>
                  </a:moveTo>
                  <a:lnTo>
                    <a:pt x="5959" y="3648"/>
                  </a:lnTo>
                  <a:cubicBezTo>
                    <a:pt x="2372" y="6809"/>
                    <a:pt x="1" y="14408"/>
                    <a:pt x="4712" y="17296"/>
                  </a:cubicBezTo>
                  <a:cubicBezTo>
                    <a:pt x="8147" y="19363"/>
                    <a:pt x="11247" y="19940"/>
                    <a:pt x="15260" y="20305"/>
                  </a:cubicBezTo>
                  <a:cubicBezTo>
                    <a:pt x="19393" y="20700"/>
                    <a:pt x="21947" y="22129"/>
                    <a:pt x="25473" y="24074"/>
                  </a:cubicBezTo>
                  <a:cubicBezTo>
                    <a:pt x="27185" y="25023"/>
                    <a:pt x="29354" y="25606"/>
                    <a:pt x="31473" y="25606"/>
                  </a:cubicBezTo>
                  <a:cubicBezTo>
                    <a:pt x="34243" y="25606"/>
                    <a:pt x="36927" y="24609"/>
                    <a:pt x="38391" y="22129"/>
                  </a:cubicBezTo>
                  <a:cubicBezTo>
                    <a:pt x="39911" y="19576"/>
                    <a:pt x="40306" y="16019"/>
                    <a:pt x="39880" y="13132"/>
                  </a:cubicBezTo>
                  <a:cubicBezTo>
                    <a:pt x="39181" y="8360"/>
                    <a:pt x="40306" y="3375"/>
                    <a:pt x="44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1833677" y="1536725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lsamiq San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subTitle" idx="2"/>
          </p:nvPr>
        </p:nvSpPr>
        <p:spPr>
          <a:xfrm>
            <a:off x="1833677" y="1911575"/>
            <a:ext cx="2687100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5688526" y="1536725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lsamiq Sans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subTitle" idx="4"/>
          </p:nvPr>
        </p:nvSpPr>
        <p:spPr>
          <a:xfrm>
            <a:off x="5688526" y="1911575"/>
            <a:ext cx="2687100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505" name="Google Shape;505;p19"/>
          <p:cNvSpPr/>
          <p:nvPr/>
        </p:nvSpPr>
        <p:spPr>
          <a:xfrm rot="10800000" flipH="1">
            <a:off x="2681232" y="286388"/>
            <a:ext cx="73725" cy="73725"/>
          </a:xfrm>
          <a:custGeom>
            <a:avLst/>
            <a:gdLst/>
            <a:ahLst/>
            <a:cxnLst/>
            <a:rect l="l" t="t" r="r" b="b"/>
            <a:pathLst>
              <a:path w="2949" h="2949" extrusionOk="0">
                <a:moveTo>
                  <a:pt x="1490" y="0"/>
                </a:moveTo>
                <a:cubicBezTo>
                  <a:pt x="669" y="0"/>
                  <a:pt x="0" y="669"/>
                  <a:pt x="0" y="1490"/>
                </a:cubicBezTo>
                <a:cubicBezTo>
                  <a:pt x="0" y="2310"/>
                  <a:pt x="669" y="2949"/>
                  <a:pt x="1490" y="2949"/>
                </a:cubicBezTo>
                <a:cubicBezTo>
                  <a:pt x="2280" y="2949"/>
                  <a:pt x="2949" y="2310"/>
                  <a:pt x="2949" y="1490"/>
                </a:cubicBezTo>
                <a:cubicBezTo>
                  <a:pt x="2949" y="669"/>
                  <a:pt x="2310" y="0"/>
                  <a:pt x="14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9"/>
          <p:cNvSpPr/>
          <p:nvPr/>
        </p:nvSpPr>
        <p:spPr>
          <a:xfrm rot="10800000" flipH="1">
            <a:off x="666857" y="2995600"/>
            <a:ext cx="92750" cy="92725"/>
          </a:xfrm>
          <a:custGeom>
            <a:avLst/>
            <a:gdLst/>
            <a:ahLst/>
            <a:cxnLst/>
            <a:rect l="l" t="t" r="r" b="b"/>
            <a:pathLst>
              <a:path w="3710" h="3709" extrusionOk="0">
                <a:moveTo>
                  <a:pt x="1855" y="0"/>
                </a:moveTo>
                <a:cubicBezTo>
                  <a:pt x="852" y="0"/>
                  <a:pt x="1" y="821"/>
                  <a:pt x="1" y="1854"/>
                </a:cubicBezTo>
                <a:cubicBezTo>
                  <a:pt x="1" y="2857"/>
                  <a:pt x="852" y="3708"/>
                  <a:pt x="1855" y="3708"/>
                </a:cubicBezTo>
                <a:cubicBezTo>
                  <a:pt x="2888" y="3708"/>
                  <a:pt x="3709" y="2857"/>
                  <a:pt x="3709" y="1854"/>
                </a:cubicBezTo>
                <a:cubicBezTo>
                  <a:pt x="3709" y="821"/>
                  <a:pt x="2888" y="0"/>
                  <a:pt x="18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9"/>
          <p:cNvSpPr/>
          <p:nvPr/>
        </p:nvSpPr>
        <p:spPr>
          <a:xfrm rot="10800000" flipH="1">
            <a:off x="2595357" y="4603988"/>
            <a:ext cx="159600" cy="155375"/>
          </a:xfrm>
          <a:custGeom>
            <a:avLst/>
            <a:gdLst/>
            <a:ahLst/>
            <a:cxnLst/>
            <a:rect l="l" t="t" r="r" b="b"/>
            <a:pathLst>
              <a:path w="6384" h="6215" extrusionOk="0">
                <a:moveTo>
                  <a:pt x="4290" y="0"/>
                </a:moveTo>
                <a:cubicBezTo>
                  <a:pt x="4054" y="0"/>
                  <a:pt x="3822" y="131"/>
                  <a:pt x="3709" y="381"/>
                </a:cubicBezTo>
                <a:lnTo>
                  <a:pt x="2888" y="2265"/>
                </a:lnTo>
                <a:lnTo>
                  <a:pt x="973" y="1445"/>
                </a:lnTo>
                <a:cubicBezTo>
                  <a:pt x="893" y="1404"/>
                  <a:pt x="808" y="1386"/>
                  <a:pt x="725" y="1386"/>
                </a:cubicBezTo>
                <a:cubicBezTo>
                  <a:pt x="491" y="1386"/>
                  <a:pt x="264" y="1533"/>
                  <a:pt x="152" y="1779"/>
                </a:cubicBezTo>
                <a:cubicBezTo>
                  <a:pt x="0" y="2083"/>
                  <a:pt x="152" y="2448"/>
                  <a:pt x="487" y="2600"/>
                </a:cubicBezTo>
                <a:lnTo>
                  <a:pt x="2371" y="3420"/>
                </a:lnTo>
                <a:lnTo>
                  <a:pt x="1550" y="5335"/>
                </a:lnTo>
                <a:cubicBezTo>
                  <a:pt x="1399" y="5639"/>
                  <a:pt x="1550" y="6004"/>
                  <a:pt x="1854" y="6156"/>
                </a:cubicBezTo>
                <a:cubicBezTo>
                  <a:pt x="1943" y="6196"/>
                  <a:pt x="2033" y="6215"/>
                  <a:pt x="2121" y="6215"/>
                </a:cubicBezTo>
                <a:cubicBezTo>
                  <a:pt x="2367" y="6215"/>
                  <a:pt x="2594" y="6068"/>
                  <a:pt x="2706" y="5822"/>
                </a:cubicBezTo>
                <a:lnTo>
                  <a:pt x="3526" y="3937"/>
                </a:lnTo>
                <a:lnTo>
                  <a:pt x="5411" y="4758"/>
                </a:lnTo>
                <a:cubicBezTo>
                  <a:pt x="5500" y="4798"/>
                  <a:pt x="5592" y="4817"/>
                  <a:pt x="5681" y="4817"/>
                </a:cubicBezTo>
                <a:cubicBezTo>
                  <a:pt x="5925" y="4817"/>
                  <a:pt x="6151" y="4676"/>
                  <a:pt x="6262" y="4454"/>
                </a:cubicBezTo>
                <a:cubicBezTo>
                  <a:pt x="6383" y="4119"/>
                  <a:pt x="6231" y="3755"/>
                  <a:pt x="5927" y="3603"/>
                </a:cubicBezTo>
                <a:lnTo>
                  <a:pt x="4043" y="2782"/>
                </a:lnTo>
                <a:lnTo>
                  <a:pt x="4864" y="867"/>
                </a:lnTo>
                <a:cubicBezTo>
                  <a:pt x="5016" y="563"/>
                  <a:pt x="4864" y="198"/>
                  <a:pt x="4529" y="46"/>
                </a:cubicBezTo>
                <a:cubicBezTo>
                  <a:pt x="4452" y="15"/>
                  <a:pt x="4371" y="0"/>
                  <a:pt x="42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rot="10800000" flipH="1">
            <a:off x="4841782" y="4673638"/>
            <a:ext cx="152775" cy="157300"/>
          </a:xfrm>
          <a:custGeom>
            <a:avLst/>
            <a:gdLst/>
            <a:ahLst/>
            <a:cxnLst/>
            <a:rect l="l" t="t" r="r" b="b"/>
            <a:pathLst>
              <a:path w="6111" h="6292" extrusionOk="0">
                <a:moveTo>
                  <a:pt x="2068" y="0"/>
                </a:moveTo>
                <a:lnTo>
                  <a:pt x="1885" y="2189"/>
                </a:lnTo>
                <a:lnTo>
                  <a:pt x="1" y="3283"/>
                </a:lnTo>
                <a:lnTo>
                  <a:pt x="2037" y="4134"/>
                </a:lnTo>
                <a:lnTo>
                  <a:pt x="2493" y="6292"/>
                </a:lnTo>
                <a:lnTo>
                  <a:pt x="3922" y="4620"/>
                </a:lnTo>
                <a:lnTo>
                  <a:pt x="6110" y="4833"/>
                </a:lnTo>
                <a:lnTo>
                  <a:pt x="4955" y="2948"/>
                </a:lnTo>
                <a:lnTo>
                  <a:pt x="5837" y="942"/>
                </a:lnTo>
                <a:lnTo>
                  <a:pt x="3709" y="1459"/>
                </a:lnTo>
                <a:lnTo>
                  <a:pt x="2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rot="10800000" flipH="1">
            <a:off x="5282432" y="210600"/>
            <a:ext cx="157325" cy="152000"/>
          </a:xfrm>
          <a:custGeom>
            <a:avLst/>
            <a:gdLst/>
            <a:ahLst/>
            <a:cxnLst/>
            <a:rect l="l" t="t" r="r" b="b"/>
            <a:pathLst>
              <a:path w="6293" h="6080" extrusionOk="0">
                <a:moveTo>
                  <a:pt x="3222" y="1"/>
                </a:moveTo>
                <a:lnTo>
                  <a:pt x="2189" y="1946"/>
                </a:lnTo>
                <a:lnTo>
                  <a:pt x="0" y="2189"/>
                </a:lnTo>
                <a:lnTo>
                  <a:pt x="1520" y="3770"/>
                </a:lnTo>
                <a:lnTo>
                  <a:pt x="1064" y="5928"/>
                </a:lnTo>
                <a:lnTo>
                  <a:pt x="3040" y="4986"/>
                </a:lnTo>
                <a:lnTo>
                  <a:pt x="4955" y="6080"/>
                </a:lnTo>
                <a:lnTo>
                  <a:pt x="4651" y="3891"/>
                </a:lnTo>
                <a:lnTo>
                  <a:pt x="6292" y="2402"/>
                </a:lnTo>
                <a:lnTo>
                  <a:pt x="4134" y="2007"/>
                </a:lnTo>
                <a:lnTo>
                  <a:pt x="322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rot="10800000" flipH="1">
            <a:off x="8476782" y="1784225"/>
            <a:ext cx="131500" cy="71450"/>
          </a:xfrm>
          <a:custGeom>
            <a:avLst/>
            <a:gdLst/>
            <a:ahLst/>
            <a:cxnLst/>
            <a:rect l="l" t="t" r="r" b="b"/>
            <a:pathLst>
              <a:path w="5260" h="2858" extrusionOk="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rot="10800000" flipH="1">
            <a:off x="8665344" y="3382950"/>
            <a:ext cx="130750" cy="126925"/>
          </a:xfrm>
          <a:custGeom>
            <a:avLst/>
            <a:gdLst/>
            <a:ahLst/>
            <a:cxnLst/>
            <a:rect l="l" t="t" r="r" b="b"/>
            <a:pathLst>
              <a:path w="5230" h="5077" extrusionOk="0">
                <a:moveTo>
                  <a:pt x="711" y="1"/>
                </a:moveTo>
                <a:cubicBezTo>
                  <a:pt x="548" y="1"/>
                  <a:pt x="381" y="62"/>
                  <a:pt x="244" y="183"/>
                </a:cubicBezTo>
                <a:cubicBezTo>
                  <a:pt x="1" y="426"/>
                  <a:pt x="1" y="821"/>
                  <a:pt x="244" y="1065"/>
                </a:cubicBezTo>
                <a:lnTo>
                  <a:pt x="1734" y="2554"/>
                </a:lnTo>
                <a:lnTo>
                  <a:pt x="244" y="4013"/>
                </a:lnTo>
                <a:cubicBezTo>
                  <a:pt x="1" y="4256"/>
                  <a:pt x="1" y="4651"/>
                  <a:pt x="244" y="4894"/>
                </a:cubicBezTo>
                <a:cubicBezTo>
                  <a:pt x="381" y="5016"/>
                  <a:pt x="548" y="5077"/>
                  <a:pt x="711" y="5077"/>
                </a:cubicBezTo>
                <a:cubicBezTo>
                  <a:pt x="875" y="5077"/>
                  <a:pt x="1034" y="5016"/>
                  <a:pt x="1156" y="4894"/>
                </a:cubicBezTo>
                <a:lnTo>
                  <a:pt x="2615" y="3435"/>
                </a:lnTo>
                <a:lnTo>
                  <a:pt x="4074" y="4894"/>
                </a:lnTo>
                <a:cubicBezTo>
                  <a:pt x="4196" y="5016"/>
                  <a:pt x="4355" y="5077"/>
                  <a:pt x="4519" y="5077"/>
                </a:cubicBezTo>
                <a:cubicBezTo>
                  <a:pt x="4682" y="5077"/>
                  <a:pt x="4849" y="5016"/>
                  <a:pt x="4986" y="4894"/>
                </a:cubicBezTo>
                <a:cubicBezTo>
                  <a:pt x="5199" y="4651"/>
                  <a:pt x="5199" y="4256"/>
                  <a:pt x="4986" y="4013"/>
                </a:cubicBezTo>
                <a:lnTo>
                  <a:pt x="3496" y="2554"/>
                </a:lnTo>
                <a:lnTo>
                  <a:pt x="4986" y="1065"/>
                </a:lnTo>
                <a:cubicBezTo>
                  <a:pt x="5229" y="821"/>
                  <a:pt x="5229" y="426"/>
                  <a:pt x="4986" y="183"/>
                </a:cubicBezTo>
                <a:cubicBezTo>
                  <a:pt x="4849" y="62"/>
                  <a:pt x="4682" y="1"/>
                  <a:pt x="4519" y="1"/>
                </a:cubicBezTo>
                <a:cubicBezTo>
                  <a:pt x="4355" y="1"/>
                  <a:pt x="4196" y="62"/>
                  <a:pt x="4074" y="183"/>
                </a:cubicBezTo>
                <a:lnTo>
                  <a:pt x="2615" y="1642"/>
                </a:lnTo>
                <a:lnTo>
                  <a:pt x="1156" y="183"/>
                </a:lnTo>
                <a:cubicBezTo>
                  <a:pt x="1034" y="62"/>
                  <a:pt x="875" y="1"/>
                  <a:pt x="7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rot="10800000" flipH="1">
            <a:off x="6802007" y="4568275"/>
            <a:ext cx="131500" cy="71450"/>
          </a:xfrm>
          <a:custGeom>
            <a:avLst/>
            <a:gdLst/>
            <a:ahLst/>
            <a:cxnLst/>
            <a:rect l="l" t="t" r="r" b="b"/>
            <a:pathLst>
              <a:path w="5260" h="2858" extrusionOk="0">
                <a:moveTo>
                  <a:pt x="426" y="0"/>
                </a:moveTo>
                <a:lnTo>
                  <a:pt x="1" y="1551"/>
                </a:lnTo>
                <a:lnTo>
                  <a:pt x="4834" y="2858"/>
                </a:lnTo>
                <a:lnTo>
                  <a:pt x="5259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taatliches"/>
              <a:buNone/>
              <a:defRPr sz="3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 Medium"/>
              <a:buChar char="●"/>
              <a:defRPr sz="180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●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○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 Medium"/>
              <a:buChar char="■"/>
              <a:defRPr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1" r:id="rId6"/>
    <p:sldLayoutId id="2147483663" r:id="rId7"/>
    <p:sldLayoutId id="2147483664" r:id="rId8"/>
    <p:sldLayoutId id="2147483665" r:id="rId9"/>
    <p:sldLayoutId id="2147483670" r:id="rId10"/>
    <p:sldLayoutId id="2147483678" r:id="rId11"/>
    <p:sldLayoutId id="2147483701" r:id="rId12"/>
    <p:sldLayoutId id="2147483702" r:id="rId13"/>
    <p:sldLayoutId id="2147483703" r:id="rId14"/>
    <p:sldLayoutId id="2147483704" r:id="rId15"/>
    <p:sldLayoutId id="214748370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" name="Google Shape;1448;p64"/>
          <p:cNvGrpSpPr/>
          <p:nvPr/>
        </p:nvGrpSpPr>
        <p:grpSpPr>
          <a:xfrm>
            <a:off x="700288" y="610738"/>
            <a:ext cx="7698525" cy="3853388"/>
            <a:chOff x="700288" y="610738"/>
            <a:chExt cx="7698525" cy="3853388"/>
          </a:xfrm>
        </p:grpSpPr>
        <p:sp>
          <p:nvSpPr>
            <p:cNvPr id="1449" name="Google Shape;1449;p64"/>
            <p:cNvSpPr/>
            <p:nvPr/>
          </p:nvSpPr>
          <p:spPr>
            <a:xfrm>
              <a:off x="700288" y="3578113"/>
              <a:ext cx="152775" cy="157325"/>
            </a:xfrm>
            <a:custGeom>
              <a:avLst/>
              <a:gdLst/>
              <a:ahLst/>
              <a:cxnLst/>
              <a:rect l="l" t="t" r="r" b="b"/>
              <a:pathLst>
                <a:path w="6111" h="6293" extrusionOk="0">
                  <a:moveTo>
                    <a:pt x="2068" y="1"/>
                  </a:moveTo>
                  <a:lnTo>
                    <a:pt x="1885" y="2189"/>
                  </a:lnTo>
                  <a:lnTo>
                    <a:pt x="1" y="3314"/>
                  </a:lnTo>
                  <a:lnTo>
                    <a:pt x="2037" y="4135"/>
                  </a:lnTo>
                  <a:lnTo>
                    <a:pt x="2493" y="6293"/>
                  </a:lnTo>
                  <a:lnTo>
                    <a:pt x="3922" y="4621"/>
                  </a:lnTo>
                  <a:lnTo>
                    <a:pt x="6110" y="4834"/>
                  </a:lnTo>
                  <a:lnTo>
                    <a:pt x="6110" y="4834"/>
                  </a:lnTo>
                  <a:lnTo>
                    <a:pt x="4955" y="2980"/>
                  </a:lnTo>
                  <a:lnTo>
                    <a:pt x="5837" y="973"/>
                  </a:lnTo>
                  <a:lnTo>
                    <a:pt x="3709" y="1490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4"/>
            <p:cNvSpPr/>
            <p:nvPr/>
          </p:nvSpPr>
          <p:spPr>
            <a:xfrm>
              <a:off x="1944263" y="3026163"/>
              <a:ext cx="130725" cy="70675"/>
            </a:xfrm>
            <a:custGeom>
              <a:avLst/>
              <a:gdLst/>
              <a:ahLst/>
              <a:cxnLst/>
              <a:rect l="l" t="t" r="r" b="b"/>
              <a:pathLst>
                <a:path w="5229" h="2827" extrusionOk="0">
                  <a:moveTo>
                    <a:pt x="426" y="0"/>
                  </a:moveTo>
                  <a:lnTo>
                    <a:pt x="0" y="1550"/>
                  </a:lnTo>
                  <a:lnTo>
                    <a:pt x="4833" y="2827"/>
                  </a:lnTo>
                  <a:lnTo>
                    <a:pt x="5228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4"/>
            <p:cNvSpPr/>
            <p:nvPr/>
          </p:nvSpPr>
          <p:spPr>
            <a:xfrm>
              <a:off x="1770188" y="2410413"/>
              <a:ext cx="89700" cy="129950"/>
            </a:xfrm>
            <a:custGeom>
              <a:avLst/>
              <a:gdLst/>
              <a:ahLst/>
              <a:cxnLst/>
              <a:rect l="l" t="t" r="r" b="b"/>
              <a:pathLst>
                <a:path w="3588" h="5198" extrusionOk="0">
                  <a:moveTo>
                    <a:pt x="1429" y="0"/>
                  </a:moveTo>
                  <a:lnTo>
                    <a:pt x="0" y="669"/>
                  </a:lnTo>
                  <a:lnTo>
                    <a:pt x="2128" y="5198"/>
                  </a:lnTo>
                  <a:lnTo>
                    <a:pt x="3587" y="449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4"/>
            <p:cNvSpPr/>
            <p:nvPr/>
          </p:nvSpPr>
          <p:spPr>
            <a:xfrm>
              <a:off x="971388" y="1119800"/>
              <a:ext cx="130725" cy="82850"/>
            </a:xfrm>
            <a:custGeom>
              <a:avLst/>
              <a:gdLst/>
              <a:ahLst/>
              <a:cxnLst/>
              <a:rect l="l" t="t" r="r" b="b"/>
              <a:pathLst>
                <a:path w="5229" h="3314" extrusionOk="0">
                  <a:moveTo>
                    <a:pt x="4651" y="0"/>
                  </a:moveTo>
                  <a:lnTo>
                    <a:pt x="1" y="1793"/>
                  </a:lnTo>
                  <a:lnTo>
                    <a:pt x="578" y="3313"/>
                  </a:lnTo>
                  <a:lnTo>
                    <a:pt x="5229" y="1520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4"/>
            <p:cNvSpPr/>
            <p:nvPr/>
          </p:nvSpPr>
          <p:spPr>
            <a:xfrm>
              <a:off x="1646875" y="1179888"/>
              <a:ext cx="130725" cy="130725"/>
            </a:xfrm>
            <a:custGeom>
              <a:avLst/>
              <a:gdLst/>
              <a:ahLst/>
              <a:cxnLst/>
              <a:rect l="l" t="t" r="r" b="b"/>
              <a:pathLst>
                <a:path w="5229" h="5229" extrusionOk="0">
                  <a:moveTo>
                    <a:pt x="2615" y="1"/>
                  </a:moveTo>
                  <a:cubicBezTo>
                    <a:pt x="1186" y="1"/>
                    <a:pt x="1" y="1156"/>
                    <a:pt x="1" y="2615"/>
                  </a:cubicBezTo>
                  <a:cubicBezTo>
                    <a:pt x="1" y="4043"/>
                    <a:pt x="1186" y="5229"/>
                    <a:pt x="2615" y="5229"/>
                  </a:cubicBezTo>
                  <a:cubicBezTo>
                    <a:pt x="4074" y="5229"/>
                    <a:pt x="5229" y="4043"/>
                    <a:pt x="5229" y="2615"/>
                  </a:cubicBezTo>
                  <a:cubicBezTo>
                    <a:pt x="5229" y="1156"/>
                    <a:pt x="4074" y="1"/>
                    <a:pt x="2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4"/>
            <p:cNvSpPr/>
            <p:nvPr/>
          </p:nvSpPr>
          <p:spPr>
            <a:xfrm rot="3363626">
              <a:off x="1115443" y="1592685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4"/>
            <p:cNvSpPr/>
            <p:nvPr/>
          </p:nvSpPr>
          <p:spPr>
            <a:xfrm>
              <a:off x="5379813" y="610738"/>
              <a:ext cx="152775" cy="157300"/>
            </a:xfrm>
            <a:custGeom>
              <a:avLst/>
              <a:gdLst/>
              <a:ahLst/>
              <a:cxnLst/>
              <a:rect l="l" t="t" r="r" b="b"/>
              <a:pathLst>
                <a:path w="6111" h="6292" extrusionOk="0">
                  <a:moveTo>
                    <a:pt x="2068" y="0"/>
                  </a:moveTo>
                  <a:lnTo>
                    <a:pt x="1885" y="2189"/>
                  </a:lnTo>
                  <a:lnTo>
                    <a:pt x="1" y="3283"/>
                  </a:lnTo>
                  <a:lnTo>
                    <a:pt x="2037" y="4134"/>
                  </a:lnTo>
                  <a:lnTo>
                    <a:pt x="2493" y="6292"/>
                  </a:lnTo>
                  <a:lnTo>
                    <a:pt x="3922" y="4620"/>
                  </a:lnTo>
                  <a:lnTo>
                    <a:pt x="6110" y="4833"/>
                  </a:lnTo>
                  <a:lnTo>
                    <a:pt x="4955" y="2948"/>
                  </a:lnTo>
                  <a:lnTo>
                    <a:pt x="5837" y="942"/>
                  </a:lnTo>
                  <a:lnTo>
                    <a:pt x="3709" y="1459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4"/>
            <p:cNvSpPr/>
            <p:nvPr/>
          </p:nvSpPr>
          <p:spPr>
            <a:xfrm>
              <a:off x="3736050" y="805300"/>
              <a:ext cx="157325" cy="152000"/>
            </a:xfrm>
            <a:custGeom>
              <a:avLst/>
              <a:gdLst/>
              <a:ahLst/>
              <a:cxnLst/>
              <a:rect l="l" t="t" r="r" b="b"/>
              <a:pathLst>
                <a:path w="6293" h="6080" extrusionOk="0">
                  <a:moveTo>
                    <a:pt x="3222" y="1"/>
                  </a:moveTo>
                  <a:lnTo>
                    <a:pt x="2189" y="1946"/>
                  </a:lnTo>
                  <a:lnTo>
                    <a:pt x="0" y="2189"/>
                  </a:lnTo>
                  <a:lnTo>
                    <a:pt x="1520" y="3770"/>
                  </a:lnTo>
                  <a:lnTo>
                    <a:pt x="1064" y="5928"/>
                  </a:lnTo>
                  <a:lnTo>
                    <a:pt x="3040" y="4986"/>
                  </a:lnTo>
                  <a:lnTo>
                    <a:pt x="4955" y="6080"/>
                  </a:lnTo>
                  <a:lnTo>
                    <a:pt x="4651" y="3891"/>
                  </a:lnTo>
                  <a:lnTo>
                    <a:pt x="6292" y="2402"/>
                  </a:lnTo>
                  <a:lnTo>
                    <a:pt x="4134" y="2007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4"/>
            <p:cNvSpPr/>
            <p:nvPr/>
          </p:nvSpPr>
          <p:spPr>
            <a:xfrm>
              <a:off x="4559300" y="1209513"/>
              <a:ext cx="131500" cy="71450"/>
            </a:xfrm>
            <a:custGeom>
              <a:avLst/>
              <a:gdLst/>
              <a:ahLst/>
              <a:cxnLst/>
              <a:rect l="l" t="t" r="r" b="b"/>
              <a:pathLst>
                <a:path w="5260" h="2858" extrusionOk="0">
                  <a:moveTo>
                    <a:pt x="426" y="0"/>
                  </a:moveTo>
                  <a:lnTo>
                    <a:pt x="1" y="1551"/>
                  </a:lnTo>
                  <a:lnTo>
                    <a:pt x="4834" y="2858"/>
                  </a:lnTo>
                  <a:lnTo>
                    <a:pt x="5259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4"/>
            <p:cNvSpPr/>
            <p:nvPr/>
          </p:nvSpPr>
          <p:spPr>
            <a:xfrm>
              <a:off x="2386575" y="816313"/>
              <a:ext cx="89675" cy="129975"/>
            </a:xfrm>
            <a:custGeom>
              <a:avLst/>
              <a:gdLst/>
              <a:ahLst/>
              <a:cxnLst/>
              <a:rect l="l" t="t" r="r" b="b"/>
              <a:pathLst>
                <a:path w="3587" h="5199" extrusionOk="0">
                  <a:moveTo>
                    <a:pt x="1459" y="1"/>
                  </a:moveTo>
                  <a:lnTo>
                    <a:pt x="0" y="700"/>
                  </a:lnTo>
                  <a:lnTo>
                    <a:pt x="2128" y="5199"/>
                  </a:lnTo>
                  <a:lnTo>
                    <a:pt x="3587" y="4530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4"/>
            <p:cNvSpPr/>
            <p:nvPr/>
          </p:nvSpPr>
          <p:spPr>
            <a:xfrm>
              <a:off x="5825875" y="1028788"/>
              <a:ext cx="131475" cy="82850"/>
            </a:xfrm>
            <a:custGeom>
              <a:avLst/>
              <a:gdLst/>
              <a:ahLst/>
              <a:cxnLst/>
              <a:rect l="l" t="t" r="r" b="b"/>
              <a:pathLst>
                <a:path w="5259" h="3314" extrusionOk="0">
                  <a:moveTo>
                    <a:pt x="4681" y="1"/>
                  </a:moveTo>
                  <a:lnTo>
                    <a:pt x="0" y="1794"/>
                  </a:lnTo>
                  <a:lnTo>
                    <a:pt x="578" y="3314"/>
                  </a:lnTo>
                  <a:lnTo>
                    <a:pt x="5259" y="1521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4"/>
            <p:cNvSpPr/>
            <p:nvPr/>
          </p:nvSpPr>
          <p:spPr>
            <a:xfrm>
              <a:off x="3070100" y="1042100"/>
              <a:ext cx="56275" cy="56250"/>
            </a:xfrm>
            <a:custGeom>
              <a:avLst/>
              <a:gdLst/>
              <a:ahLst/>
              <a:cxnLst/>
              <a:rect l="l" t="t" r="r" b="b"/>
              <a:pathLst>
                <a:path w="2251" h="2250" extrusionOk="0">
                  <a:moveTo>
                    <a:pt x="1125" y="1"/>
                  </a:moveTo>
                  <a:cubicBezTo>
                    <a:pt x="518" y="1"/>
                    <a:pt x="1" y="517"/>
                    <a:pt x="1" y="1125"/>
                  </a:cubicBezTo>
                  <a:cubicBezTo>
                    <a:pt x="1" y="1733"/>
                    <a:pt x="518" y="2250"/>
                    <a:pt x="1125" y="2250"/>
                  </a:cubicBezTo>
                  <a:cubicBezTo>
                    <a:pt x="1733" y="2250"/>
                    <a:pt x="2250" y="1733"/>
                    <a:pt x="2250" y="1125"/>
                  </a:cubicBezTo>
                  <a:cubicBezTo>
                    <a:pt x="2250" y="517"/>
                    <a:pt x="1733" y="1"/>
                    <a:pt x="1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4"/>
            <p:cNvSpPr/>
            <p:nvPr/>
          </p:nvSpPr>
          <p:spPr>
            <a:xfrm>
              <a:off x="6964013" y="1154188"/>
              <a:ext cx="64625" cy="64625"/>
            </a:xfrm>
            <a:custGeom>
              <a:avLst/>
              <a:gdLst/>
              <a:ahLst/>
              <a:cxnLst/>
              <a:rect l="l" t="t" r="r" b="b"/>
              <a:pathLst>
                <a:path w="2585" h="2585" extrusionOk="0">
                  <a:moveTo>
                    <a:pt x="1277" y="1"/>
                  </a:moveTo>
                  <a:cubicBezTo>
                    <a:pt x="578" y="1"/>
                    <a:pt x="1" y="578"/>
                    <a:pt x="1" y="1278"/>
                  </a:cubicBezTo>
                  <a:cubicBezTo>
                    <a:pt x="1" y="2007"/>
                    <a:pt x="578" y="2585"/>
                    <a:pt x="1277" y="2585"/>
                  </a:cubicBezTo>
                  <a:cubicBezTo>
                    <a:pt x="2007" y="2585"/>
                    <a:pt x="2584" y="2007"/>
                    <a:pt x="2584" y="1278"/>
                  </a:cubicBezTo>
                  <a:cubicBezTo>
                    <a:pt x="2584" y="578"/>
                    <a:pt x="2007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4"/>
            <p:cNvSpPr/>
            <p:nvPr/>
          </p:nvSpPr>
          <p:spPr>
            <a:xfrm>
              <a:off x="6158688" y="4231000"/>
              <a:ext cx="130750" cy="126925"/>
            </a:xfrm>
            <a:custGeom>
              <a:avLst/>
              <a:gdLst/>
              <a:ahLst/>
              <a:cxnLst/>
              <a:rect l="l" t="t" r="r" b="b"/>
              <a:pathLst>
                <a:path w="5230" h="5077" extrusionOk="0">
                  <a:moveTo>
                    <a:pt x="711" y="1"/>
                  </a:moveTo>
                  <a:cubicBezTo>
                    <a:pt x="548" y="1"/>
                    <a:pt x="381" y="62"/>
                    <a:pt x="244" y="183"/>
                  </a:cubicBezTo>
                  <a:cubicBezTo>
                    <a:pt x="1" y="426"/>
                    <a:pt x="1" y="821"/>
                    <a:pt x="244" y="1065"/>
                  </a:cubicBezTo>
                  <a:lnTo>
                    <a:pt x="1734" y="2554"/>
                  </a:lnTo>
                  <a:lnTo>
                    <a:pt x="244" y="4013"/>
                  </a:lnTo>
                  <a:cubicBezTo>
                    <a:pt x="1" y="4256"/>
                    <a:pt x="1" y="4651"/>
                    <a:pt x="244" y="4894"/>
                  </a:cubicBezTo>
                  <a:cubicBezTo>
                    <a:pt x="381" y="5016"/>
                    <a:pt x="548" y="5077"/>
                    <a:pt x="711" y="5077"/>
                  </a:cubicBezTo>
                  <a:cubicBezTo>
                    <a:pt x="875" y="5077"/>
                    <a:pt x="1034" y="5016"/>
                    <a:pt x="1156" y="4894"/>
                  </a:cubicBezTo>
                  <a:lnTo>
                    <a:pt x="2615" y="3435"/>
                  </a:lnTo>
                  <a:lnTo>
                    <a:pt x="4074" y="4894"/>
                  </a:lnTo>
                  <a:cubicBezTo>
                    <a:pt x="4196" y="5016"/>
                    <a:pt x="4355" y="5077"/>
                    <a:pt x="4519" y="5077"/>
                  </a:cubicBezTo>
                  <a:cubicBezTo>
                    <a:pt x="4682" y="5077"/>
                    <a:pt x="4849" y="5016"/>
                    <a:pt x="4986" y="4894"/>
                  </a:cubicBezTo>
                  <a:cubicBezTo>
                    <a:pt x="5199" y="4651"/>
                    <a:pt x="5199" y="4256"/>
                    <a:pt x="4986" y="4013"/>
                  </a:cubicBezTo>
                  <a:lnTo>
                    <a:pt x="3496" y="2554"/>
                  </a:lnTo>
                  <a:lnTo>
                    <a:pt x="4986" y="1065"/>
                  </a:lnTo>
                  <a:cubicBezTo>
                    <a:pt x="5229" y="821"/>
                    <a:pt x="5229" y="426"/>
                    <a:pt x="4986" y="183"/>
                  </a:cubicBezTo>
                  <a:cubicBezTo>
                    <a:pt x="4849" y="62"/>
                    <a:pt x="4682" y="1"/>
                    <a:pt x="4519" y="1"/>
                  </a:cubicBezTo>
                  <a:cubicBezTo>
                    <a:pt x="4355" y="1"/>
                    <a:pt x="4196" y="62"/>
                    <a:pt x="4074" y="183"/>
                  </a:cubicBezTo>
                  <a:lnTo>
                    <a:pt x="2615" y="1642"/>
                  </a:lnTo>
                  <a:lnTo>
                    <a:pt x="1156" y="183"/>
                  </a:lnTo>
                  <a:cubicBezTo>
                    <a:pt x="1034" y="62"/>
                    <a:pt x="875" y="1"/>
                    <a:pt x="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4"/>
            <p:cNvSpPr/>
            <p:nvPr/>
          </p:nvSpPr>
          <p:spPr>
            <a:xfrm>
              <a:off x="7491075" y="1365963"/>
              <a:ext cx="157300" cy="149725"/>
            </a:xfrm>
            <a:custGeom>
              <a:avLst/>
              <a:gdLst/>
              <a:ahLst/>
              <a:cxnLst/>
              <a:rect l="l" t="t" r="r" b="b"/>
              <a:pathLst>
                <a:path w="6292" h="5989" extrusionOk="0">
                  <a:moveTo>
                    <a:pt x="3161" y="0"/>
                  </a:moveTo>
                  <a:lnTo>
                    <a:pt x="2189" y="1976"/>
                  </a:lnTo>
                  <a:lnTo>
                    <a:pt x="0" y="2280"/>
                  </a:lnTo>
                  <a:lnTo>
                    <a:pt x="1581" y="3830"/>
                  </a:lnTo>
                  <a:lnTo>
                    <a:pt x="1216" y="5988"/>
                  </a:lnTo>
                  <a:lnTo>
                    <a:pt x="3161" y="4955"/>
                  </a:lnTo>
                  <a:lnTo>
                    <a:pt x="5107" y="5988"/>
                  </a:lnTo>
                  <a:lnTo>
                    <a:pt x="4711" y="3830"/>
                  </a:lnTo>
                  <a:lnTo>
                    <a:pt x="6292" y="2280"/>
                  </a:lnTo>
                  <a:lnTo>
                    <a:pt x="4134" y="1976"/>
                  </a:lnTo>
                  <a:lnTo>
                    <a:pt x="3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4"/>
            <p:cNvSpPr/>
            <p:nvPr/>
          </p:nvSpPr>
          <p:spPr>
            <a:xfrm>
              <a:off x="8289363" y="190417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0" y="3892"/>
                  </a:lnTo>
                  <a:lnTo>
                    <a:pt x="1246" y="4895"/>
                  </a:lnTo>
                  <a:lnTo>
                    <a:pt x="4377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4"/>
            <p:cNvSpPr/>
            <p:nvPr/>
          </p:nvSpPr>
          <p:spPr>
            <a:xfrm>
              <a:off x="7696875" y="2158650"/>
              <a:ext cx="89675" cy="129950"/>
            </a:xfrm>
            <a:custGeom>
              <a:avLst/>
              <a:gdLst/>
              <a:ahLst/>
              <a:cxnLst/>
              <a:rect l="l" t="t" r="r" b="b"/>
              <a:pathLst>
                <a:path w="3587" h="5198" extrusionOk="0">
                  <a:moveTo>
                    <a:pt x="1459" y="0"/>
                  </a:moveTo>
                  <a:lnTo>
                    <a:pt x="0" y="669"/>
                  </a:lnTo>
                  <a:lnTo>
                    <a:pt x="2128" y="5198"/>
                  </a:lnTo>
                  <a:lnTo>
                    <a:pt x="3587" y="4499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4"/>
            <p:cNvSpPr/>
            <p:nvPr/>
          </p:nvSpPr>
          <p:spPr>
            <a:xfrm>
              <a:off x="7771550" y="4334150"/>
              <a:ext cx="89700" cy="129975"/>
            </a:xfrm>
            <a:custGeom>
              <a:avLst/>
              <a:gdLst/>
              <a:ahLst/>
              <a:cxnLst/>
              <a:rect l="l" t="t" r="r" b="b"/>
              <a:pathLst>
                <a:path w="3588" h="5199" extrusionOk="0">
                  <a:moveTo>
                    <a:pt x="1429" y="1"/>
                  </a:moveTo>
                  <a:lnTo>
                    <a:pt x="0" y="670"/>
                  </a:lnTo>
                  <a:lnTo>
                    <a:pt x="2128" y="5199"/>
                  </a:lnTo>
                  <a:lnTo>
                    <a:pt x="3587" y="4499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4"/>
            <p:cNvSpPr/>
            <p:nvPr/>
          </p:nvSpPr>
          <p:spPr>
            <a:xfrm>
              <a:off x="6846725" y="2682325"/>
              <a:ext cx="83625" cy="83625"/>
            </a:xfrm>
            <a:custGeom>
              <a:avLst/>
              <a:gdLst/>
              <a:ahLst/>
              <a:cxnLst/>
              <a:rect l="l" t="t" r="r" b="b"/>
              <a:pathLst>
                <a:path w="3345" h="3345" extrusionOk="0">
                  <a:moveTo>
                    <a:pt x="1673" y="1"/>
                  </a:moveTo>
                  <a:cubicBezTo>
                    <a:pt x="761" y="1"/>
                    <a:pt x="1" y="761"/>
                    <a:pt x="1" y="1673"/>
                  </a:cubicBezTo>
                  <a:cubicBezTo>
                    <a:pt x="1" y="2585"/>
                    <a:pt x="761" y="3344"/>
                    <a:pt x="1673" y="3344"/>
                  </a:cubicBezTo>
                  <a:cubicBezTo>
                    <a:pt x="2584" y="3344"/>
                    <a:pt x="3344" y="2585"/>
                    <a:pt x="3344" y="1673"/>
                  </a:cubicBezTo>
                  <a:cubicBezTo>
                    <a:pt x="3344" y="761"/>
                    <a:pt x="2584" y="1"/>
                    <a:pt x="1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4"/>
            <p:cNvSpPr/>
            <p:nvPr/>
          </p:nvSpPr>
          <p:spPr>
            <a:xfrm>
              <a:off x="7409575" y="4088175"/>
              <a:ext cx="46375" cy="45625"/>
            </a:xfrm>
            <a:custGeom>
              <a:avLst/>
              <a:gdLst/>
              <a:ahLst/>
              <a:cxnLst/>
              <a:rect l="l" t="t" r="r" b="b"/>
              <a:pathLst>
                <a:path w="1855" h="1825" extrusionOk="0">
                  <a:moveTo>
                    <a:pt x="942" y="1"/>
                  </a:moveTo>
                  <a:cubicBezTo>
                    <a:pt x="426" y="1"/>
                    <a:pt x="0" y="396"/>
                    <a:pt x="0" y="913"/>
                  </a:cubicBezTo>
                  <a:cubicBezTo>
                    <a:pt x="0" y="1399"/>
                    <a:pt x="426" y="1824"/>
                    <a:pt x="942" y="1824"/>
                  </a:cubicBezTo>
                  <a:cubicBezTo>
                    <a:pt x="1429" y="1824"/>
                    <a:pt x="1854" y="1429"/>
                    <a:pt x="1854" y="913"/>
                  </a:cubicBezTo>
                  <a:cubicBezTo>
                    <a:pt x="1854" y="396"/>
                    <a:pt x="142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4"/>
            <p:cNvSpPr/>
            <p:nvPr/>
          </p:nvSpPr>
          <p:spPr>
            <a:xfrm>
              <a:off x="4395138" y="4214275"/>
              <a:ext cx="164150" cy="160375"/>
            </a:xfrm>
            <a:custGeom>
              <a:avLst/>
              <a:gdLst/>
              <a:ahLst/>
              <a:cxnLst/>
              <a:rect l="l" t="t" r="r" b="b"/>
              <a:pathLst>
                <a:path w="6566" h="6415" extrusionOk="0">
                  <a:moveTo>
                    <a:pt x="2452" y="1"/>
                  </a:moveTo>
                  <a:cubicBezTo>
                    <a:pt x="2396" y="1"/>
                    <a:pt x="2338" y="9"/>
                    <a:pt x="2280" y="24"/>
                  </a:cubicBezTo>
                  <a:cubicBezTo>
                    <a:pt x="1945" y="146"/>
                    <a:pt x="1763" y="480"/>
                    <a:pt x="1885" y="815"/>
                  </a:cubicBezTo>
                  <a:lnTo>
                    <a:pt x="2492" y="2790"/>
                  </a:lnTo>
                  <a:lnTo>
                    <a:pt x="517" y="3429"/>
                  </a:lnTo>
                  <a:cubicBezTo>
                    <a:pt x="182" y="3550"/>
                    <a:pt x="0" y="3885"/>
                    <a:pt x="122" y="4219"/>
                  </a:cubicBezTo>
                  <a:cubicBezTo>
                    <a:pt x="194" y="4483"/>
                    <a:pt x="436" y="4652"/>
                    <a:pt x="699" y="4652"/>
                  </a:cubicBezTo>
                  <a:cubicBezTo>
                    <a:pt x="769" y="4652"/>
                    <a:pt x="841" y="4640"/>
                    <a:pt x="912" y="4614"/>
                  </a:cubicBezTo>
                  <a:lnTo>
                    <a:pt x="2888" y="4006"/>
                  </a:lnTo>
                  <a:lnTo>
                    <a:pt x="3526" y="5982"/>
                  </a:lnTo>
                  <a:cubicBezTo>
                    <a:pt x="3598" y="6246"/>
                    <a:pt x="3840" y="6415"/>
                    <a:pt x="4103" y="6415"/>
                  </a:cubicBezTo>
                  <a:cubicBezTo>
                    <a:pt x="4174" y="6415"/>
                    <a:pt x="4246" y="6403"/>
                    <a:pt x="4316" y="6377"/>
                  </a:cubicBezTo>
                  <a:cubicBezTo>
                    <a:pt x="4651" y="6286"/>
                    <a:pt x="4833" y="5921"/>
                    <a:pt x="4711" y="5587"/>
                  </a:cubicBezTo>
                  <a:lnTo>
                    <a:pt x="4073" y="3611"/>
                  </a:lnTo>
                  <a:lnTo>
                    <a:pt x="6049" y="2973"/>
                  </a:lnTo>
                  <a:cubicBezTo>
                    <a:pt x="6383" y="2882"/>
                    <a:pt x="6566" y="2517"/>
                    <a:pt x="6474" y="2182"/>
                  </a:cubicBezTo>
                  <a:cubicBezTo>
                    <a:pt x="6374" y="1932"/>
                    <a:pt x="6129" y="1764"/>
                    <a:pt x="5859" y="1764"/>
                  </a:cubicBezTo>
                  <a:cubicBezTo>
                    <a:pt x="5801" y="1764"/>
                    <a:pt x="5743" y="1771"/>
                    <a:pt x="5684" y="1787"/>
                  </a:cubicBezTo>
                  <a:lnTo>
                    <a:pt x="3708" y="2426"/>
                  </a:lnTo>
                  <a:lnTo>
                    <a:pt x="3070" y="450"/>
                  </a:lnTo>
                  <a:cubicBezTo>
                    <a:pt x="2969" y="174"/>
                    <a:pt x="2724" y="1"/>
                    <a:pt x="2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4"/>
            <p:cNvSpPr/>
            <p:nvPr/>
          </p:nvSpPr>
          <p:spPr>
            <a:xfrm>
              <a:off x="2912763" y="421958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1" name="Google Shape;1471;p64"/>
          <p:cNvSpPr txBox="1">
            <a:spLocks noGrp="1"/>
          </p:cNvSpPr>
          <p:nvPr>
            <p:ph type="ctrTitle"/>
          </p:nvPr>
        </p:nvSpPr>
        <p:spPr>
          <a:xfrm>
            <a:off x="1777600" y="1290875"/>
            <a:ext cx="5589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</a:t>
            </a:r>
            <a:r>
              <a:rPr lang="en" dirty="0"/>
              <a:t>aculty of data </a:t>
            </a:r>
            <a:br>
              <a:rPr lang="en" dirty="0"/>
            </a:br>
            <a:r>
              <a:rPr lang="en" dirty="0">
                <a:solidFill>
                  <a:schemeClr val="dk2"/>
                </a:solidFill>
              </a:rPr>
              <a:t>data engineer 41.0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72" name="Google Shape;1472;p64"/>
          <p:cNvSpPr txBox="1">
            <a:spLocks noGrp="1"/>
          </p:cNvSpPr>
          <p:nvPr>
            <p:ph type="subTitle" idx="1"/>
          </p:nvPr>
        </p:nvSpPr>
        <p:spPr>
          <a:xfrm>
            <a:off x="2310375" y="3436875"/>
            <a:ext cx="45231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Nayaka Khansa Alana</a:t>
            </a:r>
            <a:endParaRPr dirty="0"/>
          </a:p>
        </p:txBody>
      </p:sp>
      <p:grpSp>
        <p:nvGrpSpPr>
          <p:cNvPr id="1473" name="Google Shape;1473;p64"/>
          <p:cNvGrpSpPr/>
          <p:nvPr/>
        </p:nvGrpSpPr>
        <p:grpSpPr>
          <a:xfrm>
            <a:off x="667038" y="2353538"/>
            <a:ext cx="739400" cy="602775"/>
            <a:chOff x="4864513" y="486813"/>
            <a:chExt cx="739400" cy="602775"/>
          </a:xfrm>
        </p:grpSpPr>
        <p:sp>
          <p:nvSpPr>
            <p:cNvPr id="1474" name="Google Shape;1474;p64"/>
            <p:cNvSpPr/>
            <p:nvPr/>
          </p:nvSpPr>
          <p:spPr>
            <a:xfrm>
              <a:off x="4864513" y="486813"/>
              <a:ext cx="739400" cy="602775"/>
            </a:xfrm>
            <a:custGeom>
              <a:avLst/>
              <a:gdLst/>
              <a:ahLst/>
              <a:cxnLst/>
              <a:rect l="l" t="t" r="r" b="b"/>
              <a:pathLst>
                <a:path w="29576" h="24111" extrusionOk="0">
                  <a:moveTo>
                    <a:pt x="10862" y="1"/>
                  </a:moveTo>
                  <a:cubicBezTo>
                    <a:pt x="10162" y="1"/>
                    <a:pt x="9400" y="121"/>
                    <a:pt x="8572" y="395"/>
                  </a:cubicBezTo>
                  <a:cubicBezTo>
                    <a:pt x="1" y="3252"/>
                    <a:pt x="700" y="15501"/>
                    <a:pt x="8086" y="23283"/>
                  </a:cubicBezTo>
                  <a:cubicBezTo>
                    <a:pt x="10100" y="23844"/>
                    <a:pt x="12115" y="24110"/>
                    <a:pt x="14050" y="24110"/>
                  </a:cubicBezTo>
                  <a:cubicBezTo>
                    <a:pt x="22597" y="24110"/>
                    <a:pt x="29576" y="18900"/>
                    <a:pt x="27965" y="10820"/>
                  </a:cubicBezTo>
                  <a:cubicBezTo>
                    <a:pt x="27199" y="6948"/>
                    <a:pt x="22516" y="6367"/>
                    <a:pt x="19775" y="6367"/>
                  </a:cubicBezTo>
                  <a:cubicBezTo>
                    <a:pt x="18600" y="6367"/>
                    <a:pt x="17782" y="6474"/>
                    <a:pt x="17782" y="6474"/>
                  </a:cubicBezTo>
                  <a:cubicBezTo>
                    <a:pt x="17782" y="6474"/>
                    <a:pt x="15993" y="1"/>
                    <a:pt x="10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4"/>
            <p:cNvSpPr/>
            <p:nvPr/>
          </p:nvSpPr>
          <p:spPr>
            <a:xfrm>
              <a:off x="5011188" y="593488"/>
              <a:ext cx="211275" cy="185575"/>
            </a:xfrm>
            <a:custGeom>
              <a:avLst/>
              <a:gdLst/>
              <a:ahLst/>
              <a:cxnLst/>
              <a:rect l="l" t="t" r="r" b="b"/>
              <a:pathLst>
                <a:path w="8451" h="7423" extrusionOk="0">
                  <a:moveTo>
                    <a:pt x="4253" y="0"/>
                  </a:moveTo>
                  <a:cubicBezTo>
                    <a:pt x="2974" y="0"/>
                    <a:pt x="1725" y="663"/>
                    <a:pt x="1034" y="1842"/>
                  </a:cubicBezTo>
                  <a:cubicBezTo>
                    <a:pt x="0" y="3605"/>
                    <a:pt x="608" y="5885"/>
                    <a:pt x="2371" y="6918"/>
                  </a:cubicBezTo>
                  <a:cubicBezTo>
                    <a:pt x="2955" y="7260"/>
                    <a:pt x="3591" y="7422"/>
                    <a:pt x="4220" y="7422"/>
                  </a:cubicBezTo>
                  <a:cubicBezTo>
                    <a:pt x="5490" y="7422"/>
                    <a:pt x="6725" y="6760"/>
                    <a:pt x="7417" y="5581"/>
                  </a:cubicBezTo>
                  <a:cubicBezTo>
                    <a:pt x="8450" y="3818"/>
                    <a:pt x="7873" y="1538"/>
                    <a:pt x="6110" y="505"/>
                  </a:cubicBezTo>
                  <a:cubicBezTo>
                    <a:pt x="5526" y="162"/>
                    <a:pt x="4886" y="0"/>
                    <a:pt x="4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4"/>
            <p:cNvSpPr/>
            <p:nvPr/>
          </p:nvSpPr>
          <p:spPr>
            <a:xfrm>
              <a:off x="5070438" y="629088"/>
              <a:ext cx="92750" cy="114325"/>
            </a:xfrm>
            <a:custGeom>
              <a:avLst/>
              <a:gdLst/>
              <a:ahLst/>
              <a:cxnLst/>
              <a:rect l="l" t="t" r="r" b="b"/>
              <a:pathLst>
                <a:path w="3710" h="4573" extrusionOk="0">
                  <a:moveTo>
                    <a:pt x="2804" y="0"/>
                  </a:moveTo>
                  <a:cubicBezTo>
                    <a:pt x="2215" y="0"/>
                    <a:pt x="1403" y="654"/>
                    <a:pt x="822" y="1664"/>
                  </a:cubicBezTo>
                  <a:cubicBezTo>
                    <a:pt x="92" y="2880"/>
                    <a:pt x="1" y="4126"/>
                    <a:pt x="578" y="4491"/>
                  </a:cubicBezTo>
                  <a:cubicBezTo>
                    <a:pt x="674" y="4546"/>
                    <a:pt x="781" y="4572"/>
                    <a:pt x="898" y="4572"/>
                  </a:cubicBezTo>
                  <a:cubicBezTo>
                    <a:pt x="1489" y="4572"/>
                    <a:pt x="2310" y="3900"/>
                    <a:pt x="2919" y="2910"/>
                  </a:cubicBezTo>
                  <a:cubicBezTo>
                    <a:pt x="3618" y="1695"/>
                    <a:pt x="3709" y="448"/>
                    <a:pt x="3132" y="84"/>
                  </a:cubicBezTo>
                  <a:cubicBezTo>
                    <a:pt x="3034" y="27"/>
                    <a:pt x="2924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4"/>
            <p:cNvSpPr/>
            <p:nvPr/>
          </p:nvSpPr>
          <p:spPr>
            <a:xfrm>
              <a:off x="5269538" y="745263"/>
              <a:ext cx="212025" cy="185025"/>
            </a:xfrm>
            <a:custGeom>
              <a:avLst/>
              <a:gdLst/>
              <a:ahLst/>
              <a:cxnLst/>
              <a:rect l="l" t="t" r="r" b="b"/>
              <a:pathLst>
                <a:path w="8481" h="7401" extrusionOk="0">
                  <a:moveTo>
                    <a:pt x="4227" y="0"/>
                  </a:moveTo>
                  <a:cubicBezTo>
                    <a:pt x="2957" y="0"/>
                    <a:pt x="1721" y="648"/>
                    <a:pt x="1034" y="1820"/>
                  </a:cubicBezTo>
                  <a:cubicBezTo>
                    <a:pt x="1" y="3583"/>
                    <a:pt x="609" y="5862"/>
                    <a:pt x="2371" y="6896"/>
                  </a:cubicBezTo>
                  <a:cubicBezTo>
                    <a:pt x="2955" y="7238"/>
                    <a:pt x="3595" y="7400"/>
                    <a:pt x="4228" y="7400"/>
                  </a:cubicBezTo>
                  <a:cubicBezTo>
                    <a:pt x="5507" y="7400"/>
                    <a:pt x="6756" y="6738"/>
                    <a:pt x="7448" y="5558"/>
                  </a:cubicBezTo>
                  <a:cubicBezTo>
                    <a:pt x="8481" y="3795"/>
                    <a:pt x="7873" y="1546"/>
                    <a:pt x="6110" y="513"/>
                  </a:cubicBezTo>
                  <a:cubicBezTo>
                    <a:pt x="5518" y="166"/>
                    <a:pt x="4869" y="0"/>
                    <a:pt x="4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4"/>
            <p:cNvSpPr/>
            <p:nvPr/>
          </p:nvSpPr>
          <p:spPr>
            <a:xfrm>
              <a:off x="5328813" y="781063"/>
              <a:ext cx="93500" cy="113625"/>
            </a:xfrm>
            <a:custGeom>
              <a:avLst/>
              <a:gdLst/>
              <a:ahLst/>
              <a:cxnLst/>
              <a:rect l="l" t="t" r="r" b="b"/>
              <a:pathLst>
                <a:path w="3740" h="4545" extrusionOk="0">
                  <a:moveTo>
                    <a:pt x="2831" y="0"/>
                  </a:moveTo>
                  <a:cubicBezTo>
                    <a:pt x="2235" y="0"/>
                    <a:pt x="1402" y="654"/>
                    <a:pt x="821" y="1664"/>
                  </a:cubicBezTo>
                  <a:cubicBezTo>
                    <a:pt x="122" y="2880"/>
                    <a:pt x="0" y="4126"/>
                    <a:pt x="578" y="4461"/>
                  </a:cubicBezTo>
                  <a:cubicBezTo>
                    <a:pt x="676" y="4517"/>
                    <a:pt x="787" y="4544"/>
                    <a:pt x="908" y="4544"/>
                  </a:cubicBezTo>
                  <a:cubicBezTo>
                    <a:pt x="1504" y="4544"/>
                    <a:pt x="2337" y="3891"/>
                    <a:pt x="2918" y="2880"/>
                  </a:cubicBezTo>
                  <a:cubicBezTo>
                    <a:pt x="3618" y="1664"/>
                    <a:pt x="3739" y="418"/>
                    <a:pt x="3162" y="84"/>
                  </a:cubicBezTo>
                  <a:cubicBezTo>
                    <a:pt x="3064" y="27"/>
                    <a:pt x="2953" y="0"/>
                    <a:pt x="2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4"/>
            <p:cNvSpPr/>
            <p:nvPr/>
          </p:nvSpPr>
          <p:spPr>
            <a:xfrm>
              <a:off x="5061338" y="816588"/>
              <a:ext cx="220375" cy="145475"/>
            </a:xfrm>
            <a:custGeom>
              <a:avLst/>
              <a:gdLst/>
              <a:ahLst/>
              <a:cxnLst/>
              <a:rect l="l" t="t" r="r" b="b"/>
              <a:pathLst>
                <a:path w="8815" h="5819" extrusionOk="0">
                  <a:moveTo>
                    <a:pt x="578" y="0"/>
                  </a:moveTo>
                  <a:lnTo>
                    <a:pt x="578" y="0"/>
                  </a:lnTo>
                  <a:cubicBezTo>
                    <a:pt x="578" y="0"/>
                    <a:pt x="0" y="3192"/>
                    <a:pt x="3192" y="5046"/>
                  </a:cubicBezTo>
                  <a:cubicBezTo>
                    <a:pt x="4171" y="5620"/>
                    <a:pt x="5082" y="5818"/>
                    <a:pt x="5875" y="5818"/>
                  </a:cubicBezTo>
                  <a:cubicBezTo>
                    <a:pt x="7642" y="5818"/>
                    <a:pt x="8815" y="4833"/>
                    <a:pt x="8815" y="483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4"/>
            <p:cNvSpPr/>
            <p:nvPr/>
          </p:nvSpPr>
          <p:spPr>
            <a:xfrm>
              <a:off x="5114513" y="843938"/>
              <a:ext cx="38800" cy="32300"/>
            </a:xfrm>
            <a:custGeom>
              <a:avLst/>
              <a:gdLst/>
              <a:ahLst/>
              <a:cxnLst/>
              <a:rect l="l" t="t" r="r" b="b"/>
              <a:pathLst>
                <a:path w="1552" h="1292" extrusionOk="0">
                  <a:moveTo>
                    <a:pt x="305" y="0"/>
                  </a:moveTo>
                  <a:lnTo>
                    <a:pt x="183" y="213"/>
                  </a:lnTo>
                  <a:cubicBezTo>
                    <a:pt x="1" y="548"/>
                    <a:pt x="92" y="1003"/>
                    <a:pt x="457" y="1186"/>
                  </a:cubicBezTo>
                  <a:cubicBezTo>
                    <a:pt x="570" y="1258"/>
                    <a:pt x="694" y="1292"/>
                    <a:pt x="817" y="1292"/>
                  </a:cubicBezTo>
                  <a:cubicBezTo>
                    <a:pt x="1055" y="1292"/>
                    <a:pt x="1289" y="1164"/>
                    <a:pt x="1429" y="943"/>
                  </a:cubicBezTo>
                  <a:lnTo>
                    <a:pt x="1551" y="73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4"/>
            <p:cNvSpPr/>
            <p:nvPr/>
          </p:nvSpPr>
          <p:spPr>
            <a:xfrm>
              <a:off x="5155563" y="868263"/>
              <a:ext cx="38775" cy="32300"/>
            </a:xfrm>
            <a:custGeom>
              <a:avLst/>
              <a:gdLst/>
              <a:ahLst/>
              <a:cxnLst/>
              <a:rect l="l" t="t" r="r" b="b"/>
              <a:pathLst>
                <a:path w="1551" h="1292" extrusionOk="0">
                  <a:moveTo>
                    <a:pt x="304" y="0"/>
                  </a:moveTo>
                  <a:lnTo>
                    <a:pt x="213" y="213"/>
                  </a:lnTo>
                  <a:cubicBezTo>
                    <a:pt x="0" y="547"/>
                    <a:pt x="122" y="1003"/>
                    <a:pt x="456" y="1186"/>
                  </a:cubicBezTo>
                  <a:cubicBezTo>
                    <a:pt x="570" y="1258"/>
                    <a:pt x="697" y="1291"/>
                    <a:pt x="823" y="1291"/>
                  </a:cubicBezTo>
                  <a:cubicBezTo>
                    <a:pt x="1068" y="1291"/>
                    <a:pt x="1308" y="1163"/>
                    <a:pt x="1429" y="942"/>
                  </a:cubicBezTo>
                  <a:lnTo>
                    <a:pt x="1550" y="73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4"/>
            <p:cNvSpPr/>
            <p:nvPr/>
          </p:nvSpPr>
          <p:spPr>
            <a:xfrm>
              <a:off x="5197363" y="892563"/>
              <a:ext cx="38775" cy="32325"/>
            </a:xfrm>
            <a:custGeom>
              <a:avLst/>
              <a:gdLst/>
              <a:ahLst/>
              <a:cxnLst/>
              <a:rect l="l" t="t" r="r" b="b"/>
              <a:pathLst>
                <a:path w="1551" h="1293" extrusionOk="0">
                  <a:moveTo>
                    <a:pt x="304" y="1"/>
                  </a:moveTo>
                  <a:lnTo>
                    <a:pt x="182" y="214"/>
                  </a:lnTo>
                  <a:cubicBezTo>
                    <a:pt x="0" y="548"/>
                    <a:pt x="91" y="1004"/>
                    <a:pt x="456" y="1186"/>
                  </a:cubicBezTo>
                  <a:cubicBezTo>
                    <a:pt x="569" y="1258"/>
                    <a:pt x="693" y="1292"/>
                    <a:pt x="816" y="1292"/>
                  </a:cubicBezTo>
                  <a:cubicBezTo>
                    <a:pt x="1054" y="1292"/>
                    <a:pt x="1288" y="1164"/>
                    <a:pt x="1429" y="943"/>
                  </a:cubicBezTo>
                  <a:lnTo>
                    <a:pt x="1550" y="730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64"/>
          <p:cNvGrpSpPr/>
          <p:nvPr/>
        </p:nvGrpSpPr>
        <p:grpSpPr>
          <a:xfrm>
            <a:off x="7113100" y="2651550"/>
            <a:ext cx="1171700" cy="1171700"/>
            <a:chOff x="3241650" y="685100"/>
            <a:chExt cx="1171700" cy="1171700"/>
          </a:xfrm>
        </p:grpSpPr>
        <p:sp>
          <p:nvSpPr>
            <p:cNvPr id="1484" name="Google Shape;1484;p64"/>
            <p:cNvSpPr/>
            <p:nvPr/>
          </p:nvSpPr>
          <p:spPr>
            <a:xfrm>
              <a:off x="3241650" y="685100"/>
              <a:ext cx="1171700" cy="1171700"/>
            </a:xfrm>
            <a:custGeom>
              <a:avLst/>
              <a:gdLst/>
              <a:ahLst/>
              <a:cxnLst/>
              <a:rect l="l" t="t" r="r" b="b"/>
              <a:pathLst>
                <a:path w="46868" h="46868" extrusionOk="0">
                  <a:moveTo>
                    <a:pt x="23451" y="0"/>
                  </a:moveTo>
                  <a:cubicBezTo>
                    <a:pt x="10508" y="0"/>
                    <a:pt x="1" y="10475"/>
                    <a:pt x="1" y="23417"/>
                  </a:cubicBezTo>
                  <a:cubicBezTo>
                    <a:pt x="1" y="36360"/>
                    <a:pt x="10508" y="46867"/>
                    <a:pt x="23451" y="46867"/>
                  </a:cubicBezTo>
                  <a:cubicBezTo>
                    <a:pt x="36393" y="46867"/>
                    <a:pt x="46867" y="36360"/>
                    <a:pt x="46867" y="23417"/>
                  </a:cubicBezTo>
                  <a:cubicBezTo>
                    <a:pt x="46867" y="10475"/>
                    <a:pt x="36393" y="0"/>
                    <a:pt x="23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4"/>
            <p:cNvSpPr/>
            <p:nvPr/>
          </p:nvSpPr>
          <p:spPr>
            <a:xfrm>
              <a:off x="3442625" y="931100"/>
              <a:ext cx="770575" cy="679000"/>
            </a:xfrm>
            <a:custGeom>
              <a:avLst/>
              <a:gdLst/>
              <a:ahLst/>
              <a:cxnLst/>
              <a:rect l="l" t="t" r="r" b="b"/>
              <a:pathLst>
                <a:path w="30823" h="27160" extrusionOk="0">
                  <a:moveTo>
                    <a:pt x="15416" y="0"/>
                  </a:moveTo>
                  <a:cubicBezTo>
                    <a:pt x="10095" y="0"/>
                    <a:pt x="5036" y="3167"/>
                    <a:pt x="2869" y="8407"/>
                  </a:cubicBezTo>
                  <a:cubicBezTo>
                    <a:pt x="1" y="15312"/>
                    <a:pt x="3270" y="23251"/>
                    <a:pt x="10208" y="26120"/>
                  </a:cubicBezTo>
                  <a:cubicBezTo>
                    <a:pt x="11914" y="26825"/>
                    <a:pt x="13680" y="27159"/>
                    <a:pt x="15417" y="27159"/>
                  </a:cubicBezTo>
                  <a:cubicBezTo>
                    <a:pt x="20743" y="27159"/>
                    <a:pt x="25791" y="24013"/>
                    <a:pt x="27954" y="18781"/>
                  </a:cubicBezTo>
                  <a:cubicBezTo>
                    <a:pt x="30823" y="11843"/>
                    <a:pt x="27520" y="3904"/>
                    <a:pt x="20582" y="1035"/>
                  </a:cubicBezTo>
                  <a:cubicBezTo>
                    <a:pt x="18892" y="333"/>
                    <a:pt x="17140" y="0"/>
                    <a:pt x="15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4"/>
            <p:cNvSpPr/>
            <p:nvPr/>
          </p:nvSpPr>
          <p:spPr>
            <a:xfrm>
              <a:off x="3631100" y="1034100"/>
              <a:ext cx="133250" cy="283800"/>
            </a:xfrm>
            <a:custGeom>
              <a:avLst/>
              <a:gdLst/>
              <a:ahLst/>
              <a:cxnLst/>
              <a:rect l="l" t="t" r="r" b="b"/>
              <a:pathLst>
                <a:path w="5330" h="11352" extrusionOk="0">
                  <a:moveTo>
                    <a:pt x="2769" y="1"/>
                  </a:moveTo>
                  <a:cubicBezTo>
                    <a:pt x="2683" y="1"/>
                    <a:pt x="2594" y="6"/>
                    <a:pt x="2502" y="17"/>
                  </a:cubicBezTo>
                  <a:cubicBezTo>
                    <a:pt x="1268" y="184"/>
                    <a:pt x="134" y="2486"/>
                    <a:pt x="1034" y="4354"/>
                  </a:cubicBezTo>
                  <a:cubicBezTo>
                    <a:pt x="1935" y="6255"/>
                    <a:pt x="0" y="7923"/>
                    <a:pt x="634" y="9891"/>
                  </a:cubicBezTo>
                  <a:cubicBezTo>
                    <a:pt x="928" y="10818"/>
                    <a:pt x="1981" y="11352"/>
                    <a:pt x="3003" y="11352"/>
                  </a:cubicBezTo>
                  <a:cubicBezTo>
                    <a:pt x="4187" y="11352"/>
                    <a:pt x="5329" y="10637"/>
                    <a:pt x="5204" y="8990"/>
                  </a:cubicBezTo>
                  <a:cubicBezTo>
                    <a:pt x="4971" y="5921"/>
                    <a:pt x="3336" y="5254"/>
                    <a:pt x="4137" y="3386"/>
                  </a:cubicBezTo>
                  <a:cubicBezTo>
                    <a:pt x="4925" y="1589"/>
                    <a:pt x="4253" y="1"/>
                    <a:pt x="2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4"/>
            <p:cNvSpPr/>
            <p:nvPr/>
          </p:nvSpPr>
          <p:spPr>
            <a:xfrm>
              <a:off x="3669450" y="1070825"/>
              <a:ext cx="61875" cy="210750"/>
            </a:xfrm>
            <a:custGeom>
              <a:avLst/>
              <a:gdLst/>
              <a:ahLst/>
              <a:cxnLst/>
              <a:rect l="l" t="t" r="r" b="b"/>
              <a:pathLst>
                <a:path w="2475" h="8430" extrusionOk="0">
                  <a:moveTo>
                    <a:pt x="1305" y="1"/>
                  </a:moveTo>
                  <a:cubicBezTo>
                    <a:pt x="1261" y="1"/>
                    <a:pt x="1215" y="6"/>
                    <a:pt x="1168" y="16"/>
                  </a:cubicBezTo>
                  <a:cubicBezTo>
                    <a:pt x="601" y="116"/>
                    <a:pt x="68" y="1817"/>
                    <a:pt x="468" y="3218"/>
                  </a:cubicBezTo>
                  <a:cubicBezTo>
                    <a:pt x="901" y="4619"/>
                    <a:pt x="1" y="5887"/>
                    <a:pt x="301" y="7354"/>
                  </a:cubicBezTo>
                  <a:cubicBezTo>
                    <a:pt x="440" y="8035"/>
                    <a:pt x="931" y="8429"/>
                    <a:pt x="1404" y="8429"/>
                  </a:cubicBezTo>
                  <a:cubicBezTo>
                    <a:pt x="1951" y="8429"/>
                    <a:pt x="2474" y="7903"/>
                    <a:pt x="2403" y="6687"/>
                  </a:cubicBezTo>
                  <a:cubicBezTo>
                    <a:pt x="2302" y="4386"/>
                    <a:pt x="1535" y="3885"/>
                    <a:pt x="1936" y="2484"/>
                  </a:cubicBezTo>
                  <a:cubicBezTo>
                    <a:pt x="2280" y="1169"/>
                    <a:pt x="1978" y="1"/>
                    <a:pt x="1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4"/>
            <p:cNvSpPr/>
            <p:nvPr/>
          </p:nvSpPr>
          <p:spPr>
            <a:xfrm>
              <a:off x="3664450" y="1094550"/>
              <a:ext cx="27550" cy="27550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568" y="1"/>
                  </a:moveTo>
                  <a:cubicBezTo>
                    <a:pt x="268" y="1"/>
                    <a:pt x="1" y="268"/>
                    <a:pt x="1" y="568"/>
                  </a:cubicBezTo>
                  <a:cubicBezTo>
                    <a:pt x="1" y="835"/>
                    <a:pt x="268" y="1102"/>
                    <a:pt x="568" y="1102"/>
                  </a:cubicBezTo>
                  <a:cubicBezTo>
                    <a:pt x="868" y="1102"/>
                    <a:pt x="1101" y="835"/>
                    <a:pt x="1101" y="568"/>
                  </a:cubicBezTo>
                  <a:cubicBezTo>
                    <a:pt x="1101" y="268"/>
                    <a:pt x="868" y="1"/>
                    <a:pt x="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4"/>
            <p:cNvSpPr/>
            <p:nvPr/>
          </p:nvSpPr>
          <p:spPr>
            <a:xfrm>
              <a:off x="3875450" y="1034100"/>
              <a:ext cx="132850" cy="283800"/>
            </a:xfrm>
            <a:custGeom>
              <a:avLst/>
              <a:gdLst/>
              <a:ahLst/>
              <a:cxnLst/>
              <a:rect l="l" t="t" r="r" b="b"/>
              <a:pathLst>
                <a:path w="5314" h="11352" extrusionOk="0">
                  <a:moveTo>
                    <a:pt x="2740" y="1"/>
                  </a:moveTo>
                  <a:cubicBezTo>
                    <a:pt x="2652" y="1"/>
                    <a:pt x="2562" y="6"/>
                    <a:pt x="2468" y="17"/>
                  </a:cubicBezTo>
                  <a:cubicBezTo>
                    <a:pt x="1268" y="184"/>
                    <a:pt x="100" y="2486"/>
                    <a:pt x="1001" y="4354"/>
                  </a:cubicBezTo>
                  <a:cubicBezTo>
                    <a:pt x="1901" y="6255"/>
                    <a:pt x="0" y="7923"/>
                    <a:pt x="634" y="9891"/>
                  </a:cubicBezTo>
                  <a:cubicBezTo>
                    <a:pt x="928" y="10818"/>
                    <a:pt x="1981" y="11352"/>
                    <a:pt x="3000" y="11352"/>
                  </a:cubicBezTo>
                  <a:cubicBezTo>
                    <a:pt x="4180" y="11352"/>
                    <a:pt x="5314" y="10637"/>
                    <a:pt x="5170" y="8990"/>
                  </a:cubicBezTo>
                  <a:cubicBezTo>
                    <a:pt x="4937" y="5921"/>
                    <a:pt x="3302" y="5254"/>
                    <a:pt x="4103" y="3386"/>
                  </a:cubicBezTo>
                  <a:cubicBezTo>
                    <a:pt x="4891" y="1589"/>
                    <a:pt x="4249" y="1"/>
                    <a:pt x="2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4"/>
            <p:cNvSpPr/>
            <p:nvPr/>
          </p:nvSpPr>
          <p:spPr>
            <a:xfrm>
              <a:off x="3912975" y="1070825"/>
              <a:ext cx="62225" cy="210750"/>
            </a:xfrm>
            <a:custGeom>
              <a:avLst/>
              <a:gdLst/>
              <a:ahLst/>
              <a:cxnLst/>
              <a:rect l="l" t="t" r="r" b="b"/>
              <a:pathLst>
                <a:path w="2489" h="8430" extrusionOk="0">
                  <a:moveTo>
                    <a:pt x="1309" y="1"/>
                  </a:moveTo>
                  <a:cubicBezTo>
                    <a:pt x="1264" y="1"/>
                    <a:pt x="1217" y="6"/>
                    <a:pt x="1168" y="16"/>
                  </a:cubicBezTo>
                  <a:cubicBezTo>
                    <a:pt x="601" y="116"/>
                    <a:pt x="67" y="1817"/>
                    <a:pt x="500" y="3218"/>
                  </a:cubicBezTo>
                  <a:cubicBezTo>
                    <a:pt x="901" y="4619"/>
                    <a:pt x="0" y="5887"/>
                    <a:pt x="300" y="7354"/>
                  </a:cubicBezTo>
                  <a:cubicBezTo>
                    <a:pt x="440" y="8035"/>
                    <a:pt x="931" y="8429"/>
                    <a:pt x="1407" y="8429"/>
                  </a:cubicBezTo>
                  <a:cubicBezTo>
                    <a:pt x="1958" y="8429"/>
                    <a:pt x="2489" y="7903"/>
                    <a:pt x="2435" y="6687"/>
                  </a:cubicBezTo>
                  <a:cubicBezTo>
                    <a:pt x="2302" y="4386"/>
                    <a:pt x="1568" y="3885"/>
                    <a:pt x="1935" y="2484"/>
                  </a:cubicBezTo>
                  <a:cubicBezTo>
                    <a:pt x="2279" y="1169"/>
                    <a:pt x="2006" y="1"/>
                    <a:pt x="1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4"/>
            <p:cNvSpPr/>
            <p:nvPr/>
          </p:nvSpPr>
          <p:spPr>
            <a:xfrm>
              <a:off x="3908800" y="1094550"/>
              <a:ext cx="26700" cy="27550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34" y="1"/>
                  </a:moveTo>
                  <a:cubicBezTo>
                    <a:pt x="234" y="1"/>
                    <a:pt x="0" y="268"/>
                    <a:pt x="0" y="568"/>
                  </a:cubicBezTo>
                  <a:cubicBezTo>
                    <a:pt x="0" y="868"/>
                    <a:pt x="234" y="1102"/>
                    <a:pt x="534" y="1102"/>
                  </a:cubicBezTo>
                  <a:cubicBezTo>
                    <a:pt x="834" y="1102"/>
                    <a:pt x="1068" y="868"/>
                    <a:pt x="1068" y="568"/>
                  </a:cubicBezTo>
                  <a:cubicBezTo>
                    <a:pt x="1068" y="268"/>
                    <a:pt x="834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4"/>
            <p:cNvSpPr/>
            <p:nvPr/>
          </p:nvSpPr>
          <p:spPr>
            <a:xfrm>
              <a:off x="3785375" y="1294375"/>
              <a:ext cx="86750" cy="51325"/>
            </a:xfrm>
            <a:custGeom>
              <a:avLst/>
              <a:gdLst/>
              <a:ahLst/>
              <a:cxnLst/>
              <a:rect l="l" t="t" r="r" b="b"/>
              <a:pathLst>
                <a:path w="3470" h="2053" extrusionOk="0">
                  <a:moveTo>
                    <a:pt x="1815" y="1"/>
                  </a:moveTo>
                  <a:cubicBezTo>
                    <a:pt x="922" y="1"/>
                    <a:pt x="0" y="217"/>
                    <a:pt x="0" y="681"/>
                  </a:cubicBezTo>
                  <a:cubicBezTo>
                    <a:pt x="0" y="1577"/>
                    <a:pt x="860" y="2053"/>
                    <a:pt x="1724" y="2053"/>
                  </a:cubicBezTo>
                  <a:cubicBezTo>
                    <a:pt x="2595" y="2053"/>
                    <a:pt x="3470" y="1569"/>
                    <a:pt x="3470" y="547"/>
                  </a:cubicBezTo>
                  <a:cubicBezTo>
                    <a:pt x="3470" y="192"/>
                    <a:pt x="2655" y="1"/>
                    <a:pt x="1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4"/>
            <p:cNvSpPr/>
            <p:nvPr/>
          </p:nvSpPr>
          <p:spPr>
            <a:xfrm>
              <a:off x="3538525" y="1275775"/>
              <a:ext cx="574600" cy="204925"/>
            </a:xfrm>
            <a:custGeom>
              <a:avLst/>
              <a:gdLst/>
              <a:ahLst/>
              <a:cxnLst/>
              <a:rect l="l" t="t" r="r" b="b"/>
              <a:pathLst>
                <a:path w="22984" h="8197" extrusionOk="0">
                  <a:moveTo>
                    <a:pt x="21080" y="0"/>
                  </a:moveTo>
                  <a:cubicBezTo>
                    <a:pt x="20473" y="0"/>
                    <a:pt x="19896" y="339"/>
                    <a:pt x="19615" y="924"/>
                  </a:cubicBezTo>
                  <a:cubicBezTo>
                    <a:pt x="19581" y="958"/>
                    <a:pt x="17547" y="4861"/>
                    <a:pt x="11609" y="4861"/>
                  </a:cubicBezTo>
                  <a:cubicBezTo>
                    <a:pt x="5738" y="4861"/>
                    <a:pt x="3470" y="1058"/>
                    <a:pt x="3370" y="858"/>
                  </a:cubicBezTo>
                  <a:cubicBezTo>
                    <a:pt x="3076" y="315"/>
                    <a:pt x="2521" y="17"/>
                    <a:pt x="1934" y="17"/>
                  </a:cubicBezTo>
                  <a:cubicBezTo>
                    <a:pt x="1656" y="17"/>
                    <a:pt x="1370" y="84"/>
                    <a:pt x="1102" y="224"/>
                  </a:cubicBezTo>
                  <a:cubicBezTo>
                    <a:pt x="301" y="658"/>
                    <a:pt x="1" y="1658"/>
                    <a:pt x="468" y="2492"/>
                  </a:cubicBezTo>
                  <a:cubicBezTo>
                    <a:pt x="568" y="2726"/>
                    <a:pt x="3670" y="8196"/>
                    <a:pt x="11609" y="8196"/>
                  </a:cubicBezTo>
                  <a:cubicBezTo>
                    <a:pt x="19581" y="8196"/>
                    <a:pt x="22450" y="2659"/>
                    <a:pt x="22584" y="2425"/>
                  </a:cubicBezTo>
                  <a:cubicBezTo>
                    <a:pt x="22984" y="1592"/>
                    <a:pt x="22650" y="591"/>
                    <a:pt x="21850" y="191"/>
                  </a:cubicBezTo>
                  <a:cubicBezTo>
                    <a:pt x="21601" y="61"/>
                    <a:pt x="21338" y="0"/>
                    <a:pt x="21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4"/>
            <p:cNvSpPr/>
            <p:nvPr/>
          </p:nvSpPr>
          <p:spPr>
            <a:xfrm>
              <a:off x="3568550" y="1302050"/>
              <a:ext cx="514550" cy="152800"/>
            </a:xfrm>
            <a:custGeom>
              <a:avLst/>
              <a:gdLst/>
              <a:ahLst/>
              <a:cxnLst/>
              <a:rect l="l" t="t" r="r" b="b"/>
              <a:pathLst>
                <a:path w="20582" h="6112" extrusionOk="0">
                  <a:moveTo>
                    <a:pt x="701" y="1"/>
                  </a:moveTo>
                  <a:cubicBezTo>
                    <a:pt x="602" y="1"/>
                    <a:pt x="500" y="24"/>
                    <a:pt x="401" y="74"/>
                  </a:cubicBezTo>
                  <a:cubicBezTo>
                    <a:pt x="101" y="240"/>
                    <a:pt x="1" y="641"/>
                    <a:pt x="167" y="941"/>
                  </a:cubicBezTo>
                  <a:cubicBezTo>
                    <a:pt x="267" y="1141"/>
                    <a:pt x="3069" y="6111"/>
                    <a:pt x="10408" y="6111"/>
                  </a:cubicBezTo>
                  <a:cubicBezTo>
                    <a:pt x="17747" y="6111"/>
                    <a:pt x="20348" y="1108"/>
                    <a:pt x="20449" y="907"/>
                  </a:cubicBezTo>
                  <a:cubicBezTo>
                    <a:pt x="20582" y="607"/>
                    <a:pt x="20482" y="207"/>
                    <a:pt x="20182" y="74"/>
                  </a:cubicBezTo>
                  <a:cubicBezTo>
                    <a:pt x="20082" y="24"/>
                    <a:pt x="19980" y="1"/>
                    <a:pt x="19882" y="1"/>
                  </a:cubicBezTo>
                  <a:cubicBezTo>
                    <a:pt x="19650" y="1"/>
                    <a:pt x="19442" y="129"/>
                    <a:pt x="19348" y="340"/>
                  </a:cubicBezTo>
                  <a:cubicBezTo>
                    <a:pt x="19248" y="541"/>
                    <a:pt x="16946" y="4844"/>
                    <a:pt x="10408" y="4844"/>
                  </a:cubicBezTo>
                  <a:cubicBezTo>
                    <a:pt x="3870" y="4844"/>
                    <a:pt x="1368" y="507"/>
                    <a:pt x="1268" y="340"/>
                  </a:cubicBezTo>
                  <a:cubicBezTo>
                    <a:pt x="1151" y="129"/>
                    <a:pt x="935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4"/>
            <p:cNvSpPr/>
            <p:nvPr/>
          </p:nvSpPr>
          <p:spPr>
            <a:xfrm>
              <a:off x="3772025" y="750975"/>
              <a:ext cx="113450" cy="11345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69" y="1"/>
                  </a:moveTo>
                  <a:cubicBezTo>
                    <a:pt x="1035" y="1"/>
                    <a:pt x="1" y="1035"/>
                    <a:pt x="1" y="2269"/>
                  </a:cubicBezTo>
                  <a:cubicBezTo>
                    <a:pt x="1" y="3503"/>
                    <a:pt x="1035" y="4537"/>
                    <a:pt x="2269" y="4537"/>
                  </a:cubicBezTo>
                  <a:cubicBezTo>
                    <a:pt x="3503" y="4537"/>
                    <a:pt x="4537" y="3537"/>
                    <a:pt x="4537" y="2269"/>
                  </a:cubicBezTo>
                  <a:cubicBezTo>
                    <a:pt x="4537" y="1035"/>
                    <a:pt x="3537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4"/>
            <p:cNvSpPr/>
            <p:nvPr/>
          </p:nvSpPr>
          <p:spPr>
            <a:xfrm>
              <a:off x="3772025" y="1678300"/>
              <a:ext cx="113450" cy="112625"/>
            </a:xfrm>
            <a:custGeom>
              <a:avLst/>
              <a:gdLst/>
              <a:ahLst/>
              <a:cxnLst/>
              <a:rect l="l" t="t" r="r" b="b"/>
              <a:pathLst>
                <a:path w="4538" h="4505" extrusionOk="0">
                  <a:moveTo>
                    <a:pt x="2269" y="1"/>
                  </a:moveTo>
                  <a:cubicBezTo>
                    <a:pt x="1035" y="1"/>
                    <a:pt x="1" y="1002"/>
                    <a:pt x="1" y="2236"/>
                  </a:cubicBezTo>
                  <a:cubicBezTo>
                    <a:pt x="1" y="3503"/>
                    <a:pt x="1035" y="4504"/>
                    <a:pt x="2269" y="4504"/>
                  </a:cubicBezTo>
                  <a:cubicBezTo>
                    <a:pt x="3503" y="4504"/>
                    <a:pt x="4537" y="3503"/>
                    <a:pt x="4537" y="2236"/>
                  </a:cubicBezTo>
                  <a:cubicBezTo>
                    <a:pt x="4537" y="1002"/>
                    <a:pt x="3537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4"/>
            <p:cNvSpPr/>
            <p:nvPr/>
          </p:nvSpPr>
          <p:spPr>
            <a:xfrm>
              <a:off x="4093925" y="886700"/>
              <a:ext cx="124275" cy="113225"/>
            </a:xfrm>
            <a:custGeom>
              <a:avLst/>
              <a:gdLst/>
              <a:ahLst/>
              <a:cxnLst/>
              <a:rect l="l" t="t" r="r" b="b"/>
              <a:pathLst>
                <a:path w="4971" h="4529" extrusionOk="0">
                  <a:moveTo>
                    <a:pt x="2490" y="1"/>
                  </a:moveTo>
                  <a:cubicBezTo>
                    <a:pt x="1910" y="1"/>
                    <a:pt x="1335" y="226"/>
                    <a:pt x="901" y="676"/>
                  </a:cubicBezTo>
                  <a:cubicBezTo>
                    <a:pt x="1" y="1543"/>
                    <a:pt x="1" y="2978"/>
                    <a:pt x="901" y="3878"/>
                  </a:cubicBezTo>
                  <a:cubicBezTo>
                    <a:pt x="1335" y="4312"/>
                    <a:pt x="1910" y="4529"/>
                    <a:pt x="2490" y="4529"/>
                  </a:cubicBezTo>
                  <a:cubicBezTo>
                    <a:pt x="3069" y="4529"/>
                    <a:pt x="3653" y="4312"/>
                    <a:pt x="4104" y="3878"/>
                  </a:cubicBezTo>
                  <a:cubicBezTo>
                    <a:pt x="4971" y="2978"/>
                    <a:pt x="4971" y="1543"/>
                    <a:pt x="4104" y="676"/>
                  </a:cubicBezTo>
                  <a:cubicBezTo>
                    <a:pt x="3653" y="226"/>
                    <a:pt x="3069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4"/>
            <p:cNvSpPr/>
            <p:nvPr/>
          </p:nvSpPr>
          <p:spPr>
            <a:xfrm>
              <a:off x="3439300" y="1542175"/>
              <a:ext cx="124275" cy="113225"/>
            </a:xfrm>
            <a:custGeom>
              <a:avLst/>
              <a:gdLst/>
              <a:ahLst/>
              <a:cxnLst/>
              <a:rect l="l" t="t" r="r" b="b"/>
              <a:pathLst>
                <a:path w="4971" h="4529" extrusionOk="0">
                  <a:moveTo>
                    <a:pt x="2481" y="0"/>
                  </a:moveTo>
                  <a:cubicBezTo>
                    <a:pt x="1902" y="0"/>
                    <a:pt x="1318" y="226"/>
                    <a:pt x="868" y="676"/>
                  </a:cubicBezTo>
                  <a:cubicBezTo>
                    <a:pt x="0" y="1543"/>
                    <a:pt x="0" y="2977"/>
                    <a:pt x="868" y="3878"/>
                  </a:cubicBezTo>
                  <a:cubicBezTo>
                    <a:pt x="1318" y="4312"/>
                    <a:pt x="1902" y="4529"/>
                    <a:pt x="2481" y="4529"/>
                  </a:cubicBezTo>
                  <a:cubicBezTo>
                    <a:pt x="3061" y="4529"/>
                    <a:pt x="3636" y="4312"/>
                    <a:pt x="4070" y="3878"/>
                  </a:cubicBezTo>
                  <a:cubicBezTo>
                    <a:pt x="4970" y="2977"/>
                    <a:pt x="4970" y="1543"/>
                    <a:pt x="4070" y="676"/>
                  </a:cubicBezTo>
                  <a:cubicBezTo>
                    <a:pt x="3636" y="226"/>
                    <a:pt x="3061" y="0"/>
                    <a:pt x="2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4"/>
            <p:cNvSpPr/>
            <p:nvPr/>
          </p:nvSpPr>
          <p:spPr>
            <a:xfrm>
              <a:off x="4235700" y="1214650"/>
              <a:ext cx="113425" cy="113425"/>
            </a:xfrm>
            <a:custGeom>
              <a:avLst/>
              <a:gdLst/>
              <a:ahLst/>
              <a:cxnLst/>
              <a:rect l="l" t="t" r="r" b="b"/>
              <a:pathLst>
                <a:path w="4537" h="4537" extrusionOk="0">
                  <a:moveTo>
                    <a:pt x="2269" y="0"/>
                  </a:moveTo>
                  <a:cubicBezTo>
                    <a:pt x="1001" y="0"/>
                    <a:pt x="0" y="1001"/>
                    <a:pt x="0" y="2269"/>
                  </a:cubicBezTo>
                  <a:cubicBezTo>
                    <a:pt x="0" y="3503"/>
                    <a:pt x="1001" y="4537"/>
                    <a:pt x="2269" y="4537"/>
                  </a:cubicBezTo>
                  <a:cubicBezTo>
                    <a:pt x="3503" y="4537"/>
                    <a:pt x="4537" y="3503"/>
                    <a:pt x="4504" y="2269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4"/>
            <p:cNvSpPr/>
            <p:nvPr/>
          </p:nvSpPr>
          <p:spPr>
            <a:xfrm>
              <a:off x="3309200" y="1214650"/>
              <a:ext cx="112600" cy="113425"/>
            </a:xfrm>
            <a:custGeom>
              <a:avLst/>
              <a:gdLst/>
              <a:ahLst/>
              <a:cxnLst/>
              <a:rect l="l" t="t" r="r" b="b"/>
              <a:pathLst>
                <a:path w="4504" h="4537" extrusionOk="0">
                  <a:moveTo>
                    <a:pt x="2235" y="0"/>
                  </a:moveTo>
                  <a:cubicBezTo>
                    <a:pt x="1001" y="0"/>
                    <a:pt x="1" y="1001"/>
                    <a:pt x="1" y="2269"/>
                  </a:cubicBezTo>
                  <a:cubicBezTo>
                    <a:pt x="1" y="3503"/>
                    <a:pt x="1001" y="4537"/>
                    <a:pt x="2235" y="4537"/>
                  </a:cubicBezTo>
                  <a:cubicBezTo>
                    <a:pt x="3503" y="4537"/>
                    <a:pt x="4504" y="3503"/>
                    <a:pt x="4504" y="2269"/>
                  </a:cubicBezTo>
                  <a:cubicBezTo>
                    <a:pt x="4504" y="1001"/>
                    <a:pt x="3503" y="0"/>
                    <a:pt x="2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4"/>
            <p:cNvSpPr/>
            <p:nvPr/>
          </p:nvSpPr>
          <p:spPr>
            <a:xfrm>
              <a:off x="4094750" y="1542175"/>
              <a:ext cx="123450" cy="113225"/>
            </a:xfrm>
            <a:custGeom>
              <a:avLst/>
              <a:gdLst/>
              <a:ahLst/>
              <a:cxnLst/>
              <a:rect l="l" t="t" r="r" b="b"/>
              <a:pathLst>
                <a:path w="4938" h="4529" extrusionOk="0">
                  <a:moveTo>
                    <a:pt x="2469" y="0"/>
                  </a:moveTo>
                  <a:cubicBezTo>
                    <a:pt x="1894" y="0"/>
                    <a:pt x="1319" y="226"/>
                    <a:pt x="868" y="676"/>
                  </a:cubicBezTo>
                  <a:cubicBezTo>
                    <a:pt x="1" y="1543"/>
                    <a:pt x="1" y="2977"/>
                    <a:pt x="868" y="3878"/>
                  </a:cubicBezTo>
                  <a:cubicBezTo>
                    <a:pt x="1302" y="4312"/>
                    <a:pt x="1877" y="4529"/>
                    <a:pt x="2457" y="4529"/>
                  </a:cubicBezTo>
                  <a:cubicBezTo>
                    <a:pt x="3036" y="4529"/>
                    <a:pt x="3620" y="4312"/>
                    <a:pt x="4071" y="3878"/>
                  </a:cubicBezTo>
                  <a:cubicBezTo>
                    <a:pt x="4938" y="2977"/>
                    <a:pt x="4938" y="1543"/>
                    <a:pt x="4071" y="676"/>
                  </a:cubicBezTo>
                  <a:cubicBezTo>
                    <a:pt x="3620" y="226"/>
                    <a:pt x="3045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4"/>
            <p:cNvSpPr/>
            <p:nvPr/>
          </p:nvSpPr>
          <p:spPr>
            <a:xfrm>
              <a:off x="3439300" y="886700"/>
              <a:ext cx="124275" cy="113225"/>
            </a:xfrm>
            <a:custGeom>
              <a:avLst/>
              <a:gdLst/>
              <a:ahLst/>
              <a:cxnLst/>
              <a:rect l="l" t="t" r="r" b="b"/>
              <a:pathLst>
                <a:path w="4971" h="4529" extrusionOk="0">
                  <a:moveTo>
                    <a:pt x="2481" y="1"/>
                  </a:moveTo>
                  <a:cubicBezTo>
                    <a:pt x="1902" y="1"/>
                    <a:pt x="1318" y="226"/>
                    <a:pt x="868" y="676"/>
                  </a:cubicBezTo>
                  <a:cubicBezTo>
                    <a:pt x="0" y="1543"/>
                    <a:pt x="0" y="2978"/>
                    <a:pt x="868" y="3878"/>
                  </a:cubicBezTo>
                  <a:cubicBezTo>
                    <a:pt x="1318" y="4312"/>
                    <a:pt x="1902" y="4529"/>
                    <a:pt x="2481" y="4529"/>
                  </a:cubicBezTo>
                  <a:cubicBezTo>
                    <a:pt x="3061" y="4529"/>
                    <a:pt x="3636" y="4312"/>
                    <a:pt x="4070" y="3878"/>
                  </a:cubicBezTo>
                  <a:cubicBezTo>
                    <a:pt x="4970" y="2978"/>
                    <a:pt x="4970" y="1543"/>
                    <a:pt x="4070" y="676"/>
                  </a:cubicBezTo>
                  <a:cubicBezTo>
                    <a:pt x="3636" y="226"/>
                    <a:pt x="3061" y="1"/>
                    <a:pt x="2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668726-A6D6-7B6F-264E-703A83A7B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700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12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100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/>
          <p:cNvGrpSpPr/>
          <p:nvPr/>
        </p:nvGrpSpPr>
        <p:grpSpPr>
          <a:xfrm>
            <a:off x="2639419" y="1210238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/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/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/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3" name="Google Shape;2843;p94"/>
          <p:cNvSpPr txBox="1">
            <a:spLocks noGrp="1"/>
          </p:cNvSpPr>
          <p:nvPr>
            <p:ph type="subTitle" idx="1"/>
          </p:nvPr>
        </p:nvSpPr>
        <p:spPr>
          <a:xfrm>
            <a:off x="1833677" y="1268501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lang="en" dirty="0"/>
              <a:t>mport modul</a:t>
            </a:r>
            <a:endParaRPr dirty="0"/>
          </a:p>
        </p:txBody>
      </p:sp>
      <p:sp>
        <p:nvSpPr>
          <p:cNvPr id="2844" name="Google Shape;2844;p94"/>
          <p:cNvSpPr txBox="1">
            <a:spLocks noGrp="1"/>
          </p:cNvSpPr>
          <p:nvPr>
            <p:ph type="subTitle" idx="2"/>
          </p:nvPr>
        </p:nvSpPr>
        <p:spPr>
          <a:xfrm>
            <a:off x="1763047" y="1643351"/>
            <a:ext cx="2907172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memproses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memanipulasi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teks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menggunakan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pola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RegEx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mengirim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permintaan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HTTP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mengambil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konten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website (scraping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HTML).</a:t>
            </a:r>
            <a:endParaRPr lang="en-US" altLang="en-US" sz="1200" dirty="0">
              <a:solidFill>
                <a:schemeClr val="bg1"/>
              </a:solidFill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mengurai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(parse) HTML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mengekstrak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elemen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web.</a:t>
            </a:r>
            <a:endParaRPr lang="en-US" altLang="en-US" sz="1200" dirty="0">
              <a:solidFill>
                <a:schemeClr val="bg1"/>
              </a:solidFill>
              <a:latin typeface="Arial Unicode MS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menyimpan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mengelola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data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dalam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bentuk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tabel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DataFrame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membuat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grafik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dasar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seperti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bar chart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atau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pie chart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data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hasil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scraping.</a:t>
            </a:r>
            <a:endParaRPr lang="en-US" altLang="en-US" sz="1200" dirty="0">
              <a:solidFill>
                <a:schemeClr val="bg1"/>
              </a:solidFill>
              <a:latin typeface="Arial Unicode MS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visualisasi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data yang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lebih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menarik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berwarna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dibanding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matplotlib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standar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dibangun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di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atas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>
                <a:solidFill>
                  <a:schemeClr val="bg1"/>
                </a:solidFill>
                <a:latin typeface="Arial Unicode MS"/>
              </a:rPr>
              <a:t>matplotlib</a:t>
            </a:r>
            <a:r>
              <a:rPr lang="en-US" altLang="en-US" sz="1200" dirty="0">
                <a:solidFill>
                  <a:schemeClr val="bg1"/>
                </a:solidFill>
              </a:rPr>
              <a:t>).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45" name="Google Shape;2845;p94"/>
          <p:cNvSpPr txBox="1">
            <a:spLocks noGrp="1"/>
          </p:cNvSpPr>
          <p:nvPr>
            <p:ph type="subTitle" idx="3"/>
          </p:nvPr>
        </p:nvSpPr>
        <p:spPr>
          <a:xfrm>
            <a:off x="5688526" y="1268501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advertising</a:t>
            </a:r>
            <a:endParaRPr/>
          </a:p>
        </p:txBody>
      </p:sp>
      <p:sp>
        <p:nvSpPr>
          <p:cNvPr id="2846" name="Google Shape;2846;p94"/>
          <p:cNvSpPr txBox="1">
            <a:spLocks noGrp="1"/>
          </p:cNvSpPr>
          <p:nvPr>
            <p:ph type="subTitle" idx="4"/>
          </p:nvPr>
        </p:nvSpPr>
        <p:spPr>
          <a:xfrm>
            <a:off x="5688526" y="1643351"/>
            <a:ext cx="2687100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You can describe the characteristics of the concept here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You can describe the characteristics of the concept here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You can describe the characteristics of the concept here</a:t>
            </a:r>
            <a:endParaRPr dirty="0"/>
          </a:p>
        </p:txBody>
      </p:sp>
      <p:sp>
        <p:nvSpPr>
          <p:cNvPr id="2847" name="Google Shape;2847;p94"/>
          <p:cNvSpPr/>
          <p:nvPr/>
        </p:nvSpPr>
        <p:spPr>
          <a:xfrm>
            <a:off x="4720736" y="1234628"/>
            <a:ext cx="815400" cy="81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94"/>
          <p:cNvSpPr/>
          <p:nvPr/>
        </p:nvSpPr>
        <p:spPr>
          <a:xfrm>
            <a:off x="865875" y="1234628"/>
            <a:ext cx="815400" cy="81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94"/>
          <p:cNvGrpSpPr/>
          <p:nvPr/>
        </p:nvGrpSpPr>
        <p:grpSpPr>
          <a:xfrm>
            <a:off x="4994554" y="1434335"/>
            <a:ext cx="267763" cy="415686"/>
            <a:chOff x="1254300" y="3257675"/>
            <a:chExt cx="337275" cy="523600"/>
          </a:xfrm>
        </p:grpSpPr>
        <p:sp>
          <p:nvSpPr>
            <p:cNvPr id="2850" name="Google Shape;2850;p94"/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4"/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4"/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4"/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4"/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94"/>
          <p:cNvGrpSpPr/>
          <p:nvPr/>
        </p:nvGrpSpPr>
        <p:grpSpPr>
          <a:xfrm>
            <a:off x="1103184" y="1434335"/>
            <a:ext cx="340782" cy="415686"/>
            <a:chOff x="4491625" y="1092225"/>
            <a:chExt cx="429250" cy="523600"/>
          </a:xfrm>
        </p:grpSpPr>
        <p:sp>
          <p:nvSpPr>
            <p:cNvPr id="2856" name="Google Shape;2856;p94"/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/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/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/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40682B8-54E8-C72C-8B95-4C299459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167" y="1234628"/>
            <a:ext cx="4015548" cy="27022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BE9344-ACEA-358D-8F6C-6237A4666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>
          <a:extLst>
            <a:ext uri="{FF2B5EF4-FFF2-40B4-BE49-F238E27FC236}">
              <a16:creationId xmlns:a16="http://schemas.microsoft.com/office/drawing/2014/main" id="{F71C5AFF-B001-4CEE-845A-DBDE26DAF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>
            <a:extLst>
              <a:ext uri="{FF2B5EF4-FFF2-40B4-BE49-F238E27FC236}">
                <a16:creationId xmlns:a16="http://schemas.microsoft.com/office/drawing/2014/main" id="{BE68862B-FD1F-61DA-8CCC-417A3CF45FFA}"/>
              </a:ext>
            </a:extLst>
          </p:cNvPr>
          <p:cNvGrpSpPr/>
          <p:nvPr/>
        </p:nvGrpSpPr>
        <p:grpSpPr>
          <a:xfrm>
            <a:off x="2639419" y="1210238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>
              <a:extLst>
                <a:ext uri="{FF2B5EF4-FFF2-40B4-BE49-F238E27FC236}">
                  <a16:creationId xmlns:a16="http://schemas.microsoft.com/office/drawing/2014/main" id="{B3C28482-B5AE-C13D-BA9C-92204E56ACB5}"/>
                </a:ext>
              </a:extLst>
            </p:cNvPr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>
              <a:extLst>
                <a:ext uri="{FF2B5EF4-FFF2-40B4-BE49-F238E27FC236}">
                  <a16:creationId xmlns:a16="http://schemas.microsoft.com/office/drawing/2014/main" id="{911BB007-52E6-C930-DA89-5A9A1AE165D5}"/>
                </a:ext>
              </a:extLst>
            </p:cNvPr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>
            <a:extLst>
              <a:ext uri="{FF2B5EF4-FFF2-40B4-BE49-F238E27FC236}">
                <a16:creationId xmlns:a16="http://schemas.microsoft.com/office/drawing/2014/main" id="{26E2762F-817F-372D-5D97-169C667B9D28}"/>
              </a:ext>
            </a:extLst>
          </p:cNvPr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>
            <a:extLst>
              <a:ext uri="{FF2B5EF4-FFF2-40B4-BE49-F238E27FC236}">
                <a16:creationId xmlns:a16="http://schemas.microsoft.com/office/drawing/2014/main" id="{631B27CA-0B16-218C-7845-2231739ADE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5" name="Google Shape;2845;p94">
            <a:extLst>
              <a:ext uri="{FF2B5EF4-FFF2-40B4-BE49-F238E27FC236}">
                <a16:creationId xmlns:a16="http://schemas.microsoft.com/office/drawing/2014/main" id="{07B7F97D-DE7F-5294-AD06-54196E7C382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688526" y="1268501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Scraping 1 </a:t>
            </a:r>
            <a:r>
              <a:rPr lang="en-ID" dirty="0" err="1"/>
              <a:t>halaman</a:t>
            </a:r>
            <a:endParaRPr dirty="0"/>
          </a:p>
        </p:txBody>
      </p:sp>
      <p:sp>
        <p:nvSpPr>
          <p:cNvPr id="2846" name="Google Shape;2846;p94">
            <a:extLst>
              <a:ext uri="{FF2B5EF4-FFF2-40B4-BE49-F238E27FC236}">
                <a16:creationId xmlns:a16="http://schemas.microsoft.com/office/drawing/2014/main" id="{00764833-A79B-C07F-BE54-830805EC102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688526" y="1643351"/>
            <a:ext cx="3260402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200" dirty="0">
                <a:solidFill>
                  <a:schemeClr val="bg1"/>
                </a:solidFill>
              </a:rPr>
              <a:t>📌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Menentukan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alamat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web (page 1) yang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akan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di-scrape.</a:t>
            </a:r>
            <a:endParaRPr lang="en-US" altLang="en-US" sz="1200" dirty="0">
              <a:solidFill>
                <a:schemeClr val="bg1"/>
              </a:solidFill>
              <a:latin typeface="Arial Unicode MS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Mengambil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konten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HTML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URL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dengan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HTTP GET request.</a:t>
            </a:r>
            <a:endParaRPr lang="en-US" altLang="en-US" sz="1200" dirty="0">
              <a:solidFill>
                <a:schemeClr val="bg1"/>
              </a:solidFill>
              <a:latin typeface="Arial Unicode MS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Mengatur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encoding agar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karakter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spesial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terbaca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dengan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benar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misal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simbol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pound </a:t>
            </a:r>
            <a:r>
              <a:rPr lang="en-US" altLang="en-US" sz="1200" dirty="0">
                <a:solidFill>
                  <a:schemeClr val="bg1"/>
                </a:solidFill>
                <a:latin typeface="Arial Unicode MS"/>
              </a:rPr>
              <a:t>£</a:t>
            </a:r>
            <a:r>
              <a:rPr lang="en-US" altLang="en-US" sz="1200" dirty="0">
                <a:solidFill>
                  <a:schemeClr val="bg1"/>
                </a:solidFill>
              </a:rPr>
              <a:t>).</a:t>
            </a:r>
            <a:endParaRPr lang="en-US" altLang="en-US" sz="1200" dirty="0">
              <a:solidFill>
                <a:schemeClr val="bg1"/>
              </a:solidFill>
              <a:latin typeface="Arial Unicode MS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Mengurai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HTML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menggunakan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BeautifulSoup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agar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bisa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dicari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elemennya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dengan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mudah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Menyiapkan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list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kosong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menyimpan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data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yang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akan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diambil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altLang="en-US" sz="1200" dirty="0">
              <a:solidFill>
                <a:schemeClr val="bg1"/>
              </a:solidFill>
              <a:latin typeface="Arial Unicode MS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Menemukan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semua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elemen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HTML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setiap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pada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berbasis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tag </a:t>
            </a:r>
            <a:r>
              <a:rPr lang="en-US" altLang="en-US" sz="1200" dirty="0">
                <a:solidFill>
                  <a:schemeClr val="bg1"/>
                </a:solidFill>
                <a:latin typeface="Arial Unicode MS"/>
              </a:rPr>
              <a:t>article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dengan</a:t>
            </a:r>
            <a:r>
              <a:rPr lang="en-US" altLang="en-US" sz="1200" dirty="0">
                <a:solidFill>
                  <a:schemeClr val="bg1"/>
                </a:solidFill>
              </a:rPr>
              <a:t> class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/>
              </a:rPr>
              <a:t>product_pod</a:t>
            </a:r>
            <a:r>
              <a:rPr lang="en-US" altLang="en-US" sz="1200" dirty="0">
                <a:solidFill>
                  <a:schemeClr val="bg1"/>
                </a:solidFill>
              </a:rPr>
              <a:t>). Ini </a:t>
            </a:r>
            <a:r>
              <a:rPr lang="en-US" altLang="en-US" sz="1200" dirty="0" err="1">
                <a:solidFill>
                  <a:schemeClr val="bg1"/>
                </a:solidFill>
              </a:rPr>
              <a:t>adalah</a:t>
            </a:r>
            <a:r>
              <a:rPr lang="en-US" altLang="en-US" sz="1200" dirty="0">
                <a:solidFill>
                  <a:schemeClr val="bg1"/>
                </a:solidFill>
              </a:rPr>
              <a:t> daftar </a:t>
            </a:r>
            <a:r>
              <a:rPr lang="en-US" altLang="en-US" sz="1200" dirty="0" err="1">
                <a:solidFill>
                  <a:schemeClr val="bg1"/>
                </a:solidFill>
              </a:rPr>
              <a:t>semua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buku</a:t>
            </a:r>
            <a:r>
              <a:rPr lang="en-US" altLang="en-US" sz="1200" dirty="0">
                <a:solidFill>
                  <a:schemeClr val="bg1"/>
                </a:solidFill>
              </a:rPr>
              <a:t> di </a:t>
            </a:r>
            <a:r>
              <a:rPr lang="en-US" altLang="en-US" sz="1200" dirty="0" err="1">
                <a:solidFill>
                  <a:schemeClr val="bg1"/>
                </a:solidFill>
              </a:rPr>
              <a:t>halaman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tersebut</a:t>
            </a:r>
            <a:r>
              <a:rPr lang="en-US" altLang="en-US" sz="1200" dirty="0">
                <a:solidFill>
                  <a:schemeClr val="bg1"/>
                </a:solidFill>
              </a:rPr>
              <a:t>.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47" name="Google Shape;2847;p94">
            <a:extLst>
              <a:ext uri="{FF2B5EF4-FFF2-40B4-BE49-F238E27FC236}">
                <a16:creationId xmlns:a16="http://schemas.microsoft.com/office/drawing/2014/main" id="{CF4C3273-D6AD-B46A-DA7C-2E1454CC226A}"/>
              </a:ext>
            </a:extLst>
          </p:cNvPr>
          <p:cNvSpPr/>
          <p:nvPr/>
        </p:nvSpPr>
        <p:spPr>
          <a:xfrm>
            <a:off x="4720736" y="1234628"/>
            <a:ext cx="815400" cy="81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94">
            <a:extLst>
              <a:ext uri="{FF2B5EF4-FFF2-40B4-BE49-F238E27FC236}">
                <a16:creationId xmlns:a16="http://schemas.microsoft.com/office/drawing/2014/main" id="{6488CFBF-F108-2ABC-5276-46706120E97B}"/>
              </a:ext>
            </a:extLst>
          </p:cNvPr>
          <p:cNvGrpSpPr/>
          <p:nvPr/>
        </p:nvGrpSpPr>
        <p:grpSpPr>
          <a:xfrm>
            <a:off x="4994554" y="1434335"/>
            <a:ext cx="267763" cy="415686"/>
            <a:chOff x="1254300" y="3257675"/>
            <a:chExt cx="337275" cy="523600"/>
          </a:xfrm>
        </p:grpSpPr>
        <p:sp>
          <p:nvSpPr>
            <p:cNvPr id="2850" name="Google Shape;2850;p94">
              <a:extLst>
                <a:ext uri="{FF2B5EF4-FFF2-40B4-BE49-F238E27FC236}">
                  <a16:creationId xmlns:a16="http://schemas.microsoft.com/office/drawing/2014/main" id="{A2927353-14F9-1B13-8A6B-1C6FABA59838}"/>
                </a:ext>
              </a:extLst>
            </p:cNvPr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4">
              <a:extLst>
                <a:ext uri="{FF2B5EF4-FFF2-40B4-BE49-F238E27FC236}">
                  <a16:creationId xmlns:a16="http://schemas.microsoft.com/office/drawing/2014/main" id="{4B59BC70-A8BD-00CA-A34C-A6D32E302762}"/>
                </a:ext>
              </a:extLst>
            </p:cNvPr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4">
              <a:extLst>
                <a:ext uri="{FF2B5EF4-FFF2-40B4-BE49-F238E27FC236}">
                  <a16:creationId xmlns:a16="http://schemas.microsoft.com/office/drawing/2014/main" id="{A2E18BF4-18BE-28B5-1AE2-C22D8BDE2426}"/>
                </a:ext>
              </a:extLst>
            </p:cNvPr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4">
              <a:extLst>
                <a:ext uri="{FF2B5EF4-FFF2-40B4-BE49-F238E27FC236}">
                  <a16:creationId xmlns:a16="http://schemas.microsoft.com/office/drawing/2014/main" id="{5C857873-0AFB-65D2-E096-F565CA2A681C}"/>
                </a:ext>
              </a:extLst>
            </p:cNvPr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4">
              <a:extLst>
                <a:ext uri="{FF2B5EF4-FFF2-40B4-BE49-F238E27FC236}">
                  <a16:creationId xmlns:a16="http://schemas.microsoft.com/office/drawing/2014/main" id="{053D01A2-B225-6847-AB9A-C3870D489145}"/>
                </a:ext>
              </a:extLst>
            </p:cNvPr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94">
            <a:extLst>
              <a:ext uri="{FF2B5EF4-FFF2-40B4-BE49-F238E27FC236}">
                <a16:creationId xmlns:a16="http://schemas.microsoft.com/office/drawing/2014/main" id="{7EB7E65F-0522-847C-A93F-4E26A43F33EA}"/>
              </a:ext>
            </a:extLst>
          </p:cNvPr>
          <p:cNvGrpSpPr/>
          <p:nvPr/>
        </p:nvGrpSpPr>
        <p:grpSpPr>
          <a:xfrm>
            <a:off x="1103184" y="1434335"/>
            <a:ext cx="340782" cy="415686"/>
            <a:chOff x="4491625" y="1092225"/>
            <a:chExt cx="429250" cy="523600"/>
          </a:xfrm>
        </p:grpSpPr>
        <p:sp>
          <p:nvSpPr>
            <p:cNvPr id="2856" name="Google Shape;2856;p94">
              <a:extLst>
                <a:ext uri="{FF2B5EF4-FFF2-40B4-BE49-F238E27FC236}">
                  <a16:creationId xmlns:a16="http://schemas.microsoft.com/office/drawing/2014/main" id="{5AAD2FAB-9D93-C317-90BD-E08DAB3F2439}"/>
                </a:ext>
              </a:extLst>
            </p:cNvPr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>
              <a:extLst>
                <a:ext uri="{FF2B5EF4-FFF2-40B4-BE49-F238E27FC236}">
                  <a16:creationId xmlns:a16="http://schemas.microsoft.com/office/drawing/2014/main" id="{D4067AFC-2F3E-3D91-FD09-7BE749DC0A93}"/>
                </a:ext>
              </a:extLst>
            </p:cNvPr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>
              <a:extLst>
                <a:ext uri="{FF2B5EF4-FFF2-40B4-BE49-F238E27FC236}">
                  <a16:creationId xmlns:a16="http://schemas.microsoft.com/office/drawing/2014/main" id="{41767F7E-D223-CB2E-8C6E-19000FF69267}"/>
                </a:ext>
              </a:extLst>
            </p:cNvPr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>
              <a:extLst>
                <a:ext uri="{FF2B5EF4-FFF2-40B4-BE49-F238E27FC236}">
                  <a16:creationId xmlns:a16="http://schemas.microsoft.com/office/drawing/2014/main" id="{74F88E73-53DC-1396-860D-E6505FACBFB0}"/>
                </a:ext>
              </a:extLst>
            </p:cNvPr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E27BE0-AA73-88CC-1F6F-791EF1FE9F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796" y="1483974"/>
            <a:ext cx="4015548" cy="23706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992F96-0464-E568-2F8B-C388B92AE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6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>
          <a:extLst>
            <a:ext uri="{FF2B5EF4-FFF2-40B4-BE49-F238E27FC236}">
              <a16:creationId xmlns:a16="http://schemas.microsoft.com/office/drawing/2014/main" id="{F55E2702-3702-CEAC-4AD5-5F83E7BE2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>
            <a:extLst>
              <a:ext uri="{FF2B5EF4-FFF2-40B4-BE49-F238E27FC236}">
                <a16:creationId xmlns:a16="http://schemas.microsoft.com/office/drawing/2014/main" id="{65EB0B54-3C48-C99A-FBC9-F7D38326099F}"/>
              </a:ext>
            </a:extLst>
          </p:cNvPr>
          <p:cNvGrpSpPr/>
          <p:nvPr/>
        </p:nvGrpSpPr>
        <p:grpSpPr>
          <a:xfrm>
            <a:off x="2639419" y="1210238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>
              <a:extLst>
                <a:ext uri="{FF2B5EF4-FFF2-40B4-BE49-F238E27FC236}">
                  <a16:creationId xmlns:a16="http://schemas.microsoft.com/office/drawing/2014/main" id="{02C95AAB-CC26-E252-573D-B3E8F4C3714A}"/>
                </a:ext>
              </a:extLst>
            </p:cNvPr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>
              <a:extLst>
                <a:ext uri="{FF2B5EF4-FFF2-40B4-BE49-F238E27FC236}">
                  <a16:creationId xmlns:a16="http://schemas.microsoft.com/office/drawing/2014/main" id="{FCB86EC9-DC7D-EFD6-0E4D-76AA7AE04B0A}"/>
                </a:ext>
              </a:extLst>
            </p:cNvPr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>
            <a:extLst>
              <a:ext uri="{FF2B5EF4-FFF2-40B4-BE49-F238E27FC236}">
                <a16:creationId xmlns:a16="http://schemas.microsoft.com/office/drawing/2014/main" id="{6242C252-0E92-C33B-B716-B63B093120B4}"/>
              </a:ext>
            </a:extLst>
          </p:cNvPr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>
            <a:extLst>
              <a:ext uri="{FF2B5EF4-FFF2-40B4-BE49-F238E27FC236}">
                <a16:creationId xmlns:a16="http://schemas.microsoft.com/office/drawing/2014/main" id="{56AFD21C-91A6-0436-C336-C981EA5BB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3" name="Google Shape;2843;p94">
            <a:extLst>
              <a:ext uri="{FF2B5EF4-FFF2-40B4-BE49-F238E27FC236}">
                <a16:creationId xmlns:a16="http://schemas.microsoft.com/office/drawing/2014/main" id="{DAB27E7C-1125-5ADE-1CAE-DE7A4E4455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3677" y="1268501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looping</a:t>
            </a:r>
            <a:endParaRPr dirty="0"/>
          </a:p>
        </p:txBody>
      </p:sp>
      <p:sp>
        <p:nvSpPr>
          <p:cNvPr id="2844" name="Google Shape;2844;p94">
            <a:extLst>
              <a:ext uri="{FF2B5EF4-FFF2-40B4-BE49-F238E27FC236}">
                <a16:creationId xmlns:a16="http://schemas.microsoft.com/office/drawing/2014/main" id="{D3E00FFC-60BA-07F3-33B2-214EB2912D8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63047" y="1643351"/>
            <a:ext cx="2907172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Melakukan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perulangan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setiap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elemen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(&lt;article class="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product_pod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"&gt;) yang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sudah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ditemukan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sebelumnya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Mengambil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atribut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title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tag &lt;a&gt; di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dalam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&lt;h3&gt;,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yaitu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judul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Mengambil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harga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tag &lt;p&gt; yang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memiliki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class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price_color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Mengambil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status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ketersediaan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tag &lt;p class="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instock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availability"&gt; dan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membersihkan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spasi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serta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newline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dengan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.strip().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📌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Menyimpan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data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dalam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bentuk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dictionary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ke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dalam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list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book_data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48" name="Google Shape;2848;p94">
            <a:extLst>
              <a:ext uri="{FF2B5EF4-FFF2-40B4-BE49-F238E27FC236}">
                <a16:creationId xmlns:a16="http://schemas.microsoft.com/office/drawing/2014/main" id="{9451FBC2-64EF-CBAE-7D1B-EA1E61F7661A}"/>
              </a:ext>
            </a:extLst>
          </p:cNvPr>
          <p:cNvSpPr/>
          <p:nvPr/>
        </p:nvSpPr>
        <p:spPr>
          <a:xfrm>
            <a:off x="865875" y="1234628"/>
            <a:ext cx="815400" cy="81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5" name="Google Shape;2855;p94">
            <a:extLst>
              <a:ext uri="{FF2B5EF4-FFF2-40B4-BE49-F238E27FC236}">
                <a16:creationId xmlns:a16="http://schemas.microsoft.com/office/drawing/2014/main" id="{A4CAE7B8-F72B-3F8C-6617-2F11DD41B784}"/>
              </a:ext>
            </a:extLst>
          </p:cNvPr>
          <p:cNvGrpSpPr/>
          <p:nvPr/>
        </p:nvGrpSpPr>
        <p:grpSpPr>
          <a:xfrm>
            <a:off x="1103184" y="1434335"/>
            <a:ext cx="340782" cy="415686"/>
            <a:chOff x="4491625" y="1092225"/>
            <a:chExt cx="429250" cy="523600"/>
          </a:xfrm>
        </p:grpSpPr>
        <p:sp>
          <p:nvSpPr>
            <p:cNvPr id="2856" name="Google Shape;2856;p94">
              <a:extLst>
                <a:ext uri="{FF2B5EF4-FFF2-40B4-BE49-F238E27FC236}">
                  <a16:creationId xmlns:a16="http://schemas.microsoft.com/office/drawing/2014/main" id="{383880D7-CDEA-EE91-3BE1-1FD325FB2020}"/>
                </a:ext>
              </a:extLst>
            </p:cNvPr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>
              <a:extLst>
                <a:ext uri="{FF2B5EF4-FFF2-40B4-BE49-F238E27FC236}">
                  <a16:creationId xmlns:a16="http://schemas.microsoft.com/office/drawing/2014/main" id="{9B73D5BB-CD92-87B5-6B12-C4577EA84A13}"/>
                </a:ext>
              </a:extLst>
            </p:cNvPr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>
              <a:extLst>
                <a:ext uri="{FF2B5EF4-FFF2-40B4-BE49-F238E27FC236}">
                  <a16:creationId xmlns:a16="http://schemas.microsoft.com/office/drawing/2014/main" id="{EDA719B0-686F-DA98-962A-1494751400FA}"/>
                </a:ext>
              </a:extLst>
            </p:cNvPr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>
              <a:extLst>
                <a:ext uri="{FF2B5EF4-FFF2-40B4-BE49-F238E27FC236}">
                  <a16:creationId xmlns:a16="http://schemas.microsoft.com/office/drawing/2014/main" id="{06124869-DE97-46B0-6164-EBF4DA9585C1}"/>
                </a:ext>
              </a:extLst>
            </p:cNvPr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23C7064-391C-4911-C298-6A28F5B2E6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73167" y="1854303"/>
            <a:ext cx="4418636" cy="1609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824D45-7E8F-1631-445E-FCA535D27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0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>
          <a:extLst>
            <a:ext uri="{FF2B5EF4-FFF2-40B4-BE49-F238E27FC236}">
              <a16:creationId xmlns:a16="http://schemas.microsoft.com/office/drawing/2014/main" id="{2245A519-B53D-7BF3-CAC0-61E295303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>
            <a:extLst>
              <a:ext uri="{FF2B5EF4-FFF2-40B4-BE49-F238E27FC236}">
                <a16:creationId xmlns:a16="http://schemas.microsoft.com/office/drawing/2014/main" id="{E1D6C20F-83A9-A97C-0D56-005E582C25E5}"/>
              </a:ext>
            </a:extLst>
          </p:cNvPr>
          <p:cNvGrpSpPr/>
          <p:nvPr/>
        </p:nvGrpSpPr>
        <p:grpSpPr>
          <a:xfrm>
            <a:off x="2639419" y="1210238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>
              <a:extLst>
                <a:ext uri="{FF2B5EF4-FFF2-40B4-BE49-F238E27FC236}">
                  <a16:creationId xmlns:a16="http://schemas.microsoft.com/office/drawing/2014/main" id="{6E99F879-E1FC-A432-36E2-649A2239D183}"/>
                </a:ext>
              </a:extLst>
            </p:cNvPr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>
              <a:extLst>
                <a:ext uri="{FF2B5EF4-FFF2-40B4-BE49-F238E27FC236}">
                  <a16:creationId xmlns:a16="http://schemas.microsoft.com/office/drawing/2014/main" id="{316BC44F-E1D2-6657-CAD8-95459A9BD2FC}"/>
                </a:ext>
              </a:extLst>
            </p:cNvPr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>
            <a:extLst>
              <a:ext uri="{FF2B5EF4-FFF2-40B4-BE49-F238E27FC236}">
                <a16:creationId xmlns:a16="http://schemas.microsoft.com/office/drawing/2014/main" id="{2C9C6C2D-1AC7-1E96-0164-1006D3A76C48}"/>
              </a:ext>
            </a:extLst>
          </p:cNvPr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>
            <a:extLst>
              <a:ext uri="{FF2B5EF4-FFF2-40B4-BE49-F238E27FC236}">
                <a16:creationId xmlns:a16="http://schemas.microsoft.com/office/drawing/2014/main" id="{19EEF34D-AF39-1887-86FD-ADE6B972E5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5" name="Google Shape;2845;p94">
            <a:extLst>
              <a:ext uri="{FF2B5EF4-FFF2-40B4-BE49-F238E27FC236}">
                <a16:creationId xmlns:a16="http://schemas.microsoft.com/office/drawing/2014/main" id="{3C5F7655-2D5D-2969-29AD-194F8E919A2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688526" y="1268501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cleansing</a:t>
            </a:r>
            <a:endParaRPr dirty="0"/>
          </a:p>
        </p:txBody>
      </p:sp>
      <p:sp>
        <p:nvSpPr>
          <p:cNvPr id="2846" name="Google Shape;2846;p94">
            <a:extLst>
              <a:ext uri="{FF2B5EF4-FFF2-40B4-BE49-F238E27FC236}">
                <a16:creationId xmlns:a16="http://schemas.microsoft.com/office/drawing/2014/main" id="{8A2D4F60-D198-ED89-2CEF-D3BF5EB0FF0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688526" y="1643351"/>
            <a:ext cx="3260402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dirty="0">
                <a:solidFill>
                  <a:schemeClr val="bg1"/>
                </a:solidFill>
              </a:rPr>
              <a:t>📌 </a:t>
            </a:r>
            <a:r>
              <a:rPr lang="en-ID" dirty="0" err="1">
                <a:solidFill>
                  <a:schemeClr val="bg1"/>
                </a:solidFill>
              </a:rPr>
              <a:t>Mengubah</a:t>
            </a:r>
            <a:r>
              <a:rPr lang="en-ID" dirty="0">
                <a:solidFill>
                  <a:schemeClr val="bg1"/>
                </a:solidFill>
              </a:rPr>
              <a:t> list </a:t>
            </a:r>
            <a:r>
              <a:rPr lang="en-ID" dirty="0" err="1">
                <a:solidFill>
                  <a:schemeClr val="bg1"/>
                </a:solidFill>
              </a:rPr>
              <a:t>book_data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tabel</a:t>
            </a:r>
            <a:r>
              <a:rPr lang="en-ID" dirty="0">
                <a:solidFill>
                  <a:schemeClr val="bg1"/>
                </a:solidFill>
              </a:rPr>
              <a:t> (</a:t>
            </a:r>
            <a:r>
              <a:rPr lang="en-ID" dirty="0" err="1">
                <a:solidFill>
                  <a:schemeClr val="bg1"/>
                </a:solidFill>
              </a:rPr>
              <a:t>DataFrame</a:t>
            </a:r>
            <a:r>
              <a:rPr lang="en-ID" dirty="0">
                <a:solidFill>
                  <a:schemeClr val="bg1"/>
                </a:solidFill>
              </a:rPr>
              <a:t>)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pandas.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dirty="0">
                <a:solidFill>
                  <a:schemeClr val="bg1"/>
                </a:solidFill>
              </a:rPr>
              <a:t>📌 </a:t>
            </a:r>
            <a:r>
              <a:rPr lang="en-ID" dirty="0" err="1">
                <a:solidFill>
                  <a:schemeClr val="bg1"/>
                </a:solidFill>
              </a:rPr>
              <a:t>Menghapus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karakter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selain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angka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titik</a:t>
            </a:r>
            <a:r>
              <a:rPr lang="en-ID" dirty="0">
                <a:solidFill>
                  <a:schemeClr val="bg1"/>
                </a:solidFill>
              </a:rPr>
              <a:t> (</a:t>
            </a:r>
            <a:r>
              <a:rPr lang="en-ID" dirty="0" err="1">
                <a:solidFill>
                  <a:schemeClr val="bg1"/>
                </a:solidFill>
              </a:rPr>
              <a:t>seperti</a:t>
            </a:r>
            <a:r>
              <a:rPr lang="en-ID" dirty="0">
                <a:solidFill>
                  <a:schemeClr val="bg1"/>
                </a:solidFill>
              </a:rPr>
              <a:t> £)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kolom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harga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regex, </a:t>
            </a:r>
            <a:r>
              <a:rPr lang="en-ID" dirty="0" err="1">
                <a:solidFill>
                  <a:schemeClr val="bg1"/>
                </a:solidFill>
              </a:rPr>
              <a:t>lalu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mengubahnya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tipe</a:t>
            </a:r>
            <a:r>
              <a:rPr lang="en-ID" dirty="0">
                <a:solidFill>
                  <a:schemeClr val="bg1"/>
                </a:solidFill>
              </a:rPr>
              <a:t> float agar </a:t>
            </a:r>
            <a:r>
              <a:rPr lang="en-ID" dirty="0" err="1">
                <a:solidFill>
                  <a:schemeClr val="bg1"/>
                </a:solidFill>
              </a:rPr>
              <a:t>bisa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dihitung</a:t>
            </a:r>
            <a:r>
              <a:rPr lang="en-ID" dirty="0">
                <a:solidFill>
                  <a:schemeClr val="bg1"/>
                </a:solidFill>
              </a:rPr>
              <a:t>. 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dirty="0">
                <a:solidFill>
                  <a:schemeClr val="bg1"/>
                </a:solidFill>
              </a:rPr>
              <a:t>📌 </a:t>
            </a:r>
            <a:r>
              <a:rPr lang="en-ID" dirty="0" err="1">
                <a:solidFill>
                  <a:schemeClr val="bg1"/>
                </a:solidFill>
              </a:rPr>
              <a:t>Menstandarkan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teks</a:t>
            </a:r>
            <a:r>
              <a:rPr lang="en-ID" dirty="0">
                <a:solidFill>
                  <a:schemeClr val="bg1"/>
                </a:solidFill>
              </a:rPr>
              <a:t>:.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dirty="0">
                <a:solidFill>
                  <a:schemeClr val="bg1"/>
                </a:solidFill>
              </a:rPr>
              <a:t>lower() → </a:t>
            </a:r>
            <a:r>
              <a:rPr lang="en-ID" dirty="0" err="1">
                <a:solidFill>
                  <a:schemeClr val="bg1"/>
                </a:solidFill>
              </a:rPr>
              <a:t>huruf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kecil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semua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dirty="0">
                <a:solidFill>
                  <a:schemeClr val="bg1"/>
                </a:solidFill>
              </a:rPr>
              <a:t>replace("\n", "") → </a:t>
            </a:r>
            <a:r>
              <a:rPr lang="en-ID" dirty="0" err="1">
                <a:solidFill>
                  <a:schemeClr val="bg1"/>
                </a:solidFill>
              </a:rPr>
              <a:t>hilangkan</a:t>
            </a:r>
            <a:r>
              <a:rPr lang="en-ID" dirty="0">
                <a:solidFill>
                  <a:schemeClr val="bg1"/>
                </a:solidFill>
              </a:rPr>
              <a:t> newline.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dirty="0">
                <a:solidFill>
                  <a:schemeClr val="bg1"/>
                </a:solidFill>
              </a:rPr>
              <a:t>strip() → hapus </a:t>
            </a:r>
            <a:r>
              <a:rPr lang="en-ID" dirty="0" err="1">
                <a:solidFill>
                  <a:schemeClr val="bg1"/>
                </a:solidFill>
              </a:rPr>
              <a:t>spasi</a:t>
            </a:r>
            <a:r>
              <a:rPr lang="en-ID" dirty="0">
                <a:solidFill>
                  <a:schemeClr val="bg1"/>
                </a:solidFill>
              </a:rPr>
              <a:t> di </a:t>
            </a:r>
            <a:r>
              <a:rPr lang="en-ID" dirty="0" err="1">
                <a:solidFill>
                  <a:schemeClr val="bg1"/>
                </a:solidFill>
              </a:rPr>
              <a:t>awal</a:t>
            </a:r>
            <a:r>
              <a:rPr lang="en-ID" dirty="0">
                <a:solidFill>
                  <a:schemeClr val="bg1"/>
                </a:solidFill>
              </a:rPr>
              <a:t>/</a:t>
            </a:r>
            <a:r>
              <a:rPr lang="en-ID" dirty="0" err="1">
                <a:solidFill>
                  <a:schemeClr val="bg1"/>
                </a:solidFill>
              </a:rPr>
              <a:t>akhir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47" name="Google Shape;2847;p94">
            <a:extLst>
              <a:ext uri="{FF2B5EF4-FFF2-40B4-BE49-F238E27FC236}">
                <a16:creationId xmlns:a16="http://schemas.microsoft.com/office/drawing/2014/main" id="{75915C97-0F8C-E7C9-9C64-1AB3353BBD6A}"/>
              </a:ext>
            </a:extLst>
          </p:cNvPr>
          <p:cNvSpPr/>
          <p:nvPr/>
        </p:nvSpPr>
        <p:spPr>
          <a:xfrm>
            <a:off x="4720736" y="1234628"/>
            <a:ext cx="815400" cy="81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94">
            <a:extLst>
              <a:ext uri="{FF2B5EF4-FFF2-40B4-BE49-F238E27FC236}">
                <a16:creationId xmlns:a16="http://schemas.microsoft.com/office/drawing/2014/main" id="{775E4B00-3F11-61EF-DEDB-C96EA4BCF92D}"/>
              </a:ext>
            </a:extLst>
          </p:cNvPr>
          <p:cNvGrpSpPr/>
          <p:nvPr/>
        </p:nvGrpSpPr>
        <p:grpSpPr>
          <a:xfrm>
            <a:off x="4994554" y="1434335"/>
            <a:ext cx="267763" cy="415686"/>
            <a:chOff x="1254300" y="3257675"/>
            <a:chExt cx="337275" cy="523600"/>
          </a:xfrm>
        </p:grpSpPr>
        <p:sp>
          <p:nvSpPr>
            <p:cNvPr id="2850" name="Google Shape;2850;p94">
              <a:extLst>
                <a:ext uri="{FF2B5EF4-FFF2-40B4-BE49-F238E27FC236}">
                  <a16:creationId xmlns:a16="http://schemas.microsoft.com/office/drawing/2014/main" id="{A1EC736B-2FAC-65DD-95C7-F2C1C7C43DD2}"/>
                </a:ext>
              </a:extLst>
            </p:cNvPr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4">
              <a:extLst>
                <a:ext uri="{FF2B5EF4-FFF2-40B4-BE49-F238E27FC236}">
                  <a16:creationId xmlns:a16="http://schemas.microsoft.com/office/drawing/2014/main" id="{14B75C8C-3D00-D616-1546-68915E946A21}"/>
                </a:ext>
              </a:extLst>
            </p:cNvPr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4">
              <a:extLst>
                <a:ext uri="{FF2B5EF4-FFF2-40B4-BE49-F238E27FC236}">
                  <a16:creationId xmlns:a16="http://schemas.microsoft.com/office/drawing/2014/main" id="{D5FDE072-294F-46A8-7C80-C8F8BBFF90CF}"/>
                </a:ext>
              </a:extLst>
            </p:cNvPr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4">
              <a:extLst>
                <a:ext uri="{FF2B5EF4-FFF2-40B4-BE49-F238E27FC236}">
                  <a16:creationId xmlns:a16="http://schemas.microsoft.com/office/drawing/2014/main" id="{53D475BD-CDD6-95BD-771C-DE5E6905BC1A}"/>
                </a:ext>
              </a:extLst>
            </p:cNvPr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4">
              <a:extLst>
                <a:ext uri="{FF2B5EF4-FFF2-40B4-BE49-F238E27FC236}">
                  <a16:creationId xmlns:a16="http://schemas.microsoft.com/office/drawing/2014/main" id="{D9C66628-0E2D-2B57-7C6B-95A5A129A436}"/>
                </a:ext>
              </a:extLst>
            </p:cNvPr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94">
            <a:extLst>
              <a:ext uri="{FF2B5EF4-FFF2-40B4-BE49-F238E27FC236}">
                <a16:creationId xmlns:a16="http://schemas.microsoft.com/office/drawing/2014/main" id="{5F1CFDC0-1930-9989-4547-99E3761A5111}"/>
              </a:ext>
            </a:extLst>
          </p:cNvPr>
          <p:cNvGrpSpPr/>
          <p:nvPr/>
        </p:nvGrpSpPr>
        <p:grpSpPr>
          <a:xfrm>
            <a:off x="1103184" y="1434335"/>
            <a:ext cx="340782" cy="415686"/>
            <a:chOff x="4491625" y="1092225"/>
            <a:chExt cx="429250" cy="523600"/>
          </a:xfrm>
        </p:grpSpPr>
        <p:sp>
          <p:nvSpPr>
            <p:cNvPr id="2856" name="Google Shape;2856;p94">
              <a:extLst>
                <a:ext uri="{FF2B5EF4-FFF2-40B4-BE49-F238E27FC236}">
                  <a16:creationId xmlns:a16="http://schemas.microsoft.com/office/drawing/2014/main" id="{9A590D8B-C3EB-6BAB-44E4-1BD181DB5CD5}"/>
                </a:ext>
              </a:extLst>
            </p:cNvPr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>
              <a:extLst>
                <a:ext uri="{FF2B5EF4-FFF2-40B4-BE49-F238E27FC236}">
                  <a16:creationId xmlns:a16="http://schemas.microsoft.com/office/drawing/2014/main" id="{31708F72-31DC-2B8E-F522-34DF8B7623CA}"/>
                </a:ext>
              </a:extLst>
            </p:cNvPr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>
              <a:extLst>
                <a:ext uri="{FF2B5EF4-FFF2-40B4-BE49-F238E27FC236}">
                  <a16:creationId xmlns:a16="http://schemas.microsoft.com/office/drawing/2014/main" id="{3036EA26-9BC9-A545-A787-E73037568990}"/>
                </a:ext>
              </a:extLst>
            </p:cNvPr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>
              <a:extLst>
                <a:ext uri="{FF2B5EF4-FFF2-40B4-BE49-F238E27FC236}">
                  <a16:creationId xmlns:a16="http://schemas.microsoft.com/office/drawing/2014/main" id="{73A42744-F91F-1655-D737-3B0DEA2C0EC1}"/>
                </a:ext>
              </a:extLst>
            </p:cNvPr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66C462C-B009-CBDB-92CD-C6051D25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40" y="1776030"/>
            <a:ext cx="4623204" cy="15790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B0ABE8-5C1F-2984-7126-E55313ED0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6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>
          <a:extLst>
            <a:ext uri="{FF2B5EF4-FFF2-40B4-BE49-F238E27FC236}">
              <a16:creationId xmlns:a16="http://schemas.microsoft.com/office/drawing/2014/main" id="{30C47F8B-982E-6F8A-5AC1-D73094AC2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>
            <a:extLst>
              <a:ext uri="{FF2B5EF4-FFF2-40B4-BE49-F238E27FC236}">
                <a16:creationId xmlns:a16="http://schemas.microsoft.com/office/drawing/2014/main" id="{46E6C978-337C-10E7-C227-CD1211C6BC06}"/>
              </a:ext>
            </a:extLst>
          </p:cNvPr>
          <p:cNvGrpSpPr/>
          <p:nvPr/>
        </p:nvGrpSpPr>
        <p:grpSpPr>
          <a:xfrm>
            <a:off x="2639419" y="1210238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>
              <a:extLst>
                <a:ext uri="{FF2B5EF4-FFF2-40B4-BE49-F238E27FC236}">
                  <a16:creationId xmlns:a16="http://schemas.microsoft.com/office/drawing/2014/main" id="{60D10AFE-3A51-1FD8-061D-758FBD07D36B}"/>
                </a:ext>
              </a:extLst>
            </p:cNvPr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>
              <a:extLst>
                <a:ext uri="{FF2B5EF4-FFF2-40B4-BE49-F238E27FC236}">
                  <a16:creationId xmlns:a16="http://schemas.microsoft.com/office/drawing/2014/main" id="{14C6DBEE-7EBC-3D49-6C3E-D36FE25DE802}"/>
                </a:ext>
              </a:extLst>
            </p:cNvPr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>
            <a:extLst>
              <a:ext uri="{FF2B5EF4-FFF2-40B4-BE49-F238E27FC236}">
                <a16:creationId xmlns:a16="http://schemas.microsoft.com/office/drawing/2014/main" id="{657B05C9-476B-DC04-825B-7951823E7CCC}"/>
              </a:ext>
            </a:extLst>
          </p:cNvPr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>
            <a:extLst>
              <a:ext uri="{FF2B5EF4-FFF2-40B4-BE49-F238E27FC236}">
                <a16:creationId xmlns:a16="http://schemas.microsoft.com/office/drawing/2014/main" id="{07A6AAF9-1325-F6C0-6C64-6FC7E631B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3" name="Google Shape;2843;p94">
            <a:extLst>
              <a:ext uri="{FF2B5EF4-FFF2-40B4-BE49-F238E27FC236}">
                <a16:creationId xmlns:a16="http://schemas.microsoft.com/office/drawing/2014/main" id="{7972280B-737E-F920-278D-B6DD73486F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3677" y="1268501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Menampilkan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2844" name="Google Shape;2844;p94">
            <a:extLst>
              <a:ext uri="{FF2B5EF4-FFF2-40B4-BE49-F238E27FC236}">
                <a16:creationId xmlns:a16="http://schemas.microsoft.com/office/drawing/2014/main" id="{B89D74E9-2D40-023F-2B98-95E6B99E6D5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63047" y="1643351"/>
            <a:ext cx="2907172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Menampilkan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seluruh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isi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 Unicode MS"/>
              </a:rPr>
              <a:t>df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</a:rPr>
              <a:t>dalam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</a:rPr>
              <a:t>bentuk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</a:rPr>
              <a:t>tabel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</a:rPr>
              <a:t>ke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</a:rPr>
              <a:t>layar</a:t>
            </a:r>
            <a:r>
              <a:rPr lang="en-US" altLang="en-US" sz="1800" dirty="0">
                <a:solidFill>
                  <a:schemeClr val="bg1"/>
                </a:solidFill>
              </a:rPr>
              <a:t>,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tanpa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menampilkan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index baris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2848" name="Google Shape;2848;p94">
            <a:extLst>
              <a:ext uri="{FF2B5EF4-FFF2-40B4-BE49-F238E27FC236}">
                <a16:creationId xmlns:a16="http://schemas.microsoft.com/office/drawing/2014/main" id="{1F27854B-C288-30AE-EE3D-46DDCCC884D4}"/>
              </a:ext>
            </a:extLst>
          </p:cNvPr>
          <p:cNvSpPr/>
          <p:nvPr/>
        </p:nvSpPr>
        <p:spPr>
          <a:xfrm>
            <a:off x="865875" y="1234628"/>
            <a:ext cx="815400" cy="81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5" name="Google Shape;2855;p94">
            <a:extLst>
              <a:ext uri="{FF2B5EF4-FFF2-40B4-BE49-F238E27FC236}">
                <a16:creationId xmlns:a16="http://schemas.microsoft.com/office/drawing/2014/main" id="{275FDFC1-3404-C2AE-0CA3-3DFDD19D7AE3}"/>
              </a:ext>
            </a:extLst>
          </p:cNvPr>
          <p:cNvGrpSpPr/>
          <p:nvPr/>
        </p:nvGrpSpPr>
        <p:grpSpPr>
          <a:xfrm>
            <a:off x="1103184" y="1434335"/>
            <a:ext cx="340782" cy="415686"/>
            <a:chOff x="4491625" y="1092225"/>
            <a:chExt cx="429250" cy="523600"/>
          </a:xfrm>
        </p:grpSpPr>
        <p:sp>
          <p:nvSpPr>
            <p:cNvPr id="2856" name="Google Shape;2856;p94">
              <a:extLst>
                <a:ext uri="{FF2B5EF4-FFF2-40B4-BE49-F238E27FC236}">
                  <a16:creationId xmlns:a16="http://schemas.microsoft.com/office/drawing/2014/main" id="{18AF3B31-7E0A-BFE7-6652-5C4D4F7EB496}"/>
                </a:ext>
              </a:extLst>
            </p:cNvPr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>
              <a:extLst>
                <a:ext uri="{FF2B5EF4-FFF2-40B4-BE49-F238E27FC236}">
                  <a16:creationId xmlns:a16="http://schemas.microsoft.com/office/drawing/2014/main" id="{4A2D3514-A26B-83F3-E8DE-4536095258DB}"/>
                </a:ext>
              </a:extLst>
            </p:cNvPr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>
              <a:extLst>
                <a:ext uri="{FF2B5EF4-FFF2-40B4-BE49-F238E27FC236}">
                  <a16:creationId xmlns:a16="http://schemas.microsoft.com/office/drawing/2014/main" id="{1F498D1F-9DDD-E726-EF76-EDAC96EFFE2A}"/>
                </a:ext>
              </a:extLst>
            </p:cNvPr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>
              <a:extLst>
                <a:ext uri="{FF2B5EF4-FFF2-40B4-BE49-F238E27FC236}">
                  <a16:creationId xmlns:a16="http://schemas.microsoft.com/office/drawing/2014/main" id="{CD105598-3337-755B-DBF3-5E9FA9FDA47A}"/>
                </a:ext>
              </a:extLst>
            </p:cNvPr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C602C43-E8A4-4107-455A-3A9871009F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40849" y="1083533"/>
            <a:ext cx="4382963" cy="2314683"/>
          </a:xfrm>
          <a:prstGeom prst="rect">
            <a:avLst/>
          </a:prstGeom>
        </p:spPr>
      </p:pic>
      <p:sp>
        <p:nvSpPr>
          <p:cNvPr id="4" name="Google Shape;2845;p94">
            <a:extLst>
              <a:ext uri="{FF2B5EF4-FFF2-40B4-BE49-F238E27FC236}">
                <a16:creationId xmlns:a16="http://schemas.microsoft.com/office/drawing/2014/main" id="{FCB53BAB-6F69-7489-1E46-B26FF9A4707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751991" y="3500000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excel</a:t>
            </a:r>
            <a:endParaRPr dirty="0"/>
          </a:p>
        </p:txBody>
      </p:sp>
      <p:sp>
        <p:nvSpPr>
          <p:cNvPr id="6" name="Google Shape;2846;p94">
            <a:extLst>
              <a:ext uri="{FF2B5EF4-FFF2-40B4-BE49-F238E27FC236}">
                <a16:creationId xmlns:a16="http://schemas.microsoft.com/office/drawing/2014/main" id="{DD327A90-67D5-C9B3-DD19-5EA0B36E315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751991" y="3874850"/>
            <a:ext cx="3260402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Menyimpan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DataFrame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 Unicode MS"/>
              </a:rPr>
              <a:t>df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</a:rPr>
              <a:t>ke</a:t>
            </a:r>
            <a:r>
              <a:rPr lang="en-US" altLang="en-US" sz="1800" dirty="0">
                <a:solidFill>
                  <a:schemeClr val="bg1"/>
                </a:solidFill>
              </a:rPr>
              <a:t> file Excel </a:t>
            </a:r>
            <a:r>
              <a:rPr lang="en-US" altLang="en-US" sz="1800" dirty="0" err="1">
                <a:solidFill>
                  <a:schemeClr val="bg1"/>
                </a:solidFill>
              </a:rPr>
              <a:t>bernama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chemeClr val="bg1"/>
                </a:solidFill>
                <a:latin typeface="Arial Unicode MS"/>
              </a:rPr>
              <a:t>books_page1.xlsx</a:t>
            </a:r>
            <a:r>
              <a:rPr lang="en-US" altLang="en-US" sz="1800" dirty="0">
                <a:solidFill>
                  <a:schemeClr val="bg1"/>
                </a:solidFill>
              </a:rPr>
              <a:t>,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tanpa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menyertakan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kolom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index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</p:txBody>
      </p:sp>
      <p:grpSp>
        <p:nvGrpSpPr>
          <p:cNvPr id="7" name="Google Shape;2849;p94">
            <a:extLst>
              <a:ext uri="{FF2B5EF4-FFF2-40B4-BE49-F238E27FC236}">
                <a16:creationId xmlns:a16="http://schemas.microsoft.com/office/drawing/2014/main" id="{A541AE8C-0F82-CF62-A5EF-EF57DF580046}"/>
              </a:ext>
            </a:extLst>
          </p:cNvPr>
          <p:cNvGrpSpPr/>
          <p:nvPr/>
        </p:nvGrpSpPr>
        <p:grpSpPr>
          <a:xfrm>
            <a:off x="4058019" y="3665834"/>
            <a:ext cx="267763" cy="415686"/>
            <a:chOff x="1254300" y="3257675"/>
            <a:chExt cx="337275" cy="523600"/>
          </a:xfrm>
        </p:grpSpPr>
        <p:sp>
          <p:nvSpPr>
            <p:cNvPr id="8" name="Google Shape;2850;p94">
              <a:extLst>
                <a:ext uri="{FF2B5EF4-FFF2-40B4-BE49-F238E27FC236}">
                  <a16:creationId xmlns:a16="http://schemas.microsoft.com/office/drawing/2014/main" id="{0E5AD087-21DB-CC60-0469-11630E8B2872}"/>
                </a:ext>
              </a:extLst>
            </p:cNvPr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51;p94">
              <a:extLst>
                <a:ext uri="{FF2B5EF4-FFF2-40B4-BE49-F238E27FC236}">
                  <a16:creationId xmlns:a16="http://schemas.microsoft.com/office/drawing/2014/main" id="{01A6D62F-75D5-BB7A-7113-C9943BA2D366}"/>
                </a:ext>
              </a:extLst>
            </p:cNvPr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52;p94">
              <a:extLst>
                <a:ext uri="{FF2B5EF4-FFF2-40B4-BE49-F238E27FC236}">
                  <a16:creationId xmlns:a16="http://schemas.microsoft.com/office/drawing/2014/main" id="{75B14E3C-D7F3-720D-D29C-743A12402D3D}"/>
                </a:ext>
              </a:extLst>
            </p:cNvPr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53;p94">
              <a:extLst>
                <a:ext uri="{FF2B5EF4-FFF2-40B4-BE49-F238E27FC236}">
                  <a16:creationId xmlns:a16="http://schemas.microsoft.com/office/drawing/2014/main" id="{438F2388-ADF9-7761-7FE3-1A29688BD79C}"/>
                </a:ext>
              </a:extLst>
            </p:cNvPr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54;p94">
              <a:extLst>
                <a:ext uri="{FF2B5EF4-FFF2-40B4-BE49-F238E27FC236}">
                  <a16:creationId xmlns:a16="http://schemas.microsoft.com/office/drawing/2014/main" id="{68144EBB-66F6-FE7E-93B7-719AF274FD05}"/>
                </a:ext>
              </a:extLst>
            </p:cNvPr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F9C5EB3-F55D-9E6F-5188-CF01B9FDCB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3957553"/>
            <a:ext cx="3679771" cy="1173660"/>
          </a:xfrm>
          <a:prstGeom prst="rect">
            <a:avLst/>
          </a:prstGeom>
        </p:spPr>
      </p:pic>
      <p:sp>
        <p:nvSpPr>
          <p:cNvPr id="14" name="Google Shape;2847;p94">
            <a:extLst>
              <a:ext uri="{FF2B5EF4-FFF2-40B4-BE49-F238E27FC236}">
                <a16:creationId xmlns:a16="http://schemas.microsoft.com/office/drawing/2014/main" id="{9E47B98D-233F-E6CB-91CE-1608A6E5C898}"/>
              </a:ext>
            </a:extLst>
          </p:cNvPr>
          <p:cNvSpPr/>
          <p:nvPr/>
        </p:nvSpPr>
        <p:spPr>
          <a:xfrm>
            <a:off x="3831312" y="3440464"/>
            <a:ext cx="815400" cy="81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849;p94">
            <a:extLst>
              <a:ext uri="{FF2B5EF4-FFF2-40B4-BE49-F238E27FC236}">
                <a16:creationId xmlns:a16="http://schemas.microsoft.com/office/drawing/2014/main" id="{A8F1FFEA-DBA5-6855-3488-19D1FF285D71}"/>
              </a:ext>
            </a:extLst>
          </p:cNvPr>
          <p:cNvGrpSpPr/>
          <p:nvPr/>
        </p:nvGrpSpPr>
        <p:grpSpPr>
          <a:xfrm>
            <a:off x="4105130" y="3640171"/>
            <a:ext cx="267763" cy="415686"/>
            <a:chOff x="1254300" y="3257675"/>
            <a:chExt cx="337275" cy="523600"/>
          </a:xfrm>
        </p:grpSpPr>
        <p:sp>
          <p:nvSpPr>
            <p:cNvPr id="16" name="Google Shape;2850;p94">
              <a:extLst>
                <a:ext uri="{FF2B5EF4-FFF2-40B4-BE49-F238E27FC236}">
                  <a16:creationId xmlns:a16="http://schemas.microsoft.com/office/drawing/2014/main" id="{E19E4DB4-19BA-2FCA-E282-716C8482D4A1}"/>
                </a:ext>
              </a:extLst>
            </p:cNvPr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51;p94">
              <a:extLst>
                <a:ext uri="{FF2B5EF4-FFF2-40B4-BE49-F238E27FC236}">
                  <a16:creationId xmlns:a16="http://schemas.microsoft.com/office/drawing/2014/main" id="{BAEB0494-DDA1-5573-3A46-BA774474EDA8}"/>
                </a:ext>
              </a:extLst>
            </p:cNvPr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52;p94">
              <a:extLst>
                <a:ext uri="{FF2B5EF4-FFF2-40B4-BE49-F238E27FC236}">
                  <a16:creationId xmlns:a16="http://schemas.microsoft.com/office/drawing/2014/main" id="{FA25ECEF-E619-994E-6642-86F59578DEC1}"/>
                </a:ext>
              </a:extLst>
            </p:cNvPr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53;p94">
              <a:extLst>
                <a:ext uri="{FF2B5EF4-FFF2-40B4-BE49-F238E27FC236}">
                  <a16:creationId xmlns:a16="http://schemas.microsoft.com/office/drawing/2014/main" id="{C2F10C6A-536F-E730-A6E6-76748AFDFA65}"/>
                </a:ext>
              </a:extLst>
            </p:cNvPr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54;p94">
              <a:extLst>
                <a:ext uri="{FF2B5EF4-FFF2-40B4-BE49-F238E27FC236}">
                  <a16:creationId xmlns:a16="http://schemas.microsoft.com/office/drawing/2014/main" id="{658EAF79-95DF-945D-E011-7DEE6703363F}"/>
                </a:ext>
              </a:extLst>
            </p:cNvPr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EC029F7-E319-10DC-29C9-D76D1E925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2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>
          <a:extLst>
            <a:ext uri="{FF2B5EF4-FFF2-40B4-BE49-F238E27FC236}">
              <a16:creationId xmlns:a16="http://schemas.microsoft.com/office/drawing/2014/main" id="{A3B14308-958C-BA70-B1FE-1D77D26E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>
            <a:extLst>
              <a:ext uri="{FF2B5EF4-FFF2-40B4-BE49-F238E27FC236}">
                <a16:creationId xmlns:a16="http://schemas.microsoft.com/office/drawing/2014/main" id="{7190472D-0E73-0F2D-6263-B8DB6D4FC5B9}"/>
              </a:ext>
            </a:extLst>
          </p:cNvPr>
          <p:cNvGrpSpPr/>
          <p:nvPr/>
        </p:nvGrpSpPr>
        <p:grpSpPr>
          <a:xfrm>
            <a:off x="2639419" y="1210238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>
              <a:extLst>
                <a:ext uri="{FF2B5EF4-FFF2-40B4-BE49-F238E27FC236}">
                  <a16:creationId xmlns:a16="http://schemas.microsoft.com/office/drawing/2014/main" id="{B748A42B-9566-F99F-2E2B-02666333917A}"/>
                </a:ext>
              </a:extLst>
            </p:cNvPr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>
              <a:extLst>
                <a:ext uri="{FF2B5EF4-FFF2-40B4-BE49-F238E27FC236}">
                  <a16:creationId xmlns:a16="http://schemas.microsoft.com/office/drawing/2014/main" id="{9D5017C6-0E6D-A65C-F6DC-43D24A307BC6}"/>
                </a:ext>
              </a:extLst>
            </p:cNvPr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>
            <a:extLst>
              <a:ext uri="{FF2B5EF4-FFF2-40B4-BE49-F238E27FC236}">
                <a16:creationId xmlns:a16="http://schemas.microsoft.com/office/drawing/2014/main" id="{A1E6D429-690E-4A1C-F639-87E2DC5649DE}"/>
              </a:ext>
            </a:extLst>
          </p:cNvPr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>
            <a:extLst>
              <a:ext uri="{FF2B5EF4-FFF2-40B4-BE49-F238E27FC236}">
                <a16:creationId xmlns:a16="http://schemas.microsoft.com/office/drawing/2014/main" id="{AAB9340C-52CA-EC31-B086-BF1E2D5C2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3" name="Google Shape;2843;p94">
            <a:extLst>
              <a:ext uri="{FF2B5EF4-FFF2-40B4-BE49-F238E27FC236}">
                <a16:creationId xmlns:a16="http://schemas.microsoft.com/office/drawing/2014/main" id="{9AC5BCBA-762C-BFCE-DE35-F746EE73B0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3677" y="1268501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style</a:t>
            </a:r>
            <a:endParaRPr dirty="0"/>
          </a:p>
        </p:txBody>
      </p:sp>
      <p:sp>
        <p:nvSpPr>
          <p:cNvPr id="2844" name="Google Shape;2844;p94">
            <a:extLst>
              <a:ext uri="{FF2B5EF4-FFF2-40B4-BE49-F238E27FC236}">
                <a16:creationId xmlns:a16="http://schemas.microsoft.com/office/drawing/2014/main" id="{8E1FB955-118D-C1BD-E04A-E418F63BA18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63047" y="1643351"/>
            <a:ext cx="2907172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buNone/>
            </a:pPr>
            <a:r>
              <a:rPr lang="en-ID" sz="1800" dirty="0" err="1"/>
              <a:t>Mengatur</a:t>
            </a:r>
            <a:r>
              <a:rPr lang="en-ID" sz="1800" dirty="0"/>
              <a:t> </a:t>
            </a:r>
            <a:r>
              <a:rPr lang="en-ID" sz="1800" b="1" dirty="0" err="1"/>
              <a:t>gaya</a:t>
            </a:r>
            <a:r>
              <a:rPr lang="en-ID" sz="1800" b="1" dirty="0"/>
              <a:t> visual (style)</a:t>
            </a:r>
            <a:r>
              <a:rPr lang="en-ID" sz="1800" dirty="0"/>
              <a:t> </a:t>
            </a:r>
            <a:r>
              <a:rPr lang="en-ID" sz="1800" dirty="0" err="1"/>
              <a:t>grafik</a:t>
            </a:r>
            <a:r>
              <a:rPr lang="en-ID" sz="1800" dirty="0"/>
              <a:t> yang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dibuat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b="1" dirty="0"/>
              <a:t>Seaborn</a:t>
            </a:r>
            <a:r>
              <a:rPr lang="en-ID" sz="1800" dirty="0"/>
              <a:t>.</a:t>
            </a:r>
          </a:p>
        </p:txBody>
      </p:sp>
      <p:sp>
        <p:nvSpPr>
          <p:cNvPr id="2848" name="Google Shape;2848;p94">
            <a:extLst>
              <a:ext uri="{FF2B5EF4-FFF2-40B4-BE49-F238E27FC236}">
                <a16:creationId xmlns:a16="http://schemas.microsoft.com/office/drawing/2014/main" id="{C61B19B1-12A3-2A84-371F-9456C2924BFD}"/>
              </a:ext>
            </a:extLst>
          </p:cNvPr>
          <p:cNvSpPr/>
          <p:nvPr/>
        </p:nvSpPr>
        <p:spPr>
          <a:xfrm>
            <a:off x="865875" y="1234628"/>
            <a:ext cx="815400" cy="81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5" name="Google Shape;2855;p94">
            <a:extLst>
              <a:ext uri="{FF2B5EF4-FFF2-40B4-BE49-F238E27FC236}">
                <a16:creationId xmlns:a16="http://schemas.microsoft.com/office/drawing/2014/main" id="{22BA79C8-4188-50A2-C8AE-845204277B14}"/>
              </a:ext>
            </a:extLst>
          </p:cNvPr>
          <p:cNvGrpSpPr/>
          <p:nvPr/>
        </p:nvGrpSpPr>
        <p:grpSpPr>
          <a:xfrm>
            <a:off x="1103184" y="1434335"/>
            <a:ext cx="340782" cy="415686"/>
            <a:chOff x="4491625" y="1092225"/>
            <a:chExt cx="429250" cy="523600"/>
          </a:xfrm>
        </p:grpSpPr>
        <p:sp>
          <p:nvSpPr>
            <p:cNvPr id="2856" name="Google Shape;2856;p94">
              <a:extLst>
                <a:ext uri="{FF2B5EF4-FFF2-40B4-BE49-F238E27FC236}">
                  <a16:creationId xmlns:a16="http://schemas.microsoft.com/office/drawing/2014/main" id="{E819C3CC-F21E-9F02-D132-8D597C336167}"/>
                </a:ext>
              </a:extLst>
            </p:cNvPr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>
              <a:extLst>
                <a:ext uri="{FF2B5EF4-FFF2-40B4-BE49-F238E27FC236}">
                  <a16:creationId xmlns:a16="http://schemas.microsoft.com/office/drawing/2014/main" id="{A0D9DD44-1800-4D71-FB7F-7A749AC0A2D3}"/>
                </a:ext>
              </a:extLst>
            </p:cNvPr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>
              <a:extLst>
                <a:ext uri="{FF2B5EF4-FFF2-40B4-BE49-F238E27FC236}">
                  <a16:creationId xmlns:a16="http://schemas.microsoft.com/office/drawing/2014/main" id="{52A0B9A5-A95E-7927-DA29-3B3AB282EE24}"/>
                </a:ext>
              </a:extLst>
            </p:cNvPr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>
              <a:extLst>
                <a:ext uri="{FF2B5EF4-FFF2-40B4-BE49-F238E27FC236}">
                  <a16:creationId xmlns:a16="http://schemas.microsoft.com/office/drawing/2014/main" id="{F6CC0C99-0668-E5EE-637C-808B36B25BCC}"/>
                </a:ext>
              </a:extLst>
            </p:cNvPr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5591F07-EBFB-FF1F-423A-A83EA681BA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65651" y="1083534"/>
            <a:ext cx="3741901" cy="2095466"/>
          </a:xfrm>
          <a:prstGeom prst="rect">
            <a:avLst/>
          </a:prstGeom>
        </p:spPr>
      </p:pic>
      <p:sp>
        <p:nvSpPr>
          <p:cNvPr id="4" name="Google Shape;2845;p94">
            <a:extLst>
              <a:ext uri="{FF2B5EF4-FFF2-40B4-BE49-F238E27FC236}">
                <a16:creationId xmlns:a16="http://schemas.microsoft.com/office/drawing/2014/main" id="{080247C2-7383-38EA-1A71-37AD1B3B16F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756766" y="3263313"/>
            <a:ext cx="2907171" cy="348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tersedia</a:t>
            </a:r>
            <a:endParaRPr dirty="0"/>
          </a:p>
        </p:txBody>
      </p:sp>
      <p:sp>
        <p:nvSpPr>
          <p:cNvPr id="6" name="Google Shape;2846;p94">
            <a:extLst>
              <a:ext uri="{FF2B5EF4-FFF2-40B4-BE49-F238E27FC236}">
                <a16:creationId xmlns:a16="http://schemas.microsoft.com/office/drawing/2014/main" id="{42A4AB34-20ED-98CD-2D86-CB289F82ACA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756767" y="3635227"/>
            <a:ext cx="3260402" cy="2637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Grafik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batang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(bar chart) yang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menunjukkan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berapa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banyak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yang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tersedia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600" dirty="0">
                <a:solidFill>
                  <a:schemeClr val="bg1"/>
                </a:solidFill>
                <a:latin typeface="Arial Unicode MS"/>
              </a:rPr>
              <a:t>in stock</a:t>
            </a:r>
            <a:r>
              <a:rPr lang="en-US" altLang="en-US" sz="1600" dirty="0">
                <a:solidFill>
                  <a:schemeClr val="bg1"/>
                </a:solidFill>
              </a:rPr>
              <a:t>) dan yang </a:t>
            </a:r>
            <a:r>
              <a:rPr lang="en-US" altLang="en-US" sz="1600" dirty="0" err="1">
                <a:solidFill>
                  <a:schemeClr val="bg1"/>
                </a:solidFill>
              </a:rPr>
              <a:t>tidak</a:t>
            </a:r>
            <a:r>
              <a:rPr lang="en-US" altLang="en-US" sz="1600" dirty="0">
                <a:solidFill>
                  <a:schemeClr val="bg1"/>
                </a:solidFill>
              </a:rPr>
              <a:t> (</a:t>
            </a:r>
            <a:r>
              <a:rPr lang="en-US" altLang="en-US" sz="1600" dirty="0">
                <a:solidFill>
                  <a:schemeClr val="bg1"/>
                </a:solidFill>
                <a:latin typeface="Arial Unicode MS"/>
              </a:rPr>
              <a:t>out of stock</a:t>
            </a:r>
            <a:r>
              <a:rPr lang="en-US" altLang="en-US" sz="1600" dirty="0">
                <a:solidFill>
                  <a:schemeClr val="bg1"/>
                </a:solidFill>
              </a:rPr>
              <a:t>) di </a:t>
            </a:r>
            <a:r>
              <a:rPr lang="en-US" altLang="en-US" sz="1600" dirty="0" err="1">
                <a:solidFill>
                  <a:schemeClr val="bg1"/>
                </a:solidFill>
              </a:rPr>
              <a:t>halaman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pertama</a:t>
            </a:r>
            <a:r>
              <a:rPr lang="en-US" altLang="en-US" sz="1600" dirty="0">
                <a:solidFill>
                  <a:schemeClr val="bg1"/>
                </a:solidFill>
              </a:rPr>
              <a:t>. 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oogle Shape;2849;p94">
            <a:extLst>
              <a:ext uri="{FF2B5EF4-FFF2-40B4-BE49-F238E27FC236}">
                <a16:creationId xmlns:a16="http://schemas.microsoft.com/office/drawing/2014/main" id="{59B84B41-16F3-76CA-07CB-69B5F253DABF}"/>
              </a:ext>
            </a:extLst>
          </p:cNvPr>
          <p:cNvGrpSpPr/>
          <p:nvPr/>
        </p:nvGrpSpPr>
        <p:grpSpPr>
          <a:xfrm>
            <a:off x="4062795" y="3429095"/>
            <a:ext cx="267763" cy="416226"/>
            <a:chOff x="1254300" y="3257675"/>
            <a:chExt cx="337275" cy="523600"/>
          </a:xfrm>
        </p:grpSpPr>
        <p:sp>
          <p:nvSpPr>
            <p:cNvPr id="8" name="Google Shape;2850;p94">
              <a:extLst>
                <a:ext uri="{FF2B5EF4-FFF2-40B4-BE49-F238E27FC236}">
                  <a16:creationId xmlns:a16="http://schemas.microsoft.com/office/drawing/2014/main" id="{384DFDCF-BF0A-3B1A-3B31-6988367F87DD}"/>
                </a:ext>
              </a:extLst>
            </p:cNvPr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51;p94">
              <a:extLst>
                <a:ext uri="{FF2B5EF4-FFF2-40B4-BE49-F238E27FC236}">
                  <a16:creationId xmlns:a16="http://schemas.microsoft.com/office/drawing/2014/main" id="{BA109482-66B7-0FCE-7D4D-C21D85CC97B3}"/>
                </a:ext>
              </a:extLst>
            </p:cNvPr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52;p94">
              <a:extLst>
                <a:ext uri="{FF2B5EF4-FFF2-40B4-BE49-F238E27FC236}">
                  <a16:creationId xmlns:a16="http://schemas.microsoft.com/office/drawing/2014/main" id="{0F3C771B-92FB-A2F0-EA62-AEDB03CDCC37}"/>
                </a:ext>
              </a:extLst>
            </p:cNvPr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53;p94">
              <a:extLst>
                <a:ext uri="{FF2B5EF4-FFF2-40B4-BE49-F238E27FC236}">
                  <a16:creationId xmlns:a16="http://schemas.microsoft.com/office/drawing/2014/main" id="{FCAFA198-3B55-DE28-3FC0-633BC03978E7}"/>
                </a:ext>
              </a:extLst>
            </p:cNvPr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54;p94">
              <a:extLst>
                <a:ext uri="{FF2B5EF4-FFF2-40B4-BE49-F238E27FC236}">
                  <a16:creationId xmlns:a16="http://schemas.microsoft.com/office/drawing/2014/main" id="{A30E8BBE-4F68-080D-FD26-34A18D30EEE7}"/>
                </a:ext>
              </a:extLst>
            </p:cNvPr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F05E54B-B871-87E7-C817-C1F649E1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638" y="3369491"/>
            <a:ext cx="3818141" cy="1653941"/>
          </a:xfrm>
          <a:prstGeom prst="rect">
            <a:avLst/>
          </a:prstGeom>
        </p:spPr>
      </p:pic>
      <p:sp>
        <p:nvSpPr>
          <p:cNvPr id="14" name="Google Shape;2847;p94">
            <a:extLst>
              <a:ext uri="{FF2B5EF4-FFF2-40B4-BE49-F238E27FC236}">
                <a16:creationId xmlns:a16="http://schemas.microsoft.com/office/drawing/2014/main" id="{D50E71C1-2EC6-49F6-B0E6-80D79E695536}"/>
              </a:ext>
            </a:extLst>
          </p:cNvPr>
          <p:cNvSpPr/>
          <p:nvPr/>
        </p:nvSpPr>
        <p:spPr>
          <a:xfrm>
            <a:off x="3836088" y="3203205"/>
            <a:ext cx="815400" cy="816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849;p94">
            <a:extLst>
              <a:ext uri="{FF2B5EF4-FFF2-40B4-BE49-F238E27FC236}">
                <a16:creationId xmlns:a16="http://schemas.microsoft.com/office/drawing/2014/main" id="{058921C3-21AE-D8AB-D9BD-3F3FD359BECF}"/>
              </a:ext>
            </a:extLst>
          </p:cNvPr>
          <p:cNvGrpSpPr/>
          <p:nvPr/>
        </p:nvGrpSpPr>
        <p:grpSpPr>
          <a:xfrm>
            <a:off x="4109906" y="3403432"/>
            <a:ext cx="267763" cy="416226"/>
            <a:chOff x="1254300" y="3257675"/>
            <a:chExt cx="337275" cy="523600"/>
          </a:xfrm>
        </p:grpSpPr>
        <p:sp>
          <p:nvSpPr>
            <p:cNvPr id="16" name="Google Shape;2850;p94">
              <a:extLst>
                <a:ext uri="{FF2B5EF4-FFF2-40B4-BE49-F238E27FC236}">
                  <a16:creationId xmlns:a16="http://schemas.microsoft.com/office/drawing/2014/main" id="{146878EF-BCA8-7980-64B9-BEB42ACD5C11}"/>
                </a:ext>
              </a:extLst>
            </p:cNvPr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51;p94">
              <a:extLst>
                <a:ext uri="{FF2B5EF4-FFF2-40B4-BE49-F238E27FC236}">
                  <a16:creationId xmlns:a16="http://schemas.microsoft.com/office/drawing/2014/main" id="{456EC35E-2EB1-3E3E-2427-38E01EAA3967}"/>
                </a:ext>
              </a:extLst>
            </p:cNvPr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52;p94">
              <a:extLst>
                <a:ext uri="{FF2B5EF4-FFF2-40B4-BE49-F238E27FC236}">
                  <a16:creationId xmlns:a16="http://schemas.microsoft.com/office/drawing/2014/main" id="{5B6B7819-C5CA-313A-7179-2FDB3F3B5E54}"/>
                </a:ext>
              </a:extLst>
            </p:cNvPr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53;p94">
              <a:extLst>
                <a:ext uri="{FF2B5EF4-FFF2-40B4-BE49-F238E27FC236}">
                  <a16:creationId xmlns:a16="http://schemas.microsoft.com/office/drawing/2014/main" id="{F62E2CEA-F7E1-9B7A-921C-895C97FF4841}"/>
                </a:ext>
              </a:extLst>
            </p:cNvPr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54;p94">
              <a:extLst>
                <a:ext uri="{FF2B5EF4-FFF2-40B4-BE49-F238E27FC236}">
                  <a16:creationId xmlns:a16="http://schemas.microsoft.com/office/drawing/2014/main" id="{F5F18645-6149-2389-48B9-D731A5E7D2E0}"/>
                </a:ext>
              </a:extLst>
            </p:cNvPr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B8C30A-F82D-96F6-2C23-EB7AB5AE2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94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Google Shape;1593;p68"/>
          <p:cNvGrpSpPr/>
          <p:nvPr/>
        </p:nvGrpSpPr>
        <p:grpSpPr>
          <a:xfrm>
            <a:off x="2204295" y="1075713"/>
            <a:ext cx="5658468" cy="3046875"/>
            <a:chOff x="2204295" y="1075713"/>
            <a:chExt cx="5658468" cy="3046875"/>
          </a:xfrm>
        </p:grpSpPr>
        <p:sp>
          <p:nvSpPr>
            <p:cNvPr id="1594" name="Google Shape;1594;p68"/>
            <p:cNvSpPr/>
            <p:nvPr/>
          </p:nvSpPr>
          <p:spPr>
            <a:xfrm rot="10800000" flipH="1">
              <a:off x="2204295" y="4039738"/>
              <a:ext cx="82850" cy="82850"/>
            </a:xfrm>
            <a:custGeom>
              <a:avLst/>
              <a:gdLst/>
              <a:ahLst/>
              <a:cxnLst/>
              <a:rect l="l" t="t" r="r" b="b"/>
              <a:pathLst>
                <a:path w="3314" h="3314" extrusionOk="0">
                  <a:moveTo>
                    <a:pt x="1642" y="1"/>
                  </a:moveTo>
                  <a:cubicBezTo>
                    <a:pt x="730" y="1"/>
                    <a:pt x="0" y="730"/>
                    <a:pt x="0" y="1642"/>
                  </a:cubicBezTo>
                  <a:cubicBezTo>
                    <a:pt x="0" y="2554"/>
                    <a:pt x="730" y="3314"/>
                    <a:pt x="1642" y="3314"/>
                  </a:cubicBezTo>
                  <a:cubicBezTo>
                    <a:pt x="2554" y="3314"/>
                    <a:pt x="3313" y="2554"/>
                    <a:pt x="3313" y="1642"/>
                  </a:cubicBezTo>
                  <a:cubicBezTo>
                    <a:pt x="3313" y="730"/>
                    <a:pt x="2554" y="1"/>
                    <a:pt x="1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8"/>
            <p:cNvSpPr/>
            <p:nvPr/>
          </p:nvSpPr>
          <p:spPr>
            <a:xfrm rot="10800000" flipH="1">
              <a:off x="6657107" y="1075713"/>
              <a:ext cx="130750" cy="126925"/>
            </a:xfrm>
            <a:custGeom>
              <a:avLst/>
              <a:gdLst/>
              <a:ahLst/>
              <a:cxnLst/>
              <a:rect l="l" t="t" r="r" b="b"/>
              <a:pathLst>
                <a:path w="5230" h="5077" extrusionOk="0">
                  <a:moveTo>
                    <a:pt x="711" y="1"/>
                  </a:moveTo>
                  <a:cubicBezTo>
                    <a:pt x="548" y="1"/>
                    <a:pt x="381" y="62"/>
                    <a:pt x="244" y="183"/>
                  </a:cubicBezTo>
                  <a:cubicBezTo>
                    <a:pt x="1" y="426"/>
                    <a:pt x="1" y="821"/>
                    <a:pt x="244" y="1065"/>
                  </a:cubicBezTo>
                  <a:lnTo>
                    <a:pt x="1734" y="2554"/>
                  </a:lnTo>
                  <a:lnTo>
                    <a:pt x="244" y="4013"/>
                  </a:lnTo>
                  <a:cubicBezTo>
                    <a:pt x="1" y="4256"/>
                    <a:pt x="1" y="4651"/>
                    <a:pt x="244" y="4894"/>
                  </a:cubicBezTo>
                  <a:cubicBezTo>
                    <a:pt x="381" y="5016"/>
                    <a:pt x="548" y="5077"/>
                    <a:pt x="711" y="5077"/>
                  </a:cubicBezTo>
                  <a:cubicBezTo>
                    <a:pt x="875" y="5077"/>
                    <a:pt x="1034" y="5016"/>
                    <a:pt x="1156" y="4894"/>
                  </a:cubicBezTo>
                  <a:lnTo>
                    <a:pt x="2615" y="3435"/>
                  </a:lnTo>
                  <a:lnTo>
                    <a:pt x="4074" y="4894"/>
                  </a:lnTo>
                  <a:cubicBezTo>
                    <a:pt x="4196" y="5016"/>
                    <a:pt x="4355" y="5077"/>
                    <a:pt x="4519" y="5077"/>
                  </a:cubicBezTo>
                  <a:cubicBezTo>
                    <a:pt x="4682" y="5077"/>
                    <a:pt x="4849" y="5016"/>
                    <a:pt x="4986" y="4894"/>
                  </a:cubicBezTo>
                  <a:cubicBezTo>
                    <a:pt x="5199" y="4651"/>
                    <a:pt x="5199" y="4256"/>
                    <a:pt x="4986" y="4013"/>
                  </a:cubicBezTo>
                  <a:lnTo>
                    <a:pt x="3496" y="2554"/>
                  </a:lnTo>
                  <a:lnTo>
                    <a:pt x="4986" y="1065"/>
                  </a:lnTo>
                  <a:cubicBezTo>
                    <a:pt x="5229" y="821"/>
                    <a:pt x="5229" y="426"/>
                    <a:pt x="4986" y="183"/>
                  </a:cubicBezTo>
                  <a:cubicBezTo>
                    <a:pt x="4849" y="62"/>
                    <a:pt x="4682" y="1"/>
                    <a:pt x="4519" y="1"/>
                  </a:cubicBezTo>
                  <a:cubicBezTo>
                    <a:pt x="4355" y="1"/>
                    <a:pt x="4196" y="62"/>
                    <a:pt x="4074" y="183"/>
                  </a:cubicBezTo>
                  <a:lnTo>
                    <a:pt x="2615" y="1642"/>
                  </a:lnTo>
                  <a:lnTo>
                    <a:pt x="1156" y="183"/>
                  </a:lnTo>
                  <a:cubicBezTo>
                    <a:pt x="1034" y="62"/>
                    <a:pt x="875" y="1"/>
                    <a:pt x="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8"/>
            <p:cNvSpPr/>
            <p:nvPr/>
          </p:nvSpPr>
          <p:spPr>
            <a:xfrm rot="3363626">
              <a:off x="7410526" y="1938202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7" name="Google Shape;1597;p68"/>
          <p:cNvSpPr txBox="1">
            <a:spLocks noGrp="1"/>
          </p:cNvSpPr>
          <p:nvPr>
            <p:ph type="title"/>
          </p:nvPr>
        </p:nvSpPr>
        <p:spPr>
          <a:xfrm>
            <a:off x="2691300" y="1506700"/>
            <a:ext cx="37614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</a:t>
            </a:r>
            <a:r>
              <a:rPr lang="en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8" name="Google Shape;1598;p68"/>
          <p:cNvSpPr txBox="1">
            <a:spLocks noGrp="1"/>
          </p:cNvSpPr>
          <p:nvPr>
            <p:ph type="subTitle" idx="1"/>
          </p:nvPr>
        </p:nvSpPr>
        <p:spPr>
          <a:xfrm>
            <a:off x="2691300" y="2738000"/>
            <a:ext cx="3761400" cy="8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email...</a:t>
            </a:r>
            <a:endParaRPr/>
          </a:p>
        </p:txBody>
      </p:sp>
      <p:grpSp>
        <p:nvGrpSpPr>
          <p:cNvPr id="1599" name="Google Shape;1599;p68"/>
          <p:cNvGrpSpPr/>
          <p:nvPr/>
        </p:nvGrpSpPr>
        <p:grpSpPr>
          <a:xfrm>
            <a:off x="1736750" y="1334900"/>
            <a:ext cx="1017950" cy="1400200"/>
            <a:chOff x="1732550" y="468275"/>
            <a:chExt cx="1017950" cy="1400200"/>
          </a:xfrm>
        </p:grpSpPr>
        <p:sp>
          <p:nvSpPr>
            <p:cNvPr id="1600" name="Google Shape;1600;p68"/>
            <p:cNvSpPr/>
            <p:nvPr/>
          </p:nvSpPr>
          <p:spPr>
            <a:xfrm>
              <a:off x="2112525" y="1098125"/>
              <a:ext cx="286050" cy="770350"/>
            </a:xfrm>
            <a:custGeom>
              <a:avLst/>
              <a:gdLst/>
              <a:ahLst/>
              <a:cxnLst/>
              <a:rect l="l" t="t" r="r" b="b"/>
              <a:pathLst>
                <a:path w="11442" h="30814" extrusionOk="0">
                  <a:moveTo>
                    <a:pt x="3499" y="0"/>
                  </a:moveTo>
                  <a:cubicBezTo>
                    <a:pt x="3356" y="0"/>
                    <a:pt x="3210" y="29"/>
                    <a:pt x="3069" y="91"/>
                  </a:cubicBezTo>
                  <a:cubicBezTo>
                    <a:pt x="2535" y="325"/>
                    <a:pt x="2302" y="925"/>
                    <a:pt x="2535" y="1459"/>
                  </a:cubicBezTo>
                  <a:cubicBezTo>
                    <a:pt x="2602" y="1626"/>
                    <a:pt x="9173" y="16303"/>
                    <a:pt x="5671" y="24342"/>
                  </a:cubicBezTo>
                  <a:cubicBezTo>
                    <a:pt x="4737" y="26544"/>
                    <a:pt x="3169" y="27978"/>
                    <a:pt x="834" y="28779"/>
                  </a:cubicBezTo>
                  <a:cubicBezTo>
                    <a:pt x="300" y="28945"/>
                    <a:pt x="0" y="29546"/>
                    <a:pt x="200" y="30079"/>
                  </a:cubicBezTo>
                  <a:cubicBezTo>
                    <a:pt x="334" y="30546"/>
                    <a:pt x="734" y="30813"/>
                    <a:pt x="1201" y="30813"/>
                  </a:cubicBezTo>
                  <a:cubicBezTo>
                    <a:pt x="1301" y="30813"/>
                    <a:pt x="1401" y="30780"/>
                    <a:pt x="1501" y="30747"/>
                  </a:cubicBezTo>
                  <a:cubicBezTo>
                    <a:pt x="4370" y="29779"/>
                    <a:pt x="6405" y="27911"/>
                    <a:pt x="7605" y="25176"/>
                  </a:cubicBezTo>
                  <a:cubicBezTo>
                    <a:pt x="11442" y="16303"/>
                    <a:pt x="4737" y="1259"/>
                    <a:pt x="4437" y="592"/>
                  </a:cubicBezTo>
                  <a:cubicBezTo>
                    <a:pt x="4265" y="224"/>
                    <a:pt x="3895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8"/>
            <p:cNvSpPr/>
            <p:nvPr/>
          </p:nvSpPr>
          <p:spPr>
            <a:xfrm>
              <a:off x="1732550" y="607550"/>
              <a:ext cx="1017950" cy="664675"/>
            </a:xfrm>
            <a:custGeom>
              <a:avLst/>
              <a:gdLst/>
              <a:ahLst/>
              <a:cxnLst/>
              <a:rect l="l" t="t" r="r" b="b"/>
              <a:pathLst>
                <a:path w="40718" h="26587" extrusionOk="0">
                  <a:moveTo>
                    <a:pt x="13531" y="0"/>
                  </a:moveTo>
                  <a:lnTo>
                    <a:pt x="8528" y="9607"/>
                  </a:lnTo>
                  <a:lnTo>
                    <a:pt x="222" y="9607"/>
                  </a:lnTo>
                  <a:cubicBezTo>
                    <a:pt x="222" y="9607"/>
                    <a:pt x="1" y="26586"/>
                    <a:pt x="15308" y="26586"/>
                  </a:cubicBezTo>
                  <a:cubicBezTo>
                    <a:pt x="16826" y="26586"/>
                    <a:pt x="18497" y="26419"/>
                    <a:pt x="20336" y="26052"/>
                  </a:cubicBezTo>
                  <a:cubicBezTo>
                    <a:pt x="40717" y="21983"/>
                    <a:pt x="29743" y="1"/>
                    <a:pt x="29743" y="0"/>
                  </a:cubicBezTo>
                  <a:lnTo>
                    <a:pt x="29743" y="0"/>
                  </a:lnTo>
                  <a:lnTo>
                    <a:pt x="23105" y="6171"/>
                  </a:lnTo>
                  <a:lnTo>
                    <a:pt x="1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8"/>
            <p:cNvSpPr/>
            <p:nvPr/>
          </p:nvSpPr>
          <p:spPr>
            <a:xfrm>
              <a:off x="1918200" y="1089550"/>
              <a:ext cx="104275" cy="103450"/>
            </a:xfrm>
            <a:custGeom>
              <a:avLst/>
              <a:gdLst/>
              <a:ahLst/>
              <a:cxnLst/>
              <a:rect l="l" t="t" r="r" b="b"/>
              <a:pathLst>
                <a:path w="4171" h="4138" extrusionOk="0">
                  <a:moveTo>
                    <a:pt x="2069" y="1"/>
                  </a:moveTo>
                  <a:cubicBezTo>
                    <a:pt x="935" y="1"/>
                    <a:pt x="1" y="935"/>
                    <a:pt x="1" y="2069"/>
                  </a:cubicBezTo>
                  <a:cubicBezTo>
                    <a:pt x="1" y="3236"/>
                    <a:pt x="935" y="4137"/>
                    <a:pt x="2069" y="4137"/>
                  </a:cubicBezTo>
                  <a:cubicBezTo>
                    <a:pt x="3236" y="4137"/>
                    <a:pt x="4170" y="3236"/>
                    <a:pt x="4170" y="2069"/>
                  </a:cubicBezTo>
                  <a:cubicBezTo>
                    <a:pt x="4170" y="935"/>
                    <a:pt x="3236" y="1"/>
                    <a:pt x="2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8"/>
            <p:cNvSpPr/>
            <p:nvPr/>
          </p:nvSpPr>
          <p:spPr>
            <a:xfrm>
              <a:off x="2389375" y="994475"/>
              <a:ext cx="103425" cy="103450"/>
            </a:xfrm>
            <a:custGeom>
              <a:avLst/>
              <a:gdLst/>
              <a:ahLst/>
              <a:cxnLst/>
              <a:rect l="l" t="t" r="r" b="b"/>
              <a:pathLst>
                <a:path w="4137" h="4138" extrusionOk="0">
                  <a:moveTo>
                    <a:pt x="2069" y="1"/>
                  </a:moveTo>
                  <a:cubicBezTo>
                    <a:pt x="901" y="1"/>
                    <a:pt x="1" y="902"/>
                    <a:pt x="1" y="2069"/>
                  </a:cubicBezTo>
                  <a:cubicBezTo>
                    <a:pt x="1" y="3203"/>
                    <a:pt x="935" y="4137"/>
                    <a:pt x="2069" y="4137"/>
                  </a:cubicBezTo>
                  <a:cubicBezTo>
                    <a:pt x="3203" y="4137"/>
                    <a:pt x="4137" y="3203"/>
                    <a:pt x="4137" y="2069"/>
                  </a:cubicBezTo>
                  <a:cubicBezTo>
                    <a:pt x="4137" y="902"/>
                    <a:pt x="3203" y="1"/>
                    <a:pt x="2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8"/>
            <p:cNvSpPr/>
            <p:nvPr/>
          </p:nvSpPr>
          <p:spPr>
            <a:xfrm>
              <a:off x="1999925" y="870575"/>
              <a:ext cx="119275" cy="172575"/>
            </a:xfrm>
            <a:custGeom>
              <a:avLst/>
              <a:gdLst/>
              <a:ahLst/>
              <a:cxnLst/>
              <a:rect l="l" t="t" r="r" b="b"/>
              <a:pathLst>
                <a:path w="4771" h="6903" extrusionOk="0">
                  <a:moveTo>
                    <a:pt x="1633" y="0"/>
                  </a:moveTo>
                  <a:cubicBezTo>
                    <a:pt x="1520" y="0"/>
                    <a:pt x="1409" y="18"/>
                    <a:pt x="1302" y="53"/>
                  </a:cubicBezTo>
                  <a:cubicBezTo>
                    <a:pt x="301" y="354"/>
                    <a:pt x="1" y="2122"/>
                    <a:pt x="601" y="4023"/>
                  </a:cubicBezTo>
                  <a:cubicBezTo>
                    <a:pt x="1142" y="5707"/>
                    <a:pt x="2225" y="6902"/>
                    <a:pt x="3167" y="6902"/>
                  </a:cubicBezTo>
                  <a:cubicBezTo>
                    <a:pt x="3270" y="6902"/>
                    <a:pt x="3371" y="6888"/>
                    <a:pt x="3470" y="6858"/>
                  </a:cubicBezTo>
                  <a:cubicBezTo>
                    <a:pt x="4471" y="6525"/>
                    <a:pt x="4771" y="4757"/>
                    <a:pt x="4170" y="2889"/>
                  </a:cubicBezTo>
                  <a:cubicBezTo>
                    <a:pt x="3635" y="1192"/>
                    <a:pt x="2568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8"/>
            <p:cNvSpPr/>
            <p:nvPr/>
          </p:nvSpPr>
          <p:spPr>
            <a:xfrm>
              <a:off x="2033300" y="903375"/>
              <a:ext cx="52550" cy="106475"/>
            </a:xfrm>
            <a:custGeom>
              <a:avLst/>
              <a:gdLst/>
              <a:ahLst/>
              <a:cxnLst/>
              <a:rect l="l" t="t" r="r" b="b"/>
              <a:pathLst>
                <a:path w="2102" h="4259" extrusionOk="0">
                  <a:moveTo>
                    <a:pt x="429" y="1"/>
                  </a:moveTo>
                  <a:cubicBezTo>
                    <a:pt x="408" y="1"/>
                    <a:pt x="387" y="4"/>
                    <a:pt x="367" y="9"/>
                  </a:cubicBezTo>
                  <a:cubicBezTo>
                    <a:pt x="0" y="142"/>
                    <a:pt x="0" y="1177"/>
                    <a:pt x="367" y="2344"/>
                  </a:cubicBezTo>
                  <a:cubicBezTo>
                    <a:pt x="709" y="3432"/>
                    <a:pt x="1282" y="4259"/>
                    <a:pt x="1656" y="4259"/>
                  </a:cubicBezTo>
                  <a:cubicBezTo>
                    <a:pt x="1683" y="4259"/>
                    <a:pt x="1710" y="4255"/>
                    <a:pt x="1735" y="4245"/>
                  </a:cubicBezTo>
                  <a:cubicBezTo>
                    <a:pt x="2102" y="4112"/>
                    <a:pt x="2102" y="3078"/>
                    <a:pt x="1735" y="1910"/>
                  </a:cubicBezTo>
                  <a:cubicBezTo>
                    <a:pt x="1356" y="807"/>
                    <a:pt x="799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8"/>
            <p:cNvSpPr/>
            <p:nvPr/>
          </p:nvSpPr>
          <p:spPr>
            <a:xfrm>
              <a:off x="2027450" y="931950"/>
              <a:ext cx="20050" cy="20025"/>
            </a:xfrm>
            <a:custGeom>
              <a:avLst/>
              <a:gdLst/>
              <a:ahLst/>
              <a:cxnLst/>
              <a:rect l="l" t="t" r="r" b="b"/>
              <a:pathLst>
                <a:path w="802" h="801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01"/>
                    <a:pt x="167" y="801"/>
                    <a:pt x="401" y="801"/>
                  </a:cubicBezTo>
                  <a:cubicBezTo>
                    <a:pt x="634" y="801"/>
                    <a:pt x="801" y="601"/>
                    <a:pt x="801" y="400"/>
                  </a:cubicBezTo>
                  <a:cubicBezTo>
                    <a:pt x="801" y="167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8"/>
            <p:cNvSpPr/>
            <p:nvPr/>
          </p:nvSpPr>
          <p:spPr>
            <a:xfrm>
              <a:off x="2195900" y="807425"/>
              <a:ext cx="120125" cy="173175"/>
            </a:xfrm>
            <a:custGeom>
              <a:avLst/>
              <a:gdLst/>
              <a:ahLst/>
              <a:cxnLst/>
              <a:rect l="l" t="t" r="r" b="b"/>
              <a:pathLst>
                <a:path w="4805" h="6927" extrusionOk="0">
                  <a:moveTo>
                    <a:pt x="1606" y="0"/>
                  </a:moveTo>
                  <a:cubicBezTo>
                    <a:pt x="1502" y="0"/>
                    <a:pt x="1400" y="15"/>
                    <a:pt x="1302" y="44"/>
                  </a:cubicBezTo>
                  <a:cubicBezTo>
                    <a:pt x="301" y="378"/>
                    <a:pt x="1" y="2146"/>
                    <a:pt x="601" y="4047"/>
                  </a:cubicBezTo>
                  <a:cubicBezTo>
                    <a:pt x="1142" y="5731"/>
                    <a:pt x="2252" y="6927"/>
                    <a:pt x="3175" y="6927"/>
                  </a:cubicBezTo>
                  <a:cubicBezTo>
                    <a:pt x="3276" y="6927"/>
                    <a:pt x="3374" y="6912"/>
                    <a:pt x="3470" y="6883"/>
                  </a:cubicBezTo>
                  <a:cubicBezTo>
                    <a:pt x="4471" y="6549"/>
                    <a:pt x="4804" y="4781"/>
                    <a:pt x="4204" y="2880"/>
                  </a:cubicBezTo>
                  <a:cubicBezTo>
                    <a:pt x="3663" y="1196"/>
                    <a:pt x="2552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8"/>
            <p:cNvSpPr/>
            <p:nvPr/>
          </p:nvSpPr>
          <p:spPr>
            <a:xfrm>
              <a:off x="2230100" y="840850"/>
              <a:ext cx="51725" cy="106325"/>
            </a:xfrm>
            <a:custGeom>
              <a:avLst/>
              <a:gdLst/>
              <a:ahLst/>
              <a:cxnLst/>
              <a:rect l="l" t="t" r="r" b="b"/>
              <a:pathLst>
                <a:path w="2069" h="4253" extrusionOk="0">
                  <a:moveTo>
                    <a:pt x="429" y="0"/>
                  </a:moveTo>
                  <a:cubicBezTo>
                    <a:pt x="408" y="0"/>
                    <a:pt x="387" y="3"/>
                    <a:pt x="367" y="8"/>
                  </a:cubicBezTo>
                  <a:cubicBezTo>
                    <a:pt x="0" y="142"/>
                    <a:pt x="0" y="1176"/>
                    <a:pt x="367" y="2343"/>
                  </a:cubicBezTo>
                  <a:cubicBezTo>
                    <a:pt x="714" y="3447"/>
                    <a:pt x="1270" y="4253"/>
                    <a:pt x="1640" y="4253"/>
                  </a:cubicBezTo>
                  <a:cubicBezTo>
                    <a:pt x="1661" y="4253"/>
                    <a:pt x="1682" y="4250"/>
                    <a:pt x="1702" y="4245"/>
                  </a:cubicBezTo>
                  <a:cubicBezTo>
                    <a:pt x="2069" y="4111"/>
                    <a:pt x="2069" y="3077"/>
                    <a:pt x="1702" y="1910"/>
                  </a:cubicBezTo>
                  <a:cubicBezTo>
                    <a:pt x="1355" y="806"/>
                    <a:pt x="79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8"/>
            <p:cNvSpPr/>
            <p:nvPr/>
          </p:nvSpPr>
          <p:spPr>
            <a:xfrm>
              <a:off x="2224250" y="868575"/>
              <a:ext cx="20050" cy="20850"/>
            </a:xfrm>
            <a:custGeom>
              <a:avLst/>
              <a:gdLst/>
              <a:ahLst/>
              <a:cxnLst/>
              <a:rect l="l" t="t" r="r" b="b"/>
              <a:pathLst>
                <a:path w="802" h="834" extrusionOk="0">
                  <a:moveTo>
                    <a:pt x="401" y="0"/>
                  </a:moveTo>
                  <a:cubicBezTo>
                    <a:pt x="168" y="0"/>
                    <a:pt x="1" y="200"/>
                    <a:pt x="1" y="400"/>
                  </a:cubicBezTo>
                  <a:cubicBezTo>
                    <a:pt x="1" y="634"/>
                    <a:pt x="168" y="834"/>
                    <a:pt x="401" y="834"/>
                  </a:cubicBezTo>
                  <a:cubicBezTo>
                    <a:pt x="601" y="834"/>
                    <a:pt x="801" y="634"/>
                    <a:pt x="801" y="400"/>
                  </a:cubicBezTo>
                  <a:cubicBezTo>
                    <a:pt x="801" y="200"/>
                    <a:pt x="601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8"/>
            <p:cNvSpPr/>
            <p:nvPr/>
          </p:nvSpPr>
          <p:spPr>
            <a:xfrm>
              <a:off x="2136700" y="1003250"/>
              <a:ext cx="115100" cy="60475"/>
            </a:xfrm>
            <a:custGeom>
              <a:avLst/>
              <a:gdLst/>
              <a:ahLst/>
              <a:cxnLst/>
              <a:rect l="l" t="t" r="r" b="b"/>
              <a:pathLst>
                <a:path w="4604" h="2419" extrusionOk="0">
                  <a:moveTo>
                    <a:pt x="3879" y="1"/>
                  </a:moveTo>
                  <a:cubicBezTo>
                    <a:pt x="3685" y="1"/>
                    <a:pt x="3491" y="89"/>
                    <a:pt x="3369" y="250"/>
                  </a:cubicBezTo>
                  <a:cubicBezTo>
                    <a:pt x="2838" y="1027"/>
                    <a:pt x="2031" y="1178"/>
                    <a:pt x="1470" y="1178"/>
                  </a:cubicBezTo>
                  <a:cubicBezTo>
                    <a:pt x="1116" y="1178"/>
                    <a:pt x="860" y="1118"/>
                    <a:pt x="834" y="1118"/>
                  </a:cubicBezTo>
                  <a:cubicBezTo>
                    <a:pt x="776" y="1100"/>
                    <a:pt x="717" y="1092"/>
                    <a:pt x="660" y="1092"/>
                  </a:cubicBezTo>
                  <a:cubicBezTo>
                    <a:pt x="391" y="1092"/>
                    <a:pt x="150" y="1276"/>
                    <a:pt x="67" y="1551"/>
                  </a:cubicBezTo>
                  <a:cubicBezTo>
                    <a:pt x="0" y="1885"/>
                    <a:pt x="201" y="2218"/>
                    <a:pt x="534" y="2319"/>
                  </a:cubicBezTo>
                  <a:cubicBezTo>
                    <a:pt x="567" y="2319"/>
                    <a:pt x="968" y="2419"/>
                    <a:pt x="1501" y="2419"/>
                  </a:cubicBezTo>
                  <a:cubicBezTo>
                    <a:pt x="2369" y="2419"/>
                    <a:pt x="3570" y="2185"/>
                    <a:pt x="4404" y="984"/>
                  </a:cubicBezTo>
                  <a:cubicBezTo>
                    <a:pt x="4604" y="684"/>
                    <a:pt x="4537" y="284"/>
                    <a:pt x="4237" y="117"/>
                  </a:cubicBezTo>
                  <a:cubicBezTo>
                    <a:pt x="4131" y="38"/>
                    <a:pt x="4005" y="1"/>
                    <a:pt x="3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8"/>
            <p:cNvSpPr/>
            <p:nvPr/>
          </p:nvSpPr>
          <p:spPr>
            <a:xfrm>
              <a:off x="2010775" y="808225"/>
              <a:ext cx="97600" cy="41175"/>
            </a:xfrm>
            <a:custGeom>
              <a:avLst/>
              <a:gdLst/>
              <a:ahLst/>
              <a:cxnLst/>
              <a:rect l="l" t="t" r="r" b="b"/>
              <a:pathLst>
                <a:path w="3904" h="1647" extrusionOk="0">
                  <a:moveTo>
                    <a:pt x="652" y="1"/>
                  </a:moveTo>
                  <a:cubicBezTo>
                    <a:pt x="361" y="1"/>
                    <a:pt x="97" y="218"/>
                    <a:pt x="67" y="513"/>
                  </a:cubicBezTo>
                  <a:cubicBezTo>
                    <a:pt x="0" y="846"/>
                    <a:pt x="234" y="1180"/>
                    <a:pt x="568" y="1247"/>
                  </a:cubicBezTo>
                  <a:lnTo>
                    <a:pt x="3136" y="1647"/>
                  </a:lnTo>
                  <a:lnTo>
                    <a:pt x="3236" y="1647"/>
                  </a:lnTo>
                  <a:cubicBezTo>
                    <a:pt x="3536" y="1647"/>
                    <a:pt x="3803" y="1447"/>
                    <a:pt x="3837" y="1146"/>
                  </a:cubicBezTo>
                  <a:cubicBezTo>
                    <a:pt x="3903" y="780"/>
                    <a:pt x="3670" y="479"/>
                    <a:pt x="3336" y="413"/>
                  </a:cubicBezTo>
                  <a:lnTo>
                    <a:pt x="768" y="12"/>
                  </a:lnTo>
                  <a:cubicBezTo>
                    <a:pt x="729" y="5"/>
                    <a:pt x="691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8"/>
            <p:cNvSpPr/>
            <p:nvPr/>
          </p:nvSpPr>
          <p:spPr>
            <a:xfrm>
              <a:off x="2147550" y="753600"/>
              <a:ext cx="73400" cy="79975"/>
            </a:xfrm>
            <a:custGeom>
              <a:avLst/>
              <a:gdLst/>
              <a:ahLst/>
              <a:cxnLst/>
              <a:rect l="l" t="t" r="r" b="b"/>
              <a:pathLst>
                <a:path w="2936" h="3199" extrusionOk="0">
                  <a:moveTo>
                    <a:pt x="2228" y="1"/>
                  </a:moveTo>
                  <a:cubicBezTo>
                    <a:pt x="2045" y="1"/>
                    <a:pt x="1868" y="77"/>
                    <a:pt x="1735" y="229"/>
                  </a:cubicBezTo>
                  <a:lnTo>
                    <a:pt x="234" y="2197"/>
                  </a:lnTo>
                  <a:cubicBezTo>
                    <a:pt x="0" y="2464"/>
                    <a:pt x="67" y="2864"/>
                    <a:pt x="334" y="3065"/>
                  </a:cubicBezTo>
                  <a:cubicBezTo>
                    <a:pt x="434" y="3165"/>
                    <a:pt x="567" y="3198"/>
                    <a:pt x="701" y="3198"/>
                  </a:cubicBezTo>
                  <a:cubicBezTo>
                    <a:pt x="901" y="3198"/>
                    <a:pt x="1067" y="3131"/>
                    <a:pt x="1201" y="2965"/>
                  </a:cubicBezTo>
                  <a:lnTo>
                    <a:pt x="2735" y="1030"/>
                  </a:lnTo>
                  <a:cubicBezTo>
                    <a:pt x="2935" y="730"/>
                    <a:pt x="2902" y="329"/>
                    <a:pt x="2635" y="129"/>
                  </a:cubicBezTo>
                  <a:cubicBezTo>
                    <a:pt x="2507" y="43"/>
                    <a:pt x="2366" y="1"/>
                    <a:pt x="2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8"/>
            <p:cNvSpPr/>
            <p:nvPr/>
          </p:nvSpPr>
          <p:spPr>
            <a:xfrm>
              <a:off x="2254275" y="1297200"/>
              <a:ext cx="293225" cy="215350"/>
            </a:xfrm>
            <a:custGeom>
              <a:avLst/>
              <a:gdLst/>
              <a:ahLst/>
              <a:cxnLst/>
              <a:rect l="l" t="t" r="r" b="b"/>
              <a:pathLst>
                <a:path w="11729" h="8614" extrusionOk="0">
                  <a:moveTo>
                    <a:pt x="10808" y="1"/>
                  </a:moveTo>
                  <a:cubicBezTo>
                    <a:pt x="1" y="1"/>
                    <a:pt x="2136" y="8607"/>
                    <a:pt x="2136" y="8607"/>
                  </a:cubicBezTo>
                  <a:cubicBezTo>
                    <a:pt x="2136" y="8607"/>
                    <a:pt x="2253" y="8614"/>
                    <a:pt x="2461" y="8614"/>
                  </a:cubicBezTo>
                  <a:cubicBezTo>
                    <a:pt x="4142" y="8614"/>
                    <a:pt x="11729" y="8165"/>
                    <a:pt x="10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8"/>
            <p:cNvSpPr/>
            <p:nvPr/>
          </p:nvSpPr>
          <p:spPr>
            <a:xfrm>
              <a:off x="2018275" y="1519225"/>
              <a:ext cx="251875" cy="200275"/>
            </a:xfrm>
            <a:custGeom>
              <a:avLst/>
              <a:gdLst/>
              <a:ahLst/>
              <a:cxnLst/>
              <a:rect l="l" t="t" r="r" b="b"/>
              <a:pathLst>
                <a:path w="10075" h="8011" extrusionOk="0">
                  <a:moveTo>
                    <a:pt x="3111" y="1"/>
                  </a:moveTo>
                  <a:cubicBezTo>
                    <a:pt x="1365" y="1"/>
                    <a:pt x="1" y="626"/>
                    <a:pt x="1" y="626"/>
                  </a:cubicBezTo>
                  <a:cubicBezTo>
                    <a:pt x="1" y="626"/>
                    <a:pt x="975" y="8011"/>
                    <a:pt x="7149" y="8011"/>
                  </a:cubicBezTo>
                  <a:cubicBezTo>
                    <a:pt x="8018" y="8011"/>
                    <a:pt x="8989" y="7865"/>
                    <a:pt x="10075" y="7531"/>
                  </a:cubicBezTo>
                  <a:cubicBezTo>
                    <a:pt x="8896" y="1285"/>
                    <a:pt x="5612" y="1"/>
                    <a:pt x="3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8"/>
            <p:cNvSpPr/>
            <p:nvPr/>
          </p:nvSpPr>
          <p:spPr>
            <a:xfrm>
              <a:off x="2091675" y="1574875"/>
              <a:ext cx="142625" cy="115125"/>
            </a:xfrm>
            <a:custGeom>
              <a:avLst/>
              <a:gdLst/>
              <a:ahLst/>
              <a:cxnLst/>
              <a:rect l="l" t="t" r="r" b="b"/>
              <a:pathLst>
                <a:path w="5705" h="4605" extrusionOk="0">
                  <a:moveTo>
                    <a:pt x="111" y="0"/>
                  </a:moveTo>
                  <a:cubicBezTo>
                    <a:pt x="74" y="0"/>
                    <a:pt x="37" y="1"/>
                    <a:pt x="0" y="2"/>
                  </a:cubicBezTo>
                  <a:lnTo>
                    <a:pt x="5704" y="4605"/>
                  </a:lnTo>
                  <a:cubicBezTo>
                    <a:pt x="5704" y="4605"/>
                    <a:pt x="3581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8"/>
            <p:cNvSpPr/>
            <p:nvPr/>
          </p:nvSpPr>
          <p:spPr>
            <a:xfrm>
              <a:off x="2332675" y="1348075"/>
              <a:ext cx="150125" cy="135125"/>
            </a:xfrm>
            <a:custGeom>
              <a:avLst/>
              <a:gdLst/>
              <a:ahLst/>
              <a:cxnLst/>
              <a:rect l="l" t="t" r="r" b="b"/>
              <a:pathLst>
                <a:path w="6005" h="5405" extrusionOk="0">
                  <a:moveTo>
                    <a:pt x="6005" y="0"/>
                  </a:moveTo>
                  <a:cubicBezTo>
                    <a:pt x="6004" y="0"/>
                    <a:pt x="2168" y="167"/>
                    <a:pt x="0" y="5404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8"/>
            <p:cNvSpPr/>
            <p:nvPr/>
          </p:nvSpPr>
          <p:spPr>
            <a:xfrm>
              <a:off x="1826475" y="700950"/>
              <a:ext cx="64250" cy="64225"/>
            </a:xfrm>
            <a:custGeom>
              <a:avLst/>
              <a:gdLst/>
              <a:ahLst/>
              <a:cxnLst/>
              <a:rect l="l" t="t" r="r" b="b"/>
              <a:pathLst>
                <a:path w="2570" h="2569" extrusionOk="0">
                  <a:moveTo>
                    <a:pt x="1268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1968"/>
                    <a:pt x="568" y="2569"/>
                    <a:pt x="1268" y="2569"/>
                  </a:cubicBezTo>
                  <a:cubicBezTo>
                    <a:pt x="1969" y="2569"/>
                    <a:pt x="2569" y="1968"/>
                    <a:pt x="2569" y="1268"/>
                  </a:cubicBezTo>
                  <a:cubicBezTo>
                    <a:pt x="2569" y="567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8"/>
            <p:cNvSpPr/>
            <p:nvPr/>
          </p:nvSpPr>
          <p:spPr>
            <a:xfrm>
              <a:off x="2285975" y="57585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8"/>
            <p:cNvSpPr/>
            <p:nvPr/>
          </p:nvSpPr>
          <p:spPr>
            <a:xfrm>
              <a:off x="1902375" y="5325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cubicBezTo>
                    <a:pt x="0" y="1968"/>
                    <a:pt x="567" y="2535"/>
                    <a:pt x="1268" y="2535"/>
                  </a:cubicBezTo>
                  <a:cubicBezTo>
                    <a:pt x="1968" y="2535"/>
                    <a:pt x="2535" y="1968"/>
                    <a:pt x="2535" y="1268"/>
                  </a:cubicBezTo>
                  <a:cubicBezTo>
                    <a:pt x="2535" y="567"/>
                    <a:pt x="1968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8"/>
            <p:cNvSpPr/>
            <p:nvPr/>
          </p:nvSpPr>
          <p:spPr>
            <a:xfrm>
              <a:off x="2112525" y="46827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68"/>
          <p:cNvGrpSpPr/>
          <p:nvPr/>
        </p:nvGrpSpPr>
        <p:grpSpPr>
          <a:xfrm>
            <a:off x="6657100" y="2582788"/>
            <a:ext cx="962375" cy="1209225"/>
            <a:chOff x="3315050" y="3776475"/>
            <a:chExt cx="962375" cy="1209225"/>
          </a:xfrm>
        </p:grpSpPr>
        <p:sp>
          <p:nvSpPr>
            <p:cNvPr id="1622" name="Google Shape;1622;p68"/>
            <p:cNvSpPr/>
            <p:nvPr/>
          </p:nvSpPr>
          <p:spPr>
            <a:xfrm>
              <a:off x="3315050" y="4726325"/>
              <a:ext cx="962375" cy="259375"/>
            </a:xfrm>
            <a:custGeom>
              <a:avLst/>
              <a:gdLst/>
              <a:ahLst/>
              <a:cxnLst/>
              <a:rect l="l" t="t" r="r" b="b"/>
              <a:pathLst>
                <a:path w="38495" h="10375" extrusionOk="0">
                  <a:moveTo>
                    <a:pt x="19247" y="1"/>
                  </a:moveTo>
                  <a:cubicBezTo>
                    <a:pt x="14377" y="1"/>
                    <a:pt x="9907" y="501"/>
                    <a:pt x="6538" y="1301"/>
                  </a:cubicBezTo>
                  <a:cubicBezTo>
                    <a:pt x="2535" y="2235"/>
                    <a:pt x="0" y="3636"/>
                    <a:pt x="0" y="5204"/>
                  </a:cubicBezTo>
                  <a:cubicBezTo>
                    <a:pt x="0" y="6739"/>
                    <a:pt x="2535" y="8140"/>
                    <a:pt x="6538" y="9074"/>
                  </a:cubicBezTo>
                  <a:cubicBezTo>
                    <a:pt x="9907" y="9908"/>
                    <a:pt x="14377" y="10375"/>
                    <a:pt x="19247" y="10375"/>
                  </a:cubicBezTo>
                  <a:cubicBezTo>
                    <a:pt x="24117" y="10375"/>
                    <a:pt x="28587" y="9908"/>
                    <a:pt x="31956" y="9074"/>
                  </a:cubicBezTo>
                  <a:cubicBezTo>
                    <a:pt x="35992" y="8140"/>
                    <a:pt x="38494" y="6739"/>
                    <a:pt x="38494" y="5204"/>
                  </a:cubicBezTo>
                  <a:cubicBezTo>
                    <a:pt x="38494" y="3636"/>
                    <a:pt x="35992" y="2235"/>
                    <a:pt x="31956" y="1301"/>
                  </a:cubicBezTo>
                  <a:cubicBezTo>
                    <a:pt x="28587" y="501"/>
                    <a:pt x="24117" y="1"/>
                    <a:pt x="19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8"/>
            <p:cNvSpPr/>
            <p:nvPr/>
          </p:nvSpPr>
          <p:spPr>
            <a:xfrm>
              <a:off x="3478500" y="3776475"/>
              <a:ext cx="635475" cy="1209225"/>
            </a:xfrm>
            <a:custGeom>
              <a:avLst/>
              <a:gdLst/>
              <a:ahLst/>
              <a:cxnLst/>
              <a:rect l="l" t="t" r="r" b="b"/>
              <a:pathLst>
                <a:path w="25419" h="48369" extrusionOk="0">
                  <a:moveTo>
                    <a:pt x="12709" y="1"/>
                  </a:moveTo>
                  <a:cubicBezTo>
                    <a:pt x="5704" y="1"/>
                    <a:pt x="0" y="5705"/>
                    <a:pt x="0" y="12710"/>
                  </a:cubicBezTo>
                  <a:lnTo>
                    <a:pt x="0" y="47068"/>
                  </a:lnTo>
                  <a:cubicBezTo>
                    <a:pt x="3369" y="47902"/>
                    <a:pt x="7839" y="48369"/>
                    <a:pt x="12709" y="48369"/>
                  </a:cubicBezTo>
                  <a:cubicBezTo>
                    <a:pt x="17579" y="48369"/>
                    <a:pt x="22049" y="47902"/>
                    <a:pt x="25418" y="47068"/>
                  </a:cubicBezTo>
                  <a:lnTo>
                    <a:pt x="25418" y="12710"/>
                  </a:lnTo>
                  <a:cubicBezTo>
                    <a:pt x="25418" y="9207"/>
                    <a:pt x="24017" y="6038"/>
                    <a:pt x="21716" y="3737"/>
                  </a:cubicBezTo>
                  <a:cubicBezTo>
                    <a:pt x="19414" y="1435"/>
                    <a:pt x="16212" y="1"/>
                    <a:pt x="12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68"/>
            <p:cNvSpPr/>
            <p:nvPr/>
          </p:nvSpPr>
          <p:spPr>
            <a:xfrm>
              <a:off x="3621100" y="3942425"/>
              <a:ext cx="150950" cy="150975"/>
            </a:xfrm>
            <a:custGeom>
              <a:avLst/>
              <a:gdLst/>
              <a:ahLst/>
              <a:cxnLst/>
              <a:rect l="l" t="t" r="r" b="b"/>
              <a:pathLst>
                <a:path w="6038" h="6039" extrusionOk="0">
                  <a:moveTo>
                    <a:pt x="3036" y="1"/>
                  </a:moveTo>
                  <a:cubicBezTo>
                    <a:pt x="1368" y="1"/>
                    <a:pt x="0" y="1368"/>
                    <a:pt x="0" y="3036"/>
                  </a:cubicBezTo>
                  <a:cubicBezTo>
                    <a:pt x="0" y="4704"/>
                    <a:pt x="1368" y="6038"/>
                    <a:pt x="3036" y="6038"/>
                  </a:cubicBezTo>
                  <a:cubicBezTo>
                    <a:pt x="4703" y="6038"/>
                    <a:pt x="6038" y="4704"/>
                    <a:pt x="6038" y="3036"/>
                  </a:cubicBezTo>
                  <a:cubicBezTo>
                    <a:pt x="6038" y="1368"/>
                    <a:pt x="4703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8"/>
            <p:cNvSpPr/>
            <p:nvPr/>
          </p:nvSpPr>
          <p:spPr>
            <a:xfrm>
              <a:off x="3656125" y="39766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35" y="3303"/>
                  </a:cubicBezTo>
                  <a:cubicBezTo>
                    <a:pt x="2535" y="3303"/>
                    <a:pt x="3269" y="2569"/>
                    <a:pt x="3269" y="1668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8"/>
            <p:cNvSpPr/>
            <p:nvPr/>
          </p:nvSpPr>
          <p:spPr>
            <a:xfrm>
              <a:off x="3825400" y="39424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1"/>
                  </a:moveTo>
                  <a:cubicBezTo>
                    <a:pt x="1368" y="1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8"/>
            <p:cNvSpPr/>
            <p:nvPr/>
          </p:nvSpPr>
          <p:spPr>
            <a:xfrm>
              <a:off x="3859600" y="39766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8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8"/>
            <p:cNvSpPr/>
            <p:nvPr/>
          </p:nvSpPr>
          <p:spPr>
            <a:xfrm>
              <a:off x="3621100" y="4306025"/>
              <a:ext cx="151800" cy="150975"/>
            </a:xfrm>
            <a:custGeom>
              <a:avLst/>
              <a:gdLst/>
              <a:ahLst/>
              <a:cxnLst/>
              <a:rect l="l" t="t" r="r" b="b"/>
              <a:pathLst>
                <a:path w="6072" h="6039" extrusionOk="0">
                  <a:moveTo>
                    <a:pt x="3036" y="0"/>
                  </a:moveTo>
                  <a:cubicBezTo>
                    <a:pt x="1368" y="0"/>
                    <a:pt x="0" y="1335"/>
                    <a:pt x="0" y="3003"/>
                  </a:cubicBezTo>
                  <a:cubicBezTo>
                    <a:pt x="0" y="4670"/>
                    <a:pt x="1368" y="6038"/>
                    <a:pt x="3036" y="6038"/>
                  </a:cubicBezTo>
                  <a:cubicBezTo>
                    <a:pt x="4703" y="6038"/>
                    <a:pt x="6071" y="4670"/>
                    <a:pt x="6071" y="3003"/>
                  </a:cubicBezTo>
                  <a:cubicBezTo>
                    <a:pt x="6071" y="1335"/>
                    <a:pt x="4703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8"/>
            <p:cNvSpPr/>
            <p:nvPr/>
          </p:nvSpPr>
          <p:spPr>
            <a:xfrm>
              <a:off x="3656125" y="43402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35" y="3302"/>
                  </a:cubicBezTo>
                  <a:cubicBezTo>
                    <a:pt x="2535" y="3302"/>
                    <a:pt x="3269" y="2535"/>
                    <a:pt x="3269" y="1635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8"/>
            <p:cNvSpPr/>
            <p:nvPr/>
          </p:nvSpPr>
          <p:spPr>
            <a:xfrm>
              <a:off x="3825400" y="43060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0"/>
                  </a:moveTo>
                  <a:cubicBezTo>
                    <a:pt x="1368" y="0"/>
                    <a:pt x="1" y="1335"/>
                    <a:pt x="1" y="3003"/>
                  </a:cubicBezTo>
                  <a:cubicBezTo>
                    <a:pt x="1" y="4670"/>
                    <a:pt x="1368" y="6038"/>
                    <a:pt x="3036" y="6038"/>
                  </a:cubicBezTo>
                  <a:cubicBezTo>
                    <a:pt x="4704" y="6038"/>
                    <a:pt x="6038" y="4670"/>
                    <a:pt x="6038" y="3003"/>
                  </a:cubicBezTo>
                  <a:cubicBezTo>
                    <a:pt x="6038" y="1335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8"/>
            <p:cNvSpPr/>
            <p:nvPr/>
          </p:nvSpPr>
          <p:spPr>
            <a:xfrm>
              <a:off x="3859600" y="43402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68" y="3302"/>
                  </a:cubicBezTo>
                  <a:cubicBezTo>
                    <a:pt x="2569" y="3302"/>
                    <a:pt x="3303" y="2535"/>
                    <a:pt x="3303" y="1635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8"/>
            <p:cNvSpPr/>
            <p:nvPr/>
          </p:nvSpPr>
          <p:spPr>
            <a:xfrm>
              <a:off x="3825400" y="4123400"/>
              <a:ext cx="150975" cy="150950"/>
            </a:xfrm>
            <a:custGeom>
              <a:avLst/>
              <a:gdLst/>
              <a:ahLst/>
              <a:cxnLst/>
              <a:rect l="l" t="t" r="r" b="b"/>
              <a:pathLst>
                <a:path w="6039" h="6038" extrusionOk="0">
                  <a:moveTo>
                    <a:pt x="3036" y="0"/>
                  </a:moveTo>
                  <a:cubicBezTo>
                    <a:pt x="1368" y="0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8"/>
            <p:cNvSpPr/>
            <p:nvPr/>
          </p:nvSpPr>
          <p:spPr>
            <a:xfrm>
              <a:off x="3859600" y="4157575"/>
              <a:ext cx="82575" cy="82600"/>
            </a:xfrm>
            <a:custGeom>
              <a:avLst/>
              <a:gdLst/>
              <a:ahLst/>
              <a:cxnLst/>
              <a:rect l="l" t="t" r="r" b="b"/>
              <a:pathLst>
                <a:path w="3303" h="3304" extrusionOk="0">
                  <a:moveTo>
                    <a:pt x="1668" y="1"/>
                  </a:moveTo>
                  <a:cubicBezTo>
                    <a:pt x="734" y="1"/>
                    <a:pt x="0" y="768"/>
                    <a:pt x="0" y="1669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9"/>
                  </a:cubicBezTo>
                  <a:cubicBezTo>
                    <a:pt x="3303" y="768"/>
                    <a:pt x="2569" y="1"/>
                    <a:pt x="1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8"/>
            <p:cNvSpPr/>
            <p:nvPr/>
          </p:nvSpPr>
          <p:spPr>
            <a:xfrm>
              <a:off x="3632775" y="4134225"/>
              <a:ext cx="127600" cy="130125"/>
            </a:xfrm>
            <a:custGeom>
              <a:avLst/>
              <a:gdLst/>
              <a:ahLst/>
              <a:cxnLst/>
              <a:rect l="l" t="t" r="r" b="b"/>
              <a:pathLst>
                <a:path w="5104" h="5205" extrusionOk="0">
                  <a:moveTo>
                    <a:pt x="1101" y="1"/>
                  </a:moveTo>
                  <a:lnTo>
                    <a:pt x="0" y="1068"/>
                  </a:lnTo>
                  <a:lnTo>
                    <a:pt x="4036" y="5205"/>
                  </a:lnTo>
                  <a:lnTo>
                    <a:pt x="5104" y="4137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8"/>
            <p:cNvSpPr/>
            <p:nvPr/>
          </p:nvSpPr>
          <p:spPr>
            <a:xfrm>
              <a:off x="3631100" y="4136725"/>
              <a:ext cx="131775" cy="125125"/>
            </a:xfrm>
            <a:custGeom>
              <a:avLst/>
              <a:gdLst/>
              <a:ahLst/>
              <a:cxnLst/>
              <a:rect l="l" t="t" r="r" b="b"/>
              <a:pathLst>
                <a:path w="5271" h="5005" extrusionOk="0">
                  <a:moveTo>
                    <a:pt x="4237" y="1"/>
                  </a:moveTo>
                  <a:lnTo>
                    <a:pt x="0" y="3904"/>
                  </a:lnTo>
                  <a:lnTo>
                    <a:pt x="1034" y="5005"/>
                  </a:lnTo>
                  <a:lnTo>
                    <a:pt x="5271" y="1102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8"/>
            <p:cNvSpPr/>
            <p:nvPr/>
          </p:nvSpPr>
          <p:spPr>
            <a:xfrm>
              <a:off x="3621100" y="4381075"/>
              <a:ext cx="151800" cy="75925"/>
            </a:xfrm>
            <a:custGeom>
              <a:avLst/>
              <a:gdLst/>
              <a:ahLst/>
              <a:cxnLst/>
              <a:rect l="l" t="t" r="r" b="b"/>
              <a:pathLst>
                <a:path w="6072" h="3037" extrusionOk="0">
                  <a:moveTo>
                    <a:pt x="0" y="1"/>
                  </a:moveTo>
                  <a:cubicBezTo>
                    <a:pt x="0" y="1668"/>
                    <a:pt x="1368" y="3036"/>
                    <a:pt x="3036" y="3036"/>
                  </a:cubicBezTo>
                  <a:cubicBezTo>
                    <a:pt x="4703" y="3036"/>
                    <a:pt x="6071" y="1668"/>
                    <a:pt x="6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8"/>
            <p:cNvSpPr/>
            <p:nvPr/>
          </p:nvSpPr>
          <p:spPr>
            <a:xfrm>
              <a:off x="3825400" y="4381075"/>
              <a:ext cx="150975" cy="75925"/>
            </a:xfrm>
            <a:custGeom>
              <a:avLst/>
              <a:gdLst/>
              <a:ahLst/>
              <a:cxnLst/>
              <a:rect l="l" t="t" r="r" b="b"/>
              <a:pathLst>
                <a:path w="6039" h="3037" extrusionOk="0">
                  <a:moveTo>
                    <a:pt x="1" y="1"/>
                  </a:moveTo>
                  <a:cubicBezTo>
                    <a:pt x="1" y="1668"/>
                    <a:pt x="1368" y="3036"/>
                    <a:pt x="3036" y="3036"/>
                  </a:cubicBezTo>
                  <a:cubicBezTo>
                    <a:pt x="4704" y="3036"/>
                    <a:pt x="6038" y="1668"/>
                    <a:pt x="6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8"/>
            <p:cNvSpPr/>
            <p:nvPr/>
          </p:nvSpPr>
          <p:spPr>
            <a:xfrm>
              <a:off x="3509350" y="4444675"/>
              <a:ext cx="567100" cy="220800"/>
            </a:xfrm>
            <a:custGeom>
              <a:avLst/>
              <a:gdLst/>
              <a:ahLst/>
              <a:cxnLst/>
              <a:rect l="l" t="t" r="r" b="b"/>
              <a:pathLst>
                <a:path w="22684" h="8832" extrusionOk="0">
                  <a:moveTo>
                    <a:pt x="2125" y="0"/>
                  </a:moveTo>
                  <a:cubicBezTo>
                    <a:pt x="1826" y="0"/>
                    <a:pt x="1521" y="72"/>
                    <a:pt x="1234" y="225"/>
                  </a:cubicBezTo>
                  <a:cubicBezTo>
                    <a:pt x="334" y="726"/>
                    <a:pt x="0" y="1860"/>
                    <a:pt x="501" y="2794"/>
                  </a:cubicBezTo>
                  <a:cubicBezTo>
                    <a:pt x="634" y="3027"/>
                    <a:pt x="3836" y="8831"/>
                    <a:pt x="11475" y="8831"/>
                  </a:cubicBezTo>
                  <a:cubicBezTo>
                    <a:pt x="19147" y="8831"/>
                    <a:pt x="22116" y="2961"/>
                    <a:pt x="22216" y="2727"/>
                  </a:cubicBezTo>
                  <a:cubicBezTo>
                    <a:pt x="22683" y="1793"/>
                    <a:pt x="22283" y="692"/>
                    <a:pt x="21382" y="225"/>
                  </a:cubicBezTo>
                  <a:cubicBezTo>
                    <a:pt x="21108" y="88"/>
                    <a:pt x="20816" y="23"/>
                    <a:pt x="20529" y="23"/>
                  </a:cubicBezTo>
                  <a:cubicBezTo>
                    <a:pt x="19839" y="23"/>
                    <a:pt x="19177" y="400"/>
                    <a:pt x="18847" y="1059"/>
                  </a:cubicBezTo>
                  <a:cubicBezTo>
                    <a:pt x="18780" y="1193"/>
                    <a:pt x="16746" y="5062"/>
                    <a:pt x="11475" y="5062"/>
                  </a:cubicBezTo>
                  <a:cubicBezTo>
                    <a:pt x="6138" y="5062"/>
                    <a:pt x="3903" y="1159"/>
                    <a:pt x="3770" y="992"/>
                  </a:cubicBezTo>
                  <a:cubicBezTo>
                    <a:pt x="3446" y="368"/>
                    <a:pt x="2801" y="0"/>
                    <a:pt x="2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8"/>
            <p:cNvSpPr/>
            <p:nvPr/>
          </p:nvSpPr>
          <p:spPr>
            <a:xfrm>
              <a:off x="3541875" y="4467200"/>
              <a:ext cx="498700" cy="166575"/>
            </a:xfrm>
            <a:custGeom>
              <a:avLst/>
              <a:gdLst/>
              <a:ahLst/>
              <a:cxnLst/>
              <a:rect l="l" t="t" r="r" b="b"/>
              <a:pathLst>
                <a:path w="19948" h="6663" extrusionOk="0">
                  <a:moveTo>
                    <a:pt x="701" y="1"/>
                  </a:moveTo>
                  <a:cubicBezTo>
                    <a:pt x="611" y="1"/>
                    <a:pt x="520" y="20"/>
                    <a:pt x="434" y="58"/>
                  </a:cubicBezTo>
                  <a:cubicBezTo>
                    <a:pt x="134" y="225"/>
                    <a:pt x="0" y="592"/>
                    <a:pt x="134" y="892"/>
                  </a:cubicBezTo>
                  <a:cubicBezTo>
                    <a:pt x="267" y="1126"/>
                    <a:pt x="3002" y="6663"/>
                    <a:pt x="10174" y="6663"/>
                  </a:cubicBezTo>
                  <a:cubicBezTo>
                    <a:pt x="17079" y="6663"/>
                    <a:pt x="19681" y="1492"/>
                    <a:pt x="19781" y="1259"/>
                  </a:cubicBezTo>
                  <a:cubicBezTo>
                    <a:pt x="19948" y="959"/>
                    <a:pt x="19814" y="592"/>
                    <a:pt x="19514" y="425"/>
                  </a:cubicBezTo>
                  <a:cubicBezTo>
                    <a:pt x="19425" y="375"/>
                    <a:pt x="19327" y="352"/>
                    <a:pt x="19229" y="352"/>
                  </a:cubicBezTo>
                  <a:cubicBezTo>
                    <a:pt x="18999" y="352"/>
                    <a:pt x="18774" y="481"/>
                    <a:pt x="18680" y="692"/>
                  </a:cubicBezTo>
                  <a:cubicBezTo>
                    <a:pt x="18580" y="892"/>
                    <a:pt x="16278" y="5429"/>
                    <a:pt x="10174" y="5429"/>
                  </a:cubicBezTo>
                  <a:cubicBezTo>
                    <a:pt x="3836" y="5429"/>
                    <a:pt x="1368" y="558"/>
                    <a:pt x="1268" y="358"/>
                  </a:cubicBezTo>
                  <a:cubicBezTo>
                    <a:pt x="1149" y="120"/>
                    <a:pt x="92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8"/>
            <p:cNvSpPr/>
            <p:nvPr/>
          </p:nvSpPr>
          <p:spPr>
            <a:xfrm>
              <a:off x="3478500" y="4606250"/>
              <a:ext cx="75900" cy="132600"/>
            </a:xfrm>
            <a:custGeom>
              <a:avLst/>
              <a:gdLst/>
              <a:ahLst/>
              <a:cxnLst/>
              <a:rect l="l" t="t" r="r" b="b"/>
              <a:pathLst>
                <a:path w="3036" h="5304" extrusionOk="0">
                  <a:moveTo>
                    <a:pt x="0" y="0"/>
                  </a:moveTo>
                  <a:lnTo>
                    <a:pt x="0" y="5271"/>
                  </a:lnTo>
                  <a:cubicBezTo>
                    <a:pt x="133" y="5304"/>
                    <a:pt x="234" y="5304"/>
                    <a:pt x="367" y="5304"/>
                  </a:cubicBezTo>
                  <a:cubicBezTo>
                    <a:pt x="1835" y="5304"/>
                    <a:pt x="3036" y="4103"/>
                    <a:pt x="3036" y="2635"/>
                  </a:cubicBezTo>
                  <a:cubicBezTo>
                    <a:pt x="3036" y="1168"/>
                    <a:pt x="1835" y="0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8"/>
            <p:cNvSpPr/>
            <p:nvPr/>
          </p:nvSpPr>
          <p:spPr>
            <a:xfrm>
              <a:off x="4047225" y="4627925"/>
              <a:ext cx="66750" cy="132625"/>
            </a:xfrm>
            <a:custGeom>
              <a:avLst/>
              <a:gdLst/>
              <a:ahLst/>
              <a:cxnLst/>
              <a:rect l="l" t="t" r="r" b="b"/>
              <a:pathLst>
                <a:path w="2670" h="5305" extrusionOk="0">
                  <a:moveTo>
                    <a:pt x="2669" y="0"/>
                  </a:moveTo>
                  <a:cubicBezTo>
                    <a:pt x="1201" y="0"/>
                    <a:pt x="1" y="1168"/>
                    <a:pt x="1" y="2636"/>
                  </a:cubicBezTo>
                  <a:cubicBezTo>
                    <a:pt x="1" y="4103"/>
                    <a:pt x="1201" y="5304"/>
                    <a:pt x="2669" y="5304"/>
                  </a:cubicBezTo>
                  <a:lnTo>
                    <a:pt x="2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D0375B9-9E0D-B0FE-378D-9B15ABE12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09" y="765709"/>
            <a:ext cx="5908174" cy="39387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1D4B60-0FFA-2868-AE8A-D6FDFB0EB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126" y="56760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64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>
          <a:extLst>
            <a:ext uri="{FF2B5EF4-FFF2-40B4-BE49-F238E27FC236}">
              <a16:creationId xmlns:a16="http://schemas.microsoft.com/office/drawing/2014/main" id="{35183E1A-B3E6-8670-BEC6-427F7F5A5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>
            <a:extLst>
              <a:ext uri="{FF2B5EF4-FFF2-40B4-BE49-F238E27FC236}">
                <a16:creationId xmlns:a16="http://schemas.microsoft.com/office/drawing/2014/main" id="{0F41623D-4CBC-1759-F8AA-804C15D0BFD3}"/>
              </a:ext>
            </a:extLst>
          </p:cNvPr>
          <p:cNvGrpSpPr/>
          <p:nvPr/>
        </p:nvGrpSpPr>
        <p:grpSpPr>
          <a:xfrm>
            <a:off x="2639419" y="1210238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>
              <a:extLst>
                <a:ext uri="{FF2B5EF4-FFF2-40B4-BE49-F238E27FC236}">
                  <a16:creationId xmlns:a16="http://schemas.microsoft.com/office/drawing/2014/main" id="{C2A66BEF-4A6F-86B2-B4E1-8D18400ED8B2}"/>
                </a:ext>
              </a:extLst>
            </p:cNvPr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>
              <a:extLst>
                <a:ext uri="{FF2B5EF4-FFF2-40B4-BE49-F238E27FC236}">
                  <a16:creationId xmlns:a16="http://schemas.microsoft.com/office/drawing/2014/main" id="{8EAAC58E-D629-D4F8-1B09-BDD2C44EAE06}"/>
                </a:ext>
              </a:extLst>
            </p:cNvPr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>
            <a:extLst>
              <a:ext uri="{FF2B5EF4-FFF2-40B4-BE49-F238E27FC236}">
                <a16:creationId xmlns:a16="http://schemas.microsoft.com/office/drawing/2014/main" id="{2F54A810-A020-61B6-82AB-8A623C43D3E3}"/>
              </a:ext>
            </a:extLst>
          </p:cNvPr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>
            <a:extLst>
              <a:ext uri="{FF2B5EF4-FFF2-40B4-BE49-F238E27FC236}">
                <a16:creationId xmlns:a16="http://schemas.microsoft.com/office/drawing/2014/main" id="{9D96C8D1-4DB2-C959-93D8-838CF6D2F6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3" name="Google Shape;2843;p94">
            <a:extLst>
              <a:ext uri="{FF2B5EF4-FFF2-40B4-BE49-F238E27FC236}">
                <a16:creationId xmlns:a16="http://schemas.microsoft.com/office/drawing/2014/main" id="{38A16EC0-F176-6781-E20E-5A38115F97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3677" y="1268501"/>
            <a:ext cx="2907172" cy="374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-ID" dirty="0" err="1"/>
              <a:t>rafik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tertinggi</a:t>
            </a:r>
            <a:endParaRPr dirty="0"/>
          </a:p>
        </p:txBody>
      </p:sp>
      <p:sp>
        <p:nvSpPr>
          <p:cNvPr id="2844" name="Google Shape;2844;p94">
            <a:extLst>
              <a:ext uri="{FF2B5EF4-FFF2-40B4-BE49-F238E27FC236}">
                <a16:creationId xmlns:a16="http://schemas.microsoft.com/office/drawing/2014/main" id="{ED0EE4F1-F781-530F-CC14-47775A7906E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63047" y="1643351"/>
            <a:ext cx="2907172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Grafik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batang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horizontal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berisi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5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termahal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1 website </a:t>
            </a:r>
            <a:r>
              <a:rPr lang="en-US" altLang="en-US" sz="1800" dirty="0">
                <a:solidFill>
                  <a:schemeClr val="bg1"/>
                </a:solidFill>
                <a:latin typeface="Arial Unicode MS"/>
              </a:rPr>
              <a:t>books.toscrape.com</a:t>
            </a:r>
            <a:r>
              <a:rPr lang="en-US" altLang="en-US" sz="1800" dirty="0">
                <a:solidFill>
                  <a:schemeClr val="bg1"/>
                </a:solidFill>
              </a:rPr>
              <a:t>. 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48" name="Google Shape;2848;p94">
            <a:extLst>
              <a:ext uri="{FF2B5EF4-FFF2-40B4-BE49-F238E27FC236}">
                <a16:creationId xmlns:a16="http://schemas.microsoft.com/office/drawing/2014/main" id="{C0604926-67EC-C968-CC6F-9D7A2E7D7950}"/>
              </a:ext>
            </a:extLst>
          </p:cNvPr>
          <p:cNvSpPr/>
          <p:nvPr/>
        </p:nvSpPr>
        <p:spPr>
          <a:xfrm>
            <a:off x="865875" y="1234628"/>
            <a:ext cx="815400" cy="81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5" name="Google Shape;2855;p94">
            <a:extLst>
              <a:ext uri="{FF2B5EF4-FFF2-40B4-BE49-F238E27FC236}">
                <a16:creationId xmlns:a16="http://schemas.microsoft.com/office/drawing/2014/main" id="{7B832A00-9694-E231-BB60-0BC7886B88BC}"/>
              </a:ext>
            </a:extLst>
          </p:cNvPr>
          <p:cNvGrpSpPr/>
          <p:nvPr/>
        </p:nvGrpSpPr>
        <p:grpSpPr>
          <a:xfrm>
            <a:off x="1103184" y="1434335"/>
            <a:ext cx="340782" cy="415686"/>
            <a:chOff x="4491625" y="1092225"/>
            <a:chExt cx="429250" cy="523600"/>
          </a:xfrm>
        </p:grpSpPr>
        <p:sp>
          <p:nvSpPr>
            <p:cNvPr id="2856" name="Google Shape;2856;p94">
              <a:extLst>
                <a:ext uri="{FF2B5EF4-FFF2-40B4-BE49-F238E27FC236}">
                  <a16:creationId xmlns:a16="http://schemas.microsoft.com/office/drawing/2014/main" id="{47FCE321-2EBB-F51E-03A2-41AD33B4E206}"/>
                </a:ext>
              </a:extLst>
            </p:cNvPr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>
              <a:extLst>
                <a:ext uri="{FF2B5EF4-FFF2-40B4-BE49-F238E27FC236}">
                  <a16:creationId xmlns:a16="http://schemas.microsoft.com/office/drawing/2014/main" id="{739EC837-CC13-A8D6-EB5F-A09CB1C4DE32}"/>
                </a:ext>
              </a:extLst>
            </p:cNvPr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>
              <a:extLst>
                <a:ext uri="{FF2B5EF4-FFF2-40B4-BE49-F238E27FC236}">
                  <a16:creationId xmlns:a16="http://schemas.microsoft.com/office/drawing/2014/main" id="{6DA22F91-8040-3E27-29D9-8C28501AD50B}"/>
                </a:ext>
              </a:extLst>
            </p:cNvPr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>
              <a:extLst>
                <a:ext uri="{FF2B5EF4-FFF2-40B4-BE49-F238E27FC236}">
                  <a16:creationId xmlns:a16="http://schemas.microsoft.com/office/drawing/2014/main" id="{AE7F4FD6-E0AA-5599-2297-33742A1F4F83}"/>
                </a:ext>
              </a:extLst>
            </p:cNvPr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C6FB62E-59E9-6F06-3CC7-48CF7688F2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73167" y="1778236"/>
            <a:ext cx="4372388" cy="17585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FD1264-613E-74A9-0103-0A9FD808E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1197" y="597489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5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>
          <a:extLst>
            <a:ext uri="{FF2B5EF4-FFF2-40B4-BE49-F238E27FC236}">
              <a16:creationId xmlns:a16="http://schemas.microsoft.com/office/drawing/2014/main" id="{BB3EF1F1-4A0C-D7C8-41A3-5691E6C19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Google Shape;1593;p68">
            <a:extLst>
              <a:ext uri="{FF2B5EF4-FFF2-40B4-BE49-F238E27FC236}">
                <a16:creationId xmlns:a16="http://schemas.microsoft.com/office/drawing/2014/main" id="{CD24A834-45BF-F9FC-B858-260C73E443C7}"/>
              </a:ext>
            </a:extLst>
          </p:cNvPr>
          <p:cNvGrpSpPr/>
          <p:nvPr/>
        </p:nvGrpSpPr>
        <p:grpSpPr>
          <a:xfrm>
            <a:off x="2204295" y="1075713"/>
            <a:ext cx="5658468" cy="3046875"/>
            <a:chOff x="2204295" y="1075713"/>
            <a:chExt cx="5658468" cy="3046875"/>
          </a:xfrm>
        </p:grpSpPr>
        <p:sp>
          <p:nvSpPr>
            <p:cNvPr id="1594" name="Google Shape;1594;p68">
              <a:extLst>
                <a:ext uri="{FF2B5EF4-FFF2-40B4-BE49-F238E27FC236}">
                  <a16:creationId xmlns:a16="http://schemas.microsoft.com/office/drawing/2014/main" id="{6C5ABC41-1FD1-804E-65F0-1985CDD58926}"/>
                </a:ext>
              </a:extLst>
            </p:cNvPr>
            <p:cNvSpPr/>
            <p:nvPr/>
          </p:nvSpPr>
          <p:spPr>
            <a:xfrm rot="10800000" flipH="1">
              <a:off x="2204295" y="4039738"/>
              <a:ext cx="82850" cy="82850"/>
            </a:xfrm>
            <a:custGeom>
              <a:avLst/>
              <a:gdLst/>
              <a:ahLst/>
              <a:cxnLst/>
              <a:rect l="l" t="t" r="r" b="b"/>
              <a:pathLst>
                <a:path w="3314" h="3314" extrusionOk="0">
                  <a:moveTo>
                    <a:pt x="1642" y="1"/>
                  </a:moveTo>
                  <a:cubicBezTo>
                    <a:pt x="730" y="1"/>
                    <a:pt x="0" y="730"/>
                    <a:pt x="0" y="1642"/>
                  </a:cubicBezTo>
                  <a:cubicBezTo>
                    <a:pt x="0" y="2554"/>
                    <a:pt x="730" y="3314"/>
                    <a:pt x="1642" y="3314"/>
                  </a:cubicBezTo>
                  <a:cubicBezTo>
                    <a:pt x="2554" y="3314"/>
                    <a:pt x="3313" y="2554"/>
                    <a:pt x="3313" y="1642"/>
                  </a:cubicBezTo>
                  <a:cubicBezTo>
                    <a:pt x="3313" y="730"/>
                    <a:pt x="2554" y="1"/>
                    <a:pt x="1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8">
              <a:extLst>
                <a:ext uri="{FF2B5EF4-FFF2-40B4-BE49-F238E27FC236}">
                  <a16:creationId xmlns:a16="http://schemas.microsoft.com/office/drawing/2014/main" id="{79D30D4F-31D6-2E06-005F-D1B232E3E98E}"/>
                </a:ext>
              </a:extLst>
            </p:cNvPr>
            <p:cNvSpPr/>
            <p:nvPr/>
          </p:nvSpPr>
          <p:spPr>
            <a:xfrm rot="10800000" flipH="1">
              <a:off x="6657107" y="1075713"/>
              <a:ext cx="130750" cy="126925"/>
            </a:xfrm>
            <a:custGeom>
              <a:avLst/>
              <a:gdLst/>
              <a:ahLst/>
              <a:cxnLst/>
              <a:rect l="l" t="t" r="r" b="b"/>
              <a:pathLst>
                <a:path w="5230" h="5077" extrusionOk="0">
                  <a:moveTo>
                    <a:pt x="711" y="1"/>
                  </a:moveTo>
                  <a:cubicBezTo>
                    <a:pt x="548" y="1"/>
                    <a:pt x="381" y="62"/>
                    <a:pt x="244" y="183"/>
                  </a:cubicBezTo>
                  <a:cubicBezTo>
                    <a:pt x="1" y="426"/>
                    <a:pt x="1" y="821"/>
                    <a:pt x="244" y="1065"/>
                  </a:cubicBezTo>
                  <a:lnTo>
                    <a:pt x="1734" y="2554"/>
                  </a:lnTo>
                  <a:lnTo>
                    <a:pt x="244" y="4013"/>
                  </a:lnTo>
                  <a:cubicBezTo>
                    <a:pt x="1" y="4256"/>
                    <a:pt x="1" y="4651"/>
                    <a:pt x="244" y="4894"/>
                  </a:cubicBezTo>
                  <a:cubicBezTo>
                    <a:pt x="381" y="5016"/>
                    <a:pt x="548" y="5077"/>
                    <a:pt x="711" y="5077"/>
                  </a:cubicBezTo>
                  <a:cubicBezTo>
                    <a:pt x="875" y="5077"/>
                    <a:pt x="1034" y="5016"/>
                    <a:pt x="1156" y="4894"/>
                  </a:cubicBezTo>
                  <a:lnTo>
                    <a:pt x="2615" y="3435"/>
                  </a:lnTo>
                  <a:lnTo>
                    <a:pt x="4074" y="4894"/>
                  </a:lnTo>
                  <a:cubicBezTo>
                    <a:pt x="4196" y="5016"/>
                    <a:pt x="4355" y="5077"/>
                    <a:pt x="4519" y="5077"/>
                  </a:cubicBezTo>
                  <a:cubicBezTo>
                    <a:pt x="4682" y="5077"/>
                    <a:pt x="4849" y="5016"/>
                    <a:pt x="4986" y="4894"/>
                  </a:cubicBezTo>
                  <a:cubicBezTo>
                    <a:pt x="5199" y="4651"/>
                    <a:pt x="5199" y="4256"/>
                    <a:pt x="4986" y="4013"/>
                  </a:cubicBezTo>
                  <a:lnTo>
                    <a:pt x="3496" y="2554"/>
                  </a:lnTo>
                  <a:lnTo>
                    <a:pt x="4986" y="1065"/>
                  </a:lnTo>
                  <a:cubicBezTo>
                    <a:pt x="5229" y="821"/>
                    <a:pt x="5229" y="426"/>
                    <a:pt x="4986" y="183"/>
                  </a:cubicBezTo>
                  <a:cubicBezTo>
                    <a:pt x="4849" y="62"/>
                    <a:pt x="4682" y="1"/>
                    <a:pt x="4519" y="1"/>
                  </a:cubicBezTo>
                  <a:cubicBezTo>
                    <a:pt x="4355" y="1"/>
                    <a:pt x="4196" y="62"/>
                    <a:pt x="4074" y="183"/>
                  </a:cubicBezTo>
                  <a:lnTo>
                    <a:pt x="2615" y="1642"/>
                  </a:lnTo>
                  <a:lnTo>
                    <a:pt x="1156" y="183"/>
                  </a:lnTo>
                  <a:cubicBezTo>
                    <a:pt x="1034" y="62"/>
                    <a:pt x="875" y="1"/>
                    <a:pt x="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8">
              <a:extLst>
                <a:ext uri="{FF2B5EF4-FFF2-40B4-BE49-F238E27FC236}">
                  <a16:creationId xmlns:a16="http://schemas.microsoft.com/office/drawing/2014/main" id="{51C466FE-1E91-F4BB-0D0E-572C019D495A}"/>
                </a:ext>
              </a:extLst>
            </p:cNvPr>
            <p:cNvSpPr/>
            <p:nvPr/>
          </p:nvSpPr>
          <p:spPr>
            <a:xfrm rot="3363626">
              <a:off x="7410526" y="1938202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7" name="Google Shape;1597;p68">
            <a:extLst>
              <a:ext uri="{FF2B5EF4-FFF2-40B4-BE49-F238E27FC236}">
                <a16:creationId xmlns:a16="http://schemas.microsoft.com/office/drawing/2014/main" id="{F3C76770-C582-A953-EA76-3693666178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1300" y="1506700"/>
            <a:ext cx="37614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</a:t>
            </a:r>
            <a:r>
              <a:rPr lang="en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8" name="Google Shape;1598;p68">
            <a:extLst>
              <a:ext uri="{FF2B5EF4-FFF2-40B4-BE49-F238E27FC236}">
                <a16:creationId xmlns:a16="http://schemas.microsoft.com/office/drawing/2014/main" id="{CBB9B984-7FEF-64C1-45AB-CFF2D0A2C5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91300" y="2738000"/>
            <a:ext cx="3761400" cy="8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email...</a:t>
            </a:r>
            <a:endParaRPr/>
          </a:p>
        </p:txBody>
      </p:sp>
      <p:grpSp>
        <p:nvGrpSpPr>
          <p:cNvPr id="1599" name="Google Shape;1599;p68">
            <a:extLst>
              <a:ext uri="{FF2B5EF4-FFF2-40B4-BE49-F238E27FC236}">
                <a16:creationId xmlns:a16="http://schemas.microsoft.com/office/drawing/2014/main" id="{6247D7B9-04CB-B716-21F9-E15CE69B430F}"/>
              </a:ext>
            </a:extLst>
          </p:cNvPr>
          <p:cNvGrpSpPr/>
          <p:nvPr/>
        </p:nvGrpSpPr>
        <p:grpSpPr>
          <a:xfrm>
            <a:off x="1736750" y="1334900"/>
            <a:ext cx="1017950" cy="1400200"/>
            <a:chOff x="1732550" y="468275"/>
            <a:chExt cx="1017950" cy="1400200"/>
          </a:xfrm>
        </p:grpSpPr>
        <p:sp>
          <p:nvSpPr>
            <p:cNvPr id="1600" name="Google Shape;1600;p68">
              <a:extLst>
                <a:ext uri="{FF2B5EF4-FFF2-40B4-BE49-F238E27FC236}">
                  <a16:creationId xmlns:a16="http://schemas.microsoft.com/office/drawing/2014/main" id="{273B4C07-6385-6643-3C85-D0C1ED75145D}"/>
                </a:ext>
              </a:extLst>
            </p:cNvPr>
            <p:cNvSpPr/>
            <p:nvPr/>
          </p:nvSpPr>
          <p:spPr>
            <a:xfrm>
              <a:off x="2112525" y="1098125"/>
              <a:ext cx="286050" cy="770350"/>
            </a:xfrm>
            <a:custGeom>
              <a:avLst/>
              <a:gdLst/>
              <a:ahLst/>
              <a:cxnLst/>
              <a:rect l="l" t="t" r="r" b="b"/>
              <a:pathLst>
                <a:path w="11442" h="30814" extrusionOk="0">
                  <a:moveTo>
                    <a:pt x="3499" y="0"/>
                  </a:moveTo>
                  <a:cubicBezTo>
                    <a:pt x="3356" y="0"/>
                    <a:pt x="3210" y="29"/>
                    <a:pt x="3069" y="91"/>
                  </a:cubicBezTo>
                  <a:cubicBezTo>
                    <a:pt x="2535" y="325"/>
                    <a:pt x="2302" y="925"/>
                    <a:pt x="2535" y="1459"/>
                  </a:cubicBezTo>
                  <a:cubicBezTo>
                    <a:pt x="2602" y="1626"/>
                    <a:pt x="9173" y="16303"/>
                    <a:pt x="5671" y="24342"/>
                  </a:cubicBezTo>
                  <a:cubicBezTo>
                    <a:pt x="4737" y="26544"/>
                    <a:pt x="3169" y="27978"/>
                    <a:pt x="834" y="28779"/>
                  </a:cubicBezTo>
                  <a:cubicBezTo>
                    <a:pt x="300" y="28945"/>
                    <a:pt x="0" y="29546"/>
                    <a:pt x="200" y="30079"/>
                  </a:cubicBezTo>
                  <a:cubicBezTo>
                    <a:pt x="334" y="30546"/>
                    <a:pt x="734" y="30813"/>
                    <a:pt x="1201" y="30813"/>
                  </a:cubicBezTo>
                  <a:cubicBezTo>
                    <a:pt x="1301" y="30813"/>
                    <a:pt x="1401" y="30780"/>
                    <a:pt x="1501" y="30747"/>
                  </a:cubicBezTo>
                  <a:cubicBezTo>
                    <a:pt x="4370" y="29779"/>
                    <a:pt x="6405" y="27911"/>
                    <a:pt x="7605" y="25176"/>
                  </a:cubicBezTo>
                  <a:cubicBezTo>
                    <a:pt x="11442" y="16303"/>
                    <a:pt x="4737" y="1259"/>
                    <a:pt x="4437" y="592"/>
                  </a:cubicBezTo>
                  <a:cubicBezTo>
                    <a:pt x="4265" y="224"/>
                    <a:pt x="3895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8">
              <a:extLst>
                <a:ext uri="{FF2B5EF4-FFF2-40B4-BE49-F238E27FC236}">
                  <a16:creationId xmlns:a16="http://schemas.microsoft.com/office/drawing/2014/main" id="{EBDE9338-CA3C-7072-C7F2-EB145E59B854}"/>
                </a:ext>
              </a:extLst>
            </p:cNvPr>
            <p:cNvSpPr/>
            <p:nvPr/>
          </p:nvSpPr>
          <p:spPr>
            <a:xfrm>
              <a:off x="1732550" y="607550"/>
              <a:ext cx="1017950" cy="664675"/>
            </a:xfrm>
            <a:custGeom>
              <a:avLst/>
              <a:gdLst/>
              <a:ahLst/>
              <a:cxnLst/>
              <a:rect l="l" t="t" r="r" b="b"/>
              <a:pathLst>
                <a:path w="40718" h="26587" extrusionOk="0">
                  <a:moveTo>
                    <a:pt x="13531" y="0"/>
                  </a:moveTo>
                  <a:lnTo>
                    <a:pt x="8528" y="9607"/>
                  </a:lnTo>
                  <a:lnTo>
                    <a:pt x="222" y="9607"/>
                  </a:lnTo>
                  <a:cubicBezTo>
                    <a:pt x="222" y="9607"/>
                    <a:pt x="1" y="26586"/>
                    <a:pt x="15308" y="26586"/>
                  </a:cubicBezTo>
                  <a:cubicBezTo>
                    <a:pt x="16826" y="26586"/>
                    <a:pt x="18497" y="26419"/>
                    <a:pt x="20336" y="26052"/>
                  </a:cubicBezTo>
                  <a:cubicBezTo>
                    <a:pt x="40717" y="21983"/>
                    <a:pt x="29743" y="1"/>
                    <a:pt x="29743" y="0"/>
                  </a:cubicBezTo>
                  <a:lnTo>
                    <a:pt x="29743" y="0"/>
                  </a:lnTo>
                  <a:lnTo>
                    <a:pt x="23105" y="6171"/>
                  </a:lnTo>
                  <a:lnTo>
                    <a:pt x="1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8">
              <a:extLst>
                <a:ext uri="{FF2B5EF4-FFF2-40B4-BE49-F238E27FC236}">
                  <a16:creationId xmlns:a16="http://schemas.microsoft.com/office/drawing/2014/main" id="{52A99983-B52A-A855-CD49-D56536C5EA8D}"/>
                </a:ext>
              </a:extLst>
            </p:cNvPr>
            <p:cNvSpPr/>
            <p:nvPr/>
          </p:nvSpPr>
          <p:spPr>
            <a:xfrm>
              <a:off x="1918200" y="1089550"/>
              <a:ext cx="104275" cy="103450"/>
            </a:xfrm>
            <a:custGeom>
              <a:avLst/>
              <a:gdLst/>
              <a:ahLst/>
              <a:cxnLst/>
              <a:rect l="l" t="t" r="r" b="b"/>
              <a:pathLst>
                <a:path w="4171" h="4138" extrusionOk="0">
                  <a:moveTo>
                    <a:pt x="2069" y="1"/>
                  </a:moveTo>
                  <a:cubicBezTo>
                    <a:pt x="935" y="1"/>
                    <a:pt x="1" y="935"/>
                    <a:pt x="1" y="2069"/>
                  </a:cubicBezTo>
                  <a:cubicBezTo>
                    <a:pt x="1" y="3236"/>
                    <a:pt x="935" y="4137"/>
                    <a:pt x="2069" y="4137"/>
                  </a:cubicBezTo>
                  <a:cubicBezTo>
                    <a:pt x="3236" y="4137"/>
                    <a:pt x="4170" y="3236"/>
                    <a:pt x="4170" y="2069"/>
                  </a:cubicBezTo>
                  <a:cubicBezTo>
                    <a:pt x="4170" y="935"/>
                    <a:pt x="3236" y="1"/>
                    <a:pt x="2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8">
              <a:extLst>
                <a:ext uri="{FF2B5EF4-FFF2-40B4-BE49-F238E27FC236}">
                  <a16:creationId xmlns:a16="http://schemas.microsoft.com/office/drawing/2014/main" id="{D2D3DA16-874D-C608-1354-54F5D3ECCBC5}"/>
                </a:ext>
              </a:extLst>
            </p:cNvPr>
            <p:cNvSpPr/>
            <p:nvPr/>
          </p:nvSpPr>
          <p:spPr>
            <a:xfrm>
              <a:off x="2389375" y="994475"/>
              <a:ext cx="103425" cy="103450"/>
            </a:xfrm>
            <a:custGeom>
              <a:avLst/>
              <a:gdLst/>
              <a:ahLst/>
              <a:cxnLst/>
              <a:rect l="l" t="t" r="r" b="b"/>
              <a:pathLst>
                <a:path w="4137" h="4138" extrusionOk="0">
                  <a:moveTo>
                    <a:pt x="2069" y="1"/>
                  </a:moveTo>
                  <a:cubicBezTo>
                    <a:pt x="901" y="1"/>
                    <a:pt x="1" y="902"/>
                    <a:pt x="1" y="2069"/>
                  </a:cubicBezTo>
                  <a:cubicBezTo>
                    <a:pt x="1" y="3203"/>
                    <a:pt x="935" y="4137"/>
                    <a:pt x="2069" y="4137"/>
                  </a:cubicBezTo>
                  <a:cubicBezTo>
                    <a:pt x="3203" y="4137"/>
                    <a:pt x="4137" y="3203"/>
                    <a:pt x="4137" y="2069"/>
                  </a:cubicBezTo>
                  <a:cubicBezTo>
                    <a:pt x="4137" y="902"/>
                    <a:pt x="3203" y="1"/>
                    <a:pt x="2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8">
              <a:extLst>
                <a:ext uri="{FF2B5EF4-FFF2-40B4-BE49-F238E27FC236}">
                  <a16:creationId xmlns:a16="http://schemas.microsoft.com/office/drawing/2014/main" id="{D6405DA2-D40F-088F-7159-4C6B0386EDF9}"/>
                </a:ext>
              </a:extLst>
            </p:cNvPr>
            <p:cNvSpPr/>
            <p:nvPr/>
          </p:nvSpPr>
          <p:spPr>
            <a:xfrm>
              <a:off x="1999925" y="870575"/>
              <a:ext cx="119275" cy="172575"/>
            </a:xfrm>
            <a:custGeom>
              <a:avLst/>
              <a:gdLst/>
              <a:ahLst/>
              <a:cxnLst/>
              <a:rect l="l" t="t" r="r" b="b"/>
              <a:pathLst>
                <a:path w="4771" h="6903" extrusionOk="0">
                  <a:moveTo>
                    <a:pt x="1633" y="0"/>
                  </a:moveTo>
                  <a:cubicBezTo>
                    <a:pt x="1520" y="0"/>
                    <a:pt x="1409" y="18"/>
                    <a:pt x="1302" y="53"/>
                  </a:cubicBezTo>
                  <a:cubicBezTo>
                    <a:pt x="301" y="354"/>
                    <a:pt x="1" y="2122"/>
                    <a:pt x="601" y="4023"/>
                  </a:cubicBezTo>
                  <a:cubicBezTo>
                    <a:pt x="1142" y="5707"/>
                    <a:pt x="2225" y="6902"/>
                    <a:pt x="3167" y="6902"/>
                  </a:cubicBezTo>
                  <a:cubicBezTo>
                    <a:pt x="3270" y="6902"/>
                    <a:pt x="3371" y="6888"/>
                    <a:pt x="3470" y="6858"/>
                  </a:cubicBezTo>
                  <a:cubicBezTo>
                    <a:pt x="4471" y="6525"/>
                    <a:pt x="4771" y="4757"/>
                    <a:pt x="4170" y="2889"/>
                  </a:cubicBezTo>
                  <a:cubicBezTo>
                    <a:pt x="3635" y="1192"/>
                    <a:pt x="2568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8">
              <a:extLst>
                <a:ext uri="{FF2B5EF4-FFF2-40B4-BE49-F238E27FC236}">
                  <a16:creationId xmlns:a16="http://schemas.microsoft.com/office/drawing/2014/main" id="{BD0FF8C3-3DCE-51A1-02FB-A9E89C237A85}"/>
                </a:ext>
              </a:extLst>
            </p:cNvPr>
            <p:cNvSpPr/>
            <p:nvPr/>
          </p:nvSpPr>
          <p:spPr>
            <a:xfrm>
              <a:off x="2033300" y="903375"/>
              <a:ext cx="52550" cy="106475"/>
            </a:xfrm>
            <a:custGeom>
              <a:avLst/>
              <a:gdLst/>
              <a:ahLst/>
              <a:cxnLst/>
              <a:rect l="l" t="t" r="r" b="b"/>
              <a:pathLst>
                <a:path w="2102" h="4259" extrusionOk="0">
                  <a:moveTo>
                    <a:pt x="429" y="1"/>
                  </a:moveTo>
                  <a:cubicBezTo>
                    <a:pt x="408" y="1"/>
                    <a:pt x="387" y="4"/>
                    <a:pt x="367" y="9"/>
                  </a:cubicBezTo>
                  <a:cubicBezTo>
                    <a:pt x="0" y="142"/>
                    <a:pt x="0" y="1177"/>
                    <a:pt x="367" y="2344"/>
                  </a:cubicBezTo>
                  <a:cubicBezTo>
                    <a:pt x="709" y="3432"/>
                    <a:pt x="1282" y="4259"/>
                    <a:pt x="1656" y="4259"/>
                  </a:cubicBezTo>
                  <a:cubicBezTo>
                    <a:pt x="1683" y="4259"/>
                    <a:pt x="1710" y="4255"/>
                    <a:pt x="1735" y="4245"/>
                  </a:cubicBezTo>
                  <a:cubicBezTo>
                    <a:pt x="2102" y="4112"/>
                    <a:pt x="2102" y="3078"/>
                    <a:pt x="1735" y="1910"/>
                  </a:cubicBezTo>
                  <a:cubicBezTo>
                    <a:pt x="1356" y="807"/>
                    <a:pt x="799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8">
              <a:extLst>
                <a:ext uri="{FF2B5EF4-FFF2-40B4-BE49-F238E27FC236}">
                  <a16:creationId xmlns:a16="http://schemas.microsoft.com/office/drawing/2014/main" id="{7A3B263D-6A68-C0BF-22CB-743E5532860F}"/>
                </a:ext>
              </a:extLst>
            </p:cNvPr>
            <p:cNvSpPr/>
            <p:nvPr/>
          </p:nvSpPr>
          <p:spPr>
            <a:xfrm>
              <a:off x="2027450" y="931950"/>
              <a:ext cx="20050" cy="20025"/>
            </a:xfrm>
            <a:custGeom>
              <a:avLst/>
              <a:gdLst/>
              <a:ahLst/>
              <a:cxnLst/>
              <a:rect l="l" t="t" r="r" b="b"/>
              <a:pathLst>
                <a:path w="802" h="801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01"/>
                    <a:pt x="167" y="801"/>
                    <a:pt x="401" y="801"/>
                  </a:cubicBezTo>
                  <a:cubicBezTo>
                    <a:pt x="634" y="801"/>
                    <a:pt x="801" y="601"/>
                    <a:pt x="801" y="400"/>
                  </a:cubicBezTo>
                  <a:cubicBezTo>
                    <a:pt x="801" y="167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8">
              <a:extLst>
                <a:ext uri="{FF2B5EF4-FFF2-40B4-BE49-F238E27FC236}">
                  <a16:creationId xmlns:a16="http://schemas.microsoft.com/office/drawing/2014/main" id="{8EC3AE9A-893B-30DC-81BD-A34AEFCCD732}"/>
                </a:ext>
              </a:extLst>
            </p:cNvPr>
            <p:cNvSpPr/>
            <p:nvPr/>
          </p:nvSpPr>
          <p:spPr>
            <a:xfrm>
              <a:off x="2195900" y="807425"/>
              <a:ext cx="120125" cy="173175"/>
            </a:xfrm>
            <a:custGeom>
              <a:avLst/>
              <a:gdLst/>
              <a:ahLst/>
              <a:cxnLst/>
              <a:rect l="l" t="t" r="r" b="b"/>
              <a:pathLst>
                <a:path w="4805" h="6927" extrusionOk="0">
                  <a:moveTo>
                    <a:pt x="1606" y="0"/>
                  </a:moveTo>
                  <a:cubicBezTo>
                    <a:pt x="1502" y="0"/>
                    <a:pt x="1400" y="15"/>
                    <a:pt x="1302" y="44"/>
                  </a:cubicBezTo>
                  <a:cubicBezTo>
                    <a:pt x="301" y="378"/>
                    <a:pt x="1" y="2146"/>
                    <a:pt x="601" y="4047"/>
                  </a:cubicBezTo>
                  <a:cubicBezTo>
                    <a:pt x="1142" y="5731"/>
                    <a:pt x="2252" y="6927"/>
                    <a:pt x="3175" y="6927"/>
                  </a:cubicBezTo>
                  <a:cubicBezTo>
                    <a:pt x="3276" y="6927"/>
                    <a:pt x="3374" y="6912"/>
                    <a:pt x="3470" y="6883"/>
                  </a:cubicBezTo>
                  <a:cubicBezTo>
                    <a:pt x="4471" y="6549"/>
                    <a:pt x="4804" y="4781"/>
                    <a:pt x="4204" y="2880"/>
                  </a:cubicBezTo>
                  <a:cubicBezTo>
                    <a:pt x="3663" y="1196"/>
                    <a:pt x="2552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8">
              <a:extLst>
                <a:ext uri="{FF2B5EF4-FFF2-40B4-BE49-F238E27FC236}">
                  <a16:creationId xmlns:a16="http://schemas.microsoft.com/office/drawing/2014/main" id="{B2CBE3A5-D891-4D5F-178B-B47CFF1323FA}"/>
                </a:ext>
              </a:extLst>
            </p:cNvPr>
            <p:cNvSpPr/>
            <p:nvPr/>
          </p:nvSpPr>
          <p:spPr>
            <a:xfrm>
              <a:off x="2230100" y="840850"/>
              <a:ext cx="51725" cy="106325"/>
            </a:xfrm>
            <a:custGeom>
              <a:avLst/>
              <a:gdLst/>
              <a:ahLst/>
              <a:cxnLst/>
              <a:rect l="l" t="t" r="r" b="b"/>
              <a:pathLst>
                <a:path w="2069" h="4253" extrusionOk="0">
                  <a:moveTo>
                    <a:pt x="429" y="0"/>
                  </a:moveTo>
                  <a:cubicBezTo>
                    <a:pt x="408" y="0"/>
                    <a:pt x="387" y="3"/>
                    <a:pt x="367" y="8"/>
                  </a:cubicBezTo>
                  <a:cubicBezTo>
                    <a:pt x="0" y="142"/>
                    <a:pt x="0" y="1176"/>
                    <a:pt x="367" y="2343"/>
                  </a:cubicBezTo>
                  <a:cubicBezTo>
                    <a:pt x="714" y="3447"/>
                    <a:pt x="1270" y="4253"/>
                    <a:pt x="1640" y="4253"/>
                  </a:cubicBezTo>
                  <a:cubicBezTo>
                    <a:pt x="1661" y="4253"/>
                    <a:pt x="1682" y="4250"/>
                    <a:pt x="1702" y="4245"/>
                  </a:cubicBezTo>
                  <a:cubicBezTo>
                    <a:pt x="2069" y="4111"/>
                    <a:pt x="2069" y="3077"/>
                    <a:pt x="1702" y="1910"/>
                  </a:cubicBezTo>
                  <a:cubicBezTo>
                    <a:pt x="1355" y="806"/>
                    <a:pt x="79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8">
              <a:extLst>
                <a:ext uri="{FF2B5EF4-FFF2-40B4-BE49-F238E27FC236}">
                  <a16:creationId xmlns:a16="http://schemas.microsoft.com/office/drawing/2014/main" id="{0B00E0EE-5A27-0E5D-0A78-872DCF2AF43B}"/>
                </a:ext>
              </a:extLst>
            </p:cNvPr>
            <p:cNvSpPr/>
            <p:nvPr/>
          </p:nvSpPr>
          <p:spPr>
            <a:xfrm>
              <a:off x="2224250" y="868575"/>
              <a:ext cx="20050" cy="20850"/>
            </a:xfrm>
            <a:custGeom>
              <a:avLst/>
              <a:gdLst/>
              <a:ahLst/>
              <a:cxnLst/>
              <a:rect l="l" t="t" r="r" b="b"/>
              <a:pathLst>
                <a:path w="802" h="834" extrusionOk="0">
                  <a:moveTo>
                    <a:pt x="401" y="0"/>
                  </a:moveTo>
                  <a:cubicBezTo>
                    <a:pt x="168" y="0"/>
                    <a:pt x="1" y="200"/>
                    <a:pt x="1" y="400"/>
                  </a:cubicBezTo>
                  <a:cubicBezTo>
                    <a:pt x="1" y="634"/>
                    <a:pt x="168" y="834"/>
                    <a:pt x="401" y="834"/>
                  </a:cubicBezTo>
                  <a:cubicBezTo>
                    <a:pt x="601" y="834"/>
                    <a:pt x="801" y="634"/>
                    <a:pt x="801" y="400"/>
                  </a:cubicBezTo>
                  <a:cubicBezTo>
                    <a:pt x="801" y="200"/>
                    <a:pt x="601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8">
              <a:extLst>
                <a:ext uri="{FF2B5EF4-FFF2-40B4-BE49-F238E27FC236}">
                  <a16:creationId xmlns:a16="http://schemas.microsoft.com/office/drawing/2014/main" id="{D4D04F5D-3A3E-E4C9-528E-449BFD5E2A81}"/>
                </a:ext>
              </a:extLst>
            </p:cNvPr>
            <p:cNvSpPr/>
            <p:nvPr/>
          </p:nvSpPr>
          <p:spPr>
            <a:xfrm>
              <a:off x="2136700" y="1003250"/>
              <a:ext cx="115100" cy="60475"/>
            </a:xfrm>
            <a:custGeom>
              <a:avLst/>
              <a:gdLst/>
              <a:ahLst/>
              <a:cxnLst/>
              <a:rect l="l" t="t" r="r" b="b"/>
              <a:pathLst>
                <a:path w="4604" h="2419" extrusionOk="0">
                  <a:moveTo>
                    <a:pt x="3879" y="1"/>
                  </a:moveTo>
                  <a:cubicBezTo>
                    <a:pt x="3685" y="1"/>
                    <a:pt x="3491" y="89"/>
                    <a:pt x="3369" y="250"/>
                  </a:cubicBezTo>
                  <a:cubicBezTo>
                    <a:pt x="2838" y="1027"/>
                    <a:pt x="2031" y="1178"/>
                    <a:pt x="1470" y="1178"/>
                  </a:cubicBezTo>
                  <a:cubicBezTo>
                    <a:pt x="1116" y="1178"/>
                    <a:pt x="860" y="1118"/>
                    <a:pt x="834" y="1118"/>
                  </a:cubicBezTo>
                  <a:cubicBezTo>
                    <a:pt x="776" y="1100"/>
                    <a:pt x="717" y="1092"/>
                    <a:pt x="660" y="1092"/>
                  </a:cubicBezTo>
                  <a:cubicBezTo>
                    <a:pt x="391" y="1092"/>
                    <a:pt x="150" y="1276"/>
                    <a:pt x="67" y="1551"/>
                  </a:cubicBezTo>
                  <a:cubicBezTo>
                    <a:pt x="0" y="1885"/>
                    <a:pt x="201" y="2218"/>
                    <a:pt x="534" y="2319"/>
                  </a:cubicBezTo>
                  <a:cubicBezTo>
                    <a:pt x="567" y="2319"/>
                    <a:pt x="968" y="2419"/>
                    <a:pt x="1501" y="2419"/>
                  </a:cubicBezTo>
                  <a:cubicBezTo>
                    <a:pt x="2369" y="2419"/>
                    <a:pt x="3570" y="2185"/>
                    <a:pt x="4404" y="984"/>
                  </a:cubicBezTo>
                  <a:cubicBezTo>
                    <a:pt x="4604" y="684"/>
                    <a:pt x="4537" y="284"/>
                    <a:pt x="4237" y="117"/>
                  </a:cubicBezTo>
                  <a:cubicBezTo>
                    <a:pt x="4131" y="38"/>
                    <a:pt x="4005" y="1"/>
                    <a:pt x="3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8">
              <a:extLst>
                <a:ext uri="{FF2B5EF4-FFF2-40B4-BE49-F238E27FC236}">
                  <a16:creationId xmlns:a16="http://schemas.microsoft.com/office/drawing/2014/main" id="{556A6BD2-E432-B808-F0EB-1DFAD5BF6F4C}"/>
                </a:ext>
              </a:extLst>
            </p:cNvPr>
            <p:cNvSpPr/>
            <p:nvPr/>
          </p:nvSpPr>
          <p:spPr>
            <a:xfrm>
              <a:off x="2010775" y="808225"/>
              <a:ext cx="97600" cy="41175"/>
            </a:xfrm>
            <a:custGeom>
              <a:avLst/>
              <a:gdLst/>
              <a:ahLst/>
              <a:cxnLst/>
              <a:rect l="l" t="t" r="r" b="b"/>
              <a:pathLst>
                <a:path w="3904" h="1647" extrusionOk="0">
                  <a:moveTo>
                    <a:pt x="652" y="1"/>
                  </a:moveTo>
                  <a:cubicBezTo>
                    <a:pt x="361" y="1"/>
                    <a:pt x="97" y="218"/>
                    <a:pt x="67" y="513"/>
                  </a:cubicBezTo>
                  <a:cubicBezTo>
                    <a:pt x="0" y="846"/>
                    <a:pt x="234" y="1180"/>
                    <a:pt x="568" y="1247"/>
                  </a:cubicBezTo>
                  <a:lnTo>
                    <a:pt x="3136" y="1647"/>
                  </a:lnTo>
                  <a:lnTo>
                    <a:pt x="3236" y="1647"/>
                  </a:lnTo>
                  <a:cubicBezTo>
                    <a:pt x="3536" y="1647"/>
                    <a:pt x="3803" y="1447"/>
                    <a:pt x="3837" y="1146"/>
                  </a:cubicBezTo>
                  <a:cubicBezTo>
                    <a:pt x="3903" y="780"/>
                    <a:pt x="3670" y="479"/>
                    <a:pt x="3336" y="413"/>
                  </a:cubicBezTo>
                  <a:lnTo>
                    <a:pt x="768" y="12"/>
                  </a:lnTo>
                  <a:cubicBezTo>
                    <a:pt x="729" y="5"/>
                    <a:pt x="691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8">
              <a:extLst>
                <a:ext uri="{FF2B5EF4-FFF2-40B4-BE49-F238E27FC236}">
                  <a16:creationId xmlns:a16="http://schemas.microsoft.com/office/drawing/2014/main" id="{A5F0683C-E920-5F3D-A1BD-1BCD85A79F34}"/>
                </a:ext>
              </a:extLst>
            </p:cNvPr>
            <p:cNvSpPr/>
            <p:nvPr/>
          </p:nvSpPr>
          <p:spPr>
            <a:xfrm>
              <a:off x="2147550" y="753600"/>
              <a:ext cx="73400" cy="79975"/>
            </a:xfrm>
            <a:custGeom>
              <a:avLst/>
              <a:gdLst/>
              <a:ahLst/>
              <a:cxnLst/>
              <a:rect l="l" t="t" r="r" b="b"/>
              <a:pathLst>
                <a:path w="2936" h="3199" extrusionOk="0">
                  <a:moveTo>
                    <a:pt x="2228" y="1"/>
                  </a:moveTo>
                  <a:cubicBezTo>
                    <a:pt x="2045" y="1"/>
                    <a:pt x="1868" y="77"/>
                    <a:pt x="1735" y="229"/>
                  </a:cubicBezTo>
                  <a:lnTo>
                    <a:pt x="234" y="2197"/>
                  </a:lnTo>
                  <a:cubicBezTo>
                    <a:pt x="0" y="2464"/>
                    <a:pt x="67" y="2864"/>
                    <a:pt x="334" y="3065"/>
                  </a:cubicBezTo>
                  <a:cubicBezTo>
                    <a:pt x="434" y="3165"/>
                    <a:pt x="567" y="3198"/>
                    <a:pt x="701" y="3198"/>
                  </a:cubicBezTo>
                  <a:cubicBezTo>
                    <a:pt x="901" y="3198"/>
                    <a:pt x="1067" y="3131"/>
                    <a:pt x="1201" y="2965"/>
                  </a:cubicBezTo>
                  <a:lnTo>
                    <a:pt x="2735" y="1030"/>
                  </a:lnTo>
                  <a:cubicBezTo>
                    <a:pt x="2935" y="730"/>
                    <a:pt x="2902" y="329"/>
                    <a:pt x="2635" y="129"/>
                  </a:cubicBezTo>
                  <a:cubicBezTo>
                    <a:pt x="2507" y="43"/>
                    <a:pt x="2366" y="1"/>
                    <a:pt x="2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8">
              <a:extLst>
                <a:ext uri="{FF2B5EF4-FFF2-40B4-BE49-F238E27FC236}">
                  <a16:creationId xmlns:a16="http://schemas.microsoft.com/office/drawing/2014/main" id="{2513B6E8-2984-EB72-79E7-3E4EBBA83590}"/>
                </a:ext>
              </a:extLst>
            </p:cNvPr>
            <p:cNvSpPr/>
            <p:nvPr/>
          </p:nvSpPr>
          <p:spPr>
            <a:xfrm>
              <a:off x="2254275" y="1297200"/>
              <a:ext cx="293225" cy="215350"/>
            </a:xfrm>
            <a:custGeom>
              <a:avLst/>
              <a:gdLst/>
              <a:ahLst/>
              <a:cxnLst/>
              <a:rect l="l" t="t" r="r" b="b"/>
              <a:pathLst>
                <a:path w="11729" h="8614" extrusionOk="0">
                  <a:moveTo>
                    <a:pt x="10808" y="1"/>
                  </a:moveTo>
                  <a:cubicBezTo>
                    <a:pt x="1" y="1"/>
                    <a:pt x="2136" y="8607"/>
                    <a:pt x="2136" y="8607"/>
                  </a:cubicBezTo>
                  <a:cubicBezTo>
                    <a:pt x="2136" y="8607"/>
                    <a:pt x="2253" y="8614"/>
                    <a:pt x="2461" y="8614"/>
                  </a:cubicBezTo>
                  <a:cubicBezTo>
                    <a:pt x="4142" y="8614"/>
                    <a:pt x="11729" y="8165"/>
                    <a:pt x="10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8">
              <a:extLst>
                <a:ext uri="{FF2B5EF4-FFF2-40B4-BE49-F238E27FC236}">
                  <a16:creationId xmlns:a16="http://schemas.microsoft.com/office/drawing/2014/main" id="{608B20B8-7633-539F-697D-41844AE5F4F0}"/>
                </a:ext>
              </a:extLst>
            </p:cNvPr>
            <p:cNvSpPr/>
            <p:nvPr/>
          </p:nvSpPr>
          <p:spPr>
            <a:xfrm>
              <a:off x="2018275" y="1519225"/>
              <a:ext cx="251875" cy="200275"/>
            </a:xfrm>
            <a:custGeom>
              <a:avLst/>
              <a:gdLst/>
              <a:ahLst/>
              <a:cxnLst/>
              <a:rect l="l" t="t" r="r" b="b"/>
              <a:pathLst>
                <a:path w="10075" h="8011" extrusionOk="0">
                  <a:moveTo>
                    <a:pt x="3111" y="1"/>
                  </a:moveTo>
                  <a:cubicBezTo>
                    <a:pt x="1365" y="1"/>
                    <a:pt x="1" y="626"/>
                    <a:pt x="1" y="626"/>
                  </a:cubicBezTo>
                  <a:cubicBezTo>
                    <a:pt x="1" y="626"/>
                    <a:pt x="975" y="8011"/>
                    <a:pt x="7149" y="8011"/>
                  </a:cubicBezTo>
                  <a:cubicBezTo>
                    <a:pt x="8018" y="8011"/>
                    <a:pt x="8989" y="7865"/>
                    <a:pt x="10075" y="7531"/>
                  </a:cubicBezTo>
                  <a:cubicBezTo>
                    <a:pt x="8896" y="1285"/>
                    <a:pt x="5612" y="1"/>
                    <a:pt x="3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8">
              <a:extLst>
                <a:ext uri="{FF2B5EF4-FFF2-40B4-BE49-F238E27FC236}">
                  <a16:creationId xmlns:a16="http://schemas.microsoft.com/office/drawing/2014/main" id="{FE77C6D2-25A9-2A7E-1195-5F2E0CAC9AA9}"/>
                </a:ext>
              </a:extLst>
            </p:cNvPr>
            <p:cNvSpPr/>
            <p:nvPr/>
          </p:nvSpPr>
          <p:spPr>
            <a:xfrm>
              <a:off x="2091675" y="1574875"/>
              <a:ext cx="142625" cy="115125"/>
            </a:xfrm>
            <a:custGeom>
              <a:avLst/>
              <a:gdLst/>
              <a:ahLst/>
              <a:cxnLst/>
              <a:rect l="l" t="t" r="r" b="b"/>
              <a:pathLst>
                <a:path w="5705" h="4605" extrusionOk="0">
                  <a:moveTo>
                    <a:pt x="111" y="0"/>
                  </a:moveTo>
                  <a:cubicBezTo>
                    <a:pt x="74" y="0"/>
                    <a:pt x="37" y="1"/>
                    <a:pt x="0" y="2"/>
                  </a:cubicBezTo>
                  <a:lnTo>
                    <a:pt x="5704" y="4605"/>
                  </a:lnTo>
                  <a:cubicBezTo>
                    <a:pt x="5704" y="4605"/>
                    <a:pt x="3581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8">
              <a:extLst>
                <a:ext uri="{FF2B5EF4-FFF2-40B4-BE49-F238E27FC236}">
                  <a16:creationId xmlns:a16="http://schemas.microsoft.com/office/drawing/2014/main" id="{1B5DB506-072E-FA28-EDC9-A2EE3B4E1F4A}"/>
                </a:ext>
              </a:extLst>
            </p:cNvPr>
            <p:cNvSpPr/>
            <p:nvPr/>
          </p:nvSpPr>
          <p:spPr>
            <a:xfrm>
              <a:off x="2332675" y="1348075"/>
              <a:ext cx="150125" cy="135125"/>
            </a:xfrm>
            <a:custGeom>
              <a:avLst/>
              <a:gdLst/>
              <a:ahLst/>
              <a:cxnLst/>
              <a:rect l="l" t="t" r="r" b="b"/>
              <a:pathLst>
                <a:path w="6005" h="5405" extrusionOk="0">
                  <a:moveTo>
                    <a:pt x="6005" y="0"/>
                  </a:moveTo>
                  <a:cubicBezTo>
                    <a:pt x="6004" y="0"/>
                    <a:pt x="2168" y="167"/>
                    <a:pt x="0" y="5404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8">
              <a:extLst>
                <a:ext uri="{FF2B5EF4-FFF2-40B4-BE49-F238E27FC236}">
                  <a16:creationId xmlns:a16="http://schemas.microsoft.com/office/drawing/2014/main" id="{D12B8C18-C08E-B83C-1211-1E76416B6A43}"/>
                </a:ext>
              </a:extLst>
            </p:cNvPr>
            <p:cNvSpPr/>
            <p:nvPr/>
          </p:nvSpPr>
          <p:spPr>
            <a:xfrm>
              <a:off x="1826475" y="700950"/>
              <a:ext cx="64250" cy="64225"/>
            </a:xfrm>
            <a:custGeom>
              <a:avLst/>
              <a:gdLst/>
              <a:ahLst/>
              <a:cxnLst/>
              <a:rect l="l" t="t" r="r" b="b"/>
              <a:pathLst>
                <a:path w="2570" h="2569" extrusionOk="0">
                  <a:moveTo>
                    <a:pt x="1268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1968"/>
                    <a:pt x="568" y="2569"/>
                    <a:pt x="1268" y="2569"/>
                  </a:cubicBezTo>
                  <a:cubicBezTo>
                    <a:pt x="1969" y="2569"/>
                    <a:pt x="2569" y="1968"/>
                    <a:pt x="2569" y="1268"/>
                  </a:cubicBezTo>
                  <a:cubicBezTo>
                    <a:pt x="2569" y="567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8">
              <a:extLst>
                <a:ext uri="{FF2B5EF4-FFF2-40B4-BE49-F238E27FC236}">
                  <a16:creationId xmlns:a16="http://schemas.microsoft.com/office/drawing/2014/main" id="{8DBBF4D2-81B7-F6F6-4199-6EC52FA7A6FD}"/>
                </a:ext>
              </a:extLst>
            </p:cNvPr>
            <p:cNvSpPr/>
            <p:nvPr/>
          </p:nvSpPr>
          <p:spPr>
            <a:xfrm>
              <a:off x="2285975" y="57585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8">
              <a:extLst>
                <a:ext uri="{FF2B5EF4-FFF2-40B4-BE49-F238E27FC236}">
                  <a16:creationId xmlns:a16="http://schemas.microsoft.com/office/drawing/2014/main" id="{825BB110-BF75-581C-1A32-511FD3DB8F86}"/>
                </a:ext>
              </a:extLst>
            </p:cNvPr>
            <p:cNvSpPr/>
            <p:nvPr/>
          </p:nvSpPr>
          <p:spPr>
            <a:xfrm>
              <a:off x="1902375" y="5325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cubicBezTo>
                    <a:pt x="0" y="1968"/>
                    <a:pt x="567" y="2535"/>
                    <a:pt x="1268" y="2535"/>
                  </a:cubicBezTo>
                  <a:cubicBezTo>
                    <a:pt x="1968" y="2535"/>
                    <a:pt x="2535" y="1968"/>
                    <a:pt x="2535" y="1268"/>
                  </a:cubicBezTo>
                  <a:cubicBezTo>
                    <a:pt x="2535" y="567"/>
                    <a:pt x="1968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8">
              <a:extLst>
                <a:ext uri="{FF2B5EF4-FFF2-40B4-BE49-F238E27FC236}">
                  <a16:creationId xmlns:a16="http://schemas.microsoft.com/office/drawing/2014/main" id="{F6BE8234-819D-703A-25E4-F8798F8F3B5B}"/>
                </a:ext>
              </a:extLst>
            </p:cNvPr>
            <p:cNvSpPr/>
            <p:nvPr/>
          </p:nvSpPr>
          <p:spPr>
            <a:xfrm>
              <a:off x="2112525" y="46827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68">
            <a:extLst>
              <a:ext uri="{FF2B5EF4-FFF2-40B4-BE49-F238E27FC236}">
                <a16:creationId xmlns:a16="http://schemas.microsoft.com/office/drawing/2014/main" id="{18522541-46C3-5E82-5BA4-05E5A5D03CDC}"/>
              </a:ext>
            </a:extLst>
          </p:cNvPr>
          <p:cNvGrpSpPr/>
          <p:nvPr/>
        </p:nvGrpSpPr>
        <p:grpSpPr>
          <a:xfrm>
            <a:off x="6657100" y="2582788"/>
            <a:ext cx="962375" cy="1209225"/>
            <a:chOff x="3315050" y="3776475"/>
            <a:chExt cx="962375" cy="1209225"/>
          </a:xfrm>
        </p:grpSpPr>
        <p:sp>
          <p:nvSpPr>
            <p:cNvPr id="1622" name="Google Shape;1622;p68">
              <a:extLst>
                <a:ext uri="{FF2B5EF4-FFF2-40B4-BE49-F238E27FC236}">
                  <a16:creationId xmlns:a16="http://schemas.microsoft.com/office/drawing/2014/main" id="{C057B9AA-D058-A456-14BE-CBCAEAC13401}"/>
                </a:ext>
              </a:extLst>
            </p:cNvPr>
            <p:cNvSpPr/>
            <p:nvPr/>
          </p:nvSpPr>
          <p:spPr>
            <a:xfrm>
              <a:off x="3315050" y="4726325"/>
              <a:ext cx="962375" cy="259375"/>
            </a:xfrm>
            <a:custGeom>
              <a:avLst/>
              <a:gdLst/>
              <a:ahLst/>
              <a:cxnLst/>
              <a:rect l="l" t="t" r="r" b="b"/>
              <a:pathLst>
                <a:path w="38495" h="10375" extrusionOk="0">
                  <a:moveTo>
                    <a:pt x="19247" y="1"/>
                  </a:moveTo>
                  <a:cubicBezTo>
                    <a:pt x="14377" y="1"/>
                    <a:pt x="9907" y="501"/>
                    <a:pt x="6538" y="1301"/>
                  </a:cubicBezTo>
                  <a:cubicBezTo>
                    <a:pt x="2535" y="2235"/>
                    <a:pt x="0" y="3636"/>
                    <a:pt x="0" y="5204"/>
                  </a:cubicBezTo>
                  <a:cubicBezTo>
                    <a:pt x="0" y="6739"/>
                    <a:pt x="2535" y="8140"/>
                    <a:pt x="6538" y="9074"/>
                  </a:cubicBezTo>
                  <a:cubicBezTo>
                    <a:pt x="9907" y="9908"/>
                    <a:pt x="14377" y="10375"/>
                    <a:pt x="19247" y="10375"/>
                  </a:cubicBezTo>
                  <a:cubicBezTo>
                    <a:pt x="24117" y="10375"/>
                    <a:pt x="28587" y="9908"/>
                    <a:pt x="31956" y="9074"/>
                  </a:cubicBezTo>
                  <a:cubicBezTo>
                    <a:pt x="35992" y="8140"/>
                    <a:pt x="38494" y="6739"/>
                    <a:pt x="38494" y="5204"/>
                  </a:cubicBezTo>
                  <a:cubicBezTo>
                    <a:pt x="38494" y="3636"/>
                    <a:pt x="35992" y="2235"/>
                    <a:pt x="31956" y="1301"/>
                  </a:cubicBezTo>
                  <a:cubicBezTo>
                    <a:pt x="28587" y="501"/>
                    <a:pt x="24117" y="1"/>
                    <a:pt x="19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8">
              <a:extLst>
                <a:ext uri="{FF2B5EF4-FFF2-40B4-BE49-F238E27FC236}">
                  <a16:creationId xmlns:a16="http://schemas.microsoft.com/office/drawing/2014/main" id="{8C1A9D89-31D2-1AFE-5967-9B554C5B0160}"/>
                </a:ext>
              </a:extLst>
            </p:cNvPr>
            <p:cNvSpPr/>
            <p:nvPr/>
          </p:nvSpPr>
          <p:spPr>
            <a:xfrm>
              <a:off x="3478500" y="3776475"/>
              <a:ext cx="635475" cy="1209225"/>
            </a:xfrm>
            <a:custGeom>
              <a:avLst/>
              <a:gdLst/>
              <a:ahLst/>
              <a:cxnLst/>
              <a:rect l="l" t="t" r="r" b="b"/>
              <a:pathLst>
                <a:path w="25419" h="48369" extrusionOk="0">
                  <a:moveTo>
                    <a:pt x="12709" y="1"/>
                  </a:moveTo>
                  <a:cubicBezTo>
                    <a:pt x="5704" y="1"/>
                    <a:pt x="0" y="5705"/>
                    <a:pt x="0" y="12710"/>
                  </a:cubicBezTo>
                  <a:lnTo>
                    <a:pt x="0" y="47068"/>
                  </a:lnTo>
                  <a:cubicBezTo>
                    <a:pt x="3369" y="47902"/>
                    <a:pt x="7839" y="48369"/>
                    <a:pt x="12709" y="48369"/>
                  </a:cubicBezTo>
                  <a:cubicBezTo>
                    <a:pt x="17579" y="48369"/>
                    <a:pt x="22049" y="47902"/>
                    <a:pt x="25418" y="47068"/>
                  </a:cubicBezTo>
                  <a:lnTo>
                    <a:pt x="25418" y="12710"/>
                  </a:lnTo>
                  <a:cubicBezTo>
                    <a:pt x="25418" y="9207"/>
                    <a:pt x="24017" y="6038"/>
                    <a:pt x="21716" y="3737"/>
                  </a:cubicBezTo>
                  <a:cubicBezTo>
                    <a:pt x="19414" y="1435"/>
                    <a:pt x="16212" y="1"/>
                    <a:pt x="12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68">
              <a:extLst>
                <a:ext uri="{FF2B5EF4-FFF2-40B4-BE49-F238E27FC236}">
                  <a16:creationId xmlns:a16="http://schemas.microsoft.com/office/drawing/2014/main" id="{F684D57E-7D22-D34C-C890-E3401804F74B}"/>
                </a:ext>
              </a:extLst>
            </p:cNvPr>
            <p:cNvSpPr/>
            <p:nvPr/>
          </p:nvSpPr>
          <p:spPr>
            <a:xfrm>
              <a:off x="3621100" y="3942425"/>
              <a:ext cx="150950" cy="150975"/>
            </a:xfrm>
            <a:custGeom>
              <a:avLst/>
              <a:gdLst/>
              <a:ahLst/>
              <a:cxnLst/>
              <a:rect l="l" t="t" r="r" b="b"/>
              <a:pathLst>
                <a:path w="6038" h="6039" extrusionOk="0">
                  <a:moveTo>
                    <a:pt x="3036" y="1"/>
                  </a:moveTo>
                  <a:cubicBezTo>
                    <a:pt x="1368" y="1"/>
                    <a:pt x="0" y="1368"/>
                    <a:pt x="0" y="3036"/>
                  </a:cubicBezTo>
                  <a:cubicBezTo>
                    <a:pt x="0" y="4704"/>
                    <a:pt x="1368" y="6038"/>
                    <a:pt x="3036" y="6038"/>
                  </a:cubicBezTo>
                  <a:cubicBezTo>
                    <a:pt x="4703" y="6038"/>
                    <a:pt x="6038" y="4704"/>
                    <a:pt x="6038" y="3036"/>
                  </a:cubicBezTo>
                  <a:cubicBezTo>
                    <a:pt x="6038" y="1368"/>
                    <a:pt x="4703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8">
              <a:extLst>
                <a:ext uri="{FF2B5EF4-FFF2-40B4-BE49-F238E27FC236}">
                  <a16:creationId xmlns:a16="http://schemas.microsoft.com/office/drawing/2014/main" id="{31245E0D-2A48-34ED-C12C-4884FF3BAADB}"/>
                </a:ext>
              </a:extLst>
            </p:cNvPr>
            <p:cNvSpPr/>
            <p:nvPr/>
          </p:nvSpPr>
          <p:spPr>
            <a:xfrm>
              <a:off x="3656125" y="39766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35" y="3303"/>
                  </a:cubicBezTo>
                  <a:cubicBezTo>
                    <a:pt x="2535" y="3303"/>
                    <a:pt x="3269" y="2569"/>
                    <a:pt x="3269" y="1668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8">
              <a:extLst>
                <a:ext uri="{FF2B5EF4-FFF2-40B4-BE49-F238E27FC236}">
                  <a16:creationId xmlns:a16="http://schemas.microsoft.com/office/drawing/2014/main" id="{CF149BD5-0562-1206-DD7B-827BF564CFE4}"/>
                </a:ext>
              </a:extLst>
            </p:cNvPr>
            <p:cNvSpPr/>
            <p:nvPr/>
          </p:nvSpPr>
          <p:spPr>
            <a:xfrm>
              <a:off x="3825400" y="39424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1"/>
                  </a:moveTo>
                  <a:cubicBezTo>
                    <a:pt x="1368" y="1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8">
              <a:extLst>
                <a:ext uri="{FF2B5EF4-FFF2-40B4-BE49-F238E27FC236}">
                  <a16:creationId xmlns:a16="http://schemas.microsoft.com/office/drawing/2014/main" id="{CD92A603-1FFD-0702-0CE5-40F2DEB5E8F1}"/>
                </a:ext>
              </a:extLst>
            </p:cNvPr>
            <p:cNvSpPr/>
            <p:nvPr/>
          </p:nvSpPr>
          <p:spPr>
            <a:xfrm>
              <a:off x="3859600" y="39766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8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8">
              <a:extLst>
                <a:ext uri="{FF2B5EF4-FFF2-40B4-BE49-F238E27FC236}">
                  <a16:creationId xmlns:a16="http://schemas.microsoft.com/office/drawing/2014/main" id="{51E5F537-4728-CAD0-C58F-FC9F346A85A1}"/>
                </a:ext>
              </a:extLst>
            </p:cNvPr>
            <p:cNvSpPr/>
            <p:nvPr/>
          </p:nvSpPr>
          <p:spPr>
            <a:xfrm>
              <a:off x="3621100" y="4306025"/>
              <a:ext cx="151800" cy="150975"/>
            </a:xfrm>
            <a:custGeom>
              <a:avLst/>
              <a:gdLst/>
              <a:ahLst/>
              <a:cxnLst/>
              <a:rect l="l" t="t" r="r" b="b"/>
              <a:pathLst>
                <a:path w="6072" h="6039" extrusionOk="0">
                  <a:moveTo>
                    <a:pt x="3036" y="0"/>
                  </a:moveTo>
                  <a:cubicBezTo>
                    <a:pt x="1368" y="0"/>
                    <a:pt x="0" y="1335"/>
                    <a:pt x="0" y="3003"/>
                  </a:cubicBezTo>
                  <a:cubicBezTo>
                    <a:pt x="0" y="4670"/>
                    <a:pt x="1368" y="6038"/>
                    <a:pt x="3036" y="6038"/>
                  </a:cubicBezTo>
                  <a:cubicBezTo>
                    <a:pt x="4703" y="6038"/>
                    <a:pt x="6071" y="4670"/>
                    <a:pt x="6071" y="3003"/>
                  </a:cubicBezTo>
                  <a:cubicBezTo>
                    <a:pt x="6071" y="1335"/>
                    <a:pt x="4703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8">
              <a:extLst>
                <a:ext uri="{FF2B5EF4-FFF2-40B4-BE49-F238E27FC236}">
                  <a16:creationId xmlns:a16="http://schemas.microsoft.com/office/drawing/2014/main" id="{90BE79F3-FC1D-3046-BD68-365A7B17B1C1}"/>
                </a:ext>
              </a:extLst>
            </p:cNvPr>
            <p:cNvSpPr/>
            <p:nvPr/>
          </p:nvSpPr>
          <p:spPr>
            <a:xfrm>
              <a:off x="3656125" y="43402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35" y="3302"/>
                  </a:cubicBezTo>
                  <a:cubicBezTo>
                    <a:pt x="2535" y="3302"/>
                    <a:pt x="3269" y="2535"/>
                    <a:pt x="3269" y="1635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8">
              <a:extLst>
                <a:ext uri="{FF2B5EF4-FFF2-40B4-BE49-F238E27FC236}">
                  <a16:creationId xmlns:a16="http://schemas.microsoft.com/office/drawing/2014/main" id="{1C54ED13-5802-67EB-8D29-2386E3B8AB9F}"/>
                </a:ext>
              </a:extLst>
            </p:cNvPr>
            <p:cNvSpPr/>
            <p:nvPr/>
          </p:nvSpPr>
          <p:spPr>
            <a:xfrm>
              <a:off x="3825400" y="43060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0"/>
                  </a:moveTo>
                  <a:cubicBezTo>
                    <a:pt x="1368" y="0"/>
                    <a:pt x="1" y="1335"/>
                    <a:pt x="1" y="3003"/>
                  </a:cubicBezTo>
                  <a:cubicBezTo>
                    <a:pt x="1" y="4670"/>
                    <a:pt x="1368" y="6038"/>
                    <a:pt x="3036" y="6038"/>
                  </a:cubicBezTo>
                  <a:cubicBezTo>
                    <a:pt x="4704" y="6038"/>
                    <a:pt x="6038" y="4670"/>
                    <a:pt x="6038" y="3003"/>
                  </a:cubicBezTo>
                  <a:cubicBezTo>
                    <a:pt x="6038" y="1335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8">
              <a:extLst>
                <a:ext uri="{FF2B5EF4-FFF2-40B4-BE49-F238E27FC236}">
                  <a16:creationId xmlns:a16="http://schemas.microsoft.com/office/drawing/2014/main" id="{181FF66C-737D-276B-8748-F3663B5EA8D0}"/>
                </a:ext>
              </a:extLst>
            </p:cNvPr>
            <p:cNvSpPr/>
            <p:nvPr/>
          </p:nvSpPr>
          <p:spPr>
            <a:xfrm>
              <a:off x="3859600" y="43402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68" y="3302"/>
                  </a:cubicBezTo>
                  <a:cubicBezTo>
                    <a:pt x="2569" y="3302"/>
                    <a:pt x="3303" y="2535"/>
                    <a:pt x="3303" y="1635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8">
              <a:extLst>
                <a:ext uri="{FF2B5EF4-FFF2-40B4-BE49-F238E27FC236}">
                  <a16:creationId xmlns:a16="http://schemas.microsoft.com/office/drawing/2014/main" id="{02F2C3FF-E897-767B-8CB2-7565471D0B9C}"/>
                </a:ext>
              </a:extLst>
            </p:cNvPr>
            <p:cNvSpPr/>
            <p:nvPr/>
          </p:nvSpPr>
          <p:spPr>
            <a:xfrm>
              <a:off x="3825400" y="4123400"/>
              <a:ext cx="150975" cy="150950"/>
            </a:xfrm>
            <a:custGeom>
              <a:avLst/>
              <a:gdLst/>
              <a:ahLst/>
              <a:cxnLst/>
              <a:rect l="l" t="t" r="r" b="b"/>
              <a:pathLst>
                <a:path w="6039" h="6038" extrusionOk="0">
                  <a:moveTo>
                    <a:pt x="3036" y="0"/>
                  </a:moveTo>
                  <a:cubicBezTo>
                    <a:pt x="1368" y="0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8">
              <a:extLst>
                <a:ext uri="{FF2B5EF4-FFF2-40B4-BE49-F238E27FC236}">
                  <a16:creationId xmlns:a16="http://schemas.microsoft.com/office/drawing/2014/main" id="{03A8BEDD-D08C-2790-E868-F55D9D8D2A06}"/>
                </a:ext>
              </a:extLst>
            </p:cNvPr>
            <p:cNvSpPr/>
            <p:nvPr/>
          </p:nvSpPr>
          <p:spPr>
            <a:xfrm>
              <a:off x="3859600" y="4157575"/>
              <a:ext cx="82575" cy="82600"/>
            </a:xfrm>
            <a:custGeom>
              <a:avLst/>
              <a:gdLst/>
              <a:ahLst/>
              <a:cxnLst/>
              <a:rect l="l" t="t" r="r" b="b"/>
              <a:pathLst>
                <a:path w="3303" h="3304" extrusionOk="0">
                  <a:moveTo>
                    <a:pt x="1668" y="1"/>
                  </a:moveTo>
                  <a:cubicBezTo>
                    <a:pt x="734" y="1"/>
                    <a:pt x="0" y="768"/>
                    <a:pt x="0" y="1669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9"/>
                  </a:cubicBezTo>
                  <a:cubicBezTo>
                    <a:pt x="3303" y="768"/>
                    <a:pt x="2569" y="1"/>
                    <a:pt x="1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8">
              <a:extLst>
                <a:ext uri="{FF2B5EF4-FFF2-40B4-BE49-F238E27FC236}">
                  <a16:creationId xmlns:a16="http://schemas.microsoft.com/office/drawing/2014/main" id="{CF6E765F-692D-24DC-CF98-0CC0C841B0A7}"/>
                </a:ext>
              </a:extLst>
            </p:cNvPr>
            <p:cNvSpPr/>
            <p:nvPr/>
          </p:nvSpPr>
          <p:spPr>
            <a:xfrm>
              <a:off x="3632775" y="4134225"/>
              <a:ext cx="127600" cy="130125"/>
            </a:xfrm>
            <a:custGeom>
              <a:avLst/>
              <a:gdLst/>
              <a:ahLst/>
              <a:cxnLst/>
              <a:rect l="l" t="t" r="r" b="b"/>
              <a:pathLst>
                <a:path w="5104" h="5205" extrusionOk="0">
                  <a:moveTo>
                    <a:pt x="1101" y="1"/>
                  </a:moveTo>
                  <a:lnTo>
                    <a:pt x="0" y="1068"/>
                  </a:lnTo>
                  <a:lnTo>
                    <a:pt x="4036" y="5205"/>
                  </a:lnTo>
                  <a:lnTo>
                    <a:pt x="5104" y="4137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8">
              <a:extLst>
                <a:ext uri="{FF2B5EF4-FFF2-40B4-BE49-F238E27FC236}">
                  <a16:creationId xmlns:a16="http://schemas.microsoft.com/office/drawing/2014/main" id="{9409B413-92DD-4BA8-B2B8-E9C3422260EB}"/>
                </a:ext>
              </a:extLst>
            </p:cNvPr>
            <p:cNvSpPr/>
            <p:nvPr/>
          </p:nvSpPr>
          <p:spPr>
            <a:xfrm>
              <a:off x="3631100" y="4136725"/>
              <a:ext cx="131775" cy="125125"/>
            </a:xfrm>
            <a:custGeom>
              <a:avLst/>
              <a:gdLst/>
              <a:ahLst/>
              <a:cxnLst/>
              <a:rect l="l" t="t" r="r" b="b"/>
              <a:pathLst>
                <a:path w="5271" h="5005" extrusionOk="0">
                  <a:moveTo>
                    <a:pt x="4237" y="1"/>
                  </a:moveTo>
                  <a:lnTo>
                    <a:pt x="0" y="3904"/>
                  </a:lnTo>
                  <a:lnTo>
                    <a:pt x="1034" y="5005"/>
                  </a:lnTo>
                  <a:lnTo>
                    <a:pt x="5271" y="1102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8">
              <a:extLst>
                <a:ext uri="{FF2B5EF4-FFF2-40B4-BE49-F238E27FC236}">
                  <a16:creationId xmlns:a16="http://schemas.microsoft.com/office/drawing/2014/main" id="{7425F69E-C6C7-5A88-8499-B1A7E379283C}"/>
                </a:ext>
              </a:extLst>
            </p:cNvPr>
            <p:cNvSpPr/>
            <p:nvPr/>
          </p:nvSpPr>
          <p:spPr>
            <a:xfrm>
              <a:off x="3621100" y="4381075"/>
              <a:ext cx="151800" cy="75925"/>
            </a:xfrm>
            <a:custGeom>
              <a:avLst/>
              <a:gdLst/>
              <a:ahLst/>
              <a:cxnLst/>
              <a:rect l="l" t="t" r="r" b="b"/>
              <a:pathLst>
                <a:path w="6072" h="3037" extrusionOk="0">
                  <a:moveTo>
                    <a:pt x="0" y="1"/>
                  </a:moveTo>
                  <a:cubicBezTo>
                    <a:pt x="0" y="1668"/>
                    <a:pt x="1368" y="3036"/>
                    <a:pt x="3036" y="3036"/>
                  </a:cubicBezTo>
                  <a:cubicBezTo>
                    <a:pt x="4703" y="3036"/>
                    <a:pt x="6071" y="1668"/>
                    <a:pt x="6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8">
              <a:extLst>
                <a:ext uri="{FF2B5EF4-FFF2-40B4-BE49-F238E27FC236}">
                  <a16:creationId xmlns:a16="http://schemas.microsoft.com/office/drawing/2014/main" id="{171FB5F4-BBC9-0EE1-BAE4-CD0361D3070B}"/>
                </a:ext>
              </a:extLst>
            </p:cNvPr>
            <p:cNvSpPr/>
            <p:nvPr/>
          </p:nvSpPr>
          <p:spPr>
            <a:xfrm>
              <a:off x="3825400" y="4381075"/>
              <a:ext cx="150975" cy="75925"/>
            </a:xfrm>
            <a:custGeom>
              <a:avLst/>
              <a:gdLst/>
              <a:ahLst/>
              <a:cxnLst/>
              <a:rect l="l" t="t" r="r" b="b"/>
              <a:pathLst>
                <a:path w="6039" h="3037" extrusionOk="0">
                  <a:moveTo>
                    <a:pt x="1" y="1"/>
                  </a:moveTo>
                  <a:cubicBezTo>
                    <a:pt x="1" y="1668"/>
                    <a:pt x="1368" y="3036"/>
                    <a:pt x="3036" y="3036"/>
                  </a:cubicBezTo>
                  <a:cubicBezTo>
                    <a:pt x="4704" y="3036"/>
                    <a:pt x="6038" y="1668"/>
                    <a:pt x="6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8">
              <a:extLst>
                <a:ext uri="{FF2B5EF4-FFF2-40B4-BE49-F238E27FC236}">
                  <a16:creationId xmlns:a16="http://schemas.microsoft.com/office/drawing/2014/main" id="{3B06285B-70DE-41A3-00B3-BC14D6CE2A14}"/>
                </a:ext>
              </a:extLst>
            </p:cNvPr>
            <p:cNvSpPr/>
            <p:nvPr/>
          </p:nvSpPr>
          <p:spPr>
            <a:xfrm>
              <a:off x="3509350" y="4444675"/>
              <a:ext cx="567100" cy="220800"/>
            </a:xfrm>
            <a:custGeom>
              <a:avLst/>
              <a:gdLst/>
              <a:ahLst/>
              <a:cxnLst/>
              <a:rect l="l" t="t" r="r" b="b"/>
              <a:pathLst>
                <a:path w="22684" h="8832" extrusionOk="0">
                  <a:moveTo>
                    <a:pt x="2125" y="0"/>
                  </a:moveTo>
                  <a:cubicBezTo>
                    <a:pt x="1826" y="0"/>
                    <a:pt x="1521" y="72"/>
                    <a:pt x="1234" y="225"/>
                  </a:cubicBezTo>
                  <a:cubicBezTo>
                    <a:pt x="334" y="726"/>
                    <a:pt x="0" y="1860"/>
                    <a:pt x="501" y="2794"/>
                  </a:cubicBezTo>
                  <a:cubicBezTo>
                    <a:pt x="634" y="3027"/>
                    <a:pt x="3836" y="8831"/>
                    <a:pt x="11475" y="8831"/>
                  </a:cubicBezTo>
                  <a:cubicBezTo>
                    <a:pt x="19147" y="8831"/>
                    <a:pt x="22116" y="2961"/>
                    <a:pt x="22216" y="2727"/>
                  </a:cubicBezTo>
                  <a:cubicBezTo>
                    <a:pt x="22683" y="1793"/>
                    <a:pt x="22283" y="692"/>
                    <a:pt x="21382" y="225"/>
                  </a:cubicBezTo>
                  <a:cubicBezTo>
                    <a:pt x="21108" y="88"/>
                    <a:pt x="20816" y="23"/>
                    <a:pt x="20529" y="23"/>
                  </a:cubicBezTo>
                  <a:cubicBezTo>
                    <a:pt x="19839" y="23"/>
                    <a:pt x="19177" y="400"/>
                    <a:pt x="18847" y="1059"/>
                  </a:cubicBezTo>
                  <a:cubicBezTo>
                    <a:pt x="18780" y="1193"/>
                    <a:pt x="16746" y="5062"/>
                    <a:pt x="11475" y="5062"/>
                  </a:cubicBezTo>
                  <a:cubicBezTo>
                    <a:pt x="6138" y="5062"/>
                    <a:pt x="3903" y="1159"/>
                    <a:pt x="3770" y="992"/>
                  </a:cubicBezTo>
                  <a:cubicBezTo>
                    <a:pt x="3446" y="368"/>
                    <a:pt x="2801" y="0"/>
                    <a:pt x="2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8">
              <a:extLst>
                <a:ext uri="{FF2B5EF4-FFF2-40B4-BE49-F238E27FC236}">
                  <a16:creationId xmlns:a16="http://schemas.microsoft.com/office/drawing/2014/main" id="{EA595BF5-7BC3-0014-A514-328BABA421B4}"/>
                </a:ext>
              </a:extLst>
            </p:cNvPr>
            <p:cNvSpPr/>
            <p:nvPr/>
          </p:nvSpPr>
          <p:spPr>
            <a:xfrm>
              <a:off x="3541875" y="4467200"/>
              <a:ext cx="498700" cy="166575"/>
            </a:xfrm>
            <a:custGeom>
              <a:avLst/>
              <a:gdLst/>
              <a:ahLst/>
              <a:cxnLst/>
              <a:rect l="l" t="t" r="r" b="b"/>
              <a:pathLst>
                <a:path w="19948" h="6663" extrusionOk="0">
                  <a:moveTo>
                    <a:pt x="701" y="1"/>
                  </a:moveTo>
                  <a:cubicBezTo>
                    <a:pt x="611" y="1"/>
                    <a:pt x="520" y="20"/>
                    <a:pt x="434" y="58"/>
                  </a:cubicBezTo>
                  <a:cubicBezTo>
                    <a:pt x="134" y="225"/>
                    <a:pt x="0" y="592"/>
                    <a:pt x="134" y="892"/>
                  </a:cubicBezTo>
                  <a:cubicBezTo>
                    <a:pt x="267" y="1126"/>
                    <a:pt x="3002" y="6663"/>
                    <a:pt x="10174" y="6663"/>
                  </a:cubicBezTo>
                  <a:cubicBezTo>
                    <a:pt x="17079" y="6663"/>
                    <a:pt x="19681" y="1492"/>
                    <a:pt x="19781" y="1259"/>
                  </a:cubicBezTo>
                  <a:cubicBezTo>
                    <a:pt x="19948" y="959"/>
                    <a:pt x="19814" y="592"/>
                    <a:pt x="19514" y="425"/>
                  </a:cubicBezTo>
                  <a:cubicBezTo>
                    <a:pt x="19425" y="375"/>
                    <a:pt x="19327" y="352"/>
                    <a:pt x="19229" y="352"/>
                  </a:cubicBezTo>
                  <a:cubicBezTo>
                    <a:pt x="18999" y="352"/>
                    <a:pt x="18774" y="481"/>
                    <a:pt x="18680" y="692"/>
                  </a:cubicBezTo>
                  <a:cubicBezTo>
                    <a:pt x="18580" y="892"/>
                    <a:pt x="16278" y="5429"/>
                    <a:pt x="10174" y="5429"/>
                  </a:cubicBezTo>
                  <a:cubicBezTo>
                    <a:pt x="3836" y="5429"/>
                    <a:pt x="1368" y="558"/>
                    <a:pt x="1268" y="358"/>
                  </a:cubicBezTo>
                  <a:cubicBezTo>
                    <a:pt x="1149" y="120"/>
                    <a:pt x="92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8">
              <a:extLst>
                <a:ext uri="{FF2B5EF4-FFF2-40B4-BE49-F238E27FC236}">
                  <a16:creationId xmlns:a16="http://schemas.microsoft.com/office/drawing/2014/main" id="{2DE1AE8D-9748-B59B-2CDB-15E27FC5DE3C}"/>
                </a:ext>
              </a:extLst>
            </p:cNvPr>
            <p:cNvSpPr/>
            <p:nvPr/>
          </p:nvSpPr>
          <p:spPr>
            <a:xfrm>
              <a:off x="3478500" y="4606250"/>
              <a:ext cx="75900" cy="132600"/>
            </a:xfrm>
            <a:custGeom>
              <a:avLst/>
              <a:gdLst/>
              <a:ahLst/>
              <a:cxnLst/>
              <a:rect l="l" t="t" r="r" b="b"/>
              <a:pathLst>
                <a:path w="3036" h="5304" extrusionOk="0">
                  <a:moveTo>
                    <a:pt x="0" y="0"/>
                  </a:moveTo>
                  <a:lnTo>
                    <a:pt x="0" y="5271"/>
                  </a:lnTo>
                  <a:cubicBezTo>
                    <a:pt x="133" y="5304"/>
                    <a:pt x="234" y="5304"/>
                    <a:pt x="367" y="5304"/>
                  </a:cubicBezTo>
                  <a:cubicBezTo>
                    <a:pt x="1835" y="5304"/>
                    <a:pt x="3036" y="4103"/>
                    <a:pt x="3036" y="2635"/>
                  </a:cubicBezTo>
                  <a:cubicBezTo>
                    <a:pt x="3036" y="1168"/>
                    <a:pt x="1835" y="0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8">
              <a:extLst>
                <a:ext uri="{FF2B5EF4-FFF2-40B4-BE49-F238E27FC236}">
                  <a16:creationId xmlns:a16="http://schemas.microsoft.com/office/drawing/2014/main" id="{87B903C3-D3D2-D5D4-3A64-59F6E38C12A6}"/>
                </a:ext>
              </a:extLst>
            </p:cNvPr>
            <p:cNvSpPr/>
            <p:nvPr/>
          </p:nvSpPr>
          <p:spPr>
            <a:xfrm>
              <a:off x="4047225" y="4627925"/>
              <a:ext cx="66750" cy="132625"/>
            </a:xfrm>
            <a:custGeom>
              <a:avLst/>
              <a:gdLst/>
              <a:ahLst/>
              <a:cxnLst/>
              <a:rect l="l" t="t" r="r" b="b"/>
              <a:pathLst>
                <a:path w="2670" h="5305" extrusionOk="0">
                  <a:moveTo>
                    <a:pt x="2669" y="0"/>
                  </a:moveTo>
                  <a:cubicBezTo>
                    <a:pt x="1201" y="0"/>
                    <a:pt x="1" y="1168"/>
                    <a:pt x="1" y="2636"/>
                  </a:cubicBezTo>
                  <a:cubicBezTo>
                    <a:pt x="1" y="4103"/>
                    <a:pt x="1201" y="5304"/>
                    <a:pt x="2669" y="5304"/>
                  </a:cubicBezTo>
                  <a:lnTo>
                    <a:pt x="2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EB9DEBA-DE3E-5DA7-8EE3-BF46F79E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7975" y="882076"/>
            <a:ext cx="6082758" cy="38017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CE04DE-03A0-EF07-3B90-73A34300F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926" y="117026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8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p97"/>
          <p:cNvSpPr/>
          <p:nvPr/>
        </p:nvSpPr>
        <p:spPr>
          <a:xfrm flipH="1">
            <a:off x="1813163" y="527137"/>
            <a:ext cx="1581900" cy="158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97"/>
          <p:cNvSpPr txBox="1">
            <a:spLocks noGrp="1"/>
          </p:cNvSpPr>
          <p:nvPr>
            <p:ph type="title"/>
          </p:nvPr>
        </p:nvSpPr>
        <p:spPr>
          <a:xfrm>
            <a:off x="713213" y="2203383"/>
            <a:ext cx="3781800" cy="16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</a:t>
            </a:r>
            <a:r>
              <a:rPr lang="en" dirty="0"/>
              <a:t>ode 2</a:t>
            </a:r>
            <a:br>
              <a:rPr lang="en" dirty="0"/>
            </a:br>
            <a:r>
              <a:rPr lang="en" dirty="0">
                <a:solidFill>
                  <a:schemeClr val="dk2"/>
                </a:solidFill>
              </a:rPr>
              <a:t>(all pages)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912" name="Google Shape;2912;p97"/>
          <p:cNvSpPr txBox="1">
            <a:spLocks noGrp="1"/>
          </p:cNvSpPr>
          <p:nvPr>
            <p:ph type="title" idx="2"/>
          </p:nvPr>
        </p:nvSpPr>
        <p:spPr>
          <a:xfrm flipH="1">
            <a:off x="1851863" y="784687"/>
            <a:ext cx="15045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3" name="Google Shape;2913;p97"/>
          <p:cNvSpPr txBox="1">
            <a:spLocks noGrp="1"/>
          </p:cNvSpPr>
          <p:nvPr>
            <p:ph type="subTitle" idx="1"/>
          </p:nvPr>
        </p:nvSpPr>
        <p:spPr>
          <a:xfrm>
            <a:off x="765563" y="3845983"/>
            <a:ext cx="3677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in case you need it</a:t>
            </a:r>
            <a:endParaRPr/>
          </a:p>
        </p:txBody>
      </p:sp>
      <p:sp>
        <p:nvSpPr>
          <p:cNvPr id="2914" name="Google Shape;2914;p97"/>
          <p:cNvSpPr/>
          <p:nvPr/>
        </p:nvSpPr>
        <p:spPr>
          <a:xfrm>
            <a:off x="8178350" y="483300"/>
            <a:ext cx="56500" cy="54375"/>
          </a:xfrm>
          <a:custGeom>
            <a:avLst/>
            <a:gdLst/>
            <a:ahLst/>
            <a:cxnLst/>
            <a:rect l="l" t="t" r="r" b="b"/>
            <a:pathLst>
              <a:path w="2260" h="2175" extrusionOk="0">
                <a:moveTo>
                  <a:pt x="1173" y="1"/>
                </a:moveTo>
                <a:cubicBezTo>
                  <a:pt x="733" y="1"/>
                  <a:pt x="336" y="265"/>
                  <a:pt x="168" y="672"/>
                </a:cubicBezTo>
                <a:cubicBezTo>
                  <a:pt x="0" y="1078"/>
                  <a:pt x="93" y="1546"/>
                  <a:pt x="404" y="1856"/>
                </a:cubicBezTo>
                <a:cubicBezTo>
                  <a:pt x="612" y="2064"/>
                  <a:pt x="890" y="2174"/>
                  <a:pt x="1173" y="2174"/>
                </a:cubicBezTo>
                <a:cubicBezTo>
                  <a:pt x="1313" y="2174"/>
                  <a:pt x="1454" y="2147"/>
                  <a:pt x="1588" y="2091"/>
                </a:cubicBezTo>
                <a:cubicBezTo>
                  <a:pt x="1995" y="1924"/>
                  <a:pt x="2259" y="1527"/>
                  <a:pt x="2259" y="1087"/>
                </a:cubicBezTo>
                <a:cubicBezTo>
                  <a:pt x="2259" y="487"/>
                  <a:pt x="1773" y="1"/>
                  <a:pt x="11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5" name="Google Shape;2915;p97"/>
          <p:cNvGrpSpPr/>
          <p:nvPr/>
        </p:nvGrpSpPr>
        <p:grpSpPr>
          <a:xfrm>
            <a:off x="7636662" y="1463827"/>
            <a:ext cx="635832" cy="1314160"/>
            <a:chOff x="7636662" y="1463827"/>
            <a:chExt cx="635832" cy="1314160"/>
          </a:xfrm>
        </p:grpSpPr>
        <p:sp>
          <p:nvSpPr>
            <p:cNvPr id="2916" name="Google Shape;2916;p97"/>
            <p:cNvSpPr/>
            <p:nvPr/>
          </p:nvSpPr>
          <p:spPr>
            <a:xfrm rot="4598680">
              <a:off x="8103165" y="2601336"/>
              <a:ext cx="128606" cy="185358"/>
            </a:xfrm>
            <a:custGeom>
              <a:avLst/>
              <a:gdLst/>
              <a:ahLst/>
              <a:cxnLst/>
              <a:rect l="l" t="t" r="r" b="b"/>
              <a:pathLst>
                <a:path w="5144" h="7414" extrusionOk="0">
                  <a:moveTo>
                    <a:pt x="3149" y="0"/>
                  </a:moveTo>
                  <a:cubicBezTo>
                    <a:pt x="2382" y="0"/>
                    <a:pt x="1672" y="499"/>
                    <a:pt x="1440" y="1272"/>
                  </a:cubicBezTo>
                  <a:lnTo>
                    <a:pt x="285" y="5114"/>
                  </a:lnTo>
                  <a:cubicBezTo>
                    <a:pt x="1" y="6058"/>
                    <a:pt x="536" y="7053"/>
                    <a:pt x="1480" y="7338"/>
                  </a:cubicBezTo>
                  <a:cubicBezTo>
                    <a:pt x="1651" y="7389"/>
                    <a:pt x="1825" y="7414"/>
                    <a:pt x="1995" y="7414"/>
                  </a:cubicBezTo>
                  <a:cubicBezTo>
                    <a:pt x="2763" y="7414"/>
                    <a:pt x="3472" y="6915"/>
                    <a:pt x="3705" y="6142"/>
                  </a:cubicBezTo>
                  <a:lnTo>
                    <a:pt x="4860" y="2301"/>
                  </a:lnTo>
                  <a:cubicBezTo>
                    <a:pt x="5143" y="1356"/>
                    <a:pt x="4607" y="361"/>
                    <a:pt x="3664" y="76"/>
                  </a:cubicBezTo>
                  <a:cubicBezTo>
                    <a:pt x="3492" y="25"/>
                    <a:pt x="3320" y="0"/>
                    <a:pt x="3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7" name="Google Shape;2917;p97"/>
            <p:cNvGrpSpPr/>
            <p:nvPr/>
          </p:nvGrpSpPr>
          <p:grpSpPr>
            <a:xfrm>
              <a:off x="7636662" y="1463827"/>
              <a:ext cx="210309" cy="210309"/>
              <a:chOff x="4064575" y="4897325"/>
              <a:chExt cx="119000" cy="119000"/>
            </a:xfrm>
          </p:grpSpPr>
          <p:sp>
            <p:nvSpPr>
              <p:cNvPr id="2918" name="Google Shape;2918;p97"/>
              <p:cNvSpPr/>
              <p:nvPr/>
            </p:nvSpPr>
            <p:spPr>
              <a:xfrm>
                <a:off x="4116625" y="4897325"/>
                <a:ext cx="14875" cy="11900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760" extrusionOk="0">
                    <a:moveTo>
                      <a:pt x="298" y="0"/>
                    </a:moveTo>
                    <a:cubicBezTo>
                      <a:pt x="133" y="0"/>
                      <a:pt x="0" y="1065"/>
                      <a:pt x="0" y="2380"/>
                    </a:cubicBezTo>
                    <a:cubicBezTo>
                      <a:pt x="0" y="3694"/>
                      <a:pt x="133" y="4759"/>
                      <a:pt x="298" y="4759"/>
                    </a:cubicBezTo>
                    <a:cubicBezTo>
                      <a:pt x="462" y="4759"/>
                      <a:pt x="594" y="3694"/>
                      <a:pt x="594" y="2380"/>
                    </a:cubicBezTo>
                    <a:cubicBezTo>
                      <a:pt x="594" y="1066"/>
                      <a:pt x="462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97"/>
              <p:cNvSpPr/>
              <p:nvPr/>
            </p:nvSpPr>
            <p:spPr>
              <a:xfrm>
                <a:off x="4064575" y="4949375"/>
                <a:ext cx="11900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95" extrusionOk="0">
                    <a:moveTo>
                      <a:pt x="2380" y="0"/>
                    </a:moveTo>
                    <a:cubicBezTo>
                      <a:pt x="1066" y="0"/>
                      <a:pt x="0" y="134"/>
                      <a:pt x="0" y="298"/>
                    </a:cubicBezTo>
                    <a:cubicBezTo>
                      <a:pt x="0" y="462"/>
                      <a:pt x="1066" y="594"/>
                      <a:pt x="2380" y="594"/>
                    </a:cubicBezTo>
                    <a:cubicBezTo>
                      <a:pt x="3694" y="594"/>
                      <a:pt x="4759" y="461"/>
                      <a:pt x="4759" y="298"/>
                    </a:cubicBezTo>
                    <a:cubicBezTo>
                      <a:pt x="4759" y="134"/>
                      <a:pt x="3694" y="0"/>
                      <a:pt x="2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97"/>
              <p:cNvSpPr/>
              <p:nvPr/>
            </p:nvSpPr>
            <p:spPr>
              <a:xfrm>
                <a:off x="4079100" y="4914400"/>
                <a:ext cx="89950" cy="848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3392" extrusionOk="0">
                    <a:moveTo>
                      <a:pt x="3442" y="1"/>
                    </a:moveTo>
                    <a:cubicBezTo>
                      <a:pt x="3234" y="1"/>
                      <a:pt x="2447" y="628"/>
                      <a:pt x="1589" y="1487"/>
                    </a:cubicBezTo>
                    <a:cubicBezTo>
                      <a:pt x="659" y="2415"/>
                      <a:pt x="0" y="3263"/>
                      <a:pt x="116" y="3378"/>
                    </a:cubicBezTo>
                    <a:cubicBezTo>
                      <a:pt x="125" y="3388"/>
                      <a:pt x="138" y="3392"/>
                      <a:pt x="156" y="3392"/>
                    </a:cubicBezTo>
                    <a:cubicBezTo>
                      <a:pt x="363" y="3392"/>
                      <a:pt x="1151" y="2764"/>
                      <a:pt x="2009" y="1907"/>
                    </a:cubicBezTo>
                    <a:cubicBezTo>
                      <a:pt x="2937" y="977"/>
                      <a:pt x="3598" y="130"/>
                      <a:pt x="3482" y="14"/>
                    </a:cubicBezTo>
                    <a:cubicBezTo>
                      <a:pt x="3473" y="5"/>
                      <a:pt x="3459" y="1"/>
                      <a:pt x="3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97"/>
              <p:cNvSpPr/>
              <p:nvPr/>
            </p:nvSpPr>
            <p:spPr>
              <a:xfrm>
                <a:off x="4079100" y="4914400"/>
                <a:ext cx="89950" cy="848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3392" extrusionOk="0">
                    <a:moveTo>
                      <a:pt x="155" y="1"/>
                    </a:moveTo>
                    <a:cubicBezTo>
                      <a:pt x="138" y="1"/>
                      <a:pt x="125" y="5"/>
                      <a:pt x="116" y="14"/>
                    </a:cubicBezTo>
                    <a:cubicBezTo>
                      <a:pt x="0" y="130"/>
                      <a:pt x="659" y="977"/>
                      <a:pt x="1589" y="1907"/>
                    </a:cubicBezTo>
                    <a:cubicBezTo>
                      <a:pt x="2446" y="2764"/>
                      <a:pt x="3234" y="3392"/>
                      <a:pt x="3442" y="3392"/>
                    </a:cubicBezTo>
                    <a:cubicBezTo>
                      <a:pt x="3459" y="3392"/>
                      <a:pt x="3473" y="3388"/>
                      <a:pt x="3482" y="3378"/>
                    </a:cubicBezTo>
                    <a:cubicBezTo>
                      <a:pt x="3598" y="3263"/>
                      <a:pt x="2939" y="2416"/>
                      <a:pt x="2009" y="1487"/>
                    </a:cubicBezTo>
                    <a:cubicBezTo>
                      <a:pt x="1151" y="628"/>
                      <a:pt x="362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22" name="Google Shape;2922;p97"/>
          <p:cNvGrpSpPr/>
          <p:nvPr/>
        </p:nvGrpSpPr>
        <p:grpSpPr>
          <a:xfrm>
            <a:off x="5046400" y="3225925"/>
            <a:ext cx="459425" cy="1330673"/>
            <a:chOff x="5046400" y="3225925"/>
            <a:chExt cx="459425" cy="1330673"/>
          </a:xfrm>
        </p:grpSpPr>
        <p:sp>
          <p:nvSpPr>
            <p:cNvPr id="2923" name="Google Shape;2923;p97"/>
            <p:cNvSpPr/>
            <p:nvPr/>
          </p:nvSpPr>
          <p:spPr>
            <a:xfrm>
              <a:off x="5327400" y="3225925"/>
              <a:ext cx="178425" cy="152325"/>
            </a:xfrm>
            <a:custGeom>
              <a:avLst/>
              <a:gdLst/>
              <a:ahLst/>
              <a:cxnLst/>
              <a:rect l="l" t="t" r="r" b="b"/>
              <a:pathLst>
                <a:path w="7137" h="6093" extrusionOk="0">
                  <a:moveTo>
                    <a:pt x="2010" y="0"/>
                  </a:moveTo>
                  <a:cubicBezTo>
                    <a:pt x="1490" y="0"/>
                    <a:pt x="973" y="227"/>
                    <a:pt x="620" y="663"/>
                  </a:cubicBezTo>
                  <a:cubicBezTo>
                    <a:pt x="1" y="1430"/>
                    <a:pt x="119" y="2554"/>
                    <a:pt x="887" y="3173"/>
                  </a:cubicBezTo>
                  <a:lnTo>
                    <a:pt x="4006" y="5696"/>
                  </a:lnTo>
                  <a:cubicBezTo>
                    <a:pt x="4337" y="5963"/>
                    <a:pt x="4734" y="6092"/>
                    <a:pt x="5128" y="6092"/>
                  </a:cubicBezTo>
                  <a:cubicBezTo>
                    <a:pt x="5649" y="6092"/>
                    <a:pt x="6165" y="5866"/>
                    <a:pt x="6517" y="5429"/>
                  </a:cubicBezTo>
                  <a:cubicBezTo>
                    <a:pt x="7136" y="4663"/>
                    <a:pt x="7018" y="3539"/>
                    <a:pt x="6252" y="2919"/>
                  </a:cubicBezTo>
                  <a:lnTo>
                    <a:pt x="3131" y="398"/>
                  </a:lnTo>
                  <a:cubicBezTo>
                    <a:pt x="2801" y="130"/>
                    <a:pt x="2404" y="0"/>
                    <a:pt x="2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4" name="Google Shape;2924;p97"/>
            <p:cNvGrpSpPr/>
            <p:nvPr/>
          </p:nvGrpSpPr>
          <p:grpSpPr>
            <a:xfrm>
              <a:off x="5046400" y="4346289"/>
              <a:ext cx="210309" cy="210309"/>
              <a:chOff x="4064575" y="4897325"/>
              <a:chExt cx="119000" cy="119000"/>
            </a:xfrm>
          </p:grpSpPr>
          <p:sp>
            <p:nvSpPr>
              <p:cNvPr id="2925" name="Google Shape;2925;p97"/>
              <p:cNvSpPr/>
              <p:nvPr/>
            </p:nvSpPr>
            <p:spPr>
              <a:xfrm>
                <a:off x="4116625" y="4897325"/>
                <a:ext cx="14875" cy="11900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4760" extrusionOk="0">
                    <a:moveTo>
                      <a:pt x="298" y="0"/>
                    </a:moveTo>
                    <a:cubicBezTo>
                      <a:pt x="133" y="0"/>
                      <a:pt x="0" y="1065"/>
                      <a:pt x="0" y="2380"/>
                    </a:cubicBezTo>
                    <a:cubicBezTo>
                      <a:pt x="0" y="3694"/>
                      <a:pt x="133" y="4759"/>
                      <a:pt x="298" y="4759"/>
                    </a:cubicBezTo>
                    <a:cubicBezTo>
                      <a:pt x="462" y="4759"/>
                      <a:pt x="594" y="3694"/>
                      <a:pt x="594" y="2380"/>
                    </a:cubicBezTo>
                    <a:cubicBezTo>
                      <a:pt x="594" y="1066"/>
                      <a:pt x="462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97"/>
              <p:cNvSpPr/>
              <p:nvPr/>
            </p:nvSpPr>
            <p:spPr>
              <a:xfrm>
                <a:off x="4064575" y="4949375"/>
                <a:ext cx="11900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4760" h="595" extrusionOk="0">
                    <a:moveTo>
                      <a:pt x="2380" y="0"/>
                    </a:moveTo>
                    <a:cubicBezTo>
                      <a:pt x="1066" y="0"/>
                      <a:pt x="0" y="134"/>
                      <a:pt x="0" y="298"/>
                    </a:cubicBezTo>
                    <a:cubicBezTo>
                      <a:pt x="0" y="462"/>
                      <a:pt x="1066" y="594"/>
                      <a:pt x="2380" y="594"/>
                    </a:cubicBezTo>
                    <a:cubicBezTo>
                      <a:pt x="3694" y="594"/>
                      <a:pt x="4759" y="461"/>
                      <a:pt x="4759" y="298"/>
                    </a:cubicBezTo>
                    <a:cubicBezTo>
                      <a:pt x="4759" y="134"/>
                      <a:pt x="3694" y="0"/>
                      <a:pt x="2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97"/>
              <p:cNvSpPr/>
              <p:nvPr/>
            </p:nvSpPr>
            <p:spPr>
              <a:xfrm>
                <a:off x="4079100" y="4914400"/>
                <a:ext cx="89950" cy="848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3392" extrusionOk="0">
                    <a:moveTo>
                      <a:pt x="3442" y="1"/>
                    </a:moveTo>
                    <a:cubicBezTo>
                      <a:pt x="3234" y="1"/>
                      <a:pt x="2447" y="628"/>
                      <a:pt x="1589" y="1487"/>
                    </a:cubicBezTo>
                    <a:cubicBezTo>
                      <a:pt x="659" y="2415"/>
                      <a:pt x="0" y="3263"/>
                      <a:pt x="116" y="3378"/>
                    </a:cubicBezTo>
                    <a:cubicBezTo>
                      <a:pt x="125" y="3388"/>
                      <a:pt x="138" y="3392"/>
                      <a:pt x="156" y="3392"/>
                    </a:cubicBezTo>
                    <a:cubicBezTo>
                      <a:pt x="363" y="3392"/>
                      <a:pt x="1151" y="2764"/>
                      <a:pt x="2009" y="1907"/>
                    </a:cubicBezTo>
                    <a:cubicBezTo>
                      <a:pt x="2937" y="977"/>
                      <a:pt x="3598" y="130"/>
                      <a:pt x="3482" y="14"/>
                    </a:cubicBezTo>
                    <a:cubicBezTo>
                      <a:pt x="3473" y="5"/>
                      <a:pt x="3459" y="1"/>
                      <a:pt x="34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97"/>
              <p:cNvSpPr/>
              <p:nvPr/>
            </p:nvSpPr>
            <p:spPr>
              <a:xfrm>
                <a:off x="4079100" y="4914400"/>
                <a:ext cx="89950" cy="84800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3392" extrusionOk="0">
                    <a:moveTo>
                      <a:pt x="155" y="1"/>
                    </a:moveTo>
                    <a:cubicBezTo>
                      <a:pt x="138" y="1"/>
                      <a:pt x="125" y="5"/>
                      <a:pt x="116" y="14"/>
                    </a:cubicBezTo>
                    <a:cubicBezTo>
                      <a:pt x="0" y="130"/>
                      <a:pt x="659" y="977"/>
                      <a:pt x="1589" y="1907"/>
                    </a:cubicBezTo>
                    <a:cubicBezTo>
                      <a:pt x="2446" y="2764"/>
                      <a:pt x="3234" y="3392"/>
                      <a:pt x="3442" y="3392"/>
                    </a:cubicBezTo>
                    <a:cubicBezTo>
                      <a:pt x="3459" y="3392"/>
                      <a:pt x="3473" y="3388"/>
                      <a:pt x="3482" y="3378"/>
                    </a:cubicBezTo>
                    <a:cubicBezTo>
                      <a:pt x="3598" y="3263"/>
                      <a:pt x="2939" y="2416"/>
                      <a:pt x="2009" y="1487"/>
                    </a:cubicBezTo>
                    <a:cubicBezTo>
                      <a:pt x="1151" y="628"/>
                      <a:pt x="362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29" name="Google Shape;2929;p97"/>
          <p:cNvGrpSpPr/>
          <p:nvPr/>
        </p:nvGrpSpPr>
        <p:grpSpPr>
          <a:xfrm rot="-1334099">
            <a:off x="5585988" y="857544"/>
            <a:ext cx="1795050" cy="3454343"/>
            <a:chOff x="4293350" y="3780250"/>
            <a:chExt cx="829375" cy="1596025"/>
          </a:xfrm>
        </p:grpSpPr>
        <p:sp>
          <p:nvSpPr>
            <p:cNvPr id="2930" name="Google Shape;2930;p97"/>
            <p:cNvSpPr/>
            <p:nvPr/>
          </p:nvSpPr>
          <p:spPr>
            <a:xfrm>
              <a:off x="4293350" y="3974875"/>
              <a:ext cx="829375" cy="1401400"/>
            </a:xfrm>
            <a:custGeom>
              <a:avLst/>
              <a:gdLst/>
              <a:ahLst/>
              <a:cxnLst/>
              <a:rect l="l" t="t" r="r" b="b"/>
              <a:pathLst>
                <a:path w="33175" h="56056" extrusionOk="0">
                  <a:moveTo>
                    <a:pt x="19661" y="0"/>
                  </a:moveTo>
                  <a:cubicBezTo>
                    <a:pt x="13726" y="0"/>
                    <a:pt x="8458" y="4251"/>
                    <a:pt x="7380" y="10297"/>
                  </a:cubicBezTo>
                  <a:lnTo>
                    <a:pt x="1" y="51672"/>
                  </a:lnTo>
                  <a:cubicBezTo>
                    <a:pt x="3391" y="52703"/>
                    <a:pt x="7590" y="53704"/>
                    <a:pt x="12176" y="54522"/>
                  </a:cubicBezTo>
                  <a:cubicBezTo>
                    <a:pt x="16767" y="55341"/>
                    <a:pt x="21055" y="55852"/>
                    <a:pt x="24586" y="56056"/>
                  </a:cubicBezTo>
                  <a:lnTo>
                    <a:pt x="31966" y="14681"/>
                  </a:lnTo>
                  <a:cubicBezTo>
                    <a:pt x="33174" y="7896"/>
                    <a:pt x="28655" y="1407"/>
                    <a:pt x="21865" y="196"/>
                  </a:cubicBezTo>
                  <a:cubicBezTo>
                    <a:pt x="21124" y="64"/>
                    <a:pt x="20388" y="0"/>
                    <a:pt x="19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7"/>
            <p:cNvSpPr/>
            <p:nvPr/>
          </p:nvSpPr>
          <p:spPr>
            <a:xfrm>
              <a:off x="4554600" y="4168475"/>
              <a:ext cx="183700" cy="338950"/>
            </a:xfrm>
            <a:custGeom>
              <a:avLst/>
              <a:gdLst/>
              <a:ahLst/>
              <a:cxnLst/>
              <a:rect l="l" t="t" r="r" b="b"/>
              <a:pathLst>
                <a:path w="7348" h="13558" extrusionOk="0">
                  <a:moveTo>
                    <a:pt x="4524" y="1"/>
                  </a:moveTo>
                  <a:cubicBezTo>
                    <a:pt x="3106" y="1"/>
                    <a:pt x="1672" y="1163"/>
                    <a:pt x="1994" y="3002"/>
                  </a:cubicBezTo>
                  <a:cubicBezTo>
                    <a:pt x="2245" y="4430"/>
                    <a:pt x="2725" y="5100"/>
                    <a:pt x="1960" y="6507"/>
                  </a:cubicBezTo>
                  <a:cubicBezTo>
                    <a:pt x="1368" y="7598"/>
                    <a:pt x="596" y="8193"/>
                    <a:pt x="381" y="9469"/>
                  </a:cubicBezTo>
                  <a:cubicBezTo>
                    <a:pt x="0" y="11747"/>
                    <a:pt x="1446" y="13558"/>
                    <a:pt x="3220" y="13558"/>
                  </a:cubicBezTo>
                  <a:cubicBezTo>
                    <a:pt x="3958" y="13558"/>
                    <a:pt x="4754" y="13244"/>
                    <a:pt x="5498" y="12519"/>
                  </a:cubicBezTo>
                  <a:cubicBezTo>
                    <a:pt x="7347" y="10718"/>
                    <a:pt x="6455" y="9363"/>
                    <a:pt x="5639" y="7403"/>
                  </a:cubicBezTo>
                  <a:cubicBezTo>
                    <a:pt x="5214" y="6383"/>
                    <a:pt x="5239" y="5681"/>
                    <a:pt x="5808" y="4715"/>
                  </a:cubicBezTo>
                  <a:cubicBezTo>
                    <a:pt x="6361" y="3778"/>
                    <a:pt x="7210" y="2840"/>
                    <a:pt x="6811" y="1690"/>
                  </a:cubicBezTo>
                  <a:cubicBezTo>
                    <a:pt x="6597" y="1070"/>
                    <a:pt x="6234" y="635"/>
                    <a:pt x="5801" y="361"/>
                  </a:cubicBezTo>
                  <a:cubicBezTo>
                    <a:pt x="5414" y="116"/>
                    <a:pt x="497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7"/>
            <p:cNvSpPr/>
            <p:nvPr/>
          </p:nvSpPr>
          <p:spPr>
            <a:xfrm>
              <a:off x="4583575" y="4214500"/>
              <a:ext cx="131900" cy="244700"/>
            </a:xfrm>
            <a:custGeom>
              <a:avLst/>
              <a:gdLst/>
              <a:ahLst/>
              <a:cxnLst/>
              <a:rect l="l" t="t" r="r" b="b"/>
              <a:pathLst>
                <a:path w="5276" h="9788" extrusionOk="0">
                  <a:moveTo>
                    <a:pt x="3581" y="0"/>
                  </a:moveTo>
                  <a:lnTo>
                    <a:pt x="3581" y="0"/>
                  </a:lnTo>
                  <a:cubicBezTo>
                    <a:pt x="1835" y="232"/>
                    <a:pt x="2538" y="2491"/>
                    <a:pt x="2571" y="3326"/>
                  </a:cubicBezTo>
                  <a:cubicBezTo>
                    <a:pt x="2660" y="5518"/>
                    <a:pt x="0" y="6459"/>
                    <a:pt x="860" y="8914"/>
                  </a:cubicBezTo>
                  <a:cubicBezTo>
                    <a:pt x="1073" y="9523"/>
                    <a:pt x="1563" y="9788"/>
                    <a:pt x="2095" y="9788"/>
                  </a:cubicBezTo>
                  <a:cubicBezTo>
                    <a:pt x="2675" y="9788"/>
                    <a:pt x="3306" y="9474"/>
                    <a:pt x="3689" y="8949"/>
                  </a:cubicBezTo>
                  <a:cubicBezTo>
                    <a:pt x="4320" y="8082"/>
                    <a:pt x="3756" y="6913"/>
                    <a:pt x="3346" y="6112"/>
                  </a:cubicBezTo>
                  <a:cubicBezTo>
                    <a:pt x="2790" y="5023"/>
                    <a:pt x="2754" y="4400"/>
                    <a:pt x="3360" y="3322"/>
                  </a:cubicBezTo>
                  <a:cubicBezTo>
                    <a:pt x="3671" y="2769"/>
                    <a:pt x="5275" y="112"/>
                    <a:pt x="3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7"/>
            <p:cNvSpPr/>
            <p:nvPr/>
          </p:nvSpPr>
          <p:spPr>
            <a:xfrm>
              <a:off x="4628725" y="4226750"/>
              <a:ext cx="43075" cy="40675"/>
            </a:xfrm>
            <a:custGeom>
              <a:avLst/>
              <a:gdLst/>
              <a:ahLst/>
              <a:cxnLst/>
              <a:rect l="l" t="t" r="r" b="b"/>
              <a:pathLst>
                <a:path w="1723" h="1627" extrusionOk="0">
                  <a:moveTo>
                    <a:pt x="857" y="1"/>
                  </a:moveTo>
                  <a:cubicBezTo>
                    <a:pt x="473" y="1"/>
                    <a:pt x="131" y="276"/>
                    <a:pt x="59" y="668"/>
                  </a:cubicBezTo>
                  <a:cubicBezTo>
                    <a:pt x="1" y="991"/>
                    <a:pt x="142" y="1318"/>
                    <a:pt x="418" y="1496"/>
                  </a:cubicBezTo>
                  <a:cubicBezTo>
                    <a:pt x="553" y="1583"/>
                    <a:pt x="706" y="1626"/>
                    <a:pt x="858" y="1626"/>
                  </a:cubicBezTo>
                  <a:cubicBezTo>
                    <a:pt x="1020" y="1626"/>
                    <a:pt x="1182" y="1578"/>
                    <a:pt x="1321" y="1482"/>
                  </a:cubicBezTo>
                  <a:cubicBezTo>
                    <a:pt x="1592" y="1295"/>
                    <a:pt x="1722" y="963"/>
                    <a:pt x="1653" y="642"/>
                  </a:cubicBezTo>
                  <a:cubicBezTo>
                    <a:pt x="1584" y="320"/>
                    <a:pt x="1328" y="73"/>
                    <a:pt x="1004" y="14"/>
                  </a:cubicBezTo>
                  <a:cubicBezTo>
                    <a:pt x="955" y="5"/>
                    <a:pt x="906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7"/>
            <p:cNvSpPr/>
            <p:nvPr/>
          </p:nvSpPr>
          <p:spPr>
            <a:xfrm>
              <a:off x="4777350" y="4209350"/>
              <a:ext cx="183650" cy="338950"/>
            </a:xfrm>
            <a:custGeom>
              <a:avLst/>
              <a:gdLst/>
              <a:ahLst/>
              <a:cxnLst/>
              <a:rect l="l" t="t" r="r" b="b"/>
              <a:pathLst>
                <a:path w="7346" h="13558" extrusionOk="0">
                  <a:moveTo>
                    <a:pt x="4524" y="0"/>
                  </a:moveTo>
                  <a:cubicBezTo>
                    <a:pt x="3106" y="0"/>
                    <a:pt x="1672" y="1162"/>
                    <a:pt x="1994" y="3001"/>
                  </a:cubicBezTo>
                  <a:cubicBezTo>
                    <a:pt x="2245" y="4430"/>
                    <a:pt x="2725" y="5099"/>
                    <a:pt x="1960" y="6506"/>
                  </a:cubicBezTo>
                  <a:cubicBezTo>
                    <a:pt x="1368" y="7598"/>
                    <a:pt x="595" y="8192"/>
                    <a:pt x="381" y="9469"/>
                  </a:cubicBezTo>
                  <a:cubicBezTo>
                    <a:pt x="0" y="11746"/>
                    <a:pt x="1445" y="13557"/>
                    <a:pt x="3220" y="13557"/>
                  </a:cubicBezTo>
                  <a:cubicBezTo>
                    <a:pt x="3958" y="13557"/>
                    <a:pt x="4754" y="13243"/>
                    <a:pt x="5498" y="12518"/>
                  </a:cubicBezTo>
                  <a:cubicBezTo>
                    <a:pt x="7346" y="10717"/>
                    <a:pt x="6455" y="9361"/>
                    <a:pt x="5638" y="7402"/>
                  </a:cubicBezTo>
                  <a:cubicBezTo>
                    <a:pt x="5214" y="6382"/>
                    <a:pt x="5238" y="5679"/>
                    <a:pt x="5808" y="4715"/>
                  </a:cubicBezTo>
                  <a:cubicBezTo>
                    <a:pt x="6361" y="3778"/>
                    <a:pt x="7210" y="2840"/>
                    <a:pt x="6811" y="1689"/>
                  </a:cubicBezTo>
                  <a:cubicBezTo>
                    <a:pt x="6597" y="1069"/>
                    <a:pt x="6234" y="634"/>
                    <a:pt x="5801" y="360"/>
                  </a:cubicBezTo>
                  <a:cubicBezTo>
                    <a:pt x="5413" y="115"/>
                    <a:pt x="4969" y="0"/>
                    <a:pt x="4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7"/>
            <p:cNvSpPr/>
            <p:nvPr/>
          </p:nvSpPr>
          <p:spPr>
            <a:xfrm>
              <a:off x="4806325" y="4255350"/>
              <a:ext cx="131900" cy="244725"/>
            </a:xfrm>
            <a:custGeom>
              <a:avLst/>
              <a:gdLst/>
              <a:ahLst/>
              <a:cxnLst/>
              <a:rect l="l" t="t" r="r" b="b"/>
              <a:pathLst>
                <a:path w="5276" h="9789" extrusionOk="0">
                  <a:moveTo>
                    <a:pt x="3582" y="1"/>
                  </a:moveTo>
                  <a:lnTo>
                    <a:pt x="3582" y="1"/>
                  </a:lnTo>
                  <a:cubicBezTo>
                    <a:pt x="1835" y="233"/>
                    <a:pt x="2538" y="2491"/>
                    <a:pt x="2572" y="3327"/>
                  </a:cubicBezTo>
                  <a:cubicBezTo>
                    <a:pt x="2661" y="5518"/>
                    <a:pt x="1" y="6459"/>
                    <a:pt x="862" y="8915"/>
                  </a:cubicBezTo>
                  <a:cubicBezTo>
                    <a:pt x="1075" y="9523"/>
                    <a:pt x="1564" y="9788"/>
                    <a:pt x="2097" y="9788"/>
                  </a:cubicBezTo>
                  <a:cubicBezTo>
                    <a:pt x="2676" y="9788"/>
                    <a:pt x="3307" y="9475"/>
                    <a:pt x="3689" y="8949"/>
                  </a:cubicBezTo>
                  <a:cubicBezTo>
                    <a:pt x="4320" y="8083"/>
                    <a:pt x="3757" y="6914"/>
                    <a:pt x="3347" y="6112"/>
                  </a:cubicBezTo>
                  <a:cubicBezTo>
                    <a:pt x="2791" y="5023"/>
                    <a:pt x="2755" y="4401"/>
                    <a:pt x="3361" y="3322"/>
                  </a:cubicBezTo>
                  <a:cubicBezTo>
                    <a:pt x="3671" y="2770"/>
                    <a:pt x="5275" y="112"/>
                    <a:pt x="3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7"/>
            <p:cNvSpPr/>
            <p:nvPr/>
          </p:nvSpPr>
          <p:spPr>
            <a:xfrm>
              <a:off x="4851675" y="4266525"/>
              <a:ext cx="43050" cy="40650"/>
            </a:xfrm>
            <a:custGeom>
              <a:avLst/>
              <a:gdLst/>
              <a:ahLst/>
              <a:cxnLst/>
              <a:rect l="l" t="t" r="r" b="b"/>
              <a:pathLst>
                <a:path w="1722" h="1626" extrusionOk="0">
                  <a:moveTo>
                    <a:pt x="859" y="0"/>
                  </a:moveTo>
                  <a:cubicBezTo>
                    <a:pt x="473" y="0"/>
                    <a:pt x="131" y="275"/>
                    <a:pt x="59" y="667"/>
                  </a:cubicBezTo>
                  <a:cubicBezTo>
                    <a:pt x="0" y="991"/>
                    <a:pt x="142" y="1318"/>
                    <a:pt x="418" y="1496"/>
                  </a:cubicBezTo>
                  <a:cubicBezTo>
                    <a:pt x="552" y="1583"/>
                    <a:pt x="706" y="1626"/>
                    <a:pt x="859" y="1626"/>
                  </a:cubicBezTo>
                  <a:cubicBezTo>
                    <a:pt x="1021" y="1626"/>
                    <a:pt x="1182" y="1578"/>
                    <a:pt x="1321" y="1482"/>
                  </a:cubicBezTo>
                  <a:cubicBezTo>
                    <a:pt x="1591" y="1294"/>
                    <a:pt x="1722" y="962"/>
                    <a:pt x="1653" y="642"/>
                  </a:cubicBezTo>
                  <a:cubicBezTo>
                    <a:pt x="1584" y="320"/>
                    <a:pt x="1327" y="73"/>
                    <a:pt x="1005" y="13"/>
                  </a:cubicBezTo>
                  <a:cubicBezTo>
                    <a:pt x="956" y="4"/>
                    <a:pt x="907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7"/>
            <p:cNvSpPr/>
            <p:nvPr/>
          </p:nvSpPr>
          <p:spPr>
            <a:xfrm>
              <a:off x="4489225" y="4535025"/>
              <a:ext cx="183675" cy="338950"/>
            </a:xfrm>
            <a:custGeom>
              <a:avLst/>
              <a:gdLst/>
              <a:ahLst/>
              <a:cxnLst/>
              <a:rect l="l" t="t" r="r" b="b"/>
              <a:pathLst>
                <a:path w="7347" h="13558" extrusionOk="0">
                  <a:moveTo>
                    <a:pt x="4524" y="0"/>
                  </a:moveTo>
                  <a:cubicBezTo>
                    <a:pt x="3106" y="0"/>
                    <a:pt x="1672" y="1163"/>
                    <a:pt x="1995" y="3001"/>
                  </a:cubicBezTo>
                  <a:cubicBezTo>
                    <a:pt x="2245" y="4431"/>
                    <a:pt x="2724" y="5100"/>
                    <a:pt x="1961" y="6506"/>
                  </a:cubicBezTo>
                  <a:cubicBezTo>
                    <a:pt x="1368" y="7599"/>
                    <a:pt x="596" y="8192"/>
                    <a:pt x="382" y="9469"/>
                  </a:cubicBezTo>
                  <a:cubicBezTo>
                    <a:pt x="0" y="11746"/>
                    <a:pt x="1446" y="13558"/>
                    <a:pt x="3220" y="13558"/>
                  </a:cubicBezTo>
                  <a:cubicBezTo>
                    <a:pt x="3959" y="13558"/>
                    <a:pt x="4754" y="13244"/>
                    <a:pt x="5499" y="12518"/>
                  </a:cubicBezTo>
                  <a:cubicBezTo>
                    <a:pt x="7347" y="10718"/>
                    <a:pt x="6456" y="9362"/>
                    <a:pt x="5639" y="7403"/>
                  </a:cubicBezTo>
                  <a:cubicBezTo>
                    <a:pt x="5215" y="6383"/>
                    <a:pt x="5239" y="5681"/>
                    <a:pt x="5808" y="4715"/>
                  </a:cubicBezTo>
                  <a:cubicBezTo>
                    <a:pt x="6362" y="3778"/>
                    <a:pt x="7211" y="2840"/>
                    <a:pt x="6812" y="1689"/>
                  </a:cubicBezTo>
                  <a:cubicBezTo>
                    <a:pt x="6596" y="1069"/>
                    <a:pt x="6234" y="634"/>
                    <a:pt x="5801" y="360"/>
                  </a:cubicBezTo>
                  <a:cubicBezTo>
                    <a:pt x="5413" y="115"/>
                    <a:pt x="4969" y="0"/>
                    <a:pt x="4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7"/>
            <p:cNvSpPr/>
            <p:nvPr/>
          </p:nvSpPr>
          <p:spPr>
            <a:xfrm>
              <a:off x="4518225" y="4581050"/>
              <a:ext cx="131875" cy="244700"/>
            </a:xfrm>
            <a:custGeom>
              <a:avLst/>
              <a:gdLst/>
              <a:ahLst/>
              <a:cxnLst/>
              <a:rect l="l" t="t" r="r" b="b"/>
              <a:pathLst>
                <a:path w="5275" h="9788" extrusionOk="0">
                  <a:moveTo>
                    <a:pt x="3582" y="1"/>
                  </a:moveTo>
                  <a:lnTo>
                    <a:pt x="3582" y="1"/>
                  </a:lnTo>
                  <a:cubicBezTo>
                    <a:pt x="1835" y="232"/>
                    <a:pt x="2538" y="2491"/>
                    <a:pt x="2572" y="3327"/>
                  </a:cubicBezTo>
                  <a:cubicBezTo>
                    <a:pt x="2660" y="5518"/>
                    <a:pt x="1" y="6460"/>
                    <a:pt x="860" y="8915"/>
                  </a:cubicBezTo>
                  <a:cubicBezTo>
                    <a:pt x="1074" y="9523"/>
                    <a:pt x="1563" y="9788"/>
                    <a:pt x="2096" y="9788"/>
                  </a:cubicBezTo>
                  <a:cubicBezTo>
                    <a:pt x="2676" y="9788"/>
                    <a:pt x="3307" y="9474"/>
                    <a:pt x="3689" y="8949"/>
                  </a:cubicBezTo>
                  <a:cubicBezTo>
                    <a:pt x="4320" y="8082"/>
                    <a:pt x="3757" y="6913"/>
                    <a:pt x="3347" y="6111"/>
                  </a:cubicBezTo>
                  <a:cubicBezTo>
                    <a:pt x="2790" y="5022"/>
                    <a:pt x="2754" y="4401"/>
                    <a:pt x="3361" y="3321"/>
                  </a:cubicBezTo>
                  <a:cubicBezTo>
                    <a:pt x="3670" y="2770"/>
                    <a:pt x="5275" y="112"/>
                    <a:pt x="3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7"/>
            <p:cNvSpPr/>
            <p:nvPr/>
          </p:nvSpPr>
          <p:spPr>
            <a:xfrm>
              <a:off x="4563375" y="4593325"/>
              <a:ext cx="43050" cy="40650"/>
            </a:xfrm>
            <a:custGeom>
              <a:avLst/>
              <a:gdLst/>
              <a:ahLst/>
              <a:cxnLst/>
              <a:rect l="l" t="t" r="r" b="b"/>
              <a:pathLst>
                <a:path w="1722" h="1626" extrusionOk="0">
                  <a:moveTo>
                    <a:pt x="857" y="0"/>
                  </a:moveTo>
                  <a:cubicBezTo>
                    <a:pt x="472" y="0"/>
                    <a:pt x="131" y="275"/>
                    <a:pt x="59" y="667"/>
                  </a:cubicBezTo>
                  <a:cubicBezTo>
                    <a:pt x="0" y="990"/>
                    <a:pt x="142" y="1318"/>
                    <a:pt x="418" y="1495"/>
                  </a:cubicBezTo>
                  <a:cubicBezTo>
                    <a:pt x="552" y="1582"/>
                    <a:pt x="706" y="1625"/>
                    <a:pt x="859" y="1625"/>
                  </a:cubicBezTo>
                  <a:cubicBezTo>
                    <a:pt x="1020" y="1625"/>
                    <a:pt x="1182" y="1577"/>
                    <a:pt x="1321" y="1481"/>
                  </a:cubicBezTo>
                  <a:cubicBezTo>
                    <a:pt x="1590" y="1294"/>
                    <a:pt x="1722" y="963"/>
                    <a:pt x="1652" y="641"/>
                  </a:cubicBezTo>
                  <a:cubicBezTo>
                    <a:pt x="1583" y="320"/>
                    <a:pt x="1327" y="72"/>
                    <a:pt x="1004" y="14"/>
                  </a:cubicBezTo>
                  <a:cubicBezTo>
                    <a:pt x="954" y="5"/>
                    <a:pt x="905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7"/>
            <p:cNvSpPr/>
            <p:nvPr/>
          </p:nvSpPr>
          <p:spPr>
            <a:xfrm>
              <a:off x="4711950" y="4575900"/>
              <a:ext cx="183700" cy="338950"/>
            </a:xfrm>
            <a:custGeom>
              <a:avLst/>
              <a:gdLst/>
              <a:ahLst/>
              <a:cxnLst/>
              <a:rect l="l" t="t" r="r" b="b"/>
              <a:pathLst>
                <a:path w="7348" h="13558" extrusionOk="0">
                  <a:moveTo>
                    <a:pt x="4524" y="0"/>
                  </a:moveTo>
                  <a:cubicBezTo>
                    <a:pt x="3106" y="0"/>
                    <a:pt x="1673" y="1163"/>
                    <a:pt x="1996" y="3000"/>
                  </a:cubicBezTo>
                  <a:cubicBezTo>
                    <a:pt x="2245" y="4430"/>
                    <a:pt x="2725" y="5100"/>
                    <a:pt x="1961" y="6506"/>
                  </a:cubicBezTo>
                  <a:cubicBezTo>
                    <a:pt x="1369" y="7598"/>
                    <a:pt x="597" y="8192"/>
                    <a:pt x="382" y="9468"/>
                  </a:cubicBezTo>
                  <a:cubicBezTo>
                    <a:pt x="1" y="11746"/>
                    <a:pt x="1446" y="13557"/>
                    <a:pt x="3220" y="13557"/>
                  </a:cubicBezTo>
                  <a:cubicBezTo>
                    <a:pt x="3959" y="13557"/>
                    <a:pt x="4755" y="13243"/>
                    <a:pt x="5500" y="12518"/>
                  </a:cubicBezTo>
                  <a:cubicBezTo>
                    <a:pt x="7347" y="10718"/>
                    <a:pt x="6457" y="9362"/>
                    <a:pt x="5640" y="7403"/>
                  </a:cubicBezTo>
                  <a:cubicBezTo>
                    <a:pt x="5216" y="6383"/>
                    <a:pt x="5240" y="5680"/>
                    <a:pt x="5809" y="4714"/>
                  </a:cubicBezTo>
                  <a:cubicBezTo>
                    <a:pt x="6362" y="3777"/>
                    <a:pt x="7211" y="2839"/>
                    <a:pt x="6812" y="1689"/>
                  </a:cubicBezTo>
                  <a:cubicBezTo>
                    <a:pt x="6597" y="1070"/>
                    <a:pt x="6235" y="633"/>
                    <a:pt x="5801" y="360"/>
                  </a:cubicBezTo>
                  <a:cubicBezTo>
                    <a:pt x="5414" y="115"/>
                    <a:pt x="4970" y="0"/>
                    <a:pt x="4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7"/>
            <p:cNvSpPr/>
            <p:nvPr/>
          </p:nvSpPr>
          <p:spPr>
            <a:xfrm>
              <a:off x="4740950" y="4621925"/>
              <a:ext cx="131900" cy="244675"/>
            </a:xfrm>
            <a:custGeom>
              <a:avLst/>
              <a:gdLst/>
              <a:ahLst/>
              <a:cxnLst/>
              <a:rect l="l" t="t" r="r" b="b"/>
              <a:pathLst>
                <a:path w="5276" h="9787" extrusionOk="0">
                  <a:moveTo>
                    <a:pt x="3583" y="0"/>
                  </a:moveTo>
                  <a:lnTo>
                    <a:pt x="3583" y="0"/>
                  </a:lnTo>
                  <a:cubicBezTo>
                    <a:pt x="1836" y="232"/>
                    <a:pt x="2539" y="2490"/>
                    <a:pt x="2572" y="3325"/>
                  </a:cubicBezTo>
                  <a:cubicBezTo>
                    <a:pt x="2661" y="5517"/>
                    <a:pt x="0" y="6459"/>
                    <a:pt x="861" y="8914"/>
                  </a:cubicBezTo>
                  <a:cubicBezTo>
                    <a:pt x="1074" y="9522"/>
                    <a:pt x="1564" y="9787"/>
                    <a:pt x="2096" y="9787"/>
                  </a:cubicBezTo>
                  <a:cubicBezTo>
                    <a:pt x="2676" y="9787"/>
                    <a:pt x="3307" y="9474"/>
                    <a:pt x="3689" y="8949"/>
                  </a:cubicBezTo>
                  <a:cubicBezTo>
                    <a:pt x="4320" y="8081"/>
                    <a:pt x="3756" y="6913"/>
                    <a:pt x="3346" y="6112"/>
                  </a:cubicBezTo>
                  <a:cubicBezTo>
                    <a:pt x="2790" y="5022"/>
                    <a:pt x="2754" y="4400"/>
                    <a:pt x="3361" y="3322"/>
                  </a:cubicBezTo>
                  <a:cubicBezTo>
                    <a:pt x="3671" y="2769"/>
                    <a:pt x="5276" y="112"/>
                    <a:pt x="3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7"/>
            <p:cNvSpPr/>
            <p:nvPr/>
          </p:nvSpPr>
          <p:spPr>
            <a:xfrm>
              <a:off x="4786300" y="4633075"/>
              <a:ext cx="43075" cy="40650"/>
            </a:xfrm>
            <a:custGeom>
              <a:avLst/>
              <a:gdLst/>
              <a:ahLst/>
              <a:cxnLst/>
              <a:rect l="l" t="t" r="r" b="b"/>
              <a:pathLst>
                <a:path w="1723" h="1626" extrusionOk="0">
                  <a:moveTo>
                    <a:pt x="857" y="0"/>
                  </a:moveTo>
                  <a:cubicBezTo>
                    <a:pt x="473" y="0"/>
                    <a:pt x="131" y="275"/>
                    <a:pt x="59" y="668"/>
                  </a:cubicBezTo>
                  <a:cubicBezTo>
                    <a:pt x="1" y="991"/>
                    <a:pt x="142" y="1318"/>
                    <a:pt x="418" y="1496"/>
                  </a:cubicBezTo>
                  <a:cubicBezTo>
                    <a:pt x="553" y="1583"/>
                    <a:pt x="706" y="1626"/>
                    <a:pt x="858" y="1626"/>
                  </a:cubicBezTo>
                  <a:cubicBezTo>
                    <a:pt x="1020" y="1626"/>
                    <a:pt x="1182" y="1577"/>
                    <a:pt x="1321" y="1481"/>
                  </a:cubicBezTo>
                  <a:cubicBezTo>
                    <a:pt x="1591" y="1294"/>
                    <a:pt x="1722" y="963"/>
                    <a:pt x="1653" y="641"/>
                  </a:cubicBezTo>
                  <a:cubicBezTo>
                    <a:pt x="1583" y="320"/>
                    <a:pt x="1328" y="72"/>
                    <a:pt x="1004" y="14"/>
                  </a:cubicBezTo>
                  <a:cubicBezTo>
                    <a:pt x="955" y="5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7"/>
            <p:cNvSpPr/>
            <p:nvPr/>
          </p:nvSpPr>
          <p:spPr>
            <a:xfrm>
              <a:off x="4717625" y="4959525"/>
              <a:ext cx="202450" cy="193025"/>
            </a:xfrm>
            <a:custGeom>
              <a:avLst/>
              <a:gdLst/>
              <a:ahLst/>
              <a:cxnLst/>
              <a:rect l="l" t="t" r="r" b="b"/>
              <a:pathLst>
                <a:path w="8098" h="7721" extrusionOk="0">
                  <a:moveTo>
                    <a:pt x="4237" y="0"/>
                  </a:moveTo>
                  <a:cubicBezTo>
                    <a:pt x="3249" y="0"/>
                    <a:pt x="2262" y="377"/>
                    <a:pt x="1508" y="1131"/>
                  </a:cubicBezTo>
                  <a:cubicBezTo>
                    <a:pt x="1" y="2638"/>
                    <a:pt x="1" y="5082"/>
                    <a:pt x="1508" y="6590"/>
                  </a:cubicBezTo>
                  <a:cubicBezTo>
                    <a:pt x="2232" y="7313"/>
                    <a:pt x="3214" y="7720"/>
                    <a:pt x="4237" y="7720"/>
                  </a:cubicBezTo>
                  <a:cubicBezTo>
                    <a:pt x="5261" y="7720"/>
                    <a:pt x="6243" y="7313"/>
                    <a:pt x="6967" y="6590"/>
                  </a:cubicBezTo>
                  <a:cubicBezTo>
                    <a:pt x="7690" y="5866"/>
                    <a:pt x="8097" y="4884"/>
                    <a:pt x="8097" y="3860"/>
                  </a:cubicBezTo>
                  <a:cubicBezTo>
                    <a:pt x="8097" y="2837"/>
                    <a:pt x="7690" y="1855"/>
                    <a:pt x="6967" y="1131"/>
                  </a:cubicBezTo>
                  <a:cubicBezTo>
                    <a:pt x="6213" y="377"/>
                    <a:pt x="5225" y="0"/>
                    <a:pt x="4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7"/>
            <p:cNvSpPr/>
            <p:nvPr/>
          </p:nvSpPr>
          <p:spPr>
            <a:xfrm>
              <a:off x="4371825" y="4892550"/>
              <a:ext cx="208725" cy="193050"/>
            </a:xfrm>
            <a:custGeom>
              <a:avLst/>
              <a:gdLst/>
              <a:ahLst/>
              <a:cxnLst/>
              <a:rect l="l" t="t" r="r" b="b"/>
              <a:pathLst>
                <a:path w="8349" h="7722" extrusionOk="0">
                  <a:moveTo>
                    <a:pt x="4170" y="1"/>
                  </a:moveTo>
                  <a:cubicBezTo>
                    <a:pt x="2335" y="1"/>
                    <a:pt x="708" y="1314"/>
                    <a:pt x="375" y="3183"/>
                  </a:cubicBezTo>
                  <a:cubicBezTo>
                    <a:pt x="0" y="5282"/>
                    <a:pt x="1398" y="7286"/>
                    <a:pt x="3496" y="7661"/>
                  </a:cubicBezTo>
                  <a:cubicBezTo>
                    <a:pt x="3726" y="7702"/>
                    <a:pt x="3954" y="7722"/>
                    <a:pt x="4179" y="7722"/>
                  </a:cubicBezTo>
                  <a:cubicBezTo>
                    <a:pt x="6013" y="7722"/>
                    <a:pt x="7640" y="6408"/>
                    <a:pt x="7974" y="4539"/>
                  </a:cubicBezTo>
                  <a:cubicBezTo>
                    <a:pt x="8349" y="2441"/>
                    <a:pt x="6951" y="436"/>
                    <a:pt x="4852" y="62"/>
                  </a:cubicBezTo>
                  <a:cubicBezTo>
                    <a:pt x="4623" y="21"/>
                    <a:pt x="4395" y="1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7"/>
            <p:cNvSpPr/>
            <p:nvPr/>
          </p:nvSpPr>
          <p:spPr>
            <a:xfrm>
              <a:off x="4619000" y="4904900"/>
              <a:ext cx="101000" cy="61925"/>
            </a:xfrm>
            <a:custGeom>
              <a:avLst/>
              <a:gdLst/>
              <a:ahLst/>
              <a:cxnLst/>
              <a:rect l="l" t="t" r="r" b="b"/>
              <a:pathLst>
                <a:path w="4040" h="2477" fill="none" extrusionOk="0">
                  <a:moveTo>
                    <a:pt x="1" y="1"/>
                  </a:moveTo>
                  <a:cubicBezTo>
                    <a:pt x="1" y="1"/>
                    <a:pt x="101" y="1820"/>
                    <a:pt x="1517" y="2148"/>
                  </a:cubicBezTo>
                  <a:cubicBezTo>
                    <a:pt x="2931" y="2476"/>
                    <a:pt x="4040" y="493"/>
                    <a:pt x="4040" y="493"/>
                  </a:cubicBezTo>
                </a:path>
              </a:pathLst>
            </a:custGeom>
            <a:solidFill>
              <a:schemeClr val="dk1"/>
            </a:solidFill>
            <a:ln w="38100" cap="rnd" cmpd="sng">
              <a:solidFill>
                <a:schemeClr val="dk1"/>
              </a:solidFill>
              <a:prstDash val="solid"/>
              <a:miter lim="110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7"/>
            <p:cNvSpPr/>
            <p:nvPr/>
          </p:nvSpPr>
          <p:spPr>
            <a:xfrm>
              <a:off x="4629875" y="3780250"/>
              <a:ext cx="404025" cy="284125"/>
            </a:xfrm>
            <a:custGeom>
              <a:avLst/>
              <a:gdLst/>
              <a:ahLst/>
              <a:cxnLst/>
              <a:rect l="l" t="t" r="r" b="b"/>
              <a:pathLst>
                <a:path w="16161" h="11365" extrusionOk="0">
                  <a:moveTo>
                    <a:pt x="2494" y="1"/>
                  </a:moveTo>
                  <a:lnTo>
                    <a:pt x="0" y="9382"/>
                  </a:lnTo>
                  <a:lnTo>
                    <a:pt x="14960" y="11365"/>
                  </a:lnTo>
                  <a:lnTo>
                    <a:pt x="16161" y="2424"/>
                  </a:lnTo>
                  <a:lnTo>
                    <a:pt x="11404" y="5636"/>
                  </a:lnTo>
                  <a:lnTo>
                    <a:pt x="8789" y="604"/>
                  </a:lnTo>
                  <a:lnTo>
                    <a:pt x="5726" y="4691"/>
                  </a:lnTo>
                  <a:lnTo>
                    <a:pt x="2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7" name="Google Shape;2947;p97"/>
          <p:cNvGrpSpPr/>
          <p:nvPr/>
        </p:nvGrpSpPr>
        <p:grpSpPr>
          <a:xfrm>
            <a:off x="3703925" y="786750"/>
            <a:ext cx="1416643" cy="1197089"/>
            <a:chOff x="3703925" y="786750"/>
            <a:chExt cx="1416643" cy="1197089"/>
          </a:xfrm>
        </p:grpSpPr>
        <p:sp>
          <p:nvSpPr>
            <p:cNvPr id="2948" name="Google Shape;2948;p97"/>
            <p:cNvSpPr/>
            <p:nvPr/>
          </p:nvSpPr>
          <p:spPr>
            <a:xfrm>
              <a:off x="3703925" y="1698113"/>
              <a:ext cx="208675" cy="190750"/>
            </a:xfrm>
            <a:custGeom>
              <a:avLst/>
              <a:gdLst/>
              <a:ahLst/>
              <a:cxnLst/>
              <a:rect l="l" t="t" r="r" b="b"/>
              <a:pathLst>
                <a:path w="8347" h="7630" extrusionOk="0">
                  <a:moveTo>
                    <a:pt x="4640" y="1"/>
                  </a:moveTo>
                  <a:lnTo>
                    <a:pt x="3685" y="2915"/>
                  </a:lnTo>
                  <a:lnTo>
                    <a:pt x="1" y="3122"/>
                  </a:lnTo>
                  <a:lnTo>
                    <a:pt x="3105" y="4684"/>
                  </a:lnTo>
                  <a:lnTo>
                    <a:pt x="3105" y="4684"/>
                  </a:lnTo>
                  <a:lnTo>
                    <a:pt x="2140" y="7629"/>
                  </a:lnTo>
                  <a:lnTo>
                    <a:pt x="4770" y="5521"/>
                  </a:lnTo>
                  <a:lnTo>
                    <a:pt x="4770" y="5521"/>
                  </a:lnTo>
                  <a:lnTo>
                    <a:pt x="7299" y="6793"/>
                  </a:lnTo>
                  <a:lnTo>
                    <a:pt x="6316" y="4281"/>
                  </a:lnTo>
                  <a:lnTo>
                    <a:pt x="6316" y="4281"/>
                  </a:lnTo>
                  <a:lnTo>
                    <a:pt x="8346" y="2654"/>
                  </a:lnTo>
                  <a:lnTo>
                    <a:pt x="5736" y="2800"/>
                  </a:lnTo>
                  <a:lnTo>
                    <a:pt x="5736" y="2800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7"/>
            <p:cNvSpPr/>
            <p:nvPr/>
          </p:nvSpPr>
          <p:spPr>
            <a:xfrm rot="5400000">
              <a:off x="4091670" y="798175"/>
              <a:ext cx="137155" cy="114305"/>
            </a:xfrm>
            <a:custGeom>
              <a:avLst/>
              <a:gdLst/>
              <a:ahLst/>
              <a:cxnLst/>
              <a:rect l="l" t="t" r="r" b="b"/>
              <a:pathLst>
                <a:path w="7137" h="6093" extrusionOk="0">
                  <a:moveTo>
                    <a:pt x="2010" y="0"/>
                  </a:moveTo>
                  <a:cubicBezTo>
                    <a:pt x="1490" y="0"/>
                    <a:pt x="973" y="227"/>
                    <a:pt x="620" y="663"/>
                  </a:cubicBezTo>
                  <a:cubicBezTo>
                    <a:pt x="1" y="1430"/>
                    <a:pt x="119" y="2554"/>
                    <a:pt x="887" y="3173"/>
                  </a:cubicBezTo>
                  <a:lnTo>
                    <a:pt x="4006" y="5696"/>
                  </a:lnTo>
                  <a:cubicBezTo>
                    <a:pt x="4337" y="5963"/>
                    <a:pt x="4734" y="6092"/>
                    <a:pt x="5128" y="6092"/>
                  </a:cubicBezTo>
                  <a:cubicBezTo>
                    <a:pt x="5649" y="6092"/>
                    <a:pt x="6165" y="5866"/>
                    <a:pt x="6517" y="5429"/>
                  </a:cubicBezTo>
                  <a:cubicBezTo>
                    <a:pt x="7136" y="4663"/>
                    <a:pt x="7018" y="3539"/>
                    <a:pt x="6252" y="2919"/>
                  </a:cubicBezTo>
                  <a:lnTo>
                    <a:pt x="3131" y="398"/>
                  </a:lnTo>
                  <a:cubicBezTo>
                    <a:pt x="2801" y="130"/>
                    <a:pt x="2404" y="0"/>
                    <a:pt x="2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7"/>
            <p:cNvSpPr/>
            <p:nvPr/>
          </p:nvSpPr>
          <p:spPr>
            <a:xfrm rot="5179352">
              <a:off x="4804278" y="1671576"/>
              <a:ext cx="365764" cy="243860"/>
            </a:xfrm>
            <a:custGeom>
              <a:avLst/>
              <a:gdLst/>
              <a:ahLst/>
              <a:cxnLst/>
              <a:rect l="l" t="t" r="r" b="b"/>
              <a:pathLst>
                <a:path w="25091" h="17015" extrusionOk="0">
                  <a:moveTo>
                    <a:pt x="6155" y="0"/>
                  </a:moveTo>
                  <a:lnTo>
                    <a:pt x="0" y="11250"/>
                  </a:lnTo>
                  <a:lnTo>
                    <a:pt x="12303" y="17015"/>
                  </a:lnTo>
                  <a:lnTo>
                    <a:pt x="16748" y="12379"/>
                  </a:lnTo>
                  <a:lnTo>
                    <a:pt x="25091" y="16310"/>
                  </a:lnTo>
                  <a:lnTo>
                    <a:pt x="25091" y="16310"/>
                  </a:lnTo>
                  <a:lnTo>
                    <a:pt x="16332" y="2152"/>
                  </a:lnTo>
                  <a:lnTo>
                    <a:pt x="12475" y="626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114CD3D-6546-60FC-BE94-5DB8D76E8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5502" y="215954"/>
            <a:ext cx="2213649" cy="671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/>
                                        <p:tgtEl>
                                          <p:spTgt spid="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300"/>
                                        <p:tgtEl>
                                          <p:spTgt spid="2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600"/>
                                        <p:tgtEl>
                                          <p:spTgt spid="2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800"/>
                                        <p:tgtEl>
                                          <p:spTgt spid="2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800" fill="hold"/>
                                        <p:tgtEl>
                                          <p:spTgt spid="29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3" name="Google Shape;1513;p66"/>
          <p:cNvGrpSpPr/>
          <p:nvPr/>
        </p:nvGrpSpPr>
        <p:grpSpPr>
          <a:xfrm>
            <a:off x="2341838" y="588250"/>
            <a:ext cx="6041325" cy="2531050"/>
            <a:chOff x="2341838" y="588250"/>
            <a:chExt cx="6041325" cy="2531050"/>
          </a:xfrm>
        </p:grpSpPr>
        <p:sp>
          <p:nvSpPr>
            <p:cNvPr id="1514" name="Google Shape;1514;p66"/>
            <p:cNvSpPr/>
            <p:nvPr/>
          </p:nvSpPr>
          <p:spPr>
            <a:xfrm flipH="1">
              <a:off x="7016713" y="588250"/>
              <a:ext cx="130725" cy="130725"/>
            </a:xfrm>
            <a:custGeom>
              <a:avLst/>
              <a:gdLst/>
              <a:ahLst/>
              <a:cxnLst/>
              <a:rect l="l" t="t" r="r" b="b"/>
              <a:pathLst>
                <a:path w="5229" h="5229" extrusionOk="0">
                  <a:moveTo>
                    <a:pt x="2615" y="1"/>
                  </a:moveTo>
                  <a:cubicBezTo>
                    <a:pt x="1186" y="1"/>
                    <a:pt x="1" y="1156"/>
                    <a:pt x="1" y="2615"/>
                  </a:cubicBezTo>
                  <a:cubicBezTo>
                    <a:pt x="1" y="4043"/>
                    <a:pt x="1186" y="5229"/>
                    <a:pt x="2615" y="5229"/>
                  </a:cubicBezTo>
                  <a:cubicBezTo>
                    <a:pt x="4074" y="5229"/>
                    <a:pt x="5229" y="4043"/>
                    <a:pt x="5229" y="2615"/>
                  </a:cubicBezTo>
                  <a:cubicBezTo>
                    <a:pt x="5229" y="1156"/>
                    <a:pt x="4074" y="1"/>
                    <a:pt x="2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6"/>
            <p:cNvSpPr/>
            <p:nvPr/>
          </p:nvSpPr>
          <p:spPr>
            <a:xfrm flipH="1">
              <a:off x="8290413" y="2825938"/>
              <a:ext cx="92750" cy="92725"/>
            </a:xfrm>
            <a:custGeom>
              <a:avLst/>
              <a:gdLst/>
              <a:ahLst/>
              <a:cxnLst/>
              <a:rect l="l" t="t" r="r" b="b"/>
              <a:pathLst>
                <a:path w="3710" h="3709" extrusionOk="0">
                  <a:moveTo>
                    <a:pt x="1855" y="0"/>
                  </a:moveTo>
                  <a:cubicBezTo>
                    <a:pt x="852" y="0"/>
                    <a:pt x="1" y="821"/>
                    <a:pt x="1" y="1854"/>
                  </a:cubicBezTo>
                  <a:cubicBezTo>
                    <a:pt x="1" y="2857"/>
                    <a:pt x="852" y="3708"/>
                    <a:pt x="1855" y="3708"/>
                  </a:cubicBezTo>
                  <a:cubicBezTo>
                    <a:pt x="2888" y="3708"/>
                    <a:pt x="3709" y="2857"/>
                    <a:pt x="3709" y="1854"/>
                  </a:cubicBezTo>
                  <a:cubicBezTo>
                    <a:pt x="3709" y="821"/>
                    <a:pt x="2888" y="0"/>
                    <a:pt x="1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6"/>
            <p:cNvSpPr/>
            <p:nvPr/>
          </p:nvSpPr>
          <p:spPr>
            <a:xfrm flipH="1">
              <a:off x="2485275" y="1069013"/>
              <a:ext cx="131475" cy="82850"/>
            </a:xfrm>
            <a:custGeom>
              <a:avLst/>
              <a:gdLst/>
              <a:ahLst/>
              <a:cxnLst/>
              <a:rect l="l" t="t" r="r" b="b"/>
              <a:pathLst>
                <a:path w="5259" h="3314" extrusionOk="0">
                  <a:moveTo>
                    <a:pt x="4681" y="1"/>
                  </a:moveTo>
                  <a:lnTo>
                    <a:pt x="0" y="1794"/>
                  </a:lnTo>
                  <a:lnTo>
                    <a:pt x="578" y="3314"/>
                  </a:lnTo>
                  <a:lnTo>
                    <a:pt x="5259" y="1521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6"/>
            <p:cNvSpPr/>
            <p:nvPr/>
          </p:nvSpPr>
          <p:spPr>
            <a:xfrm flipH="1">
              <a:off x="5731500" y="1135188"/>
              <a:ext cx="82850" cy="82850"/>
            </a:xfrm>
            <a:custGeom>
              <a:avLst/>
              <a:gdLst/>
              <a:ahLst/>
              <a:cxnLst/>
              <a:rect l="l" t="t" r="r" b="b"/>
              <a:pathLst>
                <a:path w="3314" h="3314" extrusionOk="0">
                  <a:moveTo>
                    <a:pt x="1642" y="1"/>
                  </a:moveTo>
                  <a:cubicBezTo>
                    <a:pt x="730" y="1"/>
                    <a:pt x="0" y="730"/>
                    <a:pt x="0" y="1642"/>
                  </a:cubicBezTo>
                  <a:cubicBezTo>
                    <a:pt x="0" y="2554"/>
                    <a:pt x="730" y="3314"/>
                    <a:pt x="1642" y="3314"/>
                  </a:cubicBezTo>
                  <a:cubicBezTo>
                    <a:pt x="2554" y="3314"/>
                    <a:pt x="3313" y="2554"/>
                    <a:pt x="3313" y="1642"/>
                  </a:cubicBezTo>
                  <a:cubicBezTo>
                    <a:pt x="3313" y="730"/>
                    <a:pt x="2554" y="1"/>
                    <a:pt x="1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6"/>
            <p:cNvSpPr/>
            <p:nvPr/>
          </p:nvSpPr>
          <p:spPr>
            <a:xfrm flipH="1">
              <a:off x="2341838" y="2989350"/>
              <a:ext cx="89675" cy="129950"/>
            </a:xfrm>
            <a:custGeom>
              <a:avLst/>
              <a:gdLst/>
              <a:ahLst/>
              <a:cxnLst/>
              <a:rect l="l" t="t" r="r" b="b"/>
              <a:pathLst>
                <a:path w="3587" h="5198" extrusionOk="0">
                  <a:moveTo>
                    <a:pt x="1459" y="0"/>
                  </a:moveTo>
                  <a:lnTo>
                    <a:pt x="0" y="669"/>
                  </a:lnTo>
                  <a:lnTo>
                    <a:pt x="2128" y="5198"/>
                  </a:lnTo>
                  <a:lnTo>
                    <a:pt x="3587" y="4499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6"/>
            <p:cNvSpPr/>
            <p:nvPr/>
          </p:nvSpPr>
          <p:spPr>
            <a:xfrm flipH="1">
              <a:off x="4748525" y="2796313"/>
              <a:ext cx="157325" cy="152000"/>
            </a:xfrm>
            <a:custGeom>
              <a:avLst/>
              <a:gdLst/>
              <a:ahLst/>
              <a:cxnLst/>
              <a:rect l="l" t="t" r="r" b="b"/>
              <a:pathLst>
                <a:path w="6293" h="6080" extrusionOk="0">
                  <a:moveTo>
                    <a:pt x="3222" y="1"/>
                  </a:moveTo>
                  <a:lnTo>
                    <a:pt x="2189" y="1946"/>
                  </a:lnTo>
                  <a:lnTo>
                    <a:pt x="0" y="2189"/>
                  </a:lnTo>
                  <a:lnTo>
                    <a:pt x="1520" y="3770"/>
                  </a:lnTo>
                  <a:lnTo>
                    <a:pt x="1064" y="5928"/>
                  </a:lnTo>
                  <a:lnTo>
                    <a:pt x="3040" y="4986"/>
                  </a:lnTo>
                  <a:lnTo>
                    <a:pt x="4955" y="6080"/>
                  </a:lnTo>
                  <a:lnTo>
                    <a:pt x="4651" y="3891"/>
                  </a:lnTo>
                  <a:lnTo>
                    <a:pt x="6292" y="2402"/>
                  </a:lnTo>
                  <a:lnTo>
                    <a:pt x="4134" y="2007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0" name="Google Shape;1520;p66"/>
          <p:cNvSpPr/>
          <p:nvPr/>
        </p:nvSpPr>
        <p:spPr>
          <a:xfrm>
            <a:off x="4724475" y="3223475"/>
            <a:ext cx="1026900" cy="102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66"/>
          <p:cNvSpPr/>
          <p:nvPr/>
        </p:nvSpPr>
        <p:spPr>
          <a:xfrm>
            <a:off x="854475" y="3223475"/>
            <a:ext cx="1026900" cy="102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66"/>
          <p:cNvSpPr/>
          <p:nvPr/>
        </p:nvSpPr>
        <p:spPr>
          <a:xfrm>
            <a:off x="4724475" y="1559750"/>
            <a:ext cx="1026900" cy="102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66"/>
          <p:cNvSpPr/>
          <p:nvPr/>
        </p:nvSpPr>
        <p:spPr>
          <a:xfrm>
            <a:off x="854475" y="1559750"/>
            <a:ext cx="1026900" cy="102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6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25" name="Google Shape;1525;p66"/>
          <p:cNvSpPr txBox="1">
            <a:spLocks noGrp="1"/>
          </p:cNvSpPr>
          <p:nvPr>
            <p:ph type="title" idx="2"/>
          </p:nvPr>
        </p:nvSpPr>
        <p:spPr>
          <a:xfrm>
            <a:off x="854475" y="1658688"/>
            <a:ext cx="10269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6" name="Google Shape;1526;p66"/>
          <p:cNvSpPr txBox="1">
            <a:spLocks noGrp="1"/>
          </p:cNvSpPr>
          <p:nvPr>
            <p:ph type="subTitle" idx="1"/>
          </p:nvPr>
        </p:nvSpPr>
        <p:spPr>
          <a:xfrm>
            <a:off x="2033777" y="2026700"/>
            <a:ext cx="25383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527" name="Google Shape;1527;p66"/>
          <p:cNvSpPr txBox="1">
            <a:spLocks noGrp="1"/>
          </p:cNvSpPr>
          <p:nvPr>
            <p:ph type="subTitle" idx="3"/>
          </p:nvPr>
        </p:nvSpPr>
        <p:spPr>
          <a:xfrm>
            <a:off x="2033777" y="1593800"/>
            <a:ext cx="25383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528" name="Google Shape;1528;p66"/>
          <p:cNvSpPr txBox="1">
            <a:spLocks noGrp="1"/>
          </p:cNvSpPr>
          <p:nvPr>
            <p:ph type="title" idx="4"/>
          </p:nvPr>
        </p:nvSpPr>
        <p:spPr>
          <a:xfrm>
            <a:off x="4724475" y="1658700"/>
            <a:ext cx="10269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9" name="Google Shape;1529;p66"/>
          <p:cNvSpPr txBox="1">
            <a:spLocks noGrp="1"/>
          </p:cNvSpPr>
          <p:nvPr>
            <p:ph type="subTitle" idx="5"/>
          </p:nvPr>
        </p:nvSpPr>
        <p:spPr>
          <a:xfrm>
            <a:off x="5903777" y="2026700"/>
            <a:ext cx="25383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530" name="Google Shape;1530;p66"/>
          <p:cNvSpPr txBox="1">
            <a:spLocks noGrp="1"/>
          </p:cNvSpPr>
          <p:nvPr>
            <p:ph type="title" idx="7"/>
          </p:nvPr>
        </p:nvSpPr>
        <p:spPr>
          <a:xfrm>
            <a:off x="854475" y="3331175"/>
            <a:ext cx="10269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1" name="Google Shape;1531;p66"/>
          <p:cNvSpPr txBox="1">
            <a:spLocks noGrp="1"/>
          </p:cNvSpPr>
          <p:nvPr>
            <p:ph type="subTitle" idx="8"/>
          </p:nvPr>
        </p:nvSpPr>
        <p:spPr>
          <a:xfrm>
            <a:off x="2033777" y="3690425"/>
            <a:ext cx="25383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532" name="Google Shape;1532;p66"/>
          <p:cNvSpPr txBox="1">
            <a:spLocks noGrp="1"/>
          </p:cNvSpPr>
          <p:nvPr>
            <p:ph type="subTitle" idx="9"/>
          </p:nvPr>
        </p:nvSpPr>
        <p:spPr>
          <a:xfrm>
            <a:off x="2033777" y="3257525"/>
            <a:ext cx="25383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</a:t>
            </a:r>
            <a:r>
              <a:rPr lang="en" dirty="0"/>
              <a:t>ode 2</a:t>
            </a:r>
            <a:endParaRPr dirty="0"/>
          </a:p>
        </p:txBody>
      </p:sp>
      <p:sp>
        <p:nvSpPr>
          <p:cNvPr id="1533" name="Google Shape;1533;p66"/>
          <p:cNvSpPr txBox="1">
            <a:spLocks noGrp="1"/>
          </p:cNvSpPr>
          <p:nvPr>
            <p:ph type="title" idx="13"/>
          </p:nvPr>
        </p:nvSpPr>
        <p:spPr>
          <a:xfrm>
            <a:off x="4724475" y="3331175"/>
            <a:ext cx="10269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4" name="Google Shape;1534;p66"/>
          <p:cNvSpPr txBox="1">
            <a:spLocks noGrp="1"/>
          </p:cNvSpPr>
          <p:nvPr>
            <p:ph type="subTitle" idx="14"/>
          </p:nvPr>
        </p:nvSpPr>
        <p:spPr>
          <a:xfrm>
            <a:off x="5903777" y="3690425"/>
            <a:ext cx="25383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535" name="Google Shape;1535;p66"/>
          <p:cNvSpPr txBox="1">
            <a:spLocks noGrp="1"/>
          </p:cNvSpPr>
          <p:nvPr>
            <p:ph type="subTitle" idx="15"/>
          </p:nvPr>
        </p:nvSpPr>
        <p:spPr>
          <a:xfrm>
            <a:off x="5903777" y="3257525"/>
            <a:ext cx="25383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536" name="Google Shape;1536;p66"/>
          <p:cNvSpPr txBox="1">
            <a:spLocks noGrp="1"/>
          </p:cNvSpPr>
          <p:nvPr>
            <p:ph type="subTitle" idx="6"/>
          </p:nvPr>
        </p:nvSpPr>
        <p:spPr>
          <a:xfrm>
            <a:off x="5903777" y="1593800"/>
            <a:ext cx="25383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</a:t>
            </a:r>
            <a:r>
              <a:rPr lang="en" dirty="0"/>
              <a:t>ode 1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C4389-E17F-E44B-EDD2-19F9D04D7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>
          <a:extLst>
            <a:ext uri="{FF2B5EF4-FFF2-40B4-BE49-F238E27FC236}">
              <a16:creationId xmlns:a16="http://schemas.microsoft.com/office/drawing/2014/main" id="{ED43DC2F-B25A-16CB-7364-1D625757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>
            <a:extLst>
              <a:ext uri="{FF2B5EF4-FFF2-40B4-BE49-F238E27FC236}">
                <a16:creationId xmlns:a16="http://schemas.microsoft.com/office/drawing/2014/main" id="{7C0A8440-20C8-192A-DFED-805F6C4375F3}"/>
              </a:ext>
            </a:extLst>
          </p:cNvPr>
          <p:cNvGrpSpPr/>
          <p:nvPr/>
        </p:nvGrpSpPr>
        <p:grpSpPr>
          <a:xfrm>
            <a:off x="2682512" y="1086464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>
              <a:extLst>
                <a:ext uri="{FF2B5EF4-FFF2-40B4-BE49-F238E27FC236}">
                  <a16:creationId xmlns:a16="http://schemas.microsoft.com/office/drawing/2014/main" id="{69CCA671-D416-1813-E375-8C58F48FD535}"/>
                </a:ext>
              </a:extLst>
            </p:cNvPr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>
              <a:extLst>
                <a:ext uri="{FF2B5EF4-FFF2-40B4-BE49-F238E27FC236}">
                  <a16:creationId xmlns:a16="http://schemas.microsoft.com/office/drawing/2014/main" id="{B1E9F308-63D7-04A6-5301-A6C5A29125C5}"/>
                </a:ext>
              </a:extLst>
            </p:cNvPr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>
            <a:extLst>
              <a:ext uri="{FF2B5EF4-FFF2-40B4-BE49-F238E27FC236}">
                <a16:creationId xmlns:a16="http://schemas.microsoft.com/office/drawing/2014/main" id="{F436384E-74A1-56ED-3D57-25A7908C213C}"/>
              </a:ext>
            </a:extLst>
          </p:cNvPr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>
            <a:extLst>
              <a:ext uri="{FF2B5EF4-FFF2-40B4-BE49-F238E27FC236}">
                <a16:creationId xmlns:a16="http://schemas.microsoft.com/office/drawing/2014/main" id="{75209182-F14C-9E1E-4A7B-CA1AF76A46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3" name="Google Shape;2843;p94">
            <a:extLst>
              <a:ext uri="{FF2B5EF4-FFF2-40B4-BE49-F238E27FC236}">
                <a16:creationId xmlns:a16="http://schemas.microsoft.com/office/drawing/2014/main" id="{EBF37891-E7E3-F403-AA1C-A3B675B52C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6770" y="1144727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</a:t>
            </a:r>
            <a:r>
              <a:rPr lang="en" dirty="0"/>
              <a:t>mport modul</a:t>
            </a:r>
            <a:endParaRPr dirty="0"/>
          </a:p>
        </p:txBody>
      </p:sp>
      <p:sp>
        <p:nvSpPr>
          <p:cNvPr id="2844" name="Google Shape;2844;p94">
            <a:extLst>
              <a:ext uri="{FF2B5EF4-FFF2-40B4-BE49-F238E27FC236}">
                <a16:creationId xmlns:a16="http://schemas.microsoft.com/office/drawing/2014/main" id="{F45FC8C3-EC75-1F5E-A637-F14BF55E6AF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80462" y="1384533"/>
            <a:ext cx="2907172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memproses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memanipulasi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teks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menggunakan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pola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RegEx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mengirim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permintaan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HTTP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mengambil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konten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website (scraping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HTML).</a:t>
            </a:r>
            <a:endParaRPr lang="en-US" altLang="en-US" sz="1150" dirty="0">
              <a:solidFill>
                <a:schemeClr val="bg1"/>
              </a:solidFill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mengurai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(parse) HTML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mengekstrak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elemen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web.</a:t>
            </a:r>
            <a:endParaRPr lang="en-US" altLang="en-US" sz="1150" dirty="0">
              <a:solidFill>
                <a:schemeClr val="bg1"/>
              </a:solidFill>
              <a:latin typeface="Arial Unicode MS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menyimpan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mengelola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data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dalam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bentuk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tabel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DataFrame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150" dirty="0"/>
              <a:t>🔹 </a:t>
            </a:r>
            <a:r>
              <a:rPr lang="en-ID" sz="1150" dirty="0" err="1"/>
              <a:t>Untuk</a:t>
            </a:r>
            <a:r>
              <a:rPr lang="en-ID" sz="1150" dirty="0"/>
              <a:t> </a:t>
            </a:r>
            <a:r>
              <a:rPr lang="en-ID" sz="1150" dirty="0" err="1"/>
              <a:t>menambahkan</a:t>
            </a:r>
            <a:r>
              <a:rPr lang="en-ID" sz="1150" dirty="0"/>
              <a:t> </a:t>
            </a:r>
            <a:r>
              <a:rPr lang="en-ID" sz="1150" b="1" dirty="0"/>
              <a:t>delay (</a:t>
            </a:r>
            <a:r>
              <a:rPr lang="en-ID" sz="1150" b="1" dirty="0" err="1"/>
              <a:t>jeda</a:t>
            </a:r>
            <a:r>
              <a:rPr lang="en-ID" sz="1150" b="1" dirty="0"/>
              <a:t> </a:t>
            </a:r>
            <a:r>
              <a:rPr lang="en-ID" sz="1150" b="1" dirty="0" err="1"/>
              <a:t>waktu</a:t>
            </a:r>
            <a:r>
              <a:rPr lang="en-ID" sz="1150" b="1" dirty="0"/>
              <a:t>)</a:t>
            </a:r>
            <a:r>
              <a:rPr lang="en-ID" sz="1150" dirty="0"/>
              <a:t> agar </a:t>
            </a:r>
            <a:r>
              <a:rPr lang="en-ID" sz="1150" dirty="0" err="1"/>
              <a:t>tidak</a:t>
            </a:r>
            <a:r>
              <a:rPr lang="en-ID" sz="1150" dirty="0"/>
              <a:t> </a:t>
            </a:r>
            <a:r>
              <a:rPr lang="en-ID" sz="1150" dirty="0" err="1"/>
              <a:t>membebani</a:t>
            </a:r>
            <a:r>
              <a:rPr lang="en-ID" sz="1150" dirty="0"/>
              <a:t> server </a:t>
            </a:r>
            <a:r>
              <a:rPr lang="en-ID" sz="1150" dirty="0" err="1"/>
              <a:t>saat</a:t>
            </a:r>
            <a:r>
              <a:rPr lang="en-ID" sz="1150" dirty="0"/>
              <a:t> scraping.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membuat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grafik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dasar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seperti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bar chart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atau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pie chart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data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hasil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scraping.</a:t>
            </a:r>
            <a:endParaRPr lang="en-US" altLang="en-US" sz="1150" dirty="0">
              <a:solidFill>
                <a:schemeClr val="bg1"/>
              </a:solidFill>
              <a:latin typeface="Arial Unicode MS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visualisasi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data yang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lebih</a:t>
            </a:r>
            <a:r>
              <a:rPr lang="en-US" altLang="en-US" sz="115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b="1" dirty="0" err="1">
                <a:solidFill>
                  <a:schemeClr val="bg1"/>
                </a:solidFill>
                <a:latin typeface="Arial" panose="020B0604020202020204" pitchFamily="34" charset="0"/>
              </a:rPr>
              <a:t>menarik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berwarna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dibanding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matplotlib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standar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dibangun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di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atas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>
                <a:solidFill>
                  <a:schemeClr val="bg1"/>
                </a:solidFill>
                <a:latin typeface="Arial Unicode MS"/>
              </a:rPr>
              <a:t>matplotlib</a:t>
            </a:r>
            <a:r>
              <a:rPr lang="en-US" altLang="en-US" sz="1150" dirty="0">
                <a:solidFill>
                  <a:schemeClr val="bg1"/>
                </a:solidFill>
              </a:rPr>
              <a:t>).</a:t>
            </a:r>
            <a:endParaRPr lang="en-US" altLang="en-US" sz="115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45" name="Google Shape;2845;p94">
            <a:extLst>
              <a:ext uri="{FF2B5EF4-FFF2-40B4-BE49-F238E27FC236}">
                <a16:creationId xmlns:a16="http://schemas.microsoft.com/office/drawing/2014/main" id="{45795DC2-9906-38BD-EE67-F37CE7909DE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688526" y="1268501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advertising</a:t>
            </a:r>
            <a:endParaRPr/>
          </a:p>
        </p:txBody>
      </p:sp>
      <p:sp>
        <p:nvSpPr>
          <p:cNvPr id="2846" name="Google Shape;2846;p94">
            <a:extLst>
              <a:ext uri="{FF2B5EF4-FFF2-40B4-BE49-F238E27FC236}">
                <a16:creationId xmlns:a16="http://schemas.microsoft.com/office/drawing/2014/main" id="{868041F6-FD7B-61D0-171B-C1031A527A5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688526" y="1643351"/>
            <a:ext cx="2687100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You can describe the characteristics of the concept here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You can describe the characteristics of the concept here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You can describe the characteristics of the concept here</a:t>
            </a:r>
            <a:endParaRPr dirty="0"/>
          </a:p>
        </p:txBody>
      </p:sp>
      <p:sp>
        <p:nvSpPr>
          <p:cNvPr id="2848" name="Google Shape;2848;p94">
            <a:extLst>
              <a:ext uri="{FF2B5EF4-FFF2-40B4-BE49-F238E27FC236}">
                <a16:creationId xmlns:a16="http://schemas.microsoft.com/office/drawing/2014/main" id="{23BB7002-63BD-2102-9725-1C416DD2E75A}"/>
              </a:ext>
            </a:extLst>
          </p:cNvPr>
          <p:cNvSpPr/>
          <p:nvPr/>
        </p:nvSpPr>
        <p:spPr>
          <a:xfrm>
            <a:off x="908968" y="1110854"/>
            <a:ext cx="815400" cy="81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94">
            <a:extLst>
              <a:ext uri="{FF2B5EF4-FFF2-40B4-BE49-F238E27FC236}">
                <a16:creationId xmlns:a16="http://schemas.microsoft.com/office/drawing/2014/main" id="{BE560C26-5F85-EF45-D91B-43C306999ACA}"/>
              </a:ext>
            </a:extLst>
          </p:cNvPr>
          <p:cNvGrpSpPr/>
          <p:nvPr/>
        </p:nvGrpSpPr>
        <p:grpSpPr>
          <a:xfrm>
            <a:off x="5037647" y="1310561"/>
            <a:ext cx="267763" cy="415686"/>
            <a:chOff x="1254300" y="3257675"/>
            <a:chExt cx="337275" cy="523600"/>
          </a:xfrm>
        </p:grpSpPr>
        <p:sp>
          <p:nvSpPr>
            <p:cNvPr id="2850" name="Google Shape;2850;p94">
              <a:extLst>
                <a:ext uri="{FF2B5EF4-FFF2-40B4-BE49-F238E27FC236}">
                  <a16:creationId xmlns:a16="http://schemas.microsoft.com/office/drawing/2014/main" id="{085B5536-7E72-1254-B7A1-026AFB840827}"/>
                </a:ext>
              </a:extLst>
            </p:cNvPr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4">
              <a:extLst>
                <a:ext uri="{FF2B5EF4-FFF2-40B4-BE49-F238E27FC236}">
                  <a16:creationId xmlns:a16="http://schemas.microsoft.com/office/drawing/2014/main" id="{10E4D706-CE09-9C26-A1EE-A67BB518D06D}"/>
                </a:ext>
              </a:extLst>
            </p:cNvPr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4">
              <a:extLst>
                <a:ext uri="{FF2B5EF4-FFF2-40B4-BE49-F238E27FC236}">
                  <a16:creationId xmlns:a16="http://schemas.microsoft.com/office/drawing/2014/main" id="{A4E7CE5E-856C-116A-7AA2-1162ABABC736}"/>
                </a:ext>
              </a:extLst>
            </p:cNvPr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4">
              <a:extLst>
                <a:ext uri="{FF2B5EF4-FFF2-40B4-BE49-F238E27FC236}">
                  <a16:creationId xmlns:a16="http://schemas.microsoft.com/office/drawing/2014/main" id="{12A0348F-46D8-322E-2166-6F55F7082787}"/>
                </a:ext>
              </a:extLst>
            </p:cNvPr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4">
              <a:extLst>
                <a:ext uri="{FF2B5EF4-FFF2-40B4-BE49-F238E27FC236}">
                  <a16:creationId xmlns:a16="http://schemas.microsoft.com/office/drawing/2014/main" id="{EC462F39-37EB-3CEF-9FCE-037B2866A5DF}"/>
                </a:ext>
              </a:extLst>
            </p:cNvPr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94">
            <a:extLst>
              <a:ext uri="{FF2B5EF4-FFF2-40B4-BE49-F238E27FC236}">
                <a16:creationId xmlns:a16="http://schemas.microsoft.com/office/drawing/2014/main" id="{A711161B-41A4-FCC5-3309-DFCB990FDF66}"/>
              </a:ext>
            </a:extLst>
          </p:cNvPr>
          <p:cNvGrpSpPr/>
          <p:nvPr/>
        </p:nvGrpSpPr>
        <p:grpSpPr>
          <a:xfrm>
            <a:off x="1146277" y="1310561"/>
            <a:ext cx="340782" cy="415686"/>
            <a:chOff x="4491625" y="1092225"/>
            <a:chExt cx="429250" cy="523600"/>
          </a:xfrm>
        </p:grpSpPr>
        <p:sp>
          <p:nvSpPr>
            <p:cNvPr id="2856" name="Google Shape;2856;p94">
              <a:extLst>
                <a:ext uri="{FF2B5EF4-FFF2-40B4-BE49-F238E27FC236}">
                  <a16:creationId xmlns:a16="http://schemas.microsoft.com/office/drawing/2014/main" id="{2328476E-DF57-A5AF-85A0-28922A55D55C}"/>
                </a:ext>
              </a:extLst>
            </p:cNvPr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>
              <a:extLst>
                <a:ext uri="{FF2B5EF4-FFF2-40B4-BE49-F238E27FC236}">
                  <a16:creationId xmlns:a16="http://schemas.microsoft.com/office/drawing/2014/main" id="{14BF73BE-7EB0-D0F0-F37D-C8BE3C15DFAF}"/>
                </a:ext>
              </a:extLst>
            </p:cNvPr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>
              <a:extLst>
                <a:ext uri="{FF2B5EF4-FFF2-40B4-BE49-F238E27FC236}">
                  <a16:creationId xmlns:a16="http://schemas.microsoft.com/office/drawing/2014/main" id="{B5A20BDB-F3CE-7CBB-1D53-450AD1032143}"/>
                </a:ext>
              </a:extLst>
            </p:cNvPr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>
              <a:extLst>
                <a:ext uri="{FF2B5EF4-FFF2-40B4-BE49-F238E27FC236}">
                  <a16:creationId xmlns:a16="http://schemas.microsoft.com/office/drawing/2014/main" id="{947880B3-56FF-E559-B010-B15BDEF5B94C}"/>
                </a:ext>
              </a:extLst>
            </p:cNvPr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C1C9E62-C43D-024A-A550-02112D08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47584" y="1234628"/>
            <a:ext cx="3666714" cy="27022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13BD53-F012-5653-FA28-51CB2CAF1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4925" y="228122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67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>
          <a:extLst>
            <a:ext uri="{FF2B5EF4-FFF2-40B4-BE49-F238E27FC236}">
              <a16:creationId xmlns:a16="http://schemas.microsoft.com/office/drawing/2014/main" id="{63465660-D634-44D7-9927-B12575496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>
            <a:extLst>
              <a:ext uri="{FF2B5EF4-FFF2-40B4-BE49-F238E27FC236}">
                <a16:creationId xmlns:a16="http://schemas.microsoft.com/office/drawing/2014/main" id="{B694366E-F202-A218-B1F4-41EBE547F6CA}"/>
              </a:ext>
            </a:extLst>
          </p:cNvPr>
          <p:cNvGrpSpPr/>
          <p:nvPr/>
        </p:nvGrpSpPr>
        <p:grpSpPr>
          <a:xfrm>
            <a:off x="2639419" y="1210238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>
              <a:extLst>
                <a:ext uri="{FF2B5EF4-FFF2-40B4-BE49-F238E27FC236}">
                  <a16:creationId xmlns:a16="http://schemas.microsoft.com/office/drawing/2014/main" id="{AC4342B3-9C2A-EA33-2406-DE92954E3E29}"/>
                </a:ext>
              </a:extLst>
            </p:cNvPr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>
              <a:extLst>
                <a:ext uri="{FF2B5EF4-FFF2-40B4-BE49-F238E27FC236}">
                  <a16:creationId xmlns:a16="http://schemas.microsoft.com/office/drawing/2014/main" id="{2AA285DF-1033-7284-EAB9-8D02B1C68A34}"/>
                </a:ext>
              </a:extLst>
            </p:cNvPr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>
            <a:extLst>
              <a:ext uri="{FF2B5EF4-FFF2-40B4-BE49-F238E27FC236}">
                <a16:creationId xmlns:a16="http://schemas.microsoft.com/office/drawing/2014/main" id="{E4F0789B-C6F9-4395-3B0F-227FE1C836A2}"/>
              </a:ext>
            </a:extLst>
          </p:cNvPr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>
            <a:extLst>
              <a:ext uri="{FF2B5EF4-FFF2-40B4-BE49-F238E27FC236}">
                <a16:creationId xmlns:a16="http://schemas.microsoft.com/office/drawing/2014/main" id="{7A98DDFD-E7C0-FDCF-C2B1-25282E8349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5" name="Google Shape;2845;p94">
            <a:extLst>
              <a:ext uri="{FF2B5EF4-FFF2-40B4-BE49-F238E27FC236}">
                <a16:creationId xmlns:a16="http://schemas.microsoft.com/office/drawing/2014/main" id="{EF65DF9F-AE0D-C07D-06C4-3BAF0E7CC7D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688526" y="1268501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Scraping 1 </a:t>
            </a:r>
            <a:r>
              <a:rPr lang="en-ID" dirty="0" err="1"/>
              <a:t>halaman</a:t>
            </a:r>
            <a:endParaRPr dirty="0"/>
          </a:p>
        </p:txBody>
      </p:sp>
      <p:sp>
        <p:nvSpPr>
          <p:cNvPr id="2846" name="Google Shape;2846;p94">
            <a:extLst>
              <a:ext uri="{FF2B5EF4-FFF2-40B4-BE49-F238E27FC236}">
                <a16:creationId xmlns:a16="http://schemas.microsoft.com/office/drawing/2014/main" id="{6DC49DC8-1F2D-7476-75CB-F899BD88B7F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688526" y="1643351"/>
            <a:ext cx="3260402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>
                <a:solidFill>
                  <a:schemeClr val="bg1"/>
                </a:solidFill>
              </a:rPr>
              <a:t>🔹 Ini </a:t>
            </a:r>
            <a:r>
              <a:rPr lang="en-ID" sz="1600" dirty="0" err="1">
                <a:solidFill>
                  <a:schemeClr val="bg1"/>
                </a:solidFill>
              </a:rPr>
              <a:t>adalah</a:t>
            </a:r>
            <a:r>
              <a:rPr lang="en-ID" sz="1600" dirty="0">
                <a:solidFill>
                  <a:schemeClr val="bg1"/>
                </a:solidFill>
              </a:rPr>
              <a:t> template URL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setiap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halaman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buku</a:t>
            </a:r>
            <a:r>
              <a:rPr lang="en-ID" sz="1600" dirty="0">
                <a:solidFill>
                  <a:schemeClr val="bg1"/>
                </a:solidFill>
              </a:rPr>
              <a:t>. Tanda {} </a:t>
            </a:r>
            <a:r>
              <a:rPr lang="en-ID" sz="1600" dirty="0" err="1">
                <a:solidFill>
                  <a:schemeClr val="bg1"/>
                </a:solidFill>
              </a:rPr>
              <a:t>akan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diganti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dengan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nomor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halaman</a:t>
            </a:r>
            <a:r>
              <a:rPr lang="en-ID" sz="1600" dirty="0">
                <a:solidFill>
                  <a:schemeClr val="bg1"/>
                </a:solidFill>
              </a:rPr>
              <a:t> (1–50) </a:t>
            </a:r>
            <a:r>
              <a:rPr lang="en-ID" sz="1600" dirty="0" err="1">
                <a:solidFill>
                  <a:schemeClr val="bg1"/>
                </a:solidFill>
              </a:rPr>
              <a:t>nanti</a:t>
            </a:r>
            <a:r>
              <a:rPr lang="en-ID" sz="1600" dirty="0">
                <a:solidFill>
                  <a:schemeClr val="bg1"/>
                </a:solidFill>
              </a:rPr>
              <a:t>.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>
                <a:solidFill>
                  <a:schemeClr val="bg1"/>
                </a:solidFill>
              </a:rPr>
              <a:t>🔹 Ini </a:t>
            </a:r>
            <a:r>
              <a:rPr lang="en-ID" sz="1600" dirty="0" err="1">
                <a:solidFill>
                  <a:schemeClr val="bg1"/>
                </a:solidFill>
              </a:rPr>
              <a:t>adalah</a:t>
            </a:r>
            <a:r>
              <a:rPr lang="en-ID" sz="1600" dirty="0">
                <a:solidFill>
                  <a:schemeClr val="bg1"/>
                </a:solidFill>
              </a:rPr>
              <a:t> list </a:t>
            </a:r>
            <a:r>
              <a:rPr lang="en-ID" sz="1600" dirty="0" err="1">
                <a:solidFill>
                  <a:schemeClr val="bg1"/>
                </a:solidFill>
              </a:rPr>
              <a:t>kosong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untuk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menyimpan</a:t>
            </a:r>
            <a:r>
              <a:rPr lang="en-ID" sz="1600" dirty="0">
                <a:solidFill>
                  <a:schemeClr val="bg1"/>
                </a:solidFill>
              </a:rPr>
              <a:t> data </a:t>
            </a:r>
            <a:r>
              <a:rPr lang="en-ID" sz="1600" dirty="0" err="1">
                <a:solidFill>
                  <a:schemeClr val="bg1"/>
                </a:solidFill>
              </a:rPr>
              <a:t>buku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hasil</a:t>
            </a:r>
            <a:r>
              <a:rPr lang="en-ID" sz="1600" dirty="0">
                <a:solidFill>
                  <a:schemeClr val="bg1"/>
                </a:solidFill>
              </a:rPr>
              <a:t> scraping, </a:t>
            </a:r>
            <a:r>
              <a:rPr lang="en-ID" sz="1600" dirty="0" err="1">
                <a:solidFill>
                  <a:schemeClr val="bg1"/>
                </a:solidFill>
              </a:rPr>
              <a:t>dalam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bentuk</a:t>
            </a:r>
            <a:r>
              <a:rPr lang="en-ID" sz="1600" dirty="0">
                <a:solidFill>
                  <a:schemeClr val="bg1"/>
                </a:solidFill>
              </a:rPr>
              <a:t> dictionary ({"title": ..., "price": ..., "availability": ...}) per </a:t>
            </a:r>
            <a:r>
              <a:rPr lang="en-ID" sz="1600" dirty="0" err="1">
                <a:solidFill>
                  <a:schemeClr val="bg1"/>
                </a:solidFill>
              </a:rPr>
              <a:t>buku</a:t>
            </a:r>
            <a:r>
              <a:rPr lang="en-ID" sz="1600" dirty="0">
                <a:solidFill>
                  <a:schemeClr val="bg1"/>
                </a:solidFill>
              </a:rPr>
              <a:t>.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47" name="Google Shape;2847;p94">
            <a:extLst>
              <a:ext uri="{FF2B5EF4-FFF2-40B4-BE49-F238E27FC236}">
                <a16:creationId xmlns:a16="http://schemas.microsoft.com/office/drawing/2014/main" id="{E6CF823D-4A62-338A-7145-0ABB8EB155A3}"/>
              </a:ext>
            </a:extLst>
          </p:cNvPr>
          <p:cNvSpPr/>
          <p:nvPr/>
        </p:nvSpPr>
        <p:spPr>
          <a:xfrm>
            <a:off x="4720736" y="1234628"/>
            <a:ext cx="815400" cy="81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94">
            <a:extLst>
              <a:ext uri="{FF2B5EF4-FFF2-40B4-BE49-F238E27FC236}">
                <a16:creationId xmlns:a16="http://schemas.microsoft.com/office/drawing/2014/main" id="{F94FFCD3-6814-BF74-DCDF-FFE65650360F}"/>
              </a:ext>
            </a:extLst>
          </p:cNvPr>
          <p:cNvGrpSpPr/>
          <p:nvPr/>
        </p:nvGrpSpPr>
        <p:grpSpPr>
          <a:xfrm>
            <a:off x="4994554" y="1434335"/>
            <a:ext cx="267763" cy="415686"/>
            <a:chOff x="1254300" y="3257675"/>
            <a:chExt cx="337275" cy="523600"/>
          </a:xfrm>
        </p:grpSpPr>
        <p:sp>
          <p:nvSpPr>
            <p:cNvPr id="2850" name="Google Shape;2850;p94">
              <a:extLst>
                <a:ext uri="{FF2B5EF4-FFF2-40B4-BE49-F238E27FC236}">
                  <a16:creationId xmlns:a16="http://schemas.microsoft.com/office/drawing/2014/main" id="{C40D3910-464A-A2F3-9D2F-21CBA93792AA}"/>
                </a:ext>
              </a:extLst>
            </p:cNvPr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4">
              <a:extLst>
                <a:ext uri="{FF2B5EF4-FFF2-40B4-BE49-F238E27FC236}">
                  <a16:creationId xmlns:a16="http://schemas.microsoft.com/office/drawing/2014/main" id="{990E5452-7C35-933A-C040-122DA52088E4}"/>
                </a:ext>
              </a:extLst>
            </p:cNvPr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4">
              <a:extLst>
                <a:ext uri="{FF2B5EF4-FFF2-40B4-BE49-F238E27FC236}">
                  <a16:creationId xmlns:a16="http://schemas.microsoft.com/office/drawing/2014/main" id="{D89938BC-CFF7-5C94-5E23-175325F7A12F}"/>
                </a:ext>
              </a:extLst>
            </p:cNvPr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4">
              <a:extLst>
                <a:ext uri="{FF2B5EF4-FFF2-40B4-BE49-F238E27FC236}">
                  <a16:creationId xmlns:a16="http://schemas.microsoft.com/office/drawing/2014/main" id="{98ABB21B-18A9-D9CB-1838-A20E1B50FA0F}"/>
                </a:ext>
              </a:extLst>
            </p:cNvPr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4">
              <a:extLst>
                <a:ext uri="{FF2B5EF4-FFF2-40B4-BE49-F238E27FC236}">
                  <a16:creationId xmlns:a16="http://schemas.microsoft.com/office/drawing/2014/main" id="{08F9E956-2628-8B7E-DA62-41701E44A22B}"/>
                </a:ext>
              </a:extLst>
            </p:cNvPr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94">
            <a:extLst>
              <a:ext uri="{FF2B5EF4-FFF2-40B4-BE49-F238E27FC236}">
                <a16:creationId xmlns:a16="http://schemas.microsoft.com/office/drawing/2014/main" id="{F9DD2A97-A3BB-81FC-351F-1E485BC654F3}"/>
              </a:ext>
            </a:extLst>
          </p:cNvPr>
          <p:cNvGrpSpPr/>
          <p:nvPr/>
        </p:nvGrpSpPr>
        <p:grpSpPr>
          <a:xfrm>
            <a:off x="1103184" y="1434335"/>
            <a:ext cx="340782" cy="415686"/>
            <a:chOff x="4491625" y="1092225"/>
            <a:chExt cx="429250" cy="523600"/>
          </a:xfrm>
        </p:grpSpPr>
        <p:sp>
          <p:nvSpPr>
            <p:cNvPr id="2856" name="Google Shape;2856;p94">
              <a:extLst>
                <a:ext uri="{FF2B5EF4-FFF2-40B4-BE49-F238E27FC236}">
                  <a16:creationId xmlns:a16="http://schemas.microsoft.com/office/drawing/2014/main" id="{51ED2F73-9FCE-C15D-D10A-2DA2839FE501}"/>
                </a:ext>
              </a:extLst>
            </p:cNvPr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>
              <a:extLst>
                <a:ext uri="{FF2B5EF4-FFF2-40B4-BE49-F238E27FC236}">
                  <a16:creationId xmlns:a16="http://schemas.microsoft.com/office/drawing/2014/main" id="{FB9A268A-0CC3-FBF9-04D2-1851A62F383B}"/>
                </a:ext>
              </a:extLst>
            </p:cNvPr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>
              <a:extLst>
                <a:ext uri="{FF2B5EF4-FFF2-40B4-BE49-F238E27FC236}">
                  <a16:creationId xmlns:a16="http://schemas.microsoft.com/office/drawing/2014/main" id="{EE8BDB68-8DB5-9856-DB56-038477BBBD86}"/>
                </a:ext>
              </a:extLst>
            </p:cNvPr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>
              <a:extLst>
                <a:ext uri="{FF2B5EF4-FFF2-40B4-BE49-F238E27FC236}">
                  <a16:creationId xmlns:a16="http://schemas.microsoft.com/office/drawing/2014/main" id="{25814626-C294-A58C-0DF4-C8460C80953D}"/>
                </a:ext>
              </a:extLst>
            </p:cNvPr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C97C96A-2DCD-7C46-D94A-665212D3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24" y="1996991"/>
            <a:ext cx="4586220" cy="11958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5C4A62-CCAC-9F0A-C68D-7924ACF56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4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>
          <a:extLst>
            <a:ext uri="{FF2B5EF4-FFF2-40B4-BE49-F238E27FC236}">
              <a16:creationId xmlns:a16="http://schemas.microsoft.com/office/drawing/2014/main" id="{98E80998-E454-97F6-A5A8-184CEC3A7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>
            <a:extLst>
              <a:ext uri="{FF2B5EF4-FFF2-40B4-BE49-F238E27FC236}">
                <a16:creationId xmlns:a16="http://schemas.microsoft.com/office/drawing/2014/main" id="{4FCA7434-D95F-8A2A-3610-BEF6672F84E5}"/>
              </a:ext>
            </a:extLst>
          </p:cNvPr>
          <p:cNvGrpSpPr/>
          <p:nvPr/>
        </p:nvGrpSpPr>
        <p:grpSpPr>
          <a:xfrm>
            <a:off x="2682512" y="1086464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>
              <a:extLst>
                <a:ext uri="{FF2B5EF4-FFF2-40B4-BE49-F238E27FC236}">
                  <a16:creationId xmlns:a16="http://schemas.microsoft.com/office/drawing/2014/main" id="{4DB9476D-A844-5C6F-846E-5DF3CCD98D98}"/>
                </a:ext>
              </a:extLst>
            </p:cNvPr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>
              <a:extLst>
                <a:ext uri="{FF2B5EF4-FFF2-40B4-BE49-F238E27FC236}">
                  <a16:creationId xmlns:a16="http://schemas.microsoft.com/office/drawing/2014/main" id="{C5C8B1F9-BDDD-72F7-4AB2-6849EA0CCB95}"/>
                </a:ext>
              </a:extLst>
            </p:cNvPr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>
            <a:extLst>
              <a:ext uri="{FF2B5EF4-FFF2-40B4-BE49-F238E27FC236}">
                <a16:creationId xmlns:a16="http://schemas.microsoft.com/office/drawing/2014/main" id="{C902DD87-D689-CFB2-4C54-14E0EF7194A8}"/>
              </a:ext>
            </a:extLst>
          </p:cNvPr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>
            <a:extLst>
              <a:ext uri="{FF2B5EF4-FFF2-40B4-BE49-F238E27FC236}">
                <a16:creationId xmlns:a16="http://schemas.microsoft.com/office/drawing/2014/main" id="{53F26BD6-1E59-7645-3C15-94A4F44EDC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3" name="Google Shape;2843;p94">
            <a:extLst>
              <a:ext uri="{FF2B5EF4-FFF2-40B4-BE49-F238E27FC236}">
                <a16:creationId xmlns:a16="http://schemas.microsoft.com/office/drawing/2014/main" id="{0A9639A3-3922-BAB7-2E72-7C2836DFEB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6770" y="1144727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looping</a:t>
            </a:r>
            <a:endParaRPr dirty="0"/>
          </a:p>
        </p:txBody>
      </p:sp>
      <p:sp>
        <p:nvSpPr>
          <p:cNvPr id="2844" name="Google Shape;2844;p94">
            <a:extLst>
              <a:ext uri="{FF2B5EF4-FFF2-40B4-BE49-F238E27FC236}">
                <a16:creationId xmlns:a16="http://schemas.microsoft.com/office/drawing/2014/main" id="{23F24BFB-CA25-C0B1-4D11-20A73792BFA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80462" y="1520058"/>
            <a:ext cx="3257185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Looping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1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sampai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50.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Membentuk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URL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berdasarkan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nomor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Mengambil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konten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HTML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tersebut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Jika status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respons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bukan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200 OK,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artinya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gagal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diakses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maka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lanjut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ke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berikutnya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(continue).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Mem-parse HTML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menggunakan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BeautifulSoup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Mencari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semua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elemen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(&lt;article class="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product_pod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"&gt;) di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itu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Jika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tidak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ditemukan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di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tersebut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tampilkan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peringatan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lewati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Menangkap:title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judul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bukuprice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harga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masih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dalam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string,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misal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'£51.77')availability: status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ketersediaan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misalnya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In stock)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Menyimpan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data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dalam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bentuk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dictionary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ke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list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book_data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Menunggu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0.5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detik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agar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tidak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membebani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server (</a:t>
            </a:r>
            <a:r>
              <a:rPr lang="en-US" altLang="en-US" sz="1150" dirty="0" err="1">
                <a:solidFill>
                  <a:schemeClr val="bg1"/>
                </a:solidFill>
                <a:latin typeface="Arial" panose="020B0604020202020204" pitchFamily="34" charset="0"/>
              </a:rPr>
              <a:t>etika</a:t>
            </a:r>
            <a:r>
              <a:rPr lang="en-US" altLang="en-US" sz="1150" dirty="0">
                <a:solidFill>
                  <a:schemeClr val="bg1"/>
                </a:solidFill>
                <a:latin typeface="Arial" panose="020B0604020202020204" pitchFamily="34" charset="0"/>
              </a:rPr>
              <a:t> scraping).</a:t>
            </a:r>
          </a:p>
        </p:txBody>
      </p:sp>
      <p:sp>
        <p:nvSpPr>
          <p:cNvPr id="2845" name="Google Shape;2845;p94">
            <a:extLst>
              <a:ext uri="{FF2B5EF4-FFF2-40B4-BE49-F238E27FC236}">
                <a16:creationId xmlns:a16="http://schemas.microsoft.com/office/drawing/2014/main" id="{83E73381-F374-BB9E-D28D-65A88E41764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688526" y="1268501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advertising</a:t>
            </a:r>
            <a:endParaRPr/>
          </a:p>
        </p:txBody>
      </p:sp>
      <p:sp>
        <p:nvSpPr>
          <p:cNvPr id="2846" name="Google Shape;2846;p94">
            <a:extLst>
              <a:ext uri="{FF2B5EF4-FFF2-40B4-BE49-F238E27FC236}">
                <a16:creationId xmlns:a16="http://schemas.microsoft.com/office/drawing/2014/main" id="{A4548010-4535-AC6C-31E1-8BC9739F87E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688526" y="1643351"/>
            <a:ext cx="2687100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You can describe the characteristics of the concept here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You can describe the characteristics of the concept here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You can describe the characteristics of the concept here</a:t>
            </a:r>
            <a:endParaRPr dirty="0"/>
          </a:p>
        </p:txBody>
      </p:sp>
      <p:sp>
        <p:nvSpPr>
          <p:cNvPr id="2848" name="Google Shape;2848;p94">
            <a:extLst>
              <a:ext uri="{FF2B5EF4-FFF2-40B4-BE49-F238E27FC236}">
                <a16:creationId xmlns:a16="http://schemas.microsoft.com/office/drawing/2014/main" id="{09DBFC27-9751-1D31-A307-AA896969700E}"/>
              </a:ext>
            </a:extLst>
          </p:cNvPr>
          <p:cNvSpPr/>
          <p:nvPr/>
        </p:nvSpPr>
        <p:spPr>
          <a:xfrm>
            <a:off x="908968" y="1110854"/>
            <a:ext cx="815400" cy="81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94">
            <a:extLst>
              <a:ext uri="{FF2B5EF4-FFF2-40B4-BE49-F238E27FC236}">
                <a16:creationId xmlns:a16="http://schemas.microsoft.com/office/drawing/2014/main" id="{8197FEA7-812A-1DF5-B575-0AFD99B019BA}"/>
              </a:ext>
            </a:extLst>
          </p:cNvPr>
          <p:cNvGrpSpPr/>
          <p:nvPr/>
        </p:nvGrpSpPr>
        <p:grpSpPr>
          <a:xfrm>
            <a:off x="5037647" y="1310561"/>
            <a:ext cx="267763" cy="415686"/>
            <a:chOff x="1254300" y="3257675"/>
            <a:chExt cx="337275" cy="523600"/>
          </a:xfrm>
        </p:grpSpPr>
        <p:sp>
          <p:nvSpPr>
            <p:cNvPr id="2850" name="Google Shape;2850;p94">
              <a:extLst>
                <a:ext uri="{FF2B5EF4-FFF2-40B4-BE49-F238E27FC236}">
                  <a16:creationId xmlns:a16="http://schemas.microsoft.com/office/drawing/2014/main" id="{E9D8EC3A-7BC1-989F-5C31-15E7C6AFACA8}"/>
                </a:ext>
              </a:extLst>
            </p:cNvPr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4">
              <a:extLst>
                <a:ext uri="{FF2B5EF4-FFF2-40B4-BE49-F238E27FC236}">
                  <a16:creationId xmlns:a16="http://schemas.microsoft.com/office/drawing/2014/main" id="{1689441A-4CA9-49E6-1C1A-E03EF250999C}"/>
                </a:ext>
              </a:extLst>
            </p:cNvPr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4">
              <a:extLst>
                <a:ext uri="{FF2B5EF4-FFF2-40B4-BE49-F238E27FC236}">
                  <a16:creationId xmlns:a16="http://schemas.microsoft.com/office/drawing/2014/main" id="{E66416A6-3F1F-FCB0-31F2-2C8C366F9EA6}"/>
                </a:ext>
              </a:extLst>
            </p:cNvPr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4">
              <a:extLst>
                <a:ext uri="{FF2B5EF4-FFF2-40B4-BE49-F238E27FC236}">
                  <a16:creationId xmlns:a16="http://schemas.microsoft.com/office/drawing/2014/main" id="{2FD32AB5-6B22-6C58-EF8B-1FF800163C61}"/>
                </a:ext>
              </a:extLst>
            </p:cNvPr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4">
              <a:extLst>
                <a:ext uri="{FF2B5EF4-FFF2-40B4-BE49-F238E27FC236}">
                  <a16:creationId xmlns:a16="http://schemas.microsoft.com/office/drawing/2014/main" id="{D9CE9DC1-AF91-1565-2ED0-5C613478732C}"/>
                </a:ext>
              </a:extLst>
            </p:cNvPr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94">
            <a:extLst>
              <a:ext uri="{FF2B5EF4-FFF2-40B4-BE49-F238E27FC236}">
                <a16:creationId xmlns:a16="http://schemas.microsoft.com/office/drawing/2014/main" id="{03EB2F6D-0728-90F8-FFBB-D925E23D5257}"/>
              </a:ext>
            </a:extLst>
          </p:cNvPr>
          <p:cNvGrpSpPr/>
          <p:nvPr/>
        </p:nvGrpSpPr>
        <p:grpSpPr>
          <a:xfrm>
            <a:off x="1146277" y="1310561"/>
            <a:ext cx="340782" cy="415686"/>
            <a:chOff x="4491625" y="1092225"/>
            <a:chExt cx="429250" cy="523600"/>
          </a:xfrm>
        </p:grpSpPr>
        <p:sp>
          <p:nvSpPr>
            <p:cNvPr id="2856" name="Google Shape;2856;p94">
              <a:extLst>
                <a:ext uri="{FF2B5EF4-FFF2-40B4-BE49-F238E27FC236}">
                  <a16:creationId xmlns:a16="http://schemas.microsoft.com/office/drawing/2014/main" id="{30D3BF3E-CBB4-AE9A-2B15-8C6B14BF3DB7}"/>
                </a:ext>
              </a:extLst>
            </p:cNvPr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>
              <a:extLst>
                <a:ext uri="{FF2B5EF4-FFF2-40B4-BE49-F238E27FC236}">
                  <a16:creationId xmlns:a16="http://schemas.microsoft.com/office/drawing/2014/main" id="{540D3B8B-979A-1579-FB93-A2667DE66156}"/>
                </a:ext>
              </a:extLst>
            </p:cNvPr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>
              <a:extLst>
                <a:ext uri="{FF2B5EF4-FFF2-40B4-BE49-F238E27FC236}">
                  <a16:creationId xmlns:a16="http://schemas.microsoft.com/office/drawing/2014/main" id="{D7AD94C8-593B-C9DD-432C-F37EE6D0E679}"/>
                </a:ext>
              </a:extLst>
            </p:cNvPr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>
              <a:extLst>
                <a:ext uri="{FF2B5EF4-FFF2-40B4-BE49-F238E27FC236}">
                  <a16:creationId xmlns:a16="http://schemas.microsoft.com/office/drawing/2014/main" id="{04E89B8A-5467-2758-CC35-FDF68C58ADD2}"/>
                </a:ext>
              </a:extLst>
            </p:cNvPr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63A1940-EA24-CC69-D36D-A7D0484B6E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19419" y="1200955"/>
            <a:ext cx="3998497" cy="35184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7FC5A4-C4D5-504F-A5AA-091DEF0A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257" y="245318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98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>
          <a:extLst>
            <a:ext uri="{FF2B5EF4-FFF2-40B4-BE49-F238E27FC236}">
              <a16:creationId xmlns:a16="http://schemas.microsoft.com/office/drawing/2014/main" id="{C2A409CB-C2B2-251F-936C-573998255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Google Shape;1593;p68">
            <a:extLst>
              <a:ext uri="{FF2B5EF4-FFF2-40B4-BE49-F238E27FC236}">
                <a16:creationId xmlns:a16="http://schemas.microsoft.com/office/drawing/2014/main" id="{23BCDE90-C0C6-9547-9AE6-3A4C51849404}"/>
              </a:ext>
            </a:extLst>
          </p:cNvPr>
          <p:cNvGrpSpPr/>
          <p:nvPr/>
        </p:nvGrpSpPr>
        <p:grpSpPr>
          <a:xfrm>
            <a:off x="2204295" y="1075713"/>
            <a:ext cx="5658468" cy="3046875"/>
            <a:chOff x="2204295" y="1075713"/>
            <a:chExt cx="5658468" cy="3046875"/>
          </a:xfrm>
        </p:grpSpPr>
        <p:sp>
          <p:nvSpPr>
            <p:cNvPr id="1594" name="Google Shape;1594;p68">
              <a:extLst>
                <a:ext uri="{FF2B5EF4-FFF2-40B4-BE49-F238E27FC236}">
                  <a16:creationId xmlns:a16="http://schemas.microsoft.com/office/drawing/2014/main" id="{FF3704DB-20EC-0EAF-443C-33282F8FEB93}"/>
                </a:ext>
              </a:extLst>
            </p:cNvPr>
            <p:cNvSpPr/>
            <p:nvPr/>
          </p:nvSpPr>
          <p:spPr>
            <a:xfrm rot="10800000" flipH="1">
              <a:off x="2204295" y="4039738"/>
              <a:ext cx="82850" cy="82850"/>
            </a:xfrm>
            <a:custGeom>
              <a:avLst/>
              <a:gdLst/>
              <a:ahLst/>
              <a:cxnLst/>
              <a:rect l="l" t="t" r="r" b="b"/>
              <a:pathLst>
                <a:path w="3314" h="3314" extrusionOk="0">
                  <a:moveTo>
                    <a:pt x="1642" y="1"/>
                  </a:moveTo>
                  <a:cubicBezTo>
                    <a:pt x="730" y="1"/>
                    <a:pt x="0" y="730"/>
                    <a:pt x="0" y="1642"/>
                  </a:cubicBezTo>
                  <a:cubicBezTo>
                    <a:pt x="0" y="2554"/>
                    <a:pt x="730" y="3314"/>
                    <a:pt x="1642" y="3314"/>
                  </a:cubicBezTo>
                  <a:cubicBezTo>
                    <a:pt x="2554" y="3314"/>
                    <a:pt x="3313" y="2554"/>
                    <a:pt x="3313" y="1642"/>
                  </a:cubicBezTo>
                  <a:cubicBezTo>
                    <a:pt x="3313" y="730"/>
                    <a:pt x="2554" y="1"/>
                    <a:pt x="1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8">
              <a:extLst>
                <a:ext uri="{FF2B5EF4-FFF2-40B4-BE49-F238E27FC236}">
                  <a16:creationId xmlns:a16="http://schemas.microsoft.com/office/drawing/2014/main" id="{7189F0CB-BFBE-A1E2-21FC-E50DA6114B9C}"/>
                </a:ext>
              </a:extLst>
            </p:cNvPr>
            <p:cNvSpPr/>
            <p:nvPr/>
          </p:nvSpPr>
          <p:spPr>
            <a:xfrm rot="10800000" flipH="1">
              <a:off x="6657107" y="1075713"/>
              <a:ext cx="130750" cy="126925"/>
            </a:xfrm>
            <a:custGeom>
              <a:avLst/>
              <a:gdLst/>
              <a:ahLst/>
              <a:cxnLst/>
              <a:rect l="l" t="t" r="r" b="b"/>
              <a:pathLst>
                <a:path w="5230" h="5077" extrusionOk="0">
                  <a:moveTo>
                    <a:pt x="711" y="1"/>
                  </a:moveTo>
                  <a:cubicBezTo>
                    <a:pt x="548" y="1"/>
                    <a:pt x="381" y="62"/>
                    <a:pt x="244" y="183"/>
                  </a:cubicBezTo>
                  <a:cubicBezTo>
                    <a:pt x="1" y="426"/>
                    <a:pt x="1" y="821"/>
                    <a:pt x="244" y="1065"/>
                  </a:cubicBezTo>
                  <a:lnTo>
                    <a:pt x="1734" y="2554"/>
                  </a:lnTo>
                  <a:lnTo>
                    <a:pt x="244" y="4013"/>
                  </a:lnTo>
                  <a:cubicBezTo>
                    <a:pt x="1" y="4256"/>
                    <a:pt x="1" y="4651"/>
                    <a:pt x="244" y="4894"/>
                  </a:cubicBezTo>
                  <a:cubicBezTo>
                    <a:pt x="381" y="5016"/>
                    <a:pt x="548" y="5077"/>
                    <a:pt x="711" y="5077"/>
                  </a:cubicBezTo>
                  <a:cubicBezTo>
                    <a:pt x="875" y="5077"/>
                    <a:pt x="1034" y="5016"/>
                    <a:pt x="1156" y="4894"/>
                  </a:cubicBezTo>
                  <a:lnTo>
                    <a:pt x="2615" y="3435"/>
                  </a:lnTo>
                  <a:lnTo>
                    <a:pt x="4074" y="4894"/>
                  </a:lnTo>
                  <a:cubicBezTo>
                    <a:pt x="4196" y="5016"/>
                    <a:pt x="4355" y="5077"/>
                    <a:pt x="4519" y="5077"/>
                  </a:cubicBezTo>
                  <a:cubicBezTo>
                    <a:pt x="4682" y="5077"/>
                    <a:pt x="4849" y="5016"/>
                    <a:pt x="4986" y="4894"/>
                  </a:cubicBezTo>
                  <a:cubicBezTo>
                    <a:pt x="5199" y="4651"/>
                    <a:pt x="5199" y="4256"/>
                    <a:pt x="4986" y="4013"/>
                  </a:cubicBezTo>
                  <a:lnTo>
                    <a:pt x="3496" y="2554"/>
                  </a:lnTo>
                  <a:lnTo>
                    <a:pt x="4986" y="1065"/>
                  </a:lnTo>
                  <a:cubicBezTo>
                    <a:pt x="5229" y="821"/>
                    <a:pt x="5229" y="426"/>
                    <a:pt x="4986" y="183"/>
                  </a:cubicBezTo>
                  <a:cubicBezTo>
                    <a:pt x="4849" y="62"/>
                    <a:pt x="4682" y="1"/>
                    <a:pt x="4519" y="1"/>
                  </a:cubicBezTo>
                  <a:cubicBezTo>
                    <a:pt x="4355" y="1"/>
                    <a:pt x="4196" y="62"/>
                    <a:pt x="4074" y="183"/>
                  </a:cubicBezTo>
                  <a:lnTo>
                    <a:pt x="2615" y="1642"/>
                  </a:lnTo>
                  <a:lnTo>
                    <a:pt x="1156" y="183"/>
                  </a:lnTo>
                  <a:cubicBezTo>
                    <a:pt x="1034" y="62"/>
                    <a:pt x="875" y="1"/>
                    <a:pt x="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8">
              <a:extLst>
                <a:ext uri="{FF2B5EF4-FFF2-40B4-BE49-F238E27FC236}">
                  <a16:creationId xmlns:a16="http://schemas.microsoft.com/office/drawing/2014/main" id="{5E1B3F88-0C23-F22E-E282-75F2967B183B}"/>
                </a:ext>
              </a:extLst>
            </p:cNvPr>
            <p:cNvSpPr/>
            <p:nvPr/>
          </p:nvSpPr>
          <p:spPr>
            <a:xfrm rot="3363626">
              <a:off x="7410526" y="1938202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7" name="Google Shape;1597;p68">
            <a:extLst>
              <a:ext uri="{FF2B5EF4-FFF2-40B4-BE49-F238E27FC236}">
                <a16:creationId xmlns:a16="http://schemas.microsoft.com/office/drawing/2014/main" id="{AEE9591A-61A1-42E5-109E-BC386815D3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1300" y="1506700"/>
            <a:ext cx="37614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</a:t>
            </a:r>
            <a:r>
              <a:rPr lang="en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8" name="Google Shape;1598;p68">
            <a:extLst>
              <a:ext uri="{FF2B5EF4-FFF2-40B4-BE49-F238E27FC236}">
                <a16:creationId xmlns:a16="http://schemas.microsoft.com/office/drawing/2014/main" id="{F05F1770-F74A-E1DB-6F47-EA585EA42C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91300" y="2738000"/>
            <a:ext cx="3761400" cy="8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email...</a:t>
            </a:r>
            <a:endParaRPr/>
          </a:p>
        </p:txBody>
      </p:sp>
      <p:grpSp>
        <p:nvGrpSpPr>
          <p:cNvPr id="1621" name="Google Shape;1621;p68">
            <a:extLst>
              <a:ext uri="{FF2B5EF4-FFF2-40B4-BE49-F238E27FC236}">
                <a16:creationId xmlns:a16="http://schemas.microsoft.com/office/drawing/2014/main" id="{88627AEA-BCC3-612E-B561-6FF305C21CEF}"/>
              </a:ext>
            </a:extLst>
          </p:cNvPr>
          <p:cNvGrpSpPr/>
          <p:nvPr/>
        </p:nvGrpSpPr>
        <p:grpSpPr>
          <a:xfrm>
            <a:off x="7054064" y="2589230"/>
            <a:ext cx="962375" cy="1209225"/>
            <a:chOff x="3315050" y="3776475"/>
            <a:chExt cx="962375" cy="1209225"/>
          </a:xfrm>
        </p:grpSpPr>
        <p:sp>
          <p:nvSpPr>
            <p:cNvPr id="1622" name="Google Shape;1622;p68">
              <a:extLst>
                <a:ext uri="{FF2B5EF4-FFF2-40B4-BE49-F238E27FC236}">
                  <a16:creationId xmlns:a16="http://schemas.microsoft.com/office/drawing/2014/main" id="{21FEB421-4E8C-A0C1-800F-337889CEA487}"/>
                </a:ext>
              </a:extLst>
            </p:cNvPr>
            <p:cNvSpPr/>
            <p:nvPr/>
          </p:nvSpPr>
          <p:spPr>
            <a:xfrm>
              <a:off x="3315050" y="4726325"/>
              <a:ext cx="962375" cy="259375"/>
            </a:xfrm>
            <a:custGeom>
              <a:avLst/>
              <a:gdLst/>
              <a:ahLst/>
              <a:cxnLst/>
              <a:rect l="l" t="t" r="r" b="b"/>
              <a:pathLst>
                <a:path w="38495" h="10375" extrusionOk="0">
                  <a:moveTo>
                    <a:pt x="19247" y="1"/>
                  </a:moveTo>
                  <a:cubicBezTo>
                    <a:pt x="14377" y="1"/>
                    <a:pt x="9907" y="501"/>
                    <a:pt x="6538" y="1301"/>
                  </a:cubicBezTo>
                  <a:cubicBezTo>
                    <a:pt x="2535" y="2235"/>
                    <a:pt x="0" y="3636"/>
                    <a:pt x="0" y="5204"/>
                  </a:cubicBezTo>
                  <a:cubicBezTo>
                    <a:pt x="0" y="6739"/>
                    <a:pt x="2535" y="8140"/>
                    <a:pt x="6538" y="9074"/>
                  </a:cubicBezTo>
                  <a:cubicBezTo>
                    <a:pt x="9907" y="9908"/>
                    <a:pt x="14377" y="10375"/>
                    <a:pt x="19247" y="10375"/>
                  </a:cubicBezTo>
                  <a:cubicBezTo>
                    <a:pt x="24117" y="10375"/>
                    <a:pt x="28587" y="9908"/>
                    <a:pt x="31956" y="9074"/>
                  </a:cubicBezTo>
                  <a:cubicBezTo>
                    <a:pt x="35992" y="8140"/>
                    <a:pt x="38494" y="6739"/>
                    <a:pt x="38494" y="5204"/>
                  </a:cubicBezTo>
                  <a:cubicBezTo>
                    <a:pt x="38494" y="3636"/>
                    <a:pt x="35992" y="2235"/>
                    <a:pt x="31956" y="1301"/>
                  </a:cubicBezTo>
                  <a:cubicBezTo>
                    <a:pt x="28587" y="501"/>
                    <a:pt x="24117" y="1"/>
                    <a:pt x="19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8">
              <a:extLst>
                <a:ext uri="{FF2B5EF4-FFF2-40B4-BE49-F238E27FC236}">
                  <a16:creationId xmlns:a16="http://schemas.microsoft.com/office/drawing/2014/main" id="{D2ADF506-E3A9-3F30-C9D3-9F8450E60AC5}"/>
                </a:ext>
              </a:extLst>
            </p:cNvPr>
            <p:cNvSpPr/>
            <p:nvPr/>
          </p:nvSpPr>
          <p:spPr>
            <a:xfrm>
              <a:off x="3478500" y="3776475"/>
              <a:ext cx="635475" cy="1209225"/>
            </a:xfrm>
            <a:custGeom>
              <a:avLst/>
              <a:gdLst/>
              <a:ahLst/>
              <a:cxnLst/>
              <a:rect l="l" t="t" r="r" b="b"/>
              <a:pathLst>
                <a:path w="25419" h="48369" extrusionOk="0">
                  <a:moveTo>
                    <a:pt x="12709" y="1"/>
                  </a:moveTo>
                  <a:cubicBezTo>
                    <a:pt x="5704" y="1"/>
                    <a:pt x="0" y="5705"/>
                    <a:pt x="0" y="12710"/>
                  </a:cubicBezTo>
                  <a:lnTo>
                    <a:pt x="0" y="47068"/>
                  </a:lnTo>
                  <a:cubicBezTo>
                    <a:pt x="3369" y="47902"/>
                    <a:pt x="7839" y="48369"/>
                    <a:pt x="12709" y="48369"/>
                  </a:cubicBezTo>
                  <a:cubicBezTo>
                    <a:pt x="17579" y="48369"/>
                    <a:pt x="22049" y="47902"/>
                    <a:pt x="25418" y="47068"/>
                  </a:cubicBezTo>
                  <a:lnTo>
                    <a:pt x="25418" y="12710"/>
                  </a:lnTo>
                  <a:cubicBezTo>
                    <a:pt x="25418" y="9207"/>
                    <a:pt x="24017" y="6038"/>
                    <a:pt x="21716" y="3737"/>
                  </a:cubicBezTo>
                  <a:cubicBezTo>
                    <a:pt x="19414" y="1435"/>
                    <a:pt x="16212" y="1"/>
                    <a:pt x="12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68">
              <a:extLst>
                <a:ext uri="{FF2B5EF4-FFF2-40B4-BE49-F238E27FC236}">
                  <a16:creationId xmlns:a16="http://schemas.microsoft.com/office/drawing/2014/main" id="{147BB59B-FF24-AC07-0A26-A40096C37D8D}"/>
                </a:ext>
              </a:extLst>
            </p:cNvPr>
            <p:cNvSpPr/>
            <p:nvPr/>
          </p:nvSpPr>
          <p:spPr>
            <a:xfrm>
              <a:off x="3621100" y="3942425"/>
              <a:ext cx="150950" cy="150975"/>
            </a:xfrm>
            <a:custGeom>
              <a:avLst/>
              <a:gdLst/>
              <a:ahLst/>
              <a:cxnLst/>
              <a:rect l="l" t="t" r="r" b="b"/>
              <a:pathLst>
                <a:path w="6038" h="6039" extrusionOk="0">
                  <a:moveTo>
                    <a:pt x="3036" y="1"/>
                  </a:moveTo>
                  <a:cubicBezTo>
                    <a:pt x="1368" y="1"/>
                    <a:pt x="0" y="1368"/>
                    <a:pt x="0" y="3036"/>
                  </a:cubicBezTo>
                  <a:cubicBezTo>
                    <a:pt x="0" y="4704"/>
                    <a:pt x="1368" y="6038"/>
                    <a:pt x="3036" y="6038"/>
                  </a:cubicBezTo>
                  <a:cubicBezTo>
                    <a:pt x="4703" y="6038"/>
                    <a:pt x="6038" y="4704"/>
                    <a:pt x="6038" y="3036"/>
                  </a:cubicBezTo>
                  <a:cubicBezTo>
                    <a:pt x="6038" y="1368"/>
                    <a:pt x="4703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8">
              <a:extLst>
                <a:ext uri="{FF2B5EF4-FFF2-40B4-BE49-F238E27FC236}">
                  <a16:creationId xmlns:a16="http://schemas.microsoft.com/office/drawing/2014/main" id="{B924DDA8-5470-26C6-A068-0B599AF6E702}"/>
                </a:ext>
              </a:extLst>
            </p:cNvPr>
            <p:cNvSpPr/>
            <p:nvPr/>
          </p:nvSpPr>
          <p:spPr>
            <a:xfrm>
              <a:off x="3656125" y="39766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35" y="3303"/>
                  </a:cubicBezTo>
                  <a:cubicBezTo>
                    <a:pt x="2535" y="3303"/>
                    <a:pt x="3269" y="2569"/>
                    <a:pt x="3269" y="1668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8">
              <a:extLst>
                <a:ext uri="{FF2B5EF4-FFF2-40B4-BE49-F238E27FC236}">
                  <a16:creationId xmlns:a16="http://schemas.microsoft.com/office/drawing/2014/main" id="{A5054797-B6D6-6C15-0FE4-328470335AFD}"/>
                </a:ext>
              </a:extLst>
            </p:cNvPr>
            <p:cNvSpPr/>
            <p:nvPr/>
          </p:nvSpPr>
          <p:spPr>
            <a:xfrm>
              <a:off x="3825400" y="39424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1"/>
                  </a:moveTo>
                  <a:cubicBezTo>
                    <a:pt x="1368" y="1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8">
              <a:extLst>
                <a:ext uri="{FF2B5EF4-FFF2-40B4-BE49-F238E27FC236}">
                  <a16:creationId xmlns:a16="http://schemas.microsoft.com/office/drawing/2014/main" id="{729000FB-B302-BAD2-B31F-BE7443291460}"/>
                </a:ext>
              </a:extLst>
            </p:cNvPr>
            <p:cNvSpPr/>
            <p:nvPr/>
          </p:nvSpPr>
          <p:spPr>
            <a:xfrm>
              <a:off x="3859600" y="39766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8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8">
              <a:extLst>
                <a:ext uri="{FF2B5EF4-FFF2-40B4-BE49-F238E27FC236}">
                  <a16:creationId xmlns:a16="http://schemas.microsoft.com/office/drawing/2014/main" id="{60EA1141-72FC-2C47-2B8C-3FB38705EB43}"/>
                </a:ext>
              </a:extLst>
            </p:cNvPr>
            <p:cNvSpPr/>
            <p:nvPr/>
          </p:nvSpPr>
          <p:spPr>
            <a:xfrm>
              <a:off x="3621100" y="4306025"/>
              <a:ext cx="151800" cy="150975"/>
            </a:xfrm>
            <a:custGeom>
              <a:avLst/>
              <a:gdLst/>
              <a:ahLst/>
              <a:cxnLst/>
              <a:rect l="l" t="t" r="r" b="b"/>
              <a:pathLst>
                <a:path w="6072" h="6039" extrusionOk="0">
                  <a:moveTo>
                    <a:pt x="3036" y="0"/>
                  </a:moveTo>
                  <a:cubicBezTo>
                    <a:pt x="1368" y="0"/>
                    <a:pt x="0" y="1335"/>
                    <a:pt x="0" y="3003"/>
                  </a:cubicBezTo>
                  <a:cubicBezTo>
                    <a:pt x="0" y="4670"/>
                    <a:pt x="1368" y="6038"/>
                    <a:pt x="3036" y="6038"/>
                  </a:cubicBezTo>
                  <a:cubicBezTo>
                    <a:pt x="4703" y="6038"/>
                    <a:pt x="6071" y="4670"/>
                    <a:pt x="6071" y="3003"/>
                  </a:cubicBezTo>
                  <a:cubicBezTo>
                    <a:pt x="6071" y="1335"/>
                    <a:pt x="4703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8">
              <a:extLst>
                <a:ext uri="{FF2B5EF4-FFF2-40B4-BE49-F238E27FC236}">
                  <a16:creationId xmlns:a16="http://schemas.microsoft.com/office/drawing/2014/main" id="{E3C769E5-6D9C-6BC0-4DC6-6FFDADAA4ED7}"/>
                </a:ext>
              </a:extLst>
            </p:cNvPr>
            <p:cNvSpPr/>
            <p:nvPr/>
          </p:nvSpPr>
          <p:spPr>
            <a:xfrm>
              <a:off x="3656125" y="43402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35" y="3302"/>
                  </a:cubicBezTo>
                  <a:cubicBezTo>
                    <a:pt x="2535" y="3302"/>
                    <a:pt x="3269" y="2535"/>
                    <a:pt x="3269" y="1635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8">
              <a:extLst>
                <a:ext uri="{FF2B5EF4-FFF2-40B4-BE49-F238E27FC236}">
                  <a16:creationId xmlns:a16="http://schemas.microsoft.com/office/drawing/2014/main" id="{CE04C42E-AB46-2890-FD0E-71C000E51DE2}"/>
                </a:ext>
              </a:extLst>
            </p:cNvPr>
            <p:cNvSpPr/>
            <p:nvPr/>
          </p:nvSpPr>
          <p:spPr>
            <a:xfrm>
              <a:off x="3825400" y="43060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0"/>
                  </a:moveTo>
                  <a:cubicBezTo>
                    <a:pt x="1368" y="0"/>
                    <a:pt x="1" y="1335"/>
                    <a:pt x="1" y="3003"/>
                  </a:cubicBezTo>
                  <a:cubicBezTo>
                    <a:pt x="1" y="4670"/>
                    <a:pt x="1368" y="6038"/>
                    <a:pt x="3036" y="6038"/>
                  </a:cubicBezTo>
                  <a:cubicBezTo>
                    <a:pt x="4704" y="6038"/>
                    <a:pt x="6038" y="4670"/>
                    <a:pt x="6038" y="3003"/>
                  </a:cubicBezTo>
                  <a:cubicBezTo>
                    <a:pt x="6038" y="1335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8">
              <a:extLst>
                <a:ext uri="{FF2B5EF4-FFF2-40B4-BE49-F238E27FC236}">
                  <a16:creationId xmlns:a16="http://schemas.microsoft.com/office/drawing/2014/main" id="{F51377E6-E598-98E7-5CC3-314AE1BDC23B}"/>
                </a:ext>
              </a:extLst>
            </p:cNvPr>
            <p:cNvSpPr/>
            <p:nvPr/>
          </p:nvSpPr>
          <p:spPr>
            <a:xfrm>
              <a:off x="3859600" y="43402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68" y="3302"/>
                  </a:cubicBezTo>
                  <a:cubicBezTo>
                    <a:pt x="2569" y="3302"/>
                    <a:pt x="3303" y="2535"/>
                    <a:pt x="3303" y="1635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8">
              <a:extLst>
                <a:ext uri="{FF2B5EF4-FFF2-40B4-BE49-F238E27FC236}">
                  <a16:creationId xmlns:a16="http://schemas.microsoft.com/office/drawing/2014/main" id="{E6BA8996-33EB-F8C0-F2F9-2F458994A411}"/>
                </a:ext>
              </a:extLst>
            </p:cNvPr>
            <p:cNvSpPr/>
            <p:nvPr/>
          </p:nvSpPr>
          <p:spPr>
            <a:xfrm>
              <a:off x="3825400" y="4123400"/>
              <a:ext cx="150975" cy="150950"/>
            </a:xfrm>
            <a:custGeom>
              <a:avLst/>
              <a:gdLst/>
              <a:ahLst/>
              <a:cxnLst/>
              <a:rect l="l" t="t" r="r" b="b"/>
              <a:pathLst>
                <a:path w="6039" h="6038" extrusionOk="0">
                  <a:moveTo>
                    <a:pt x="3036" y="0"/>
                  </a:moveTo>
                  <a:cubicBezTo>
                    <a:pt x="1368" y="0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8">
              <a:extLst>
                <a:ext uri="{FF2B5EF4-FFF2-40B4-BE49-F238E27FC236}">
                  <a16:creationId xmlns:a16="http://schemas.microsoft.com/office/drawing/2014/main" id="{9C5CAB7D-3EEC-D61A-C3B0-46E515FC4AD8}"/>
                </a:ext>
              </a:extLst>
            </p:cNvPr>
            <p:cNvSpPr/>
            <p:nvPr/>
          </p:nvSpPr>
          <p:spPr>
            <a:xfrm>
              <a:off x="3859600" y="4157575"/>
              <a:ext cx="82575" cy="82600"/>
            </a:xfrm>
            <a:custGeom>
              <a:avLst/>
              <a:gdLst/>
              <a:ahLst/>
              <a:cxnLst/>
              <a:rect l="l" t="t" r="r" b="b"/>
              <a:pathLst>
                <a:path w="3303" h="3304" extrusionOk="0">
                  <a:moveTo>
                    <a:pt x="1668" y="1"/>
                  </a:moveTo>
                  <a:cubicBezTo>
                    <a:pt x="734" y="1"/>
                    <a:pt x="0" y="768"/>
                    <a:pt x="0" y="1669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9"/>
                  </a:cubicBezTo>
                  <a:cubicBezTo>
                    <a:pt x="3303" y="768"/>
                    <a:pt x="2569" y="1"/>
                    <a:pt x="1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8">
              <a:extLst>
                <a:ext uri="{FF2B5EF4-FFF2-40B4-BE49-F238E27FC236}">
                  <a16:creationId xmlns:a16="http://schemas.microsoft.com/office/drawing/2014/main" id="{DC2CCDD1-4C52-6183-A818-D31AC6B88C60}"/>
                </a:ext>
              </a:extLst>
            </p:cNvPr>
            <p:cNvSpPr/>
            <p:nvPr/>
          </p:nvSpPr>
          <p:spPr>
            <a:xfrm>
              <a:off x="3632775" y="4134225"/>
              <a:ext cx="127600" cy="130125"/>
            </a:xfrm>
            <a:custGeom>
              <a:avLst/>
              <a:gdLst/>
              <a:ahLst/>
              <a:cxnLst/>
              <a:rect l="l" t="t" r="r" b="b"/>
              <a:pathLst>
                <a:path w="5104" h="5205" extrusionOk="0">
                  <a:moveTo>
                    <a:pt x="1101" y="1"/>
                  </a:moveTo>
                  <a:lnTo>
                    <a:pt x="0" y="1068"/>
                  </a:lnTo>
                  <a:lnTo>
                    <a:pt x="4036" y="5205"/>
                  </a:lnTo>
                  <a:lnTo>
                    <a:pt x="5104" y="4137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8">
              <a:extLst>
                <a:ext uri="{FF2B5EF4-FFF2-40B4-BE49-F238E27FC236}">
                  <a16:creationId xmlns:a16="http://schemas.microsoft.com/office/drawing/2014/main" id="{5F5F2E4A-456D-201C-502F-8575519FE066}"/>
                </a:ext>
              </a:extLst>
            </p:cNvPr>
            <p:cNvSpPr/>
            <p:nvPr/>
          </p:nvSpPr>
          <p:spPr>
            <a:xfrm>
              <a:off x="3631100" y="4136725"/>
              <a:ext cx="131775" cy="125125"/>
            </a:xfrm>
            <a:custGeom>
              <a:avLst/>
              <a:gdLst/>
              <a:ahLst/>
              <a:cxnLst/>
              <a:rect l="l" t="t" r="r" b="b"/>
              <a:pathLst>
                <a:path w="5271" h="5005" extrusionOk="0">
                  <a:moveTo>
                    <a:pt x="4237" y="1"/>
                  </a:moveTo>
                  <a:lnTo>
                    <a:pt x="0" y="3904"/>
                  </a:lnTo>
                  <a:lnTo>
                    <a:pt x="1034" y="5005"/>
                  </a:lnTo>
                  <a:lnTo>
                    <a:pt x="5271" y="1102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8">
              <a:extLst>
                <a:ext uri="{FF2B5EF4-FFF2-40B4-BE49-F238E27FC236}">
                  <a16:creationId xmlns:a16="http://schemas.microsoft.com/office/drawing/2014/main" id="{F856E3E9-00A6-EE71-6119-50C31BC057F4}"/>
                </a:ext>
              </a:extLst>
            </p:cNvPr>
            <p:cNvSpPr/>
            <p:nvPr/>
          </p:nvSpPr>
          <p:spPr>
            <a:xfrm>
              <a:off x="3621100" y="4381075"/>
              <a:ext cx="151800" cy="75925"/>
            </a:xfrm>
            <a:custGeom>
              <a:avLst/>
              <a:gdLst/>
              <a:ahLst/>
              <a:cxnLst/>
              <a:rect l="l" t="t" r="r" b="b"/>
              <a:pathLst>
                <a:path w="6072" h="3037" extrusionOk="0">
                  <a:moveTo>
                    <a:pt x="0" y="1"/>
                  </a:moveTo>
                  <a:cubicBezTo>
                    <a:pt x="0" y="1668"/>
                    <a:pt x="1368" y="3036"/>
                    <a:pt x="3036" y="3036"/>
                  </a:cubicBezTo>
                  <a:cubicBezTo>
                    <a:pt x="4703" y="3036"/>
                    <a:pt x="6071" y="1668"/>
                    <a:pt x="6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8">
              <a:extLst>
                <a:ext uri="{FF2B5EF4-FFF2-40B4-BE49-F238E27FC236}">
                  <a16:creationId xmlns:a16="http://schemas.microsoft.com/office/drawing/2014/main" id="{55412A08-584E-C8AD-2BDE-B2A9A88BFEBE}"/>
                </a:ext>
              </a:extLst>
            </p:cNvPr>
            <p:cNvSpPr/>
            <p:nvPr/>
          </p:nvSpPr>
          <p:spPr>
            <a:xfrm>
              <a:off x="3825400" y="4381075"/>
              <a:ext cx="150975" cy="75925"/>
            </a:xfrm>
            <a:custGeom>
              <a:avLst/>
              <a:gdLst/>
              <a:ahLst/>
              <a:cxnLst/>
              <a:rect l="l" t="t" r="r" b="b"/>
              <a:pathLst>
                <a:path w="6039" h="3037" extrusionOk="0">
                  <a:moveTo>
                    <a:pt x="1" y="1"/>
                  </a:moveTo>
                  <a:cubicBezTo>
                    <a:pt x="1" y="1668"/>
                    <a:pt x="1368" y="3036"/>
                    <a:pt x="3036" y="3036"/>
                  </a:cubicBezTo>
                  <a:cubicBezTo>
                    <a:pt x="4704" y="3036"/>
                    <a:pt x="6038" y="1668"/>
                    <a:pt x="6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8">
              <a:extLst>
                <a:ext uri="{FF2B5EF4-FFF2-40B4-BE49-F238E27FC236}">
                  <a16:creationId xmlns:a16="http://schemas.microsoft.com/office/drawing/2014/main" id="{DBEEE38E-26EF-D033-79FB-CEE27582A919}"/>
                </a:ext>
              </a:extLst>
            </p:cNvPr>
            <p:cNvSpPr/>
            <p:nvPr/>
          </p:nvSpPr>
          <p:spPr>
            <a:xfrm>
              <a:off x="3509350" y="4444675"/>
              <a:ext cx="567100" cy="220800"/>
            </a:xfrm>
            <a:custGeom>
              <a:avLst/>
              <a:gdLst/>
              <a:ahLst/>
              <a:cxnLst/>
              <a:rect l="l" t="t" r="r" b="b"/>
              <a:pathLst>
                <a:path w="22684" h="8832" extrusionOk="0">
                  <a:moveTo>
                    <a:pt x="2125" y="0"/>
                  </a:moveTo>
                  <a:cubicBezTo>
                    <a:pt x="1826" y="0"/>
                    <a:pt x="1521" y="72"/>
                    <a:pt x="1234" y="225"/>
                  </a:cubicBezTo>
                  <a:cubicBezTo>
                    <a:pt x="334" y="726"/>
                    <a:pt x="0" y="1860"/>
                    <a:pt x="501" y="2794"/>
                  </a:cubicBezTo>
                  <a:cubicBezTo>
                    <a:pt x="634" y="3027"/>
                    <a:pt x="3836" y="8831"/>
                    <a:pt x="11475" y="8831"/>
                  </a:cubicBezTo>
                  <a:cubicBezTo>
                    <a:pt x="19147" y="8831"/>
                    <a:pt x="22116" y="2961"/>
                    <a:pt x="22216" y="2727"/>
                  </a:cubicBezTo>
                  <a:cubicBezTo>
                    <a:pt x="22683" y="1793"/>
                    <a:pt x="22283" y="692"/>
                    <a:pt x="21382" y="225"/>
                  </a:cubicBezTo>
                  <a:cubicBezTo>
                    <a:pt x="21108" y="88"/>
                    <a:pt x="20816" y="23"/>
                    <a:pt x="20529" y="23"/>
                  </a:cubicBezTo>
                  <a:cubicBezTo>
                    <a:pt x="19839" y="23"/>
                    <a:pt x="19177" y="400"/>
                    <a:pt x="18847" y="1059"/>
                  </a:cubicBezTo>
                  <a:cubicBezTo>
                    <a:pt x="18780" y="1193"/>
                    <a:pt x="16746" y="5062"/>
                    <a:pt x="11475" y="5062"/>
                  </a:cubicBezTo>
                  <a:cubicBezTo>
                    <a:pt x="6138" y="5062"/>
                    <a:pt x="3903" y="1159"/>
                    <a:pt x="3770" y="992"/>
                  </a:cubicBezTo>
                  <a:cubicBezTo>
                    <a:pt x="3446" y="368"/>
                    <a:pt x="2801" y="0"/>
                    <a:pt x="2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8">
              <a:extLst>
                <a:ext uri="{FF2B5EF4-FFF2-40B4-BE49-F238E27FC236}">
                  <a16:creationId xmlns:a16="http://schemas.microsoft.com/office/drawing/2014/main" id="{325329B8-82E1-6B95-511F-557FDFE5FCB1}"/>
                </a:ext>
              </a:extLst>
            </p:cNvPr>
            <p:cNvSpPr/>
            <p:nvPr/>
          </p:nvSpPr>
          <p:spPr>
            <a:xfrm>
              <a:off x="3541875" y="4467200"/>
              <a:ext cx="498700" cy="166575"/>
            </a:xfrm>
            <a:custGeom>
              <a:avLst/>
              <a:gdLst/>
              <a:ahLst/>
              <a:cxnLst/>
              <a:rect l="l" t="t" r="r" b="b"/>
              <a:pathLst>
                <a:path w="19948" h="6663" extrusionOk="0">
                  <a:moveTo>
                    <a:pt x="701" y="1"/>
                  </a:moveTo>
                  <a:cubicBezTo>
                    <a:pt x="611" y="1"/>
                    <a:pt x="520" y="20"/>
                    <a:pt x="434" y="58"/>
                  </a:cubicBezTo>
                  <a:cubicBezTo>
                    <a:pt x="134" y="225"/>
                    <a:pt x="0" y="592"/>
                    <a:pt x="134" y="892"/>
                  </a:cubicBezTo>
                  <a:cubicBezTo>
                    <a:pt x="267" y="1126"/>
                    <a:pt x="3002" y="6663"/>
                    <a:pt x="10174" y="6663"/>
                  </a:cubicBezTo>
                  <a:cubicBezTo>
                    <a:pt x="17079" y="6663"/>
                    <a:pt x="19681" y="1492"/>
                    <a:pt x="19781" y="1259"/>
                  </a:cubicBezTo>
                  <a:cubicBezTo>
                    <a:pt x="19948" y="959"/>
                    <a:pt x="19814" y="592"/>
                    <a:pt x="19514" y="425"/>
                  </a:cubicBezTo>
                  <a:cubicBezTo>
                    <a:pt x="19425" y="375"/>
                    <a:pt x="19327" y="352"/>
                    <a:pt x="19229" y="352"/>
                  </a:cubicBezTo>
                  <a:cubicBezTo>
                    <a:pt x="18999" y="352"/>
                    <a:pt x="18774" y="481"/>
                    <a:pt x="18680" y="692"/>
                  </a:cubicBezTo>
                  <a:cubicBezTo>
                    <a:pt x="18580" y="892"/>
                    <a:pt x="16278" y="5429"/>
                    <a:pt x="10174" y="5429"/>
                  </a:cubicBezTo>
                  <a:cubicBezTo>
                    <a:pt x="3836" y="5429"/>
                    <a:pt x="1368" y="558"/>
                    <a:pt x="1268" y="358"/>
                  </a:cubicBezTo>
                  <a:cubicBezTo>
                    <a:pt x="1149" y="120"/>
                    <a:pt x="92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8">
              <a:extLst>
                <a:ext uri="{FF2B5EF4-FFF2-40B4-BE49-F238E27FC236}">
                  <a16:creationId xmlns:a16="http://schemas.microsoft.com/office/drawing/2014/main" id="{E3D8957C-E855-C04F-3FDC-E1F32E2923A6}"/>
                </a:ext>
              </a:extLst>
            </p:cNvPr>
            <p:cNvSpPr/>
            <p:nvPr/>
          </p:nvSpPr>
          <p:spPr>
            <a:xfrm>
              <a:off x="3478500" y="4606250"/>
              <a:ext cx="75900" cy="132600"/>
            </a:xfrm>
            <a:custGeom>
              <a:avLst/>
              <a:gdLst/>
              <a:ahLst/>
              <a:cxnLst/>
              <a:rect l="l" t="t" r="r" b="b"/>
              <a:pathLst>
                <a:path w="3036" h="5304" extrusionOk="0">
                  <a:moveTo>
                    <a:pt x="0" y="0"/>
                  </a:moveTo>
                  <a:lnTo>
                    <a:pt x="0" y="5271"/>
                  </a:lnTo>
                  <a:cubicBezTo>
                    <a:pt x="133" y="5304"/>
                    <a:pt x="234" y="5304"/>
                    <a:pt x="367" y="5304"/>
                  </a:cubicBezTo>
                  <a:cubicBezTo>
                    <a:pt x="1835" y="5304"/>
                    <a:pt x="3036" y="4103"/>
                    <a:pt x="3036" y="2635"/>
                  </a:cubicBezTo>
                  <a:cubicBezTo>
                    <a:pt x="3036" y="1168"/>
                    <a:pt x="1835" y="0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8">
              <a:extLst>
                <a:ext uri="{FF2B5EF4-FFF2-40B4-BE49-F238E27FC236}">
                  <a16:creationId xmlns:a16="http://schemas.microsoft.com/office/drawing/2014/main" id="{F9021B43-169B-078B-398E-5DAE60A71BFE}"/>
                </a:ext>
              </a:extLst>
            </p:cNvPr>
            <p:cNvSpPr/>
            <p:nvPr/>
          </p:nvSpPr>
          <p:spPr>
            <a:xfrm>
              <a:off x="4047225" y="4627925"/>
              <a:ext cx="66750" cy="132625"/>
            </a:xfrm>
            <a:custGeom>
              <a:avLst/>
              <a:gdLst/>
              <a:ahLst/>
              <a:cxnLst/>
              <a:rect l="l" t="t" r="r" b="b"/>
              <a:pathLst>
                <a:path w="2670" h="5305" extrusionOk="0">
                  <a:moveTo>
                    <a:pt x="2669" y="0"/>
                  </a:moveTo>
                  <a:cubicBezTo>
                    <a:pt x="1201" y="0"/>
                    <a:pt x="1" y="1168"/>
                    <a:pt x="1" y="2636"/>
                  </a:cubicBezTo>
                  <a:cubicBezTo>
                    <a:pt x="1" y="4103"/>
                    <a:pt x="1201" y="5304"/>
                    <a:pt x="2669" y="5304"/>
                  </a:cubicBezTo>
                  <a:lnTo>
                    <a:pt x="2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AF164A-4F35-DBA1-836E-4124472249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12475" y="513523"/>
            <a:ext cx="4843952" cy="44431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E848B9-D85B-2C06-0FE1-D6CECB23B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9614" y="135550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59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>
          <a:extLst>
            <a:ext uri="{FF2B5EF4-FFF2-40B4-BE49-F238E27FC236}">
              <a16:creationId xmlns:a16="http://schemas.microsoft.com/office/drawing/2014/main" id="{D194291D-C2F0-6F95-CB66-BE81A893E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>
            <a:extLst>
              <a:ext uri="{FF2B5EF4-FFF2-40B4-BE49-F238E27FC236}">
                <a16:creationId xmlns:a16="http://schemas.microsoft.com/office/drawing/2014/main" id="{B547E89B-2FDC-E790-43F9-C538BC73E58C}"/>
              </a:ext>
            </a:extLst>
          </p:cNvPr>
          <p:cNvGrpSpPr/>
          <p:nvPr/>
        </p:nvGrpSpPr>
        <p:grpSpPr>
          <a:xfrm>
            <a:off x="2639419" y="1210238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>
              <a:extLst>
                <a:ext uri="{FF2B5EF4-FFF2-40B4-BE49-F238E27FC236}">
                  <a16:creationId xmlns:a16="http://schemas.microsoft.com/office/drawing/2014/main" id="{ED552925-E640-414F-5B4B-7DB72CA5D4AA}"/>
                </a:ext>
              </a:extLst>
            </p:cNvPr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>
              <a:extLst>
                <a:ext uri="{FF2B5EF4-FFF2-40B4-BE49-F238E27FC236}">
                  <a16:creationId xmlns:a16="http://schemas.microsoft.com/office/drawing/2014/main" id="{790E23AB-8039-FEDD-D227-1DC1EEA52FF3}"/>
                </a:ext>
              </a:extLst>
            </p:cNvPr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>
            <a:extLst>
              <a:ext uri="{FF2B5EF4-FFF2-40B4-BE49-F238E27FC236}">
                <a16:creationId xmlns:a16="http://schemas.microsoft.com/office/drawing/2014/main" id="{71040CE9-74B4-8700-63FB-3011FEA38084}"/>
              </a:ext>
            </a:extLst>
          </p:cNvPr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>
            <a:extLst>
              <a:ext uri="{FF2B5EF4-FFF2-40B4-BE49-F238E27FC236}">
                <a16:creationId xmlns:a16="http://schemas.microsoft.com/office/drawing/2014/main" id="{3FA36318-4F5F-7FD3-10F0-E92BC6067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5" name="Google Shape;2845;p94">
            <a:extLst>
              <a:ext uri="{FF2B5EF4-FFF2-40B4-BE49-F238E27FC236}">
                <a16:creationId xmlns:a16="http://schemas.microsoft.com/office/drawing/2014/main" id="{95C63FBF-BD43-F1D2-C86C-6CF3D5ABE71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688526" y="1268501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cleansing</a:t>
            </a:r>
            <a:endParaRPr dirty="0"/>
          </a:p>
        </p:txBody>
      </p:sp>
      <p:sp>
        <p:nvSpPr>
          <p:cNvPr id="2846" name="Google Shape;2846;p94">
            <a:extLst>
              <a:ext uri="{FF2B5EF4-FFF2-40B4-BE49-F238E27FC236}">
                <a16:creationId xmlns:a16="http://schemas.microsoft.com/office/drawing/2014/main" id="{9A6B4981-0E76-9903-0348-CF112E75ED9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688526" y="1643351"/>
            <a:ext cx="3260402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 err="1">
                <a:solidFill>
                  <a:schemeClr val="bg1"/>
                </a:solidFill>
              </a:rPr>
              <a:t>Mengubah</a:t>
            </a:r>
            <a:r>
              <a:rPr lang="en-ID" sz="1600" dirty="0">
                <a:solidFill>
                  <a:schemeClr val="bg1"/>
                </a:solidFill>
              </a:rPr>
              <a:t> list </a:t>
            </a:r>
            <a:r>
              <a:rPr lang="en-ID" sz="1600" dirty="0" err="1">
                <a:solidFill>
                  <a:schemeClr val="bg1"/>
                </a:solidFill>
              </a:rPr>
              <a:t>book_data</a:t>
            </a:r>
            <a:r>
              <a:rPr lang="en-ID" sz="1600" dirty="0">
                <a:solidFill>
                  <a:schemeClr val="bg1"/>
                </a:solidFill>
              </a:rPr>
              <a:t> (yang </a:t>
            </a:r>
            <a:r>
              <a:rPr lang="en-ID" sz="1600" dirty="0" err="1">
                <a:solidFill>
                  <a:schemeClr val="bg1"/>
                </a:solidFill>
              </a:rPr>
              <a:t>berisi</a:t>
            </a:r>
            <a:r>
              <a:rPr lang="en-ID" sz="1600" dirty="0">
                <a:solidFill>
                  <a:schemeClr val="bg1"/>
                </a:solidFill>
              </a:rPr>
              <a:t> dictionary per </a:t>
            </a:r>
            <a:r>
              <a:rPr lang="en-ID" sz="1600" dirty="0" err="1">
                <a:solidFill>
                  <a:schemeClr val="bg1"/>
                </a:solidFill>
              </a:rPr>
              <a:t>buku</a:t>
            </a:r>
            <a:r>
              <a:rPr lang="en-ID" sz="1600" dirty="0">
                <a:solidFill>
                  <a:schemeClr val="bg1"/>
                </a:solidFill>
              </a:rPr>
              <a:t>) </a:t>
            </a:r>
            <a:r>
              <a:rPr lang="en-ID" sz="1600" dirty="0" err="1">
                <a:solidFill>
                  <a:schemeClr val="bg1"/>
                </a:solidFill>
              </a:rPr>
              <a:t>menjadi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tabel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DataFrame</a:t>
            </a:r>
            <a:r>
              <a:rPr lang="en-ID" sz="1600" dirty="0">
                <a:solidFill>
                  <a:schemeClr val="bg1"/>
                </a:solidFill>
              </a:rPr>
              <a:t> (</a:t>
            </a:r>
            <a:r>
              <a:rPr lang="en-ID" sz="1600" dirty="0" err="1">
                <a:solidFill>
                  <a:schemeClr val="bg1"/>
                </a:solidFill>
              </a:rPr>
              <a:t>struktur</a:t>
            </a:r>
            <a:r>
              <a:rPr lang="en-ID" sz="1600" dirty="0">
                <a:solidFill>
                  <a:schemeClr val="bg1"/>
                </a:solidFill>
              </a:rPr>
              <a:t> data </a:t>
            </a:r>
            <a:r>
              <a:rPr lang="en-ID" sz="1600" dirty="0" err="1">
                <a:solidFill>
                  <a:schemeClr val="bg1"/>
                </a:solidFill>
              </a:rPr>
              <a:t>utama</a:t>
            </a:r>
            <a:r>
              <a:rPr lang="en-ID" sz="1600" dirty="0">
                <a:solidFill>
                  <a:schemeClr val="bg1"/>
                </a:solidFill>
              </a:rPr>
              <a:t> di pandas). 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 err="1">
                <a:solidFill>
                  <a:schemeClr val="bg1"/>
                </a:solidFill>
              </a:rPr>
              <a:t>Menghapus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semua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karakter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selain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angka</a:t>
            </a:r>
            <a:r>
              <a:rPr lang="en-ID" sz="1600" dirty="0">
                <a:solidFill>
                  <a:schemeClr val="bg1"/>
                </a:solidFill>
              </a:rPr>
              <a:t> dan </a:t>
            </a:r>
            <a:r>
              <a:rPr lang="en-ID" sz="1600" dirty="0" err="1">
                <a:solidFill>
                  <a:schemeClr val="bg1"/>
                </a:solidFill>
              </a:rPr>
              <a:t>titik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kolom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harga</a:t>
            </a:r>
            <a:r>
              <a:rPr lang="en-ID" sz="1600" dirty="0">
                <a:solidFill>
                  <a:schemeClr val="bg1"/>
                </a:solidFill>
              </a:rPr>
              <a:t> (</a:t>
            </a:r>
            <a:r>
              <a:rPr lang="en-ID" sz="1600" dirty="0" err="1">
                <a:solidFill>
                  <a:schemeClr val="bg1"/>
                </a:solidFill>
              </a:rPr>
              <a:t>misal</a:t>
            </a:r>
            <a:r>
              <a:rPr lang="en-ID" sz="1600" dirty="0">
                <a:solidFill>
                  <a:schemeClr val="bg1"/>
                </a:solidFill>
              </a:rPr>
              <a:t>: £53.74 → 53.74)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>
                <a:solidFill>
                  <a:schemeClr val="bg1"/>
                </a:solidFill>
              </a:rPr>
              <a:t>Ubah </a:t>
            </a:r>
            <a:r>
              <a:rPr lang="en-ID" sz="1600" dirty="0" err="1">
                <a:solidFill>
                  <a:schemeClr val="bg1"/>
                </a:solidFill>
              </a:rPr>
              <a:t>hasilnya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menjadi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tipe</a:t>
            </a:r>
            <a:r>
              <a:rPr lang="en-ID" sz="1600" dirty="0">
                <a:solidFill>
                  <a:schemeClr val="bg1"/>
                </a:solidFill>
              </a:rPr>
              <a:t> float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>
                <a:solidFill>
                  <a:schemeClr val="bg1"/>
                </a:solidFill>
              </a:rPr>
              <a:t>Ubah </a:t>
            </a:r>
            <a:r>
              <a:rPr lang="en-ID" sz="1600" dirty="0" err="1">
                <a:solidFill>
                  <a:schemeClr val="bg1"/>
                </a:solidFill>
              </a:rPr>
              <a:t>teks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huruf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kecil</a:t>
            </a:r>
            <a:endParaRPr lang="en-ID" sz="1600" dirty="0">
              <a:solidFill>
                <a:schemeClr val="bg1"/>
              </a:solidFill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 err="1">
                <a:solidFill>
                  <a:schemeClr val="bg1"/>
                </a:solidFill>
              </a:rPr>
              <a:t>Hilangkan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karakter</a:t>
            </a:r>
            <a:r>
              <a:rPr lang="en-ID" sz="1600" dirty="0">
                <a:solidFill>
                  <a:schemeClr val="bg1"/>
                </a:solidFill>
              </a:rPr>
              <a:t> newline (\n)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 err="1">
                <a:solidFill>
                  <a:schemeClr val="bg1"/>
                </a:solidFill>
              </a:rPr>
              <a:t>Hilangkan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spasi</a:t>
            </a:r>
            <a:r>
              <a:rPr lang="en-ID" sz="1600" dirty="0">
                <a:solidFill>
                  <a:schemeClr val="bg1"/>
                </a:solidFill>
              </a:rPr>
              <a:t> di </a:t>
            </a:r>
            <a:r>
              <a:rPr lang="en-ID" sz="1600" dirty="0" err="1">
                <a:solidFill>
                  <a:schemeClr val="bg1"/>
                </a:solidFill>
              </a:rPr>
              <a:t>awal</a:t>
            </a:r>
            <a:r>
              <a:rPr lang="en-ID" sz="1600" dirty="0">
                <a:solidFill>
                  <a:schemeClr val="bg1"/>
                </a:solidFill>
              </a:rPr>
              <a:t>/</a:t>
            </a:r>
            <a:r>
              <a:rPr lang="en-ID" sz="1600" dirty="0" err="1">
                <a:solidFill>
                  <a:schemeClr val="bg1"/>
                </a:solidFill>
              </a:rPr>
              <a:t>akhir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47" name="Google Shape;2847;p94">
            <a:extLst>
              <a:ext uri="{FF2B5EF4-FFF2-40B4-BE49-F238E27FC236}">
                <a16:creationId xmlns:a16="http://schemas.microsoft.com/office/drawing/2014/main" id="{183905E6-A595-B93B-7E15-5522A3A37552}"/>
              </a:ext>
            </a:extLst>
          </p:cNvPr>
          <p:cNvSpPr/>
          <p:nvPr/>
        </p:nvSpPr>
        <p:spPr>
          <a:xfrm>
            <a:off x="4720736" y="1234628"/>
            <a:ext cx="815400" cy="81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94">
            <a:extLst>
              <a:ext uri="{FF2B5EF4-FFF2-40B4-BE49-F238E27FC236}">
                <a16:creationId xmlns:a16="http://schemas.microsoft.com/office/drawing/2014/main" id="{9E116373-629B-D9BB-5F27-9F9092843310}"/>
              </a:ext>
            </a:extLst>
          </p:cNvPr>
          <p:cNvGrpSpPr/>
          <p:nvPr/>
        </p:nvGrpSpPr>
        <p:grpSpPr>
          <a:xfrm>
            <a:off x="4994554" y="1434335"/>
            <a:ext cx="267763" cy="415686"/>
            <a:chOff x="1254300" y="3257675"/>
            <a:chExt cx="337275" cy="523600"/>
          </a:xfrm>
        </p:grpSpPr>
        <p:sp>
          <p:nvSpPr>
            <p:cNvPr id="2850" name="Google Shape;2850;p94">
              <a:extLst>
                <a:ext uri="{FF2B5EF4-FFF2-40B4-BE49-F238E27FC236}">
                  <a16:creationId xmlns:a16="http://schemas.microsoft.com/office/drawing/2014/main" id="{AD0804AE-EBDA-3226-5391-4D22372F791C}"/>
                </a:ext>
              </a:extLst>
            </p:cNvPr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4">
              <a:extLst>
                <a:ext uri="{FF2B5EF4-FFF2-40B4-BE49-F238E27FC236}">
                  <a16:creationId xmlns:a16="http://schemas.microsoft.com/office/drawing/2014/main" id="{8F8559F9-4688-7081-0C54-FFF4C40E2DC9}"/>
                </a:ext>
              </a:extLst>
            </p:cNvPr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4">
              <a:extLst>
                <a:ext uri="{FF2B5EF4-FFF2-40B4-BE49-F238E27FC236}">
                  <a16:creationId xmlns:a16="http://schemas.microsoft.com/office/drawing/2014/main" id="{3E4C0517-9ACB-20E9-48DF-AC916B8C6313}"/>
                </a:ext>
              </a:extLst>
            </p:cNvPr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4">
              <a:extLst>
                <a:ext uri="{FF2B5EF4-FFF2-40B4-BE49-F238E27FC236}">
                  <a16:creationId xmlns:a16="http://schemas.microsoft.com/office/drawing/2014/main" id="{2486EFCC-1F50-6FC4-8485-9CFF31E5F5AD}"/>
                </a:ext>
              </a:extLst>
            </p:cNvPr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4">
              <a:extLst>
                <a:ext uri="{FF2B5EF4-FFF2-40B4-BE49-F238E27FC236}">
                  <a16:creationId xmlns:a16="http://schemas.microsoft.com/office/drawing/2014/main" id="{D68D889B-87E1-C1A2-6A45-32CAC3D5D300}"/>
                </a:ext>
              </a:extLst>
            </p:cNvPr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94">
            <a:extLst>
              <a:ext uri="{FF2B5EF4-FFF2-40B4-BE49-F238E27FC236}">
                <a16:creationId xmlns:a16="http://schemas.microsoft.com/office/drawing/2014/main" id="{F7A705F7-9F87-3C66-D8C5-CD9AD57BB407}"/>
              </a:ext>
            </a:extLst>
          </p:cNvPr>
          <p:cNvGrpSpPr/>
          <p:nvPr/>
        </p:nvGrpSpPr>
        <p:grpSpPr>
          <a:xfrm>
            <a:off x="1103184" y="1434335"/>
            <a:ext cx="340782" cy="415686"/>
            <a:chOff x="4491625" y="1092225"/>
            <a:chExt cx="429250" cy="523600"/>
          </a:xfrm>
        </p:grpSpPr>
        <p:sp>
          <p:nvSpPr>
            <p:cNvPr id="2856" name="Google Shape;2856;p94">
              <a:extLst>
                <a:ext uri="{FF2B5EF4-FFF2-40B4-BE49-F238E27FC236}">
                  <a16:creationId xmlns:a16="http://schemas.microsoft.com/office/drawing/2014/main" id="{56BF2AD2-6622-D618-ED5E-90AAFADC3D38}"/>
                </a:ext>
              </a:extLst>
            </p:cNvPr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>
              <a:extLst>
                <a:ext uri="{FF2B5EF4-FFF2-40B4-BE49-F238E27FC236}">
                  <a16:creationId xmlns:a16="http://schemas.microsoft.com/office/drawing/2014/main" id="{828259BD-DE97-5B78-F990-FB3E941DD9AB}"/>
                </a:ext>
              </a:extLst>
            </p:cNvPr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>
              <a:extLst>
                <a:ext uri="{FF2B5EF4-FFF2-40B4-BE49-F238E27FC236}">
                  <a16:creationId xmlns:a16="http://schemas.microsoft.com/office/drawing/2014/main" id="{7B68FFDB-22C5-7F47-B4DD-228C41EB5383}"/>
                </a:ext>
              </a:extLst>
            </p:cNvPr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>
              <a:extLst>
                <a:ext uri="{FF2B5EF4-FFF2-40B4-BE49-F238E27FC236}">
                  <a16:creationId xmlns:a16="http://schemas.microsoft.com/office/drawing/2014/main" id="{1B65A06A-C2BB-BDA3-1ED7-E3BF53A18062}"/>
                </a:ext>
              </a:extLst>
            </p:cNvPr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05C5676-1203-CFC4-8547-CBCE7AF182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934" y="1642059"/>
            <a:ext cx="4618105" cy="15507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9DB59C-E55E-E77B-B3CE-7F9297D03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4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>
          <a:extLst>
            <a:ext uri="{FF2B5EF4-FFF2-40B4-BE49-F238E27FC236}">
              <a16:creationId xmlns:a16="http://schemas.microsoft.com/office/drawing/2014/main" id="{3CEAF22D-BF92-3DAA-8428-44200ECCF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>
            <a:extLst>
              <a:ext uri="{FF2B5EF4-FFF2-40B4-BE49-F238E27FC236}">
                <a16:creationId xmlns:a16="http://schemas.microsoft.com/office/drawing/2014/main" id="{87B44B6B-66EB-808E-BA3B-41347E0EB8BD}"/>
              </a:ext>
            </a:extLst>
          </p:cNvPr>
          <p:cNvGrpSpPr/>
          <p:nvPr/>
        </p:nvGrpSpPr>
        <p:grpSpPr>
          <a:xfrm>
            <a:off x="2682512" y="1086464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>
              <a:extLst>
                <a:ext uri="{FF2B5EF4-FFF2-40B4-BE49-F238E27FC236}">
                  <a16:creationId xmlns:a16="http://schemas.microsoft.com/office/drawing/2014/main" id="{4D8763FD-C6D6-8E53-98D7-FD75AD663D4C}"/>
                </a:ext>
              </a:extLst>
            </p:cNvPr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>
              <a:extLst>
                <a:ext uri="{FF2B5EF4-FFF2-40B4-BE49-F238E27FC236}">
                  <a16:creationId xmlns:a16="http://schemas.microsoft.com/office/drawing/2014/main" id="{75E3EA0B-2CE0-51F0-0F92-9C6F33B087BC}"/>
                </a:ext>
              </a:extLst>
            </p:cNvPr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>
            <a:extLst>
              <a:ext uri="{FF2B5EF4-FFF2-40B4-BE49-F238E27FC236}">
                <a16:creationId xmlns:a16="http://schemas.microsoft.com/office/drawing/2014/main" id="{377DB3D3-0CA8-BA5B-0B08-B9F199AB3593}"/>
              </a:ext>
            </a:extLst>
          </p:cNvPr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>
            <a:extLst>
              <a:ext uri="{FF2B5EF4-FFF2-40B4-BE49-F238E27FC236}">
                <a16:creationId xmlns:a16="http://schemas.microsoft.com/office/drawing/2014/main" id="{2B6768EC-5DB9-ACC0-F6F4-6E91B5F79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3" name="Google Shape;2843;p94">
            <a:extLst>
              <a:ext uri="{FF2B5EF4-FFF2-40B4-BE49-F238E27FC236}">
                <a16:creationId xmlns:a16="http://schemas.microsoft.com/office/drawing/2014/main" id="{086736EC-BE08-4D8A-0CCA-3C2D92FE39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6770" y="1144727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Melihat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2844" name="Google Shape;2844;p94">
            <a:extLst>
              <a:ext uri="{FF2B5EF4-FFF2-40B4-BE49-F238E27FC236}">
                <a16:creationId xmlns:a16="http://schemas.microsoft.com/office/drawing/2014/main" id="{17587400-5A4D-2237-2E7E-026B65D51E4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80462" y="1520058"/>
            <a:ext cx="3257185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Menampilkan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seluruh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isi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DataFrame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df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ke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layar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(console)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tanpa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menampilkan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indeks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baris.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Menampilkan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jumlah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total data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yang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berhasil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diambil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dibersihkan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seluruh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menggunakan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len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df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)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menghitung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jumlah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baris/data).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Mengekspor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seluruh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DataFrame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df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ke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file Excel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bernama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books_allpages.xlsx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tanpa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menyertakan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kolom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indeks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48" name="Google Shape;2848;p94">
            <a:extLst>
              <a:ext uri="{FF2B5EF4-FFF2-40B4-BE49-F238E27FC236}">
                <a16:creationId xmlns:a16="http://schemas.microsoft.com/office/drawing/2014/main" id="{9F35B680-C22C-B1B5-6377-A52E677B1E35}"/>
              </a:ext>
            </a:extLst>
          </p:cNvPr>
          <p:cNvSpPr/>
          <p:nvPr/>
        </p:nvSpPr>
        <p:spPr>
          <a:xfrm>
            <a:off x="908968" y="1110854"/>
            <a:ext cx="815400" cy="81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94">
            <a:extLst>
              <a:ext uri="{FF2B5EF4-FFF2-40B4-BE49-F238E27FC236}">
                <a16:creationId xmlns:a16="http://schemas.microsoft.com/office/drawing/2014/main" id="{6FAA537C-C3C6-D057-A31F-8807D0D67CB6}"/>
              </a:ext>
            </a:extLst>
          </p:cNvPr>
          <p:cNvGrpSpPr/>
          <p:nvPr/>
        </p:nvGrpSpPr>
        <p:grpSpPr>
          <a:xfrm>
            <a:off x="5037647" y="1310561"/>
            <a:ext cx="267763" cy="415686"/>
            <a:chOff x="1254300" y="3257675"/>
            <a:chExt cx="337275" cy="523600"/>
          </a:xfrm>
        </p:grpSpPr>
        <p:sp>
          <p:nvSpPr>
            <p:cNvPr id="2850" name="Google Shape;2850;p94">
              <a:extLst>
                <a:ext uri="{FF2B5EF4-FFF2-40B4-BE49-F238E27FC236}">
                  <a16:creationId xmlns:a16="http://schemas.microsoft.com/office/drawing/2014/main" id="{3DC0F52D-FFF7-B713-6AB1-8CCC372150A8}"/>
                </a:ext>
              </a:extLst>
            </p:cNvPr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4">
              <a:extLst>
                <a:ext uri="{FF2B5EF4-FFF2-40B4-BE49-F238E27FC236}">
                  <a16:creationId xmlns:a16="http://schemas.microsoft.com/office/drawing/2014/main" id="{48388F24-15D6-6499-1A4D-3EC96B470E89}"/>
                </a:ext>
              </a:extLst>
            </p:cNvPr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4">
              <a:extLst>
                <a:ext uri="{FF2B5EF4-FFF2-40B4-BE49-F238E27FC236}">
                  <a16:creationId xmlns:a16="http://schemas.microsoft.com/office/drawing/2014/main" id="{7CB3A75E-BF51-BC13-5522-034D50420C22}"/>
                </a:ext>
              </a:extLst>
            </p:cNvPr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4">
              <a:extLst>
                <a:ext uri="{FF2B5EF4-FFF2-40B4-BE49-F238E27FC236}">
                  <a16:creationId xmlns:a16="http://schemas.microsoft.com/office/drawing/2014/main" id="{19E49C0C-7883-9B55-37CB-36E36B1157C3}"/>
                </a:ext>
              </a:extLst>
            </p:cNvPr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4">
              <a:extLst>
                <a:ext uri="{FF2B5EF4-FFF2-40B4-BE49-F238E27FC236}">
                  <a16:creationId xmlns:a16="http://schemas.microsoft.com/office/drawing/2014/main" id="{BB8E0EC0-2E08-329B-72DB-EDBF48A56703}"/>
                </a:ext>
              </a:extLst>
            </p:cNvPr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94">
            <a:extLst>
              <a:ext uri="{FF2B5EF4-FFF2-40B4-BE49-F238E27FC236}">
                <a16:creationId xmlns:a16="http://schemas.microsoft.com/office/drawing/2014/main" id="{58E6C740-9782-D539-DAED-EBE469FAEBCF}"/>
              </a:ext>
            </a:extLst>
          </p:cNvPr>
          <p:cNvGrpSpPr/>
          <p:nvPr/>
        </p:nvGrpSpPr>
        <p:grpSpPr>
          <a:xfrm>
            <a:off x="1146277" y="1310561"/>
            <a:ext cx="340782" cy="415686"/>
            <a:chOff x="4491625" y="1092225"/>
            <a:chExt cx="429250" cy="523600"/>
          </a:xfrm>
        </p:grpSpPr>
        <p:sp>
          <p:nvSpPr>
            <p:cNvPr id="2856" name="Google Shape;2856;p94">
              <a:extLst>
                <a:ext uri="{FF2B5EF4-FFF2-40B4-BE49-F238E27FC236}">
                  <a16:creationId xmlns:a16="http://schemas.microsoft.com/office/drawing/2014/main" id="{1503B142-B28A-4E85-6E01-3FE53DC4D39F}"/>
                </a:ext>
              </a:extLst>
            </p:cNvPr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>
              <a:extLst>
                <a:ext uri="{FF2B5EF4-FFF2-40B4-BE49-F238E27FC236}">
                  <a16:creationId xmlns:a16="http://schemas.microsoft.com/office/drawing/2014/main" id="{A943B935-1A45-8AD4-846C-71E1BB905C0B}"/>
                </a:ext>
              </a:extLst>
            </p:cNvPr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>
              <a:extLst>
                <a:ext uri="{FF2B5EF4-FFF2-40B4-BE49-F238E27FC236}">
                  <a16:creationId xmlns:a16="http://schemas.microsoft.com/office/drawing/2014/main" id="{D7EF7100-07DC-B8D8-9A17-DEDAD8996516}"/>
                </a:ext>
              </a:extLst>
            </p:cNvPr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>
              <a:extLst>
                <a:ext uri="{FF2B5EF4-FFF2-40B4-BE49-F238E27FC236}">
                  <a16:creationId xmlns:a16="http://schemas.microsoft.com/office/drawing/2014/main" id="{64CB66B0-4F9E-DE30-C2D4-21E92CADBB1D}"/>
                </a:ext>
              </a:extLst>
            </p:cNvPr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F347DA3-8EC3-12E6-0E65-FB1C4CD0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19420" y="2960408"/>
            <a:ext cx="3257186" cy="1026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076E7-7850-8485-BC35-9DCDEDFE88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93741" y="1110854"/>
            <a:ext cx="4050259" cy="1849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E16C4E-3EC7-79BB-2D88-2EC252C6D2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93741" y="3987062"/>
            <a:ext cx="3257187" cy="9726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66882E-5526-1DC8-6F3A-76793E903F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548" y="240135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6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>
          <a:extLst>
            <a:ext uri="{FF2B5EF4-FFF2-40B4-BE49-F238E27FC236}">
              <a16:creationId xmlns:a16="http://schemas.microsoft.com/office/drawing/2014/main" id="{7E7BB956-4148-7F0C-06DC-524F677FD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>
            <a:extLst>
              <a:ext uri="{FF2B5EF4-FFF2-40B4-BE49-F238E27FC236}">
                <a16:creationId xmlns:a16="http://schemas.microsoft.com/office/drawing/2014/main" id="{25359751-347E-D01D-3BCC-D0ECAF51C7F9}"/>
              </a:ext>
            </a:extLst>
          </p:cNvPr>
          <p:cNvGrpSpPr/>
          <p:nvPr/>
        </p:nvGrpSpPr>
        <p:grpSpPr>
          <a:xfrm>
            <a:off x="2639419" y="1210238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>
              <a:extLst>
                <a:ext uri="{FF2B5EF4-FFF2-40B4-BE49-F238E27FC236}">
                  <a16:creationId xmlns:a16="http://schemas.microsoft.com/office/drawing/2014/main" id="{A7C3D62E-391B-2A9C-14FE-AFA1445E0182}"/>
                </a:ext>
              </a:extLst>
            </p:cNvPr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>
              <a:extLst>
                <a:ext uri="{FF2B5EF4-FFF2-40B4-BE49-F238E27FC236}">
                  <a16:creationId xmlns:a16="http://schemas.microsoft.com/office/drawing/2014/main" id="{B6CBECF4-AED0-555B-7BF1-9976A4F11AE9}"/>
                </a:ext>
              </a:extLst>
            </p:cNvPr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>
            <a:extLst>
              <a:ext uri="{FF2B5EF4-FFF2-40B4-BE49-F238E27FC236}">
                <a16:creationId xmlns:a16="http://schemas.microsoft.com/office/drawing/2014/main" id="{15349B36-7C78-B7BA-4834-7A94521EE52E}"/>
              </a:ext>
            </a:extLst>
          </p:cNvPr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>
            <a:extLst>
              <a:ext uri="{FF2B5EF4-FFF2-40B4-BE49-F238E27FC236}">
                <a16:creationId xmlns:a16="http://schemas.microsoft.com/office/drawing/2014/main" id="{F1EC5FEA-DF53-93F3-3250-0A4E6D5BC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5" name="Google Shape;2845;p94">
            <a:extLst>
              <a:ext uri="{FF2B5EF4-FFF2-40B4-BE49-F238E27FC236}">
                <a16:creationId xmlns:a16="http://schemas.microsoft.com/office/drawing/2014/main" id="{ED73465C-9454-39EF-EDE3-D5E1F3EDB11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688526" y="1268501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tersedia</a:t>
            </a:r>
            <a:endParaRPr dirty="0"/>
          </a:p>
        </p:txBody>
      </p:sp>
      <p:sp>
        <p:nvSpPr>
          <p:cNvPr id="2846" name="Google Shape;2846;p94">
            <a:extLst>
              <a:ext uri="{FF2B5EF4-FFF2-40B4-BE49-F238E27FC236}">
                <a16:creationId xmlns:a16="http://schemas.microsoft.com/office/drawing/2014/main" id="{AB55ADBE-0D9C-3BF2-C617-2EDA2D14275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688526" y="1643351"/>
            <a:ext cx="3260402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Menentukan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ukuran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grafik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</a:rPr>
              <a:t>6 inch x 4 inch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Membuat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grafik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batang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menggunakan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>
                <a:solidFill>
                  <a:schemeClr val="bg1"/>
                </a:solidFill>
                <a:latin typeface="Arial Unicode MS"/>
              </a:rPr>
              <a:t>seaborn</a:t>
            </a:r>
            <a:r>
              <a:rPr lang="en-US" altLang="en-US" sz="1300" dirty="0">
                <a:solidFill>
                  <a:schemeClr val="bg1"/>
                </a:solidFill>
              </a:rPr>
              <a:t>, </a:t>
            </a:r>
            <a:r>
              <a:rPr lang="en-US" altLang="en-US" sz="1300" dirty="0" err="1">
                <a:solidFill>
                  <a:schemeClr val="bg1"/>
                </a:solidFill>
              </a:rPr>
              <a:t>menghitung</a:t>
            </a:r>
            <a:r>
              <a:rPr lang="en-US" altLang="en-US" sz="1300" dirty="0">
                <a:solidFill>
                  <a:schemeClr val="bg1"/>
                </a:solidFill>
              </a:rPr>
              <a:t> </a:t>
            </a:r>
            <a:r>
              <a:rPr lang="en-US" altLang="en-US" sz="1300" b="1" dirty="0" err="1">
                <a:solidFill>
                  <a:schemeClr val="bg1"/>
                </a:solidFill>
                <a:latin typeface="Arial" panose="020B0604020202020204" pitchFamily="34" charset="0"/>
              </a:rPr>
              <a:t>jumlah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berdasarkan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nilai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di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kolom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>
                <a:solidFill>
                  <a:schemeClr val="bg1"/>
                </a:solidFill>
                <a:latin typeface="Arial Unicode MS"/>
              </a:rPr>
              <a:t>availability</a:t>
            </a:r>
            <a:r>
              <a:rPr lang="en-US" altLang="en-US" sz="1300" dirty="0">
                <a:solidFill>
                  <a:schemeClr val="bg1"/>
                </a:solidFill>
              </a:rPr>
              <a:t>.</a:t>
            </a:r>
            <a:endParaRPr lang="en-US" altLang="en-US" sz="13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dirty="0">
                <a:solidFill>
                  <a:schemeClr val="bg1"/>
                </a:solidFill>
                <a:latin typeface="Arial Unicode MS"/>
              </a:rPr>
              <a:t>palette="</a:t>
            </a:r>
            <a:r>
              <a:rPr lang="en-US" altLang="en-US" sz="1300" dirty="0" err="1">
                <a:solidFill>
                  <a:schemeClr val="bg1"/>
                </a:solidFill>
                <a:latin typeface="Arial Unicode MS"/>
              </a:rPr>
              <a:t>viridis</a:t>
            </a:r>
            <a:r>
              <a:rPr lang="en-US" altLang="en-US" sz="1300" dirty="0">
                <a:solidFill>
                  <a:schemeClr val="bg1"/>
                </a:solidFill>
                <a:latin typeface="Arial Unicode MS"/>
              </a:rPr>
              <a:t>"</a:t>
            </a:r>
            <a:r>
              <a:rPr lang="en-US" altLang="en-US" sz="1300" dirty="0">
                <a:solidFill>
                  <a:schemeClr val="bg1"/>
                </a:solidFill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</a:rPr>
              <a:t>memberi</a:t>
            </a:r>
            <a:r>
              <a:rPr lang="en-US" altLang="en-US" sz="1300" dirty="0">
                <a:solidFill>
                  <a:schemeClr val="bg1"/>
                </a:solidFill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</a:rPr>
              <a:t>skema</a:t>
            </a:r>
            <a:r>
              <a:rPr lang="en-US" altLang="en-US" sz="1300" dirty="0">
                <a:solidFill>
                  <a:schemeClr val="bg1"/>
                </a:solidFill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</a:rPr>
              <a:t>warna</a:t>
            </a:r>
            <a:r>
              <a:rPr lang="en-US" altLang="en-US" sz="1300" dirty="0">
                <a:solidFill>
                  <a:schemeClr val="bg1"/>
                </a:solidFill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</a:rPr>
              <a:t>gradasi</a:t>
            </a:r>
            <a:r>
              <a:rPr lang="en-US" altLang="en-US" sz="1300" dirty="0">
                <a:solidFill>
                  <a:schemeClr val="bg1"/>
                </a:solidFill>
              </a:rPr>
              <a:t> modern.</a:t>
            </a:r>
            <a:endParaRPr lang="en-US" altLang="en-US" sz="13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Menambahkan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judul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pada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grafik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Memutar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label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sumbu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X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sebesar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</a:rPr>
              <a:t>15 </a:t>
            </a:r>
            <a:r>
              <a:rPr lang="en-US" altLang="en-US" sz="1300" b="1" dirty="0" err="1">
                <a:solidFill>
                  <a:schemeClr val="bg1"/>
                </a:solidFill>
                <a:latin typeface="Arial" panose="020B0604020202020204" pitchFamily="34" charset="0"/>
              </a:rPr>
              <a:t>derajat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agar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lebih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mudah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dibaca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Menyesuaikan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tata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letak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otomatis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agar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tidak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saling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tumpang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tindih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Menyimpan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grafik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sebagai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file </a:t>
            </a:r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</a:rPr>
              <a:t>PNG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bernama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>
                <a:solidFill>
                  <a:schemeClr val="bg1"/>
                </a:solidFill>
                <a:latin typeface="Arial Unicode MS"/>
              </a:rPr>
              <a:t>availability_chart.png</a:t>
            </a:r>
            <a:r>
              <a:rPr lang="en-US" altLang="en-US" sz="1300" dirty="0">
                <a:solidFill>
                  <a:schemeClr val="bg1"/>
                </a:solidFill>
              </a:rPr>
              <a:t>.</a:t>
            </a:r>
            <a:endParaRPr lang="en-US" altLang="en-US" sz="13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Menampilkan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grafik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secara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bg1"/>
                </a:solidFill>
                <a:latin typeface="Arial" panose="020B0604020202020204" pitchFamily="34" charset="0"/>
              </a:rPr>
              <a:t>interaktif</a:t>
            </a: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47" name="Google Shape;2847;p94">
            <a:extLst>
              <a:ext uri="{FF2B5EF4-FFF2-40B4-BE49-F238E27FC236}">
                <a16:creationId xmlns:a16="http://schemas.microsoft.com/office/drawing/2014/main" id="{87737F12-3466-7B4A-364A-E855C16CA381}"/>
              </a:ext>
            </a:extLst>
          </p:cNvPr>
          <p:cNvSpPr/>
          <p:nvPr/>
        </p:nvSpPr>
        <p:spPr>
          <a:xfrm>
            <a:off x="4720736" y="1234628"/>
            <a:ext cx="815400" cy="81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94">
            <a:extLst>
              <a:ext uri="{FF2B5EF4-FFF2-40B4-BE49-F238E27FC236}">
                <a16:creationId xmlns:a16="http://schemas.microsoft.com/office/drawing/2014/main" id="{560307FE-0943-296D-ECF5-09FFF41CAB99}"/>
              </a:ext>
            </a:extLst>
          </p:cNvPr>
          <p:cNvGrpSpPr/>
          <p:nvPr/>
        </p:nvGrpSpPr>
        <p:grpSpPr>
          <a:xfrm>
            <a:off x="4994554" y="1434335"/>
            <a:ext cx="267763" cy="415686"/>
            <a:chOff x="1254300" y="3257675"/>
            <a:chExt cx="337275" cy="523600"/>
          </a:xfrm>
        </p:grpSpPr>
        <p:sp>
          <p:nvSpPr>
            <p:cNvPr id="2850" name="Google Shape;2850;p94">
              <a:extLst>
                <a:ext uri="{FF2B5EF4-FFF2-40B4-BE49-F238E27FC236}">
                  <a16:creationId xmlns:a16="http://schemas.microsoft.com/office/drawing/2014/main" id="{92924591-D5A5-D7DA-C441-8DCA02AFAAFA}"/>
                </a:ext>
              </a:extLst>
            </p:cNvPr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4">
              <a:extLst>
                <a:ext uri="{FF2B5EF4-FFF2-40B4-BE49-F238E27FC236}">
                  <a16:creationId xmlns:a16="http://schemas.microsoft.com/office/drawing/2014/main" id="{18079506-333D-AF2D-DE4B-0EE479B32A42}"/>
                </a:ext>
              </a:extLst>
            </p:cNvPr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4">
              <a:extLst>
                <a:ext uri="{FF2B5EF4-FFF2-40B4-BE49-F238E27FC236}">
                  <a16:creationId xmlns:a16="http://schemas.microsoft.com/office/drawing/2014/main" id="{2C4FEDC8-ACF2-2610-C804-30DE4A798D73}"/>
                </a:ext>
              </a:extLst>
            </p:cNvPr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4">
              <a:extLst>
                <a:ext uri="{FF2B5EF4-FFF2-40B4-BE49-F238E27FC236}">
                  <a16:creationId xmlns:a16="http://schemas.microsoft.com/office/drawing/2014/main" id="{A8A707FA-150B-D90F-47CF-A6B15FC4DDA6}"/>
                </a:ext>
              </a:extLst>
            </p:cNvPr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4">
              <a:extLst>
                <a:ext uri="{FF2B5EF4-FFF2-40B4-BE49-F238E27FC236}">
                  <a16:creationId xmlns:a16="http://schemas.microsoft.com/office/drawing/2014/main" id="{A75A8A4B-AE2E-F3FE-7D1C-39B2EDB785A5}"/>
                </a:ext>
              </a:extLst>
            </p:cNvPr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94">
            <a:extLst>
              <a:ext uri="{FF2B5EF4-FFF2-40B4-BE49-F238E27FC236}">
                <a16:creationId xmlns:a16="http://schemas.microsoft.com/office/drawing/2014/main" id="{3645AC6E-EB33-ADA7-CF7D-107F684F6AF2}"/>
              </a:ext>
            </a:extLst>
          </p:cNvPr>
          <p:cNvGrpSpPr/>
          <p:nvPr/>
        </p:nvGrpSpPr>
        <p:grpSpPr>
          <a:xfrm>
            <a:off x="1103184" y="1434335"/>
            <a:ext cx="340782" cy="415686"/>
            <a:chOff x="4491625" y="1092225"/>
            <a:chExt cx="429250" cy="523600"/>
          </a:xfrm>
        </p:grpSpPr>
        <p:sp>
          <p:nvSpPr>
            <p:cNvPr id="2856" name="Google Shape;2856;p94">
              <a:extLst>
                <a:ext uri="{FF2B5EF4-FFF2-40B4-BE49-F238E27FC236}">
                  <a16:creationId xmlns:a16="http://schemas.microsoft.com/office/drawing/2014/main" id="{5EBAC0B6-82CE-EB10-C50A-968BF2FD4DA9}"/>
                </a:ext>
              </a:extLst>
            </p:cNvPr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>
              <a:extLst>
                <a:ext uri="{FF2B5EF4-FFF2-40B4-BE49-F238E27FC236}">
                  <a16:creationId xmlns:a16="http://schemas.microsoft.com/office/drawing/2014/main" id="{C9C3C21B-6B32-51C7-2FFC-EDD799C91A6C}"/>
                </a:ext>
              </a:extLst>
            </p:cNvPr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>
              <a:extLst>
                <a:ext uri="{FF2B5EF4-FFF2-40B4-BE49-F238E27FC236}">
                  <a16:creationId xmlns:a16="http://schemas.microsoft.com/office/drawing/2014/main" id="{652DCBF4-CFA1-31B3-40C1-3B7E31A46911}"/>
                </a:ext>
              </a:extLst>
            </p:cNvPr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>
              <a:extLst>
                <a:ext uri="{FF2B5EF4-FFF2-40B4-BE49-F238E27FC236}">
                  <a16:creationId xmlns:a16="http://schemas.microsoft.com/office/drawing/2014/main" id="{B6021308-C569-45E1-3C5D-5F7E45183B31}"/>
                </a:ext>
              </a:extLst>
            </p:cNvPr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09AB0AE-D82F-DCE9-B18D-773819CA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914" y="1359965"/>
            <a:ext cx="4541070" cy="21275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9063455-2DE3-D58B-91D7-9289AB74A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65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>
          <a:extLst>
            <a:ext uri="{FF2B5EF4-FFF2-40B4-BE49-F238E27FC236}">
              <a16:creationId xmlns:a16="http://schemas.microsoft.com/office/drawing/2014/main" id="{6B744CDB-A58E-89AF-98E8-6735A1005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Google Shape;1593;p68">
            <a:extLst>
              <a:ext uri="{FF2B5EF4-FFF2-40B4-BE49-F238E27FC236}">
                <a16:creationId xmlns:a16="http://schemas.microsoft.com/office/drawing/2014/main" id="{98C5E9EA-3749-F2AC-8032-3E564131A931}"/>
              </a:ext>
            </a:extLst>
          </p:cNvPr>
          <p:cNvGrpSpPr/>
          <p:nvPr/>
        </p:nvGrpSpPr>
        <p:grpSpPr>
          <a:xfrm>
            <a:off x="2204295" y="1075713"/>
            <a:ext cx="5658468" cy="3046875"/>
            <a:chOff x="2204295" y="1075713"/>
            <a:chExt cx="5658468" cy="3046875"/>
          </a:xfrm>
        </p:grpSpPr>
        <p:sp>
          <p:nvSpPr>
            <p:cNvPr id="1594" name="Google Shape;1594;p68">
              <a:extLst>
                <a:ext uri="{FF2B5EF4-FFF2-40B4-BE49-F238E27FC236}">
                  <a16:creationId xmlns:a16="http://schemas.microsoft.com/office/drawing/2014/main" id="{FF1D190A-BAD9-5938-F655-BDD523E63D45}"/>
                </a:ext>
              </a:extLst>
            </p:cNvPr>
            <p:cNvSpPr/>
            <p:nvPr/>
          </p:nvSpPr>
          <p:spPr>
            <a:xfrm rot="10800000" flipH="1">
              <a:off x="2204295" y="4039738"/>
              <a:ext cx="82850" cy="82850"/>
            </a:xfrm>
            <a:custGeom>
              <a:avLst/>
              <a:gdLst/>
              <a:ahLst/>
              <a:cxnLst/>
              <a:rect l="l" t="t" r="r" b="b"/>
              <a:pathLst>
                <a:path w="3314" h="3314" extrusionOk="0">
                  <a:moveTo>
                    <a:pt x="1642" y="1"/>
                  </a:moveTo>
                  <a:cubicBezTo>
                    <a:pt x="730" y="1"/>
                    <a:pt x="0" y="730"/>
                    <a:pt x="0" y="1642"/>
                  </a:cubicBezTo>
                  <a:cubicBezTo>
                    <a:pt x="0" y="2554"/>
                    <a:pt x="730" y="3314"/>
                    <a:pt x="1642" y="3314"/>
                  </a:cubicBezTo>
                  <a:cubicBezTo>
                    <a:pt x="2554" y="3314"/>
                    <a:pt x="3313" y="2554"/>
                    <a:pt x="3313" y="1642"/>
                  </a:cubicBezTo>
                  <a:cubicBezTo>
                    <a:pt x="3313" y="730"/>
                    <a:pt x="2554" y="1"/>
                    <a:pt x="1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8">
              <a:extLst>
                <a:ext uri="{FF2B5EF4-FFF2-40B4-BE49-F238E27FC236}">
                  <a16:creationId xmlns:a16="http://schemas.microsoft.com/office/drawing/2014/main" id="{2F4A4341-52D4-7D9B-0646-A61D46DEB239}"/>
                </a:ext>
              </a:extLst>
            </p:cNvPr>
            <p:cNvSpPr/>
            <p:nvPr/>
          </p:nvSpPr>
          <p:spPr>
            <a:xfrm rot="10800000" flipH="1">
              <a:off x="6657107" y="1075713"/>
              <a:ext cx="130750" cy="126925"/>
            </a:xfrm>
            <a:custGeom>
              <a:avLst/>
              <a:gdLst/>
              <a:ahLst/>
              <a:cxnLst/>
              <a:rect l="l" t="t" r="r" b="b"/>
              <a:pathLst>
                <a:path w="5230" h="5077" extrusionOk="0">
                  <a:moveTo>
                    <a:pt x="711" y="1"/>
                  </a:moveTo>
                  <a:cubicBezTo>
                    <a:pt x="548" y="1"/>
                    <a:pt x="381" y="62"/>
                    <a:pt x="244" y="183"/>
                  </a:cubicBezTo>
                  <a:cubicBezTo>
                    <a:pt x="1" y="426"/>
                    <a:pt x="1" y="821"/>
                    <a:pt x="244" y="1065"/>
                  </a:cubicBezTo>
                  <a:lnTo>
                    <a:pt x="1734" y="2554"/>
                  </a:lnTo>
                  <a:lnTo>
                    <a:pt x="244" y="4013"/>
                  </a:lnTo>
                  <a:cubicBezTo>
                    <a:pt x="1" y="4256"/>
                    <a:pt x="1" y="4651"/>
                    <a:pt x="244" y="4894"/>
                  </a:cubicBezTo>
                  <a:cubicBezTo>
                    <a:pt x="381" y="5016"/>
                    <a:pt x="548" y="5077"/>
                    <a:pt x="711" y="5077"/>
                  </a:cubicBezTo>
                  <a:cubicBezTo>
                    <a:pt x="875" y="5077"/>
                    <a:pt x="1034" y="5016"/>
                    <a:pt x="1156" y="4894"/>
                  </a:cubicBezTo>
                  <a:lnTo>
                    <a:pt x="2615" y="3435"/>
                  </a:lnTo>
                  <a:lnTo>
                    <a:pt x="4074" y="4894"/>
                  </a:lnTo>
                  <a:cubicBezTo>
                    <a:pt x="4196" y="5016"/>
                    <a:pt x="4355" y="5077"/>
                    <a:pt x="4519" y="5077"/>
                  </a:cubicBezTo>
                  <a:cubicBezTo>
                    <a:pt x="4682" y="5077"/>
                    <a:pt x="4849" y="5016"/>
                    <a:pt x="4986" y="4894"/>
                  </a:cubicBezTo>
                  <a:cubicBezTo>
                    <a:pt x="5199" y="4651"/>
                    <a:pt x="5199" y="4256"/>
                    <a:pt x="4986" y="4013"/>
                  </a:cubicBezTo>
                  <a:lnTo>
                    <a:pt x="3496" y="2554"/>
                  </a:lnTo>
                  <a:lnTo>
                    <a:pt x="4986" y="1065"/>
                  </a:lnTo>
                  <a:cubicBezTo>
                    <a:pt x="5229" y="821"/>
                    <a:pt x="5229" y="426"/>
                    <a:pt x="4986" y="183"/>
                  </a:cubicBezTo>
                  <a:cubicBezTo>
                    <a:pt x="4849" y="62"/>
                    <a:pt x="4682" y="1"/>
                    <a:pt x="4519" y="1"/>
                  </a:cubicBezTo>
                  <a:cubicBezTo>
                    <a:pt x="4355" y="1"/>
                    <a:pt x="4196" y="62"/>
                    <a:pt x="4074" y="183"/>
                  </a:cubicBezTo>
                  <a:lnTo>
                    <a:pt x="2615" y="1642"/>
                  </a:lnTo>
                  <a:lnTo>
                    <a:pt x="1156" y="183"/>
                  </a:lnTo>
                  <a:cubicBezTo>
                    <a:pt x="1034" y="62"/>
                    <a:pt x="875" y="1"/>
                    <a:pt x="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8">
              <a:extLst>
                <a:ext uri="{FF2B5EF4-FFF2-40B4-BE49-F238E27FC236}">
                  <a16:creationId xmlns:a16="http://schemas.microsoft.com/office/drawing/2014/main" id="{32156C6A-6227-B1F2-AD02-AAC4841FB87C}"/>
                </a:ext>
              </a:extLst>
            </p:cNvPr>
            <p:cNvSpPr/>
            <p:nvPr/>
          </p:nvSpPr>
          <p:spPr>
            <a:xfrm rot="3363626">
              <a:off x="7410526" y="1938202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7" name="Google Shape;1597;p68">
            <a:extLst>
              <a:ext uri="{FF2B5EF4-FFF2-40B4-BE49-F238E27FC236}">
                <a16:creationId xmlns:a16="http://schemas.microsoft.com/office/drawing/2014/main" id="{CDC71346-9CC4-2990-FE9D-FFEFFFC7D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1300" y="1506700"/>
            <a:ext cx="37614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</a:t>
            </a:r>
            <a:r>
              <a:rPr lang="en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8" name="Google Shape;1598;p68">
            <a:extLst>
              <a:ext uri="{FF2B5EF4-FFF2-40B4-BE49-F238E27FC236}">
                <a16:creationId xmlns:a16="http://schemas.microsoft.com/office/drawing/2014/main" id="{AD649CD4-F956-1523-32D3-B0B194B043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91300" y="2738000"/>
            <a:ext cx="3761400" cy="8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email...</a:t>
            </a:r>
            <a:endParaRPr/>
          </a:p>
        </p:txBody>
      </p:sp>
      <p:grpSp>
        <p:nvGrpSpPr>
          <p:cNvPr id="1599" name="Google Shape;1599;p68">
            <a:extLst>
              <a:ext uri="{FF2B5EF4-FFF2-40B4-BE49-F238E27FC236}">
                <a16:creationId xmlns:a16="http://schemas.microsoft.com/office/drawing/2014/main" id="{DB85FB0D-CFA4-AF11-81D5-CE5A156D8A10}"/>
              </a:ext>
            </a:extLst>
          </p:cNvPr>
          <p:cNvGrpSpPr/>
          <p:nvPr/>
        </p:nvGrpSpPr>
        <p:grpSpPr>
          <a:xfrm>
            <a:off x="1736750" y="1334900"/>
            <a:ext cx="1017950" cy="1400200"/>
            <a:chOff x="1732550" y="468275"/>
            <a:chExt cx="1017950" cy="1400200"/>
          </a:xfrm>
        </p:grpSpPr>
        <p:sp>
          <p:nvSpPr>
            <p:cNvPr id="1600" name="Google Shape;1600;p68">
              <a:extLst>
                <a:ext uri="{FF2B5EF4-FFF2-40B4-BE49-F238E27FC236}">
                  <a16:creationId xmlns:a16="http://schemas.microsoft.com/office/drawing/2014/main" id="{8D2DD2DD-EFA6-71AD-BD0F-1DC2F22F703D}"/>
                </a:ext>
              </a:extLst>
            </p:cNvPr>
            <p:cNvSpPr/>
            <p:nvPr/>
          </p:nvSpPr>
          <p:spPr>
            <a:xfrm>
              <a:off x="2112525" y="1098125"/>
              <a:ext cx="286050" cy="770350"/>
            </a:xfrm>
            <a:custGeom>
              <a:avLst/>
              <a:gdLst/>
              <a:ahLst/>
              <a:cxnLst/>
              <a:rect l="l" t="t" r="r" b="b"/>
              <a:pathLst>
                <a:path w="11442" h="30814" extrusionOk="0">
                  <a:moveTo>
                    <a:pt x="3499" y="0"/>
                  </a:moveTo>
                  <a:cubicBezTo>
                    <a:pt x="3356" y="0"/>
                    <a:pt x="3210" y="29"/>
                    <a:pt x="3069" y="91"/>
                  </a:cubicBezTo>
                  <a:cubicBezTo>
                    <a:pt x="2535" y="325"/>
                    <a:pt x="2302" y="925"/>
                    <a:pt x="2535" y="1459"/>
                  </a:cubicBezTo>
                  <a:cubicBezTo>
                    <a:pt x="2602" y="1626"/>
                    <a:pt x="9173" y="16303"/>
                    <a:pt x="5671" y="24342"/>
                  </a:cubicBezTo>
                  <a:cubicBezTo>
                    <a:pt x="4737" y="26544"/>
                    <a:pt x="3169" y="27978"/>
                    <a:pt x="834" y="28779"/>
                  </a:cubicBezTo>
                  <a:cubicBezTo>
                    <a:pt x="300" y="28945"/>
                    <a:pt x="0" y="29546"/>
                    <a:pt x="200" y="30079"/>
                  </a:cubicBezTo>
                  <a:cubicBezTo>
                    <a:pt x="334" y="30546"/>
                    <a:pt x="734" y="30813"/>
                    <a:pt x="1201" y="30813"/>
                  </a:cubicBezTo>
                  <a:cubicBezTo>
                    <a:pt x="1301" y="30813"/>
                    <a:pt x="1401" y="30780"/>
                    <a:pt x="1501" y="30747"/>
                  </a:cubicBezTo>
                  <a:cubicBezTo>
                    <a:pt x="4370" y="29779"/>
                    <a:pt x="6405" y="27911"/>
                    <a:pt x="7605" y="25176"/>
                  </a:cubicBezTo>
                  <a:cubicBezTo>
                    <a:pt x="11442" y="16303"/>
                    <a:pt x="4737" y="1259"/>
                    <a:pt x="4437" y="592"/>
                  </a:cubicBezTo>
                  <a:cubicBezTo>
                    <a:pt x="4265" y="224"/>
                    <a:pt x="3895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8">
              <a:extLst>
                <a:ext uri="{FF2B5EF4-FFF2-40B4-BE49-F238E27FC236}">
                  <a16:creationId xmlns:a16="http://schemas.microsoft.com/office/drawing/2014/main" id="{A2AAF3BA-B56E-5015-56B5-54C8363982FB}"/>
                </a:ext>
              </a:extLst>
            </p:cNvPr>
            <p:cNvSpPr/>
            <p:nvPr/>
          </p:nvSpPr>
          <p:spPr>
            <a:xfrm>
              <a:off x="1732550" y="607550"/>
              <a:ext cx="1017950" cy="664675"/>
            </a:xfrm>
            <a:custGeom>
              <a:avLst/>
              <a:gdLst/>
              <a:ahLst/>
              <a:cxnLst/>
              <a:rect l="l" t="t" r="r" b="b"/>
              <a:pathLst>
                <a:path w="40718" h="26587" extrusionOk="0">
                  <a:moveTo>
                    <a:pt x="13531" y="0"/>
                  </a:moveTo>
                  <a:lnTo>
                    <a:pt x="8528" y="9607"/>
                  </a:lnTo>
                  <a:lnTo>
                    <a:pt x="222" y="9607"/>
                  </a:lnTo>
                  <a:cubicBezTo>
                    <a:pt x="222" y="9607"/>
                    <a:pt x="1" y="26586"/>
                    <a:pt x="15308" y="26586"/>
                  </a:cubicBezTo>
                  <a:cubicBezTo>
                    <a:pt x="16826" y="26586"/>
                    <a:pt x="18497" y="26419"/>
                    <a:pt x="20336" y="26052"/>
                  </a:cubicBezTo>
                  <a:cubicBezTo>
                    <a:pt x="40717" y="21983"/>
                    <a:pt x="29743" y="1"/>
                    <a:pt x="29743" y="0"/>
                  </a:cubicBezTo>
                  <a:lnTo>
                    <a:pt x="29743" y="0"/>
                  </a:lnTo>
                  <a:lnTo>
                    <a:pt x="23105" y="6171"/>
                  </a:lnTo>
                  <a:lnTo>
                    <a:pt x="1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8">
              <a:extLst>
                <a:ext uri="{FF2B5EF4-FFF2-40B4-BE49-F238E27FC236}">
                  <a16:creationId xmlns:a16="http://schemas.microsoft.com/office/drawing/2014/main" id="{AF894EEE-5755-1AA6-2E39-E3F1D95C79A0}"/>
                </a:ext>
              </a:extLst>
            </p:cNvPr>
            <p:cNvSpPr/>
            <p:nvPr/>
          </p:nvSpPr>
          <p:spPr>
            <a:xfrm>
              <a:off x="1918200" y="1089550"/>
              <a:ext cx="104275" cy="103450"/>
            </a:xfrm>
            <a:custGeom>
              <a:avLst/>
              <a:gdLst/>
              <a:ahLst/>
              <a:cxnLst/>
              <a:rect l="l" t="t" r="r" b="b"/>
              <a:pathLst>
                <a:path w="4171" h="4138" extrusionOk="0">
                  <a:moveTo>
                    <a:pt x="2069" y="1"/>
                  </a:moveTo>
                  <a:cubicBezTo>
                    <a:pt x="935" y="1"/>
                    <a:pt x="1" y="935"/>
                    <a:pt x="1" y="2069"/>
                  </a:cubicBezTo>
                  <a:cubicBezTo>
                    <a:pt x="1" y="3236"/>
                    <a:pt x="935" y="4137"/>
                    <a:pt x="2069" y="4137"/>
                  </a:cubicBezTo>
                  <a:cubicBezTo>
                    <a:pt x="3236" y="4137"/>
                    <a:pt x="4170" y="3236"/>
                    <a:pt x="4170" y="2069"/>
                  </a:cubicBezTo>
                  <a:cubicBezTo>
                    <a:pt x="4170" y="935"/>
                    <a:pt x="3236" y="1"/>
                    <a:pt x="2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8">
              <a:extLst>
                <a:ext uri="{FF2B5EF4-FFF2-40B4-BE49-F238E27FC236}">
                  <a16:creationId xmlns:a16="http://schemas.microsoft.com/office/drawing/2014/main" id="{EA96F3C8-1AA5-8380-8649-EF69F933819B}"/>
                </a:ext>
              </a:extLst>
            </p:cNvPr>
            <p:cNvSpPr/>
            <p:nvPr/>
          </p:nvSpPr>
          <p:spPr>
            <a:xfrm>
              <a:off x="2389375" y="994475"/>
              <a:ext cx="103425" cy="103450"/>
            </a:xfrm>
            <a:custGeom>
              <a:avLst/>
              <a:gdLst/>
              <a:ahLst/>
              <a:cxnLst/>
              <a:rect l="l" t="t" r="r" b="b"/>
              <a:pathLst>
                <a:path w="4137" h="4138" extrusionOk="0">
                  <a:moveTo>
                    <a:pt x="2069" y="1"/>
                  </a:moveTo>
                  <a:cubicBezTo>
                    <a:pt x="901" y="1"/>
                    <a:pt x="1" y="902"/>
                    <a:pt x="1" y="2069"/>
                  </a:cubicBezTo>
                  <a:cubicBezTo>
                    <a:pt x="1" y="3203"/>
                    <a:pt x="935" y="4137"/>
                    <a:pt x="2069" y="4137"/>
                  </a:cubicBezTo>
                  <a:cubicBezTo>
                    <a:pt x="3203" y="4137"/>
                    <a:pt x="4137" y="3203"/>
                    <a:pt x="4137" y="2069"/>
                  </a:cubicBezTo>
                  <a:cubicBezTo>
                    <a:pt x="4137" y="902"/>
                    <a:pt x="3203" y="1"/>
                    <a:pt x="2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8">
              <a:extLst>
                <a:ext uri="{FF2B5EF4-FFF2-40B4-BE49-F238E27FC236}">
                  <a16:creationId xmlns:a16="http://schemas.microsoft.com/office/drawing/2014/main" id="{DBEA7E39-528E-FC4E-C8D7-4A46369DB880}"/>
                </a:ext>
              </a:extLst>
            </p:cNvPr>
            <p:cNvSpPr/>
            <p:nvPr/>
          </p:nvSpPr>
          <p:spPr>
            <a:xfrm>
              <a:off x="1999925" y="870575"/>
              <a:ext cx="119275" cy="172575"/>
            </a:xfrm>
            <a:custGeom>
              <a:avLst/>
              <a:gdLst/>
              <a:ahLst/>
              <a:cxnLst/>
              <a:rect l="l" t="t" r="r" b="b"/>
              <a:pathLst>
                <a:path w="4771" h="6903" extrusionOk="0">
                  <a:moveTo>
                    <a:pt x="1633" y="0"/>
                  </a:moveTo>
                  <a:cubicBezTo>
                    <a:pt x="1520" y="0"/>
                    <a:pt x="1409" y="18"/>
                    <a:pt x="1302" y="53"/>
                  </a:cubicBezTo>
                  <a:cubicBezTo>
                    <a:pt x="301" y="354"/>
                    <a:pt x="1" y="2122"/>
                    <a:pt x="601" y="4023"/>
                  </a:cubicBezTo>
                  <a:cubicBezTo>
                    <a:pt x="1142" y="5707"/>
                    <a:pt x="2225" y="6902"/>
                    <a:pt x="3167" y="6902"/>
                  </a:cubicBezTo>
                  <a:cubicBezTo>
                    <a:pt x="3270" y="6902"/>
                    <a:pt x="3371" y="6888"/>
                    <a:pt x="3470" y="6858"/>
                  </a:cubicBezTo>
                  <a:cubicBezTo>
                    <a:pt x="4471" y="6525"/>
                    <a:pt x="4771" y="4757"/>
                    <a:pt x="4170" y="2889"/>
                  </a:cubicBezTo>
                  <a:cubicBezTo>
                    <a:pt x="3635" y="1192"/>
                    <a:pt x="2568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8">
              <a:extLst>
                <a:ext uri="{FF2B5EF4-FFF2-40B4-BE49-F238E27FC236}">
                  <a16:creationId xmlns:a16="http://schemas.microsoft.com/office/drawing/2014/main" id="{F8D1A4CC-53E4-9D43-6396-AA31B5BBC492}"/>
                </a:ext>
              </a:extLst>
            </p:cNvPr>
            <p:cNvSpPr/>
            <p:nvPr/>
          </p:nvSpPr>
          <p:spPr>
            <a:xfrm>
              <a:off x="2033300" y="903375"/>
              <a:ext cx="52550" cy="106475"/>
            </a:xfrm>
            <a:custGeom>
              <a:avLst/>
              <a:gdLst/>
              <a:ahLst/>
              <a:cxnLst/>
              <a:rect l="l" t="t" r="r" b="b"/>
              <a:pathLst>
                <a:path w="2102" h="4259" extrusionOk="0">
                  <a:moveTo>
                    <a:pt x="429" y="1"/>
                  </a:moveTo>
                  <a:cubicBezTo>
                    <a:pt x="408" y="1"/>
                    <a:pt x="387" y="4"/>
                    <a:pt x="367" y="9"/>
                  </a:cubicBezTo>
                  <a:cubicBezTo>
                    <a:pt x="0" y="142"/>
                    <a:pt x="0" y="1177"/>
                    <a:pt x="367" y="2344"/>
                  </a:cubicBezTo>
                  <a:cubicBezTo>
                    <a:pt x="709" y="3432"/>
                    <a:pt x="1282" y="4259"/>
                    <a:pt x="1656" y="4259"/>
                  </a:cubicBezTo>
                  <a:cubicBezTo>
                    <a:pt x="1683" y="4259"/>
                    <a:pt x="1710" y="4255"/>
                    <a:pt x="1735" y="4245"/>
                  </a:cubicBezTo>
                  <a:cubicBezTo>
                    <a:pt x="2102" y="4112"/>
                    <a:pt x="2102" y="3078"/>
                    <a:pt x="1735" y="1910"/>
                  </a:cubicBezTo>
                  <a:cubicBezTo>
                    <a:pt x="1356" y="807"/>
                    <a:pt x="799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8">
              <a:extLst>
                <a:ext uri="{FF2B5EF4-FFF2-40B4-BE49-F238E27FC236}">
                  <a16:creationId xmlns:a16="http://schemas.microsoft.com/office/drawing/2014/main" id="{576D6FB8-ADC7-1993-3E7D-5C129D3106E0}"/>
                </a:ext>
              </a:extLst>
            </p:cNvPr>
            <p:cNvSpPr/>
            <p:nvPr/>
          </p:nvSpPr>
          <p:spPr>
            <a:xfrm>
              <a:off x="2027450" y="931950"/>
              <a:ext cx="20050" cy="20025"/>
            </a:xfrm>
            <a:custGeom>
              <a:avLst/>
              <a:gdLst/>
              <a:ahLst/>
              <a:cxnLst/>
              <a:rect l="l" t="t" r="r" b="b"/>
              <a:pathLst>
                <a:path w="802" h="801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01"/>
                    <a:pt x="167" y="801"/>
                    <a:pt x="401" y="801"/>
                  </a:cubicBezTo>
                  <a:cubicBezTo>
                    <a:pt x="634" y="801"/>
                    <a:pt x="801" y="601"/>
                    <a:pt x="801" y="400"/>
                  </a:cubicBezTo>
                  <a:cubicBezTo>
                    <a:pt x="801" y="167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8">
              <a:extLst>
                <a:ext uri="{FF2B5EF4-FFF2-40B4-BE49-F238E27FC236}">
                  <a16:creationId xmlns:a16="http://schemas.microsoft.com/office/drawing/2014/main" id="{5D5D1692-6AB8-5C83-4787-DC1B0C2AFFBA}"/>
                </a:ext>
              </a:extLst>
            </p:cNvPr>
            <p:cNvSpPr/>
            <p:nvPr/>
          </p:nvSpPr>
          <p:spPr>
            <a:xfrm>
              <a:off x="2195900" y="807425"/>
              <a:ext cx="120125" cy="173175"/>
            </a:xfrm>
            <a:custGeom>
              <a:avLst/>
              <a:gdLst/>
              <a:ahLst/>
              <a:cxnLst/>
              <a:rect l="l" t="t" r="r" b="b"/>
              <a:pathLst>
                <a:path w="4805" h="6927" extrusionOk="0">
                  <a:moveTo>
                    <a:pt x="1606" y="0"/>
                  </a:moveTo>
                  <a:cubicBezTo>
                    <a:pt x="1502" y="0"/>
                    <a:pt x="1400" y="15"/>
                    <a:pt x="1302" y="44"/>
                  </a:cubicBezTo>
                  <a:cubicBezTo>
                    <a:pt x="301" y="378"/>
                    <a:pt x="1" y="2146"/>
                    <a:pt x="601" y="4047"/>
                  </a:cubicBezTo>
                  <a:cubicBezTo>
                    <a:pt x="1142" y="5731"/>
                    <a:pt x="2252" y="6927"/>
                    <a:pt x="3175" y="6927"/>
                  </a:cubicBezTo>
                  <a:cubicBezTo>
                    <a:pt x="3276" y="6927"/>
                    <a:pt x="3374" y="6912"/>
                    <a:pt x="3470" y="6883"/>
                  </a:cubicBezTo>
                  <a:cubicBezTo>
                    <a:pt x="4471" y="6549"/>
                    <a:pt x="4804" y="4781"/>
                    <a:pt x="4204" y="2880"/>
                  </a:cubicBezTo>
                  <a:cubicBezTo>
                    <a:pt x="3663" y="1196"/>
                    <a:pt x="2552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8">
              <a:extLst>
                <a:ext uri="{FF2B5EF4-FFF2-40B4-BE49-F238E27FC236}">
                  <a16:creationId xmlns:a16="http://schemas.microsoft.com/office/drawing/2014/main" id="{89FA3D0F-C526-38D6-4164-B7335480E775}"/>
                </a:ext>
              </a:extLst>
            </p:cNvPr>
            <p:cNvSpPr/>
            <p:nvPr/>
          </p:nvSpPr>
          <p:spPr>
            <a:xfrm>
              <a:off x="2230100" y="840850"/>
              <a:ext cx="51725" cy="106325"/>
            </a:xfrm>
            <a:custGeom>
              <a:avLst/>
              <a:gdLst/>
              <a:ahLst/>
              <a:cxnLst/>
              <a:rect l="l" t="t" r="r" b="b"/>
              <a:pathLst>
                <a:path w="2069" h="4253" extrusionOk="0">
                  <a:moveTo>
                    <a:pt x="429" y="0"/>
                  </a:moveTo>
                  <a:cubicBezTo>
                    <a:pt x="408" y="0"/>
                    <a:pt x="387" y="3"/>
                    <a:pt x="367" y="8"/>
                  </a:cubicBezTo>
                  <a:cubicBezTo>
                    <a:pt x="0" y="142"/>
                    <a:pt x="0" y="1176"/>
                    <a:pt x="367" y="2343"/>
                  </a:cubicBezTo>
                  <a:cubicBezTo>
                    <a:pt x="714" y="3447"/>
                    <a:pt x="1270" y="4253"/>
                    <a:pt x="1640" y="4253"/>
                  </a:cubicBezTo>
                  <a:cubicBezTo>
                    <a:pt x="1661" y="4253"/>
                    <a:pt x="1682" y="4250"/>
                    <a:pt x="1702" y="4245"/>
                  </a:cubicBezTo>
                  <a:cubicBezTo>
                    <a:pt x="2069" y="4111"/>
                    <a:pt x="2069" y="3077"/>
                    <a:pt x="1702" y="1910"/>
                  </a:cubicBezTo>
                  <a:cubicBezTo>
                    <a:pt x="1355" y="806"/>
                    <a:pt x="79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8">
              <a:extLst>
                <a:ext uri="{FF2B5EF4-FFF2-40B4-BE49-F238E27FC236}">
                  <a16:creationId xmlns:a16="http://schemas.microsoft.com/office/drawing/2014/main" id="{FF103D34-A7D8-688D-B158-7E4942917A4D}"/>
                </a:ext>
              </a:extLst>
            </p:cNvPr>
            <p:cNvSpPr/>
            <p:nvPr/>
          </p:nvSpPr>
          <p:spPr>
            <a:xfrm>
              <a:off x="2224250" y="868575"/>
              <a:ext cx="20050" cy="20850"/>
            </a:xfrm>
            <a:custGeom>
              <a:avLst/>
              <a:gdLst/>
              <a:ahLst/>
              <a:cxnLst/>
              <a:rect l="l" t="t" r="r" b="b"/>
              <a:pathLst>
                <a:path w="802" h="834" extrusionOk="0">
                  <a:moveTo>
                    <a:pt x="401" y="0"/>
                  </a:moveTo>
                  <a:cubicBezTo>
                    <a:pt x="168" y="0"/>
                    <a:pt x="1" y="200"/>
                    <a:pt x="1" y="400"/>
                  </a:cubicBezTo>
                  <a:cubicBezTo>
                    <a:pt x="1" y="634"/>
                    <a:pt x="168" y="834"/>
                    <a:pt x="401" y="834"/>
                  </a:cubicBezTo>
                  <a:cubicBezTo>
                    <a:pt x="601" y="834"/>
                    <a:pt x="801" y="634"/>
                    <a:pt x="801" y="400"/>
                  </a:cubicBezTo>
                  <a:cubicBezTo>
                    <a:pt x="801" y="200"/>
                    <a:pt x="601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8">
              <a:extLst>
                <a:ext uri="{FF2B5EF4-FFF2-40B4-BE49-F238E27FC236}">
                  <a16:creationId xmlns:a16="http://schemas.microsoft.com/office/drawing/2014/main" id="{C68DF28A-BC10-907A-94E4-82111C7CE924}"/>
                </a:ext>
              </a:extLst>
            </p:cNvPr>
            <p:cNvSpPr/>
            <p:nvPr/>
          </p:nvSpPr>
          <p:spPr>
            <a:xfrm>
              <a:off x="2136700" y="1003250"/>
              <a:ext cx="115100" cy="60475"/>
            </a:xfrm>
            <a:custGeom>
              <a:avLst/>
              <a:gdLst/>
              <a:ahLst/>
              <a:cxnLst/>
              <a:rect l="l" t="t" r="r" b="b"/>
              <a:pathLst>
                <a:path w="4604" h="2419" extrusionOk="0">
                  <a:moveTo>
                    <a:pt x="3879" y="1"/>
                  </a:moveTo>
                  <a:cubicBezTo>
                    <a:pt x="3685" y="1"/>
                    <a:pt x="3491" y="89"/>
                    <a:pt x="3369" y="250"/>
                  </a:cubicBezTo>
                  <a:cubicBezTo>
                    <a:pt x="2838" y="1027"/>
                    <a:pt x="2031" y="1178"/>
                    <a:pt x="1470" y="1178"/>
                  </a:cubicBezTo>
                  <a:cubicBezTo>
                    <a:pt x="1116" y="1178"/>
                    <a:pt x="860" y="1118"/>
                    <a:pt x="834" y="1118"/>
                  </a:cubicBezTo>
                  <a:cubicBezTo>
                    <a:pt x="776" y="1100"/>
                    <a:pt x="717" y="1092"/>
                    <a:pt x="660" y="1092"/>
                  </a:cubicBezTo>
                  <a:cubicBezTo>
                    <a:pt x="391" y="1092"/>
                    <a:pt x="150" y="1276"/>
                    <a:pt x="67" y="1551"/>
                  </a:cubicBezTo>
                  <a:cubicBezTo>
                    <a:pt x="0" y="1885"/>
                    <a:pt x="201" y="2218"/>
                    <a:pt x="534" y="2319"/>
                  </a:cubicBezTo>
                  <a:cubicBezTo>
                    <a:pt x="567" y="2319"/>
                    <a:pt x="968" y="2419"/>
                    <a:pt x="1501" y="2419"/>
                  </a:cubicBezTo>
                  <a:cubicBezTo>
                    <a:pt x="2369" y="2419"/>
                    <a:pt x="3570" y="2185"/>
                    <a:pt x="4404" y="984"/>
                  </a:cubicBezTo>
                  <a:cubicBezTo>
                    <a:pt x="4604" y="684"/>
                    <a:pt x="4537" y="284"/>
                    <a:pt x="4237" y="117"/>
                  </a:cubicBezTo>
                  <a:cubicBezTo>
                    <a:pt x="4131" y="38"/>
                    <a:pt x="4005" y="1"/>
                    <a:pt x="3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8">
              <a:extLst>
                <a:ext uri="{FF2B5EF4-FFF2-40B4-BE49-F238E27FC236}">
                  <a16:creationId xmlns:a16="http://schemas.microsoft.com/office/drawing/2014/main" id="{15FDA95E-4548-A751-9BE4-982C0EDCC20D}"/>
                </a:ext>
              </a:extLst>
            </p:cNvPr>
            <p:cNvSpPr/>
            <p:nvPr/>
          </p:nvSpPr>
          <p:spPr>
            <a:xfrm>
              <a:off x="2010775" y="808225"/>
              <a:ext cx="97600" cy="41175"/>
            </a:xfrm>
            <a:custGeom>
              <a:avLst/>
              <a:gdLst/>
              <a:ahLst/>
              <a:cxnLst/>
              <a:rect l="l" t="t" r="r" b="b"/>
              <a:pathLst>
                <a:path w="3904" h="1647" extrusionOk="0">
                  <a:moveTo>
                    <a:pt x="652" y="1"/>
                  </a:moveTo>
                  <a:cubicBezTo>
                    <a:pt x="361" y="1"/>
                    <a:pt x="97" y="218"/>
                    <a:pt x="67" y="513"/>
                  </a:cubicBezTo>
                  <a:cubicBezTo>
                    <a:pt x="0" y="846"/>
                    <a:pt x="234" y="1180"/>
                    <a:pt x="568" y="1247"/>
                  </a:cubicBezTo>
                  <a:lnTo>
                    <a:pt x="3136" y="1647"/>
                  </a:lnTo>
                  <a:lnTo>
                    <a:pt x="3236" y="1647"/>
                  </a:lnTo>
                  <a:cubicBezTo>
                    <a:pt x="3536" y="1647"/>
                    <a:pt x="3803" y="1447"/>
                    <a:pt x="3837" y="1146"/>
                  </a:cubicBezTo>
                  <a:cubicBezTo>
                    <a:pt x="3903" y="780"/>
                    <a:pt x="3670" y="479"/>
                    <a:pt x="3336" y="413"/>
                  </a:cubicBezTo>
                  <a:lnTo>
                    <a:pt x="768" y="12"/>
                  </a:lnTo>
                  <a:cubicBezTo>
                    <a:pt x="729" y="5"/>
                    <a:pt x="691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8">
              <a:extLst>
                <a:ext uri="{FF2B5EF4-FFF2-40B4-BE49-F238E27FC236}">
                  <a16:creationId xmlns:a16="http://schemas.microsoft.com/office/drawing/2014/main" id="{8EB2CFE8-0000-DD1A-8DEE-BB5F74A65AFB}"/>
                </a:ext>
              </a:extLst>
            </p:cNvPr>
            <p:cNvSpPr/>
            <p:nvPr/>
          </p:nvSpPr>
          <p:spPr>
            <a:xfrm>
              <a:off x="2147550" y="753600"/>
              <a:ext cx="73400" cy="79975"/>
            </a:xfrm>
            <a:custGeom>
              <a:avLst/>
              <a:gdLst/>
              <a:ahLst/>
              <a:cxnLst/>
              <a:rect l="l" t="t" r="r" b="b"/>
              <a:pathLst>
                <a:path w="2936" h="3199" extrusionOk="0">
                  <a:moveTo>
                    <a:pt x="2228" y="1"/>
                  </a:moveTo>
                  <a:cubicBezTo>
                    <a:pt x="2045" y="1"/>
                    <a:pt x="1868" y="77"/>
                    <a:pt x="1735" y="229"/>
                  </a:cubicBezTo>
                  <a:lnTo>
                    <a:pt x="234" y="2197"/>
                  </a:lnTo>
                  <a:cubicBezTo>
                    <a:pt x="0" y="2464"/>
                    <a:pt x="67" y="2864"/>
                    <a:pt x="334" y="3065"/>
                  </a:cubicBezTo>
                  <a:cubicBezTo>
                    <a:pt x="434" y="3165"/>
                    <a:pt x="567" y="3198"/>
                    <a:pt x="701" y="3198"/>
                  </a:cubicBezTo>
                  <a:cubicBezTo>
                    <a:pt x="901" y="3198"/>
                    <a:pt x="1067" y="3131"/>
                    <a:pt x="1201" y="2965"/>
                  </a:cubicBezTo>
                  <a:lnTo>
                    <a:pt x="2735" y="1030"/>
                  </a:lnTo>
                  <a:cubicBezTo>
                    <a:pt x="2935" y="730"/>
                    <a:pt x="2902" y="329"/>
                    <a:pt x="2635" y="129"/>
                  </a:cubicBezTo>
                  <a:cubicBezTo>
                    <a:pt x="2507" y="43"/>
                    <a:pt x="2366" y="1"/>
                    <a:pt x="2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8">
              <a:extLst>
                <a:ext uri="{FF2B5EF4-FFF2-40B4-BE49-F238E27FC236}">
                  <a16:creationId xmlns:a16="http://schemas.microsoft.com/office/drawing/2014/main" id="{B5E8F256-64F0-9448-761A-A6CA7E3215DB}"/>
                </a:ext>
              </a:extLst>
            </p:cNvPr>
            <p:cNvSpPr/>
            <p:nvPr/>
          </p:nvSpPr>
          <p:spPr>
            <a:xfrm>
              <a:off x="2254275" y="1297200"/>
              <a:ext cx="293225" cy="215350"/>
            </a:xfrm>
            <a:custGeom>
              <a:avLst/>
              <a:gdLst/>
              <a:ahLst/>
              <a:cxnLst/>
              <a:rect l="l" t="t" r="r" b="b"/>
              <a:pathLst>
                <a:path w="11729" h="8614" extrusionOk="0">
                  <a:moveTo>
                    <a:pt x="10808" y="1"/>
                  </a:moveTo>
                  <a:cubicBezTo>
                    <a:pt x="1" y="1"/>
                    <a:pt x="2136" y="8607"/>
                    <a:pt x="2136" y="8607"/>
                  </a:cubicBezTo>
                  <a:cubicBezTo>
                    <a:pt x="2136" y="8607"/>
                    <a:pt x="2253" y="8614"/>
                    <a:pt x="2461" y="8614"/>
                  </a:cubicBezTo>
                  <a:cubicBezTo>
                    <a:pt x="4142" y="8614"/>
                    <a:pt x="11729" y="8165"/>
                    <a:pt x="10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8">
              <a:extLst>
                <a:ext uri="{FF2B5EF4-FFF2-40B4-BE49-F238E27FC236}">
                  <a16:creationId xmlns:a16="http://schemas.microsoft.com/office/drawing/2014/main" id="{D1815423-876F-68B8-D9B7-AA56B2A69A20}"/>
                </a:ext>
              </a:extLst>
            </p:cNvPr>
            <p:cNvSpPr/>
            <p:nvPr/>
          </p:nvSpPr>
          <p:spPr>
            <a:xfrm>
              <a:off x="2018275" y="1519225"/>
              <a:ext cx="251875" cy="200275"/>
            </a:xfrm>
            <a:custGeom>
              <a:avLst/>
              <a:gdLst/>
              <a:ahLst/>
              <a:cxnLst/>
              <a:rect l="l" t="t" r="r" b="b"/>
              <a:pathLst>
                <a:path w="10075" h="8011" extrusionOk="0">
                  <a:moveTo>
                    <a:pt x="3111" y="1"/>
                  </a:moveTo>
                  <a:cubicBezTo>
                    <a:pt x="1365" y="1"/>
                    <a:pt x="1" y="626"/>
                    <a:pt x="1" y="626"/>
                  </a:cubicBezTo>
                  <a:cubicBezTo>
                    <a:pt x="1" y="626"/>
                    <a:pt x="975" y="8011"/>
                    <a:pt x="7149" y="8011"/>
                  </a:cubicBezTo>
                  <a:cubicBezTo>
                    <a:pt x="8018" y="8011"/>
                    <a:pt x="8989" y="7865"/>
                    <a:pt x="10075" y="7531"/>
                  </a:cubicBezTo>
                  <a:cubicBezTo>
                    <a:pt x="8896" y="1285"/>
                    <a:pt x="5612" y="1"/>
                    <a:pt x="3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8">
              <a:extLst>
                <a:ext uri="{FF2B5EF4-FFF2-40B4-BE49-F238E27FC236}">
                  <a16:creationId xmlns:a16="http://schemas.microsoft.com/office/drawing/2014/main" id="{D7B78A08-9FD3-792B-031E-02D89546BFAB}"/>
                </a:ext>
              </a:extLst>
            </p:cNvPr>
            <p:cNvSpPr/>
            <p:nvPr/>
          </p:nvSpPr>
          <p:spPr>
            <a:xfrm>
              <a:off x="2091675" y="1574875"/>
              <a:ext cx="142625" cy="115125"/>
            </a:xfrm>
            <a:custGeom>
              <a:avLst/>
              <a:gdLst/>
              <a:ahLst/>
              <a:cxnLst/>
              <a:rect l="l" t="t" r="r" b="b"/>
              <a:pathLst>
                <a:path w="5705" h="4605" extrusionOk="0">
                  <a:moveTo>
                    <a:pt x="111" y="0"/>
                  </a:moveTo>
                  <a:cubicBezTo>
                    <a:pt x="74" y="0"/>
                    <a:pt x="37" y="1"/>
                    <a:pt x="0" y="2"/>
                  </a:cubicBezTo>
                  <a:lnTo>
                    <a:pt x="5704" y="4605"/>
                  </a:lnTo>
                  <a:cubicBezTo>
                    <a:pt x="5704" y="4605"/>
                    <a:pt x="3581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8">
              <a:extLst>
                <a:ext uri="{FF2B5EF4-FFF2-40B4-BE49-F238E27FC236}">
                  <a16:creationId xmlns:a16="http://schemas.microsoft.com/office/drawing/2014/main" id="{D041FB2E-A76C-D80D-85D0-7A908B46228B}"/>
                </a:ext>
              </a:extLst>
            </p:cNvPr>
            <p:cNvSpPr/>
            <p:nvPr/>
          </p:nvSpPr>
          <p:spPr>
            <a:xfrm>
              <a:off x="2332675" y="1348075"/>
              <a:ext cx="150125" cy="135125"/>
            </a:xfrm>
            <a:custGeom>
              <a:avLst/>
              <a:gdLst/>
              <a:ahLst/>
              <a:cxnLst/>
              <a:rect l="l" t="t" r="r" b="b"/>
              <a:pathLst>
                <a:path w="6005" h="5405" extrusionOk="0">
                  <a:moveTo>
                    <a:pt x="6005" y="0"/>
                  </a:moveTo>
                  <a:cubicBezTo>
                    <a:pt x="6004" y="0"/>
                    <a:pt x="2168" y="167"/>
                    <a:pt x="0" y="5404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8">
              <a:extLst>
                <a:ext uri="{FF2B5EF4-FFF2-40B4-BE49-F238E27FC236}">
                  <a16:creationId xmlns:a16="http://schemas.microsoft.com/office/drawing/2014/main" id="{A0BFBD03-21A6-8B8A-B65D-42FD6029947C}"/>
                </a:ext>
              </a:extLst>
            </p:cNvPr>
            <p:cNvSpPr/>
            <p:nvPr/>
          </p:nvSpPr>
          <p:spPr>
            <a:xfrm>
              <a:off x="1826475" y="700950"/>
              <a:ext cx="64250" cy="64225"/>
            </a:xfrm>
            <a:custGeom>
              <a:avLst/>
              <a:gdLst/>
              <a:ahLst/>
              <a:cxnLst/>
              <a:rect l="l" t="t" r="r" b="b"/>
              <a:pathLst>
                <a:path w="2570" h="2569" extrusionOk="0">
                  <a:moveTo>
                    <a:pt x="1268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1968"/>
                    <a:pt x="568" y="2569"/>
                    <a:pt x="1268" y="2569"/>
                  </a:cubicBezTo>
                  <a:cubicBezTo>
                    <a:pt x="1969" y="2569"/>
                    <a:pt x="2569" y="1968"/>
                    <a:pt x="2569" y="1268"/>
                  </a:cubicBezTo>
                  <a:cubicBezTo>
                    <a:pt x="2569" y="567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8">
              <a:extLst>
                <a:ext uri="{FF2B5EF4-FFF2-40B4-BE49-F238E27FC236}">
                  <a16:creationId xmlns:a16="http://schemas.microsoft.com/office/drawing/2014/main" id="{5FEE378B-09FC-FE81-F4A7-BFEBB5444CE1}"/>
                </a:ext>
              </a:extLst>
            </p:cNvPr>
            <p:cNvSpPr/>
            <p:nvPr/>
          </p:nvSpPr>
          <p:spPr>
            <a:xfrm>
              <a:off x="2285975" y="57585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8">
              <a:extLst>
                <a:ext uri="{FF2B5EF4-FFF2-40B4-BE49-F238E27FC236}">
                  <a16:creationId xmlns:a16="http://schemas.microsoft.com/office/drawing/2014/main" id="{9B80C1A2-D568-56EA-834F-CADEFD74A4B4}"/>
                </a:ext>
              </a:extLst>
            </p:cNvPr>
            <p:cNvSpPr/>
            <p:nvPr/>
          </p:nvSpPr>
          <p:spPr>
            <a:xfrm>
              <a:off x="1902375" y="5325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cubicBezTo>
                    <a:pt x="0" y="1968"/>
                    <a:pt x="567" y="2535"/>
                    <a:pt x="1268" y="2535"/>
                  </a:cubicBezTo>
                  <a:cubicBezTo>
                    <a:pt x="1968" y="2535"/>
                    <a:pt x="2535" y="1968"/>
                    <a:pt x="2535" y="1268"/>
                  </a:cubicBezTo>
                  <a:cubicBezTo>
                    <a:pt x="2535" y="567"/>
                    <a:pt x="1968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8">
              <a:extLst>
                <a:ext uri="{FF2B5EF4-FFF2-40B4-BE49-F238E27FC236}">
                  <a16:creationId xmlns:a16="http://schemas.microsoft.com/office/drawing/2014/main" id="{59806D3F-A530-8771-3202-65BADCA447AE}"/>
                </a:ext>
              </a:extLst>
            </p:cNvPr>
            <p:cNvSpPr/>
            <p:nvPr/>
          </p:nvSpPr>
          <p:spPr>
            <a:xfrm>
              <a:off x="2112525" y="46827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68">
            <a:extLst>
              <a:ext uri="{FF2B5EF4-FFF2-40B4-BE49-F238E27FC236}">
                <a16:creationId xmlns:a16="http://schemas.microsoft.com/office/drawing/2014/main" id="{DE4AC834-57C0-D0DF-2B8E-FFB4536A8432}"/>
              </a:ext>
            </a:extLst>
          </p:cNvPr>
          <p:cNvGrpSpPr/>
          <p:nvPr/>
        </p:nvGrpSpPr>
        <p:grpSpPr>
          <a:xfrm>
            <a:off x="6657100" y="2582788"/>
            <a:ext cx="962375" cy="1209225"/>
            <a:chOff x="3315050" y="3776475"/>
            <a:chExt cx="962375" cy="1209225"/>
          </a:xfrm>
        </p:grpSpPr>
        <p:sp>
          <p:nvSpPr>
            <p:cNvPr id="1622" name="Google Shape;1622;p68">
              <a:extLst>
                <a:ext uri="{FF2B5EF4-FFF2-40B4-BE49-F238E27FC236}">
                  <a16:creationId xmlns:a16="http://schemas.microsoft.com/office/drawing/2014/main" id="{269F7D79-E6C5-55BC-A2CE-1108A3BA7D50}"/>
                </a:ext>
              </a:extLst>
            </p:cNvPr>
            <p:cNvSpPr/>
            <p:nvPr/>
          </p:nvSpPr>
          <p:spPr>
            <a:xfrm>
              <a:off x="3315050" y="4726325"/>
              <a:ext cx="962375" cy="259375"/>
            </a:xfrm>
            <a:custGeom>
              <a:avLst/>
              <a:gdLst/>
              <a:ahLst/>
              <a:cxnLst/>
              <a:rect l="l" t="t" r="r" b="b"/>
              <a:pathLst>
                <a:path w="38495" h="10375" extrusionOk="0">
                  <a:moveTo>
                    <a:pt x="19247" y="1"/>
                  </a:moveTo>
                  <a:cubicBezTo>
                    <a:pt x="14377" y="1"/>
                    <a:pt x="9907" y="501"/>
                    <a:pt x="6538" y="1301"/>
                  </a:cubicBezTo>
                  <a:cubicBezTo>
                    <a:pt x="2535" y="2235"/>
                    <a:pt x="0" y="3636"/>
                    <a:pt x="0" y="5204"/>
                  </a:cubicBezTo>
                  <a:cubicBezTo>
                    <a:pt x="0" y="6739"/>
                    <a:pt x="2535" y="8140"/>
                    <a:pt x="6538" y="9074"/>
                  </a:cubicBezTo>
                  <a:cubicBezTo>
                    <a:pt x="9907" y="9908"/>
                    <a:pt x="14377" y="10375"/>
                    <a:pt x="19247" y="10375"/>
                  </a:cubicBezTo>
                  <a:cubicBezTo>
                    <a:pt x="24117" y="10375"/>
                    <a:pt x="28587" y="9908"/>
                    <a:pt x="31956" y="9074"/>
                  </a:cubicBezTo>
                  <a:cubicBezTo>
                    <a:pt x="35992" y="8140"/>
                    <a:pt x="38494" y="6739"/>
                    <a:pt x="38494" y="5204"/>
                  </a:cubicBezTo>
                  <a:cubicBezTo>
                    <a:pt x="38494" y="3636"/>
                    <a:pt x="35992" y="2235"/>
                    <a:pt x="31956" y="1301"/>
                  </a:cubicBezTo>
                  <a:cubicBezTo>
                    <a:pt x="28587" y="501"/>
                    <a:pt x="24117" y="1"/>
                    <a:pt x="19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8">
              <a:extLst>
                <a:ext uri="{FF2B5EF4-FFF2-40B4-BE49-F238E27FC236}">
                  <a16:creationId xmlns:a16="http://schemas.microsoft.com/office/drawing/2014/main" id="{392B5BE8-EA50-4DEC-C534-EB32BFB2E43B}"/>
                </a:ext>
              </a:extLst>
            </p:cNvPr>
            <p:cNvSpPr/>
            <p:nvPr/>
          </p:nvSpPr>
          <p:spPr>
            <a:xfrm>
              <a:off x="3478500" y="3776475"/>
              <a:ext cx="635475" cy="1209225"/>
            </a:xfrm>
            <a:custGeom>
              <a:avLst/>
              <a:gdLst/>
              <a:ahLst/>
              <a:cxnLst/>
              <a:rect l="l" t="t" r="r" b="b"/>
              <a:pathLst>
                <a:path w="25419" h="48369" extrusionOk="0">
                  <a:moveTo>
                    <a:pt x="12709" y="1"/>
                  </a:moveTo>
                  <a:cubicBezTo>
                    <a:pt x="5704" y="1"/>
                    <a:pt x="0" y="5705"/>
                    <a:pt x="0" y="12710"/>
                  </a:cubicBezTo>
                  <a:lnTo>
                    <a:pt x="0" y="47068"/>
                  </a:lnTo>
                  <a:cubicBezTo>
                    <a:pt x="3369" y="47902"/>
                    <a:pt x="7839" y="48369"/>
                    <a:pt x="12709" y="48369"/>
                  </a:cubicBezTo>
                  <a:cubicBezTo>
                    <a:pt x="17579" y="48369"/>
                    <a:pt x="22049" y="47902"/>
                    <a:pt x="25418" y="47068"/>
                  </a:cubicBezTo>
                  <a:lnTo>
                    <a:pt x="25418" y="12710"/>
                  </a:lnTo>
                  <a:cubicBezTo>
                    <a:pt x="25418" y="9207"/>
                    <a:pt x="24017" y="6038"/>
                    <a:pt x="21716" y="3737"/>
                  </a:cubicBezTo>
                  <a:cubicBezTo>
                    <a:pt x="19414" y="1435"/>
                    <a:pt x="16212" y="1"/>
                    <a:pt x="12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68">
              <a:extLst>
                <a:ext uri="{FF2B5EF4-FFF2-40B4-BE49-F238E27FC236}">
                  <a16:creationId xmlns:a16="http://schemas.microsoft.com/office/drawing/2014/main" id="{5794B721-FD90-CA25-8B3E-B3D9081E516D}"/>
                </a:ext>
              </a:extLst>
            </p:cNvPr>
            <p:cNvSpPr/>
            <p:nvPr/>
          </p:nvSpPr>
          <p:spPr>
            <a:xfrm>
              <a:off x="3621100" y="3942425"/>
              <a:ext cx="150950" cy="150975"/>
            </a:xfrm>
            <a:custGeom>
              <a:avLst/>
              <a:gdLst/>
              <a:ahLst/>
              <a:cxnLst/>
              <a:rect l="l" t="t" r="r" b="b"/>
              <a:pathLst>
                <a:path w="6038" h="6039" extrusionOk="0">
                  <a:moveTo>
                    <a:pt x="3036" y="1"/>
                  </a:moveTo>
                  <a:cubicBezTo>
                    <a:pt x="1368" y="1"/>
                    <a:pt x="0" y="1368"/>
                    <a:pt x="0" y="3036"/>
                  </a:cubicBezTo>
                  <a:cubicBezTo>
                    <a:pt x="0" y="4704"/>
                    <a:pt x="1368" y="6038"/>
                    <a:pt x="3036" y="6038"/>
                  </a:cubicBezTo>
                  <a:cubicBezTo>
                    <a:pt x="4703" y="6038"/>
                    <a:pt x="6038" y="4704"/>
                    <a:pt x="6038" y="3036"/>
                  </a:cubicBezTo>
                  <a:cubicBezTo>
                    <a:pt x="6038" y="1368"/>
                    <a:pt x="4703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8">
              <a:extLst>
                <a:ext uri="{FF2B5EF4-FFF2-40B4-BE49-F238E27FC236}">
                  <a16:creationId xmlns:a16="http://schemas.microsoft.com/office/drawing/2014/main" id="{B7FB4A8A-564E-31B3-7D08-3FB4715C6DD3}"/>
                </a:ext>
              </a:extLst>
            </p:cNvPr>
            <p:cNvSpPr/>
            <p:nvPr/>
          </p:nvSpPr>
          <p:spPr>
            <a:xfrm>
              <a:off x="3656125" y="39766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35" y="3303"/>
                  </a:cubicBezTo>
                  <a:cubicBezTo>
                    <a:pt x="2535" y="3303"/>
                    <a:pt x="3269" y="2569"/>
                    <a:pt x="3269" y="1668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8">
              <a:extLst>
                <a:ext uri="{FF2B5EF4-FFF2-40B4-BE49-F238E27FC236}">
                  <a16:creationId xmlns:a16="http://schemas.microsoft.com/office/drawing/2014/main" id="{29ED3A6F-C3AC-2022-F438-D1BE0BE3B24D}"/>
                </a:ext>
              </a:extLst>
            </p:cNvPr>
            <p:cNvSpPr/>
            <p:nvPr/>
          </p:nvSpPr>
          <p:spPr>
            <a:xfrm>
              <a:off x="3825400" y="39424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1"/>
                  </a:moveTo>
                  <a:cubicBezTo>
                    <a:pt x="1368" y="1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8">
              <a:extLst>
                <a:ext uri="{FF2B5EF4-FFF2-40B4-BE49-F238E27FC236}">
                  <a16:creationId xmlns:a16="http://schemas.microsoft.com/office/drawing/2014/main" id="{5B3464BA-7D0D-81CB-6425-A281A424C9EF}"/>
                </a:ext>
              </a:extLst>
            </p:cNvPr>
            <p:cNvSpPr/>
            <p:nvPr/>
          </p:nvSpPr>
          <p:spPr>
            <a:xfrm>
              <a:off x="3859600" y="39766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8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8">
              <a:extLst>
                <a:ext uri="{FF2B5EF4-FFF2-40B4-BE49-F238E27FC236}">
                  <a16:creationId xmlns:a16="http://schemas.microsoft.com/office/drawing/2014/main" id="{E01CB08E-119A-AFFB-B92C-EFF958824B50}"/>
                </a:ext>
              </a:extLst>
            </p:cNvPr>
            <p:cNvSpPr/>
            <p:nvPr/>
          </p:nvSpPr>
          <p:spPr>
            <a:xfrm>
              <a:off x="3621100" y="4306025"/>
              <a:ext cx="151800" cy="150975"/>
            </a:xfrm>
            <a:custGeom>
              <a:avLst/>
              <a:gdLst/>
              <a:ahLst/>
              <a:cxnLst/>
              <a:rect l="l" t="t" r="r" b="b"/>
              <a:pathLst>
                <a:path w="6072" h="6039" extrusionOk="0">
                  <a:moveTo>
                    <a:pt x="3036" y="0"/>
                  </a:moveTo>
                  <a:cubicBezTo>
                    <a:pt x="1368" y="0"/>
                    <a:pt x="0" y="1335"/>
                    <a:pt x="0" y="3003"/>
                  </a:cubicBezTo>
                  <a:cubicBezTo>
                    <a:pt x="0" y="4670"/>
                    <a:pt x="1368" y="6038"/>
                    <a:pt x="3036" y="6038"/>
                  </a:cubicBezTo>
                  <a:cubicBezTo>
                    <a:pt x="4703" y="6038"/>
                    <a:pt x="6071" y="4670"/>
                    <a:pt x="6071" y="3003"/>
                  </a:cubicBezTo>
                  <a:cubicBezTo>
                    <a:pt x="6071" y="1335"/>
                    <a:pt x="4703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8">
              <a:extLst>
                <a:ext uri="{FF2B5EF4-FFF2-40B4-BE49-F238E27FC236}">
                  <a16:creationId xmlns:a16="http://schemas.microsoft.com/office/drawing/2014/main" id="{506FC560-9657-B34E-4725-7FE1F9DA3428}"/>
                </a:ext>
              </a:extLst>
            </p:cNvPr>
            <p:cNvSpPr/>
            <p:nvPr/>
          </p:nvSpPr>
          <p:spPr>
            <a:xfrm>
              <a:off x="3656125" y="43402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35" y="3302"/>
                  </a:cubicBezTo>
                  <a:cubicBezTo>
                    <a:pt x="2535" y="3302"/>
                    <a:pt x="3269" y="2535"/>
                    <a:pt x="3269" y="1635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8">
              <a:extLst>
                <a:ext uri="{FF2B5EF4-FFF2-40B4-BE49-F238E27FC236}">
                  <a16:creationId xmlns:a16="http://schemas.microsoft.com/office/drawing/2014/main" id="{BF4FD9C3-CC1B-7226-603A-43EAD868BFA2}"/>
                </a:ext>
              </a:extLst>
            </p:cNvPr>
            <p:cNvSpPr/>
            <p:nvPr/>
          </p:nvSpPr>
          <p:spPr>
            <a:xfrm>
              <a:off x="3825400" y="43060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0"/>
                  </a:moveTo>
                  <a:cubicBezTo>
                    <a:pt x="1368" y="0"/>
                    <a:pt x="1" y="1335"/>
                    <a:pt x="1" y="3003"/>
                  </a:cubicBezTo>
                  <a:cubicBezTo>
                    <a:pt x="1" y="4670"/>
                    <a:pt x="1368" y="6038"/>
                    <a:pt x="3036" y="6038"/>
                  </a:cubicBezTo>
                  <a:cubicBezTo>
                    <a:pt x="4704" y="6038"/>
                    <a:pt x="6038" y="4670"/>
                    <a:pt x="6038" y="3003"/>
                  </a:cubicBezTo>
                  <a:cubicBezTo>
                    <a:pt x="6038" y="1335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8">
              <a:extLst>
                <a:ext uri="{FF2B5EF4-FFF2-40B4-BE49-F238E27FC236}">
                  <a16:creationId xmlns:a16="http://schemas.microsoft.com/office/drawing/2014/main" id="{2839F0EA-62EA-EECD-5EEF-069F249FE5CD}"/>
                </a:ext>
              </a:extLst>
            </p:cNvPr>
            <p:cNvSpPr/>
            <p:nvPr/>
          </p:nvSpPr>
          <p:spPr>
            <a:xfrm>
              <a:off x="3859600" y="43402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68" y="3302"/>
                  </a:cubicBezTo>
                  <a:cubicBezTo>
                    <a:pt x="2569" y="3302"/>
                    <a:pt x="3303" y="2535"/>
                    <a:pt x="3303" y="1635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8">
              <a:extLst>
                <a:ext uri="{FF2B5EF4-FFF2-40B4-BE49-F238E27FC236}">
                  <a16:creationId xmlns:a16="http://schemas.microsoft.com/office/drawing/2014/main" id="{B1B5C8AB-9770-0233-3CFA-903B1C5AFB84}"/>
                </a:ext>
              </a:extLst>
            </p:cNvPr>
            <p:cNvSpPr/>
            <p:nvPr/>
          </p:nvSpPr>
          <p:spPr>
            <a:xfrm>
              <a:off x="3825400" y="4123400"/>
              <a:ext cx="150975" cy="150950"/>
            </a:xfrm>
            <a:custGeom>
              <a:avLst/>
              <a:gdLst/>
              <a:ahLst/>
              <a:cxnLst/>
              <a:rect l="l" t="t" r="r" b="b"/>
              <a:pathLst>
                <a:path w="6039" h="6038" extrusionOk="0">
                  <a:moveTo>
                    <a:pt x="3036" y="0"/>
                  </a:moveTo>
                  <a:cubicBezTo>
                    <a:pt x="1368" y="0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8">
              <a:extLst>
                <a:ext uri="{FF2B5EF4-FFF2-40B4-BE49-F238E27FC236}">
                  <a16:creationId xmlns:a16="http://schemas.microsoft.com/office/drawing/2014/main" id="{B90A55C6-7DBB-C44F-03D0-B9D4A7403A20}"/>
                </a:ext>
              </a:extLst>
            </p:cNvPr>
            <p:cNvSpPr/>
            <p:nvPr/>
          </p:nvSpPr>
          <p:spPr>
            <a:xfrm>
              <a:off x="3859600" y="4157575"/>
              <a:ext cx="82575" cy="82600"/>
            </a:xfrm>
            <a:custGeom>
              <a:avLst/>
              <a:gdLst/>
              <a:ahLst/>
              <a:cxnLst/>
              <a:rect l="l" t="t" r="r" b="b"/>
              <a:pathLst>
                <a:path w="3303" h="3304" extrusionOk="0">
                  <a:moveTo>
                    <a:pt x="1668" y="1"/>
                  </a:moveTo>
                  <a:cubicBezTo>
                    <a:pt x="734" y="1"/>
                    <a:pt x="0" y="768"/>
                    <a:pt x="0" y="1669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9"/>
                  </a:cubicBezTo>
                  <a:cubicBezTo>
                    <a:pt x="3303" y="768"/>
                    <a:pt x="2569" y="1"/>
                    <a:pt x="1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8">
              <a:extLst>
                <a:ext uri="{FF2B5EF4-FFF2-40B4-BE49-F238E27FC236}">
                  <a16:creationId xmlns:a16="http://schemas.microsoft.com/office/drawing/2014/main" id="{970855EB-83EE-F5AB-A35E-46159AFFDCB7}"/>
                </a:ext>
              </a:extLst>
            </p:cNvPr>
            <p:cNvSpPr/>
            <p:nvPr/>
          </p:nvSpPr>
          <p:spPr>
            <a:xfrm>
              <a:off x="3632775" y="4134225"/>
              <a:ext cx="127600" cy="130125"/>
            </a:xfrm>
            <a:custGeom>
              <a:avLst/>
              <a:gdLst/>
              <a:ahLst/>
              <a:cxnLst/>
              <a:rect l="l" t="t" r="r" b="b"/>
              <a:pathLst>
                <a:path w="5104" h="5205" extrusionOk="0">
                  <a:moveTo>
                    <a:pt x="1101" y="1"/>
                  </a:moveTo>
                  <a:lnTo>
                    <a:pt x="0" y="1068"/>
                  </a:lnTo>
                  <a:lnTo>
                    <a:pt x="4036" y="5205"/>
                  </a:lnTo>
                  <a:lnTo>
                    <a:pt x="5104" y="4137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8">
              <a:extLst>
                <a:ext uri="{FF2B5EF4-FFF2-40B4-BE49-F238E27FC236}">
                  <a16:creationId xmlns:a16="http://schemas.microsoft.com/office/drawing/2014/main" id="{97952460-1DC8-194A-4984-84D3B5062BF4}"/>
                </a:ext>
              </a:extLst>
            </p:cNvPr>
            <p:cNvSpPr/>
            <p:nvPr/>
          </p:nvSpPr>
          <p:spPr>
            <a:xfrm>
              <a:off x="3631100" y="4136725"/>
              <a:ext cx="131775" cy="125125"/>
            </a:xfrm>
            <a:custGeom>
              <a:avLst/>
              <a:gdLst/>
              <a:ahLst/>
              <a:cxnLst/>
              <a:rect l="l" t="t" r="r" b="b"/>
              <a:pathLst>
                <a:path w="5271" h="5005" extrusionOk="0">
                  <a:moveTo>
                    <a:pt x="4237" y="1"/>
                  </a:moveTo>
                  <a:lnTo>
                    <a:pt x="0" y="3904"/>
                  </a:lnTo>
                  <a:lnTo>
                    <a:pt x="1034" y="5005"/>
                  </a:lnTo>
                  <a:lnTo>
                    <a:pt x="5271" y="1102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8">
              <a:extLst>
                <a:ext uri="{FF2B5EF4-FFF2-40B4-BE49-F238E27FC236}">
                  <a16:creationId xmlns:a16="http://schemas.microsoft.com/office/drawing/2014/main" id="{DB0866B9-7801-8BC4-1524-9B39806EE549}"/>
                </a:ext>
              </a:extLst>
            </p:cNvPr>
            <p:cNvSpPr/>
            <p:nvPr/>
          </p:nvSpPr>
          <p:spPr>
            <a:xfrm>
              <a:off x="3621100" y="4381075"/>
              <a:ext cx="151800" cy="75925"/>
            </a:xfrm>
            <a:custGeom>
              <a:avLst/>
              <a:gdLst/>
              <a:ahLst/>
              <a:cxnLst/>
              <a:rect l="l" t="t" r="r" b="b"/>
              <a:pathLst>
                <a:path w="6072" h="3037" extrusionOk="0">
                  <a:moveTo>
                    <a:pt x="0" y="1"/>
                  </a:moveTo>
                  <a:cubicBezTo>
                    <a:pt x="0" y="1668"/>
                    <a:pt x="1368" y="3036"/>
                    <a:pt x="3036" y="3036"/>
                  </a:cubicBezTo>
                  <a:cubicBezTo>
                    <a:pt x="4703" y="3036"/>
                    <a:pt x="6071" y="1668"/>
                    <a:pt x="6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8">
              <a:extLst>
                <a:ext uri="{FF2B5EF4-FFF2-40B4-BE49-F238E27FC236}">
                  <a16:creationId xmlns:a16="http://schemas.microsoft.com/office/drawing/2014/main" id="{57A68174-792A-9C87-16BF-B8BCE1B7BA8E}"/>
                </a:ext>
              </a:extLst>
            </p:cNvPr>
            <p:cNvSpPr/>
            <p:nvPr/>
          </p:nvSpPr>
          <p:spPr>
            <a:xfrm>
              <a:off x="3825400" y="4381075"/>
              <a:ext cx="150975" cy="75925"/>
            </a:xfrm>
            <a:custGeom>
              <a:avLst/>
              <a:gdLst/>
              <a:ahLst/>
              <a:cxnLst/>
              <a:rect l="l" t="t" r="r" b="b"/>
              <a:pathLst>
                <a:path w="6039" h="3037" extrusionOk="0">
                  <a:moveTo>
                    <a:pt x="1" y="1"/>
                  </a:moveTo>
                  <a:cubicBezTo>
                    <a:pt x="1" y="1668"/>
                    <a:pt x="1368" y="3036"/>
                    <a:pt x="3036" y="3036"/>
                  </a:cubicBezTo>
                  <a:cubicBezTo>
                    <a:pt x="4704" y="3036"/>
                    <a:pt x="6038" y="1668"/>
                    <a:pt x="6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8">
              <a:extLst>
                <a:ext uri="{FF2B5EF4-FFF2-40B4-BE49-F238E27FC236}">
                  <a16:creationId xmlns:a16="http://schemas.microsoft.com/office/drawing/2014/main" id="{E570BC8E-4158-74D4-573E-A8F353878094}"/>
                </a:ext>
              </a:extLst>
            </p:cNvPr>
            <p:cNvSpPr/>
            <p:nvPr/>
          </p:nvSpPr>
          <p:spPr>
            <a:xfrm>
              <a:off x="3509350" y="4444675"/>
              <a:ext cx="567100" cy="220800"/>
            </a:xfrm>
            <a:custGeom>
              <a:avLst/>
              <a:gdLst/>
              <a:ahLst/>
              <a:cxnLst/>
              <a:rect l="l" t="t" r="r" b="b"/>
              <a:pathLst>
                <a:path w="22684" h="8832" extrusionOk="0">
                  <a:moveTo>
                    <a:pt x="2125" y="0"/>
                  </a:moveTo>
                  <a:cubicBezTo>
                    <a:pt x="1826" y="0"/>
                    <a:pt x="1521" y="72"/>
                    <a:pt x="1234" y="225"/>
                  </a:cubicBezTo>
                  <a:cubicBezTo>
                    <a:pt x="334" y="726"/>
                    <a:pt x="0" y="1860"/>
                    <a:pt x="501" y="2794"/>
                  </a:cubicBezTo>
                  <a:cubicBezTo>
                    <a:pt x="634" y="3027"/>
                    <a:pt x="3836" y="8831"/>
                    <a:pt x="11475" y="8831"/>
                  </a:cubicBezTo>
                  <a:cubicBezTo>
                    <a:pt x="19147" y="8831"/>
                    <a:pt x="22116" y="2961"/>
                    <a:pt x="22216" y="2727"/>
                  </a:cubicBezTo>
                  <a:cubicBezTo>
                    <a:pt x="22683" y="1793"/>
                    <a:pt x="22283" y="692"/>
                    <a:pt x="21382" y="225"/>
                  </a:cubicBezTo>
                  <a:cubicBezTo>
                    <a:pt x="21108" y="88"/>
                    <a:pt x="20816" y="23"/>
                    <a:pt x="20529" y="23"/>
                  </a:cubicBezTo>
                  <a:cubicBezTo>
                    <a:pt x="19839" y="23"/>
                    <a:pt x="19177" y="400"/>
                    <a:pt x="18847" y="1059"/>
                  </a:cubicBezTo>
                  <a:cubicBezTo>
                    <a:pt x="18780" y="1193"/>
                    <a:pt x="16746" y="5062"/>
                    <a:pt x="11475" y="5062"/>
                  </a:cubicBezTo>
                  <a:cubicBezTo>
                    <a:pt x="6138" y="5062"/>
                    <a:pt x="3903" y="1159"/>
                    <a:pt x="3770" y="992"/>
                  </a:cubicBezTo>
                  <a:cubicBezTo>
                    <a:pt x="3446" y="368"/>
                    <a:pt x="2801" y="0"/>
                    <a:pt x="2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8">
              <a:extLst>
                <a:ext uri="{FF2B5EF4-FFF2-40B4-BE49-F238E27FC236}">
                  <a16:creationId xmlns:a16="http://schemas.microsoft.com/office/drawing/2014/main" id="{D91CF1C2-116B-CD57-EE4F-958EA78D8B08}"/>
                </a:ext>
              </a:extLst>
            </p:cNvPr>
            <p:cNvSpPr/>
            <p:nvPr/>
          </p:nvSpPr>
          <p:spPr>
            <a:xfrm>
              <a:off x="3541875" y="4467200"/>
              <a:ext cx="498700" cy="166575"/>
            </a:xfrm>
            <a:custGeom>
              <a:avLst/>
              <a:gdLst/>
              <a:ahLst/>
              <a:cxnLst/>
              <a:rect l="l" t="t" r="r" b="b"/>
              <a:pathLst>
                <a:path w="19948" h="6663" extrusionOk="0">
                  <a:moveTo>
                    <a:pt x="701" y="1"/>
                  </a:moveTo>
                  <a:cubicBezTo>
                    <a:pt x="611" y="1"/>
                    <a:pt x="520" y="20"/>
                    <a:pt x="434" y="58"/>
                  </a:cubicBezTo>
                  <a:cubicBezTo>
                    <a:pt x="134" y="225"/>
                    <a:pt x="0" y="592"/>
                    <a:pt x="134" y="892"/>
                  </a:cubicBezTo>
                  <a:cubicBezTo>
                    <a:pt x="267" y="1126"/>
                    <a:pt x="3002" y="6663"/>
                    <a:pt x="10174" y="6663"/>
                  </a:cubicBezTo>
                  <a:cubicBezTo>
                    <a:pt x="17079" y="6663"/>
                    <a:pt x="19681" y="1492"/>
                    <a:pt x="19781" y="1259"/>
                  </a:cubicBezTo>
                  <a:cubicBezTo>
                    <a:pt x="19948" y="959"/>
                    <a:pt x="19814" y="592"/>
                    <a:pt x="19514" y="425"/>
                  </a:cubicBezTo>
                  <a:cubicBezTo>
                    <a:pt x="19425" y="375"/>
                    <a:pt x="19327" y="352"/>
                    <a:pt x="19229" y="352"/>
                  </a:cubicBezTo>
                  <a:cubicBezTo>
                    <a:pt x="18999" y="352"/>
                    <a:pt x="18774" y="481"/>
                    <a:pt x="18680" y="692"/>
                  </a:cubicBezTo>
                  <a:cubicBezTo>
                    <a:pt x="18580" y="892"/>
                    <a:pt x="16278" y="5429"/>
                    <a:pt x="10174" y="5429"/>
                  </a:cubicBezTo>
                  <a:cubicBezTo>
                    <a:pt x="3836" y="5429"/>
                    <a:pt x="1368" y="558"/>
                    <a:pt x="1268" y="358"/>
                  </a:cubicBezTo>
                  <a:cubicBezTo>
                    <a:pt x="1149" y="120"/>
                    <a:pt x="92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8">
              <a:extLst>
                <a:ext uri="{FF2B5EF4-FFF2-40B4-BE49-F238E27FC236}">
                  <a16:creationId xmlns:a16="http://schemas.microsoft.com/office/drawing/2014/main" id="{C4C80217-F2B9-111F-FBC7-F220A1254D74}"/>
                </a:ext>
              </a:extLst>
            </p:cNvPr>
            <p:cNvSpPr/>
            <p:nvPr/>
          </p:nvSpPr>
          <p:spPr>
            <a:xfrm>
              <a:off x="3478500" y="4606250"/>
              <a:ext cx="75900" cy="132600"/>
            </a:xfrm>
            <a:custGeom>
              <a:avLst/>
              <a:gdLst/>
              <a:ahLst/>
              <a:cxnLst/>
              <a:rect l="l" t="t" r="r" b="b"/>
              <a:pathLst>
                <a:path w="3036" h="5304" extrusionOk="0">
                  <a:moveTo>
                    <a:pt x="0" y="0"/>
                  </a:moveTo>
                  <a:lnTo>
                    <a:pt x="0" y="5271"/>
                  </a:lnTo>
                  <a:cubicBezTo>
                    <a:pt x="133" y="5304"/>
                    <a:pt x="234" y="5304"/>
                    <a:pt x="367" y="5304"/>
                  </a:cubicBezTo>
                  <a:cubicBezTo>
                    <a:pt x="1835" y="5304"/>
                    <a:pt x="3036" y="4103"/>
                    <a:pt x="3036" y="2635"/>
                  </a:cubicBezTo>
                  <a:cubicBezTo>
                    <a:pt x="3036" y="1168"/>
                    <a:pt x="1835" y="0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8">
              <a:extLst>
                <a:ext uri="{FF2B5EF4-FFF2-40B4-BE49-F238E27FC236}">
                  <a16:creationId xmlns:a16="http://schemas.microsoft.com/office/drawing/2014/main" id="{57418958-074D-4538-D6FD-4E24451DA44D}"/>
                </a:ext>
              </a:extLst>
            </p:cNvPr>
            <p:cNvSpPr/>
            <p:nvPr/>
          </p:nvSpPr>
          <p:spPr>
            <a:xfrm>
              <a:off x="4047225" y="4627925"/>
              <a:ext cx="66750" cy="132625"/>
            </a:xfrm>
            <a:custGeom>
              <a:avLst/>
              <a:gdLst/>
              <a:ahLst/>
              <a:cxnLst/>
              <a:rect l="l" t="t" r="r" b="b"/>
              <a:pathLst>
                <a:path w="2670" h="5305" extrusionOk="0">
                  <a:moveTo>
                    <a:pt x="2669" y="0"/>
                  </a:moveTo>
                  <a:cubicBezTo>
                    <a:pt x="1201" y="0"/>
                    <a:pt x="1" y="1168"/>
                    <a:pt x="1" y="2636"/>
                  </a:cubicBezTo>
                  <a:cubicBezTo>
                    <a:pt x="1" y="4103"/>
                    <a:pt x="1201" y="5304"/>
                    <a:pt x="2669" y="5304"/>
                  </a:cubicBezTo>
                  <a:lnTo>
                    <a:pt x="2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24AC374-F1BF-37A3-788F-BD87ABC0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99109" y="765709"/>
            <a:ext cx="5908173" cy="39387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A95B61-C2B4-C316-23BF-594BB5D4C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226" y="33968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8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>
          <a:extLst>
            <a:ext uri="{FF2B5EF4-FFF2-40B4-BE49-F238E27FC236}">
              <a16:creationId xmlns:a16="http://schemas.microsoft.com/office/drawing/2014/main" id="{C2F28591-CB69-082C-0AB9-C54487EA9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8" name="Google Shape;2838;p94">
            <a:extLst>
              <a:ext uri="{FF2B5EF4-FFF2-40B4-BE49-F238E27FC236}">
                <a16:creationId xmlns:a16="http://schemas.microsoft.com/office/drawing/2014/main" id="{AF0E64A2-A8ED-3FC1-A6FE-9920B83EC55E}"/>
              </a:ext>
            </a:extLst>
          </p:cNvPr>
          <p:cNvGrpSpPr/>
          <p:nvPr/>
        </p:nvGrpSpPr>
        <p:grpSpPr>
          <a:xfrm>
            <a:off x="2682512" y="1086464"/>
            <a:ext cx="2643000" cy="2376163"/>
            <a:chOff x="2639419" y="1210238"/>
            <a:chExt cx="2643000" cy="2376163"/>
          </a:xfrm>
        </p:grpSpPr>
        <p:sp>
          <p:nvSpPr>
            <p:cNvPr id="2839" name="Google Shape;2839;p94">
              <a:extLst>
                <a:ext uri="{FF2B5EF4-FFF2-40B4-BE49-F238E27FC236}">
                  <a16:creationId xmlns:a16="http://schemas.microsoft.com/office/drawing/2014/main" id="{945433E9-285F-C529-A606-92B6779E02C0}"/>
                </a:ext>
              </a:extLst>
            </p:cNvPr>
            <p:cNvSpPr/>
            <p:nvPr/>
          </p:nvSpPr>
          <p:spPr>
            <a:xfrm rot="10800000" flipH="1">
              <a:off x="5172969" y="3464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4">
              <a:extLst>
                <a:ext uri="{FF2B5EF4-FFF2-40B4-BE49-F238E27FC236}">
                  <a16:creationId xmlns:a16="http://schemas.microsoft.com/office/drawing/2014/main" id="{8E623D0E-6E56-4F6E-364B-EC024E24A0D1}"/>
                </a:ext>
              </a:extLst>
            </p:cNvPr>
            <p:cNvSpPr/>
            <p:nvPr/>
          </p:nvSpPr>
          <p:spPr>
            <a:xfrm rot="10800000" flipH="1">
              <a:off x="2639419" y="1210238"/>
              <a:ext cx="157325" cy="149725"/>
            </a:xfrm>
            <a:custGeom>
              <a:avLst/>
              <a:gdLst/>
              <a:ahLst/>
              <a:cxnLst/>
              <a:rect l="l" t="t" r="r" b="b"/>
              <a:pathLst>
                <a:path w="6293" h="5989" extrusionOk="0">
                  <a:moveTo>
                    <a:pt x="3162" y="1"/>
                  </a:moveTo>
                  <a:lnTo>
                    <a:pt x="2189" y="1977"/>
                  </a:lnTo>
                  <a:lnTo>
                    <a:pt x="0" y="2281"/>
                  </a:lnTo>
                  <a:lnTo>
                    <a:pt x="1581" y="3831"/>
                  </a:lnTo>
                  <a:lnTo>
                    <a:pt x="1186" y="5989"/>
                  </a:lnTo>
                  <a:lnTo>
                    <a:pt x="1186" y="5989"/>
                  </a:lnTo>
                  <a:lnTo>
                    <a:pt x="3162" y="4955"/>
                  </a:lnTo>
                  <a:lnTo>
                    <a:pt x="5107" y="5989"/>
                  </a:lnTo>
                  <a:lnTo>
                    <a:pt x="5107" y="5989"/>
                  </a:lnTo>
                  <a:lnTo>
                    <a:pt x="4712" y="3831"/>
                  </a:lnTo>
                  <a:lnTo>
                    <a:pt x="6292" y="2281"/>
                  </a:lnTo>
                  <a:lnTo>
                    <a:pt x="4134" y="1977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1" name="Google Shape;2841;p94">
            <a:extLst>
              <a:ext uri="{FF2B5EF4-FFF2-40B4-BE49-F238E27FC236}">
                <a16:creationId xmlns:a16="http://schemas.microsoft.com/office/drawing/2014/main" id="{02095FC5-E9F9-7006-6E8F-D70F01416F24}"/>
              </a:ext>
            </a:extLst>
          </p:cNvPr>
          <p:cNvSpPr/>
          <p:nvPr/>
        </p:nvSpPr>
        <p:spPr>
          <a:xfrm rot="10800000" flipH="1">
            <a:off x="908969" y="947038"/>
            <a:ext cx="130725" cy="70675"/>
          </a:xfrm>
          <a:custGeom>
            <a:avLst/>
            <a:gdLst/>
            <a:ahLst/>
            <a:cxnLst/>
            <a:rect l="l" t="t" r="r" b="b"/>
            <a:pathLst>
              <a:path w="5229" h="2827" extrusionOk="0">
                <a:moveTo>
                  <a:pt x="426" y="0"/>
                </a:moveTo>
                <a:lnTo>
                  <a:pt x="0" y="1550"/>
                </a:lnTo>
                <a:lnTo>
                  <a:pt x="4833" y="2827"/>
                </a:lnTo>
                <a:lnTo>
                  <a:pt x="5228" y="1277"/>
                </a:lnTo>
                <a:lnTo>
                  <a:pt x="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94">
            <a:extLst>
              <a:ext uri="{FF2B5EF4-FFF2-40B4-BE49-F238E27FC236}">
                <a16:creationId xmlns:a16="http://schemas.microsoft.com/office/drawing/2014/main" id="{C7C50393-B1F2-E66D-6EEB-4E21DC297A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</a:t>
            </a:r>
            <a:endParaRPr dirty="0"/>
          </a:p>
        </p:txBody>
      </p:sp>
      <p:sp>
        <p:nvSpPr>
          <p:cNvPr id="2843" name="Google Shape;2843;p94">
            <a:extLst>
              <a:ext uri="{FF2B5EF4-FFF2-40B4-BE49-F238E27FC236}">
                <a16:creationId xmlns:a16="http://schemas.microsoft.com/office/drawing/2014/main" id="{05EF2FA1-57C9-5D8C-17EC-6FA8B1B50E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6770" y="1144727"/>
            <a:ext cx="26871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Harga </a:t>
            </a:r>
            <a:r>
              <a:rPr lang="en-US" dirty="0" err="1"/>
              <a:t>tertinggi</a:t>
            </a:r>
            <a:endParaRPr dirty="0"/>
          </a:p>
        </p:txBody>
      </p:sp>
      <p:sp>
        <p:nvSpPr>
          <p:cNvPr id="2844" name="Google Shape;2844;p94">
            <a:extLst>
              <a:ext uri="{FF2B5EF4-FFF2-40B4-BE49-F238E27FC236}">
                <a16:creationId xmlns:a16="http://schemas.microsoft.com/office/drawing/2014/main" id="{245F40BE-8326-3D27-95E4-C917930C4BC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80462" y="1520058"/>
            <a:ext cx="3257185" cy="26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Mengurutkan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DataFrame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df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berdasarkan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kolom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price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yang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termahal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ke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termurah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(descending).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Mengambil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10 baris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teratas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sebagai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top10.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Menentukan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ukuran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gambar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: 8 inch x 5 inch.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Membuat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horizontal bar chart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menggunakan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seaborn.x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="price": Panjang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batang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berdasarkan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harga.y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="title": Label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sumbu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vertikal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adalah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judul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buku.palette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="magma":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Menggunakan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palet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warna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gradasi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ungu-oranye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estetika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Menambahkan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judul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grafik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dan label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sumbu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X dan Y.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Merapikan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tata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letak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Menyimpan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grafik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sebagai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gambar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Menampilkan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50" dirty="0" err="1">
                <a:solidFill>
                  <a:schemeClr val="bg1"/>
                </a:solidFill>
                <a:latin typeface="Arial" panose="020B0604020202020204" pitchFamily="34" charset="0"/>
              </a:rPr>
              <a:t>grafik</a:t>
            </a:r>
            <a:r>
              <a:rPr lang="en-US" altLang="en-US" sz="1250" dirty="0">
                <a:solidFill>
                  <a:schemeClr val="bg1"/>
                </a:solidFill>
                <a:latin typeface="Arial" panose="020B0604020202020204" pitchFamily="34" charset="0"/>
              </a:rPr>
              <a:t> di output.</a:t>
            </a:r>
          </a:p>
        </p:txBody>
      </p:sp>
      <p:sp>
        <p:nvSpPr>
          <p:cNvPr id="2848" name="Google Shape;2848;p94">
            <a:extLst>
              <a:ext uri="{FF2B5EF4-FFF2-40B4-BE49-F238E27FC236}">
                <a16:creationId xmlns:a16="http://schemas.microsoft.com/office/drawing/2014/main" id="{5494009A-0664-0141-8F53-5B72B48E6ED4}"/>
              </a:ext>
            </a:extLst>
          </p:cNvPr>
          <p:cNvSpPr/>
          <p:nvPr/>
        </p:nvSpPr>
        <p:spPr>
          <a:xfrm>
            <a:off x="908968" y="1110854"/>
            <a:ext cx="815400" cy="815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94">
            <a:extLst>
              <a:ext uri="{FF2B5EF4-FFF2-40B4-BE49-F238E27FC236}">
                <a16:creationId xmlns:a16="http://schemas.microsoft.com/office/drawing/2014/main" id="{EFAD3715-4F5F-EA58-9404-8883FBF233E7}"/>
              </a:ext>
            </a:extLst>
          </p:cNvPr>
          <p:cNvGrpSpPr/>
          <p:nvPr/>
        </p:nvGrpSpPr>
        <p:grpSpPr>
          <a:xfrm>
            <a:off x="5037647" y="1310561"/>
            <a:ext cx="267763" cy="415686"/>
            <a:chOff x="1254300" y="3257675"/>
            <a:chExt cx="337275" cy="523600"/>
          </a:xfrm>
        </p:grpSpPr>
        <p:sp>
          <p:nvSpPr>
            <p:cNvPr id="2850" name="Google Shape;2850;p94">
              <a:extLst>
                <a:ext uri="{FF2B5EF4-FFF2-40B4-BE49-F238E27FC236}">
                  <a16:creationId xmlns:a16="http://schemas.microsoft.com/office/drawing/2014/main" id="{D189A1DC-3A92-AD7B-DD6F-9A206818F545}"/>
                </a:ext>
              </a:extLst>
            </p:cNvPr>
            <p:cNvSpPr/>
            <p:nvPr/>
          </p:nvSpPr>
          <p:spPr>
            <a:xfrm>
              <a:off x="1254300" y="3688075"/>
              <a:ext cx="337275" cy="93200"/>
            </a:xfrm>
            <a:custGeom>
              <a:avLst/>
              <a:gdLst/>
              <a:ahLst/>
              <a:cxnLst/>
              <a:rect l="l" t="t" r="r" b="b"/>
              <a:pathLst>
                <a:path w="13491" h="3728" extrusionOk="0">
                  <a:moveTo>
                    <a:pt x="1" y="1"/>
                  </a:moveTo>
                  <a:lnTo>
                    <a:pt x="1" y="3727"/>
                  </a:lnTo>
                  <a:lnTo>
                    <a:pt x="13491" y="3727"/>
                  </a:lnTo>
                  <a:lnTo>
                    <a:pt x="13491" y="1"/>
                  </a:lnTo>
                  <a:lnTo>
                    <a:pt x="7359" y="1"/>
                  </a:lnTo>
                  <a:lnTo>
                    <a:pt x="7359" y="1227"/>
                  </a:lnTo>
                  <a:lnTo>
                    <a:pt x="6133" y="1227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4">
              <a:extLst>
                <a:ext uri="{FF2B5EF4-FFF2-40B4-BE49-F238E27FC236}">
                  <a16:creationId xmlns:a16="http://schemas.microsoft.com/office/drawing/2014/main" id="{E796ACEC-E55B-7FB8-C654-D67142F97232}"/>
                </a:ext>
              </a:extLst>
            </p:cNvPr>
            <p:cNvSpPr/>
            <p:nvPr/>
          </p:nvSpPr>
          <p:spPr>
            <a:xfrm>
              <a:off x="1254300" y="3257675"/>
              <a:ext cx="337275" cy="62525"/>
            </a:xfrm>
            <a:custGeom>
              <a:avLst/>
              <a:gdLst/>
              <a:ahLst/>
              <a:cxnLst/>
              <a:rect l="l" t="t" r="r" b="b"/>
              <a:pathLst>
                <a:path w="13491" h="2501" extrusionOk="0">
                  <a:moveTo>
                    <a:pt x="1" y="0"/>
                  </a:moveTo>
                  <a:lnTo>
                    <a:pt x="1" y="2501"/>
                  </a:lnTo>
                  <a:lnTo>
                    <a:pt x="13491" y="2501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4">
              <a:extLst>
                <a:ext uri="{FF2B5EF4-FFF2-40B4-BE49-F238E27FC236}">
                  <a16:creationId xmlns:a16="http://schemas.microsoft.com/office/drawing/2014/main" id="{F118B7E8-158B-BE21-30C3-6B38FADF6791}"/>
                </a:ext>
              </a:extLst>
            </p:cNvPr>
            <p:cNvSpPr/>
            <p:nvPr/>
          </p:nvSpPr>
          <p:spPr>
            <a:xfrm>
              <a:off x="1254300" y="3350850"/>
              <a:ext cx="337275" cy="306600"/>
            </a:xfrm>
            <a:custGeom>
              <a:avLst/>
              <a:gdLst/>
              <a:ahLst/>
              <a:cxnLst/>
              <a:rect l="l" t="t" r="r" b="b"/>
              <a:pathLst>
                <a:path w="13491" h="12264" extrusionOk="0">
                  <a:moveTo>
                    <a:pt x="7966" y="1822"/>
                  </a:moveTo>
                  <a:lnTo>
                    <a:pt x="11479" y="7965"/>
                  </a:lnTo>
                  <a:lnTo>
                    <a:pt x="2013" y="7965"/>
                  </a:lnTo>
                  <a:lnTo>
                    <a:pt x="5514" y="1822"/>
                  </a:lnTo>
                  <a:lnTo>
                    <a:pt x="6740" y="3977"/>
                  </a:lnTo>
                  <a:lnTo>
                    <a:pt x="7966" y="1822"/>
                  </a:lnTo>
                  <a:close/>
                  <a:moveTo>
                    <a:pt x="9812" y="9204"/>
                  </a:moveTo>
                  <a:lnTo>
                    <a:pt x="9812" y="10430"/>
                  </a:lnTo>
                  <a:lnTo>
                    <a:pt x="3680" y="10430"/>
                  </a:lnTo>
                  <a:lnTo>
                    <a:pt x="3680" y="9204"/>
                  </a:lnTo>
                  <a:close/>
                  <a:moveTo>
                    <a:pt x="1" y="0"/>
                  </a:moveTo>
                  <a:lnTo>
                    <a:pt x="1" y="12263"/>
                  </a:lnTo>
                  <a:lnTo>
                    <a:pt x="13491" y="12263"/>
                  </a:lnTo>
                  <a:lnTo>
                    <a:pt x="1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4">
              <a:extLst>
                <a:ext uri="{FF2B5EF4-FFF2-40B4-BE49-F238E27FC236}">
                  <a16:creationId xmlns:a16="http://schemas.microsoft.com/office/drawing/2014/main" id="{0621EF42-CA78-9818-B78D-A16FE843F7E3}"/>
                </a:ext>
              </a:extLst>
            </p:cNvPr>
            <p:cNvSpPr/>
            <p:nvPr/>
          </p:nvSpPr>
          <p:spPr>
            <a:xfrm>
              <a:off x="1440650" y="3458300"/>
              <a:ext cx="47950" cy="61025"/>
            </a:xfrm>
            <a:custGeom>
              <a:avLst/>
              <a:gdLst/>
              <a:ahLst/>
              <a:cxnLst/>
              <a:rect l="l" t="t" r="r" b="b"/>
              <a:pathLst>
                <a:path w="1918" h="2441" extrusionOk="0">
                  <a:moveTo>
                    <a:pt x="524" y="0"/>
                  </a:moveTo>
                  <a:lnTo>
                    <a:pt x="0" y="917"/>
                  </a:lnTo>
                  <a:lnTo>
                    <a:pt x="869" y="2441"/>
                  </a:lnTo>
                  <a:lnTo>
                    <a:pt x="1917" y="2441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4">
              <a:extLst>
                <a:ext uri="{FF2B5EF4-FFF2-40B4-BE49-F238E27FC236}">
                  <a16:creationId xmlns:a16="http://schemas.microsoft.com/office/drawing/2014/main" id="{AEEC0C66-EFA5-DF8B-D583-5FDFB88D3C79}"/>
                </a:ext>
              </a:extLst>
            </p:cNvPr>
            <p:cNvSpPr/>
            <p:nvPr/>
          </p:nvSpPr>
          <p:spPr>
            <a:xfrm>
              <a:off x="1357300" y="3458300"/>
              <a:ext cx="69975" cy="61025"/>
            </a:xfrm>
            <a:custGeom>
              <a:avLst/>
              <a:gdLst/>
              <a:ahLst/>
              <a:cxnLst/>
              <a:rect l="l" t="t" r="r" b="b"/>
              <a:pathLst>
                <a:path w="2799" h="2441" extrusionOk="0">
                  <a:moveTo>
                    <a:pt x="1405" y="0"/>
                  </a:moveTo>
                  <a:lnTo>
                    <a:pt x="1" y="2441"/>
                  </a:lnTo>
                  <a:lnTo>
                    <a:pt x="2798" y="244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94">
            <a:extLst>
              <a:ext uri="{FF2B5EF4-FFF2-40B4-BE49-F238E27FC236}">
                <a16:creationId xmlns:a16="http://schemas.microsoft.com/office/drawing/2014/main" id="{4D0202F3-CBF0-0D56-C90C-DCFD7F1457FB}"/>
              </a:ext>
            </a:extLst>
          </p:cNvPr>
          <p:cNvGrpSpPr/>
          <p:nvPr/>
        </p:nvGrpSpPr>
        <p:grpSpPr>
          <a:xfrm>
            <a:off x="1146277" y="1310561"/>
            <a:ext cx="340782" cy="415686"/>
            <a:chOff x="4491625" y="1092225"/>
            <a:chExt cx="429250" cy="523600"/>
          </a:xfrm>
        </p:grpSpPr>
        <p:sp>
          <p:nvSpPr>
            <p:cNvPr id="2856" name="Google Shape;2856;p94">
              <a:extLst>
                <a:ext uri="{FF2B5EF4-FFF2-40B4-BE49-F238E27FC236}">
                  <a16:creationId xmlns:a16="http://schemas.microsoft.com/office/drawing/2014/main" id="{81EE6BA3-25A8-6592-4E7D-86F6D44BCD86}"/>
                </a:ext>
              </a:extLst>
            </p:cNvPr>
            <p:cNvSpPr/>
            <p:nvPr/>
          </p:nvSpPr>
          <p:spPr>
            <a:xfrm>
              <a:off x="4598475" y="1523825"/>
              <a:ext cx="322400" cy="92000"/>
            </a:xfrm>
            <a:custGeom>
              <a:avLst/>
              <a:gdLst/>
              <a:ahLst/>
              <a:cxnLst/>
              <a:rect l="l" t="t" r="r" b="b"/>
              <a:pathLst>
                <a:path w="12896" h="3680" extrusionOk="0">
                  <a:moveTo>
                    <a:pt x="632" y="1"/>
                  </a:moveTo>
                  <a:lnTo>
                    <a:pt x="632" y="1834"/>
                  </a:lnTo>
                  <a:cubicBezTo>
                    <a:pt x="632" y="2537"/>
                    <a:pt x="394" y="3168"/>
                    <a:pt x="1" y="3680"/>
                  </a:cubicBezTo>
                  <a:lnTo>
                    <a:pt x="9835" y="3680"/>
                  </a:lnTo>
                  <a:cubicBezTo>
                    <a:pt x="11526" y="3680"/>
                    <a:pt x="12895" y="2310"/>
                    <a:pt x="12895" y="608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4">
              <a:extLst>
                <a:ext uri="{FF2B5EF4-FFF2-40B4-BE49-F238E27FC236}">
                  <a16:creationId xmlns:a16="http://schemas.microsoft.com/office/drawing/2014/main" id="{7DB87575-39B2-60A4-0524-873733E231A0}"/>
                </a:ext>
              </a:extLst>
            </p:cNvPr>
            <p:cNvSpPr/>
            <p:nvPr/>
          </p:nvSpPr>
          <p:spPr>
            <a:xfrm>
              <a:off x="4610100" y="1277675"/>
              <a:ext cx="69675" cy="61025"/>
            </a:xfrm>
            <a:custGeom>
              <a:avLst/>
              <a:gdLst/>
              <a:ahLst/>
              <a:cxnLst/>
              <a:rect l="l" t="t" r="r" b="b"/>
              <a:pathLst>
                <a:path w="2787" h="2441" extrusionOk="0">
                  <a:moveTo>
                    <a:pt x="1393" y="0"/>
                  </a:moveTo>
                  <a:lnTo>
                    <a:pt x="0" y="2441"/>
                  </a:lnTo>
                  <a:lnTo>
                    <a:pt x="2786" y="2441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4">
              <a:extLst>
                <a:ext uri="{FF2B5EF4-FFF2-40B4-BE49-F238E27FC236}">
                  <a16:creationId xmlns:a16="http://schemas.microsoft.com/office/drawing/2014/main" id="{A345001E-8216-CF56-68DA-39F865E23855}"/>
                </a:ext>
              </a:extLst>
            </p:cNvPr>
            <p:cNvSpPr/>
            <p:nvPr/>
          </p:nvSpPr>
          <p:spPr>
            <a:xfrm>
              <a:off x="4693125" y="1277675"/>
              <a:ext cx="48250" cy="61025"/>
            </a:xfrm>
            <a:custGeom>
              <a:avLst/>
              <a:gdLst/>
              <a:ahLst/>
              <a:cxnLst/>
              <a:rect l="l" t="t" r="r" b="b"/>
              <a:pathLst>
                <a:path w="1930" h="2441" extrusionOk="0">
                  <a:moveTo>
                    <a:pt x="525" y="0"/>
                  </a:moveTo>
                  <a:lnTo>
                    <a:pt x="1" y="905"/>
                  </a:lnTo>
                  <a:lnTo>
                    <a:pt x="882" y="2441"/>
                  </a:lnTo>
                  <a:lnTo>
                    <a:pt x="1930" y="2441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4">
              <a:extLst>
                <a:ext uri="{FF2B5EF4-FFF2-40B4-BE49-F238E27FC236}">
                  <a16:creationId xmlns:a16="http://schemas.microsoft.com/office/drawing/2014/main" id="{F72969D1-8F69-D0DE-5ED4-03E3252DE5BF}"/>
                </a:ext>
              </a:extLst>
            </p:cNvPr>
            <p:cNvSpPr/>
            <p:nvPr/>
          </p:nvSpPr>
          <p:spPr>
            <a:xfrm>
              <a:off x="4491625" y="1092225"/>
              <a:ext cx="367925" cy="523600"/>
            </a:xfrm>
            <a:custGeom>
              <a:avLst/>
              <a:gdLst/>
              <a:ahLst/>
              <a:cxnLst/>
              <a:rect l="l" t="t" r="r" b="b"/>
              <a:pathLst>
                <a:path w="14717" h="20944" extrusionOk="0">
                  <a:moveTo>
                    <a:pt x="8585" y="4942"/>
                  </a:moveTo>
                  <a:lnTo>
                    <a:pt x="12097" y="11085"/>
                  </a:lnTo>
                  <a:lnTo>
                    <a:pt x="2620" y="11085"/>
                  </a:lnTo>
                  <a:lnTo>
                    <a:pt x="6132" y="4942"/>
                  </a:lnTo>
                  <a:lnTo>
                    <a:pt x="7358" y="7085"/>
                  </a:lnTo>
                  <a:lnTo>
                    <a:pt x="8585" y="4942"/>
                  </a:lnTo>
                  <a:close/>
                  <a:moveTo>
                    <a:pt x="11037" y="12312"/>
                  </a:moveTo>
                  <a:lnTo>
                    <a:pt x="11037" y="13538"/>
                  </a:lnTo>
                  <a:lnTo>
                    <a:pt x="3679" y="13538"/>
                  </a:lnTo>
                  <a:lnTo>
                    <a:pt x="3679" y="12312"/>
                  </a:lnTo>
                  <a:close/>
                  <a:moveTo>
                    <a:pt x="3060" y="1"/>
                  </a:moveTo>
                  <a:lnTo>
                    <a:pt x="3060" y="2501"/>
                  </a:lnTo>
                  <a:lnTo>
                    <a:pt x="0" y="2501"/>
                  </a:lnTo>
                  <a:lnTo>
                    <a:pt x="0" y="19098"/>
                  </a:lnTo>
                  <a:cubicBezTo>
                    <a:pt x="0" y="20122"/>
                    <a:pt x="822" y="20944"/>
                    <a:pt x="1834" y="20944"/>
                  </a:cubicBezTo>
                  <a:cubicBezTo>
                    <a:pt x="2858" y="20944"/>
                    <a:pt x="3679" y="20122"/>
                    <a:pt x="3679" y="19098"/>
                  </a:cubicBezTo>
                  <a:lnTo>
                    <a:pt x="3679" y="16026"/>
                  </a:lnTo>
                  <a:lnTo>
                    <a:pt x="14716" y="16026"/>
                  </a:lnTo>
                  <a:lnTo>
                    <a:pt x="14716" y="2501"/>
                  </a:lnTo>
                  <a:lnTo>
                    <a:pt x="11657" y="2501"/>
                  </a:lnTo>
                  <a:lnTo>
                    <a:pt x="11657" y="1"/>
                  </a:lnTo>
                  <a:lnTo>
                    <a:pt x="9204" y="1"/>
                  </a:lnTo>
                  <a:lnTo>
                    <a:pt x="9204" y="2501"/>
                  </a:lnTo>
                  <a:lnTo>
                    <a:pt x="5525" y="2501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1FD4EA8-40A9-22E7-109B-1B4145AB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93741" y="2082894"/>
            <a:ext cx="4050259" cy="17142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01039B-C1B9-4849-21B0-50EBA1204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0853" y="828637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33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>
          <a:extLst>
            <a:ext uri="{FF2B5EF4-FFF2-40B4-BE49-F238E27FC236}">
              <a16:creationId xmlns:a16="http://schemas.microsoft.com/office/drawing/2014/main" id="{53C64D59-8A6C-3D20-FC36-B138932C1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Google Shape;1593;p68">
            <a:extLst>
              <a:ext uri="{FF2B5EF4-FFF2-40B4-BE49-F238E27FC236}">
                <a16:creationId xmlns:a16="http://schemas.microsoft.com/office/drawing/2014/main" id="{4E0906C5-361E-2C76-434D-2207DD4B4F55}"/>
              </a:ext>
            </a:extLst>
          </p:cNvPr>
          <p:cNvGrpSpPr/>
          <p:nvPr/>
        </p:nvGrpSpPr>
        <p:grpSpPr>
          <a:xfrm>
            <a:off x="2204295" y="1075713"/>
            <a:ext cx="5658468" cy="3046875"/>
            <a:chOff x="2204295" y="1075713"/>
            <a:chExt cx="5658468" cy="3046875"/>
          </a:xfrm>
        </p:grpSpPr>
        <p:sp>
          <p:nvSpPr>
            <p:cNvPr id="1594" name="Google Shape;1594;p68">
              <a:extLst>
                <a:ext uri="{FF2B5EF4-FFF2-40B4-BE49-F238E27FC236}">
                  <a16:creationId xmlns:a16="http://schemas.microsoft.com/office/drawing/2014/main" id="{B97B1429-5799-3E5C-9031-0AD584F3FDC4}"/>
                </a:ext>
              </a:extLst>
            </p:cNvPr>
            <p:cNvSpPr/>
            <p:nvPr/>
          </p:nvSpPr>
          <p:spPr>
            <a:xfrm rot="10800000" flipH="1">
              <a:off x="2204295" y="4039738"/>
              <a:ext cx="82850" cy="82850"/>
            </a:xfrm>
            <a:custGeom>
              <a:avLst/>
              <a:gdLst/>
              <a:ahLst/>
              <a:cxnLst/>
              <a:rect l="l" t="t" r="r" b="b"/>
              <a:pathLst>
                <a:path w="3314" h="3314" extrusionOk="0">
                  <a:moveTo>
                    <a:pt x="1642" y="1"/>
                  </a:moveTo>
                  <a:cubicBezTo>
                    <a:pt x="730" y="1"/>
                    <a:pt x="0" y="730"/>
                    <a:pt x="0" y="1642"/>
                  </a:cubicBezTo>
                  <a:cubicBezTo>
                    <a:pt x="0" y="2554"/>
                    <a:pt x="730" y="3314"/>
                    <a:pt x="1642" y="3314"/>
                  </a:cubicBezTo>
                  <a:cubicBezTo>
                    <a:pt x="2554" y="3314"/>
                    <a:pt x="3313" y="2554"/>
                    <a:pt x="3313" y="1642"/>
                  </a:cubicBezTo>
                  <a:cubicBezTo>
                    <a:pt x="3313" y="730"/>
                    <a:pt x="2554" y="1"/>
                    <a:pt x="1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8">
              <a:extLst>
                <a:ext uri="{FF2B5EF4-FFF2-40B4-BE49-F238E27FC236}">
                  <a16:creationId xmlns:a16="http://schemas.microsoft.com/office/drawing/2014/main" id="{4A408158-0979-4089-9770-18B040762B90}"/>
                </a:ext>
              </a:extLst>
            </p:cNvPr>
            <p:cNvSpPr/>
            <p:nvPr/>
          </p:nvSpPr>
          <p:spPr>
            <a:xfrm rot="10800000" flipH="1">
              <a:off x="6657107" y="1075713"/>
              <a:ext cx="130750" cy="126925"/>
            </a:xfrm>
            <a:custGeom>
              <a:avLst/>
              <a:gdLst/>
              <a:ahLst/>
              <a:cxnLst/>
              <a:rect l="l" t="t" r="r" b="b"/>
              <a:pathLst>
                <a:path w="5230" h="5077" extrusionOk="0">
                  <a:moveTo>
                    <a:pt x="711" y="1"/>
                  </a:moveTo>
                  <a:cubicBezTo>
                    <a:pt x="548" y="1"/>
                    <a:pt x="381" y="62"/>
                    <a:pt x="244" y="183"/>
                  </a:cubicBezTo>
                  <a:cubicBezTo>
                    <a:pt x="1" y="426"/>
                    <a:pt x="1" y="821"/>
                    <a:pt x="244" y="1065"/>
                  </a:cubicBezTo>
                  <a:lnTo>
                    <a:pt x="1734" y="2554"/>
                  </a:lnTo>
                  <a:lnTo>
                    <a:pt x="244" y="4013"/>
                  </a:lnTo>
                  <a:cubicBezTo>
                    <a:pt x="1" y="4256"/>
                    <a:pt x="1" y="4651"/>
                    <a:pt x="244" y="4894"/>
                  </a:cubicBezTo>
                  <a:cubicBezTo>
                    <a:pt x="381" y="5016"/>
                    <a:pt x="548" y="5077"/>
                    <a:pt x="711" y="5077"/>
                  </a:cubicBezTo>
                  <a:cubicBezTo>
                    <a:pt x="875" y="5077"/>
                    <a:pt x="1034" y="5016"/>
                    <a:pt x="1156" y="4894"/>
                  </a:cubicBezTo>
                  <a:lnTo>
                    <a:pt x="2615" y="3435"/>
                  </a:lnTo>
                  <a:lnTo>
                    <a:pt x="4074" y="4894"/>
                  </a:lnTo>
                  <a:cubicBezTo>
                    <a:pt x="4196" y="5016"/>
                    <a:pt x="4355" y="5077"/>
                    <a:pt x="4519" y="5077"/>
                  </a:cubicBezTo>
                  <a:cubicBezTo>
                    <a:pt x="4682" y="5077"/>
                    <a:pt x="4849" y="5016"/>
                    <a:pt x="4986" y="4894"/>
                  </a:cubicBezTo>
                  <a:cubicBezTo>
                    <a:pt x="5199" y="4651"/>
                    <a:pt x="5199" y="4256"/>
                    <a:pt x="4986" y="4013"/>
                  </a:cubicBezTo>
                  <a:lnTo>
                    <a:pt x="3496" y="2554"/>
                  </a:lnTo>
                  <a:lnTo>
                    <a:pt x="4986" y="1065"/>
                  </a:lnTo>
                  <a:cubicBezTo>
                    <a:pt x="5229" y="821"/>
                    <a:pt x="5229" y="426"/>
                    <a:pt x="4986" y="183"/>
                  </a:cubicBezTo>
                  <a:cubicBezTo>
                    <a:pt x="4849" y="62"/>
                    <a:pt x="4682" y="1"/>
                    <a:pt x="4519" y="1"/>
                  </a:cubicBezTo>
                  <a:cubicBezTo>
                    <a:pt x="4355" y="1"/>
                    <a:pt x="4196" y="62"/>
                    <a:pt x="4074" y="183"/>
                  </a:cubicBezTo>
                  <a:lnTo>
                    <a:pt x="2615" y="1642"/>
                  </a:lnTo>
                  <a:lnTo>
                    <a:pt x="1156" y="183"/>
                  </a:lnTo>
                  <a:cubicBezTo>
                    <a:pt x="1034" y="62"/>
                    <a:pt x="875" y="1"/>
                    <a:pt x="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8">
              <a:extLst>
                <a:ext uri="{FF2B5EF4-FFF2-40B4-BE49-F238E27FC236}">
                  <a16:creationId xmlns:a16="http://schemas.microsoft.com/office/drawing/2014/main" id="{7120C0D5-0721-2CE7-E6F0-AEC11CE1FC5A}"/>
                </a:ext>
              </a:extLst>
            </p:cNvPr>
            <p:cNvSpPr/>
            <p:nvPr/>
          </p:nvSpPr>
          <p:spPr>
            <a:xfrm rot="3363626">
              <a:off x="7410526" y="1938202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7" name="Google Shape;1597;p68">
            <a:extLst>
              <a:ext uri="{FF2B5EF4-FFF2-40B4-BE49-F238E27FC236}">
                <a16:creationId xmlns:a16="http://schemas.microsoft.com/office/drawing/2014/main" id="{D476B0C5-8142-C384-B7CC-07FF545ECD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1300" y="1506700"/>
            <a:ext cx="37614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</a:t>
            </a:r>
            <a:r>
              <a:rPr lang="en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8" name="Google Shape;1598;p68">
            <a:extLst>
              <a:ext uri="{FF2B5EF4-FFF2-40B4-BE49-F238E27FC236}">
                <a16:creationId xmlns:a16="http://schemas.microsoft.com/office/drawing/2014/main" id="{F42F7F4A-10F7-ED0E-3264-2A6D6C3B87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91300" y="2738000"/>
            <a:ext cx="3761400" cy="8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email...</a:t>
            </a:r>
            <a:endParaRPr/>
          </a:p>
        </p:txBody>
      </p:sp>
      <p:grpSp>
        <p:nvGrpSpPr>
          <p:cNvPr id="1599" name="Google Shape;1599;p68">
            <a:extLst>
              <a:ext uri="{FF2B5EF4-FFF2-40B4-BE49-F238E27FC236}">
                <a16:creationId xmlns:a16="http://schemas.microsoft.com/office/drawing/2014/main" id="{C4E626A0-3514-9116-DA6F-70267A6562A1}"/>
              </a:ext>
            </a:extLst>
          </p:cNvPr>
          <p:cNvGrpSpPr/>
          <p:nvPr/>
        </p:nvGrpSpPr>
        <p:grpSpPr>
          <a:xfrm>
            <a:off x="1736750" y="1334900"/>
            <a:ext cx="1017950" cy="1400200"/>
            <a:chOff x="1732550" y="468275"/>
            <a:chExt cx="1017950" cy="1400200"/>
          </a:xfrm>
        </p:grpSpPr>
        <p:sp>
          <p:nvSpPr>
            <p:cNvPr id="1600" name="Google Shape;1600;p68">
              <a:extLst>
                <a:ext uri="{FF2B5EF4-FFF2-40B4-BE49-F238E27FC236}">
                  <a16:creationId xmlns:a16="http://schemas.microsoft.com/office/drawing/2014/main" id="{B1EF4A6E-2A92-9287-7E12-B22127577955}"/>
                </a:ext>
              </a:extLst>
            </p:cNvPr>
            <p:cNvSpPr/>
            <p:nvPr/>
          </p:nvSpPr>
          <p:spPr>
            <a:xfrm>
              <a:off x="2112525" y="1098125"/>
              <a:ext cx="286050" cy="770350"/>
            </a:xfrm>
            <a:custGeom>
              <a:avLst/>
              <a:gdLst/>
              <a:ahLst/>
              <a:cxnLst/>
              <a:rect l="l" t="t" r="r" b="b"/>
              <a:pathLst>
                <a:path w="11442" h="30814" extrusionOk="0">
                  <a:moveTo>
                    <a:pt x="3499" y="0"/>
                  </a:moveTo>
                  <a:cubicBezTo>
                    <a:pt x="3356" y="0"/>
                    <a:pt x="3210" y="29"/>
                    <a:pt x="3069" y="91"/>
                  </a:cubicBezTo>
                  <a:cubicBezTo>
                    <a:pt x="2535" y="325"/>
                    <a:pt x="2302" y="925"/>
                    <a:pt x="2535" y="1459"/>
                  </a:cubicBezTo>
                  <a:cubicBezTo>
                    <a:pt x="2602" y="1626"/>
                    <a:pt x="9173" y="16303"/>
                    <a:pt x="5671" y="24342"/>
                  </a:cubicBezTo>
                  <a:cubicBezTo>
                    <a:pt x="4737" y="26544"/>
                    <a:pt x="3169" y="27978"/>
                    <a:pt x="834" y="28779"/>
                  </a:cubicBezTo>
                  <a:cubicBezTo>
                    <a:pt x="300" y="28945"/>
                    <a:pt x="0" y="29546"/>
                    <a:pt x="200" y="30079"/>
                  </a:cubicBezTo>
                  <a:cubicBezTo>
                    <a:pt x="334" y="30546"/>
                    <a:pt x="734" y="30813"/>
                    <a:pt x="1201" y="30813"/>
                  </a:cubicBezTo>
                  <a:cubicBezTo>
                    <a:pt x="1301" y="30813"/>
                    <a:pt x="1401" y="30780"/>
                    <a:pt x="1501" y="30747"/>
                  </a:cubicBezTo>
                  <a:cubicBezTo>
                    <a:pt x="4370" y="29779"/>
                    <a:pt x="6405" y="27911"/>
                    <a:pt x="7605" y="25176"/>
                  </a:cubicBezTo>
                  <a:cubicBezTo>
                    <a:pt x="11442" y="16303"/>
                    <a:pt x="4737" y="1259"/>
                    <a:pt x="4437" y="592"/>
                  </a:cubicBezTo>
                  <a:cubicBezTo>
                    <a:pt x="4265" y="224"/>
                    <a:pt x="3895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8">
              <a:extLst>
                <a:ext uri="{FF2B5EF4-FFF2-40B4-BE49-F238E27FC236}">
                  <a16:creationId xmlns:a16="http://schemas.microsoft.com/office/drawing/2014/main" id="{7F9D17AA-2453-43CC-14F1-2013686184E3}"/>
                </a:ext>
              </a:extLst>
            </p:cNvPr>
            <p:cNvSpPr/>
            <p:nvPr/>
          </p:nvSpPr>
          <p:spPr>
            <a:xfrm>
              <a:off x="1732550" y="607550"/>
              <a:ext cx="1017950" cy="664675"/>
            </a:xfrm>
            <a:custGeom>
              <a:avLst/>
              <a:gdLst/>
              <a:ahLst/>
              <a:cxnLst/>
              <a:rect l="l" t="t" r="r" b="b"/>
              <a:pathLst>
                <a:path w="40718" h="26587" extrusionOk="0">
                  <a:moveTo>
                    <a:pt x="13531" y="0"/>
                  </a:moveTo>
                  <a:lnTo>
                    <a:pt x="8528" y="9607"/>
                  </a:lnTo>
                  <a:lnTo>
                    <a:pt x="222" y="9607"/>
                  </a:lnTo>
                  <a:cubicBezTo>
                    <a:pt x="222" y="9607"/>
                    <a:pt x="1" y="26586"/>
                    <a:pt x="15308" y="26586"/>
                  </a:cubicBezTo>
                  <a:cubicBezTo>
                    <a:pt x="16826" y="26586"/>
                    <a:pt x="18497" y="26419"/>
                    <a:pt x="20336" y="26052"/>
                  </a:cubicBezTo>
                  <a:cubicBezTo>
                    <a:pt x="40717" y="21983"/>
                    <a:pt x="29743" y="1"/>
                    <a:pt x="29743" y="0"/>
                  </a:cubicBezTo>
                  <a:lnTo>
                    <a:pt x="29743" y="0"/>
                  </a:lnTo>
                  <a:lnTo>
                    <a:pt x="23105" y="6171"/>
                  </a:lnTo>
                  <a:lnTo>
                    <a:pt x="1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8">
              <a:extLst>
                <a:ext uri="{FF2B5EF4-FFF2-40B4-BE49-F238E27FC236}">
                  <a16:creationId xmlns:a16="http://schemas.microsoft.com/office/drawing/2014/main" id="{65ED0193-68A2-8210-E0B5-297699A9C6C2}"/>
                </a:ext>
              </a:extLst>
            </p:cNvPr>
            <p:cNvSpPr/>
            <p:nvPr/>
          </p:nvSpPr>
          <p:spPr>
            <a:xfrm>
              <a:off x="1918200" y="1089550"/>
              <a:ext cx="104275" cy="103450"/>
            </a:xfrm>
            <a:custGeom>
              <a:avLst/>
              <a:gdLst/>
              <a:ahLst/>
              <a:cxnLst/>
              <a:rect l="l" t="t" r="r" b="b"/>
              <a:pathLst>
                <a:path w="4171" h="4138" extrusionOk="0">
                  <a:moveTo>
                    <a:pt x="2069" y="1"/>
                  </a:moveTo>
                  <a:cubicBezTo>
                    <a:pt x="935" y="1"/>
                    <a:pt x="1" y="935"/>
                    <a:pt x="1" y="2069"/>
                  </a:cubicBezTo>
                  <a:cubicBezTo>
                    <a:pt x="1" y="3236"/>
                    <a:pt x="935" y="4137"/>
                    <a:pt x="2069" y="4137"/>
                  </a:cubicBezTo>
                  <a:cubicBezTo>
                    <a:pt x="3236" y="4137"/>
                    <a:pt x="4170" y="3236"/>
                    <a:pt x="4170" y="2069"/>
                  </a:cubicBezTo>
                  <a:cubicBezTo>
                    <a:pt x="4170" y="935"/>
                    <a:pt x="3236" y="1"/>
                    <a:pt x="2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8">
              <a:extLst>
                <a:ext uri="{FF2B5EF4-FFF2-40B4-BE49-F238E27FC236}">
                  <a16:creationId xmlns:a16="http://schemas.microsoft.com/office/drawing/2014/main" id="{CD3CD999-46AD-4F96-F8A7-3783DDEAC8E7}"/>
                </a:ext>
              </a:extLst>
            </p:cNvPr>
            <p:cNvSpPr/>
            <p:nvPr/>
          </p:nvSpPr>
          <p:spPr>
            <a:xfrm>
              <a:off x="2389375" y="994475"/>
              <a:ext cx="103425" cy="103450"/>
            </a:xfrm>
            <a:custGeom>
              <a:avLst/>
              <a:gdLst/>
              <a:ahLst/>
              <a:cxnLst/>
              <a:rect l="l" t="t" r="r" b="b"/>
              <a:pathLst>
                <a:path w="4137" h="4138" extrusionOk="0">
                  <a:moveTo>
                    <a:pt x="2069" y="1"/>
                  </a:moveTo>
                  <a:cubicBezTo>
                    <a:pt x="901" y="1"/>
                    <a:pt x="1" y="902"/>
                    <a:pt x="1" y="2069"/>
                  </a:cubicBezTo>
                  <a:cubicBezTo>
                    <a:pt x="1" y="3203"/>
                    <a:pt x="935" y="4137"/>
                    <a:pt x="2069" y="4137"/>
                  </a:cubicBezTo>
                  <a:cubicBezTo>
                    <a:pt x="3203" y="4137"/>
                    <a:pt x="4137" y="3203"/>
                    <a:pt x="4137" y="2069"/>
                  </a:cubicBezTo>
                  <a:cubicBezTo>
                    <a:pt x="4137" y="902"/>
                    <a:pt x="3203" y="1"/>
                    <a:pt x="2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8">
              <a:extLst>
                <a:ext uri="{FF2B5EF4-FFF2-40B4-BE49-F238E27FC236}">
                  <a16:creationId xmlns:a16="http://schemas.microsoft.com/office/drawing/2014/main" id="{84912865-FEB1-CC03-3C00-C990FEA10F87}"/>
                </a:ext>
              </a:extLst>
            </p:cNvPr>
            <p:cNvSpPr/>
            <p:nvPr/>
          </p:nvSpPr>
          <p:spPr>
            <a:xfrm>
              <a:off x="1999925" y="870575"/>
              <a:ext cx="119275" cy="172575"/>
            </a:xfrm>
            <a:custGeom>
              <a:avLst/>
              <a:gdLst/>
              <a:ahLst/>
              <a:cxnLst/>
              <a:rect l="l" t="t" r="r" b="b"/>
              <a:pathLst>
                <a:path w="4771" h="6903" extrusionOk="0">
                  <a:moveTo>
                    <a:pt x="1633" y="0"/>
                  </a:moveTo>
                  <a:cubicBezTo>
                    <a:pt x="1520" y="0"/>
                    <a:pt x="1409" y="18"/>
                    <a:pt x="1302" y="53"/>
                  </a:cubicBezTo>
                  <a:cubicBezTo>
                    <a:pt x="301" y="354"/>
                    <a:pt x="1" y="2122"/>
                    <a:pt x="601" y="4023"/>
                  </a:cubicBezTo>
                  <a:cubicBezTo>
                    <a:pt x="1142" y="5707"/>
                    <a:pt x="2225" y="6902"/>
                    <a:pt x="3167" y="6902"/>
                  </a:cubicBezTo>
                  <a:cubicBezTo>
                    <a:pt x="3270" y="6902"/>
                    <a:pt x="3371" y="6888"/>
                    <a:pt x="3470" y="6858"/>
                  </a:cubicBezTo>
                  <a:cubicBezTo>
                    <a:pt x="4471" y="6525"/>
                    <a:pt x="4771" y="4757"/>
                    <a:pt x="4170" y="2889"/>
                  </a:cubicBezTo>
                  <a:cubicBezTo>
                    <a:pt x="3635" y="1192"/>
                    <a:pt x="2568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8">
              <a:extLst>
                <a:ext uri="{FF2B5EF4-FFF2-40B4-BE49-F238E27FC236}">
                  <a16:creationId xmlns:a16="http://schemas.microsoft.com/office/drawing/2014/main" id="{E487DB58-C3BE-A466-6364-8C9145DB54EE}"/>
                </a:ext>
              </a:extLst>
            </p:cNvPr>
            <p:cNvSpPr/>
            <p:nvPr/>
          </p:nvSpPr>
          <p:spPr>
            <a:xfrm>
              <a:off x="2033300" y="903375"/>
              <a:ext cx="52550" cy="106475"/>
            </a:xfrm>
            <a:custGeom>
              <a:avLst/>
              <a:gdLst/>
              <a:ahLst/>
              <a:cxnLst/>
              <a:rect l="l" t="t" r="r" b="b"/>
              <a:pathLst>
                <a:path w="2102" h="4259" extrusionOk="0">
                  <a:moveTo>
                    <a:pt x="429" y="1"/>
                  </a:moveTo>
                  <a:cubicBezTo>
                    <a:pt x="408" y="1"/>
                    <a:pt x="387" y="4"/>
                    <a:pt x="367" y="9"/>
                  </a:cubicBezTo>
                  <a:cubicBezTo>
                    <a:pt x="0" y="142"/>
                    <a:pt x="0" y="1177"/>
                    <a:pt x="367" y="2344"/>
                  </a:cubicBezTo>
                  <a:cubicBezTo>
                    <a:pt x="709" y="3432"/>
                    <a:pt x="1282" y="4259"/>
                    <a:pt x="1656" y="4259"/>
                  </a:cubicBezTo>
                  <a:cubicBezTo>
                    <a:pt x="1683" y="4259"/>
                    <a:pt x="1710" y="4255"/>
                    <a:pt x="1735" y="4245"/>
                  </a:cubicBezTo>
                  <a:cubicBezTo>
                    <a:pt x="2102" y="4112"/>
                    <a:pt x="2102" y="3078"/>
                    <a:pt x="1735" y="1910"/>
                  </a:cubicBezTo>
                  <a:cubicBezTo>
                    <a:pt x="1356" y="807"/>
                    <a:pt x="799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8">
              <a:extLst>
                <a:ext uri="{FF2B5EF4-FFF2-40B4-BE49-F238E27FC236}">
                  <a16:creationId xmlns:a16="http://schemas.microsoft.com/office/drawing/2014/main" id="{4EB9024F-1F3F-1C44-534D-A2B0B7A65BC7}"/>
                </a:ext>
              </a:extLst>
            </p:cNvPr>
            <p:cNvSpPr/>
            <p:nvPr/>
          </p:nvSpPr>
          <p:spPr>
            <a:xfrm>
              <a:off x="2027450" y="931950"/>
              <a:ext cx="20050" cy="20025"/>
            </a:xfrm>
            <a:custGeom>
              <a:avLst/>
              <a:gdLst/>
              <a:ahLst/>
              <a:cxnLst/>
              <a:rect l="l" t="t" r="r" b="b"/>
              <a:pathLst>
                <a:path w="802" h="801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01"/>
                    <a:pt x="167" y="801"/>
                    <a:pt x="401" y="801"/>
                  </a:cubicBezTo>
                  <a:cubicBezTo>
                    <a:pt x="634" y="801"/>
                    <a:pt x="801" y="601"/>
                    <a:pt x="801" y="400"/>
                  </a:cubicBezTo>
                  <a:cubicBezTo>
                    <a:pt x="801" y="167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8">
              <a:extLst>
                <a:ext uri="{FF2B5EF4-FFF2-40B4-BE49-F238E27FC236}">
                  <a16:creationId xmlns:a16="http://schemas.microsoft.com/office/drawing/2014/main" id="{6234C358-EA31-E592-F81F-B17459EED3C4}"/>
                </a:ext>
              </a:extLst>
            </p:cNvPr>
            <p:cNvSpPr/>
            <p:nvPr/>
          </p:nvSpPr>
          <p:spPr>
            <a:xfrm>
              <a:off x="2195900" y="807425"/>
              <a:ext cx="120125" cy="173175"/>
            </a:xfrm>
            <a:custGeom>
              <a:avLst/>
              <a:gdLst/>
              <a:ahLst/>
              <a:cxnLst/>
              <a:rect l="l" t="t" r="r" b="b"/>
              <a:pathLst>
                <a:path w="4805" h="6927" extrusionOk="0">
                  <a:moveTo>
                    <a:pt x="1606" y="0"/>
                  </a:moveTo>
                  <a:cubicBezTo>
                    <a:pt x="1502" y="0"/>
                    <a:pt x="1400" y="15"/>
                    <a:pt x="1302" y="44"/>
                  </a:cubicBezTo>
                  <a:cubicBezTo>
                    <a:pt x="301" y="378"/>
                    <a:pt x="1" y="2146"/>
                    <a:pt x="601" y="4047"/>
                  </a:cubicBezTo>
                  <a:cubicBezTo>
                    <a:pt x="1142" y="5731"/>
                    <a:pt x="2252" y="6927"/>
                    <a:pt x="3175" y="6927"/>
                  </a:cubicBezTo>
                  <a:cubicBezTo>
                    <a:pt x="3276" y="6927"/>
                    <a:pt x="3374" y="6912"/>
                    <a:pt x="3470" y="6883"/>
                  </a:cubicBezTo>
                  <a:cubicBezTo>
                    <a:pt x="4471" y="6549"/>
                    <a:pt x="4804" y="4781"/>
                    <a:pt x="4204" y="2880"/>
                  </a:cubicBezTo>
                  <a:cubicBezTo>
                    <a:pt x="3663" y="1196"/>
                    <a:pt x="2552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8">
              <a:extLst>
                <a:ext uri="{FF2B5EF4-FFF2-40B4-BE49-F238E27FC236}">
                  <a16:creationId xmlns:a16="http://schemas.microsoft.com/office/drawing/2014/main" id="{2704DE10-2928-F9A1-A3A1-670D51B02490}"/>
                </a:ext>
              </a:extLst>
            </p:cNvPr>
            <p:cNvSpPr/>
            <p:nvPr/>
          </p:nvSpPr>
          <p:spPr>
            <a:xfrm>
              <a:off x="2230100" y="840850"/>
              <a:ext cx="51725" cy="106325"/>
            </a:xfrm>
            <a:custGeom>
              <a:avLst/>
              <a:gdLst/>
              <a:ahLst/>
              <a:cxnLst/>
              <a:rect l="l" t="t" r="r" b="b"/>
              <a:pathLst>
                <a:path w="2069" h="4253" extrusionOk="0">
                  <a:moveTo>
                    <a:pt x="429" y="0"/>
                  </a:moveTo>
                  <a:cubicBezTo>
                    <a:pt x="408" y="0"/>
                    <a:pt x="387" y="3"/>
                    <a:pt x="367" y="8"/>
                  </a:cubicBezTo>
                  <a:cubicBezTo>
                    <a:pt x="0" y="142"/>
                    <a:pt x="0" y="1176"/>
                    <a:pt x="367" y="2343"/>
                  </a:cubicBezTo>
                  <a:cubicBezTo>
                    <a:pt x="714" y="3447"/>
                    <a:pt x="1270" y="4253"/>
                    <a:pt x="1640" y="4253"/>
                  </a:cubicBezTo>
                  <a:cubicBezTo>
                    <a:pt x="1661" y="4253"/>
                    <a:pt x="1682" y="4250"/>
                    <a:pt x="1702" y="4245"/>
                  </a:cubicBezTo>
                  <a:cubicBezTo>
                    <a:pt x="2069" y="4111"/>
                    <a:pt x="2069" y="3077"/>
                    <a:pt x="1702" y="1910"/>
                  </a:cubicBezTo>
                  <a:cubicBezTo>
                    <a:pt x="1355" y="806"/>
                    <a:pt x="79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8">
              <a:extLst>
                <a:ext uri="{FF2B5EF4-FFF2-40B4-BE49-F238E27FC236}">
                  <a16:creationId xmlns:a16="http://schemas.microsoft.com/office/drawing/2014/main" id="{78EC23A1-A612-AB05-6EF6-2EE84D78D886}"/>
                </a:ext>
              </a:extLst>
            </p:cNvPr>
            <p:cNvSpPr/>
            <p:nvPr/>
          </p:nvSpPr>
          <p:spPr>
            <a:xfrm>
              <a:off x="2224250" y="868575"/>
              <a:ext cx="20050" cy="20850"/>
            </a:xfrm>
            <a:custGeom>
              <a:avLst/>
              <a:gdLst/>
              <a:ahLst/>
              <a:cxnLst/>
              <a:rect l="l" t="t" r="r" b="b"/>
              <a:pathLst>
                <a:path w="802" h="834" extrusionOk="0">
                  <a:moveTo>
                    <a:pt x="401" y="0"/>
                  </a:moveTo>
                  <a:cubicBezTo>
                    <a:pt x="168" y="0"/>
                    <a:pt x="1" y="200"/>
                    <a:pt x="1" y="400"/>
                  </a:cubicBezTo>
                  <a:cubicBezTo>
                    <a:pt x="1" y="634"/>
                    <a:pt x="168" y="834"/>
                    <a:pt x="401" y="834"/>
                  </a:cubicBezTo>
                  <a:cubicBezTo>
                    <a:pt x="601" y="834"/>
                    <a:pt x="801" y="634"/>
                    <a:pt x="801" y="400"/>
                  </a:cubicBezTo>
                  <a:cubicBezTo>
                    <a:pt x="801" y="200"/>
                    <a:pt x="601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8">
              <a:extLst>
                <a:ext uri="{FF2B5EF4-FFF2-40B4-BE49-F238E27FC236}">
                  <a16:creationId xmlns:a16="http://schemas.microsoft.com/office/drawing/2014/main" id="{CC3F71B7-F775-D6BD-ADFE-30794A1F3D35}"/>
                </a:ext>
              </a:extLst>
            </p:cNvPr>
            <p:cNvSpPr/>
            <p:nvPr/>
          </p:nvSpPr>
          <p:spPr>
            <a:xfrm>
              <a:off x="2136700" y="1003250"/>
              <a:ext cx="115100" cy="60475"/>
            </a:xfrm>
            <a:custGeom>
              <a:avLst/>
              <a:gdLst/>
              <a:ahLst/>
              <a:cxnLst/>
              <a:rect l="l" t="t" r="r" b="b"/>
              <a:pathLst>
                <a:path w="4604" h="2419" extrusionOk="0">
                  <a:moveTo>
                    <a:pt x="3879" y="1"/>
                  </a:moveTo>
                  <a:cubicBezTo>
                    <a:pt x="3685" y="1"/>
                    <a:pt x="3491" y="89"/>
                    <a:pt x="3369" y="250"/>
                  </a:cubicBezTo>
                  <a:cubicBezTo>
                    <a:pt x="2838" y="1027"/>
                    <a:pt x="2031" y="1178"/>
                    <a:pt x="1470" y="1178"/>
                  </a:cubicBezTo>
                  <a:cubicBezTo>
                    <a:pt x="1116" y="1178"/>
                    <a:pt x="860" y="1118"/>
                    <a:pt x="834" y="1118"/>
                  </a:cubicBezTo>
                  <a:cubicBezTo>
                    <a:pt x="776" y="1100"/>
                    <a:pt x="717" y="1092"/>
                    <a:pt x="660" y="1092"/>
                  </a:cubicBezTo>
                  <a:cubicBezTo>
                    <a:pt x="391" y="1092"/>
                    <a:pt x="150" y="1276"/>
                    <a:pt x="67" y="1551"/>
                  </a:cubicBezTo>
                  <a:cubicBezTo>
                    <a:pt x="0" y="1885"/>
                    <a:pt x="201" y="2218"/>
                    <a:pt x="534" y="2319"/>
                  </a:cubicBezTo>
                  <a:cubicBezTo>
                    <a:pt x="567" y="2319"/>
                    <a:pt x="968" y="2419"/>
                    <a:pt x="1501" y="2419"/>
                  </a:cubicBezTo>
                  <a:cubicBezTo>
                    <a:pt x="2369" y="2419"/>
                    <a:pt x="3570" y="2185"/>
                    <a:pt x="4404" y="984"/>
                  </a:cubicBezTo>
                  <a:cubicBezTo>
                    <a:pt x="4604" y="684"/>
                    <a:pt x="4537" y="284"/>
                    <a:pt x="4237" y="117"/>
                  </a:cubicBezTo>
                  <a:cubicBezTo>
                    <a:pt x="4131" y="38"/>
                    <a:pt x="4005" y="1"/>
                    <a:pt x="3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8">
              <a:extLst>
                <a:ext uri="{FF2B5EF4-FFF2-40B4-BE49-F238E27FC236}">
                  <a16:creationId xmlns:a16="http://schemas.microsoft.com/office/drawing/2014/main" id="{07A512F0-1AFF-5942-BFF9-D5A36368F5B0}"/>
                </a:ext>
              </a:extLst>
            </p:cNvPr>
            <p:cNvSpPr/>
            <p:nvPr/>
          </p:nvSpPr>
          <p:spPr>
            <a:xfrm>
              <a:off x="2010775" y="808225"/>
              <a:ext cx="97600" cy="41175"/>
            </a:xfrm>
            <a:custGeom>
              <a:avLst/>
              <a:gdLst/>
              <a:ahLst/>
              <a:cxnLst/>
              <a:rect l="l" t="t" r="r" b="b"/>
              <a:pathLst>
                <a:path w="3904" h="1647" extrusionOk="0">
                  <a:moveTo>
                    <a:pt x="652" y="1"/>
                  </a:moveTo>
                  <a:cubicBezTo>
                    <a:pt x="361" y="1"/>
                    <a:pt x="97" y="218"/>
                    <a:pt x="67" y="513"/>
                  </a:cubicBezTo>
                  <a:cubicBezTo>
                    <a:pt x="0" y="846"/>
                    <a:pt x="234" y="1180"/>
                    <a:pt x="568" y="1247"/>
                  </a:cubicBezTo>
                  <a:lnTo>
                    <a:pt x="3136" y="1647"/>
                  </a:lnTo>
                  <a:lnTo>
                    <a:pt x="3236" y="1647"/>
                  </a:lnTo>
                  <a:cubicBezTo>
                    <a:pt x="3536" y="1647"/>
                    <a:pt x="3803" y="1447"/>
                    <a:pt x="3837" y="1146"/>
                  </a:cubicBezTo>
                  <a:cubicBezTo>
                    <a:pt x="3903" y="780"/>
                    <a:pt x="3670" y="479"/>
                    <a:pt x="3336" y="413"/>
                  </a:cubicBezTo>
                  <a:lnTo>
                    <a:pt x="768" y="12"/>
                  </a:lnTo>
                  <a:cubicBezTo>
                    <a:pt x="729" y="5"/>
                    <a:pt x="691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8">
              <a:extLst>
                <a:ext uri="{FF2B5EF4-FFF2-40B4-BE49-F238E27FC236}">
                  <a16:creationId xmlns:a16="http://schemas.microsoft.com/office/drawing/2014/main" id="{D794DC99-E61E-EE86-41C1-896FA6DE4271}"/>
                </a:ext>
              </a:extLst>
            </p:cNvPr>
            <p:cNvSpPr/>
            <p:nvPr/>
          </p:nvSpPr>
          <p:spPr>
            <a:xfrm>
              <a:off x="2147550" y="753600"/>
              <a:ext cx="73400" cy="79975"/>
            </a:xfrm>
            <a:custGeom>
              <a:avLst/>
              <a:gdLst/>
              <a:ahLst/>
              <a:cxnLst/>
              <a:rect l="l" t="t" r="r" b="b"/>
              <a:pathLst>
                <a:path w="2936" h="3199" extrusionOk="0">
                  <a:moveTo>
                    <a:pt x="2228" y="1"/>
                  </a:moveTo>
                  <a:cubicBezTo>
                    <a:pt x="2045" y="1"/>
                    <a:pt x="1868" y="77"/>
                    <a:pt x="1735" y="229"/>
                  </a:cubicBezTo>
                  <a:lnTo>
                    <a:pt x="234" y="2197"/>
                  </a:lnTo>
                  <a:cubicBezTo>
                    <a:pt x="0" y="2464"/>
                    <a:pt x="67" y="2864"/>
                    <a:pt x="334" y="3065"/>
                  </a:cubicBezTo>
                  <a:cubicBezTo>
                    <a:pt x="434" y="3165"/>
                    <a:pt x="567" y="3198"/>
                    <a:pt x="701" y="3198"/>
                  </a:cubicBezTo>
                  <a:cubicBezTo>
                    <a:pt x="901" y="3198"/>
                    <a:pt x="1067" y="3131"/>
                    <a:pt x="1201" y="2965"/>
                  </a:cubicBezTo>
                  <a:lnTo>
                    <a:pt x="2735" y="1030"/>
                  </a:lnTo>
                  <a:cubicBezTo>
                    <a:pt x="2935" y="730"/>
                    <a:pt x="2902" y="329"/>
                    <a:pt x="2635" y="129"/>
                  </a:cubicBezTo>
                  <a:cubicBezTo>
                    <a:pt x="2507" y="43"/>
                    <a:pt x="2366" y="1"/>
                    <a:pt x="2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8">
              <a:extLst>
                <a:ext uri="{FF2B5EF4-FFF2-40B4-BE49-F238E27FC236}">
                  <a16:creationId xmlns:a16="http://schemas.microsoft.com/office/drawing/2014/main" id="{0D75CCB4-8B3A-3671-39CD-1A8BB2DB2CAE}"/>
                </a:ext>
              </a:extLst>
            </p:cNvPr>
            <p:cNvSpPr/>
            <p:nvPr/>
          </p:nvSpPr>
          <p:spPr>
            <a:xfrm>
              <a:off x="2254275" y="1297200"/>
              <a:ext cx="293225" cy="215350"/>
            </a:xfrm>
            <a:custGeom>
              <a:avLst/>
              <a:gdLst/>
              <a:ahLst/>
              <a:cxnLst/>
              <a:rect l="l" t="t" r="r" b="b"/>
              <a:pathLst>
                <a:path w="11729" h="8614" extrusionOk="0">
                  <a:moveTo>
                    <a:pt x="10808" y="1"/>
                  </a:moveTo>
                  <a:cubicBezTo>
                    <a:pt x="1" y="1"/>
                    <a:pt x="2136" y="8607"/>
                    <a:pt x="2136" y="8607"/>
                  </a:cubicBezTo>
                  <a:cubicBezTo>
                    <a:pt x="2136" y="8607"/>
                    <a:pt x="2253" y="8614"/>
                    <a:pt x="2461" y="8614"/>
                  </a:cubicBezTo>
                  <a:cubicBezTo>
                    <a:pt x="4142" y="8614"/>
                    <a:pt x="11729" y="8165"/>
                    <a:pt x="10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8">
              <a:extLst>
                <a:ext uri="{FF2B5EF4-FFF2-40B4-BE49-F238E27FC236}">
                  <a16:creationId xmlns:a16="http://schemas.microsoft.com/office/drawing/2014/main" id="{6BFB4896-BD69-67BE-1A20-99F58E3639AB}"/>
                </a:ext>
              </a:extLst>
            </p:cNvPr>
            <p:cNvSpPr/>
            <p:nvPr/>
          </p:nvSpPr>
          <p:spPr>
            <a:xfrm>
              <a:off x="2018275" y="1519225"/>
              <a:ext cx="251875" cy="200275"/>
            </a:xfrm>
            <a:custGeom>
              <a:avLst/>
              <a:gdLst/>
              <a:ahLst/>
              <a:cxnLst/>
              <a:rect l="l" t="t" r="r" b="b"/>
              <a:pathLst>
                <a:path w="10075" h="8011" extrusionOk="0">
                  <a:moveTo>
                    <a:pt x="3111" y="1"/>
                  </a:moveTo>
                  <a:cubicBezTo>
                    <a:pt x="1365" y="1"/>
                    <a:pt x="1" y="626"/>
                    <a:pt x="1" y="626"/>
                  </a:cubicBezTo>
                  <a:cubicBezTo>
                    <a:pt x="1" y="626"/>
                    <a:pt x="975" y="8011"/>
                    <a:pt x="7149" y="8011"/>
                  </a:cubicBezTo>
                  <a:cubicBezTo>
                    <a:pt x="8018" y="8011"/>
                    <a:pt x="8989" y="7865"/>
                    <a:pt x="10075" y="7531"/>
                  </a:cubicBezTo>
                  <a:cubicBezTo>
                    <a:pt x="8896" y="1285"/>
                    <a:pt x="5612" y="1"/>
                    <a:pt x="3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8">
              <a:extLst>
                <a:ext uri="{FF2B5EF4-FFF2-40B4-BE49-F238E27FC236}">
                  <a16:creationId xmlns:a16="http://schemas.microsoft.com/office/drawing/2014/main" id="{88FE4A8D-763A-E8B7-73E0-9242A365A183}"/>
                </a:ext>
              </a:extLst>
            </p:cNvPr>
            <p:cNvSpPr/>
            <p:nvPr/>
          </p:nvSpPr>
          <p:spPr>
            <a:xfrm>
              <a:off x="2091675" y="1574875"/>
              <a:ext cx="142625" cy="115125"/>
            </a:xfrm>
            <a:custGeom>
              <a:avLst/>
              <a:gdLst/>
              <a:ahLst/>
              <a:cxnLst/>
              <a:rect l="l" t="t" r="r" b="b"/>
              <a:pathLst>
                <a:path w="5705" h="4605" extrusionOk="0">
                  <a:moveTo>
                    <a:pt x="111" y="0"/>
                  </a:moveTo>
                  <a:cubicBezTo>
                    <a:pt x="74" y="0"/>
                    <a:pt x="37" y="1"/>
                    <a:pt x="0" y="2"/>
                  </a:cubicBezTo>
                  <a:lnTo>
                    <a:pt x="5704" y="4605"/>
                  </a:lnTo>
                  <a:cubicBezTo>
                    <a:pt x="5704" y="4605"/>
                    <a:pt x="3581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8">
              <a:extLst>
                <a:ext uri="{FF2B5EF4-FFF2-40B4-BE49-F238E27FC236}">
                  <a16:creationId xmlns:a16="http://schemas.microsoft.com/office/drawing/2014/main" id="{75D367C7-57E1-7352-9CD1-4A8D124AC1F0}"/>
                </a:ext>
              </a:extLst>
            </p:cNvPr>
            <p:cNvSpPr/>
            <p:nvPr/>
          </p:nvSpPr>
          <p:spPr>
            <a:xfrm>
              <a:off x="2332675" y="1348075"/>
              <a:ext cx="150125" cy="135125"/>
            </a:xfrm>
            <a:custGeom>
              <a:avLst/>
              <a:gdLst/>
              <a:ahLst/>
              <a:cxnLst/>
              <a:rect l="l" t="t" r="r" b="b"/>
              <a:pathLst>
                <a:path w="6005" h="5405" extrusionOk="0">
                  <a:moveTo>
                    <a:pt x="6005" y="0"/>
                  </a:moveTo>
                  <a:cubicBezTo>
                    <a:pt x="6004" y="0"/>
                    <a:pt x="2168" y="167"/>
                    <a:pt x="0" y="5404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8">
              <a:extLst>
                <a:ext uri="{FF2B5EF4-FFF2-40B4-BE49-F238E27FC236}">
                  <a16:creationId xmlns:a16="http://schemas.microsoft.com/office/drawing/2014/main" id="{5F0AD1C8-2322-E0E3-D63F-EE0D0363E355}"/>
                </a:ext>
              </a:extLst>
            </p:cNvPr>
            <p:cNvSpPr/>
            <p:nvPr/>
          </p:nvSpPr>
          <p:spPr>
            <a:xfrm>
              <a:off x="1826475" y="700950"/>
              <a:ext cx="64250" cy="64225"/>
            </a:xfrm>
            <a:custGeom>
              <a:avLst/>
              <a:gdLst/>
              <a:ahLst/>
              <a:cxnLst/>
              <a:rect l="l" t="t" r="r" b="b"/>
              <a:pathLst>
                <a:path w="2570" h="2569" extrusionOk="0">
                  <a:moveTo>
                    <a:pt x="1268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1968"/>
                    <a:pt x="568" y="2569"/>
                    <a:pt x="1268" y="2569"/>
                  </a:cubicBezTo>
                  <a:cubicBezTo>
                    <a:pt x="1969" y="2569"/>
                    <a:pt x="2569" y="1968"/>
                    <a:pt x="2569" y="1268"/>
                  </a:cubicBezTo>
                  <a:cubicBezTo>
                    <a:pt x="2569" y="567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8">
              <a:extLst>
                <a:ext uri="{FF2B5EF4-FFF2-40B4-BE49-F238E27FC236}">
                  <a16:creationId xmlns:a16="http://schemas.microsoft.com/office/drawing/2014/main" id="{7A047A29-263A-CE4E-8D97-4326F4DA4F3F}"/>
                </a:ext>
              </a:extLst>
            </p:cNvPr>
            <p:cNvSpPr/>
            <p:nvPr/>
          </p:nvSpPr>
          <p:spPr>
            <a:xfrm>
              <a:off x="2285975" y="57585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8">
              <a:extLst>
                <a:ext uri="{FF2B5EF4-FFF2-40B4-BE49-F238E27FC236}">
                  <a16:creationId xmlns:a16="http://schemas.microsoft.com/office/drawing/2014/main" id="{67E6F771-AB9C-3FB3-07B4-D9348BD781FB}"/>
                </a:ext>
              </a:extLst>
            </p:cNvPr>
            <p:cNvSpPr/>
            <p:nvPr/>
          </p:nvSpPr>
          <p:spPr>
            <a:xfrm>
              <a:off x="1902375" y="5325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cubicBezTo>
                    <a:pt x="0" y="1968"/>
                    <a:pt x="567" y="2535"/>
                    <a:pt x="1268" y="2535"/>
                  </a:cubicBezTo>
                  <a:cubicBezTo>
                    <a:pt x="1968" y="2535"/>
                    <a:pt x="2535" y="1968"/>
                    <a:pt x="2535" y="1268"/>
                  </a:cubicBezTo>
                  <a:cubicBezTo>
                    <a:pt x="2535" y="567"/>
                    <a:pt x="1968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8">
              <a:extLst>
                <a:ext uri="{FF2B5EF4-FFF2-40B4-BE49-F238E27FC236}">
                  <a16:creationId xmlns:a16="http://schemas.microsoft.com/office/drawing/2014/main" id="{68BDEAF6-0D1C-A057-C645-2E46577D8B43}"/>
                </a:ext>
              </a:extLst>
            </p:cNvPr>
            <p:cNvSpPr/>
            <p:nvPr/>
          </p:nvSpPr>
          <p:spPr>
            <a:xfrm>
              <a:off x="2112525" y="46827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68">
            <a:extLst>
              <a:ext uri="{FF2B5EF4-FFF2-40B4-BE49-F238E27FC236}">
                <a16:creationId xmlns:a16="http://schemas.microsoft.com/office/drawing/2014/main" id="{6327E36A-5532-6ED5-C393-A7199BF5F282}"/>
              </a:ext>
            </a:extLst>
          </p:cNvPr>
          <p:cNvGrpSpPr/>
          <p:nvPr/>
        </p:nvGrpSpPr>
        <p:grpSpPr>
          <a:xfrm>
            <a:off x="6657100" y="2582788"/>
            <a:ext cx="962375" cy="1209225"/>
            <a:chOff x="3315050" y="3776475"/>
            <a:chExt cx="962375" cy="1209225"/>
          </a:xfrm>
        </p:grpSpPr>
        <p:sp>
          <p:nvSpPr>
            <p:cNvPr id="1622" name="Google Shape;1622;p68">
              <a:extLst>
                <a:ext uri="{FF2B5EF4-FFF2-40B4-BE49-F238E27FC236}">
                  <a16:creationId xmlns:a16="http://schemas.microsoft.com/office/drawing/2014/main" id="{0088C215-C553-931F-3034-1A748A23B796}"/>
                </a:ext>
              </a:extLst>
            </p:cNvPr>
            <p:cNvSpPr/>
            <p:nvPr/>
          </p:nvSpPr>
          <p:spPr>
            <a:xfrm>
              <a:off x="3315050" y="4726325"/>
              <a:ext cx="962375" cy="259375"/>
            </a:xfrm>
            <a:custGeom>
              <a:avLst/>
              <a:gdLst/>
              <a:ahLst/>
              <a:cxnLst/>
              <a:rect l="l" t="t" r="r" b="b"/>
              <a:pathLst>
                <a:path w="38495" h="10375" extrusionOk="0">
                  <a:moveTo>
                    <a:pt x="19247" y="1"/>
                  </a:moveTo>
                  <a:cubicBezTo>
                    <a:pt x="14377" y="1"/>
                    <a:pt x="9907" y="501"/>
                    <a:pt x="6538" y="1301"/>
                  </a:cubicBezTo>
                  <a:cubicBezTo>
                    <a:pt x="2535" y="2235"/>
                    <a:pt x="0" y="3636"/>
                    <a:pt x="0" y="5204"/>
                  </a:cubicBezTo>
                  <a:cubicBezTo>
                    <a:pt x="0" y="6739"/>
                    <a:pt x="2535" y="8140"/>
                    <a:pt x="6538" y="9074"/>
                  </a:cubicBezTo>
                  <a:cubicBezTo>
                    <a:pt x="9907" y="9908"/>
                    <a:pt x="14377" y="10375"/>
                    <a:pt x="19247" y="10375"/>
                  </a:cubicBezTo>
                  <a:cubicBezTo>
                    <a:pt x="24117" y="10375"/>
                    <a:pt x="28587" y="9908"/>
                    <a:pt x="31956" y="9074"/>
                  </a:cubicBezTo>
                  <a:cubicBezTo>
                    <a:pt x="35992" y="8140"/>
                    <a:pt x="38494" y="6739"/>
                    <a:pt x="38494" y="5204"/>
                  </a:cubicBezTo>
                  <a:cubicBezTo>
                    <a:pt x="38494" y="3636"/>
                    <a:pt x="35992" y="2235"/>
                    <a:pt x="31956" y="1301"/>
                  </a:cubicBezTo>
                  <a:cubicBezTo>
                    <a:pt x="28587" y="501"/>
                    <a:pt x="24117" y="1"/>
                    <a:pt x="19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8">
              <a:extLst>
                <a:ext uri="{FF2B5EF4-FFF2-40B4-BE49-F238E27FC236}">
                  <a16:creationId xmlns:a16="http://schemas.microsoft.com/office/drawing/2014/main" id="{37D1774C-CB8E-BF26-3F84-C24C40E9B781}"/>
                </a:ext>
              </a:extLst>
            </p:cNvPr>
            <p:cNvSpPr/>
            <p:nvPr/>
          </p:nvSpPr>
          <p:spPr>
            <a:xfrm>
              <a:off x="3478500" y="3776475"/>
              <a:ext cx="635475" cy="1209225"/>
            </a:xfrm>
            <a:custGeom>
              <a:avLst/>
              <a:gdLst/>
              <a:ahLst/>
              <a:cxnLst/>
              <a:rect l="l" t="t" r="r" b="b"/>
              <a:pathLst>
                <a:path w="25419" h="48369" extrusionOk="0">
                  <a:moveTo>
                    <a:pt x="12709" y="1"/>
                  </a:moveTo>
                  <a:cubicBezTo>
                    <a:pt x="5704" y="1"/>
                    <a:pt x="0" y="5705"/>
                    <a:pt x="0" y="12710"/>
                  </a:cubicBezTo>
                  <a:lnTo>
                    <a:pt x="0" y="47068"/>
                  </a:lnTo>
                  <a:cubicBezTo>
                    <a:pt x="3369" y="47902"/>
                    <a:pt x="7839" y="48369"/>
                    <a:pt x="12709" y="48369"/>
                  </a:cubicBezTo>
                  <a:cubicBezTo>
                    <a:pt x="17579" y="48369"/>
                    <a:pt x="22049" y="47902"/>
                    <a:pt x="25418" y="47068"/>
                  </a:cubicBezTo>
                  <a:lnTo>
                    <a:pt x="25418" y="12710"/>
                  </a:lnTo>
                  <a:cubicBezTo>
                    <a:pt x="25418" y="9207"/>
                    <a:pt x="24017" y="6038"/>
                    <a:pt x="21716" y="3737"/>
                  </a:cubicBezTo>
                  <a:cubicBezTo>
                    <a:pt x="19414" y="1435"/>
                    <a:pt x="16212" y="1"/>
                    <a:pt x="12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68">
              <a:extLst>
                <a:ext uri="{FF2B5EF4-FFF2-40B4-BE49-F238E27FC236}">
                  <a16:creationId xmlns:a16="http://schemas.microsoft.com/office/drawing/2014/main" id="{CE4616A9-185F-69B8-9FFF-82E9CB19B0EC}"/>
                </a:ext>
              </a:extLst>
            </p:cNvPr>
            <p:cNvSpPr/>
            <p:nvPr/>
          </p:nvSpPr>
          <p:spPr>
            <a:xfrm>
              <a:off x="3621100" y="3942425"/>
              <a:ext cx="150950" cy="150975"/>
            </a:xfrm>
            <a:custGeom>
              <a:avLst/>
              <a:gdLst/>
              <a:ahLst/>
              <a:cxnLst/>
              <a:rect l="l" t="t" r="r" b="b"/>
              <a:pathLst>
                <a:path w="6038" h="6039" extrusionOk="0">
                  <a:moveTo>
                    <a:pt x="3036" y="1"/>
                  </a:moveTo>
                  <a:cubicBezTo>
                    <a:pt x="1368" y="1"/>
                    <a:pt x="0" y="1368"/>
                    <a:pt x="0" y="3036"/>
                  </a:cubicBezTo>
                  <a:cubicBezTo>
                    <a:pt x="0" y="4704"/>
                    <a:pt x="1368" y="6038"/>
                    <a:pt x="3036" y="6038"/>
                  </a:cubicBezTo>
                  <a:cubicBezTo>
                    <a:pt x="4703" y="6038"/>
                    <a:pt x="6038" y="4704"/>
                    <a:pt x="6038" y="3036"/>
                  </a:cubicBezTo>
                  <a:cubicBezTo>
                    <a:pt x="6038" y="1368"/>
                    <a:pt x="4703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8">
              <a:extLst>
                <a:ext uri="{FF2B5EF4-FFF2-40B4-BE49-F238E27FC236}">
                  <a16:creationId xmlns:a16="http://schemas.microsoft.com/office/drawing/2014/main" id="{15FF88F2-792B-1802-1B41-593AA62DFF95}"/>
                </a:ext>
              </a:extLst>
            </p:cNvPr>
            <p:cNvSpPr/>
            <p:nvPr/>
          </p:nvSpPr>
          <p:spPr>
            <a:xfrm>
              <a:off x="3656125" y="39766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35" y="3303"/>
                  </a:cubicBezTo>
                  <a:cubicBezTo>
                    <a:pt x="2535" y="3303"/>
                    <a:pt x="3269" y="2569"/>
                    <a:pt x="3269" y="1668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8">
              <a:extLst>
                <a:ext uri="{FF2B5EF4-FFF2-40B4-BE49-F238E27FC236}">
                  <a16:creationId xmlns:a16="http://schemas.microsoft.com/office/drawing/2014/main" id="{3BC5B3DE-3098-5998-600B-0FC5E799C7E2}"/>
                </a:ext>
              </a:extLst>
            </p:cNvPr>
            <p:cNvSpPr/>
            <p:nvPr/>
          </p:nvSpPr>
          <p:spPr>
            <a:xfrm>
              <a:off x="3825400" y="39424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1"/>
                  </a:moveTo>
                  <a:cubicBezTo>
                    <a:pt x="1368" y="1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8">
              <a:extLst>
                <a:ext uri="{FF2B5EF4-FFF2-40B4-BE49-F238E27FC236}">
                  <a16:creationId xmlns:a16="http://schemas.microsoft.com/office/drawing/2014/main" id="{E0E7A782-B32C-D786-7A59-AE5037A7A10F}"/>
                </a:ext>
              </a:extLst>
            </p:cNvPr>
            <p:cNvSpPr/>
            <p:nvPr/>
          </p:nvSpPr>
          <p:spPr>
            <a:xfrm>
              <a:off x="3859600" y="39766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8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8">
              <a:extLst>
                <a:ext uri="{FF2B5EF4-FFF2-40B4-BE49-F238E27FC236}">
                  <a16:creationId xmlns:a16="http://schemas.microsoft.com/office/drawing/2014/main" id="{4C94B984-C5A8-FC2F-CF75-30627A34BD57}"/>
                </a:ext>
              </a:extLst>
            </p:cNvPr>
            <p:cNvSpPr/>
            <p:nvPr/>
          </p:nvSpPr>
          <p:spPr>
            <a:xfrm>
              <a:off x="3621100" y="4306025"/>
              <a:ext cx="151800" cy="150975"/>
            </a:xfrm>
            <a:custGeom>
              <a:avLst/>
              <a:gdLst/>
              <a:ahLst/>
              <a:cxnLst/>
              <a:rect l="l" t="t" r="r" b="b"/>
              <a:pathLst>
                <a:path w="6072" h="6039" extrusionOk="0">
                  <a:moveTo>
                    <a:pt x="3036" y="0"/>
                  </a:moveTo>
                  <a:cubicBezTo>
                    <a:pt x="1368" y="0"/>
                    <a:pt x="0" y="1335"/>
                    <a:pt x="0" y="3003"/>
                  </a:cubicBezTo>
                  <a:cubicBezTo>
                    <a:pt x="0" y="4670"/>
                    <a:pt x="1368" y="6038"/>
                    <a:pt x="3036" y="6038"/>
                  </a:cubicBezTo>
                  <a:cubicBezTo>
                    <a:pt x="4703" y="6038"/>
                    <a:pt x="6071" y="4670"/>
                    <a:pt x="6071" y="3003"/>
                  </a:cubicBezTo>
                  <a:cubicBezTo>
                    <a:pt x="6071" y="1335"/>
                    <a:pt x="4703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8">
              <a:extLst>
                <a:ext uri="{FF2B5EF4-FFF2-40B4-BE49-F238E27FC236}">
                  <a16:creationId xmlns:a16="http://schemas.microsoft.com/office/drawing/2014/main" id="{AEFB5CAD-E7E1-CC0C-5976-D53977655A6A}"/>
                </a:ext>
              </a:extLst>
            </p:cNvPr>
            <p:cNvSpPr/>
            <p:nvPr/>
          </p:nvSpPr>
          <p:spPr>
            <a:xfrm>
              <a:off x="3656125" y="43402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35" y="3302"/>
                  </a:cubicBezTo>
                  <a:cubicBezTo>
                    <a:pt x="2535" y="3302"/>
                    <a:pt x="3269" y="2535"/>
                    <a:pt x="3269" y="1635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8">
              <a:extLst>
                <a:ext uri="{FF2B5EF4-FFF2-40B4-BE49-F238E27FC236}">
                  <a16:creationId xmlns:a16="http://schemas.microsoft.com/office/drawing/2014/main" id="{64D81C7F-8A9D-1412-566D-DE65A42CD9E1}"/>
                </a:ext>
              </a:extLst>
            </p:cNvPr>
            <p:cNvSpPr/>
            <p:nvPr/>
          </p:nvSpPr>
          <p:spPr>
            <a:xfrm>
              <a:off x="3825400" y="43060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0"/>
                  </a:moveTo>
                  <a:cubicBezTo>
                    <a:pt x="1368" y="0"/>
                    <a:pt x="1" y="1335"/>
                    <a:pt x="1" y="3003"/>
                  </a:cubicBezTo>
                  <a:cubicBezTo>
                    <a:pt x="1" y="4670"/>
                    <a:pt x="1368" y="6038"/>
                    <a:pt x="3036" y="6038"/>
                  </a:cubicBezTo>
                  <a:cubicBezTo>
                    <a:pt x="4704" y="6038"/>
                    <a:pt x="6038" y="4670"/>
                    <a:pt x="6038" y="3003"/>
                  </a:cubicBezTo>
                  <a:cubicBezTo>
                    <a:pt x="6038" y="1335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8">
              <a:extLst>
                <a:ext uri="{FF2B5EF4-FFF2-40B4-BE49-F238E27FC236}">
                  <a16:creationId xmlns:a16="http://schemas.microsoft.com/office/drawing/2014/main" id="{061DC273-7B40-19D6-6E79-828B6C575099}"/>
                </a:ext>
              </a:extLst>
            </p:cNvPr>
            <p:cNvSpPr/>
            <p:nvPr/>
          </p:nvSpPr>
          <p:spPr>
            <a:xfrm>
              <a:off x="3859600" y="43402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68" y="3302"/>
                  </a:cubicBezTo>
                  <a:cubicBezTo>
                    <a:pt x="2569" y="3302"/>
                    <a:pt x="3303" y="2535"/>
                    <a:pt x="3303" y="1635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8">
              <a:extLst>
                <a:ext uri="{FF2B5EF4-FFF2-40B4-BE49-F238E27FC236}">
                  <a16:creationId xmlns:a16="http://schemas.microsoft.com/office/drawing/2014/main" id="{1FB9C958-0D06-2A72-D8A2-8A5C3042534E}"/>
                </a:ext>
              </a:extLst>
            </p:cNvPr>
            <p:cNvSpPr/>
            <p:nvPr/>
          </p:nvSpPr>
          <p:spPr>
            <a:xfrm>
              <a:off x="3825400" y="4123400"/>
              <a:ext cx="150975" cy="150950"/>
            </a:xfrm>
            <a:custGeom>
              <a:avLst/>
              <a:gdLst/>
              <a:ahLst/>
              <a:cxnLst/>
              <a:rect l="l" t="t" r="r" b="b"/>
              <a:pathLst>
                <a:path w="6039" h="6038" extrusionOk="0">
                  <a:moveTo>
                    <a:pt x="3036" y="0"/>
                  </a:moveTo>
                  <a:cubicBezTo>
                    <a:pt x="1368" y="0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8">
              <a:extLst>
                <a:ext uri="{FF2B5EF4-FFF2-40B4-BE49-F238E27FC236}">
                  <a16:creationId xmlns:a16="http://schemas.microsoft.com/office/drawing/2014/main" id="{63F64E52-9564-4FCB-ABB0-93D0B921585F}"/>
                </a:ext>
              </a:extLst>
            </p:cNvPr>
            <p:cNvSpPr/>
            <p:nvPr/>
          </p:nvSpPr>
          <p:spPr>
            <a:xfrm>
              <a:off x="3859600" y="4157575"/>
              <a:ext cx="82575" cy="82600"/>
            </a:xfrm>
            <a:custGeom>
              <a:avLst/>
              <a:gdLst/>
              <a:ahLst/>
              <a:cxnLst/>
              <a:rect l="l" t="t" r="r" b="b"/>
              <a:pathLst>
                <a:path w="3303" h="3304" extrusionOk="0">
                  <a:moveTo>
                    <a:pt x="1668" y="1"/>
                  </a:moveTo>
                  <a:cubicBezTo>
                    <a:pt x="734" y="1"/>
                    <a:pt x="0" y="768"/>
                    <a:pt x="0" y="1669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9"/>
                  </a:cubicBezTo>
                  <a:cubicBezTo>
                    <a:pt x="3303" y="768"/>
                    <a:pt x="2569" y="1"/>
                    <a:pt x="1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8">
              <a:extLst>
                <a:ext uri="{FF2B5EF4-FFF2-40B4-BE49-F238E27FC236}">
                  <a16:creationId xmlns:a16="http://schemas.microsoft.com/office/drawing/2014/main" id="{9E5DDA0F-8719-B716-B8A5-BC33C9755AEF}"/>
                </a:ext>
              </a:extLst>
            </p:cNvPr>
            <p:cNvSpPr/>
            <p:nvPr/>
          </p:nvSpPr>
          <p:spPr>
            <a:xfrm>
              <a:off x="3632775" y="4134225"/>
              <a:ext cx="127600" cy="130125"/>
            </a:xfrm>
            <a:custGeom>
              <a:avLst/>
              <a:gdLst/>
              <a:ahLst/>
              <a:cxnLst/>
              <a:rect l="l" t="t" r="r" b="b"/>
              <a:pathLst>
                <a:path w="5104" h="5205" extrusionOk="0">
                  <a:moveTo>
                    <a:pt x="1101" y="1"/>
                  </a:moveTo>
                  <a:lnTo>
                    <a:pt x="0" y="1068"/>
                  </a:lnTo>
                  <a:lnTo>
                    <a:pt x="4036" y="5205"/>
                  </a:lnTo>
                  <a:lnTo>
                    <a:pt x="5104" y="4137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8">
              <a:extLst>
                <a:ext uri="{FF2B5EF4-FFF2-40B4-BE49-F238E27FC236}">
                  <a16:creationId xmlns:a16="http://schemas.microsoft.com/office/drawing/2014/main" id="{AB01CD98-E375-143C-F2E2-01D9038ED02C}"/>
                </a:ext>
              </a:extLst>
            </p:cNvPr>
            <p:cNvSpPr/>
            <p:nvPr/>
          </p:nvSpPr>
          <p:spPr>
            <a:xfrm>
              <a:off x="3631100" y="4136725"/>
              <a:ext cx="131775" cy="125125"/>
            </a:xfrm>
            <a:custGeom>
              <a:avLst/>
              <a:gdLst/>
              <a:ahLst/>
              <a:cxnLst/>
              <a:rect l="l" t="t" r="r" b="b"/>
              <a:pathLst>
                <a:path w="5271" h="5005" extrusionOk="0">
                  <a:moveTo>
                    <a:pt x="4237" y="1"/>
                  </a:moveTo>
                  <a:lnTo>
                    <a:pt x="0" y="3904"/>
                  </a:lnTo>
                  <a:lnTo>
                    <a:pt x="1034" y="5005"/>
                  </a:lnTo>
                  <a:lnTo>
                    <a:pt x="5271" y="1102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8">
              <a:extLst>
                <a:ext uri="{FF2B5EF4-FFF2-40B4-BE49-F238E27FC236}">
                  <a16:creationId xmlns:a16="http://schemas.microsoft.com/office/drawing/2014/main" id="{7838CE9C-6619-090B-3E45-7314BF6114A9}"/>
                </a:ext>
              </a:extLst>
            </p:cNvPr>
            <p:cNvSpPr/>
            <p:nvPr/>
          </p:nvSpPr>
          <p:spPr>
            <a:xfrm>
              <a:off x="3621100" y="4381075"/>
              <a:ext cx="151800" cy="75925"/>
            </a:xfrm>
            <a:custGeom>
              <a:avLst/>
              <a:gdLst/>
              <a:ahLst/>
              <a:cxnLst/>
              <a:rect l="l" t="t" r="r" b="b"/>
              <a:pathLst>
                <a:path w="6072" h="3037" extrusionOk="0">
                  <a:moveTo>
                    <a:pt x="0" y="1"/>
                  </a:moveTo>
                  <a:cubicBezTo>
                    <a:pt x="0" y="1668"/>
                    <a:pt x="1368" y="3036"/>
                    <a:pt x="3036" y="3036"/>
                  </a:cubicBezTo>
                  <a:cubicBezTo>
                    <a:pt x="4703" y="3036"/>
                    <a:pt x="6071" y="1668"/>
                    <a:pt x="6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8">
              <a:extLst>
                <a:ext uri="{FF2B5EF4-FFF2-40B4-BE49-F238E27FC236}">
                  <a16:creationId xmlns:a16="http://schemas.microsoft.com/office/drawing/2014/main" id="{C9CB70BA-22BE-A5C2-F75A-2ACCCCE29525}"/>
                </a:ext>
              </a:extLst>
            </p:cNvPr>
            <p:cNvSpPr/>
            <p:nvPr/>
          </p:nvSpPr>
          <p:spPr>
            <a:xfrm>
              <a:off x="3825400" y="4381075"/>
              <a:ext cx="150975" cy="75925"/>
            </a:xfrm>
            <a:custGeom>
              <a:avLst/>
              <a:gdLst/>
              <a:ahLst/>
              <a:cxnLst/>
              <a:rect l="l" t="t" r="r" b="b"/>
              <a:pathLst>
                <a:path w="6039" h="3037" extrusionOk="0">
                  <a:moveTo>
                    <a:pt x="1" y="1"/>
                  </a:moveTo>
                  <a:cubicBezTo>
                    <a:pt x="1" y="1668"/>
                    <a:pt x="1368" y="3036"/>
                    <a:pt x="3036" y="3036"/>
                  </a:cubicBezTo>
                  <a:cubicBezTo>
                    <a:pt x="4704" y="3036"/>
                    <a:pt x="6038" y="1668"/>
                    <a:pt x="6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8">
              <a:extLst>
                <a:ext uri="{FF2B5EF4-FFF2-40B4-BE49-F238E27FC236}">
                  <a16:creationId xmlns:a16="http://schemas.microsoft.com/office/drawing/2014/main" id="{55881556-DEA6-6007-8FDF-D9979C91106C}"/>
                </a:ext>
              </a:extLst>
            </p:cNvPr>
            <p:cNvSpPr/>
            <p:nvPr/>
          </p:nvSpPr>
          <p:spPr>
            <a:xfrm>
              <a:off x="3509350" y="4444675"/>
              <a:ext cx="567100" cy="220800"/>
            </a:xfrm>
            <a:custGeom>
              <a:avLst/>
              <a:gdLst/>
              <a:ahLst/>
              <a:cxnLst/>
              <a:rect l="l" t="t" r="r" b="b"/>
              <a:pathLst>
                <a:path w="22684" h="8832" extrusionOk="0">
                  <a:moveTo>
                    <a:pt x="2125" y="0"/>
                  </a:moveTo>
                  <a:cubicBezTo>
                    <a:pt x="1826" y="0"/>
                    <a:pt x="1521" y="72"/>
                    <a:pt x="1234" y="225"/>
                  </a:cubicBezTo>
                  <a:cubicBezTo>
                    <a:pt x="334" y="726"/>
                    <a:pt x="0" y="1860"/>
                    <a:pt x="501" y="2794"/>
                  </a:cubicBezTo>
                  <a:cubicBezTo>
                    <a:pt x="634" y="3027"/>
                    <a:pt x="3836" y="8831"/>
                    <a:pt x="11475" y="8831"/>
                  </a:cubicBezTo>
                  <a:cubicBezTo>
                    <a:pt x="19147" y="8831"/>
                    <a:pt x="22116" y="2961"/>
                    <a:pt x="22216" y="2727"/>
                  </a:cubicBezTo>
                  <a:cubicBezTo>
                    <a:pt x="22683" y="1793"/>
                    <a:pt x="22283" y="692"/>
                    <a:pt x="21382" y="225"/>
                  </a:cubicBezTo>
                  <a:cubicBezTo>
                    <a:pt x="21108" y="88"/>
                    <a:pt x="20816" y="23"/>
                    <a:pt x="20529" y="23"/>
                  </a:cubicBezTo>
                  <a:cubicBezTo>
                    <a:pt x="19839" y="23"/>
                    <a:pt x="19177" y="400"/>
                    <a:pt x="18847" y="1059"/>
                  </a:cubicBezTo>
                  <a:cubicBezTo>
                    <a:pt x="18780" y="1193"/>
                    <a:pt x="16746" y="5062"/>
                    <a:pt x="11475" y="5062"/>
                  </a:cubicBezTo>
                  <a:cubicBezTo>
                    <a:pt x="6138" y="5062"/>
                    <a:pt x="3903" y="1159"/>
                    <a:pt x="3770" y="992"/>
                  </a:cubicBezTo>
                  <a:cubicBezTo>
                    <a:pt x="3446" y="368"/>
                    <a:pt x="2801" y="0"/>
                    <a:pt x="2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8">
              <a:extLst>
                <a:ext uri="{FF2B5EF4-FFF2-40B4-BE49-F238E27FC236}">
                  <a16:creationId xmlns:a16="http://schemas.microsoft.com/office/drawing/2014/main" id="{E13F1599-319D-101B-0BC9-B9018F98AC03}"/>
                </a:ext>
              </a:extLst>
            </p:cNvPr>
            <p:cNvSpPr/>
            <p:nvPr/>
          </p:nvSpPr>
          <p:spPr>
            <a:xfrm>
              <a:off x="3541875" y="4467200"/>
              <a:ext cx="498700" cy="166575"/>
            </a:xfrm>
            <a:custGeom>
              <a:avLst/>
              <a:gdLst/>
              <a:ahLst/>
              <a:cxnLst/>
              <a:rect l="l" t="t" r="r" b="b"/>
              <a:pathLst>
                <a:path w="19948" h="6663" extrusionOk="0">
                  <a:moveTo>
                    <a:pt x="701" y="1"/>
                  </a:moveTo>
                  <a:cubicBezTo>
                    <a:pt x="611" y="1"/>
                    <a:pt x="520" y="20"/>
                    <a:pt x="434" y="58"/>
                  </a:cubicBezTo>
                  <a:cubicBezTo>
                    <a:pt x="134" y="225"/>
                    <a:pt x="0" y="592"/>
                    <a:pt x="134" y="892"/>
                  </a:cubicBezTo>
                  <a:cubicBezTo>
                    <a:pt x="267" y="1126"/>
                    <a:pt x="3002" y="6663"/>
                    <a:pt x="10174" y="6663"/>
                  </a:cubicBezTo>
                  <a:cubicBezTo>
                    <a:pt x="17079" y="6663"/>
                    <a:pt x="19681" y="1492"/>
                    <a:pt x="19781" y="1259"/>
                  </a:cubicBezTo>
                  <a:cubicBezTo>
                    <a:pt x="19948" y="959"/>
                    <a:pt x="19814" y="592"/>
                    <a:pt x="19514" y="425"/>
                  </a:cubicBezTo>
                  <a:cubicBezTo>
                    <a:pt x="19425" y="375"/>
                    <a:pt x="19327" y="352"/>
                    <a:pt x="19229" y="352"/>
                  </a:cubicBezTo>
                  <a:cubicBezTo>
                    <a:pt x="18999" y="352"/>
                    <a:pt x="18774" y="481"/>
                    <a:pt x="18680" y="692"/>
                  </a:cubicBezTo>
                  <a:cubicBezTo>
                    <a:pt x="18580" y="892"/>
                    <a:pt x="16278" y="5429"/>
                    <a:pt x="10174" y="5429"/>
                  </a:cubicBezTo>
                  <a:cubicBezTo>
                    <a:pt x="3836" y="5429"/>
                    <a:pt x="1368" y="558"/>
                    <a:pt x="1268" y="358"/>
                  </a:cubicBezTo>
                  <a:cubicBezTo>
                    <a:pt x="1149" y="120"/>
                    <a:pt x="92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8">
              <a:extLst>
                <a:ext uri="{FF2B5EF4-FFF2-40B4-BE49-F238E27FC236}">
                  <a16:creationId xmlns:a16="http://schemas.microsoft.com/office/drawing/2014/main" id="{582BC942-200E-6CF5-69E8-462CCA69D7E0}"/>
                </a:ext>
              </a:extLst>
            </p:cNvPr>
            <p:cNvSpPr/>
            <p:nvPr/>
          </p:nvSpPr>
          <p:spPr>
            <a:xfrm>
              <a:off x="3478500" y="4606250"/>
              <a:ext cx="75900" cy="132600"/>
            </a:xfrm>
            <a:custGeom>
              <a:avLst/>
              <a:gdLst/>
              <a:ahLst/>
              <a:cxnLst/>
              <a:rect l="l" t="t" r="r" b="b"/>
              <a:pathLst>
                <a:path w="3036" h="5304" extrusionOk="0">
                  <a:moveTo>
                    <a:pt x="0" y="0"/>
                  </a:moveTo>
                  <a:lnTo>
                    <a:pt x="0" y="5271"/>
                  </a:lnTo>
                  <a:cubicBezTo>
                    <a:pt x="133" y="5304"/>
                    <a:pt x="234" y="5304"/>
                    <a:pt x="367" y="5304"/>
                  </a:cubicBezTo>
                  <a:cubicBezTo>
                    <a:pt x="1835" y="5304"/>
                    <a:pt x="3036" y="4103"/>
                    <a:pt x="3036" y="2635"/>
                  </a:cubicBezTo>
                  <a:cubicBezTo>
                    <a:pt x="3036" y="1168"/>
                    <a:pt x="1835" y="0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8">
              <a:extLst>
                <a:ext uri="{FF2B5EF4-FFF2-40B4-BE49-F238E27FC236}">
                  <a16:creationId xmlns:a16="http://schemas.microsoft.com/office/drawing/2014/main" id="{1E4F9F77-FACA-4362-974B-27327715CCA1}"/>
                </a:ext>
              </a:extLst>
            </p:cNvPr>
            <p:cNvSpPr/>
            <p:nvPr/>
          </p:nvSpPr>
          <p:spPr>
            <a:xfrm>
              <a:off x="4047225" y="4627925"/>
              <a:ext cx="66750" cy="132625"/>
            </a:xfrm>
            <a:custGeom>
              <a:avLst/>
              <a:gdLst/>
              <a:ahLst/>
              <a:cxnLst/>
              <a:rect l="l" t="t" r="r" b="b"/>
              <a:pathLst>
                <a:path w="2670" h="5305" extrusionOk="0">
                  <a:moveTo>
                    <a:pt x="2669" y="0"/>
                  </a:moveTo>
                  <a:cubicBezTo>
                    <a:pt x="1201" y="0"/>
                    <a:pt x="1" y="1168"/>
                    <a:pt x="1" y="2636"/>
                  </a:cubicBezTo>
                  <a:cubicBezTo>
                    <a:pt x="1" y="4103"/>
                    <a:pt x="1201" y="5304"/>
                    <a:pt x="2669" y="5304"/>
                  </a:cubicBezTo>
                  <a:lnTo>
                    <a:pt x="2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D2D854F-D773-BF24-75B2-D2EECBF6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7975" y="880376"/>
            <a:ext cx="6088200" cy="38051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CC1F02-8758-4F66-82A6-A70C40FD7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638" y="85864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8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6" name="Google Shape;1836;p73"/>
          <p:cNvGrpSpPr/>
          <p:nvPr/>
        </p:nvGrpSpPr>
        <p:grpSpPr>
          <a:xfrm>
            <a:off x="2137244" y="753863"/>
            <a:ext cx="6038825" cy="3079588"/>
            <a:chOff x="2137244" y="753863"/>
            <a:chExt cx="6038825" cy="3079588"/>
          </a:xfrm>
        </p:grpSpPr>
        <p:sp>
          <p:nvSpPr>
            <p:cNvPr id="1837" name="Google Shape;1837;p73"/>
            <p:cNvSpPr/>
            <p:nvPr/>
          </p:nvSpPr>
          <p:spPr>
            <a:xfrm rot="10800000">
              <a:off x="8045344" y="753863"/>
              <a:ext cx="130725" cy="70675"/>
            </a:xfrm>
            <a:custGeom>
              <a:avLst/>
              <a:gdLst/>
              <a:ahLst/>
              <a:cxnLst/>
              <a:rect l="l" t="t" r="r" b="b"/>
              <a:pathLst>
                <a:path w="5229" h="2827" extrusionOk="0">
                  <a:moveTo>
                    <a:pt x="426" y="0"/>
                  </a:moveTo>
                  <a:lnTo>
                    <a:pt x="0" y="1550"/>
                  </a:lnTo>
                  <a:lnTo>
                    <a:pt x="4833" y="2827"/>
                  </a:lnTo>
                  <a:lnTo>
                    <a:pt x="5228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3"/>
            <p:cNvSpPr/>
            <p:nvPr/>
          </p:nvSpPr>
          <p:spPr>
            <a:xfrm rot="10800000">
              <a:off x="7297182" y="3740725"/>
              <a:ext cx="92750" cy="92725"/>
            </a:xfrm>
            <a:custGeom>
              <a:avLst/>
              <a:gdLst/>
              <a:ahLst/>
              <a:cxnLst/>
              <a:rect l="l" t="t" r="r" b="b"/>
              <a:pathLst>
                <a:path w="3710" h="3709" extrusionOk="0">
                  <a:moveTo>
                    <a:pt x="1855" y="0"/>
                  </a:moveTo>
                  <a:cubicBezTo>
                    <a:pt x="852" y="0"/>
                    <a:pt x="1" y="821"/>
                    <a:pt x="1" y="1854"/>
                  </a:cubicBezTo>
                  <a:cubicBezTo>
                    <a:pt x="1" y="2857"/>
                    <a:pt x="852" y="3708"/>
                    <a:pt x="1855" y="3708"/>
                  </a:cubicBezTo>
                  <a:cubicBezTo>
                    <a:pt x="2888" y="3708"/>
                    <a:pt x="3709" y="2857"/>
                    <a:pt x="3709" y="1854"/>
                  </a:cubicBezTo>
                  <a:cubicBezTo>
                    <a:pt x="3709" y="821"/>
                    <a:pt x="2888" y="0"/>
                    <a:pt x="1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3"/>
            <p:cNvSpPr/>
            <p:nvPr/>
          </p:nvSpPr>
          <p:spPr>
            <a:xfrm rot="-3363626" flipH="1">
              <a:off x="7513163" y="1872652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3"/>
            <p:cNvSpPr/>
            <p:nvPr/>
          </p:nvSpPr>
          <p:spPr>
            <a:xfrm rot="10800000">
              <a:off x="6033332" y="2075013"/>
              <a:ext cx="157325" cy="152000"/>
            </a:xfrm>
            <a:custGeom>
              <a:avLst/>
              <a:gdLst/>
              <a:ahLst/>
              <a:cxnLst/>
              <a:rect l="l" t="t" r="r" b="b"/>
              <a:pathLst>
                <a:path w="6293" h="6080" extrusionOk="0">
                  <a:moveTo>
                    <a:pt x="3222" y="1"/>
                  </a:moveTo>
                  <a:lnTo>
                    <a:pt x="2189" y="1946"/>
                  </a:lnTo>
                  <a:lnTo>
                    <a:pt x="0" y="2189"/>
                  </a:lnTo>
                  <a:lnTo>
                    <a:pt x="1520" y="3770"/>
                  </a:lnTo>
                  <a:lnTo>
                    <a:pt x="1064" y="5928"/>
                  </a:lnTo>
                  <a:lnTo>
                    <a:pt x="3040" y="4986"/>
                  </a:lnTo>
                  <a:lnTo>
                    <a:pt x="4955" y="6080"/>
                  </a:lnTo>
                  <a:lnTo>
                    <a:pt x="4651" y="3891"/>
                  </a:lnTo>
                  <a:lnTo>
                    <a:pt x="6292" y="2402"/>
                  </a:lnTo>
                  <a:lnTo>
                    <a:pt x="4134" y="2007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3"/>
            <p:cNvSpPr/>
            <p:nvPr/>
          </p:nvSpPr>
          <p:spPr>
            <a:xfrm rot="10800000">
              <a:off x="3316307" y="1219200"/>
              <a:ext cx="131500" cy="71450"/>
            </a:xfrm>
            <a:custGeom>
              <a:avLst/>
              <a:gdLst/>
              <a:ahLst/>
              <a:cxnLst/>
              <a:rect l="l" t="t" r="r" b="b"/>
              <a:pathLst>
                <a:path w="5260" h="2858" extrusionOk="0">
                  <a:moveTo>
                    <a:pt x="426" y="0"/>
                  </a:moveTo>
                  <a:lnTo>
                    <a:pt x="1" y="1551"/>
                  </a:lnTo>
                  <a:lnTo>
                    <a:pt x="4834" y="2858"/>
                  </a:lnTo>
                  <a:lnTo>
                    <a:pt x="5259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3"/>
            <p:cNvSpPr/>
            <p:nvPr/>
          </p:nvSpPr>
          <p:spPr>
            <a:xfrm rot="10800000">
              <a:off x="2137244" y="765063"/>
              <a:ext cx="130750" cy="126925"/>
            </a:xfrm>
            <a:custGeom>
              <a:avLst/>
              <a:gdLst/>
              <a:ahLst/>
              <a:cxnLst/>
              <a:rect l="l" t="t" r="r" b="b"/>
              <a:pathLst>
                <a:path w="5230" h="5077" extrusionOk="0">
                  <a:moveTo>
                    <a:pt x="711" y="1"/>
                  </a:moveTo>
                  <a:cubicBezTo>
                    <a:pt x="548" y="1"/>
                    <a:pt x="381" y="62"/>
                    <a:pt x="244" y="183"/>
                  </a:cubicBezTo>
                  <a:cubicBezTo>
                    <a:pt x="1" y="426"/>
                    <a:pt x="1" y="821"/>
                    <a:pt x="244" y="1065"/>
                  </a:cubicBezTo>
                  <a:lnTo>
                    <a:pt x="1734" y="2554"/>
                  </a:lnTo>
                  <a:lnTo>
                    <a:pt x="244" y="4013"/>
                  </a:lnTo>
                  <a:cubicBezTo>
                    <a:pt x="1" y="4256"/>
                    <a:pt x="1" y="4651"/>
                    <a:pt x="244" y="4894"/>
                  </a:cubicBezTo>
                  <a:cubicBezTo>
                    <a:pt x="381" y="5016"/>
                    <a:pt x="548" y="5077"/>
                    <a:pt x="711" y="5077"/>
                  </a:cubicBezTo>
                  <a:cubicBezTo>
                    <a:pt x="875" y="5077"/>
                    <a:pt x="1034" y="5016"/>
                    <a:pt x="1156" y="4894"/>
                  </a:cubicBezTo>
                  <a:lnTo>
                    <a:pt x="2615" y="3435"/>
                  </a:lnTo>
                  <a:lnTo>
                    <a:pt x="4074" y="4894"/>
                  </a:lnTo>
                  <a:cubicBezTo>
                    <a:pt x="4196" y="5016"/>
                    <a:pt x="4355" y="5077"/>
                    <a:pt x="4519" y="5077"/>
                  </a:cubicBezTo>
                  <a:cubicBezTo>
                    <a:pt x="4682" y="5077"/>
                    <a:pt x="4849" y="5016"/>
                    <a:pt x="4986" y="4894"/>
                  </a:cubicBezTo>
                  <a:cubicBezTo>
                    <a:pt x="5199" y="4651"/>
                    <a:pt x="5199" y="4256"/>
                    <a:pt x="4986" y="4013"/>
                  </a:cubicBezTo>
                  <a:lnTo>
                    <a:pt x="3496" y="2554"/>
                  </a:lnTo>
                  <a:lnTo>
                    <a:pt x="4986" y="1065"/>
                  </a:lnTo>
                  <a:cubicBezTo>
                    <a:pt x="5229" y="821"/>
                    <a:pt x="5229" y="426"/>
                    <a:pt x="4986" y="183"/>
                  </a:cubicBezTo>
                  <a:cubicBezTo>
                    <a:pt x="4849" y="62"/>
                    <a:pt x="4682" y="1"/>
                    <a:pt x="4519" y="1"/>
                  </a:cubicBezTo>
                  <a:cubicBezTo>
                    <a:pt x="4355" y="1"/>
                    <a:pt x="4196" y="62"/>
                    <a:pt x="4074" y="183"/>
                  </a:cubicBezTo>
                  <a:lnTo>
                    <a:pt x="2615" y="1642"/>
                  </a:lnTo>
                  <a:lnTo>
                    <a:pt x="1156" y="183"/>
                  </a:lnTo>
                  <a:cubicBezTo>
                    <a:pt x="1034" y="62"/>
                    <a:pt x="875" y="1"/>
                    <a:pt x="7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3"/>
            <p:cNvSpPr/>
            <p:nvPr/>
          </p:nvSpPr>
          <p:spPr>
            <a:xfrm rot="3363626">
              <a:off x="2248163" y="2090840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4" name="Google Shape;1844;p73"/>
          <p:cNvSpPr/>
          <p:nvPr/>
        </p:nvSpPr>
        <p:spPr>
          <a:xfrm>
            <a:off x="3935550" y="1120075"/>
            <a:ext cx="1272900" cy="127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73"/>
          <p:cNvSpPr txBox="1">
            <a:spLocks noGrp="1"/>
          </p:cNvSpPr>
          <p:nvPr>
            <p:ph type="title"/>
          </p:nvPr>
        </p:nvSpPr>
        <p:spPr>
          <a:xfrm>
            <a:off x="2817900" y="2567700"/>
            <a:ext cx="3508200" cy="6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46" name="Google Shape;1846;p73"/>
          <p:cNvSpPr txBox="1">
            <a:spLocks noGrp="1"/>
          </p:cNvSpPr>
          <p:nvPr>
            <p:ph type="title" idx="2"/>
          </p:nvPr>
        </p:nvSpPr>
        <p:spPr>
          <a:xfrm>
            <a:off x="4058550" y="1350772"/>
            <a:ext cx="10269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7" name="Google Shape;1847;p73"/>
          <p:cNvSpPr txBox="1">
            <a:spLocks noGrp="1"/>
          </p:cNvSpPr>
          <p:nvPr>
            <p:ph type="subTitle" idx="1"/>
          </p:nvPr>
        </p:nvSpPr>
        <p:spPr>
          <a:xfrm>
            <a:off x="2817900" y="3382925"/>
            <a:ext cx="3508200" cy="6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in case you need it</a:t>
            </a:r>
            <a:endParaRPr/>
          </a:p>
        </p:txBody>
      </p:sp>
      <p:grpSp>
        <p:nvGrpSpPr>
          <p:cNvPr id="1848" name="Google Shape;1848;p73"/>
          <p:cNvGrpSpPr/>
          <p:nvPr/>
        </p:nvGrpSpPr>
        <p:grpSpPr>
          <a:xfrm>
            <a:off x="1422809" y="2571861"/>
            <a:ext cx="925552" cy="1451716"/>
            <a:chOff x="4934525" y="3654200"/>
            <a:chExt cx="813100" cy="1275225"/>
          </a:xfrm>
        </p:grpSpPr>
        <p:sp>
          <p:nvSpPr>
            <p:cNvPr id="1849" name="Google Shape;1849;p73"/>
            <p:cNvSpPr/>
            <p:nvPr/>
          </p:nvSpPr>
          <p:spPr>
            <a:xfrm>
              <a:off x="5092975" y="4548700"/>
              <a:ext cx="237700" cy="380725"/>
            </a:xfrm>
            <a:custGeom>
              <a:avLst/>
              <a:gdLst/>
              <a:ahLst/>
              <a:cxnLst/>
              <a:rect l="l" t="t" r="r" b="b"/>
              <a:pathLst>
                <a:path w="9508" h="15229" extrusionOk="0">
                  <a:moveTo>
                    <a:pt x="6038" y="0"/>
                  </a:moveTo>
                  <a:cubicBezTo>
                    <a:pt x="6038" y="0"/>
                    <a:pt x="3603" y="3403"/>
                    <a:pt x="4537" y="9240"/>
                  </a:cubicBezTo>
                  <a:cubicBezTo>
                    <a:pt x="4670" y="10041"/>
                    <a:pt x="4871" y="10908"/>
                    <a:pt x="5137" y="11809"/>
                  </a:cubicBezTo>
                  <a:cubicBezTo>
                    <a:pt x="734" y="12109"/>
                    <a:pt x="0" y="14244"/>
                    <a:pt x="1368" y="14911"/>
                  </a:cubicBezTo>
                  <a:cubicBezTo>
                    <a:pt x="1828" y="15149"/>
                    <a:pt x="2854" y="15229"/>
                    <a:pt x="4009" y="15229"/>
                  </a:cubicBezTo>
                  <a:cubicBezTo>
                    <a:pt x="5281" y="15229"/>
                    <a:pt x="6709" y="15132"/>
                    <a:pt x="7706" y="15045"/>
                  </a:cubicBezTo>
                  <a:cubicBezTo>
                    <a:pt x="8340" y="14978"/>
                    <a:pt x="8773" y="14377"/>
                    <a:pt x="8607" y="13744"/>
                  </a:cubicBezTo>
                  <a:cubicBezTo>
                    <a:pt x="8340" y="12710"/>
                    <a:pt x="7973" y="11075"/>
                    <a:pt x="7739" y="9240"/>
                  </a:cubicBezTo>
                  <a:cubicBezTo>
                    <a:pt x="7372" y="6071"/>
                    <a:pt x="7506" y="2269"/>
                    <a:pt x="9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3"/>
            <p:cNvSpPr/>
            <p:nvPr/>
          </p:nvSpPr>
          <p:spPr>
            <a:xfrm>
              <a:off x="5338150" y="4548700"/>
              <a:ext cx="237700" cy="380725"/>
            </a:xfrm>
            <a:custGeom>
              <a:avLst/>
              <a:gdLst/>
              <a:ahLst/>
              <a:cxnLst/>
              <a:rect l="l" t="t" r="r" b="b"/>
              <a:pathLst>
                <a:path w="9508" h="15229" extrusionOk="0">
                  <a:moveTo>
                    <a:pt x="0" y="0"/>
                  </a:moveTo>
                  <a:cubicBezTo>
                    <a:pt x="2002" y="2269"/>
                    <a:pt x="2102" y="6071"/>
                    <a:pt x="1735" y="9240"/>
                  </a:cubicBezTo>
                  <a:cubicBezTo>
                    <a:pt x="1535" y="11075"/>
                    <a:pt x="1168" y="12710"/>
                    <a:pt x="868" y="13744"/>
                  </a:cubicBezTo>
                  <a:cubicBezTo>
                    <a:pt x="701" y="14377"/>
                    <a:pt x="1168" y="14978"/>
                    <a:pt x="1802" y="15045"/>
                  </a:cubicBezTo>
                  <a:cubicBezTo>
                    <a:pt x="2799" y="15132"/>
                    <a:pt x="4227" y="15229"/>
                    <a:pt x="5499" y="15229"/>
                  </a:cubicBezTo>
                  <a:cubicBezTo>
                    <a:pt x="6653" y="15229"/>
                    <a:pt x="7680" y="15149"/>
                    <a:pt x="8140" y="14911"/>
                  </a:cubicBezTo>
                  <a:cubicBezTo>
                    <a:pt x="9507" y="14244"/>
                    <a:pt x="8773" y="12109"/>
                    <a:pt x="4370" y="11809"/>
                  </a:cubicBezTo>
                  <a:cubicBezTo>
                    <a:pt x="4637" y="10908"/>
                    <a:pt x="4837" y="10041"/>
                    <a:pt x="4971" y="9240"/>
                  </a:cubicBezTo>
                  <a:cubicBezTo>
                    <a:pt x="5871" y="3403"/>
                    <a:pt x="3470" y="0"/>
                    <a:pt x="3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3"/>
            <p:cNvSpPr/>
            <p:nvPr/>
          </p:nvSpPr>
          <p:spPr>
            <a:xfrm>
              <a:off x="4947025" y="3771575"/>
              <a:ext cx="160975" cy="191725"/>
            </a:xfrm>
            <a:custGeom>
              <a:avLst/>
              <a:gdLst/>
              <a:ahLst/>
              <a:cxnLst/>
              <a:rect l="l" t="t" r="r" b="b"/>
              <a:pathLst>
                <a:path w="6439" h="7669" extrusionOk="0">
                  <a:moveTo>
                    <a:pt x="938" y="1"/>
                  </a:moveTo>
                  <a:cubicBezTo>
                    <a:pt x="762" y="1"/>
                    <a:pt x="584" y="54"/>
                    <a:pt x="435" y="163"/>
                  </a:cubicBezTo>
                  <a:cubicBezTo>
                    <a:pt x="68" y="464"/>
                    <a:pt x="1" y="964"/>
                    <a:pt x="301" y="1331"/>
                  </a:cubicBezTo>
                  <a:lnTo>
                    <a:pt x="4838" y="7335"/>
                  </a:lnTo>
                  <a:cubicBezTo>
                    <a:pt x="5005" y="7569"/>
                    <a:pt x="5238" y="7669"/>
                    <a:pt x="5505" y="7669"/>
                  </a:cubicBezTo>
                  <a:cubicBezTo>
                    <a:pt x="5672" y="7669"/>
                    <a:pt x="5838" y="7602"/>
                    <a:pt x="6005" y="7502"/>
                  </a:cubicBezTo>
                  <a:cubicBezTo>
                    <a:pt x="6372" y="7235"/>
                    <a:pt x="6439" y="6701"/>
                    <a:pt x="6139" y="6334"/>
                  </a:cubicBezTo>
                  <a:lnTo>
                    <a:pt x="1602" y="330"/>
                  </a:lnTo>
                  <a:cubicBezTo>
                    <a:pt x="1444" y="113"/>
                    <a:pt x="1193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3"/>
            <p:cNvSpPr/>
            <p:nvPr/>
          </p:nvSpPr>
          <p:spPr>
            <a:xfrm>
              <a:off x="5166350" y="3664625"/>
              <a:ext cx="110950" cy="223625"/>
            </a:xfrm>
            <a:custGeom>
              <a:avLst/>
              <a:gdLst/>
              <a:ahLst/>
              <a:cxnLst/>
              <a:rect l="l" t="t" r="r" b="b"/>
              <a:pathLst>
                <a:path w="4438" h="8945" extrusionOk="0">
                  <a:moveTo>
                    <a:pt x="920" y="1"/>
                  </a:moveTo>
                  <a:cubicBezTo>
                    <a:pt x="835" y="1"/>
                    <a:pt x="750" y="13"/>
                    <a:pt x="668" y="38"/>
                  </a:cubicBezTo>
                  <a:cubicBezTo>
                    <a:pt x="234" y="205"/>
                    <a:pt x="1" y="672"/>
                    <a:pt x="168" y="1106"/>
                  </a:cubicBezTo>
                  <a:lnTo>
                    <a:pt x="2736" y="8377"/>
                  </a:lnTo>
                  <a:cubicBezTo>
                    <a:pt x="2836" y="8744"/>
                    <a:pt x="3170" y="8945"/>
                    <a:pt x="3503" y="8945"/>
                  </a:cubicBezTo>
                  <a:cubicBezTo>
                    <a:pt x="3603" y="8945"/>
                    <a:pt x="3704" y="8945"/>
                    <a:pt x="3770" y="8911"/>
                  </a:cubicBezTo>
                  <a:cubicBezTo>
                    <a:pt x="4237" y="8744"/>
                    <a:pt x="4437" y="8277"/>
                    <a:pt x="4304" y="7844"/>
                  </a:cubicBezTo>
                  <a:lnTo>
                    <a:pt x="1735" y="572"/>
                  </a:lnTo>
                  <a:cubicBezTo>
                    <a:pt x="1627" y="221"/>
                    <a:pt x="1279" y="1"/>
                    <a:pt x="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3"/>
            <p:cNvSpPr/>
            <p:nvPr/>
          </p:nvSpPr>
          <p:spPr>
            <a:xfrm>
              <a:off x="5399025" y="3654200"/>
              <a:ext cx="89250" cy="224050"/>
            </a:xfrm>
            <a:custGeom>
              <a:avLst/>
              <a:gdLst/>
              <a:ahLst/>
              <a:cxnLst/>
              <a:rect l="l" t="t" r="r" b="b"/>
              <a:pathLst>
                <a:path w="3570" h="8962" extrusionOk="0">
                  <a:moveTo>
                    <a:pt x="2675" y="1"/>
                  </a:moveTo>
                  <a:cubicBezTo>
                    <a:pt x="2286" y="1"/>
                    <a:pt x="1950" y="254"/>
                    <a:pt x="1835" y="655"/>
                  </a:cubicBezTo>
                  <a:lnTo>
                    <a:pt x="134" y="7927"/>
                  </a:lnTo>
                  <a:cubicBezTo>
                    <a:pt x="1" y="8361"/>
                    <a:pt x="301" y="8828"/>
                    <a:pt x="734" y="8928"/>
                  </a:cubicBezTo>
                  <a:cubicBezTo>
                    <a:pt x="801" y="8928"/>
                    <a:pt x="868" y="8961"/>
                    <a:pt x="935" y="8961"/>
                  </a:cubicBezTo>
                  <a:cubicBezTo>
                    <a:pt x="1301" y="8961"/>
                    <a:pt x="1635" y="8694"/>
                    <a:pt x="1735" y="8327"/>
                  </a:cubicBezTo>
                  <a:lnTo>
                    <a:pt x="3470" y="1022"/>
                  </a:lnTo>
                  <a:cubicBezTo>
                    <a:pt x="3570" y="589"/>
                    <a:pt x="3303" y="122"/>
                    <a:pt x="2869" y="22"/>
                  </a:cubicBezTo>
                  <a:cubicBezTo>
                    <a:pt x="2803" y="7"/>
                    <a:pt x="2738" y="1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3"/>
            <p:cNvSpPr/>
            <p:nvPr/>
          </p:nvSpPr>
          <p:spPr>
            <a:xfrm>
              <a:off x="5542450" y="3744350"/>
              <a:ext cx="163475" cy="203950"/>
            </a:xfrm>
            <a:custGeom>
              <a:avLst/>
              <a:gdLst/>
              <a:ahLst/>
              <a:cxnLst/>
              <a:rect l="l" t="t" r="r" b="b"/>
              <a:pathLst>
                <a:path w="6539" h="8158" extrusionOk="0">
                  <a:moveTo>
                    <a:pt x="5586" y="1"/>
                  </a:moveTo>
                  <a:cubicBezTo>
                    <a:pt x="5322" y="1"/>
                    <a:pt x="5069" y="126"/>
                    <a:pt x="4904" y="352"/>
                  </a:cubicBezTo>
                  <a:lnTo>
                    <a:pt x="268" y="6856"/>
                  </a:lnTo>
                  <a:cubicBezTo>
                    <a:pt x="1" y="7223"/>
                    <a:pt x="101" y="7724"/>
                    <a:pt x="468" y="7990"/>
                  </a:cubicBezTo>
                  <a:cubicBezTo>
                    <a:pt x="635" y="8124"/>
                    <a:pt x="802" y="8157"/>
                    <a:pt x="968" y="8157"/>
                  </a:cubicBezTo>
                  <a:cubicBezTo>
                    <a:pt x="1235" y="8157"/>
                    <a:pt x="1469" y="8024"/>
                    <a:pt x="1635" y="7824"/>
                  </a:cubicBezTo>
                  <a:lnTo>
                    <a:pt x="6272" y="1319"/>
                  </a:lnTo>
                  <a:cubicBezTo>
                    <a:pt x="6539" y="952"/>
                    <a:pt x="6439" y="418"/>
                    <a:pt x="6072" y="152"/>
                  </a:cubicBezTo>
                  <a:cubicBezTo>
                    <a:pt x="5918" y="49"/>
                    <a:pt x="5750" y="1"/>
                    <a:pt x="5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3"/>
            <p:cNvSpPr/>
            <p:nvPr/>
          </p:nvSpPr>
          <p:spPr>
            <a:xfrm>
              <a:off x="4934525" y="3792325"/>
              <a:ext cx="813100" cy="813100"/>
            </a:xfrm>
            <a:custGeom>
              <a:avLst/>
              <a:gdLst/>
              <a:ahLst/>
              <a:cxnLst/>
              <a:rect l="l" t="t" r="r" b="b"/>
              <a:pathLst>
                <a:path w="32524" h="32524" extrusionOk="0">
                  <a:moveTo>
                    <a:pt x="16246" y="0"/>
                  </a:moveTo>
                  <a:cubicBezTo>
                    <a:pt x="7272" y="0"/>
                    <a:pt x="1" y="7306"/>
                    <a:pt x="1" y="16279"/>
                  </a:cubicBezTo>
                  <a:cubicBezTo>
                    <a:pt x="1" y="25252"/>
                    <a:pt x="7272" y="32524"/>
                    <a:pt x="16246" y="32524"/>
                  </a:cubicBezTo>
                  <a:cubicBezTo>
                    <a:pt x="25252" y="32524"/>
                    <a:pt x="32524" y="25252"/>
                    <a:pt x="32524" y="16279"/>
                  </a:cubicBezTo>
                  <a:cubicBezTo>
                    <a:pt x="32524" y="7306"/>
                    <a:pt x="25252" y="0"/>
                    <a:pt x="16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3"/>
            <p:cNvSpPr/>
            <p:nvPr/>
          </p:nvSpPr>
          <p:spPr>
            <a:xfrm>
              <a:off x="5084625" y="3942425"/>
              <a:ext cx="512900" cy="513725"/>
            </a:xfrm>
            <a:custGeom>
              <a:avLst/>
              <a:gdLst/>
              <a:ahLst/>
              <a:cxnLst/>
              <a:rect l="l" t="t" r="r" b="b"/>
              <a:pathLst>
                <a:path w="20516" h="20549" extrusionOk="0">
                  <a:moveTo>
                    <a:pt x="10242" y="1"/>
                  </a:moveTo>
                  <a:cubicBezTo>
                    <a:pt x="4571" y="1"/>
                    <a:pt x="1" y="4604"/>
                    <a:pt x="1" y="10275"/>
                  </a:cubicBezTo>
                  <a:cubicBezTo>
                    <a:pt x="1" y="15945"/>
                    <a:pt x="4571" y="20549"/>
                    <a:pt x="10242" y="20549"/>
                  </a:cubicBezTo>
                  <a:cubicBezTo>
                    <a:pt x="15912" y="20549"/>
                    <a:pt x="20516" y="15945"/>
                    <a:pt x="20516" y="10275"/>
                  </a:cubicBezTo>
                  <a:cubicBezTo>
                    <a:pt x="20516" y="4604"/>
                    <a:pt x="15912" y="1"/>
                    <a:pt x="10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3"/>
            <p:cNvSpPr/>
            <p:nvPr/>
          </p:nvSpPr>
          <p:spPr>
            <a:xfrm>
              <a:off x="5213050" y="4070850"/>
              <a:ext cx="256050" cy="256050"/>
            </a:xfrm>
            <a:custGeom>
              <a:avLst/>
              <a:gdLst/>
              <a:ahLst/>
              <a:cxnLst/>
              <a:rect l="l" t="t" r="r" b="b"/>
              <a:pathLst>
                <a:path w="10242" h="10242" extrusionOk="0">
                  <a:moveTo>
                    <a:pt x="5105" y="1"/>
                  </a:moveTo>
                  <a:cubicBezTo>
                    <a:pt x="2303" y="1"/>
                    <a:pt x="1" y="2302"/>
                    <a:pt x="1" y="5138"/>
                  </a:cubicBezTo>
                  <a:cubicBezTo>
                    <a:pt x="1" y="7973"/>
                    <a:pt x="2303" y="10241"/>
                    <a:pt x="5105" y="10241"/>
                  </a:cubicBezTo>
                  <a:cubicBezTo>
                    <a:pt x="7940" y="10241"/>
                    <a:pt x="10242" y="7973"/>
                    <a:pt x="10242" y="5138"/>
                  </a:cubicBezTo>
                  <a:cubicBezTo>
                    <a:pt x="10242" y="2302"/>
                    <a:pt x="7940" y="1"/>
                    <a:pt x="5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3"/>
            <p:cNvSpPr/>
            <p:nvPr/>
          </p:nvSpPr>
          <p:spPr>
            <a:xfrm>
              <a:off x="5084625" y="3964950"/>
              <a:ext cx="105950" cy="105925"/>
            </a:xfrm>
            <a:custGeom>
              <a:avLst/>
              <a:gdLst/>
              <a:ahLst/>
              <a:cxnLst/>
              <a:rect l="l" t="t" r="r" b="b"/>
              <a:pathLst>
                <a:path w="4238" h="4237" extrusionOk="0">
                  <a:moveTo>
                    <a:pt x="2102" y="0"/>
                  </a:moveTo>
                  <a:cubicBezTo>
                    <a:pt x="935" y="0"/>
                    <a:pt x="1" y="968"/>
                    <a:pt x="1" y="2135"/>
                  </a:cubicBezTo>
                  <a:cubicBezTo>
                    <a:pt x="1" y="3303"/>
                    <a:pt x="935" y="4237"/>
                    <a:pt x="2102" y="4237"/>
                  </a:cubicBezTo>
                  <a:cubicBezTo>
                    <a:pt x="3270" y="4237"/>
                    <a:pt x="4237" y="3303"/>
                    <a:pt x="4237" y="2135"/>
                  </a:cubicBezTo>
                  <a:cubicBezTo>
                    <a:pt x="4237" y="968"/>
                    <a:pt x="3270" y="0"/>
                    <a:pt x="2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3"/>
            <p:cNvSpPr/>
            <p:nvPr/>
          </p:nvSpPr>
          <p:spPr>
            <a:xfrm>
              <a:off x="5390675" y="4229175"/>
              <a:ext cx="222700" cy="202925"/>
            </a:xfrm>
            <a:custGeom>
              <a:avLst/>
              <a:gdLst/>
              <a:ahLst/>
              <a:cxnLst/>
              <a:rect l="l" t="t" r="r" b="b"/>
              <a:pathLst>
                <a:path w="8908" h="8117" extrusionOk="0">
                  <a:moveTo>
                    <a:pt x="4453" y="1"/>
                  </a:moveTo>
                  <a:cubicBezTo>
                    <a:pt x="2621" y="1"/>
                    <a:pt x="959" y="1247"/>
                    <a:pt x="501" y="3108"/>
                  </a:cubicBezTo>
                  <a:cubicBezTo>
                    <a:pt x="1" y="5309"/>
                    <a:pt x="1335" y="7478"/>
                    <a:pt x="3537" y="8011"/>
                  </a:cubicBezTo>
                  <a:cubicBezTo>
                    <a:pt x="3844" y="8082"/>
                    <a:pt x="4151" y="8116"/>
                    <a:pt x="4454" y="8116"/>
                  </a:cubicBezTo>
                  <a:cubicBezTo>
                    <a:pt x="6287" y="8116"/>
                    <a:pt x="7949" y="6866"/>
                    <a:pt x="8407" y="4976"/>
                  </a:cubicBezTo>
                  <a:cubicBezTo>
                    <a:pt x="8907" y="2808"/>
                    <a:pt x="7573" y="639"/>
                    <a:pt x="5371" y="106"/>
                  </a:cubicBezTo>
                  <a:cubicBezTo>
                    <a:pt x="5064" y="35"/>
                    <a:pt x="4756" y="1"/>
                    <a:pt x="4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3"/>
            <p:cNvSpPr/>
            <p:nvPr/>
          </p:nvSpPr>
          <p:spPr>
            <a:xfrm>
              <a:off x="5092975" y="4779700"/>
              <a:ext cx="219350" cy="149725"/>
            </a:xfrm>
            <a:custGeom>
              <a:avLst/>
              <a:gdLst/>
              <a:ahLst/>
              <a:cxnLst/>
              <a:rect l="l" t="t" r="r" b="b"/>
              <a:pathLst>
                <a:path w="8774" h="5989" extrusionOk="0">
                  <a:moveTo>
                    <a:pt x="4537" y="0"/>
                  </a:moveTo>
                  <a:cubicBezTo>
                    <a:pt x="4670" y="801"/>
                    <a:pt x="4871" y="1668"/>
                    <a:pt x="5137" y="2569"/>
                  </a:cubicBezTo>
                  <a:cubicBezTo>
                    <a:pt x="734" y="2869"/>
                    <a:pt x="0" y="5004"/>
                    <a:pt x="1368" y="5671"/>
                  </a:cubicBezTo>
                  <a:cubicBezTo>
                    <a:pt x="1828" y="5909"/>
                    <a:pt x="2854" y="5989"/>
                    <a:pt x="4009" y="5989"/>
                  </a:cubicBezTo>
                  <a:cubicBezTo>
                    <a:pt x="5281" y="5989"/>
                    <a:pt x="6709" y="5892"/>
                    <a:pt x="7706" y="5805"/>
                  </a:cubicBezTo>
                  <a:cubicBezTo>
                    <a:pt x="8340" y="5738"/>
                    <a:pt x="8773" y="5137"/>
                    <a:pt x="8607" y="4504"/>
                  </a:cubicBezTo>
                  <a:cubicBezTo>
                    <a:pt x="8340" y="3470"/>
                    <a:pt x="7973" y="1835"/>
                    <a:pt x="7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3"/>
            <p:cNvSpPr/>
            <p:nvPr/>
          </p:nvSpPr>
          <p:spPr>
            <a:xfrm>
              <a:off x="5355650" y="4779700"/>
              <a:ext cx="220200" cy="149725"/>
            </a:xfrm>
            <a:custGeom>
              <a:avLst/>
              <a:gdLst/>
              <a:ahLst/>
              <a:cxnLst/>
              <a:rect l="l" t="t" r="r" b="b"/>
              <a:pathLst>
                <a:path w="8808" h="5989" extrusionOk="0">
                  <a:moveTo>
                    <a:pt x="1035" y="0"/>
                  </a:moveTo>
                  <a:cubicBezTo>
                    <a:pt x="835" y="1835"/>
                    <a:pt x="468" y="3470"/>
                    <a:pt x="168" y="4504"/>
                  </a:cubicBezTo>
                  <a:cubicBezTo>
                    <a:pt x="1" y="5137"/>
                    <a:pt x="468" y="5738"/>
                    <a:pt x="1102" y="5805"/>
                  </a:cubicBezTo>
                  <a:cubicBezTo>
                    <a:pt x="2099" y="5892"/>
                    <a:pt x="3527" y="5989"/>
                    <a:pt x="4799" y="5989"/>
                  </a:cubicBezTo>
                  <a:cubicBezTo>
                    <a:pt x="5953" y="5989"/>
                    <a:pt x="6980" y="5909"/>
                    <a:pt x="7440" y="5671"/>
                  </a:cubicBezTo>
                  <a:cubicBezTo>
                    <a:pt x="8807" y="5004"/>
                    <a:pt x="8073" y="2869"/>
                    <a:pt x="3670" y="2569"/>
                  </a:cubicBezTo>
                  <a:cubicBezTo>
                    <a:pt x="3937" y="1668"/>
                    <a:pt x="4137" y="801"/>
                    <a:pt x="4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3"/>
            <p:cNvSpPr/>
            <p:nvPr/>
          </p:nvSpPr>
          <p:spPr>
            <a:xfrm>
              <a:off x="5190550" y="4759675"/>
              <a:ext cx="119275" cy="39225"/>
            </a:xfrm>
            <a:custGeom>
              <a:avLst/>
              <a:gdLst/>
              <a:ahLst/>
              <a:cxnLst/>
              <a:rect l="l" t="t" r="r" b="b"/>
              <a:pathLst>
                <a:path w="4771" h="1569" extrusionOk="0">
                  <a:moveTo>
                    <a:pt x="767" y="1"/>
                  </a:moveTo>
                  <a:cubicBezTo>
                    <a:pt x="334" y="1"/>
                    <a:pt x="0" y="368"/>
                    <a:pt x="0" y="801"/>
                  </a:cubicBezTo>
                  <a:cubicBezTo>
                    <a:pt x="0" y="1235"/>
                    <a:pt x="334" y="1569"/>
                    <a:pt x="767" y="1569"/>
                  </a:cubicBezTo>
                  <a:lnTo>
                    <a:pt x="3970" y="1569"/>
                  </a:lnTo>
                  <a:cubicBezTo>
                    <a:pt x="4403" y="1569"/>
                    <a:pt x="4737" y="1235"/>
                    <a:pt x="4770" y="801"/>
                  </a:cubicBezTo>
                  <a:cubicBezTo>
                    <a:pt x="4770" y="368"/>
                    <a:pt x="4403" y="1"/>
                    <a:pt x="3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3"/>
            <p:cNvSpPr/>
            <p:nvPr/>
          </p:nvSpPr>
          <p:spPr>
            <a:xfrm>
              <a:off x="5362325" y="4759675"/>
              <a:ext cx="119275" cy="39225"/>
            </a:xfrm>
            <a:custGeom>
              <a:avLst/>
              <a:gdLst/>
              <a:ahLst/>
              <a:cxnLst/>
              <a:rect l="l" t="t" r="r" b="b"/>
              <a:pathLst>
                <a:path w="4771" h="1569" extrusionOk="0">
                  <a:moveTo>
                    <a:pt x="801" y="1"/>
                  </a:moveTo>
                  <a:cubicBezTo>
                    <a:pt x="368" y="1"/>
                    <a:pt x="1" y="368"/>
                    <a:pt x="1" y="801"/>
                  </a:cubicBezTo>
                  <a:cubicBezTo>
                    <a:pt x="1" y="1235"/>
                    <a:pt x="368" y="1569"/>
                    <a:pt x="801" y="1569"/>
                  </a:cubicBezTo>
                  <a:lnTo>
                    <a:pt x="4004" y="1569"/>
                  </a:lnTo>
                  <a:cubicBezTo>
                    <a:pt x="4437" y="1569"/>
                    <a:pt x="4771" y="1235"/>
                    <a:pt x="4771" y="801"/>
                  </a:cubicBezTo>
                  <a:cubicBezTo>
                    <a:pt x="4771" y="368"/>
                    <a:pt x="4437" y="1"/>
                    <a:pt x="40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A9A9014-AD8A-0020-9B7B-A173BFC21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97832" y="279384"/>
            <a:ext cx="2213649" cy="6710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p112"/>
          <p:cNvSpPr/>
          <p:nvPr/>
        </p:nvSpPr>
        <p:spPr>
          <a:xfrm>
            <a:off x="4572000" y="378950"/>
            <a:ext cx="1673700" cy="167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1" name="Google Shape;3681;p112"/>
          <p:cNvSpPr txBox="1">
            <a:spLocks noGrp="1"/>
          </p:cNvSpPr>
          <p:nvPr>
            <p:ph type="title"/>
          </p:nvPr>
        </p:nvSpPr>
        <p:spPr>
          <a:xfrm>
            <a:off x="4572000" y="2253488"/>
            <a:ext cx="5749800" cy="14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</a:t>
            </a:r>
            <a:r>
              <a:rPr lang="en" dirty="0">
                <a:solidFill>
                  <a:schemeClr val="dk2"/>
                </a:solidFill>
              </a:rPr>
              <a:t>mary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82" name="Google Shape;3682;p112"/>
          <p:cNvSpPr txBox="1">
            <a:spLocks noGrp="1"/>
          </p:cNvSpPr>
          <p:nvPr>
            <p:ph type="title" idx="2"/>
          </p:nvPr>
        </p:nvSpPr>
        <p:spPr>
          <a:xfrm flipH="1">
            <a:off x="4656600" y="682400"/>
            <a:ext cx="15045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83" name="Google Shape;3683;p112"/>
          <p:cNvSpPr txBox="1">
            <a:spLocks noGrp="1"/>
          </p:cNvSpPr>
          <p:nvPr>
            <p:ph type="subTitle" idx="1"/>
          </p:nvPr>
        </p:nvSpPr>
        <p:spPr>
          <a:xfrm>
            <a:off x="4572000" y="3803813"/>
            <a:ext cx="3677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in case you need it</a:t>
            </a:r>
            <a:endParaRPr/>
          </a:p>
        </p:txBody>
      </p:sp>
      <p:sp>
        <p:nvSpPr>
          <p:cNvPr id="3684" name="Google Shape;3684;p112"/>
          <p:cNvSpPr/>
          <p:nvPr/>
        </p:nvSpPr>
        <p:spPr>
          <a:xfrm>
            <a:off x="1520200" y="1531350"/>
            <a:ext cx="240850" cy="217850"/>
          </a:xfrm>
          <a:custGeom>
            <a:avLst/>
            <a:gdLst/>
            <a:ahLst/>
            <a:cxnLst/>
            <a:rect l="l" t="t" r="r" b="b"/>
            <a:pathLst>
              <a:path w="9634" h="8714" extrusionOk="0">
                <a:moveTo>
                  <a:pt x="7261" y="1"/>
                </a:moveTo>
                <a:cubicBezTo>
                  <a:pt x="6310" y="1"/>
                  <a:pt x="5259" y="682"/>
                  <a:pt x="4589" y="2213"/>
                </a:cubicBezTo>
                <a:cubicBezTo>
                  <a:pt x="3840" y="1478"/>
                  <a:pt x="3037" y="1151"/>
                  <a:pt x="2341" y="1151"/>
                </a:cubicBezTo>
                <a:cubicBezTo>
                  <a:pt x="960" y="1151"/>
                  <a:pt x="1" y="2438"/>
                  <a:pt x="727" y="4384"/>
                </a:cubicBezTo>
                <a:cubicBezTo>
                  <a:pt x="1821" y="7310"/>
                  <a:pt x="6052" y="8713"/>
                  <a:pt x="6052" y="8713"/>
                </a:cubicBezTo>
                <a:cubicBezTo>
                  <a:pt x="6052" y="8713"/>
                  <a:pt x="9634" y="5298"/>
                  <a:pt x="9421" y="2425"/>
                </a:cubicBezTo>
                <a:cubicBezTo>
                  <a:pt x="9309" y="892"/>
                  <a:pt x="8350" y="1"/>
                  <a:pt x="72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5" name="Google Shape;3685;p112"/>
          <p:cNvGrpSpPr/>
          <p:nvPr/>
        </p:nvGrpSpPr>
        <p:grpSpPr>
          <a:xfrm>
            <a:off x="1820346" y="1590522"/>
            <a:ext cx="1504479" cy="1962456"/>
            <a:chOff x="4637175" y="3496475"/>
            <a:chExt cx="775025" cy="1010950"/>
          </a:xfrm>
        </p:grpSpPr>
        <p:sp>
          <p:nvSpPr>
            <p:cNvPr id="3686" name="Google Shape;3686;p112"/>
            <p:cNvSpPr/>
            <p:nvPr/>
          </p:nvSpPr>
          <p:spPr>
            <a:xfrm>
              <a:off x="4856500" y="4337100"/>
              <a:ext cx="137375" cy="68300"/>
            </a:xfrm>
            <a:custGeom>
              <a:avLst/>
              <a:gdLst/>
              <a:ahLst/>
              <a:cxnLst/>
              <a:rect l="l" t="t" r="r" b="b"/>
              <a:pathLst>
                <a:path w="5495" h="2732" extrusionOk="0">
                  <a:moveTo>
                    <a:pt x="3127" y="1"/>
                  </a:moveTo>
                  <a:cubicBezTo>
                    <a:pt x="2961" y="1"/>
                    <a:pt x="2791" y="9"/>
                    <a:pt x="2618" y="25"/>
                  </a:cubicBezTo>
                  <a:cubicBezTo>
                    <a:pt x="1140" y="167"/>
                    <a:pt x="1" y="882"/>
                    <a:pt x="72" y="1623"/>
                  </a:cubicBezTo>
                  <a:cubicBezTo>
                    <a:pt x="134" y="2277"/>
                    <a:pt x="1120" y="2732"/>
                    <a:pt x="2368" y="2732"/>
                  </a:cubicBezTo>
                  <a:cubicBezTo>
                    <a:pt x="2533" y="2732"/>
                    <a:pt x="2703" y="2724"/>
                    <a:pt x="2876" y="2707"/>
                  </a:cubicBezTo>
                  <a:cubicBezTo>
                    <a:pt x="4354" y="2565"/>
                    <a:pt x="5494" y="1850"/>
                    <a:pt x="5423" y="1109"/>
                  </a:cubicBezTo>
                  <a:cubicBezTo>
                    <a:pt x="5361" y="456"/>
                    <a:pt x="4374" y="1"/>
                    <a:pt x="3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12"/>
            <p:cNvSpPr/>
            <p:nvPr/>
          </p:nvSpPr>
          <p:spPr>
            <a:xfrm>
              <a:off x="4735825" y="4363675"/>
              <a:ext cx="262525" cy="143750"/>
            </a:xfrm>
            <a:custGeom>
              <a:avLst/>
              <a:gdLst/>
              <a:ahLst/>
              <a:cxnLst/>
              <a:rect l="l" t="t" r="r" b="b"/>
              <a:pathLst>
                <a:path w="10501" h="5750" extrusionOk="0">
                  <a:moveTo>
                    <a:pt x="9566" y="1"/>
                  </a:moveTo>
                  <a:lnTo>
                    <a:pt x="6551" y="1223"/>
                  </a:lnTo>
                  <a:cubicBezTo>
                    <a:pt x="5918" y="1730"/>
                    <a:pt x="5297" y="1841"/>
                    <a:pt x="4682" y="1841"/>
                  </a:cubicBezTo>
                  <a:cubicBezTo>
                    <a:pt x="4204" y="1841"/>
                    <a:pt x="3730" y="1774"/>
                    <a:pt x="3258" y="1774"/>
                  </a:cubicBezTo>
                  <a:cubicBezTo>
                    <a:pt x="3011" y="1774"/>
                    <a:pt x="2765" y="1792"/>
                    <a:pt x="2519" y="1848"/>
                  </a:cubicBezTo>
                  <a:cubicBezTo>
                    <a:pt x="0" y="2422"/>
                    <a:pt x="1096" y="5648"/>
                    <a:pt x="2685" y="5736"/>
                  </a:cubicBezTo>
                  <a:cubicBezTo>
                    <a:pt x="2856" y="5745"/>
                    <a:pt x="3026" y="5750"/>
                    <a:pt x="3196" y="5750"/>
                  </a:cubicBezTo>
                  <a:cubicBezTo>
                    <a:pt x="6919" y="5750"/>
                    <a:pt x="10501" y="3575"/>
                    <a:pt x="10359" y="2431"/>
                  </a:cubicBezTo>
                  <a:cubicBezTo>
                    <a:pt x="10212" y="1234"/>
                    <a:pt x="9566" y="1"/>
                    <a:pt x="9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12"/>
            <p:cNvSpPr/>
            <p:nvPr/>
          </p:nvSpPr>
          <p:spPr>
            <a:xfrm>
              <a:off x="4857550" y="3915900"/>
              <a:ext cx="101875" cy="458225"/>
            </a:xfrm>
            <a:custGeom>
              <a:avLst/>
              <a:gdLst/>
              <a:ahLst/>
              <a:cxnLst/>
              <a:rect l="l" t="t" r="r" b="b"/>
              <a:pathLst>
                <a:path w="4075" h="18329" extrusionOk="0">
                  <a:moveTo>
                    <a:pt x="1227" y="0"/>
                  </a:moveTo>
                  <a:cubicBezTo>
                    <a:pt x="555" y="0"/>
                    <a:pt x="8" y="545"/>
                    <a:pt x="6" y="1217"/>
                  </a:cubicBezTo>
                  <a:cubicBezTo>
                    <a:pt x="5" y="1288"/>
                    <a:pt x="1" y="2980"/>
                    <a:pt x="189" y="5820"/>
                  </a:cubicBezTo>
                  <a:cubicBezTo>
                    <a:pt x="362" y="8430"/>
                    <a:pt x="735" y="12542"/>
                    <a:pt x="1541" y="17311"/>
                  </a:cubicBezTo>
                  <a:cubicBezTo>
                    <a:pt x="1641" y="17897"/>
                    <a:pt x="2149" y="18328"/>
                    <a:pt x="2744" y="18329"/>
                  </a:cubicBezTo>
                  <a:lnTo>
                    <a:pt x="2745" y="18329"/>
                  </a:lnTo>
                  <a:cubicBezTo>
                    <a:pt x="3500" y="18329"/>
                    <a:pt x="4074" y="17649"/>
                    <a:pt x="3950" y="16903"/>
                  </a:cubicBezTo>
                  <a:cubicBezTo>
                    <a:pt x="3164" y="12250"/>
                    <a:pt x="2797" y="8235"/>
                    <a:pt x="2629" y="5689"/>
                  </a:cubicBezTo>
                  <a:cubicBezTo>
                    <a:pt x="2446" y="2935"/>
                    <a:pt x="2448" y="1255"/>
                    <a:pt x="2448" y="1226"/>
                  </a:cubicBezTo>
                  <a:cubicBezTo>
                    <a:pt x="2451" y="552"/>
                    <a:pt x="1906" y="3"/>
                    <a:pt x="1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12"/>
            <p:cNvSpPr/>
            <p:nvPr/>
          </p:nvSpPr>
          <p:spPr>
            <a:xfrm>
              <a:off x="5052475" y="4337100"/>
              <a:ext cx="137375" cy="68300"/>
            </a:xfrm>
            <a:custGeom>
              <a:avLst/>
              <a:gdLst/>
              <a:ahLst/>
              <a:cxnLst/>
              <a:rect l="l" t="t" r="r" b="b"/>
              <a:pathLst>
                <a:path w="5495" h="2732" extrusionOk="0">
                  <a:moveTo>
                    <a:pt x="2369" y="1"/>
                  </a:moveTo>
                  <a:cubicBezTo>
                    <a:pt x="1121" y="1"/>
                    <a:pt x="135" y="456"/>
                    <a:pt x="73" y="1109"/>
                  </a:cubicBezTo>
                  <a:cubicBezTo>
                    <a:pt x="1" y="1850"/>
                    <a:pt x="1141" y="2565"/>
                    <a:pt x="2619" y="2707"/>
                  </a:cubicBezTo>
                  <a:cubicBezTo>
                    <a:pt x="2792" y="2724"/>
                    <a:pt x="2962" y="2732"/>
                    <a:pt x="3128" y="2732"/>
                  </a:cubicBezTo>
                  <a:cubicBezTo>
                    <a:pt x="4375" y="2732"/>
                    <a:pt x="5361" y="2277"/>
                    <a:pt x="5423" y="1623"/>
                  </a:cubicBezTo>
                  <a:cubicBezTo>
                    <a:pt x="5494" y="882"/>
                    <a:pt x="4355" y="167"/>
                    <a:pt x="2877" y="25"/>
                  </a:cubicBezTo>
                  <a:cubicBezTo>
                    <a:pt x="2704" y="9"/>
                    <a:pt x="2534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12"/>
            <p:cNvSpPr/>
            <p:nvPr/>
          </p:nvSpPr>
          <p:spPr>
            <a:xfrm>
              <a:off x="5048025" y="4363675"/>
              <a:ext cx="262500" cy="143750"/>
            </a:xfrm>
            <a:custGeom>
              <a:avLst/>
              <a:gdLst/>
              <a:ahLst/>
              <a:cxnLst/>
              <a:rect l="l" t="t" r="r" b="b"/>
              <a:pathLst>
                <a:path w="10500" h="5750" extrusionOk="0">
                  <a:moveTo>
                    <a:pt x="935" y="1"/>
                  </a:moveTo>
                  <a:cubicBezTo>
                    <a:pt x="935" y="1"/>
                    <a:pt x="288" y="1234"/>
                    <a:pt x="141" y="2431"/>
                  </a:cubicBezTo>
                  <a:cubicBezTo>
                    <a:pt x="1" y="3575"/>
                    <a:pt x="3581" y="5750"/>
                    <a:pt x="7304" y="5750"/>
                  </a:cubicBezTo>
                  <a:cubicBezTo>
                    <a:pt x="7474" y="5750"/>
                    <a:pt x="7644" y="5745"/>
                    <a:pt x="7815" y="5736"/>
                  </a:cubicBezTo>
                  <a:cubicBezTo>
                    <a:pt x="9405" y="5648"/>
                    <a:pt x="10500" y="2422"/>
                    <a:pt x="7982" y="1848"/>
                  </a:cubicBezTo>
                  <a:cubicBezTo>
                    <a:pt x="7736" y="1792"/>
                    <a:pt x="7490" y="1774"/>
                    <a:pt x="7243" y="1774"/>
                  </a:cubicBezTo>
                  <a:cubicBezTo>
                    <a:pt x="6771" y="1774"/>
                    <a:pt x="6296" y="1841"/>
                    <a:pt x="5818" y="1841"/>
                  </a:cubicBezTo>
                  <a:cubicBezTo>
                    <a:pt x="5204" y="1841"/>
                    <a:pt x="4583" y="1730"/>
                    <a:pt x="3951" y="1223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12"/>
            <p:cNvSpPr/>
            <p:nvPr/>
          </p:nvSpPr>
          <p:spPr>
            <a:xfrm>
              <a:off x="5086950" y="3915925"/>
              <a:ext cx="101850" cy="458200"/>
            </a:xfrm>
            <a:custGeom>
              <a:avLst/>
              <a:gdLst/>
              <a:ahLst/>
              <a:cxnLst/>
              <a:rect l="l" t="t" r="r" b="b"/>
              <a:pathLst>
                <a:path w="4074" h="18328" extrusionOk="0">
                  <a:moveTo>
                    <a:pt x="2850" y="0"/>
                  </a:moveTo>
                  <a:cubicBezTo>
                    <a:pt x="2849" y="0"/>
                    <a:pt x="2849" y="0"/>
                    <a:pt x="2848" y="0"/>
                  </a:cubicBezTo>
                  <a:lnTo>
                    <a:pt x="2844" y="0"/>
                  </a:lnTo>
                  <a:cubicBezTo>
                    <a:pt x="2169" y="2"/>
                    <a:pt x="1625" y="550"/>
                    <a:pt x="1627" y="1225"/>
                  </a:cubicBezTo>
                  <a:cubicBezTo>
                    <a:pt x="1627" y="1242"/>
                    <a:pt x="1630" y="2924"/>
                    <a:pt x="1446" y="5688"/>
                  </a:cubicBezTo>
                  <a:cubicBezTo>
                    <a:pt x="1278" y="8234"/>
                    <a:pt x="912" y="12249"/>
                    <a:pt x="125" y="16902"/>
                  </a:cubicBezTo>
                  <a:cubicBezTo>
                    <a:pt x="1" y="17648"/>
                    <a:pt x="575" y="18328"/>
                    <a:pt x="1330" y="18328"/>
                  </a:cubicBezTo>
                  <a:cubicBezTo>
                    <a:pt x="1926" y="18327"/>
                    <a:pt x="2434" y="17897"/>
                    <a:pt x="2533" y="17310"/>
                  </a:cubicBezTo>
                  <a:cubicBezTo>
                    <a:pt x="3339" y="12541"/>
                    <a:pt x="3714" y="8429"/>
                    <a:pt x="3885" y="5819"/>
                  </a:cubicBezTo>
                  <a:cubicBezTo>
                    <a:pt x="4073" y="2979"/>
                    <a:pt x="4069" y="1287"/>
                    <a:pt x="4069" y="1216"/>
                  </a:cubicBezTo>
                  <a:cubicBezTo>
                    <a:pt x="4067" y="544"/>
                    <a:pt x="3521" y="0"/>
                    <a:pt x="2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12"/>
            <p:cNvSpPr/>
            <p:nvPr/>
          </p:nvSpPr>
          <p:spPr>
            <a:xfrm>
              <a:off x="4637175" y="3496475"/>
              <a:ext cx="775025" cy="780200"/>
            </a:xfrm>
            <a:custGeom>
              <a:avLst/>
              <a:gdLst/>
              <a:ahLst/>
              <a:cxnLst/>
              <a:rect l="l" t="t" r="r" b="b"/>
              <a:pathLst>
                <a:path w="31001" h="31208" extrusionOk="0">
                  <a:moveTo>
                    <a:pt x="16049" y="0"/>
                  </a:moveTo>
                  <a:cubicBezTo>
                    <a:pt x="14844" y="0"/>
                    <a:pt x="13636" y="139"/>
                    <a:pt x="12447" y="419"/>
                  </a:cubicBezTo>
                  <a:cubicBezTo>
                    <a:pt x="11391" y="670"/>
                    <a:pt x="10359" y="1027"/>
                    <a:pt x="9358" y="1481"/>
                  </a:cubicBezTo>
                  <a:cubicBezTo>
                    <a:pt x="8345" y="1939"/>
                    <a:pt x="7376" y="2488"/>
                    <a:pt x="6459" y="3118"/>
                  </a:cubicBezTo>
                  <a:cubicBezTo>
                    <a:pt x="5524" y="3758"/>
                    <a:pt x="4657" y="4494"/>
                    <a:pt x="3871" y="5312"/>
                  </a:cubicBezTo>
                  <a:cubicBezTo>
                    <a:pt x="3089" y="6128"/>
                    <a:pt x="2413" y="7038"/>
                    <a:pt x="1856" y="8022"/>
                  </a:cubicBezTo>
                  <a:cubicBezTo>
                    <a:pt x="1301" y="9007"/>
                    <a:pt x="864" y="10074"/>
                    <a:pt x="556" y="11223"/>
                  </a:cubicBezTo>
                  <a:cubicBezTo>
                    <a:pt x="185" y="12602"/>
                    <a:pt x="1" y="14097"/>
                    <a:pt x="44" y="15688"/>
                  </a:cubicBezTo>
                  <a:cubicBezTo>
                    <a:pt x="69" y="17292"/>
                    <a:pt x="322" y="18907"/>
                    <a:pt x="782" y="20500"/>
                  </a:cubicBezTo>
                  <a:cubicBezTo>
                    <a:pt x="1217" y="22085"/>
                    <a:pt x="1851" y="23583"/>
                    <a:pt x="2626" y="24888"/>
                  </a:cubicBezTo>
                  <a:cubicBezTo>
                    <a:pt x="3402" y="26192"/>
                    <a:pt x="4307" y="27297"/>
                    <a:pt x="5303" y="28178"/>
                  </a:cubicBezTo>
                  <a:cubicBezTo>
                    <a:pt x="6298" y="29061"/>
                    <a:pt x="7382" y="29730"/>
                    <a:pt x="8535" y="30200"/>
                  </a:cubicBezTo>
                  <a:cubicBezTo>
                    <a:pt x="9689" y="30669"/>
                    <a:pt x="10916" y="30965"/>
                    <a:pt x="12192" y="31104"/>
                  </a:cubicBezTo>
                  <a:cubicBezTo>
                    <a:pt x="12831" y="31173"/>
                    <a:pt x="13472" y="31207"/>
                    <a:pt x="14113" y="31207"/>
                  </a:cubicBezTo>
                  <a:cubicBezTo>
                    <a:pt x="14774" y="31207"/>
                    <a:pt x="15435" y="31171"/>
                    <a:pt x="16092" y="31098"/>
                  </a:cubicBezTo>
                  <a:cubicBezTo>
                    <a:pt x="17360" y="30959"/>
                    <a:pt x="18610" y="30688"/>
                    <a:pt x="19822" y="30290"/>
                  </a:cubicBezTo>
                  <a:cubicBezTo>
                    <a:pt x="20975" y="29911"/>
                    <a:pt x="22086" y="29411"/>
                    <a:pt x="23134" y="28799"/>
                  </a:cubicBezTo>
                  <a:cubicBezTo>
                    <a:pt x="24185" y="28182"/>
                    <a:pt x="25163" y="27446"/>
                    <a:pt x="26047" y="26607"/>
                  </a:cubicBezTo>
                  <a:cubicBezTo>
                    <a:pt x="26980" y="25699"/>
                    <a:pt x="27795" y="24677"/>
                    <a:pt x="28475" y="23568"/>
                  </a:cubicBezTo>
                  <a:cubicBezTo>
                    <a:pt x="29194" y="22366"/>
                    <a:pt x="29768" y="21084"/>
                    <a:pt x="30184" y="19747"/>
                  </a:cubicBezTo>
                  <a:cubicBezTo>
                    <a:pt x="30621" y="18329"/>
                    <a:pt x="30874" y="16862"/>
                    <a:pt x="30937" y="15381"/>
                  </a:cubicBezTo>
                  <a:cubicBezTo>
                    <a:pt x="31001" y="13847"/>
                    <a:pt x="30849" y="12336"/>
                    <a:pt x="30506" y="10915"/>
                  </a:cubicBezTo>
                  <a:cubicBezTo>
                    <a:pt x="30162" y="9493"/>
                    <a:pt x="29620" y="8181"/>
                    <a:pt x="28915" y="7006"/>
                  </a:cubicBezTo>
                  <a:cubicBezTo>
                    <a:pt x="28234" y="5870"/>
                    <a:pt x="27391" y="4839"/>
                    <a:pt x="26413" y="3946"/>
                  </a:cubicBezTo>
                  <a:cubicBezTo>
                    <a:pt x="25459" y="3079"/>
                    <a:pt x="24396" y="2340"/>
                    <a:pt x="23249" y="1749"/>
                  </a:cubicBezTo>
                  <a:cubicBezTo>
                    <a:pt x="21007" y="592"/>
                    <a:pt x="18537" y="0"/>
                    <a:pt x="16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12"/>
            <p:cNvSpPr/>
            <p:nvPr/>
          </p:nvSpPr>
          <p:spPr>
            <a:xfrm>
              <a:off x="4819925" y="3577675"/>
              <a:ext cx="413525" cy="410375"/>
            </a:xfrm>
            <a:custGeom>
              <a:avLst/>
              <a:gdLst/>
              <a:ahLst/>
              <a:cxnLst/>
              <a:rect l="l" t="t" r="r" b="b"/>
              <a:pathLst>
                <a:path w="16541" h="16415" extrusionOk="0">
                  <a:moveTo>
                    <a:pt x="8516" y="1"/>
                  </a:moveTo>
                  <a:cubicBezTo>
                    <a:pt x="7871" y="1"/>
                    <a:pt x="7225" y="76"/>
                    <a:pt x="6593" y="225"/>
                  </a:cubicBezTo>
                  <a:cubicBezTo>
                    <a:pt x="6027" y="360"/>
                    <a:pt x="5475" y="550"/>
                    <a:pt x="4946" y="791"/>
                  </a:cubicBezTo>
                  <a:cubicBezTo>
                    <a:pt x="4406" y="1036"/>
                    <a:pt x="3888" y="1328"/>
                    <a:pt x="3400" y="1664"/>
                  </a:cubicBezTo>
                  <a:cubicBezTo>
                    <a:pt x="2902" y="2005"/>
                    <a:pt x="2440" y="2397"/>
                    <a:pt x="2022" y="2833"/>
                  </a:cubicBezTo>
                  <a:cubicBezTo>
                    <a:pt x="1608" y="3267"/>
                    <a:pt x="1249" y="3752"/>
                    <a:pt x="956" y="4276"/>
                  </a:cubicBezTo>
                  <a:cubicBezTo>
                    <a:pt x="658" y="4812"/>
                    <a:pt x="431" y="5382"/>
                    <a:pt x="278" y="5975"/>
                  </a:cubicBezTo>
                  <a:cubicBezTo>
                    <a:pt x="89" y="6704"/>
                    <a:pt x="0" y="7490"/>
                    <a:pt x="33" y="8321"/>
                  </a:cubicBezTo>
                  <a:cubicBezTo>
                    <a:pt x="101" y="9985"/>
                    <a:pt x="596" y="11602"/>
                    <a:pt x="1470" y="13020"/>
                  </a:cubicBezTo>
                  <a:cubicBezTo>
                    <a:pt x="1901" y="13700"/>
                    <a:pt x="2409" y="14288"/>
                    <a:pt x="2970" y="14766"/>
                  </a:cubicBezTo>
                  <a:cubicBezTo>
                    <a:pt x="3513" y="15232"/>
                    <a:pt x="4129" y="15606"/>
                    <a:pt x="4795" y="15873"/>
                  </a:cubicBezTo>
                  <a:cubicBezTo>
                    <a:pt x="5447" y="16131"/>
                    <a:pt x="6142" y="16295"/>
                    <a:pt x="6862" y="16367"/>
                  </a:cubicBezTo>
                  <a:cubicBezTo>
                    <a:pt x="7182" y="16398"/>
                    <a:pt x="7503" y="16414"/>
                    <a:pt x="7824" y="16414"/>
                  </a:cubicBezTo>
                  <a:cubicBezTo>
                    <a:pt x="8232" y="16414"/>
                    <a:pt x="8640" y="16389"/>
                    <a:pt x="9045" y="16338"/>
                  </a:cubicBezTo>
                  <a:cubicBezTo>
                    <a:pt x="9741" y="16252"/>
                    <a:pt x="10425" y="16092"/>
                    <a:pt x="11087" y="15863"/>
                  </a:cubicBezTo>
                  <a:cubicBezTo>
                    <a:pt x="11698" y="15651"/>
                    <a:pt x="12285" y="15376"/>
                    <a:pt x="12838" y="15041"/>
                  </a:cubicBezTo>
                  <a:cubicBezTo>
                    <a:pt x="13374" y="14716"/>
                    <a:pt x="13869" y="14329"/>
                    <a:pt x="14315" y="13889"/>
                  </a:cubicBezTo>
                  <a:cubicBezTo>
                    <a:pt x="14767" y="13433"/>
                    <a:pt x="15157" y="12918"/>
                    <a:pt x="15475" y="12360"/>
                  </a:cubicBezTo>
                  <a:cubicBezTo>
                    <a:pt x="15812" y="11752"/>
                    <a:pt x="16071" y="11104"/>
                    <a:pt x="16246" y="10432"/>
                  </a:cubicBezTo>
                  <a:cubicBezTo>
                    <a:pt x="16440" y="9694"/>
                    <a:pt x="16538" y="8936"/>
                    <a:pt x="16538" y="8173"/>
                  </a:cubicBezTo>
                  <a:cubicBezTo>
                    <a:pt x="16540" y="7376"/>
                    <a:pt x="16440" y="6584"/>
                    <a:pt x="16242" y="5813"/>
                  </a:cubicBezTo>
                  <a:cubicBezTo>
                    <a:pt x="16046" y="5058"/>
                    <a:pt x="15754" y="4361"/>
                    <a:pt x="15378" y="3736"/>
                  </a:cubicBezTo>
                  <a:cubicBezTo>
                    <a:pt x="15014" y="3130"/>
                    <a:pt x="14565" y="2581"/>
                    <a:pt x="14043" y="2105"/>
                  </a:cubicBezTo>
                  <a:cubicBezTo>
                    <a:pt x="13535" y="1642"/>
                    <a:pt x="12967" y="1248"/>
                    <a:pt x="12356" y="934"/>
                  </a:cubicBezTo>
                  <a:cubicBezTo>
                    <a:pt x="11745" y="619"/>
                    <a:pt x="11099" y="379"/>
                    <a:pt x="10429" y="223"/>
                  </a:cubicBezTo>
                  <a:cubicBezTo>
                    <a:pt x="9800" y="75"/>
                    <a:pt x="9158" y="1"/>
                    <a:pt x="85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12"/>
            <p:cNvSpPr/>
            <p:nvPr/>
          </p:nvSpPr>
          <p:spPr>
            <a:xfrm>
              <a:off x="4883575" y="3624675"/>
              <a:ext cx="279775" cy="282875"/>
            </a:xfrm>
            <a:custGeom>
              <a:avLst/>
              <a:gdLst/>
              <a:ahLst/>
              <a:cxnLst/>
              <a:rect l="l" t="t" r="r" b="b"/>
              <a:pathLst>
                <a:path w="11191" h="11315" extrusionOk="0">
                  <a:moveTo>
                    <a:pt x="6014" y="0"/>
                  </a:moveTo>
                  <a:cubicBezTo>
                    <a:pt x="5947" y="0"/>
                    <a:pt x="5880" y="2"/>
                    <a:pt x="5813" y="4"/>
                  </a:cubicBezTo>
                  <a:cubicBezTo>
                    <a:pt x="5404" y="18"/>
                    <a:pt x="4997" y="75"/>
                    <a:pt x="4600" y="175"/>
                  </a:cubicBezTo>
                  <a:cubicBezTo>
                    <a:pt x="4205" y="275"/>
                    <a:pt x="3821" y="412"/>
                    <a:pt x="3452" y="585"/>
                  </a:cubicBezTo>
                  <a:cubicBezTo>
                    <a:pt x="3075" y="762"/>
                    <a:pt x="2714" y="972"/>
                    <a:pt x="2375" y="1212"/>
                  </a:cubicBezTo>
                  <a:cubicBezTo>
                    <a:pt x="2027" y="1456"/>
                    <a:pt x="1706" y="1735"/>
                    <a:pt x="1416" y="2046"/>
                  </a:cubicBezTo>
                  <a:cubicBezTo>
                    <a:pt x="1127" y="2355"/>
                    <a:pt x="878" y="2698"/>
                    <a:pt x="674" y="3068"/>
                  </a:cubicBezTo>
                  <a:cubicBezTo>
                    <a:pt x="467" y="3446"/>
                    <a:pt x="308" y="3849"/>
                    <a:pt x="200" y="4266"/>
                  </a:cubicBezTo>
                  <a:cubicBezTo>
                    <a:pt x="62" y="4801"/>
                    <a:pt x="0" y="5355"/>
                    <a:pt x="18" y="5908"/>
                  </a:cubicBezTo>
                  <a:cubicBezTo>
                    <a:pt x="27" y="6484"/>
                    <a:pt x="114" y="7057"/>
                    <a:pt x="276" y="7611"/>
                  </a:cubicBezTo>
                  <a:cubicBezTo>
                    <a:pt x="420" y="8148"/>
                    <a:pt x="637" y="8664"/>
                    <a:pt x="920" y="9143"/>
                  </a:cubicBezTo>
                  <a:cubicBezTo>
                    <a:pt x="1195" y="9603"/>
                    <a:pt x="1518" y="9998"/>
                    <a:pt x="1877" y="10313"/>
                  </a:cubicBezTo>
                  <a:cubicBezTo>
                    <a:pt x="2220" y="10619"/>
                    <a:pt x="2618" y="10861"/>
                    <a:pt x="3047" y="11026"/>
                  </a:cubicBezTo>
                  <a:cubicBezTo>
                    <a:pt x="3466" y="11185"/>
                    <a:pt x="3915" y="11278"/>
                    <a:pt x="4381" y="11304"/>
                  </a:cubicBezTo>
                  <a:cubicBezTo>
                    <a:pt x="4499" y="11311"/>
                    <a:pt x="4616" y="11315"/>
                    <a:pt x="4734" y="11315"/>
                  </a:cubicBezTo>
                  <a:cubicBezTo>
                    <a:pt x="5093" y="11315"/>
                    <a:pt x="5452" y="11283"/>
                    <a:pt x="5805" y="11221"/>
                  </a:cubicBezTo>
                  <a:cubicBezTo>
                    <a:pt x="6707" y="11061"/>
                    <a:pt x="7570" y="10726"/>
                    <a:pt x="8343" y="10233"/>
                  </a:cubicBezTo>
                  <a:cubicBezTo>
                    <a:pt x="8713" y="9996"/>
                    <a:pt x="9057" y="9722"/>
                    <a:pt x="9372" y="9416"/>
                  </a:cubicBezTo>
                  <a:cubicBezTo>
                    <a:pt x="9695" y="9097"/>
                    <a:pt x="9980" y="8741"/>
                    <a:pt x="10220" y="8356"/>
                  </a:cubicBezTo>
                  <a:cubicBezTo>
                    <a:pt x="10475" y="7942"/>
                    <a:pt x="10682" y="7500"/>
                    <a:pt x="10837" y="7039"/>
                  </a:cubicBezTo>
                  <a:cubicBezTo>
                    <a:pt x="11004" y="6542"/>
                    <a:pt x="11110" y="6027"/>
                    <a:pt x="11149" y="5505"/>
                  </a:cubicBezTo>
                  <a:cubicBezTo>
                    <a:pt x="11190" y="4971"/>
                    <a:pt x="11161" y="4434"/>
                    <a:pt x="11060" y="3908"/>
                  </a:cubicBezTo>
                  <a:cubicBezTo>
                    <a:pt x="10963" y="3397"/>
                    <a:pt x="10793" y="2925"/>
                    <a:pt x="10560" y="2502"/>
                  </a:cubicBezTo>
                  <a:cubicBezTo>
                    <a:pt x="10333" y="2092"/>
                    <a:pt x="10044" y="1720"/>
                    <a:pt x="9702" y="1400"/>
                  </a:cubicBezTo>
                  <a:cubicBezTo>
                    <a:pt x="9364" y="1086"/>
                    <a:pt x="8984" y="819"/>
                    <a:pt x="8573" y="610"/>
                  </a:cubicBezTo>
                  <a:cubicBezTo>
                    <a:pt x="8156" y="398"/>
                    <a:pt x="7715" y="238"/>
                    <a:pt x="7258" y="137"/>
                  </a:cubicBezTo>
                  <a:cubicBezTo>
                    <a:pt x="6849" y="47"/>
                    <a:pt x="6432" y="0"/>
                    <a:pt x="6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12"/>
            <p:cNvSpPr/>
            <p:nvPr/>
          </p:nvSpPr>
          <p:spPr>
            <a:xfrm>
              <a:off x="4918875" y="3678050"/>
              <a:ext cx="83125" cy="106725"/>
            </a:xfrm>
            <a:custGeom>
              <a:avLst/>
              <a:gdLst/>
              <a:ahLst/>
              <a:cxnLst/>
              <a:rect l="l" t="t" r="r" b="b"/>
              <a:pathLst>
                <a:path w="3325" h="4269" extrusionOk="0">
                  <a:moveTo>
                    <a:pt x="2738" y="1"/>
                  </a:moveTo>
                  <a:cubicBezTo>
                    <a:pt x="2646" y="1"/>
                    <a:pt x="2555" y="15"/>
                    <a:pt x="2467" y="41"/>
                  </a:cubicBezTo>
                  <a:cubicBezTo>
                    <a:pt x="2356" y="73"/>
                    <a:pt x="2250" y="116"/>
                    <a:pt x="2148" y="169"/>
                  </a:cubicBezTo>
                  <a:cubicBezTo>
                    <a:pt x="2027" y="232"/>
                    <a:pt x="1911" y="305"/>
                    <a:pt x="1803" y="386"/>
                  </a:cubicBezTo>
                  <a:cubicBezTo>
                    <a:pt x="1677" y="481"/>
                    <a:pt x="1559" y="585"/>
                    <a:pt x="1450" y="697"/>
                  </a:cubicBezTo>
                  <a:cubicBezTo>
                    <a:pt x="1326" y="824"/>
                    <a:pt x="1210" y="958"/>
                    <a:pt x="1103" y="1100"/>
                  </a:cubicBezTo>
                  <a:cubicBezTo>
                    <a:pt x="957" y="1290"/>
                    <a:pt x="822" y="1489"/>
                    <a:pt x="702" y="1697"/>
                  </a:cubicBezTo>
                  <a:cubicBezTo>
                    <a:pt x="575" y="1910"/>
                    <a:pt x="460" y="2133"/>
                    <a:pt x="361" y="2360"/>
                  </a:cubicBezTo>
                  <a:cubicBezTo>
                    <a:pt x="266" y="2568"/>
                    <a:pt x="185" y="2780"/>
                    <a:pt x="121" y="2998"/>
                  </a:cubicBezTo>
                  <a:cubicBezTo>
                    <a:pt x="61" y="3198"/>
                    <a:pt x="25" y="3377"/>
                    <a:pt x="14" y="3531"/>
                  </a:cubicBezTo>
                  <a:cubicBezTo>
                    <a:pt x="1" y="3686"/>
                    <a:pt x="11" y="3812"/>
                    <a:pt x="45" y="3914"/>
                  </a:cubicBezTo>
                  <a:cubicBezTo>
                    <a:pt x="78" y="4015"/>
                    <a:pt x="131" y="4094"/>
                    <a:pt x="200" y="4151"/>
                  </a:cubicBezTo>
                  <a:cubicBezTo>
                    <a:pt x="275" y="4209"/>
                    <a:pt x="362" y="4246"/>
                    <a:pt x="454" y="4259"/>
                  </a:cubicBezTo>
                  <a:cubicBezTo>
                    <a:pt x="496" y="4266"/>
                    <a:pt x="539" y="4269"/>
                    <a:pt x="581" y="4269"/>
                  </a:cubicBezTo>
                  <a:cubicBezTo>
                    <a:pt x="642" y="4269"/>
                    <a:pt x="703" y="4263"/>
                    <a:pt x="762" y="4251"/>
                  </a:cubicBezTo>
                  <a:cubicBezTo>
                    <a:pt x="877" y="4227"/>
                    <a:pt x="988" y="4189"/>
                    <a:pt x="1094" y="4140"/>
                  </a:cubicBezTo>
                  <a:cubicBezTo>
                    <a:pt x="1218" y="4083"/>
                    <a:pt x="1336" y="4014"/>
                    <a:pt x="1447" y="3936"/>
                  </a:cubicBezTo>
                  <a:cubicBezTo>
                    <a:pt x="1581" y="3840"/>
                    <a:pt x="1707" y="3736"/>
                    <a:pt x="1825" y="3622"/>
                  </a:cubicBezTo>
                  <a:cubicBezTo>
                    <a:pt x="1966" y="3486"/>
                    <a:pt x="2099" y="3341"/>
                    <a:pt x="2224" y="3190"/>
                  </a:cubicBezTo>
                  <a:cubicBezTo>
                    <a:pt x="2367" y="3016"/>
                    <a:pt x="2499" y="2834"/>
                    <a:pt x="2621" y="2646"/>
                  </a:cubicBezTo>
                  <a:cubicBezTo>
                    <a:pt x="2748" y="2450"/>
                    <a:pt x="2863" y="2248"/>
                    <a:pt x="2967" y="2038"/>
                  </a:cubicBezTo>
                  <a:cubicBezTo>
                    <a:pt x="3059" y="1852"/>
                    <a:pt x="3138" y="1660"/>
                    <a:pt x="3201" y="1463"/>
                  </a:cubicBezTo>
                  <a:cubicBezTo>
                    <a:pt x="3254" y="1300"/>
                    <a:pt x="3289" y="1133"/>
                    <a:pt x="3309" y="964"/>
                  </a:cubicBezTo>
                  <a:cubicBezTo>
                    <a:pt x="3325" y="829"/>
                    <a:pt x="3323" y="691"/>
                    <a:pt x="3301" y="556"/>
                  </a:cubicBezTo>
                  <a:cubicBezTo>
                    <a:pt x="3282" y="437"/>
                    <a:pt x="3245" y="334"/>
                    <a:pt x="3193" y="249"/>
                  </a:cubicBezTo>
                  <a:cubicBezTo>
                    <a:pt x="3143" y="167"/>
                    <a:pt x="3071" y="100"/>
                    <a:pt x="2985" y="57"/>
                  </a:cubicBezTo>
                  <a:cubicBezTo>
                    <a:pt x="2911" y="20"/>
                    <a:pt x="2830" y="1"/>
                    <a:pt x="2748" y="1"/>
                  </a:cubicBezTo>
                  <a:cubicBezTo>
                    <a:pt x="2745" y="1"/>
                    <a:pt x="2741" y="1"/>
                    <a:pt x="2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12"/>
            <p:cNvSpPr/>
            <p:nvPr/>
          </p:nvSpPr>
          <p:spPr>
            <a:xfrm>
              <a:off x="4815250" y="3997400"/>
              <a:ext cx="422300" cy="191925"/>
            </a:xfrm>
            <a:custGeom>
              <a:avLst/>
              <a:gdLst/>
              <a:ahLst/>
              <a:cxnLst/>
              <a:rect l="l" t="t" r="r" b="b"/>
              <a:pathLst>
                <a:path w="16892" h="7677" extrusionOk="0">
                  <a:moveTo>
                    <a:pt x="2793" y="0"/>
                  </a:moveTo>
                  <a:cubicBezTo>
                    <a:pt x="2317" y="0"/>
                    <a:pt x="1837" y="138"/>
                    <a:pt x="1414" y="426"/>
                  </a:cubicBezTo>
                  <a:cubicBezTo>
                    <a:pt x="291" y="1190"/>
                    <a:pt x="0" y="2717"/>
                    <a:pt x="764" y="3839"/>
                  </a:cubicBezTo>
                  <a:cubicBezTo>
                    <a:pt x="2397" y="6242"/>
                    <a:pt x="5269" y="7676"/>
                    <a:pt x="8446" y="7676"/>
                  </a:cubicBezTo>
                  <a:cubicBezTo>
                    <a:pt x="11624" y="7676"/>
                    <a:pt x="14497" y="6242"/>
                    <a:pt x="16129" y="3839"/>
                  </a:cubicBezTo>
                  <a:cubicBezTo>
                    <a:pt x="16892" y="2717"/>
                    <a:pt x="16601" y="1189"/>
                    <a:pt x="15478" y="426"/>
                  </a:cubicBezTo>
                  <a:cubicBezTo>
                    <a:pt x="15055" y="139"/>
                    <a:pt x="14575" y="1"/>
                    <a:pt x="14099" y="1"/>
                  </a:cubicBezTo>
                  <a:cubicBezTo>
                    <a:pt x="13313" y="1"/>
                    <a:pt x="12540" y="378"/>
                    <a:pt x="12065" y="1077"/>
                  </a:cubicBezTo>
                  <a:cubicBezTo>
                    <a:pt x="11359" y="2116"/>
                    <a:pt x="9972" y="2762"/>
                    <a:pt x="8446" y="2762"/>
                  </a:cubicBezTo>
                  <a:cubicBezTo>
                    <a:pt x="6921" y="2762"/>
                    <a:pt x="5534" y="2116"/>
                    <a:pt x="4828" y="1077"/>
                  </a:cubicBezTo>
                  <a:cubicBezTo>
                    <a:pt x="4352" y="377"/>
                    <a:pt x="3579" y="0"/>
                    <a:pt x="2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12"/>
            <p:cNvSpPr/>
            <p:nvPr/>
          </p:nvSpPr>
          <p:spPr>
            <a:xfrm>
              <a:off x="4880775" y="4054975"/>
              <a:ext cx="291300" cy="76725"/>
            </a:xfrm>
            <a:custGeom>
              <a:avLst/>
              <a:gdLst/>
              <a:ahLst/>
              <a:cxnLst/>
              <a:rect l="l" t="t" r="r" b="b"/>
              <a:pathLst>
                <a:path w="11652" h="3069" extrusionOk="0">
                  <a:moveTo>
                    <a:pt x="11477" y="1"/>
                  </a:moveTo>
                  <a:cubicBezTo>
                    <a:pt x="11428" y="1"/>
                    <a:pt x="11379" y="25"/>
                    <a:pt x="11351" y="69"/>
                  </a:cubicBezTo>
                  <a:cubicBezTo>
                    <a:pt x="10221" y="1731"/>
                    <a:pt x="8104" y="2764"/>
                    <a:pt x="5825" y="2764"/>
                  </a:cubicBezTo>
                  <a:cubicBezTo>
                    <a:pt x="3547" y="2764"/>
                    <a:pt x="1430" y="1731"/>
                    <a:pt x="300" y="69"/>
                  </a:cubicBezTo>
                  <a:cubicBezTo>
                    <a:pt x="271" y="26"/>
                    <a:pt x="223" y="2"/>
                    <a:pt x="174" y="2"/>
                  </a:cubicBezTo>
                  <a:cubicBezTo>
                    <a:pt x="145" y="2"/>
                    <a:pt x="115" y="11"/>
                    <a:pt x="89" y="28"/>
                  </a:cubicBezTo>
                  <a:cubicBezTo>
                    <a:pt x="19" y="76"/>
                    <a:pt x="1" y="171"/>
                    <a:pt x="48" y="241"/>
                  </a:cubicBezTo>
                  <a:cubicBezTo>
                    <a:pt x="623" y="1086"/>
                    <a:pt x="1452" y="1795"/>
                    <a:pt x="2445" y="2290"/>
                  </a:cubicBezTo>
                  <a:cubicBezTo>
                    <a:pt x="3464" y="2800"/>
                    <a:pt x="4634" y="3069"/>
                    <a:pt x="5825" y="3069"/>
                  </a:cubicBezTo>
                  <a:cubicBezTo>
                    <a:pt x="7017" y="3069"/>
                    <a:pt x="8186" y="2800"/>
                    <a:pt x="9206" y="2290"/>
                  </a:cubicBezTo>
                  <a:cubicBezTo>
                    <a:pt x="10199" y="1795"/>
                    <a:pt x="11028" y="1086"/>
                    <a:pt x="11603" y="241"/>
                  </a:cubicBezTo>
                  <a:cubicBezTo>
                    <a:pt x="11651" y="171"/>
                    <a:pt x="11633" y="74"/>
                    <a:pt x="11563" y="27"/>
                  </a:cubicBezTo>
                  <a:cubicBezTo>
                    <a:pt x="11537" y="9"/>
                    <a:pt x="11507" y="1"/>
                    <a:pt x="11477" y="1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8" name="Google Shape;3698;p112"/>
          <p:cNvGrpSpPr/>
          <p:nvPr/>
        </p:nvGrpSpPr>
        <p:grpSpPr>
          <a:xfrm>
            <a:off x="2694017" y="870729"/>
            <a:ext cx="1306639" cy="525318"/>
            <a:chOff x="2922617" y="1099329"/>
            <a:chExt cx="1306639" cy="525318"/>
          </a:xfrm>
        </p:grpSpPr>
        <p:sp>
          <p:nvSpPr>
            <p:cNvPr id="3699" name="Google Shape;3699;p112"/>
            <p:cNvSpPr/>
            <p:nvPr/>
          </p:nvSpPr>
          <p:spPr>
            <a:xfrm rot="3383452">
              <a:off x="3784948" y="1133414"/>
              <a:ext cx="326927" cy="457149"/>
            </a:xfrm>
            <a:custGeom>
              <a:avLst/>
              <a:gdLst/>
              <a:ahLst/>
              <a:cxnLst/>
              <a:rect l="l" t="t" r="r" b="b"/>
              <a:pathLst>
                <a:path w="15490" h="21660" extrusionOk="0">
                  <a:moveTo>
                    <a:pt x="8691" y="1"/>
                  </a:moveTo>
                  <a:lnTo>
                    <a:pt x="0" y="5440"/>
                  </a:lnTo>
                  <a:lnTo>
                    <a:pt x="4429" y="16480"/>
                  </a:lnTo>
                  <a:lnTo>
                    <a:pt x="11170" y="13982"/>
                  </a:lnTo>
                  <a:lnTo>
                    <a:pt x="15489" y="21659"/>
                  </a:lnTo>
                  <a:lnTo>
                    <a:pt x="15489" y="21659"/>
                  </a:lnTo>
                  <a:lnTo>
                    <a:pt x="14456" y="7888"/>
                  </a:lnTo>
                  <a:lnTo>
                    <a:pt x="8969" y="10334"/>
                  </a:lnTo>
                  <a:lnTo>
                    <a:pt x="86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12"/>
            <p:cNvSpPr/>
            <p:nvPr/>
          </p:nvSpPr>
          <p:spPr>
            <a:xfrm rot="-5999479">
              <a:off x="2979389" y="1119792"/>
              <a:ext cx="91437" cy="192023"/>
            </a:xfrm>
            <a:custGeom>
              <a:avLst/>
              <a:gdLst/>
              <a:ahLst/>
              <a:cxnLst/>
              <a:rect l="l" t="t" r="r" b="b"/>
              <a:pathLst>
                <a:path w="3825" h="8100" extrusionOk="0">
                  <a:moveTo>
                    <a:pt x="1915" y="0"/>
                  </a:moveTo>
                  <a:cubicBezTo>
                    <a:pt x="863" y="0"/>
                    <a:pt x="10" y="851"/>
                    <a:pt x="8" y="1904"/>
                  </a:cubicBezTo>
                  <a:lnTo>
                    <a:pt x="3" y="6190"/>
                  </a:lnTo>
                  <a:cubicBezTo>
                    <a:pt x="0" y="7242"/>
                    <a:pt x="853" y="8098"/>
                    <a:pt x="1907" y="8099"/>
                  </a:cubicBezTo>
                  <a:cubicBezTo>
                    <a:pt x="1908" y="8099"/>
                    <a:pt x="1908" y="8099"/>
                    <a:pt x="1909" y="8099"/>
                  </a:cubicBezTo>
                  <a:cubicBezTo>
                    <a:pt x="2962" y="8099"/>
                    <a:pt x="3816" y="7247"/>
                    <a:pt x="3817" y="6195"/>
                  </a:cubicBezTo>
                  <a:lnTo>
                    <a:pt x="3823" y="1909"/>
                  </a:lnTo>
                  <a:cubicBezTo>
                    <a:pt x="3824" y="856"/>
                    <a:pt x="2971" y="2"/>
                    <a:pt x="1918" y="0"/>
                  </a:cubicBezTo>
                  <a:cubicBezTo>
                    <a:pt x="1917" y="0"/>
                    <a:pt x="1916" y="0"/>
                    <a:pt x="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1" name="Google Shape;3701;p112"/>
          <p:cNvSpPr/>
          <p:nvPr/>
        </p:nvSpPr>
        <p:spPr>
          <a:xfrm rot="-7520413">
            <a:off x="7827988" y="4179652"/>
            <a:ext cx="78377" cy="164598"/>
          </a:xfrm>
          <a:custGeom>
            <a:avLst/>
            <a:gdLst/>
            <a:ahLst/>
            <a:cxnLst/>
            <a:rect l="l" t="t" r="r" b="b"/>
            <a:pathLst>
              <a:path w="3825" h="8100" extrusionOk="0">
                <a:moveTo>
                  <a:pt x="1915" y="0"/>
                </a:moveTo>
                <a:cubicBezTo>
                  <a:pt x="863" y="0"/>
                  <a:pt x="10" y="851"/>
                  <a:pt x="8" y="1904"/>
                </a:cubicBezTo>
                <a:lnTo>
                  <a:pt x="3" y="6190"/>
                </a:lnTo>
                <a:cubicBezTo>
                  <a:pt x="0" y="7242"/>
                  <a:pt x="853" y="8098"/>
                  <a:pt x="1907" y="8099"/>
                </a:cubicBezTo>
                <a:cubicBezTo>
                  <a:pt x="1908" y="8099"/>
                  <a:pt x="1908" y="8099"/>
                  <a:pt x="1909" y="8099"/>
                </a:cubicBezTo>
                <a:cubicBezTo>
                  <a:pt x="2962" y="8099"/>
                  <a:pt x="3816" y="7247"/>
                  <a:pt x="3817" y="6195"/>
                </a:cubicBezTo>
                <a:lnTo>
                  <a:pt x="3823" y="1909"/>
                </a:lnTo>
                <a:cubicBezTo>
                  <a:pt x="3824" y="856"/>
                  <a:pt x="2971" y="2"/>
                  <a:pt x="1918" y="0"/>
                </a:cubicBezTo>
                <a:cubicBezTo>
                  <a:pt x="1917" y="0"/>
                  <a:pt x="1916" y="0"/>
                  <a:pt x="19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2" name="Google Shape;3702;p112"/>
          <p:cNvGrpSpPr/>
          <p:nvPr/>
        </p:nvGrpSpPr>
        <p:grpSpPr>
          <a:xfrm rot="778389">
            <a:off x="3290901" y="3121055"/>
            <a:ext cx="619849" cy="1309395"/>
            <a:chOff x="3519416" y="2739979"/>
            <a:chExt cx="619834" cy="1309362"/>
          </a:xfrm>
        </p:grpSpPr>
        <p:sp>
          <p:nvSpPr>
            <p:cNvPr id="3703" name="Google Shape;3703;p112"/>
            <p:cNvSpPr/>
            <p:nvPr/>
          </p:nvSpPr>
          <p:spPr>
            <a:xfrm rot="-7520433">
              <a:off x="3578470" y="3860510"/>
              <a:ext cx="91437" cy="192023"/>
            </a:xfrm>
            <a:custGeom>
              <a:avLst/>
              <a:gdLst/>
              <a:ahLst/>
              <a:cxnLst/>
              <a:rect l="l" t="t" r="r" b="b"/>
              <a:pathLst>
                <a:path w="3825" h="8100" extrusionOk="0">
                  <a:moveTo>
                    <a:pt x="1915" y="0"/>
                  </a:moveTo>
                  <a:cubicBezTo>
                    <a:pt x="863" y="0"/>
                    <a:pt x="10" y="851"/>
                    <a:pt x="8" y="1904"/>
                  </a:cubicBezTo>
                  <a:lnTo>
                    <a:pt x="3" y="6190"/>
                  </a:lnTo>
                  <a:cubicBezTo>
                    <a:pt x="0" y="7242"/>
                    <a:pt x="853" y="8098"/>
                    <a:pt x="1907" y="8099"/>
                  </a:cubicBezTo>
                  <a:cubicBezTo>
                    <a:pt x="1908" y="8099"/>
                    <a:pt x="1908" y="8099"/>
                    <a:pt x="1909" y="8099"/>
                  </a:cubicBezTo>
                  <a:cubicBezTo>
                    <a:pt x="2962" y="8099"/>
                    <a:pt x="3816" y="7247"/>
                    <a:pt x="3817" y="6195"/>
                  </a:cubicBezTo>
                  <a:lnTo>
                    <a:pt x="3823" y="1909"/>
                  </a:lnTo>
                  <a:cubicBezTo>
                    <a:pt x="3824" y="856"/>
                    <a:pt x="2971" y="2"/>
                    <a:pt x="1918" y="0"/>
                  </a:cubicBezTo>
                  <a:cubicBezTo>
                    <a:pt x="1917" y="0"/>
                    <a:pt x="1916" y="0"/>
                    <a:pt x="19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12"/>
            <p:cNvSpPr/>
            <p:nvPr/>
          </p:nvSpPr>
          <p:spPr>
            <a:xfrm rot="-2461098">
              <a:off x="3903650" y="2783815"/>
              <a:ext cx="201075" cy="180425"/>
            </a:xfrm>
            <a:custGeom>
              <a:avLst/>
              <a:gdLst/>
              <a:ahLst/>
              <a:cxnLst/>
              <a:rect l="l" t="t" r="r" b="b"/>
              <a:pathLst>
                <a:path w="8043" h="7217" extrusionOk="0">
                  <a:moveTo>
                    <a:pt x="4946" y="1"/>
                  </a:moveTo>
                  <a:lnTo>
                    <a:pt x="3784" y="1811"/>
                  </a:lnTo>
                  <a:lnTo>
                    <a:pt x="1" y="491"/>
                  </a:lnTo>
                  <a:lnTo>
                    <a:pt x="1" y="491"/>
                  </a:lnTo>
                  <a:lnTo>
                    <a:pt x="2383" y="3992"/>
                  </a:lnTo>
                  <a:lnTo>
                    <a:pt x="1205" y="5826"/>
                  </a:lnTo>
                  <a:lnTo>
                    <a:pt x="3143" y="5109"/>
                  </a:lnTo>
                  <a:lnTo>
                    <a:pt x="3143" y="5109"/>
                  </a:lnTo>
                  <a:lnTo>
                    <a:pt x="4577" y="7217"/>
                  </a:lnTo>
                  <a:lnTo>
                    <a:pt x="4714" y="4528"/>
                  </a:lnTo>
                  <a:lnTo>
                    <a:pt x="4714" y="4528"/>
                  </a:lnTo>
                  <a:lnTo>
                    <a:pt x="8043" y="3296"/>
                  </a:lnTo>
                  <a:lnTo>
                    <a:pt x="4834" y="2177"/>
                  </a:lnTo>
                  <a:lnTo>
                    <a:pt x="4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5" name="Google Shape;3705;p112"/>
          <p:cNvGrpSpPr/>
          <p:nvPr/>
        </p:nvGrpSpPr>
        <p:grpSpPr>
          <a:xfrm>
            <a:off x="7012687" y="1380227"/>
            <a:ext cx="210309" cy="210309"/>
            <a:chOff x="4064575" y="4897325"/>
            <a:chExt cx="119000" cy="119000"/>
          </a:xfrm>
        </p:grpSpPr>
        <p:sp>
          <p:nvSpPr>
            <p:cNvPr id="3706" name="Google Shape;3706;p112"/>
            <p:cNvSpPr/>
            <p:nvPr/>
          </p:nvSpPr>
          <p:spPr>
            <a:xfrm>
              <a:off x="4116625" y="4897325"/>
              <a:ext cx="14875" cy="119000"/>
            </a:xfrm>
            <a:custGeom>
              <a:avLst/>
              <a:gdLst/>
              <a:ahLst/>
              <a:cxnLst/>
              <a:rect l="l" t="t" r="r" b="b"/>
              <a:pathLst>
                <a:path w="595" h="4760" extrusionOk="0">
                  <a:moveTo>
                    <a:pt x="298" y="0"/>
                  </a:moveTo>
                  <a:cubicBezTo>
                    <a:pt x="133" y="0"/>
                    <a:pt x="0" y="1065"/>
                    <a:pt x="0" y="2380"/>
                  </a:cubicBezTo>
                  <a:cubicBezTo>
                    <a:pt x="0" y="3694"/>
                    <a:pt x="133" y="4759"/>
                    <a:pt x="298" y="4759"/>
                  </a:cubicBezTo>
                  <a:cubicBezTo>
                    <a:pt x="462" y="4759"/>
                    <a:pt x="594" y="3694"/>
                    <a:pt x="594" y="2380"/>
                  </a:cubicBezTo>
                  <a:cubicBezTo>
                    <a:pt x="594" y="1066"/>
                    <a:pt x="462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12"/>
            <p:cNvSpPr/>
            <p:nvPr/>
          </p:nvSpPr>
          <p:spPr>
            <a:xfrm>
              <a:off x="4064575" y="4949375"/>
              <a:ext cx="119000" cy="14875"/>
            </a:xfrm>
            <a:custGeom>
              <a:avLst/>
              <a:gdLst/>
              <a:ahLst/>
              <a:cxnLst/>
              <a:rect l="l" t="t" r="r" b="b"/>
              <a:pathLst>
                <a:path w="4760" h="595" extrusionOk="0">
                  <a:moveTo>
                    <a:pt x="2380" y="0"/>
                  </a:moveTo>
                  <a:cubicBezTo>
                    <a:pt x="1066" y="0"/>
                    <a:pt x="0" y="134"/>
                    <a:pt x="0" y="298"/>
                  </a:cubicBezTo>
                  <a:cubicBezTo>
                    <a:pt x="0" y="462"/>
                    <a:pt x="1066" y="594"/>
                    <a:pt x="2380" y="594"/>
                  </a:cubicBezTo>
                  <a:cubicBezTo>
                    <a:pt x="3694" y="594"/>
                    <a:pt x="4759" y="461"/>
                    <a:pt x="4759" y="298"/>
                  </a:cubicBezTo>
                  <a:cubicBezTo>
                    <a:pt x="4759" y="134"/>
                    <a:pt x="3694" y="0"/>
                    <a:pt x="2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12"/>
            <p:cNvSpPr/>
            <p:nvPr/>
          </p:nvSpPr>
          <p:spPr>
            <a:xfrm>
              <a:off x="4079100" y="4914400"/>
              <a:ext cx="89950" cy="84800"/>
            </a:xfrm>
            <a:custGeom>
              <a:avLst/>
              <a:gdLst/>
              <a:ahLst/>
              <a:cxnLst/>
              <a:rect l="l" t="t" r="r" b="b"/>
              <a:pathLst>
                <a:path w="3598" h="3392" extrusionOk="0">
                  <a:moveTo>
                    <a:pt x="3442" y="1"/>
                  </a:moveTo>
                  <a:cubicBezTo>
                    <a:pt x="3234" y="1"/>
                    <a:pt x="2447" y="628"/>
                    <a:pt x="1589" y="1487"/>
                  </a:cubicBezTo>
                  <a:cubicBezTo>
                    <a:pt x="659" y="2415"/>
                    <a:pt x="0" y="3263"/>
                    <a:pt x="116" y="3378"/>
                  </a:cubicBezTo>
                  <a:cubicBezTo>
                    <a:pt x="125" y="3388"/>
                    <a:pt x="138" y="3392"/>
                    <a:pt x="156" y="3392"/>
                  </a:cubicBezTo>
                  <a:cubicBezTo>
                    <a:pt x="363" y="3392"/>
                    <a:pt x="1151" y="2764"/>
                    <a:pt x="2009" y="1907"/>
                  </a:cubicBezTo>
                  <a:cubicBezTo>
                    <a:pt x="2937" y="977"/>
                    <a:pt x="3598" y="130"/>
                    <a:pt x="3482" y="14"/>
                  </a:cubicBezTo>
                  <a:cubicBezTo>
                    <a:pt x="3473" y="5"/>
                    <a:pt x="3459" y="1"/>
                    <a:pt x="3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12"/>
            <p:cNvSpPr/>
            <p:nvPr/>
          </p:nvSpPr>
          <p:spPr>
            <a:xfrm>
              <a:off x="4079100" y="4914400"/>
              <a:ext cx="89950" cy="84800"/>
            </a:xfrm>
            <a:custGeom>
              <a:avLst/>
              <a:gdLst/>
              <a:ahLst/>
              <a:cxnLst/>
              <a:rect l="l" t="t" r="r" b="b"/>
              <a:pathLst>
                <a:path w="3598" h="3392" extrusionOk="0">
                  <a:moveTo>
                    <a:pt x="155" y="1"/>
                  </a:moveTo>
                  <a:cubicBezTo>
                    <a:pt x="138" y="1"/>
                    <a:pt x="125" y="5"/>
                    <a:pt x="116" y="14"/>
                  </a:cubicBezTo>
                  <a:cubicBezTo>
                    <a:pt x="0" y="130"/>
                    <a:pt x="659" y="977"/>
                    <a:pt x="1589" y="1907"/>
                  </a:cubicBezTo>
                  <a:cubicBezTo>
                    <a:pt x="2446" y="2764"/>
                    <a:pt x="3234" y="3392"/>
                    <a:pt x="3442" y="3392"/>
                  </a:cubicBezTo>
                  <a:cubicBezTo>
                    <a:pt x="3459" y="3392"/>
                    <a:pt x="3473" y="3388"/>
                    <a:pt x="3482" y="3378"/>
                  </a:cubicBezTo>
                  <a:cubicBezTo>
                    <a:pt x="3598" y="3263"/>
                    <a:pt x="2939" y="2416"/>
                    <a:pt x="2009" y="1487"/>
                  </a:cubicBezTo>
                  <a:cubicBezTo>
                    <a:pt x="1151" y="628"/>
                    <a:pt x="36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0" name="Google Shape;3710;p112"/>
          <p:cNvGrpSpPr/>
          <p:nvPr/>
        </p:nvGrpSpPr>
        <p:grpSpPr>
          <a:xfrm>
            <a:off x="1309887" y="3701602"/>
            <a:ext cx="210309" cy="210309"/>
            <a:chOff x="4064575" y="4897325"/>
            <a:chExt cx="119000" cy="119000"/>
          </a:xfrm>
        </p:grpSpPr>
        <p:sp>
          <p:nvSpPr>
            <p:cNvPr id="3711" name="Google Shape;3711;p112"/>
            <p:cNvSpPr/>
            <p:nvPr/>
          </p:nvSpPr>
          <p:spPr>
            <a:xfrm>
              <a:off x="4116625" y="4897325"/>
              <a:ext cx="14875" cy="119000"/>
            </a:xfrm>
            <a:custGeom>
              <a:avLst/>
              <a:gdLst/>
              <a:ahLst/>
              <a:cxnLst/>
              <a:rect l="l" t="t" r="r" b="b"/>
              <a:pathLst>
                <a:path w="595" h="4760" extrusionOk="0">
                  <a:moveTo>
                    <a:pt x="298" y="0"/>
                  </a:moveTo>
                  <a:cubicBezTo>
                    <a:pt x="133" y="0"/>
                    <a:pt x="0" y="1065"/>
                    <a:pt x="0" y="2380"/>
                  </a:cubicBezTo>
                  <a:cubicBezTo>
                    <a:pt x="0" y="3694"/>
                    <a:pt x="133" y="4759"/>
                    <a:pt x="298" y="4759"/>
                  </a:cubicBezTo>
                  <a:cubicBezTo>
                    <a:pt x="462" y="4759"/>
                    <a:pt x="594" y="3694"/>
                    <a:pt x="594" y="2380"/>
                  </a:cubicBezTo>
                  <a:cubicBezTo>
                    <a:pt x="594" y="1066"/>
                    <a:pt x="462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12"/>
            <p:cNvSpPr/>
            <p:nvPr/>
          </p:nvSpPr>
          <p:spPr>
            <a:xfrm>
              <a:off x="4064575" y="4949375"/>
              <a:ext cx="119000" cy="14875"/>
            </a:xfrm>
            <a:custGeom>
              <a:avLst/>
              <a:gdLst/>
              <a:ahLst/>
              <a:cxnLst/>
              <a:rect l="l" t="t" r="r" b="b"/>
              <a:pathLst>
                <a:path w="4760" h="595" extrusionOk="0">
                  <a:moveTo>
                    <a:pt x="2380" y="0"/>
                  </a:moveTo>
                  <a:cubicBezTo>
                    <a:pt x="1066" y="0"/>
                    <a:pt x="0" y="134"/>
                    <a:pt x="0" y="298"/>
                  </a:cubicBezTo>
                  <a:cubicBezTo>
                    <a:pt x="0" y="462"/>
                    <a:pt x="1066" y="594"/>
                    <a:pt x="2380" y="594"/>
                  </a:cubicBezTo>
                  <a:cubicBezTo>
                    <a:pt x="3694" y="594"/>
                    <a:pt x="4759" y="461"/>
                    <a:pt x="4759" y="298"/>
                  </a:cubicBezTo>
                  <a:cubicBezTo>
                    <a:pt x="4759" y="134"/>
                    <a:pt x="3694" y="0"/>
                    <a:pt x="2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12"/>
            <p:cNvSpPr/>
            <p:nvPr/>
          </p:nvSpPr>
          <p:spPr>
            <a:xfrm>
              <a:off x="4079100" y="4914400"/>
              <a:ext cx="89950" cy="84800"/>
            </a:xfrm>
            <a:custGeom>
              <a:avLst/>
              <a:gdLst/>
              <a:ahLst/>
              <a:cxnLst/>
              <a:rect l="l" t="t" r="r" b="b"/>
              <a:pathLst>
                <a:path w="3598" h="3392" extrusionOk="0">
                  <a:moveTo>
                    <a:pt x="3442" y="1"/>
                  </a:moveTo>
                  <a:cubicBezTo>
                    <a:pt x="3234" y="1"/>
                    <a:pt x="2447" y="628"/>
                    <a:pt x="1589" y="1487"/>
                  </a:cubicBezTo>
                  <a:cubicBezTo>
                    <a:pt x="659" y="2415"/>
                    <a:pt x="0" y="3263"/>
                    <a:pt x="116" y="3378"/>
                  </a:cubicBezTo>
                  <a:cubicBezTo>
                    <a:pt x="125" y="3388"/>
                    <a:pt x="138" y="3392"/>
                    <a:pt x="156" y="3392"/>
                  </a:cubicBezTo>
                  <a:cubicBezTo>
                    <a:pt x="363" y="3392"/>
                    <a:pt x="1151" y="2764"/>
                    <a:pt x="2009" y="1907"/>
                  </a:cubicBezTo>
                  <a:cubicBezTo>
                    <a:pt x="2937" y="977"/>
                    <a:pt x="3598" y="130"/>
                    <a:pt x="3482" y="14"/>
                  </a:cubicBezTo>
                  <a:cubicBezTo>
                    <a:pt x="3473" y="5"/>
                    <a:pt x="3459" y="1"/>
                    <a:pt x="3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12"/>
            <p:cNvSpPr/>
            <p:nvPr/>
          </p:nvSpPr>
          <p:spPr>
            <a:xfrm>
              <a:off x="4079100" y="4914400"/>
              <a:ext cx="89950" cy="84800"/>
            </a:xfrm>
            <a:custGeom>
              <a:avLst/>
              <a:gdLst/>
              <a:ahLst/>
              <a:cxnLst/>
              <a:rect l="l" t="t" r="r" b="b"/>
              <a:pathLst>
                <a:path w="3598" h="3392" extrusionOk="0">
                  <a:moveTo>
                    <a:pt x="155" y="1"/>
                  </a:moveTo>
                  <a:cubicBezTo>
                    <a:pt x="138" y="1"/>
                    <a:pt x="125" y="5"/>
                    <a:pt x="116" y="14"/>
                  </a:cubicBezTo>
                  <a:cubicBezTo>
                    <a:pt x="0" y="130"/>
                    <a:pt x="659" y="977"/>
                    <a:pt x="1589" y="1907"/>
                  </a:cubicBezTo>
                  <a:cubicBezTo>
                    <a:pt x="2446" y="2764"/>
                    <a:pt x="3234" y="3392"/>
                    <a:pt x="3442" y="3392"/>
                  </a:cubicBezTo>
                  <a:cubicBezTo>
                    <a:pt x="3459" y="3392"/>
                    <a:pt x="3473" y="3388"/>
                    <a:pt x="3482" y="3378"/>
                  </a:cubicBezTo>
                  <a:cubicBezTo>
                    <a:pt x="3598" y="3263"/>
                    <a:pt x="2939" y="2416"/>
                    <a:pt x="2009" y="1487"/>
                  </a:cubicBezTo>
                  <a:cubicBezTo>
                    <a:pt x="1151" y="628"/>
                    <a:pt x="36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9F5CD6D-40BB-0987-B460-AB97A79CE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3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300"/>
                                        <p:tgtEl>
                                          <p:spTgt spid="3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300"/>
                                        <p:tgtEl>
                                          <p:spTgt spid="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300"/>
                                        <p:tgtEl>
                                          <p:spTgt spid="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300"/>
                                        <p:tgtEl>
                                          <p:spTgt spid="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900" fill="hold"/>
                                        <p:tgtEl>
                                          <p:spTgt spid="36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2" name="Google Shape;3822;p115"/>
          <p:cNvGrpSpPr/>
          <p:nvPr/>
        </p:nvGrpSpPr>
        <p:grpSpPr>
          <a:xfrm>
            <a:off x="1388625" y="920663"/>
            <a:ext cx="6542963" cy="3234400"/>
            <a:chOff x="1388625" y="920663"/>
            <a:chExt cx="6542963" cy="3234400"/>
          </a:xfrm>
        </p:grpSpPr>
        <p:sp>
          <p:nvSpPr>
            <p:cNvPr id="3823" name="Google Shape;3823;p115"/>
            <p:cNvSpPr/>
            <p:nvPr/>
          </p:nvSpPr>
          <p:spPr>
            <a:xfrm flipH="1">
              <a:off x="6237013" y="4077913"/>
              <a:ext cx="130725" cy="70675"/>
            </a:xfrm>
            <a:custGeom>
              <a:avLst/>
              <a:gdLst/>
              <a:ahLst/>
              <a:cxnLst/>
              <a:rect l="l" t="t" r="r" b="b"/>
              <a:pathLst>
                <a:path w="5229" h="2827" extrusionOk="0">
                  <a:moveTo>
                    <a:pt x="426" y="0"/>
                  </a:moveTo>
                  <a:lnTo>
                    <a:pt x="0" y="1550"/>
                  </a:lnTo>
                  <a:lnTo>
                    <a:pt x="4833" y="2827"/>
                  </a:lnTo>
                  <a:lnTo>
                    <a:pt x="5228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15"/>
            <p:cNvSpPr/>
            <p:nvPr/>
          </p:nvSpPr>
          <p:spPr>
            <a:xfrm flipH="1">
              <a:off x="7838838" y="3478163"/>
              <a:ext cx="92750" cy="92725"/>
            </a:xfrm>
            <a:custGeom>
              <a:avLst/>
              <a:gdLst/>
              <a:ahLst/>
              <a:cxnLst/>
              <a:rect l="l" t="t" r="r" b="b"/>
              <a:pathLst>
                <a:path w="3710" h="3709" extrusionOk="0">
                  <a:moveTo>
                    <a:pt x="1855" y="0"/>
                  </a:moveTo>
                  <a:cubicBezTo>
                    <a:pt x="852" y="0"/>
                    <a:pt x="1" y="821"/>
                    <a:pt x="1" y="1854"/>
                  </a:cubicBezTo>
                  <a:cubicBezTo>
                    <a:pt x="1" y="2857"/>
                    <a:pt x="852" y="3708"/>
                    <a:pt x="1855" y="3708"/>
                  </a:cubicBezTo>
                  <a:cubicBezTo>
                    <a:pt x="2888" y="3708"/>
                    <a:pt x="3709" y="2857"/>
                    <a:pt x="3709" y="1854"/>
                  </a:cubicBezTo>
                  <a:cubicBezTo>
                    <a:pt x="3709" y="821"/>
                    <a:pt x="2888" y="0"/>
                    <a:pt x="1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15"/>
            <p:cNvSpPr/>
            <p:nvPr/>
          </p:nvSpPr>
          <p:spPr>
            <a:xfrm rot="3363626">
              <a:off x="6914394" y="1141572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15"/>
            <p:cNvSpPr/>
            <p:nvPr/>
          </p:nvSpPr>
          <p:spPr>
            <a:xfrm flipH="1">
              <a:off x="4396788" y="920663"/>
              <a:ext cx="131500" cy="71450"/>
            </a:xfrm>
            <a:custGeom>
              <a:avLst/>
              <a:gdLst/>
              <a:ahLst/>
              <a:cxnLst/>
              <a:rect l="l" t="t" r="r" b="b"/>
              <a:pathLst>
                <a:path w="5260" h="2858" extrusionOk="0">
                  <a:moveTo>
                    <a:pt x="426" y="0"/>
                  </a:moveTo>
                  <a:lnTo>
                    <a:pt x="1" y="1551"/>
                  </a:lnTo>
                  <a:lnTo>
                    <a:pt x="4834" y="2858"/>
                  </a:lnTo>
                  <a:lnTo>
                    <a:pt x="5259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15"/>
            <p:cNvSpPr/>
            <p:nvPr/>
          </p:nvSpPr>
          <p:spPr>
            <a:xfrm flipH="1">
              <a:off x="2383625" y="924088"/>
              <a:ext cx="64625" cy="64625"/>
            </a:xfrm>
            <a:custGeom>
              <a:avLst/>
              <a:gdLst/>
              <a:ahLst/>
              <a:cxnLst/>
              <a:rect l="l" t="t" r="r" b="b"/>
              <a:pathLst>
                <a:path w="2585" h="2585" extrusionOk="0">
                  <a:moveTo>
                    <a:pt x="1277" y="1"/>
                  </a:moveTo>
                  <a:cubicBezTo>
                    <a:pt x="578" y="1"/>
                    <a:pt x="1" y="578"/>
                    <a:pt x="1" y="1278"/>
                  </a:cubicBezTo>
                  <a:cubicBezTo>
                    <a:pt x="1" y="2007"/>
                    <a:pt x="578" y="2585"/>
                    <a:pt x="1277" y="2585"/>
                  </a:cubicBezTo>
                  <a:cubicBezTo>
                    <a:pt x="2007" y="2585"/>
                    <a:pt x="2584" y="2007"/>
                    <a:pt x="2584" y="1278"/>
                  </a:cubicBezTo>
                  <a:cubicBezTo>
                    <a:pt x="2584" y="578"/>
                    <a:pt x="2007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15"/>
            <p:cNvSpPr/>
            <p:nvPr/>
          </p:nvSpPr>
          <p:spPr>
            <a:xfrm flipH="1">
              <a:off x="1388625" y="1901600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0" y="3892"/>
                  </a:lnTo>
                  <a:lnTo>
                    <a:pt x="1246" y="4895"/>
                  </a:lnTo>
                  <a:lnTo>
                    <a:pt x="4377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15"/>
            <p:cNvSpPr/>
            <p:nvPr/>
          </p:nvSpPr>
          <p:spPr>
            <a:xfrm flipH="1">
              <a:off x="1882788" y="4071438"/>
              <a:ext cx="83625" cy="83625"/>
            </a:xfrm>
            <a:custGeom>
              <a:avLst/>
              <a:gdLst/>
              <a:ahLst/>
              <a:cxnLst/>
              <a:rect l="l" t="t" r="r" b="b"/>
              <a:pathLst>
                <a:path w="3345" h="3345" extrusionOk="0">
                  <a:moveTo>
                    <a:pt x="1673" y="1"/>
                  </a:moveTo>
                  <a:cubicBezTo>
                    <a:pt x="761" y="1"/>
                    <a:pt x="1" y="761"/>
                    <a:pt x="1" y="1673"/>
                  </a:cubicBezTo>
                  <a:cubicBezTo>
                    <a:pt x="1" y="2585"/>
                    <a:pt x="761" y="3344"/>
                    <a:pt x="1673" y="3344"/>
                  </a:cubicBezTo>
                  <a:cubicBezTo>
                    <a:pt x="2584" y="3344"/>
                    <a:pt x="3344" y="2585"/>
                    <a:pt x="3344" y="1673"/>
                  </a:cubicBezTo>
                  <a:cubicBezTo>
                    <a:pt x="3344" y="761"/>
                    <a:pt x="2584" y="1"/>
                    <a:pt x="1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0" name="Google Shape;3830;p115"/>
          <p:cNvSpPr txBox="1">
            <a:spLocks noGrp="1"/>
          </p:cNvSpPr>
          <p:nvPr>
            <p:ph type="title"/>
          </p:nvPr>
        </p:nvSpPr>
        <p:spPr>
          <a:xfrm>
            <a:off x="2197888" y="510191"/>
            <a:ext cx="466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3831" name="Google Shape;3831;p115"/>
          <p:cNvSpPr txBox="1">
            <a:spLocks noGrp="1"/>
          </p:cNvSpPr>
          <p:nvPr>
            <p:ph type="subTitle" idx="1"/>
          </p:nvPr>
        </p:nvSpPr>
        <p:spPr>
          <a:xfrm>
            <a:off x="2241600" y="2125500"/>
            <a:ext cx="4660800" cy="14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Dalam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proyek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ini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dilakukan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proses web scraping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terhadap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situs </a:t>
            </a:r>
            <a:r>
              <a:rPr lang="en-US" altLang="en-US" sz="1400" i="1" dirty="0">
                <a:solidFill>
                  <a:schemeClr val="bg1"/>
                </a:solidFill>
                <a:latin typeface="Arial" panose="020B0604020202020204" pitchFamily="34" charset="0"/>
              </a:rPr>
              <a:t>Books to Scrape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menggunakan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Python dan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pustaka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seperti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requests</a:t>
            </a:r>
            <a:r>
              <a:rPr lang="en-US" altLang="en-US" sz="1400" dirty="0">
                <a:solidFill>
                  <a:schemeClr val="bg1"/>
                </a:solidFill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Arial Unicode MS"/>
              </a:rPr>
              <a:t>BeautifulSoup</a:t>
            </a:r>
            <a:r>
              <a:rPr lang="en-US" altLang="en-US" sz="1400" dirty="0">
                <a:solidFill>
                  <a:schemeClr val="bg1"/>
                </a:solidFill>
              </a:rPr>
              <a:t>, dan </a:t>
            </a: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pandas</a:t>
            </a:r>
            <a:r>
              <a:rPr lang="en-US" altLang="en-US" sz="1400" dirty="0">
                <a:solidFill>
                  <a:schemeClr val="bg1"/>
                </a:solidFill>
              </a:rPr>
              <a:t>. Data yang </a:t>
            </a:r>
            <a:r>
              <a:rPr lang="en-US" altLang="en-US" sz="1400" dirty="0" err="1">
                <a:solidFill>
                  <a:schemeClr val="bg1"/>
                </a:solidFill>
              </a:rPr>
              <a:t>diambil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mencakup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judul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buku</a:t>
            </a:r>
            <a:r>
              <a:rPr lang="en-US" altLang="en-US" sz="1400" dirty="0">
                <a:solidFill>
                  <a:schemeClr val="bg1"/>
                </a:solidFill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</a:rPr>
              <a:t>harga</a:t>
            </a:r>
            <a:r>
              <a:rPr lang="en-US" altLang="en-US" sz="1400" dirty="0">
                <a:solidFill>
                  <a:schemeClr val="bg1"/>
                </a:solidFill>
              </a:rPr>
              <a:t>, dan </a:t>
            </a:r>
            <a:r>
              <a:rPr lang="en-US" altLang="en-US" sz="1400" dirty="0" err="1">
                <a:solidFill>
                  <a:schemeClr val="bg1"/>
                </a:solidFill>
              </a:rPr>
              <a:t>ketersediaan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dari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seluruh</a:t>
            </a:r>
            <a:r>
              <a:rPr lang="en-US" altLang="en-US" sz="1400" dirty="0">
                <a:solidFill>
                  <a:schemeClr val="bg1"/>
                </a:solidFill>
              </a:rPr>
              <a:t> 50 </a:t>
            </a:r>
            <a:r>
              <a:rPr lang="en-US" altLang="en-US" sz="1400" dirty="0" err="1">
                <a:solidFill>
                  <a:schemeClr val="bg1"/>
                </a:solidFill>
              </a:rPr>
              <a:t>halaman</a:t>
            </a:r>
            <a:r>
              <a:rPr lang="en-US" altLang="en-US" sz="1400" dirty="0">
                <a:solidFill>
                  <a:schemeClr val="bg1"/>
                </a:solidFill>
              </a:rPr>
              <a:t> situs. </a:t>
            </a:r>
            <a:r>
              <a:rPr lang="en-US" altLang="en-US" sz="1400" dirty="0" err="1">
                <a:solidFill>
                  <a:schemeClr val="bg1"/>
                </a:solidFill>
              </a:rPr>
              <a:t>Setelah</a:t>
            </a:r>
            <a:r>
              <a:rPr lang="en-US" altLang="en-US" sz="1400" dirty="0">
                <a:solidFill>
                  <a:schemeClr val="bg1"/>
                </a:solidFill>
              </a:rPr>
              <a:t> data </a:t>
            </a:r>
            <a:r>
              <a:rPr lang="en-US" altLang="en-US" sz="1400" dirty="0" err="1">
                <a:solidFill>
                  <a:schemeClr val="bg1"/>
                </a:solidFill>
              </a:rPr>
              <a:t>dikumpulkan</a:t>
            </a:r>
            <a:r>
              <a:rPr lang="en-US" altLang="en-US" sz="1400" dirty="0">
                <a:solidFill>
                  <a:schemeClr val="bg1"/>
                </a:solidFill>
              </a:rPr>
              <a:t> dan </a:t>
            </a:r>
            <a:r>
              <a:rPr lang="en-US" altLang="en-US" sz="1400" dirty="0" err="1">
                <a:solidFill>
                  <a:schemeClr val="bg1"/>
                </a:solidFill>
              </a:rPr>
              <a:t>dibersihkan</a:t>
            </a:r>
            <a:r>
              <a:rPr lang="en-US" altLang="en-US" sz="1400" dirty="0">
                <a:solidFill>
                  <a:schemeClr val="bg1"/>
                </a:solidFill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</a:rPr>
              <a:t>dilakukan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analisis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sederhana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visualisasi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menggunakan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seaborn</a:t>
            </a:r>
            <a:r>
              <a:rPr lang="en-US" altLang="en-US" sz="1400" dirty="0">
                <a:solidFill>
                  <a:schemeClr val="bg1"/>
                </a:solidFill>
              </a:rPr>
              <a:t> dan </a:t>
            </a: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matplotlib</a:t>
            </a:r>
            <a:r>
              <a:rPr lang="en-US" altLang="en-US" sz="1400" dirty="0">
                <a:solidFill>
                  <a:schemeClr val="bg1"/>
                </a:solidFill>
              </a:rPr>
              <a:t>. Hasil </a:t>
            </a:r>
            <a:r>
              <a:rPr lang="en-US" altLang="en-US" sz="1400" dirty="0" err="1">
                <a:solidFill>
                  <a:schemeClr val="bg1"/>
                </a:solidFill>
              </a:rPr>
              <a:t>akhirnya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menampilkan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grafik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jumlah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ketersediaan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buku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serta</a:t>
            </a:r>
            <a:r>
              <a:rPr lang="en-US" altLang="en-US" sz="1400" dirty="0">
                <a:solidFill>
                  <a:schemeClr val="bg1"/>
                </a:solidFill>
              </a:rPr>
              <a:t> daftar 10 </a:t>
            </a:r>
            <a:r>
              <a:rPr lang="en-US" altLang="en-US" sz="1400" dirty="0" err="1">
                <a:solidFill>
                  <a:schemeClr val="bg1"/>
                </a:solidFill>
              </a:rPr>
              <a:t>buku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harga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tertinggi</a:t>
            </a:r>
            <a:r>
              <a:rPr lang="en-US" altLang="en-US" sz="1400" dirty="0">
                <a:solidFill>
                  <a:schemeClr val="bg1"/>
                </a:solidFill>
              </a:rPr>
              <a:t>. Data juga </a:t>
            </a:r>
            <a:r>
              <a:rPr lang="en-US" altLang="en-US" sz="1400" dirty="0" err="1">
                <a:solidFill>
                  <a:schemeClr val="bg1"/>
                </a:solidFill>
              </a:rPr>
              <a:t>disimpan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ke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</a:rPr>
              <a:t> file Excel </a:t>
            </a:r>
            <a:r>
              <a:rPr lang="en-US" altLang="en-US" sz="1400" dirty="0" err="1">
                <a:solidFill>
                  <a:schemeClr val="bg1"/>
                </a:solidFill>
              </a:rPr>
              <a:t>untuk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keperluan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analisis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lanjutan</a:t>
            </a:r>
            <a:r>
              <a:rPr lang="en-US" altLang="en-US" sz="1400" dirty="0">
                <a:solidFill>
                  <a:schemeClr val="bg1"/>
                </a:solidFill>
              </a:rPr>
              <a:t>. </a:t>
            </a:r>
            <a:r>
              <a:rPr lang="en-US" altLang="en-US" sz="1400" dirty="0" err="1">
                <a:solidFill>
                  <a:schemeClr val="bg1"/>
                </a:solidFill>
              </a:rPr>
              <a:t>Proyek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ini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membuktikan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bahwa</a:t>
            </a:r>
            <a:r>
              <a:rPr lang="en-US" altLang="en-US" sz="1400" dirty="0">
                <a:solidFill>
                  <a:schemeClr val="bg1"/>
                </a:solidFill>
              </a:rPr>
              <a:t> scraping dan </a:t>
            </a:r>
            <a:r>
              <a:rPr lang="en-US" altLang="en-US" sz="1400" dirty="0" err="1">
                <a:solidFill>
                  <a:schemeClr val="bg1"/>
                </a:solidFill>
              </a:rPr>
              <a:t>visualisasi</a:t>
            </a:r>
            <a:r>
              <a:rPr lang="en-US" altLang="en-US" sz="1400" dirty="0">
                <a:solidFill>
                  <a:schemeClr val="bg1"/>
                </a:solidFill>
              </a:rPr>
              <a:t> data </a:t>
            </a:r>
            <a:r>
              <a:rPr lang="en-US" altLang="en-US" sz="1400" dirty="0" err="1">
                <a:solidFill>
                  <a:schemeClr val="bg1"/>
                </a:solidFill>
              </a:rPr>
              <a:t>dapat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menjadi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metode</a:t>
            </a:r>
            <a:r>
              <a:rPr lang="en-US" altLang="en-US" sz="1400" dirty="0">
                <a:solidFill>
                  <a:schemeClr val="bg1"/>
                </a:solidFill>
              </a:rPr>
              <a:t> yang </a:t>
            </a:r>
            <a:r>
              <a:rPr lang="en-US" altLang="en-US" sz="1400" dirty="0" err="1">
                <a:solidFill>
                  <a:schemeClr val="bg1"/>
                </a:solidFill>
              </a:rPr>
              <a:t>efektif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mengekstraksi</a:t>
            </a:r>
            <a:r>
              <a:rPr lang="en-US" altLang="en-US" sz="1400" dirty="0">
                <a:solidFill>
                  <a:schemeClr val="bg1"/>
                </a:solidFill>
              </a:rPr>
              <a:t> dan </a:t>
            </a:r>
            <a:r>
              <a:rPr lang="en-US" altLang="en-US" sz="1400" dirty="0" err="1">
                <a:solidFill>
                  <a:schemeClr val="bg1"/>
                </a:solidFill>
              </a:rPr>
              <a:t>memahami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informasi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dari</a:t>
            </a:r>
            <a:r>
              <a:rPr lang="en-US" altLang="en-US" sz="1400" dirty="0">
                <a:solidFill>
                  <a:schemeClr val="bg1"/>
                </a:solidFill>
              </a:rPr>
              <a:t> situs web </a:t>
            </a:r>
            <a:r>
              <a:rPr lang="en-US" altLang="en-US" sz="1400" dirty="0" err="1">
                <a:solidFill>
                  <a:schemeClr val="bg1"/>
                </a:solidFill>
              </a:rPr>
              <a:t>secara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otomatis</a:t>
            </a:r>
            <a:r>
              <a:rPr lang="en-US" altLang="en-US" sz="1400" dirty="0">
                <a:solidFill>
                  <a:schemeClr val="bg1"/>
                </a:solidFill>
              </a:rPr>
              <a:t>. 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EEC456-32A8-D9CE-28A1-E6588AD09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300"/>
                                        <p:tgtEl>
                                          <p:spTgt spid="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6" name="Google Shape;3986;p123"/>
          <p:cNvGrpSpPr/>
          <p:nvPr/>
        </p:nvGrpSpPr>
        <p:grpSpPr>
          <a:xfrm>
            <a:off x="1327782" y="765063"/>
            <a:ext cx="6583618" cy="3068388"/>
            <a:chOff x="1327782" y="765063"/>
            <a:chExt cx="6583618" cy="3068388"/>
          </a:xfrm>
        </p:grpSpPr>
        <p:sp>
          <p:nvSpPr>
            <p:cNvPr id="3987" name="Google Shape;3987;p123"/>
            <p:cNvSpPr/>
            <p:nvPr/>
          </p:nvSpPr>
          <p:spPr>
            <a:xfrm rot="10800000">
              <a:off x="7297169" y="1148513"/>
              <a:ext cx="130725" cy="70675"/>
            </a:xfrm>
            <a:custGeom>
              <a:avLst/>
              <a:gdLst/>
              <a:ahLst/>
              <a:cxnLst/>
              <a:rect l="l" t="t" r="r" b="b"/>
              <a:pathLst>
                <a:path w="5229" h="2827" extrusionOk="0">
                  <a:moveTo>
                    <a:pt x="426" y="0"/>
                  </a:moveTo>
                  <a:lnTo>
                    <a:pt x="0" y="1550"/>
                  </a:lnTo>
                  <a:lnTo>
                    <a:pt x="4833" y="2827"/>
                  </a:lnTo>
                  <a:lnTo>
                    <a:pt x="5228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123"/>
            <p:cNvSpPr/>
            <p:nvPr/>
          </p:nvSpPr>
          <p:spPr>
            <a:xfrm rot="10800000">
              <a:off x="7297182" y="3740725"/>
              <a:ext cx="92750" cy="92725"/>
            </a:xfrm>
            <a:custGeom>
              <a:avLst/>
              <a:gdLst/>
              <a:ahLst/>
              <a:cxnLst/>
              <a:rect l="l" t="t" r="r" b="b"/>
              <a:pathLst>
                <a:path w="3710" h="3709" extrusionOk="0">
                  <a:moveTo>
                    <a:pt x="1855" y="0"/>
                  </a:moveTo>
                  <a:cubicBezTo>
                    <a:pt x="852" y="0"/>
                    <a:pt x="1" y="821"/>
                    <a:pt x="1" y="1854"/>
                  </a:cubicBezTo>
                  <a:cubicBezTo>
                    <a:pt x="1" y="2857"/>
                    <a:pt x="852" y="3708"/>
                    <a:pt x="1855" y="3708"/>
                  </a:cubicBezTo>
                  <a:cubicBezTo>
                    <a:pt x="2888" y="3708"/>
                    <a:pt x="3709" y="2857"/>
                    <a:pt x="3709" y="1854"/>
                  </a:cubicBezTo>
                  <a:cubicBezTo>
                    <a:pt x="3709" y="821"/>
                    <a:pt x="2888" y="0"/>
                    <a:pt x="1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123"/>
            <p:cNvSpPr/>
            <p:nvPr/>
          </p:nvSpPr>
          <p:spPr>
            <a:xfrm rot="3363626">
              <a:off x="7459163" y="2783602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123"/>
            <p:cNvSpPr/>
            <p:nvPr/>
          </p:nvSpPr>
          <p:spPr>
            <a:xfrm rot="10800000">
              <a:off x="6677657" y="2109463"/>
              <a:ext cx="157325" cy="152000"/>
            </a:xfrm>
            <a:custGeom>
              <a:avLst/>
              <a:gdLst/>
              <a:ahLst/>
              <a:cxnLst/>
              <a:rect l="l" t="t" r="r" b="b"/>
              <a:pathLst>
                <a:path w="6293" h="6080" extrusionOk="0">
                  <a:moveTo>
                    <a:pt x="3222" y="1"/>
                  </a:moveTo>
                  <a:lnTo>
                    <a:pt x="2189" y="1946"/>
                  </a:lnTo>
                  <a:lnTo>
                    <a:pt x="0" y="2189"/>
                  </a:lnTo>
                  <a:lnTo>
                    <a:pt x="1520" y="3770"/>
                  </a:lnTo>
                  <a:lnTo>
                    <a:pt x="1064" y="5928"/>
                  </a:lnTo>
                  <a:lnTo>
                    <a:pt x="3040" y="4986"/>
                  </a:lnTo>
                  <a:lnTo>
                    <a:pt x="4955" y="6080"/>
                  </a:lnTo>
                  <a:lnTo>
                    <a:pt x="4651" y="3891"/>
                  </a:lnTo>
                  <a:lnTo>
                    <a:pt x="6292" y="2402"/>
                  </a:lnTo>
                  <a:lnTo>
                    <a:pt x="4134" y="2007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123"/>
            <p:cNvSpPr/>
            <p:nvPr/>
          </p:nvSpPr>
          <p:spPr>
            <a:xfrm rot="10800000">
              <a:off x="1327782" y="1795675"/>
              <a:ext cx="131500" cy="71450"/>
            </a:xfrm>
            <a:custGeom>
              <a:avLst/>
              <a:gdLst/>
              <a:ahLst/>
              <a:cxnLst/>
              <a:rect l="l" t="t" r="r" b="b"/>
              <a:pathLst>
                <a:path w="5260" h="2858" extrusionOk="0">
                  <a:moveTo>
                    <a:pt x="426" y="0"/>
                  </a:moveTo>
                  <a:lnTo>
                    <a:pt x="1" y="1551"/>
                  </a:lnTo>
                  <a:lnTo>
                    <a:pt x="4834" y="2858"/>
                  </a:lnTo>
                  <a:lnTo>
                    <a:pt x="5259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123"/>
            <p:cNvSpPr/>
            <p:nvPr/>
          </p:nvSpPr>
          <p:spPr>
            <a:xfrm rot="10800000">
              <a:off x="2137244" y="765063"/>
              <a:ext cx="130750" cy="126925"/>
            </a:xfrm>
            <a:custGeom>
              <a:avLst/>
              <a:gdLst/>
              <a:ahLst/>
              <a:cxnLst/>
              <a:rect l="l" t="t" r="r" b="b"/>
              <a:pathLst>
                <a:path w="5230" h="5077" extrusionOk="0">
                  <a:moveTo>
                    <a:pt x="711" y="1"/>
                  </a:moveTo>
                  <a:cubicBezTo>
                    <a:pt x="548" y="1"/>
                    <a:pt x="381" y="62"/>
                    <a:pt x="244" y="183"/>
                  </a:cubicBezTo>
                  <a:cubicBezTo>
                    <a:pt x="1" y="426"/>
                    <a:pt x="1" y="821"/>
                    <a:pt x="244" y="1065"/>
                  </a:cubicBezTo>
                  <a:lnTo>
                    <a:pt x="1734" y="2554"/>
                  </a:lnTo>
                  <a:lnTo>
                    <a:pt x="244" y="4013"/>
                  </a:lnTo>
                  <a:cubicBezTo>
                    <a:pt x="1" y="4256"/>
                    <a:pt x="1" y="4651"/>
                    <a:pt x="244" y="4894"/>
                  </a:cubicBezTo>
                  <a:cubicBezTo>
                    <a:pt x="381" y="5016"/>
                    <a:pt x="548" y="5077"/>
                    <a:pt x="711" y="5077"/>
                  </a:cubicBezTo>
                  <a:cubicBezTo>
                    <a:pt x="875" y="5077"/>
                    <a:pt x="1034" y="5016"/>
                    <a:pt x="1156" y="4894"/>
                  </a:cubicBezTo>
                  <a:lnTo>
                    <a:pt x="2615" y="3435"/>
                  </a:lnTo>
                  <a:lnTo>
                    <a:pt x="4074" y="4894"/>
                  </a:lnTo>
                  <a:cubicBezTo>
                    <a:pt x="4196" y="5016"/>
                    <a:pt x="4355" y="5077"/>
                    <a:pt x="4519" y="5077"/>
                  </a:cubicBezTo>
                  <a:cubicBezTo>
                    <a:pt x="4682" y="5077"/>
                    <a:pt x="4849" y="5016"/>
                    <a:pt x="4986" y="4894"/>
                  </a:cubicBezTo>
                  <a:cubicBezTo>
                    <a:pt x="5199" y="4651"/>
                    <a:pt x="5199" y="4256"/>
                    <a:pt x="4986" y="4013"/>
                  </a:cubicBezTo>
                  <a:lnTo>
                    <a:pt x="3496" y="2554"/>
                  </a:lnTo>
                  <a:lnTo>
                    <a:pt x="4986" y="1065"/>
                  </a:lnTo>
                  <a:cubicBezTo>
                    <a:pt x="5229" y="821"/>
                    <a:pt x="5229" y="426"/>
                    <a:pt x="4986" y="183"/>
                  </a:cubicBezTo>
                  <a:cubicBezTo>
                    <a:pt x="4849" y="62"/>
                    <a:pt x="4682" y="1"/>
                    <a:pt x="4519" y="1"/>
                  </a:cubicBezTo>
                  <a:cubicBezTo>
                    <a:pt x="4355" y="1"/>
                    <a:pt x="4196" y="62"/>
                    <a:pt x="4074" y="183"/>
                  </a:cubicBezTo>
                  <a:lnTo>
                    <a:pt x="2615" y="1642"/>
                  </a:lnTo>
                  <a:lnTo>
                    <a:pt x="1156" y="183"/>
                  </a:lnTo>
                  <a:cubicBezTo>
                    <a:pt x="1034" y="62"/>
                    <a:pt x="875" y="1"/>
                    <a:pt x="7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23"/>
            <p:cNvSpPr/>
            <p:nvPr/>
          </p:nvSpPr>
          <p:spPr>
            <a:xfrm rot="3363626">
              <a:off x="1943363" y="2395640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123"/>
            <p:cNvSpPr/>
            <p:nvPr/>
          </p:nvSpPr>
          <p:spPr>
            <a:xfrm rot="10800000">
              <a:off x="1902807" y="3674450"/>
              <a:ext cx="131500" cy="71450"/>
            </a:xfrm>
            <a:custGeom>
              <a:avLst/>
              <a:gdLst/>
              <a:ahLst/>
              <a:cxnLst/>
              <a:rect l="l" t="t" r="r" b="b"/>
              <a:pathLst>
                <a:path w="5260" h="2858" extrusionOk="0">
                  <a:moveTo>
                    <a:pt x="426" y="0"/>
                  </a:moveTo>
                  <a:lnTo>
                    <a:pt x="1" y="1551"/>
                  </a:lnTo>
                  <a:lnTo>
                    <a:pt x="4834" y="2858"/>
                  </a:lnTo>
                  <a:lnTo>
                    <a:pt x="5259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5" name="Google Shape;3995;p123"/>
          <p:cNvSpPr/>
          <p:nvPr/>
        </p:nvSpPr>
        <p:spPr>
          <a:xfrm>
            <a:off x="5004082" y="3742700"/>
            <a:ext cx="499500" cy="49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6" name="Google Shape;3996;p123"/>
          <p:cNvSpPr/>
          <p:nvPr/>
        </p:nvSpPr>
        <p:spPr>
          <a:xfrm>
            <a:off x="4322244" y="3742700"/>
            <a:ext cx="499500" cy="49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7" name="Google Shape;3997;p123"/>
          <p:cNvSpPr/>
          <p:nvPr/>
        </p:nvSpPr>
        <p:spPr>
          <a:xfrm>
            <a:off x="3640418" y="3742700"/>
            <a:ext cx="499500" cy="49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8" name="Google Shape;3998;p123"/>
          <p:cNvSpPr txBox="1">
            <a:spLocks noGrp="1"/>
          </p:cNvSpPr>
          <p:nvPr>
            <p:ph type="title"/>
          </p:nvPr>
        </p:nvSpPr>
        <p:spPr>
          <a:xfrm>
            <a:off x="2691300" y="714200"/>
            <a:ext cx="37614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99" name="Google Shape;3999;p123"/>
          <p:cNvSpPr txBox="1">
            <a:spLocks noGrp="1"/>
          </p:cNvSpPr>
          <p:nvPr>
            <p:ph type="subTitle" idx="1"/>
          </p:nvPr>
        </p:nvSpPr>
        <p:spPr>
          <a:xfrm>
            <a:off x="2530800" y="1945500"/>
            <a:ext cx="4082400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taatliches"/>
                <a:ea typeface="Staatliches"/>
                <a:cs typeface="Staatliches"/>
                <a:sym typeface="Staatliches"/>
              </a:rPr>
              <a:t>Do YOU have any questions?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nayakakhansaalana@gmail.com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+62 812 9848 6620</a:t>
            </a:r>
            <a:endParaRPr dirty="0"/>
          </a:p>
          <a:p>
            <a:pPr marL="0" lvl="0" indent="0"/>
            <a:r>
              <a:rPr lang="en-ID" dirty="0"/>
              <a:t>linkedin.com/nayaka-</a:t>
            </a:r>
            <a:r>
              <a:rPr lang="en-ID" dirty="0" err="1"/>
              <a:t>khansa</a:t>
            </a:r>
            <a:r>
              <a:rPr lang="en-ID" dirty="0"/>
              <a:t>-</a:t>
            </a:r>
            <a:r>
              <a:rPr lang="en-ID" dirty="0" err="1"/>
              <a:t>alana</a:t>
            </a:r>
            <a:endParaRPr dirty="0"/>
          </a:p>
        </p:txBody>
      </p:sp>
      <p:sp>
        <p:nvSpPr>
          <p:cNvPr id="4000" name="Google Shape;4000;p123"/>
          <p:cNvSpPr txBox="1">
            <a:spLocks noGrp="1"/>
          </p:cNvSpPr>
          <p:nvPr>
            <p:ph type="subTitle" idx="4294967295"/>
          </p:nvPr>
        </p:nvSpPr>
        <p:spPr>
          <a:xfrm>
            <a:off x="2694750" y="3233200"/>
            <a:ext cx="3754500" cy="33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Please keep this slide for attribution</a:t>
            </a:r>
            <a:endParaRPr sz="1400" dirty="0">
              <a:solidFill>
                <a:schemeClr val="dk1"/>
              </a:solidFill>
            </a:endParaRPr>
          </a:p>
        </p:txBody>
      </p:sp>
      <p:grpSp>
        <p:nvGrpSpPr>
          <p:cNvPr id="4004" name="Google Shape;4004;p123"/>
          <p:cNvGrpSpPr/>
          <p:nvPr/>
        </p:nvGrpSpPr>
        <p:grpSpPr>
          <a:xfrm>
            <a:off x="5124823" y="3849144"/>
            <a:ext cx="258069" cy="258069"/>
            <a:chOff x="1379798" y="1723250"/>
            <a:chExt cx="397887" cy="397887"/>
          </a:xfrm>
        </p:grpSpPr>
        <p:sp>
          <p:nvSpPr>
            <p:cNvPr id="4005" name="Google Shape;4005;p12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12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2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12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9" name="Google Shape;4009;p123"/>
          <p:cNvGrpSpPr/>
          <p:nvPr/>
        </p:nvGrpSpPr>
        <p:grpSpPr>
          <a:xfrm>
            <a:off x="4442995" y="3863494"/>
            <a:ext cx="258056" cy="258069"/>
            <a:chOff x="864491" y="1723250"/>
            <a:chExt cx="397866" cy="397887"/>
          </a:xfrm>
        </p:grpSpPr>
        <p:sp>
          <p:nvSpPr>
            <p:cNvPr id="4010" name="Google Shape;4010;p12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2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12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AAB1456-E9CA-DA13-0B37-FAC7AFFB27D9}"/>
              </a:ext>
            </a:extLst>
          </p:cNvPr>
          <p:cNvSpPr/>
          <p:nvPr/>
        </p:nvSpPr>
        <p:spPr>
          <a:xfrm>
            <a:off x="2250706" y="4242200"/>
            <a:ext cx="4566988" cy="334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4BD08-BA66-13CA-DE8C-6CFB691D8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6079" y="3624144"/>
            <a:ext cx="707420" cy="707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0C4699-31A2-2AE6-5287-3A7F7DA6B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1" name="Google Shape;1921;p76"/>
          <p:cNvGrpSpPr/>
          <p:nvPr/>
        </p:nvGrpSpPr>
        <p:grpSpPr>
          <a:xfrm>
            <a:off x="1132182" y="920663"/>
            <a:ext cx="7034993" cy="3354863"/>
            <a:chOff x="1132182" y="920663"/>
            <a:chExt cx="7034993" cy="3354863"/>
          </a:xfrm>
        </p:grpSpPr>
        <p:sp>
          <p:nvSpPr>
            <p:cNvPr id="1922" name="Google Shape;1922;p76"/>
            <p:cNvSpPr/>
            <p:nvPr/>
          </p:nvSpPr>
          <p:spPr>
            <a:xfrm>
              <a:off x="2386575" y="4077913"/>
              <a:ext cx="130725" cy="70675"/>
            </a:xfrm>
            <a:custGeom>
              <a:avLst/>
              <a:gdLst/>
              <a:ahLst/>
              <a:cxnLst/>
              <a:rect l="l" t="t" r="r" b="b"/>
              <a:pathLst>
                <a:path w="5229" h="2827" extrusionOk="0">
                  <a:moveTo>
                    <a:pt x="426" y="0"/>
                  </a:moveTo>
                  <a:lnTo>
                    <a:pt x="0" y="1550"/>
                  </a:lnTo>
                  <a:lnTo>
                    <a:pt x="4833" y="2827"/>
                  </a:lnTo>
                  <a:lnTo>
                    <a:pt x="5228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6"/>
            <p:cNvSpPr/>
            <p:nvPr/>
          </p:nvSpPr>
          <p:spPr>
            <a:xfrm>
              <a:off x="1203638" y="2998538"/>
              <a:ext cx="89700" cy="129950"/>
            </a:xfrm>
            <a:custGeom>
              <a:avLst/>
              <a:gdLst/>
              <a:ahLst/>
              <a:cxnLst/>
              <a:rect l="l" t="t" r="r" b="b"/>
              <a:pathLst>
                <a:path w="3588" h="5198" extrusionOk="0">
                  <a:moveTo>
                    <a:pt x="1429" y="0"/>
                  </a:moveTo>
                  <a:lnTo>
                    <a:pt x="0" y="669"/>
                  </a:lnTo>
                  <a:lnTo>
                    <a:pt x="2128" y="5198"/>
                  </a:lnTo>
                  <a:lnTo>
                    <a:pt x="3587" y="449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6"/>
            <p:cNvSpPr/>
            <p:nvPr/>
          </p:nvSpPr>
          <p:spPr>
            <a:xfrm rot="3363626">
              <a:off x="1201431" y="1236572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6"/>
            <p:cNvSpPr/>
            <p:nvPr/>
          </p:nvSpPr>
          <p:spPr>
            <a:xfrm>
              <a:off x="4226025" y="920663"/>
              <a:ext cx="131500" cy="71450"/>
            </a:xfrm>
            <a:custGeom>
              <a:avLst/>
              <a:gdLst/>
              <a:ahLst/>
              <a:cxnLst/>
              <a:rect l="l" t="t" r="r" b="b"/>
              <a:pathLst>
                <a:path w="5260" h="2858" extrusionOk="0">
                  <a:moveTo>
                    <a:pt x="426" y="0"/>
                  </a:moveTo>
                  <a:lnTo>
                    <a:pt x="1" y="1551"/>
                  </a:lnTo>
                  <a:lnTo>
                    <a:pt x="4834" y="2858"/>
                  </a:lnTo>
                  <a:lnTo>
                    <a:pt x="5259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6"/>
            <p:cNvSpPr/>
            <p:nvPr/>
          </p:nvSpPr>
          <p:spPr>
            <a:xfrm>
              <a:off x="6306063" y="924088"/>
              <a:ext cx="64625" cy="64625"/>
            </a:xfrm>
            <a:custGeom>
              <a:avLst/>
              <a:gdLst/>
              <a:ahLst/>
              <a:cxnLst/>
              <a:rect l="l" t="t" r="r" b="b"/>
              <a:pathLst>
                <a:path w="2585" h="2585" extrusionOk="0">
                  <a:moveTo>
                    <a:pt x="1277" y="1"/>
                  </a:moveTo>
                  <a:cubicBezTo>
                    <a:pt x="578" y="1"/>
                    <a:pt x="1" y="578"/>
                    <a:pt x="1" y="1278"/>
                  </a:cubicBezTo>
                  <a:cubicBezTo>
                    <a:pt x="1" y="2007"/>
                    <a:pt x="578" y="2585"/>
                    <a:pt x="1277" y="2585"/>
                  </a:cubicBezTo>
                  <a:cubicBezTo>
                    <a:pt x="2007" y="2585"/>
                    <a:pt x="2584" y="2007"/>
                    <a:pt x="2584" y="1278"/>
                  </a:cubicBezTo>
                  <a:cubicBezTo>
                    <a:pt x="2584" y="578"/>
                    <a:pt x="2007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6"/>
            <p:cNvSpPr/>
            <p:nvPr/>
          </p:nvSpPr>
          <p:spPr>
            <a:xfrm>
              <a:off x="5263313" y="4148600"/>
              <a:ext cx="130750" cy="126925"/>
            </a:xfrm>
            <a:custGeom>
              <a:avLst/>
              <a:gdLst/>
              <a:ahLst/>
              <a:cxnLst/>
              <a:rect l="l" t="t" r="r" b="b"/>
              <a:pathLst>
                <a:path w="5230" h="5077" extrusionOk="0">
                  <a:moveTo>
                    <a:pt x="711" y="1"/>
                  </a:moveTo>
                  <a:cubicBezTo>
                    <a:pt x="548" y="1"/>
                    <a:pt x="381" y="62"/>
                    <a:pt x="244" y="183"/>
                  </a:cubicBezTo>
                  <a:cubicBezTo>
                    <a:pt x="1" y="426"/>
                    <a:pt x="1" y="821"/>
                    <a:pt x="244" y="1065"/>
                  </a:cubicBezTo>
                  <a:lnTo>
                    <a:pt x="1734" y="2554"/>
                  </a:lnTo>
                  <a:lnTo>
                    <a:pt x="244" y="4013"/>
                  </a:lnTo>
                  <a:cubicBezTo>
                    <a:pt x="1" y="4256"/>
                    <a:pt x="1" y="4651"/>
                    <a:pt x="244" y="4894"/>
                  </a:cubicBezTo>
                  <a:cubicBezTo>
                    <a:pt x="381" y="5016"/>
                    <a:pt x="548" y="5077"/>
                    <a:pt x="711" y="5077"/>
                  </a:cubicBezTo>
                  <a:cubicBezTo>
                    <a:pt x="875" y="5077"/>
                    <a:pt x="1034" y="5016"/>
                    <a:pt x="1156" y="4894"/>
                  </a:cubicBezTo>
                  <a:lnTo>
                    <a:pt x="2615" y="3435"/>
                  </a:lnTo>
                  <a:lnTo>
                    <a:pt x="4074" y="4894"/>
                  </a:lnTo>
                  <a:cubicBezTo>
                    <a:pt x="4196" y="5016"/>
                    <a:pt x="4355" y="5077"/>
                    <a:pt x="4519" y="5077"/>
                  </a:cubicBezTo>
                  <a:cubicBezTo>
                    <a:pt x="4682" y="5077"/>
                    <a:pt x="4849" y="5016"/>
                    <a:pt x="4986" y="4894"/>
                  </a:cubicBezTo>
                  <a:cubicBezTo>
                    <a:pt x="5199" y="4651"/>
                    <a:pt x="5199" y="4256"/>
                    <a:pt x="4986" y="4013"/>
                  </a:cubicBezTo>
                  <a:lnTo>
                    <a:pt x="3496" y="2554"/>
                  </a:lnTo>
                  <a:lnTo>
                    <a:pt x="4986" y="1065"/>
                  </a:lnTo>
                  <a:cubicBezTo>
                    <a:pt x="5229" y="821"/>
                    <a:pt x="5229" y="426"/>
                    <a:pt x="4986" y="183"/>
                  </a:cubicBezTo>
                  <a:cubicBezTo>
                    <a:pt x="4849" y="62"/>
                    <a:pt x="4682" y="1"/>
                    <a:pt x="4519" y="1"/>
                  </a:cubicBezTo>
                  <a:cubicBezTo>
                    <a:pt x="4355" y="1"/>
                    <a:pt x="4196" y="62"/>
                    <a:pt x="4074" y="183"/>
                  </a:cubicBezTo>
                  <a:lnTo>
                    <a:pt x="2615" y="1642"/>
                  </a:lnTo>
                  <a:lnTo>
                    <a:pt x="1156" y="183"/>
                  </a:lnTo>
                  <a:cubicBezTo>
                    <a:pt x="1034" y="62"/>
                    <a:pt x="875" y="1"/>
                    <a:pt x="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6"/>
            <p:cNvSpPr/>
            <p:nvPr/>
          </p:nvSpPr>
          <p:spPr>
            <a:xfrm>
              <a:off x="8057725" y="3082025"/>
              <a:ext cx="109450" cy="122375"/>
            </a:xfrm>
            <a:custGeom>
              <a:avLst/>
              <a:gdLst/>
              <a:ahLst/>
              <a:cxnLst/>
              <a:rect l="l" t="t" r="r" b="b"/>
              <a:pathLst>
                <a:path w="4378" h="4895" extrusionOk="0">
                  <a:moveTo>
                    <a:pt x="3131" y="1"/>
                  </a:moveTo>
                  <a:lnTo>
                    <a:pt x="1" y="3892"/>
                  </a:lnTo>
                  <a:lnTo>
                    <a:pt x="1247" y="4895"/>
                  </a:lnTo>
                  <a:lnTo>
                    <a:pt x="4378" y="100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6"/>
            <p:cNvSpPr/>
            <p:nvPr/>
          </p:nvSpPr>
          <p:spPr>
            <a:xfrm>
              <a:off x="6954525" y="3697813"/>
              <a:ext cx="83625" cy="83625"/>
            </a:xfrm>
            <a:custGeom>
              <a:avLst/>
              <a:gdLst/>
              <a:ahLst/>
              <a:cxnLst/>
              <a:rect l="l" t="t" r="r" b="b"/>
              <a:pathLst>
                <a:path w="3345" h="3345" extrusionOk="0">
                  <a:moveTo>
                    <a:pt x="1673" y="1"/>
                  </a:moveTo>
                  <a:cubicBezTo>
                    <a:pt x="761" y="1"/>
                    <a:pt x="1" y="761"/>
                    <a:pt x="1" y="1673"/>
                  </a:cubicBezTo>
                  <a:cubicBezTo>
                    <a:pt x="1" y="2585"/>
                    <a:pt x="761" y="3344"/>
                    <a:pt x="1673" y="3344"/>
                  </a:cubicBezTo>
                  <a:cubicBezTo>
                    <a:pt x="2584" y="3344"/>
                    <a:pt x="3344" y="2585"/>
                    <a:pt x="3344" y="1673"/>
                  </a:cubicBezTo>
                  <a:cubicBezTo>
                    <a:pt x="3344" y="761"/>
                    <a:pt x="2584" y="1"/>
                    <a:pt x="1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0" name="Google Shape;1930;p76"/>
          <p:cNvSpPr txBox="1">
            <a:spLocks noGrp="1"/>
          </p:cNvSpPr>
          <p:nvPr>
            <p:ph type="title"/>
          </p:nvPr>
        </p:nvSpPr>
        <p:spPr>
          <a:xfrm>
            <a:off x="3291900" y="4148588"/>
            <a:ext cx="2560200" cy="4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—introduction</a:t>
            </a:r>
            <a:endParaRPr dirty="0"/>
          </a:p>
        </p:txBody>
      </p:sp>
      <p:sp>
        <p:nvSpPr>
          <p:cNvPr id="1931" name="Google Shape;1931;p76"/>
          <p:cNvSpPr txBox="1">
            <a:spLocks noGrp="1"/>
          </p:cNvSpPr>
          <p:nvPr>
            <p:ph type="subTitle" idx="1"/>
          </p:nvPr>
        </p:nvSpPr>
        <p:spPr>
          <a:xfrm>
            <a:off x="1786470" y="1684383"/>
            <a:ext cx="55089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Dalam era digital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saat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ini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pengambilan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data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web (web scraping)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menjadi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salah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satu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keterampilan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penting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analisis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data. Salah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satu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situs yang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sering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digunakan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latihan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scraping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adalah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i="1" dirty="0">
                <a:solidFill>
                  <a:schemeClr val="bg1"/>
                </a:solidFill>
                <a:latin typeface="Arial" panose="020B0604020202020204" pitchFamily="34" charset="0"/>
              </a:rPr>
              <a:t>books.toscrape.com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yang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menyediakan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katalog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buku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lengkap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beserta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harga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dan status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ketersediaannya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Proyek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ini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bertujuan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mengumpulkan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data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seluruh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halaman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situs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tersebut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membersihkannya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lalu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menyajikan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informasi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penting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bentuk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visualisasi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Dengan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menggunakan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bahasa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pemrograman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Python dan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pustaka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seperti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 Unicode MS"/>
              </a:rPr>
              <a:t>BeautifulSoup</a:t>
            </a:r>
            <a:r>
              <a:rPr lang="en-US" altLang="en-US" sz="1400" dirty="0">
                <a:solidFill>
                  <a:schemeClr val="bg1"/>
                </a:solidFill>
              </a:rPr>
              <a:t>, </a:t>
            </a: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pandas</a:t>
            </a:r>
            <a:r>
              <a:rPr lang="en-US" altLang="en-US" sz="1400" dirty="0">
                <a:solidFill>
                  <a:schemeClr val="bg1"/>
                </a:solidFill>
              </a:rPr>
              <a:t>, dan </a:t>
            </a: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seaborn</a:t>
            </a:r>
            <a:r>
              <a:rPr lang="en-US" altLang="en-US" sz="1400" dirty="0">
                <a:solidFill>
                  <a:schemeClr val="bg1"/>
                </a:solidFill>
              </a:rPr>
              <a:t>, data </a:t>
            </a:r>
            <a:r>
              <a:rPr lang="en-US" altLang="en-US" sz="1400" dirty="0" err="1">
                <a:solidFill>
                  <a:schemeClr val="bg1"/>
                </a:solidFill>
              </a:rPr>
              <a:t>buku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dapat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diolah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menjadi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grafik</a:t>
            </a:r>
            <a:r>
              <a:rPr lang="en-US" altLang="en-US" sz="1400" dirty="0">
                <a:solidFill>
                  <a:schemeClr val="bg1"/>
                </a:solidFill>
              </a:rPr>
              <a:t> yang </a:t>
            </a:r>
            <a:r>
              <a:rPr lang="en-US" altLang="en-US" sz="1400" dirty="0" err="1">
                <a:solidFill>
                  <a:schemeClr val="bg1"/>
                </a:solidFill>
              </a:rPr>
              <a:t>informatif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seperti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grafik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harga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buku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termahal</a:t>
            </a:r>
            <a:r>
              <a:rPr lang="en-US" altLang="en-US" sz="1400" dirty="0">
                <a:solidFill>
                  <a:schemeClr val="bg1"/>
                </a:solidFill>
              </a:rPr>
              <a:t> dan </a:t>
            </a:r>
            <a:r>
              <a:rPr lang="en-US" altLang="en-US" sz="1400" dirty="0" err="1">
                <a:solidFill>
                  <a:schemeClr val="bg1"/>
                </a:solidFill>
              </a:rPr>
              <a:t>ketersediaan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stok</a:t>
            </a:r>
            <a:r>
              <a:rPr lang="en-US" altLang="en-US" sz="1400" dirty="0">
                <a:solidFill>
                  <a:schemeClr val="bg1"/>
                </a:solidFill>
              </a:rPr>
              <a:t>. </a:t>
            </a:r>
            <a:r>
              <a:rPr lang="en-US" altLang="en-US" sz="1400" dirty="0" err="1">
                <a:solidFill>
                  <a:schemeClr val="bg1"/>
                </a:solidFill>
              </a:rPr>
              <a:t>Proyek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ini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tidak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hanya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melatih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kemampuan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teknis</a:t>
            </a:r>
            <a:r>
              <a:rPr lang="en-US" altLang="en-US" sz="1400" dirty="0">
                <a:solidFill>
                  <a:schemeClr val="bg1"/>
                </a:solidFill>
              </a:rPr>
              <a:t> scraping dan </a:t>
            </a:r>
            <a:r>
              <a:rPr lang="en-US" altLang="en-US" sz="1400" dirty="0" err="1">
                <a:solidFill>
                  <a:schemeClr val="bg1"/>
                </a:solidFill>
              </a:rPr>
              <a:t>visualisasi</a:t>
            </a:r>
            <a:r>
              <a:rPr lang="en-US" altLang="en-US" sz="1400" dirty="0">
                <a:solidFill>
                  <a:schemeClr val="bg1"/>
                </a:solidFill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</a:rPr>
              <a:t>tetapi</a:t>
            </a:r>
            <a:r>
              <a:rPr lang="en-US" altLang="en-US" sz="1400" dirty="0">
                <a:solidFill>
                  <a:schemeClr val="bg1"/>
                </a:solidFill>
              </a:rPr>
              <a:t> juga </a:t>
            </a:r>
            <a:r>
              <a:rPr lang="en-US" altLang="en-US" sz="1400" dirty="0" err="1">
                <a:solidFill>
                  <a:schemeClr val="bg1"/>
                </a:solidFill>
              </a:rPr>
              <a:t>menumbuhkan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pemahaman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dalam</a:t>
            </a:r>
            <a:r>
              <a:rPr lang="en-US" altLang="en-US" sz="1400" dirty="0">
                <a:solidFill>
                  <a:schemeClr val="bg1"/>
                </a:solidFill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</a:rPr>
              <a:t>mengelola</a:t>
            </a:r>
            <a:r>
              <a:rPr lang="en-US" altLang="en-US" sz="1400" dirty="0">
                <a:solidFill>
                  <a:schemeClr val="bg1"/>
                </a:solidFill>
              </a:rPr>
              <a:t> dan </a:t>
            </a:r>
            <a:r>
              <a:rPr lang="en-US" altLang="en-US" sz="1400" dirty="0" err="1">
                <a:solidFill>
                  <a:schemeClr val="bg1"/>
                </a:solidFill>
              </a:rPr>
              <a:t>menafsirkan</a:t>
            </a:r>
            <a:r>
              <a:rPr lang="en-US" altLang="en-US" sz="1400" dirty="0">
                <a:solidFill>
                  <a:schemeClr val="bg1"/>
                </a:solidFill>
              </a:rPr>
              <a:t> data real-world. 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932" name="Google Shape;1932;p76"/>
          <p:cNvGrpSpPr/>
          <p:nvPr/>
        </p:nvGrpSpPr>
        <p:grpSpPr>
          <a:xfrm>
            <a:off x="7326438" y="346728"/>
            <a:ext cx="1210885" cy="1085733"/>
            <a:chOff x="3154925" y="610875"/>
            <a:chExt cx="1387675" cy="1244250"/>
          </a:xfrm>
        </p:grpSpPr>
        <p:sp>
          <p:nvSpPr>
            <p:cNvPr id="1933" name="Google Shape;1933;p76"/>
            <p:cNvSpPr/>
            <p:nvPr/>
          </p:nvSpPr>
          <p:spPr>
            <a:xfrm>
              <a:off x="3154925" y="745975"/>
              <a:ext cx="1351825" cy="1109150"/>
            </a:xfrm>
            <a:custGeom>
              <a:avLst/>
              <a:gdLst/>
              <a:ahLst/>
              <a:cxnLst/>
              <a:rect l="l" t="t" r="r" b="b"/>
              <a:pathLst>
                <a:path w="54073" h="44366" extrusionOk="0">
                  <a:moveTo>
                    <a:pt x="35025" y="1"/>
                  </a:moveTo>
                  <a:lnTo>
                    <a:pt x="27563" y="12709"/>
                  </a:lnTo>
                  <a:lnTo>
                    <a:pt x="27563" y="12709"/>
                  </a:lnTo>
                  <a:lnTo>
                    <a:pt x="0" y="13610"/>
                  </a:lnTo>
                  <a:lnTo>
                    <a:pt x="19400" y="26609"/>
                  </a:lnTo>
                  <a:lnTo>
                    <a:pt x="8974" y="44366"/>
                  </a:lnTo>
                  <a:lnTo>
                    <a:pt x="26759" y="31540"/>
                  </a:lnTo>
                  <a:lnTo>
                    <a:pt x="45900" y="44366"/>
                  </a:lnTo>
                  <a:lnTo>
                    <a:pt x="45900" y="44366"/>
                  </a:lnTo>
                  <a:lnTo>
                    <a:pt x="40353" y="21736"/>
                  </a:lnTo>
                  <a:lnTo>
                    <a:pt x="40353" y="21736"/>
                  </a:lnTo>
                  <a:lnTo>
                    <a:pt x="54072" y="11842"/>
                  </a:lnTo>
                  <a:lnTo>
                    <a:pt x="38056" y="12366"/>
                  </a:lnTo>
                  <a:lnTo>
                    <a:pt x="38056" y="12366"/>
                  </a:lnTo>
                  <a:lnTo>
                    <a:pt x="35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6"/>
            <p:cNvSpPr/>
            <p:nvPr/>
          </p:nvSpPr>
          <p:spPr>
            <a:xfrm>
              <a:off x="3727825" y="1127925"/>
              <a:ext cx="143475" cy="142625"/>
            </a:xfrm>
            <a:custGeom>
              <a:avLst/>
              <a:gdLst/>
              <a:ahLst/>
              <a:cxnLst/>
              <a:rect l="l" t="t" r="r" b="b"/>
              <a:pathLst>
                <a:path w="5739" h="5705" extrusionOk="0">
                  <a:moveTo>
                    <a:pt x="2870" y="0"/>
                  </a:moveTo>
                  <a:cubicBezTo>
                    <a:pt x="1302" y="0"/>
                    <a:pt x="1" y="1268"/>
                    <a:pt x="1" y="2869"/>
                  </a:cubicBezTo>
                  <a:cubicBezTo>
                    <a:pt x="1" y="4437"/>
                    <a:pt x="1302" y="5704"/>
                    <a:pt x="2870" y="5704"/>
                  </a:cubicBezTo>
                  <a:cubicBezTo>
                    <a:pt x="4471" y="5704"/>
                    <a:pt x="5738" y="4437"/>
                    <a:pt x="5738" y="2869"/>
                  </a:cubicBezTo>
                  <a:cubicBezTo>
                    <a:pt x="5738" y="1268"/>
                    <a:pt x="4471" y="0"/>
                    <a:pt x="2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6"/>
            <p:cNvSpPr/>
            <p:nvPr/>
          </p:nvSpPr>
          <p:spPr>
            <a:xfrm>
              <a:off x="3749525" y="1148775"/>
              <a:ext cx="100925" cy="100925"/>
            </a:xfrm>
            <a:custGeom>
              <a:avLst/>
              <a:gdLst/>
              <a:ahLst/>
              <a:cxnLst/>
              <a:rect l="l" t="t" r="r" b="b"/>
              <a:pathLst>
                <a:path w="4037" h="4037" extrusionOk="0">
                  <a:moveTo>
                    <a:pt x="2002" y="0"/>
                  </a:moveTo>
                  <a:cubicBezTo>
                    <a:pt x="901" y="0"/>
                    <a:pt x="0" y="901"/>
                    <a:pt x="0" y="2035"/>
                  </a:cubicBezTo>
                  <a:cubicBezTo>
                    <a:pt x="0" y="3136"/>
                    <a:pt x="901" y="4036"/>
                    <a:pt x="2002" y="4036"/>
                  </a:cubicBezTo>
                  <a:cubicBezTo>
                    <a:pt x="3136" y="4036"/>
                    <a:pt x="4036" y="3136"/>
                    <a:pt x="4036" y="2035"/>
                  </a:cubicBezTo>
                  <a:cubicBezTo>
                    <a:pt x="4036" y="901"/>
                    <a:pt x="3136" y="0"/>
                    <a:pt x="2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6"/>
            <p:cNvSpPr/>
            <p:nvPr/>
          </p:nvSpPr>
          <p:spPr>
            <a:xfrm>
              <a:off x="3749525" y="1158775"/>
              <a:ext cx="34200" cy="35050"/>
            </a:xfrm>
            <a:custGeom>
              <a:avLst/>
              <a:gdLst/>
              <a:ahLst/>
              <a:cxnLst/>
              <a:rect l="l" t="t" r="r" b="b"/>
              <a:pathLst>
                <a:path w="1368" h="1402" extrusionOk="0">
                  <a:moveTo>
                    <a:pt x="667" y="0"/>
                  </a:moveTo>
                  <a:cubicBezTo>
                    <a:pt x="300" y="0"/>
                    <a:pt x="0" y="301"/>
                    <a:pt x="0" y="701"/>
                  </a:cubicBezTo>
                  <a:cubicBezTo>
                    <a:pt x="0" y="1068"/>
                    <a:pt x="300" y="1401"/>
                    <a:pt x="667" y="1401"/>
                  </a:cubicBezTo>
                  <a:cubicBezTo>
                    <a:pt x="1068" y="1401"/>
                    <a:pt x="1368" y="1068"/>
                    <a:pt x="1368" y="701"/>
                  </a:cubicBezTo>
                  <a:cubicBezTo>
                    <a:pt x="1368" y="301"/>
                    <a:pt x="1068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6"/>
            <p:cNvSpPr/>
            <p:nvPr/>
          </p:nvSpPr>
          <p:spPr>
            <a:xfrm>
              <a:off x="3799550" y="1198800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35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02"/>
                    <a:pt x="468" y="2035"/>
                    <a:pt x="1035" y="2035"/>
                  </a:cubicBezTo>
                  <a:cubicBezTo>
                    <a:pt x="1568" y="2035"/>
                    <a:pt x="2035" y="1602"/>
                    <a:pt x="2035" y="1035"/>
                  </a:cubicBezTo>
                  <a:cubicBezTo>
                    <a:pt x="2035" y="468"/>
                    <a:pt x="1568" y="34"/>
                    <a:pt x="1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6"/>
            <p:cNvSpPr/>
            <p:nvPr/>
          </p:nvSpPr>
          <p:spPr>
            <a:xfrm>
              <a:off x="3921300" y="1127925"/>
              <a:ext cx="143475" cy="142625"/>
            </a:xfrm>
            <a:custGeom>
              <a:avLst/>
              <a:gdLst/>
              <a:ahLst/>
              <a:cxnLst/>
              <a:rect l="l" t="t" r="r" b="b"/>
              <a:pathLst>
                <a:path w="5739" h="5705" extrusionOk="0">
                  <a:moveTo>
                    <a:pt x="2869" y="0"/>
                  </a:moveTo>
                  <a:cubicBezTo>
                    <a:pt x="1302" y="0"/>
                    <a:pt x="1" y="1268"/>
                    <a:pt x="1" y="2869"/>
                  </a:cubicBezTo>
                  <a:cubicBezTo>
                    <a:pt x="1" y="4437"/>
                    <a:pt x="1302" y="5704"/>
                    <a:pt x="2869" y="5704"/>
                  </a:cubicBezTo>
                  <a:cubicBezTo>
                    <a:pt x="4437" y="5704"/>
                    <a:pt x="5738" y="4437"/>
                    <a:pt x="5738" y="2869"/>
                  </a:cubicBezTo>
                  <a:cubicBezTo>
                    <a:pt x="5738" y="1268"/>
                    <a:pt x="4437" y="0"/>
                    <a:pt x="2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6"/>
            <p:cNvSpPr/>
            <p:nvPr/>
          </p:nvSpPr>
          <p:spPr>
            <a:xfrm>
              <a:off x="3942150" y="1148775"/>
              <a:ext cx="101775" cy="100925"/>
            </a:xfrm>
            <a:custGeom>
              <a:avLst/>
              <a:gdLst/>
              <a:ahLst/>
              <a:cxnLst/>
              <a:rect l="l" t="t" r="r" b="b"/>
              <a:pathLst>
                <a:path w="4071" h="4037" extrusionOk="0">
                  <a:moveTo>
                    <a:pt x="2035" y="0"/>
                  </a:moveTo>
                  <a:cubicBezTo>
                    <a:pt x="901" y="0"/>
                    <a:pt x="1" y="901"/>
                    <a:pt x="1" y="2035"/>
                  </a:cubicBezTo>
                  <a:cubicBezTo>
                    <a:pt x="1" y="3136"/>
                    <a:pt x="901" y="4036"/>
                    <a:pt x="2035" y="4036"/>
                  </a:cubicBezTo>
                  <a:cubicBezTo>
                    <a:pt x="3136" y="4036"/>
                    <a:pt x="4070" y="3136"/>
                    <a:pt x="4070" y="2035"/>
                  </a:cubicBezTo>
                  <a:cubicBezTo>
                    <a:pt x="4070" y="901"/>
                    <a:pt x="3136" y="0"/>
                    <a:pt x="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6"/>
            <p:cNvSpPr/>
            <p:nvPr/>
          </p:nvSpPr>
          <p:spPr>
            <a:xfrm>
              <a:off x="3942150" y="1158775"/>
              <a:ext cx="35050" cy="35050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0"/>
                  </a:moveTo>
                  <a:cubicBezTo>
                    <a:pt x="334" y="0"/>
                    <a:pt x="1" y="301"/>
                    <a:pt x="1" y="701"/>
                  </a:cubicBezTo>
                  <a:cubicBezTo>
                    <a:pt x="1" y="1068"/>
                    <a:pt x="334" y="1401"/>
                    <a:pt x="701" y="1401"/>
                  </a:cubicBezTo>
                  <a:cubicBezTo>
                    <a:pt x="1101" y="1401"/>
                    <a:pt x="1402" y="1068"/>
                    <a:pt x="1402" y="701"/>
                  </a:cubicBezTo>
                  <a:cubicBezTo>
                    <a:pt x="1402" y="301"/>
                    <a:pt x="1101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6"/>
            <p:cNvSpPr/>
            <p:nvPr/>
          </p:nvSpPr>
          <p:spPr>
            <a:xfrm>
              <a:off x="3993025" y="1198800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01" y="1"/>
                  </a:moveTo>
                  <a:cubicBezTo>
                    <a:pt x="434" y="1"/>
                    <a:pt x="0" y="468"/>
                    <a:pt x="0" y="1035"/>
                  </a:cubicBezTo>
                  <a:cubicBezTo>
                    <a:pt x="0" y="1602"/>
                    <a:pt x="434" y="2035"/>
                    <a:pt x="1001" y="2035"/>
                  </a:cubicBezTo>
                  <a:cubicBezTo>
                    <a:pt x="1568" y="2035"/>
                    <a:pt x="2035" y="1602"/>
                    <a:pt x="2035" y="1035"/>
                  </a:cubicBezTo>
                  <a:cubicBezTo>
                    <a:pt x="2035" y="468"/>
                    <a:pt x="1568" y="34"/>
                    <a:pt x="1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6"/>
            <p:cNvSpPr/>
            <p:nvPr/>
          </p:nvSpPr>
          <p:spPr>
            <a:xfrm>
              <a:off x="3777025" y="1303450"/>
              <a:ext cx="194350" cy="87175"/>
            </a:xfrm>
            <a:custGeom>
              <a:avLst/>
              <a:gdLst/>
              <a:ahLst/>
              <a:cxnLst/>
              <a:rect l="l" t="t" r="r" b="b"/>
              <a:pathLst>
                <a:path w="7774" h="3487" extrusionOk="0">
                  <a:moveTo>
                    <a:pt x="1177" y="0"/>
                  </a:moveTo>
                  <a:cubicBezTo>
                    <a:pt x="993" y="0"/>
                    <a:pt x="806" y="48"/>
                    <a:pt x="635" y="151"/>
                  </a:cubicBezTo>
                  <a:cubicBezTo>
                    <a:pt x="168" y="451"/>
                    <a:pt x="1" y="1118"/>
                    <a:pt x="301" y="1585"/>
                  </a:cubicBezTo>
                  <a:cubicBezTo>
                    <a:pt x="735" y="2286"/>
                    <a:pt x="1936" y="3487"/>
                    <a:pt x="3770" y="3487"/>
                  </a:cubicBezTo>
                  <a:cubicBezTo>
                    <a:pt x="5972" y="3487"/>
                    <a:pt x="7373" y="1785"/>
                    <a:pt x="7440" y="1685"/>
                  </a:cubicBezTo>
                  <a:cubicBezTo>
                    <a:pt x="7773" y="1252"/>
                    <a:pt x="7706" y="585"/>
                    <a:pt x="7273" y="251"/>
                  </a:cubicBezTo>
                  <a:cubicBezTo>
                    <a:pt x="7068" y="90"/>
                    <a:pt x="6832" y="13"/>
                    <a:pt x="6600" y="13"/>
                  </a:cubicBezTo>
                  <a:cubicBezTo>
                    <a:pt x="6302" y="13"/>
                    <a:pt x="6011" y="141"/>
                    <a:pt x="5805" y="384"/>
                  </a:cubicBezTo>
                  <a:cubicBezTo>
                    <a:pt x="5805" y="384"/>
                    <a:pt x="4971" y="1385"/>
                    <a:pt x="3770" y="1385"/>
                  </a:cubicBezTo>
                  <a:cubicBezTo>
                    <a:pt x="2669" y="1385"/>
                    <a:pt x="2102" y="551"/>
                    <a:pt x="2069" y="485"/>
                  </a:cubicBezTo>
                  <a:cubicBezTo>
                    <a:pt x="1872" y="177"/>
                    <a:pt x="1530" y="0"/>
                    <a:pt x="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6"/>
            <p:cNvSpPr/>
            <p:nvPr/>
          </p:nvSpPr>
          <p:spPr>
            <a:xfrm>
              <a:off x="3641950" y="1260500"/>
              <a:ext cx="69225" cy="69250"/>
            </a:xfrm>
            <a:custGeom>
              <a:avLst/>
              <a:gdLst/>
              <a:ahLst/>
              <a:cxnLst/>
              <a:rect l="l" t="t" r="r" b="b"/>
              <a:pathLst>
                <a:path w="2769" h="2770" extrusionOk="0">
                  <a:moveTo>
                    <a:pt x="1401" y="1"/>
                  </a:moveTo>
                  <a:cubicBezTo>
                    <a:pt x="634" y="1"/>
                    <a:pt x="0" y="601"/>
                    <a:pt x="0" y="1369"/>
                  </a:cubicBezTo>
                  <a:cubicBezTo>
                    <a:pt x="0" y="2136"/>
                    <a:pt x="634" y="2770"/>
                    <a:pt x="1401" y="2770"/>
                  </a:cubicBezTo>
                  <a:cubicBezTo>
                    <a:pt x="2168" y="2770"/>
                    <a:pt x="2769" y="2136"/>
                    <a:pt x="2769" y="1369"/>
                  </a:cubicBezTo>
                  <a:cubicBezTo>
                    <a:pt x="2769" y="601"/>
                    <a:pt x="2168" y="1"/>
                    <a:pt x="1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6"/>
            <p:cNvSpPr/>
            <p:nvPr/>
          </p:nvSpPr>
          <p:spPr>
            <a:xfrm>
              <a:off x="4064750" y="1265525"/>
              <a:ext cx="69225" cy="70075"/>
            </a:xfrm>
            <a:custGeom>
              <a:avLst/>
              <a:gdLst/>
              <a:ahLst/>
              <a:cxnLst/>
              <a:rect l="l" t="t" r="r" b="b"/>
              <a:pathLst>
                <a:path w="2769" h="2803" extrusionOk="0">
                  <a:moveTo>
                    <a:pt x="1368" y="0"/>
                  </a:moveTo>
                  <a:cubicBezTo>
                    <a:pt x="601" y="0"/>
                    <a:pt x="0" y="634"/>
                    <a:pt x="0" y="1401"/>
                  </a:cubicBezTo>
                  <a:cubicBezTo>
                    <a:pt x="0" y="2168"/>
                    <a:pt x="601" y="2802"/>
                    <a:pt x="1368" y="2802"/>
                  </a:cubicBezTo>
                  <a:cubicBezTo>
                    <a:pt x="2135" y="2802"/>
                    <a:pt x="2769" y="2168"/>
                    <a:pt x="2769" y="1401"/>
                  </a:cubicBezTo>
                  <a:cubicBezTo>
                    <a:pt x="2769" y="634"/>
                    <a:pt x="2135" y="33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6"/>
            <p:cNvSpPr/>
            <p:nvPr/>
          </p:nvSpPr>
          <p:spPr>
            <a:xfrm>
              <a:off x="4266550" y="687600"/>
              <a:ext cx="150975" cy="155975"/>
            </a:xfrm>
            <a:custGeom>
              <a:avLst/>
              <a:gdLst/>
              <a:ahLst/>
              <a:cxnLst/>
              <a:rect l="l" t="t" r="r" b="b"/>
              <a:pathLst>
                <a:path w="6039" h="6239" extrusionOk="0">
                  <a:moveTo>
                    <a:pt x="3003" y="1"/>
                  </a:moveTo>
                  <a:cubicBezTo>
                    <a:pt x="3003" y="1"/>
                    <a:pt x="2836" y="2536"/>
                    <a:pt x="1" y="2936"/>
                  </a:cubicBezTo>
                  <a:cubicBezTo>
                    <a:pt x="2862" y="3476"/>
                    <a:pt x="2996" y="5986"/>
                    <a:pt x="3002" y="6221"/>
                  </a:cubicBezTo>
                  <a:lnTo>
                    <a:pt x="3002" y="6221"/>
                  </a:lnTo>
                  <a:cubicBezTo>
                    <a:pt x="3000" y="5982"/>
                    <a:pt x="3047" y="3384"/>
                    <a:pt x="6038" y="3003"/>
                  </a:cubicBezTo>
                  <a:cubicBezTo>
                    <a:pt x="3003" y="2636"/>
                    <a:pt x="3003" y="1"/>
                    <a:pt x="3003" y="1"/>
                  </a:cubicBezTo>
                  <a:close/>
                  <a:moveTo>
                    <a:pt x="3002" y="6221"/>
                  </a:moveTo>
                  <a:lnTo>
                    <a:pt x="3002" y="6221"/>
                  </a:lnTo>
                  <a:cubicBezTo>
                    <a:pt x="3002" y="6232"/>
                    <a:pt x="3003" y="6238"/>
                    <a:pt x="3003" y="6238"/>
                  </a:cubicBezTo>
                  <a:cubicBezTo>
                    <a:pt x="3003" y="6238"/>
                    <a:pt x="3003" y="6232"/>
                    <a:pt x="3002" y="62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6"/>
            <p:cNvSpPr/>
            <p:nvPr/>
          </p:nvSpPr>
          <p:spPr>
            <a:xfrm>
              <a:off x="3708650" y="1699150"/>
              <a:ext cx="150975" cy="155975"/>
            </a:xfrm>
            <a:custGeom>
              <a:avLst/>
              <a:gdLst/>
              <a:ahLst/>
              <a:cxnLst/>
              <a:rect l="l" t="t" r="r" b="b"/>
              <a:pathLst>
                <a:path w="6039" h="6239" extrusionOk="0">
                  <a:moveTo>
                    <a:pt x="3003" y="1"/>
                  </a:moveTo>
                  <a:cubicBezTo>
                    <a:pt x="3003" y="1"/>
                    <a:pt x="2836" y="2503"/>
                    <a:pt x="1" y="2936"/>
                  </a:cubicBezTo>
                  <a:cubicBezTo>
                    <a:pt x="2862" y="3477"/>
                    <a:pt x="2996" y="5987"/>
                    <a:pt x="3002" y="6221"/>
                  </a:cubicBezTo>
                  <a:lnTo>
                    <a:pt x="3002" y="6221"/>
                  </a:lnTo>
                  <a:cubicBezTo>
                    <a:pt x="3000" y="5981"/>
                    <a:pt x="3046" y="3353"/>
                    <a:pt x="6038" y="3003"/>
                  </a:cubicBezTo>
                  <a:cubicBezTo>
                    <a:pt x="3003" y="2636"/>
                    <a:pt x="3003" y="1"/>
                    <a:pt x="3003" y="1"/>
                  </a:cubicBezTo>
                  <a:close/>
                  <a:moveTo>
                    <a:pt x="3002" y="6221"/>
                  </a:moveTo>
                  <a:cubicBezTo>
                    <a:pt x="3003" y="6233"/>
                    <a:pt x="3003" y="6239"/>
                    <a:pt x="3003" y="6239"/>
                  </a:cubicBezTo>
                  <a:cubicBezTo>
                    <a:pt x="3003" y="6239"/>
                    <a:pt x="3003" y="6233"/>
                    <a:pt x="3002" y="62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6"/>
            <p:cNvSpPr/>
            <p:nvPr/>
          </p:nvSpPr>
          <p:spPr>
            <a:xfrm>
              <a:off x="3691150" y="610875"/>
              <a:ext cx="120100" cy="123450"/>
            </a:xfrm>
            <a:custGeom>
              <a:avLst/>
              <a:gdLst/>
              <a:ahLst/>
              <a:cxnLst/>
              <a:rect l="l" t="t" r="r" b="b"/>
              <a:pathLst>
                <a:path w="4804" h="4938" extrusionOk="0">
                  <a:moveTo>
                    <a:pt x="2402" y="1"/>
                  </a:moveTo>
                  <a:cubicBezTo>
                    <a:pt x="2402" y="1"/>
                    <a:pt x="2235" y="2002"/>
                    <a:pt x="0" y="2302"/>
                  </a:cubicBezTo>
                  <a:cubicBezTo>
                    <a:pt x="2262" y="2742"/>
                    <a:pt x="2394" y="4691"/>
                    <a:pt x="2401" y="4916"/>
                  </a:cubicBezTo>
                  <a:lnTo>
                    <a:pt x="2401" y="4916"/>
                  </a:lnTo>
                  <a:cubicBezTo>
                    <a:pt x="2399" y="4685"/>
                    <a:pt x="2444" y="2652"/>
                    <a:pt x="4804" y="2369"/>
                  </a:cubicBezTo>
                  <a:cubicBezTo>
                    <a:pt x="2402" y="2069"/>
                    <a:pt x="2402" y="1"/>
                    <a:pt x="2402" y="1"/>
                  </a:cubicBezTo>
                  <a:close/>
                  <a:moveTo>
                    <a:pt x="2401" y="4916"/>
                  </a:moveTo>
                  <a:cubicBezTo>
                    <a:pt x="2402" y="4930"/>
                    <a:pt x="2402" y="4938"/>
                    <a:pt x="2402" y="4938"/>
                  </a:cubicBezTo>
                  <a:cubicBezTo>
                    <a:pt x="2402" y="4938"/>
                    <a:pt x="2402" y="4930"/>
                    <a:pt x="2401" y="49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6"/>
            <p:cNvSpPr/>
            <p:nvPr/>
          </p:nvSpPr>
          <p:spPr>
            <a:xfrm>
              <a:off x="3292525" y="1392275"/>
              <a:ext cx="120100" cy="123450"/>
            </a:xfrm>
            <a:custGeom>
              <a:avLst/>
              <a:gdLst/>
              <a:ahLst/>
              <a:cxnLst/>
              <a:rect l="l" t="t" r="r" b="b"/>
              <a:pathLst>
                <a:path w="4804" h="4938" extrusionOk="0">
                  <a:moveTo>
                    <a:pt x="2402" y="0"/>
                  </a:moveTo>
                  <a:cubicBezTo>
                    <a:pt x="2402" y="0"/>
                    <a:pt x="2235" y="2002"/>
                    <a:pt x="0" y="2302"/>
                  </a:cubicBezTo>
                  <a:cubicBezTo>
                    <a:pt x="2262" y="2742"/>
                    <a:pt x="2394" y="4690"/>
                    <a:pt x="2402" y="4916"/>
                  </a:cubicBezTo>
                  <a:lnTo>
                    <a:pt x="2402" y="4916"/>
                  </a:lnTo>
                  <a:cubicBezTo>
                    <a:pt x="2399" y="4685"/>
                    <a:pt x="2445" y="2652"/>
                    <a:pt x="4804" y="2369"/>
                  </a:cubicBezTo>
                  <a:cubicBezTo>
                    <a:pt x="2402" y="2069"/>
                    <a:pt x="2402" y="0"/>
                    <a:pt x="2402" y="0"/>
                  </a:cubicBezTo>
                  <a:close/>
                  <a:moveTo>
                    <a:pt x="2402" y="4916"/>
                  </a:moveTo>
                  <a:cubicBezTo>
                    <a:pt x="2402" y="4930"/>
                    <a:pt x="2402" y="4937"/>
                    <a:pt x="2402" y="4937"/>
                  </a:cubicBezTo>
                  <a:cubicBezTo>
                    <a:pt x="2402" y="4937"/>
                    <a:pt x="2402" y="4930"/>
                    <a:pt x="2402" y="49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6"/>
            <p:cNvSpPr/>
            <p:nvPr/>
          </p:nvSpPr>
          <p:spPr>
            <a:xfrm>
              <a:off x="4281550" y="1453975"/>
              <a:ext cx="120125" cy="123450"/>
            </a:xfrm>
            <a:custGeom>
              <a:avLst/>
              <a:gdLst/>
              <a:ahLst/>
              <a:cxnLst/>
              <a:rect l="l" t="t" r="r" b="b"/>
              <a:pathLst>
                <a:path w="4805" h="4938" extrusionOk="0">
                  <a:moveTo>
                    <a:pt x="2403" y="1"/>
                  </a:moveTo>
                  <a:cubicBezTo>
                    <a:pt x="2403" y="1"/>
                    <a:pt x="2269" y="2002"/>
                    <a:pt x="1" y="2336"/>
                  </a:cubicBezTo>
                  <a:cubicBezTo>
                    <a:pt x="2308" y="2784"/>
                    <a:pt x="2399" y="4772"/>
                    <a:pt x="2403" y="4928"/>
                  </a:cubicBezTo>
                  <a:lnTo>
                    <a:pt x="2403" y="4928"/>
                  </a:lnTo>
                  <a:cubicBezTo>
                    <a:pt x="2401" y="4767"/>
                    <a:pt x="2430" y="2658"/>
                    <a:pt x="4804" y="2369"/>
                  </a:cubicBezTo>
                  <a:cubicBezTo>
                    <a:pt x="2403" y="2069"/>
                    <a:pt x="2403" y="1"/>
                    <a:pt x="2403" y="1"/>
                  </a:cubicBezTo>
                  <a:close/>
                  <a:moveTo>
                    <a:pt x="2403" y="4928"/>
                  </a:moveTo>
                  <a:cubicBezTo>
                    <a:pt x="2403" y="4934"/>
                    <a:pt x="2403" y="4938"/>
                    <a:pt x="2403" y="4938"/>
                  </a:cubicBezTo>
                  <a:cubicBezTo>
                    <a:pt x="2403" y="4938"/>
                    <a:pt x="2403" y="4934"/>
                    <a:pt x="2403" y="49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6"/>
            <p:cNvSpPr/>
            <p:nvPr/>
          </p:nvSpPr>
          <p:spPr>
            <a:xfrm>
              <a:off x="4423325" y="1217975"/>
              <a:ext cx="119275" cy="123450"/>
            </a:xfrm>
            <a:custGeom>
              <a:avLst/>
              <a:gdLst/>
              <a:ahLst/>
              <a:cxnLst/>
              <a:rect l="l" t="t" r="r" b="b"/>
              <a:pathLst>
                <a:path w="4771" h="4938" extrusionOk="0">
                  <a:moveTo>
                    <a:pt x="2369" y="1"/>
                  </a:moveTo>
                  <a:cubicBezTo>
                    <a:pt x="2369" y="1"/>
                    <a:pt x="2236" y="2002"/>
                    <a:pt x="1" y="2302"/>
                  </a:cubicBezTo>
                  <a:cubicBezTo>
                    <a:pt x="2275" y="2751"/>
                    <a:pt x="2365" y="4767"/>
                    <a:pt x="2369" y="4928"/>
                  </a:cubicBezTo>
                  <a:lnTo>
                    <a:pt x="2369" y="4928"/>
                  </a:lnTo>
                  <a:cubicBezTo>
                    <a:pt x="2368" y="4764"/>
                    <a:pt x="2399" y="2658"/>
                    <a:pt x="4771" y="2369"/>
                  </a:cubicBezTo>
                  <a:cubicBezTo>
                    <a:pt x="2369" y="2069"/>
                    <a:pt x="2369" y="1"/>
                    <a:pt x="2369" y="1"/>
                  </a:cubicBezTo>
                  <a:close/>
                  <a:moveTo>
                    <a:pt x="2369" y="4928"/>
                  </a:moveTo>
                  <a:lnTo>
                    <a:pt x="2369" y="4928"/>
                  </a:lnTo>
                  <a:cubicBezTo>
                    <a:pt x="2369" y="4934"/>
                    <a:pt x="2369" y="4938"/>
                    <a:pt x="2369" y="4938"/>
                  </a:cubicBezTo>
                  <a:cubicBezTo>
                    <a:pt x="2369" y="4938"/>
                    <a:pt x="2369" y="4934"/>
                    <a:pt x="2369" y="49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6C2503E-7BCA-5854-DB34-B629D0CEB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100" y="4077913"/>
            <a:ext cx="2213649" cy="671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5" name="Google Shape;1955;p77"/>
          <p:cNvGrpSpPr/>
          <p:nvPr/>
        </p:nvGrpSpPr>
        <p:grpSpPr>
          <a:xfrm>
            <a:off x="1156638" y="1004863"/>
            <a:ext cx="6486638" cy="3456275"/>
            <a:chOff x="1156638" y="1004863"/>
            <a:chExt cx="6486638" cy="3456275"/>
          </a:xfrm>
        </p:grpSpPr>
        <p:sp>
          <p:nvSpPr>
            <p:cNvPr id="1956" name="Google Shape;1956;p77"/>
            <p:cNvSpPr/>
            <p:nvPr/>
          </p:nvSpPr>
          <p:spPr>
            <a:xfrm>
              <a:off x="1156638" y="2188238"/>
              <a:ext cx="89700" cy="129950"/>
            </a:xfrm>
            <a:custGeom>
              <a:avLst/>
              <a:gdLst/>
              <a:ahLst/>
              <a:cxnLst/>
              <a:rect l="l" t="t" r="r" b="b"/>
              <a:pathLst>
                <a:path w="3588" h="5198" extrusionOk="0">
                  <a:moveTo>
                    <a:pt x="1429" y="0"/>
                  </a:moveTo>
                  <a:lnTo>
                    <a:pt x="0" y="669"/>
                  </a:lnTo>
                  <a:lnTo>
                    <a:pt x="2128" y="5198"/>
                  </a:lnTo>
                  <a:lnTo>
                    <a:pt x="3587" y="449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7"/>
            <p:cNvSpPr/>
            <p:nvPr/>
          </p:nvSpPr>
          <p:spPr>
            <a:xfrm>
              <a:off x="1900950" y="1004863"/>
              <a:ext cx="130725" cy="130725"/>
            </a:xfrm>
            <a:custGeom>
              <a:avLst/>
              <a:gdLst/>
              <a:ahLst/>
              <a:cxnLst/>
              <a:rect l="l" t="t" r="r" b="b"/>
              <a:pathLst>
                <a:path w="5229" h="5229" extrusionOk="0">
                  <a:moveTo>
                    <a:pt x="2615" y="1"/>
                  </a:moveTo>
                  <a:cubicBezTo>
                    <a:pt x="1186" y="1"/>
                    <a:pt x="1" y="1156"/>
                    <a:pt x="1" y="2615"/>
                  </a:cubicBezTo>
                  <a:cubicBezTo>
                    <a:pt x="1" y="4043"/>
                    <a:pt x="1186" y="5229"/>
                    <a:pt x="2615" y="5229"/>
                  </a:cubicBezTo>
                  <a:cubicBezTo>
                    <a:pt x="4074" y="5229"/>
                    <a:pt x="5229" y="4043"/>
                    <a:pt x="5229" y="2615"/>
                  </a:cubicBezTo>
                  <a:cubicBezTo>
                    <a:pt x="5229" y="1156"/>
                    <a:pt x="4074" y="1"/>
                    <a:pt x="2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7"/>
            <p:cNvSpPr/>
            <p:nvPr/>
          </p:nvSpPr>
          <p:spPr>
            <a:xfrm>
              <a:off x="3636925" y="1662600"/>
              <a:ext cx="157325" cy="152000"/>
            </a:xfrm>
            <a:custGeom>
              <a:avLst/>
              <a:gdLst/>
              <a:ahLst/>
              <a:cxnLst/>
              <a:rect l="l" t="t" r="r" b="b"/>
              <a:pathLst>
                <a:path w="6293" h="6080" extrusionOk="0">
                  <a:moveTo>
                    <a:pt x="3222" y="1"/>
                  </a:moveTo>
                  <a:lnTo>
                    <a:pt x="2189" y="1946"/>
                  </a:lnTo>
                  <a:lnTo>
                    <a:pt x="0" y="2189"/>
                  </a:lnTo>
                  <a:lnTo>
                    <a:pt x="1520" y="3770"/>
                  </a:lnTo>
                  <a:lnTo>
                    <a:pt x="1064" y="5928"/>
                  </a:lnTo>
                  <a:lnTo>
                    <a:pt x="3040" y="4986"/>
                  </a:lnTo>
                  <a:lnTo>
                    <a:pt x="4955" y="6080"/>
                  </a:lnTo>
                  <a:lnTo>
                    <a:pt x="4651" y="3891"/>
                  </a:lnTo>
                  <a:lnTo>
                    <a:pt x="6292" y="2402"/>
                  </a:lnTo>
                  <a:lnTo>
                    <a:pt x="4134" y="2007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7"/>
            <p:cNvSpPr/>
            <p:nvPr/>
          </p:nvSpPr>
          <p:spPr>
            <a:xfrm>
              <a:off x="4572000" y="3720088"/>
              <a:ext cx="131500" cy="71450"/>
            </a:xfrm>
            <a:custGeom>
              <a:avLst/>
              <a:gdLst/>
              <a:ahLst/>
              <a:cxnLst/>
              <a:rect l="l" t="t" r="r" b="b"/>
              <a:pathLst>
                <a:path w="5260" h="2858" extrusionOk="0">
                  <a:moveTo>
                    <a:pt x="426" y="0"/>
                  </a:moveTo>
                  <a:lnTo>
                    <a:pt x="1" y="1551"/>
                  </a:lnTo>
                  <a:lnTo>
                    <a:pt x="4834" y="2858"/>
                  </a:lnTo>
                  <a:lnTo>
                    <a:pt x="5259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7"/>
            <p:cNvSpPr/>
            <p:nvPr/>
          </p:nvSpPr>
          <p:spPr>
            <a:xfrm>
              <a:off x="7578650" y="1376638"/>
              <a:ext cx="64625" cy="64625"/>
            </a:xfrm>
            <a:custGeom>
              <a:avLst/>
              <a:gdLst/>
              <a:ahLst/>
              <a:cxnLst/>
              <a:rect l="l" t="t" r="r" b="b"/>
              <a:pathLst>
                <a:path w="2585" h="2585" extrusionOk="0">
                  <a:moveTo>
                    <a:pt x="1277" y="1"/>
                  </a:moveTo>
                  <a:cubicBezTo>
                    <a:pt x="578" y="1"/>
                    <a:pt x="1" y="578"/>
                    <a:pt x="1" y="1278"/>
                  </a:cubicBezTo>
                  <a:cubicBezTo>
                    <a:pt x="1" y="2007"/>
                    <a:pt x="578" y="2585"/>
                    <a:pt x="1277" y="2585"/>
                  </a:cubicBezTo>
                  <a:cubicBezTo>
                    <a:pt x="2007" y="2585"/>
                    <a:pt x="2584" y="2007"/>
                    <a:pt x="2584" y="1278"/>
                  </a:cubicBezTo>
                  <a:cubicBezTo>
                    <a:pt x="2584" y="578"/>
                    <a:pt x="2007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7"/>
            <p:cNvSpPr/>
            <p:nvPr/>
          </p:nvSpPr>
          <p:spPr>
            <a:xfrm>
              <a:off x="6457438" y="4378288"/>
              <a:ext cx="82850" cy="82850"/>
            </a:xfrm>
            <a:custGeom>
              <a:avLst/>
              <a:gdLst/>
              <a:ahLst/>
              <a:cxnLst/>
              <a:rect l="l" t="t" r="r" b="b"/>
              <a:pathLst>
                <a:path w="3314" h="3314" extrusionOk="0">
                  <a:moveTo>
                    <a:pt x="1672" y="1"/>
                  </a:moveTo>
                  <a:cubicBezTo>
                    <a:pt x="760" y="1"/>
                    <a:pt x="0" y="730"/>
                    <a:pt x="0" y="1642"/>
                  </a:cubicBezTo>
                  <a:cubicBezTo>
                    <a:pt x="0" y="2554"/>
                    <a:pt x="760" y="3314"/>
                    <a:pt x="1672" y="3314"/>
                  </a:cubicBezTo>
                  <a:cubicBezTo>
                    <a:pt x="2584" y="3314"/>
                    <a:pt x="3313" y="2554"/>
                    <a:pt x="3313" y="1642"/>
                  </a:cubicBezTo>
                  <a:cubicBezTo>
                    <a:pt x="3313" y="730"/>
                    <a:pt x="2584" y="1"/>
                    <a:pt x="1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7"/>
            <p:cNvSpPr/>
            <p:nvPr/>
          </p:nvSpPr>
          <p:spPr>
            <a:xfrm rot="3363626">
              <a:off x="4997868" y="1453622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3" name="Google Shape;1963;p77"/>
          <p:cNvSpPr/>
          <p:nvPr/>
        </p:nvSpPr>
        <p:spPr>
          <a:xfrm>
            <a:off x="6608750" y="2109188"/>
            <a:ext cx="130725" cy="71450"/>
          </a:xfrm>
          <a:custGeom>
            <a:avLst/>
            <a:gdLst/>
            <a:ahLst/>
            <a:cxnLst/>
            <a:rect l="l" t="t" r="r" b="b"/>
            <a:pathLst>
              <a:path w="5229" h="2858" extrusionOk="0">
                <a:moveTo>
                  <a:pt x="395" y="1"/>
                </a:moveTo>
                <a:lnTo>
                  <a:pt x="0" y="1551"/>
                </a:lnTo>
                <a:lnTo>
                  <a:pt x="4803" y="2858"/>
                </a:lnTo>
                <a:lnTo>
                  <a:pt x="5228" y="1277"/>
                </a:lnTo>
                <a:lnTo>
                  <a:pt x="3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77"/>
          <p:cNvSpPr/>
          <p:nvPr/>
        </p:nvSpPr>
        <p:spPr>
          <a:xfrm>
            <a:off x="6068538" y="1627825"/>
            <a:ext cx="1026900" cy="102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77"/>
          <p:cNvSpPr/>
          <p:nvPr/>
        </p:nvSpPr>
        <p:spPr>
          <a:xfrm>
            <a:off x="2048563" y="1627825"/>
            <a:ext cx="1026900" cy="102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7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1967" name="Google Shape;1967;p77"/>
          <p:cNvSpPr txBox="1">
            <a:spLocks noGrp="1"/>
          </p:cNvSpPr>
          <p:nvPr>
            <p:ph type="subTitle" idx="1"/>
          </p:nvPr>
        </p:nvSpPr>
        <p:spPr>
          <a:xfrm>
            <a:off x="1546301" y="3236375"/>
            <a:ext cx="2146411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Bahasa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pemrograman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utama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yang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digunakan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scraping,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pengolahan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data, dan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visualisasi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68" name="Google Shape;1968;p77"/>
          <p:cNvSpPr txBox="1">
            <a:spLocks noGrp="1"/>
          </p:cNvSpPr>
          <p:nvPr>
            <p:ph type="subTitle" idx="2"/>
          </p:nvPr>
        </p:nvSpPr>
        <p:spPr>
          <a:xfrm>
            <a:off x="1431313" y="2803475"/>
            <a:ext cx="22614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1969" name="Google Shape;1969;p77"/>
          <p:cNvSpPr txBox="1">
            <a:spLocks noGrp="1"/>
          </p:cNvSpPr>
          <p:nvPr>
            <p:ph type="subTitle" idx="3"/>
          </p:nvPr>
        </p:nvSpPr>
        <p:spPr>
          <a:xfrm>
            <a:off x="5379428" y="3446938"/>
            <a:ext cx="2458644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200" b="1" dirty="0">
                <a:solidFill>
                  <a:schemeClr val="bg1"/>
                </a:solidFill>
                <a:latin typeface="Arial Unicode MS"/>
              </a:rPr>
              <a:t>requests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</a:p>
          <a:p>
            <a:pPr marL="228600" lvl="0" indent="-2286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200" b="1" dirty="0" err="1">
                <a:solidFill>
                  <a:schemeClr val="bg1"/>
                </a:solidFill>
                <a:latin typeface="Arial Unicode MS"/>
              </a:rPr>
              <a:t>BeautifulSoup</a:t>
            </a:r>
            <a:r>
              <a:rPr lang="en-US" altLang="en-US" sz="1200" b="1" dirty="0">
                <a:solidFill>
                  <a:schemeClr val="bg1"/>
                </a:solidFill>
                <a:latin typeface="Arial Unicode MS"/>
              </a:rPr>
              <a:t> (bs4)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</a:p>
          <a:p>
            <a:pPr marL="228600" lvl="0" indent="-2286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200" b="1" dirty="0">
                <a:solidFill>
                  <a:schemeClr val="bg1"/>
                </a:solidFill>
                <a:latin typeface="Arial Unicode MS"/>
              </a:rPr>
              <a:t>re</a:t>
            </a:r>
            <a:r>
              <a:rPr lang="en-US" altLang="en-US" sz="1200" b="1" dirty="0">
                <a:solidFill>
                  <a:schemeClr val="bg1"/>
                </a:solidFill>
              </a:rPr>
              <a:t> (Regular Expression)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228600" lvl="0" indent="-2286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200" b="1" dirty="0">
                <a:solidFill>
                  <a:schemeClr val="bg1"/>
                </a:solidFill>
                <a:latin typeface="Arial Unicode MS"/>
              </a:rPr>
              <a:t>pandas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28600" lvl="0" indent="-2286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200" b="1" dirty="0" err="1">
                <a:solidFill>
                  <a:schemeClr val="bg1"/>
                </a:solidFill>
                <a:latin typeface="Arial Unicode MS"/>
              </a:rPr>
              <a:t>matplotlib.pyplot</a:t>
            </a:r>
            <a:r>
              <a:rPr lang="en-US" altLang="en-US" sz="1200" b="1" dirty="0">
                <a:solidFill>
                  <a:schemeClr val="bg1"/>
                </a:solidFill>
              </a:rPr>
              <a:t> &amp; </a:t>
            </a:r>
            <a:r>
              <a:rPr lang="en-US" altLang="en-US" sz="1200" b="1" dirty="0">
                <a:solidFill>
                  <a:schemeClr val="bg1"/>
                </a:solidFill>
                <a:latin typeface="Arial Unicode MS"/>
              </a:rPr>
              <a:t>seaborn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70" name="Google Shape;1970;p77"/>
          <p:cNvSpPr txBox="1">
            <a:spLocks noGrp="1"/>
          </p:cNvSpPr>
          <p:nvPr>
            <p:ph type="subTitle" idx="4"/>
          </p:nvPr>
        </p:nvSpPr>
        <p:spPr>
          <a:xfrm>
            <a:off x="5451287" y="2899324"/>
            <a:ext cx="22614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Libraries / Pustaka Python</a:t>
            </a:r>
            <a:endParaRPr dirty="0"/>
          </a:p>
        </p:txBody>
      </p:sp>
      <p:grpSp>
        <p:nvGrpSpPr>
          <p:cNvPr id="1971" name="Google Shape;1971;p77"/>
          <p:cNvGrpSpPr/>
          <p:nvPr/>
        </p:nvGrpSpPr>
        <p:grpSpPr>
          <a:xfrm>
            <a:off x="6320175" y="1879475"/>
            <a:ext cx="523625" cy="523600"/>
            <a:chOff x="3832300" y="1836375"/>
            <a:chExt cx="523625" cy="523600"/>
          </a:xfrm>
        </p:grpSpPr>
        <p:sp>
          <p:nvSpPr>
            <p:cNvPr id="1972" name="Google Shape;1972;p77"/>
            <p:cNvSpPr/>
            <p:nvPr/>
          </p:nvSpPr>
          <p:spPr>
            <a:xfrm>
              <a:off x="3832300" y="2174800"/>
              <a:ext cx="523625" cy="185175"/>
            </a:xfrm>
            <a:custGeom>
              <a:avLst/>
              <a:gdLst/>
              <a:ahLst/>
              <a:cxnLst/>
              <a:rect l="l" t="t" r="r" b="b"/>
              <a:pathLst>
                <a:path w="20945" h="7407" extrusionOk="0">
                  <a:moveTo>
                    <a:pt x="3728" y="3072"/>
                  </a:moveTo>
                  <a:lnTo>
                    <a:pt x="3728" y="4299"/>
                  </a:lnTo>
                  <a:lnTo>
                    <a:pt x="2501" y="4299"/>
                  </a:lnTo>
                  <a:lnTo>
                    <a:pt x="2501" y="3072"/>
                  </a:lnTo>
                  <a:close/>
                  <a:moveTo>
                    <a:pt x="18444" y="3072"/>
                  </a:moveTo>
                  <a:lnTo>
                    <a:pt x="18444" y="4299"/>
                  </a:lnTo>
                  <a:lnTo>
                    <a:pt x="17217" y="4299"/>
                  </a:lnTo>
                  <a:lnTo>
                    <a:pt x="17217" y="3072"/>
                  </a:lnTo>
                  <a:close/>
                  <a:moveTo>
                    <a:pt x="8633" y="1846"/>
                  </a:moveTo>
                  <a:lnTo>
                    <a:pt x="8633" y="3072"/>
                  </a:lnTo>
                  <a:lnTo>
                    <a:pt x="15991" y="3072"/>
                  </a:lnTo>
                  <a:lnTo>
                    <a:pt x="15991" y="4299"/>
                  </a:lnTo>
                  <a:lnTo>
                    <a:pt x="8633" y="4299"/>
                  </a:lnTo>
                  <a:lnTo>
                    <a:pt x="8633" y="5525"/>
                  </a:lnTo>
                  <a:lnTo>
                    <a:pt x="7407" y="5525"/>
                  </a:lnTo>
                  <a:lnTo>
                    <a:pt x="7407" y="4299"/>
                  </a:lnTo>
                  <a:lnTo>
                    <a:pt x="4954" y="4299"/>
                  </a:lnTo>
                  <a:lnTo>
                    <a:pt x="4954" y="3072"/>
                  </a:lnTo>
                  <a:lnTo>
                    <a:pt x="7407" y="3072"/>
                  </a:lnTo>
                  <a:lnTo>
                    <a:pt x="7407" y="1846"/>
                  </a:lnTo>
                  <a:close/>
                  <a:moveTo>
                    <a:pt x="1" y="1"/>
                  </a:moveTo>
                  <a:lnTo>
                    <a:pt x="1" y="7406"/>
                  </a:lnTo>
                  <a:lnTo>
                    <a:pt x="20944" y="7406"/>
                  </a:lnTo>
                  <a:lnTo>
                    <a:pt x="209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7"/>
            <p:cNvSpPr/>
            <p:nvPr/>
          </p:nvSpPr>
          <p:spPr>
            <a:xfrm>
              <a:off x="4048125" y="1925950"/>
              <a:ext cx="108050" cy="129825"/>
            </a:xfrm>
            <a:custGeom>
              <a:avLst/>
              <a:gdLst/>
              <a:ahLst/>
              <a:cxnLst/>
              <a:rect l="l" t="t" r="r" b="b"/>
              <a:pathLst>
                <a:path w="4322" h="5193" extrusionOk="0">
                  <a:moveTo>
                    <a:pt x="0" y="1"/>
                  </a:moveTo>
                  <a:lnTo>
                    <a:pt x="0" y="5192"/>
                  </a:lnTo>
                  <a:lnTo>
                    <a:pt x="4322" y="25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7"/>
            <p:cNvSpPr/>
            <p:nvPr/>
          </p:nvSpPr>
          <p:spPr>
            <a:xfrm>
              <a:off x="3832300" y="1836375"/>
              <a:ext cx="523625" cy="307800"/>
            </a:xfrm>
            <a:custGeom>
              <a:avLst/>
              <a:gdLst/>
              <a:ahLst/>
              <a:cxnLst/>
              <a:rect l="l" t="t" r="r" b="b"/>
              <a:pathLst>
                <a:path w="20945" h="12312" extrusionOk="0">
                  <a:moveTo>
                    <a:pt x="7407" y="1417"/>
                  </a:moveTo>
                  <a:lnTo>
                    <a:pt x="15348" y="6180"/>
                  </a:lnTo>
                  <a:lnTo>
                    <a:pt x="7407" y="10942"/>
                  </a:lnTo>
                  <a:lnTo>
                    <a:pt x="7407" y="1417"/>
                  </a:lnTo>
                  <a:close/>
                  <a:moveTo>
                    <a:pt x="1" y="0"/>
                  </a:moveTo>
                  <a:lnTo>
                    <a:pt x="1" y="12311"/>
                  </a:lnTo>
                  <a:lnTo>
                    <a:pt x="20944" y="12311"/>
                  </a:lnTo>
                  <a:lnTo>
                    <a:pt x="20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77"/>
          <p:cNvGrpSpPr/>
          <p:nvPr/>
        </p:nvGrpSpPr>
        <p:grpSpPr>
          <a:xfrm>
            <a:off x="4083913" y="1975474"/>
            <a:ext cx="976203" cy="1192557"/>
            <a:chOff x="4083913" y="1975474"/>
            <a:chExt cx="976203" cy="1192557"/>
          </a:xfrm>
        </p:grpSpPr>
        <p:sp>
          <p:nvSpPr>
            <p:cNvPr id="1982" name="Google Shape;1982;p77"/>
            <p:cNvSpPr/>
            <p:nvPr/>
          </p:nvSpPr>
          <p:spPr>
            <a:xfrm>
              <a:off x="4083913" y="2873644"/>
              <a:ext cx="976203" cy="294384"/>
            </a:xfrm>
            <a:custGeom>
              <a:avLst/>
              <a:gdLst/>
              <a:ahLst/>
              <a:cxnLst/>
              <a:rect l="l" t="t" r="r" b="b"/>
              <a:pathLst>
                <a:path w="33466" h="10092" extrusionOk="0">
                  <a:moveTo>
                    <a:pt x="16718" y="0"/>
                  </a:moveTo>
                  <a:cubicBezTo>
                    <a:pt x="12706" y="0"/>
                    <a:pt x="8997" y="426"/>
                    <a:pt x="6110" y="1125"/>
                  </a:cubicBezTo>
                  <a:cubicBezTo>
                    <a:pt x="2371" y="2067"/>
                    <a:pt x="0" y="3465"/>
                    <a:pt x="0" y="5046"/>
                  </a:cubicBezTo>
                  <a:cubicBezTo>
                    <a:pt x="0" y="6627"/>
                    <a:pt x="2371" y="8025"/>
                    <a:pt x="6110" y="8937"/>
                  </a:cubicBezTo>
                  <a:cubicBezTo>
                    <a:pt x="8997" y="9666"/>
                    <a:pt x="12706" y="10092"/>
                    <a:pt x="16718" y="10092"/>
                  </a:cubicBezTo>
                  <a:cubicBezTo>
                    <a:pt x="20761" y="10092"/>
                    <a:pt x="24469" y="9666"/>
                    <a:pt x="27356" y="8937"/>
                  </a:cubicBezTo>
                  <a:cubicBezTo>
                    <a:pt x="31095" y="8025"/>
                    <a:pt x="33466" y="6627"/>
                    <a:pt x="33466" y="5046"/>
                  </a:cubicBezTo>
                  <a:cubicBezTo>
                    <a:pt x="33466" y="3465"/>
                    <a:pt x="31095" y="2067"/>
                    <a:pt x="27356" y="1125"/>
                  </a:cubicBezTo>
                  <a:cubicBezTo>
                    <a:pt x="24469" y="426"/>
                    <a:pt x="20761" y="0"/>
                    <a:pt x="16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7"/>
            <p:cNvSpPr/>
            <p:nvPr/>
          </p:nvSpPr>
          <p:spPr>
            <a:xfrm>
              <a:off x="4262111" y="1975474"/>
              <a:ext cx="619804" cy="1192557"/>
            </a:xfrm>
            <a:custGeom>
              <a:avLst/>
              <a:gdLst/>
              <a:ahLst/>
              <a:cxnLst/>
              <a:rect l="l" t="t" r="r" b="b"/>
              <a:pathLst>
                <a:path w="21248" h="40883" extrusionOk="0">
                  <a:moveTo>
                    <a:pt x="10609" y="1"/>
                  </a:moveTo>
                  <a:cubicBezTo>
                    <a:pt x="4743" y="1"/>
                    <a:pt x="1" y="4773"/>
                    <a:pt x="1" y="10639"/>
                  </a:cubicBezTo>
                  <a:lnTo>
                    <a:pt x="1" y="39728"/>
                  </a:lnTo>
                  <a:cubicBezTo>
                    <a:pt x="2888" y="40457"/>
                    <a:pt x="6597" y="40883"/>
                    <a:pt x="10609" y="40883"/>
                  </a:cubicBezTo>
                  <a:cubicBezTo>
                    <a:pt x="14652" y="40883"/>
                    <a:pt x="18360" y="40457"/>
                    <a:pt x="21247" y="39728"/>
                  </a:cubicBezTo>
                  <a:lnTo>
                    <a:pt x="21247" y="10639"/>
                  </a:lnTo>
                  <a:cubicBezTo>
                    <a:pt x="21247" y="4773"/>
                    <a:pt x="16475" y="1"/>
                    <a:pt x="10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7"/>
            <p:cNvSpPr/>
            <p:nvPr/>
          </p:nvSpPr>
          <p:spPr>
            <a:xfrm>
              <a:off x="4364965" y="2170533"/>
              <a:ext cx="111750" cy="279332"/>
            </a:xfrm>
            <a:custGeom>
              <a:avLst/>
              <a:gdLst/>
              <a:ahLst/>
              <a:cxnLst/>
              <a:rect l="l" t="t" r="r" b="b"/>
              <a:pathLst>
                <a:path w="3831" h="9576" extrusionOk="0">
                  <a:moveTo>
                    <a:pt x="1916" y="1"/>
                  </a:moveTo>
                  <a:cubicBezTo>
                    <a:pt x="852" y="1"/>
                    <a:pt x="1" y="2128"/>
                    <a:pt x="1" y="4803"/>
                  </a:cubicBezTo>
                  <a:cubicBezTo>
                    <a:pt x="1" y="7448"/>
                    <a:pt x="852" y="9575"/>
                    <a:pt x="1916" y="9575"/>
                  </a:cubicBezTo>
                  <a:cubicBezTo>
                    <a:pt x="2980" y="9575"/>
                    <a:pt x="3831" y="7448"/>
                    <a:pt x="3831" y="4803"/>
                  </a:cubicBezTo>
                  <a:cubicBezTo>
                    <a:pt x="3831" y="2128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7"/>
            <p:cNvSpPr/>
            <p:nvPr/>
          </p:nvSpPr>
          <p:spPr>
            <a:xfrm>
              <a:off x="4399560" y="2257430"/>
              <a:ext cx="42588" cy="105537"/>
            </a:xfrm>
            <a:custGeom>
              <a:avLst/>
              <a:gdLst/>
              <a:ahLst/>
              <a:cxnLst/>
              <a:rect l="l" t="t" r="r" b="b"/>
              <a:pathLst>
                <a:path w="1460" h="3618" extrusionOk="0">
                  <a:moveTo>
                    <a:pt x="730" y="0"/>
                  </a:moveTo>
                  <a:cubicBezTo>
                    <a:pt x="335" y="0"/>
                    <a:pt x="0" y="821"/>
                    <a:pt x="0" y="1824"/>
                  </a:cubicBezTo>
                  <a:cubicBezTo>
                    <a:pt x="0" y="2797"/>
                    <a:pt x="335" y="3617"/>
                    <a:pt x="730" y="3617"/>
                  </a:cubicBezTo>
                  <a:cubicBezTo>
                    <a:pt x="1125" y="3617"/>
                    <a:pt x="1459" y="2797"/>
                    <a:pt x="1459" y="1824"/>
                  </a:cubicBezTo>
                  <a:cubicBezTo>
                    <a:pt x="1459" y="821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7"/>
            <p:cNvSpPr/>
            <p:nvPr/>
          </p:nvSpPr>
          <p:spPr>
            <a:xfrm>
              <a:off x="4661097" y="2170533"/>
              <a:ext cx="111750" cy="279332"/>
            </a:xfrm>
            <a:custGeom>
              <a:avLst/>
              <a:gdLst/>
              <a:ahLst/>
              <a:cxnLst/>
              <a:rect l="l" t="t" r="r" b="b"/>
              <a:pathLst>
                <a:path w="3831" h="9576" extrusionOk="0">
                  <a:moveTo>
                    <a:pt x="1916" y="1"/>
                  </a:moveTo>
                  <a:cubicBezTo>
                    <a:pt x="852" y="1"/>
                    <a:pt x="1" y="2128"/>
                    <a:pt x="1" y="4803"/>
                  </a:cubicBezTo>
                  <a:cubicBezTo>
                    <a:pt x="1" y="7448"/>
                    <a:pt x="852" y="9575"/>
                    <a:pt x="1916" y="9575"/>
                  </a:cubicBezTo>
                  <a:cubicBezTo>
                    <a:pt x="2980" y="9575"/>
                    <a:pt x="3831" y="7448"/>
                    <a:pt x="3831" y="4803"/>
                  </a:cubicBezTo>
                  <a:cubicBezTo>
                    <a:pt x="3831" y="2128"/>
                    <a:pt x="2980" y="1"/>
                    <a:pt x="1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7"/>
            <p:cNvSpPr/>
            <p:nvPr/>
          </p:nvSpPr>
          <p:spPr>
            <a:xfrm>
              <a:off x="4695693" y="2257430"/>
              <a:ext cx="42588" cy="105537"/>
            </a:xfrm>
            <a:custGeom>
              <a:avLst/>
              <a:gdLst/>
              <a:ahLst/>
              <a:cxnLst/>
              <a:rect l="l" t="t" r="r" b="b"/>
              <a:pathLst>
                <a:path w="1460" h="3618" extrusionOk="0">
                  <a:moveTo>
                    <a:pt x="730" y="0"/>
                  </a:moveTo>
                  <a:cubicBezTo>
                    <a:pt x="335" y="0"/>
                    <a:pt x="0" y="821"/>
                    <a:pt x="0" y="1824"/>
                  </a:cubicBezTo>
                  <a:cubicBezTo>
                    <a:pt x="0" y="2797"/>
                    <a:pt x="335" y="3617"/>
                    <a:pt x="730" y="3617"/>
                  </a:cubicBezTo>
                  <a:cubicBezTo>
                    <a:pt x="1125" y="3617"/>
                    <a:pt x="1459" y="2797"/>
                    <a:pt x="1459" y="1824"/>
                  </a:cubicBezTo>
                  <a:cubicBezTo>
                    <a:pt x="1459" y="821"/>
                    <a:pt x="1125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7"/>
            <p:cNvSpPr/>
            <p:nvPr/>
          </p:nvSpPr>
          <p:spPr>
            <a:xfrm>
              <a:off x="4369398" y="2476292"/>
              <a:ext cx="405230" cy="165977"/>
            </a:xfrm>
            <a:custGeom>
              <a:avLst/>
              <a:gdLst/>
              <a:ahLst/>
              <a:cxnLst/>
              <a:rect l="l" t="t" r="r" b="b"/>
              <a:pathLst>
                <a:path w="13892" h="5690" extrusionOk="0">
                  <a:moveTo>
                    <a:pt x="11492" y="1"/>
                  </a:moveTo>
                  <a:cubicBezTo>
                    <a:pt x="11060" y="1"/>
                    <a:pt x="10622" y="132"/>
                    <a:pt x="10244" y="400"/>
                  </a:cubicBezTo>
                  <a:cubicBezTo>
                    <a:pt x="9170" y="1206"/>
                    <a:pt x="8082" y="1475"/>
                    <a:pt x="7106" y="1475"/>
                  </a:cubicBezTo>
                  <a:cubicBezTo>
                    <a:pt x="5210" y="1475"/>
                    <a:pt x="3738" y="460"/>
                    <a:pt x="3618" y="400"/>
                  </a:cubicBezTo>
                  <a:cubicBezTo>
                    <a:pt x="3245" y="136"/>
                    <a:pt x="2815" y="9"/>
                    <a:pt x="2391" y="9"/>
                  </a:cubicBezTo>
                  <a:cubicBezTo>
                    <a:pt x="1742" y="9"/>
                    <a:pt x="1104" y="305"/>
                    <a:pt x="700" y="856"/>
                  </a:cubicBezTo>
                  <a:cubicBezTo>
                    <a:pt x="1" y="1798"/>
                    <a:pt x="213" y="3136"/>
                    <a:pt x="1156" y="3805"/>
                  </a:cubicBezTo>
                  <a:cubicBezTo>
                    <a:pt x="2341" y="4686"/>
                    <a:pt x="4560" y="5689"/>
                    <a:pt x="7144" y="5689"/>
                  </a:cubicBezTo>
                  <a:cubicBezTo>
                    <a:pt x="8907" y="5689"/>
                    <a:pt x="10882" y="5203"/>
                    <a:pt x="12767" y="3805"/>
                  </a:cubicBezTo>
                  <a:cubicBezTo>
                    <a:pt x="13679" y="3105"/>
                    <a:pt x="13892" y="1798"/>
                    <a:pt x="13192" y="856"/>
                  </a:cubicBezTo>
                  <a:cubicBezTo>
                    <a:pt x="12774" y="292"/>
                    <a:pt x="12138" y="1"/>
                    <a:pt x="11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7"/>
            <p:cNvSpPr/>
            <p:nvPr/>
          </p:nvSpPr>
          <p:spPr>
            <a:xfrm>
              <a:off x="4439435" y="2537607"/>
              <a:ext cx="265155" cy="97544"/>
            </a:xfrm>
            <a:custGeom>
              <a:avLst/>
              <a:gdLst/>
              <a:ahLst/>
              <a:cxnLst/>
              <a:rect l="l" t="t" r="r" b="b"/>
              <a:pathLst>
                <a:path w="9090" h="3344" fill="none" extrusionOk="0">
                  <a:moveTo>
                    <a:pt x="1" y="0"/>
                  </a:moveTo>
                  <a:cubicBezTo>
                    <a:pt x="1" y="0"/>
                    <a:pt x="4591" y="3344"/>
                    <a:pt x="9089" y="0"/>
                  </a:cubicBezTo>
                </a:path>
              </a:pathLst>
            </a:custGeom>
            <a:solidFill>
              <a:schemeClr val="dk1"/>
            </a:solidFill>
            <a:ln w="28875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7"/>
            <p:cNvSpPr/>
            <p:nvPr/>
          </p:nvSpPr>
          <p:spPr>
            <a:xfrm>
              <a:off x="4437685" y="2803549"/>
              <a:ext cx="273994" cy="164110"/>
            </a:xfrm>
            <a:custGeom>
              <a:avLst/>
              <a:gdLst/>
              <a:ahLst/>
              <a:cxnLst/>
              <a:rect l="l" t="t" r="r" b="b"/>
              <a:pathLst>
                <a:path w="9393" h="5626" extrusionOk="0">
                  <a:moveTo>
                    <a:pt x="6680" y="0"/>
                  </a:moveTo>
                  <a:cubicBezTo>
                    <a:pt x="5701" y="0"/>
                    <a:pt x="4590" y="975"/>
                    <a:pt x="4590" y="975"/>
                  </a:cubicBezTo>
                  <a:cubicBezTo>
                    <a:pt x="4590" y="975"/>
                    <a:pt x="3739" y="31"/>
                    <a:pt x="2777" y="31"/>
                  </a:cubicBezTo>
                  <a:cubicBezTo>
                    <a:pt x="2390" y="31"/>
                    <a:pt x="1986" y="183"/>
                    <a:pt x="1611" y="610"/>
                  </a:cubicBezTo>
                  <a:cubicBezTo>
                    <a:pt x="0" y="2464"/>
                    <a:pt x="4864" y="5625"/>
                    <a:pt x="4864" y="5625"/>
                  </a:cubicBezTo>
                  <a:cubicBezTo>
                    <a:pt x="4864" y="5625"/>
                    <a:pt x="9392" y="2434"/>
                    <a:pt x="7569" y="397"/>
                  </a:cubicBezTo>
                  <a:cubicBezTo>
                    <a:pt x="7318" y="108"/>
                    <a:pt x="7006" y="0"/>
                    <a:pt x="6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293A8B-A34A-C731-9476-428CDB39136E}"/>
              </a:ext>
            </a:extLst>
          </p:cNvPr>
          <p:cNvSpPr txBox="1"/>
          <p:nvPr/>
        </p:nvSpPr>
        <p:spPr>
          <a:xfrm>
            <a:off x="2101705" y="1787332"/>
            <a:ext cx="941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&lt;/&gt;</a:t>
            </a:r>
            <a:endParaRPr lang="en-ID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FC787-A62B-A8E7-BCA1-7A2F8CEF2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6975" y="312102"/>
            <a:ext cx="2213649" cy="6710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>
          <a:extLst>
            <a:ext uri="{FF2B5EF4-FFF2-40B4-BE49-F238E27FC236}">
              <a16:creationId xmlns:a16="http://schemas.microsoft.com/office/drawing/2014/main" id="{E315203F-1065-CF19-F406-73C26258B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Google Shape;1593;p68">
            <a:extLst>
              <a:ext uri="{FF2B5EF4-FFF2-40B4-BE49-F238E27FC236}">
                <a16:creationId xmlns:a16="http://schemas.microsoft.com/office/drawing/2014/main" id="{AAE1CEE1-C5FC-3867-0BE4-7AF7BBB5FA5D}"/>
              </a:ext>
            </a:extLst>
          </p:cNvPr>
          <p:cNvGrpSpPr/>
          <p:nvPr/>
        </p:nvGrpSpPr>
        <p:grpSpPr>
          <a:xfrm>
            <a:off x="2204295" y="1075713"/>
            <a:ext cx="5658468" cy="3046875"/>
            <a:chOff x="2204295" y="1075713"/>
            <a:chExt cx="5658468" cy="3046875"/>
          </a:xfrm>
        </p:grpSpPr>
        <p:sp>
          <p:nvSpPr>
            <p:cNvPr id="1594" name="Google Shape;1594;p68">
              <a:extLst>
                <a:ext uri="{FF2B5EF4-FFF2-40B4-BE49-F238E27FC236}">
                  <a16:creationId xmlns:a16="http://schemas.microsoft.com/office/drawing/2014/main" id="{D51DD1ED-3C49-093B-58EB-B80BCB623862}"/>
                </a:ext>
              </a:extLst>
            </p:cNvPr>
            <p:cNvSpPr/>
            <p:nvPr/>
          </p:nvSpPr>
          <p:spPr>
            <a:xfrm rot="10800000" flipH="1">
              <a:off x="2204295" y="4039738"/>
              <a:ext cx="82850" cy="82850"/>
            </a:xfrm>
            <a:custGeom>
              <a:avLst/>
              <a:gdLst/>
              <a:ahLst/>
              <a:cxnLst/>
              <a:rect l="l" t="t" r="r" b="b"/>
              <a:pathLst>
                <a:path w="3314" h="3314" extrusionOk="0">
                  <a:moveTo>
                    <a:pt x="1642" y="1"/>
                  </a:moveTo>
                  <a:cubicBezTo>
                    <a:pt x="730" y="1"/>
                    <a:pt x="0" y="730"/>
                    <a:pt x="0" y="1642"/>
                  </a:cubicBezTo>
                  <a:cubicBezTo>
                    <a:pt x="0" y="2554"/>
                    <a:pt x="730" y="3314"/>
                    <a:pt x="1642" y="3314"/>
                  </a:cubicBezTo>
                  <a:cubicBezTo>
                    <a:pt x="2554" y="3314"/>
                    <a:pt x="3313" y="2554"/>
                    <a:pt x="3313" y="1642"/>
                  </a:cubicBezTo>
                  <a:cubicBezTo>
                    <a:pt x="3313" y="730"/>
                    <a:pt x="2554" y="1"/>
                    <a:pt x="1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8">
              <a:extLst>
                <a:ext uri="{FF2B5EF4-FFF2-40B4-BE49-F238E27FC236}">
                  <a16:creationId xmlns:a16="http://schemas.microsoft.com/office/drawing/2014/main" id="{47FFE901-6791-4015-33FD-925BA801E0DA}"/>
                </a:ext>
              </a:extLst>
            </p:cNvPr>
            <p:cNvSpPr/>
            <p:nvPr/>
          </p:nvSpPr>
          <p:spPr>
            <a:xfrm rot="10800000" flipH="1">
              <a:off x="6657107" y="1075713"/>
              <a:ext cx="130750" cy="126925"/>
            </a:xfrm>
            <a:custGeom>
              <a:avLst/>
              <a:gdLst/>
              <a:ahLst/>
              <a:cxnLst/>
              <a:rect l="l" t="t" r="r" b="b"/>
              <a:pathLst>
                <a:path w="5230" h="5077" extrusionOk="0">
                  <a:moveTo>
                    <a:pt x="711" y="1"/>
                  </a:moveTo>
                  <a:cubicBezTo>
                    <a:pt x="548" y="1"/>
                    <a:pt x="381" y="62"/>
                    <a:pt x="244" y="183"/>
                  </a:cubicBezTo>
                  <a:cubicBezTo>
                    <a:pt x="1" y="426"/>
                    <a:pt x="1" y="821"/>
                    <a:pt x="244" y="1065"/>
                  </a:cubicBezTo>
                  <a:lnTo>
                    <a:pt x="1734" y="2554"/>
                  </a:lnTo>
                  <a:lnTo>
                    <a:pt x="244" y="4013"/>
                  </a:lnTo>
                  <a:cubicBezTo>
                    <a:pt x="1" y="4256"/>
                    <a:pt x="1" y="4651"/>
                    <a:pt x="244" y="4894"/>
                  </a:cubicBezTo>
                  <a:cubicBezTo>
                    <a:pt x="381" y="5016"/>
                    <a:pt x="548" y="5077"/>
                    <a:pt x="711" y="5077"/>
                  </a:cubicBezTo>
                  <a:cubicBezTo>
                    <a:pt x="875" y="5077"/>
                    <a:pt x="1034" y="5016"/>
                    <a:pt x="1156" y="4894"/>
                  </a:cubicBezTo>
                  <a:lnTo>
                    <a:pt x="2615" y="3435"/>
                  </a:lnTo>
                  <a:lnTo>
                    <a:pt x="4074" y="4894"/>
                  </a:lnTo>
                  <a:cubicBezTo>
                    <a:pt x="4196" y="5016"/>
                    <a:pt x="4355" y="5077"/>
                    <a:pt x="4519" y="5077"/>
                  </a:cubicBezTo>
                  <a:cubicBezTo>
                    <a:pt x="4682" y="5077"/>
                    <a:pt x="4849" y="5016"/>
                    <a:pt x="4986" y="4894"/>
                  </a:cubicBezTo>
                  <a:cubicBezTo>
                    <a:pt x="5199" y="4651"/>
                    <a:pt x="5199" y="4256"/>
                    <a:pt x="4986" y="4013"/>
                  </a:cubicBezTo>
                  <a:lnTo>
                    <a:pt x="3496" y="2554"/>
                  </a:lnTo>
                  <a:lnTo>
                    <a:pt x="4986" y="1065"/>
                  </a:lnTo>
                  <a:cubicBezTo>
                    <a:pt x="5229" y="821"/>
                    <a:pt x="5229" y="426"/>
                    <a:pt x="4986" y="183"/>
                  </a:cubicBezTo>
                  <a:cubicBezTo>
                    <a:pt x="4849" y="62"/>
                    <a:pt x="4682" y="1"/>
                    <a:pt x="4519" y="1"/>
                  </a:cubicBezTo>
                  <a:cubicBezTo>
                    <a:pt x="4355" y="1"/>
                    <a:pt x="4196" y="62"/>
                    <a:pt x="4074" y="183"/>
                  </a:cubicBezTo>
                  <a:lnTo>
                    <a:pt x="2615" y="1642"/>
                  </a:lnTo>
                  <a:lnTo>
                    <a:pt x="1156" y="183"/>
                  </a:lnTo>
                  <a:cubicBezTo>
                    <a:pt x="1034" y="62"/>
                    <a:pt x="875" y="1"/>
                    <a:pt x="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8">
              <a:extLst>
                <a:ext uri="{FF2B5EF4-FFF2-40B4-BE49-F238E27FC236}">
                  <a16:creationId xmlns:a16="http://schemas.microsoft.com/office/drawing/2014/main" id="{934EAE68-F963-43C7-B4A6-1489A010A2B6}"/>
                </a:ext>
              </a:extLst>
            </p:cNvPr>
            <p:cNvSpPr/>
            <p:nvPr/>
          </p:nvSpPr>
          <p:spPr>
            <a:xfrm rot="3363626">
              <a:off x="7410526" y="1938202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7" name="Google Shape;1597;p68">
            <a:extLst>
              <a:ext uri="{FF2B5EF4-FFF2-40B4-BE49-F238E27FC236}">
                <a16:creationId xmlns:a16="http://schemas.microsoft.com/office/drawing/2014/main" id="{7FFDE87A-DD80-D966-A37C-D0D8697EE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1300" y="1506700"/>
            <a:ext cx="37614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</a:t>
            </a:r>
            <a:r>
              <a:rPr lang="en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8" name="Google Shape;1598;p68">
            <a:extLst>
              <a:ext uri="{FF2B5EF4-FFF2-40B4-BE49-F238E27FC236}">
                <a16:creationId xmlns:a16="http://schemas.microsoft.com/office/drawing/2014/main" id="{E31817F6-C3C7-7B65-73CF-C9664BB24D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91300" y="2738000"/>
            <a:ext cx="3761400" cy="8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email...</a:t>
            </a:r>
            <a:endParaRPr/>
          </a:p>
        </p:txBody>
      </p:sp>
      <p:grpSp>
        <p:nvGrpSpPr>
          <p:cNvPr id="1599" name="Google Shape;1599;p68">
            <a:extLst>
              <a:ext uri="{FF2B5EF4-FFF2-40B4-BE49-F238E27FC236}">
                <a16:creationId xmlns:a16="http://schemas.microsoft.com/office/drawing/2014/main" id="{AB9B9B21-8D44-2AAA-02E6-3488AACC217B}"/>
              </a:ext>
            </a:extLst>
          </p:cNvPr>
          <p:cNvGrpSpPr/>
          <p:nvPr/>
        </p:nvGrpSpPr>
        <p:grpSpPr>
          <a:xfrm>
            <a:off x="1736750" y="1334900"/>
            <a:ext cx="1017950" cy="1400200"/>
            <a:chOff x="1732550" y="468275"/>
            <a:chExt cx="1017950" cy="1400200"/>
          </a:xfrm>
        </p:grpSpPr>
        <p:sp>
          <p:nvSpPr>
            <p:cNvPr id="1600" name="Google Shape;1600;p68">
              <a:extLst>
                <a:ext uri="{FF2B5EF4-FFF2-40B4-BE49-F238E27FC236}">
                  <a16:creationId xmlns:a16="http://schemas.microsoft.com/office/drawing/2014/main" id="{33DBAE23-3106-92D1-EFCE-B7B0BCE67AF2}"/>
                </a:ext>
              </a:extLst>
            </p:cNvPr>
            <p:cNvSpPr/>
            <p:nvPr/>
          </p:nvSpPr>
          <p:spPr>
            <a:xfrm>
              <a:off x="2112525" y="1098125"/>
              <a:ext cx="286050" cy="770350"/>
            </a:xfrm>
            <a:custGeom>
              <a:avLst/>
              <a:gdLst/>
              <a:ahLst/>
              <a:cxnLst/>
              <a:rect l="l" t="t" r="r" b="b"/>
              <a:pathLst>
                <a:path w="11442" h="30814" extrusionOk="0">
                  <a:moveTo>
                    <a:pt x="3499" y="0"/>
                  </a:moveTo>
                  <a:cubicBezTo>
                    <a:pt x="3356" y="0"/>
                    <a:pt x="3210" y="29"/>
                    <a:pt x="3069" y="91"/>
                  </a:cubicBezTo>
                  <a:cubicBezTo>
                    <a:pt x="2535" y="325"/>
                    <a:pt x="2302" y="925"/>
                    <a:pt x="2535" y="1459"/>
                  </a:cubicBezTo>
                  <a:cubicBezTo>
                    <a:pt x="2602" y="1626"/>
                    <a:pt x="9173" y="16303"/>
                    <a:pt x="5671" y="24342"/>
                  </a:cubicBezTo>
                  <a:cubicBezTo>
                    <a:pt x="4737" y="26544"/>
                    <a:pt x="3169" y="27978"/>
                    <a:pt x="834" y="28779"/>
                  </a:cubicBezTo>
                  <a:cubicBezTo>
                    <a:pt x="300" y="28945"/>
                    <a:pt x="0" y="29546"/>
                    <a:pt x="200" y="30079"/>
                  </a:cubicBezTo>
                  <a:cubicBezTo>
                    <a:pt x="334" y="30546"/>
                    <a:pt x="734" y="30813"/>
                    <a:pt x="1201" y="30813"/>
                  </a:cubicBezTo>
                  <a:cubicBezTo>
                    <a:pt x="1301" y="30813"/>
                    <a:pt x="1401" y="30780"/>
                    <a:pt x="1501" y="30747"/>
                  </a:cubicBezTo>
                  <a:cubicBezTo>
                    <a:pt x="4370" y="29779"/>
                    <a:pt x="6405" y="27911"/>
                    <a:pt x="7605" y="25176"/>
                  </a:cubicBezTo>
                  <a:cubicBezTo>
                    <a:pt x="11442" y="16303"/>
                    <a:pt x="4737" y="1259"/>
                    <a:pt x="4437" y="592"/>
                  </a:cubicBezTo>
                  <a:cubicBezTo>
                    <a:pt x="4265" y="224"/>
                    <a:pt x="3895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8">
              <a:extLst>
                <a:ext uri="{FF2B5EF4-FFF2-40B4-BE49-F238E27FC236}">
                  <a16:creationId xmlns:a16="http://schemas.microsoft.com/office/drawing/2014/main" id="{48958B04-5148-ECA0-439E-2B8B57A3F533}"/>
                </a:ext>
              </a:extLst>
            </p:cNvPr>
            <p:cNvSpPr/>
            <p:nvPr/>
          </p:nvSpPr>
          <p:spPr>
            <a:xfrm>
              <a:off x="1732550" y="607550"/>
              <a:ext cx="1017950" cy="664675"/>
            </a:xfrm>
            <a:custGeom>
              <a:avLst/>
              <a:gdLst/>
              <a:ahLst/>
              <a:cxnLst/>
              <a:rect l="l" t="t" r="r" b="b"/>
              <a:pathLst>
                <a:path w="40718" h="26587" extrusionOk="0">
                  <a:moveTo>
                    <a:pt x="13531" y="0"/>
                  </a:moveTo>
                  <a:lnTo>
                    <a:pt x="8528" y="9607"/>
                  </a:lnTo>
                  <a:lnTo>
                    <a:pt x="222" y="9607"/>
                  </a:lnTo>
                  <a:cubicBezTo>
                    <a:pt x="222" y="9607"/>
                    <a:pt x="1" y="26586"/>
                    <a:pt x="15308" y="26586"/>
                  </a:cubicBezTo>
                  <a:cubicBezTo>
                    <a:pt x="16826" y="26586"/>
                    <a:pt x="18497" y="26419"/>
                    <a:pt x="20336" y="26052"/>
                  </a:cubicBezTo>
                  <a:cubicBezTo>
                    <a:pt x="40717" y="21983"/>
                    <a:pt x="29743" y="1"/>
                    <a:pt x="29743" y="0"/>
                  </a:cubicBezTo>
                  <a:lnTo>
                    <a:pt x="29743" y="0"/>
                  </a:lnTo>
                  <a:lnTo>
                    <a:pt x="23105" y="6171"/>
                  </a:lnTo>
                  <a:lnTo>
                    <a:pt x="1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8">
              <a:extLst>
                <a:ext uri="{FF2B5EF4-FFF2-40B4-BE49-F238E27FC236}">
                  <a16:creationId xmlns:a16="http://schemas.microsoft.com/office/drawing/2014/main" id="{D01CA355-6554-B49F-9D3F-19280A058C36}"/>
                </a:ext>
              </a:extLst>
            </p:cNvPr>
            <p:cNvSpPr/>
            <p:nvPr/>
          </p:nvSpPr>
          <p:spPr>
            <a:xfrm>
              <a:off x="1918200" y="1089550"/>
              <a:ext cx="104275" cy="103450"/>
            </a:xfrm>
            <a:custGeom>
              <a:avLst/>
              <a:gdLst/>
              <a:ahLst/>
              <a:cxnLst/>
              <a:rect l="l" t="t" r="r" b="b"/>
              <a:pathLst>
                <a:path w="4171" h="4138" extrusionOk="0">
                  <a:moveTo>
                    <a:pt x="2069" y="1"/>
                  </a:moveTo>
                  <a:cubicBezTo>
                    <a:pt x="935" y="1"/>
                    <a:pt x="1" y="935"/>
                    <a:pt x="1" y="2069"/>
                  </a:cubicBezTo>
                  <a:cubicBezTo>
                    <a:pt x="1" y="3236"/>
                    <a:pt x="935" y="4137"/>
                    <a:pt x="2069" y="4137"/>
                  </a:cubicBezTo>
                  <a:cubicBezTo>
                    <a:pt x="3236" y="4137"/>
                    <a:pt x="4170" y="3236"/>
                    <a:pt x="4170" y="2069"/>
                  </a:cubicBezTo>
                  <a:cubicBezTo>
                    <a:pt x="4170" y="935"/>
                    <a:pt x="3236" y="1"/>
                    <a:pt x="2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8">
              <a:extLst>
                <a:ext uri="{FF2B5EF4-FFF2-40B4-BE49-F238E27FC236}">
                  <a16:creationId xmlns:a16="http://schemas.microsoft.com/office/drawing/2014/main" id="{2317BC27-AC7F-A1FA-5410-0ADF8F841AC6}"/>
                </a:ext>
              </a:extLst>
            </p:cNvPr>
            <p:cNvSpPr/>
            <p:nvPr/>
          </p:nvSpPr>
          <p:spPr>
            <a:xfrm>
              <a:off x="2389375" y="994475"/>
              <a:ext cx="103425" cy="103450"/>
            </a:xfrm>
            <a:custGeom>
              <a:avLst/>
              <a:gdLst/>
              <a:ahLst/>
              <a:cxnLst/>
              <a:rect l="l" t="t" r="r" b="b"/>
              <a:pathLst>
                <a:path w="4137" h="4138" extrusionOk="0">
                  <a:moveTo>
                    <a:pt x="2069" y="1"/>
                  </a:moveTo>
                  <a:cubicBezTo>
                    <a:pt x="901" y="1"/>
                    <a:pt x="1" y="902"/>
                    <a:pt x="1" y="2069"/>
                  </a:cubicBezTo>
                  <a:cubicBezTo>
                    <a:pt x="1" y="3203"/>
                    <a:pt x="935" y="4137"/>
                    <a:pt x="2069" y="4137"/>
                  </a:cubicBezTo>
                  <a:cubicBezTo>
                    <a:pt x="3203" y="4137"/>
                    <a:pt x="4137" y="3203"/>
                    <a:pt x="4137" y="2069"/>
                  </a:cubicBezTo>
                  <a:cubicBezTo>
                    <a:pt x="4137" y="902"/>
                    <a:pt x="3203" y="1"/>
                    <a:pt x="2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8">
              <a:extLst>
                <a:ext uri="{FF2B5EF4-FFF2-40B4-BE49-F238E27FC236}">
                  <a16:creationId xmlns:a16="http://schemas.microsoft.com/office/drawing/2014/main" id="{60CFB76B-BA7F-AF4A-0A22-4C98CBD3FC15}"/>
                </a:ext>
              </a:extLst>
            </p:cNvPr>
            <p:cNvSpPr/>
            <p:nvPr/>
          </p:nvSpPr>
          <p:spPr>
            <a:xfrm>
              <a:off x="1999925" y="870575"/>
              <a:ext cx="119275" cy="172575"/>
            </a:xfrm>
            <a:custGeom>
              <a:avLst/>
              <a:gdLst/>
              <a:ahLst/>
              <a:cxnLst/>
              <a:rect l="l" t="t" r="r" b="b"/>
              <a:pathLst>
                <a:path w="4771" h="6903" extrusionOk="0">
                  <a:moveTo>
                    <a:pt x="1633" y="0"/>
                  </a:moveTo>
                  <a:cubicBezTo>
                    <a:pt x="1520" y="0"/>
                    <a:pt x="1409" y="18"/>
                    <a:pt x="1302" y="53"/>
                  </a:cubicBezTo>
                  <a:cubicBezTo>
                    <a:pt x="301" y="354"/>
                    <a:pt x="1" y="2122"/>
                    <a:pt x="601" y="4023"/>
                  </a:cubicBezTo>
                  <a:cubicBezTo>
                    <a:pt x="1142" y="5707"/>
                    <a:pt x="2225" y="6902"/>
                    <a:pt x="3167" y="6902"/>
                  </a:cubicBezTo>
                  <a:cubicBezTo>
                    <a:pt x="3270" y="6902"/>
                    <a:pt x="3371" y="6888"/>
                    <a:pt x="3470" y="6858"/>
                  </a:cubicBezTo>
                  <a:cubicBezTo>
                    <a:pt x="4471" y="6525"/>
                    <a:pt x="4771" y="4757"/>
                    <a:pt x="4170" y="2889"/>
                  </a:cubicBezTo>
                  <a:cubicBezTo>
                    <a:pt x="3635" y="1192"/>
                    <a:pt x="2568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8">
              <a:extLst>
                <a:ext uri="{FF2B5EF4-FFF2-40B4-BE49-F238E27FC236}">
                  <a16:creationId xmlns:a16="http://schemas.microsoft.com/office/drawing/2014/main" id="{1DA467FF-94C7-140E-3AEC-398009717145}"/>
                </a:ext>
              </a:extLst>
            </p:cNvPr>
            <p:cNvSpPr/>
            <p:nvPr/>
          </p:nvSpPr>
          <p:spPr>
            <a:xfrm>
              <a:off x="2033300" y="903375"/>
              <a:ext cx="52550" cy="106475"/>
            </a:xfrm>
            <a:custGeom>
              <a:avLst/>
              <a:gdLst/>
              <a:ahLst/>
              <a:cxnLst/>
              <a:rect l="l" t="t" r="r" b="b"/>
              <a:pathLst>
                <a:path w="2102" h="4259" extrusionOk="0">
                  <a:moveTo>
                    <a:pt x="429" y="1"/>
                  </a:moveTo>
                  <a:cubicBezTo>
                    <a:pt x="408" y="1"/>
                    <a:pt x="387" y="4"/>
                    <a:pt x="367" y="9"/>
                  </a:cubicBezTo>
                  <a:cubicBezTo>
                    <a:pt x="0" y="142"/>
                    <a:pt x="0" y="1177"/>
                    <a:pt x="367" y="2344"/>
                  </a:cubicBezTo>
                  <a:cubicBezTo>
                    <a:pt x="709" y="3432"/>
                    <a:pt x="1282" y="4259"/>
                    <a:pt x="1656" y="4259"/>
                  </a:cubicBezTo>
                  <a:cubicBezTo>
                    <a:pt x="1683" y="4259"/>
                    <a:pt x="1710" y="4255"/>
                    <a:pt x="1735" y="4245"/>
                  </a:cubicBezTo>
                  <a:cubicBezTo>
                    <a:pt x="2102" y="4112"/>
                    <a:pt x="2102" y="3078"/>
                    <a:pt x="1735" y="1910"/>
                  </a:cubicBezTo>
                  <a:cubicBezTo>
                    <a:pt x="1356" y="807"/>
                    <a:pt x="799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8">
              <a:extLst>
                <a:ext uri="{FF2B5EF4-FFF2-40B4-BE49-F238E27FC236}">
                  <a16:creationId xmlns:a16="http://schemas.microsoft.com/office/drawing/2014/main" id="{59994230-33E8-CB38-A7E9-18DEADE6CBB5}"/>
                </a:ext>
              </a:extLst>
            </p:cNvPr>
            <p:cNvSpPr/>
            <p:nvPr/>
          </p:nvSpPr>
          <p:spPr>
            <a:xfrm>
              <a:off x="2027450" y="931950"/>
              <a:ext cx="20050" cy="20025"/>
            </a:xfrm>
            <a:custGeom>
              <a:avLst/>
              <a:gdLst/>
              <a:ahLst/>
              <a:cxnLst/>
              <a:rect l="l" t="t" r="r" b="b"/>
              <a:pathLst>
                <a:path w="802" h="801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01"/>
                    <a:pt x="167" y="801"/>
                    <a:pt x="401" y="801"/>
                  </a:cubicBezTo>
                  <a:cubicBezTo>
                    <a:pt x="634" y="801"/>
                    <a:pt x="801" y="601"/>
                    <a:pt x="801" y="400"/>
                  </a:cubicBezTo>
                  <a:cubicBezTo>
                    <a:pt x="801" y="167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8">
              <a:extLst>
                <a:ext uri="{FF2B5EF4-FFF2-40B4-BE49-F238E27FC236}">
                  <a16:creationId xmlns:a16="http://schemas.microsoft.com/office/drawing/2014/main" id="{2F77E1EA-5A2F-3829-CDE6-346C6E037AB3}"/>
                </a:ext>
              </a:extLst>
            </p:cNvPr>
            <p:cNvSpPr/>
            <p:nvPr/>
          </p:nvSpPr>
          <p:spPr>
            <a:xfrm>
              <a:off x="2195900" y="807425"/>
              <a:ext cx="120125" cy="173175"/>
            </a:xfrm>
            <a:custGeom>
              <a:avLst/>
              <a:gdLst/>
              <a:ahLst/>
              <a:cxnLst/>
              <a:rect l="l" t="t" r="r" b="b"/>
              <a:pathLst>
                <a:path w="4805" h="6927" extrusionOk="0">
                  <a:moveTo>
                    <a:pt x="1606" y="0"/>
                  </a:moveTo>
                  <a:cubicBezTo>
                    <a:pt x="1502" y="0"/>
                    <a:pt x="1400" y="15"/>
                    <a:pt x="1302" y="44"/>
                  </a:cubicBezTo>
                  <a:cubicBezTo>
                    <a:pt x="301" y="378"/>
                    <a:pt x="1" y="2146"/>
                    <a:pt x="601" y="4047"/>
                  </a:cubicBezTo>
                  <a:cubicBezTo>
                    <a:pt x="1142" y="5731"/>
                    <a:pt x="2252" y="6927"/>
                    <a:pt x="3175" y="6927"/>
                  </a:cubicBezTo>
                  <a:cubicBezTo>
                    <a:pt x="3276" y="6927"/>
                    <a:pt x="3374" y="6912"/>
                    <a:pt x="3470" y="6883"/>
                  </a:cubicBezTo>
                  <a:cubicBezTo>
                    <a:pt x="4471" y="6549"/>
                    <a:pt x="4804" y="4781"/>
                    <a:pt x="4204" y="2880"/>
                  </a:cubicBezTo>
                  <a:cubicBezTo>
                    <a:pt x="3663" y="1196"/>
                    <a:pt x="2552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8">
              <a:extLst>
                <a:ext uri="{FF2B5EF4-FFF2-40B4-BE49-F238E27FC236}">
                  <a16:creationId xmlns:a16="http://schemas.microsoft.com/office/drawing/2014/main" id="{5ABB3E6B-E087-2EA8-ACAE-522FEBFC1C0D}"/>
                </a:ext>
              </a:extLst>
            </p:cNvPr>
            <p:cNvSpPr/>
            <p:nvPr/>
          </p:nvSpPr>
          <p:spPr>
            <a:xfrm>
              <a:off x="2230100" y="840850"/>
              <a:ext cx="51725" cy="106325"/>
            </a:xfrm>
            <a:custGeom>
              <a:avLst/>
              <a:gdLst/>
              <a:ahLst/>
              <a:cxnLst/>
              <a:rect l="l" t="t" r="r" b="b"/>
              <a:pathLst>
                <a:path w="2069" h="4253" extrusionOk="0">
                  <a:moveTo>
                    <a:pt x="429" y="0"/>
                  </a:moveTo>
                  <a:cubicBezTo>
                    <a:pt x="408" y="0"/>
                    <a:pt x="387" y="3"/>
                    <a:pt x="367" y="8"/>
                  </a:cubicBezTo>
                  <a:cubicBezTo>
                    <a:pt x="0" y="142"/>
                    <a:pt x="0" y="1176"/>
                    <a:pt x="367" y="2343"/>
                  </a:cubicBezTo>
                  <a:cubicBezTo>
                    <a:pt x="714" y="3447"/>
                    <a:pt x="1270" y="4253"/>
                    <a:pt x="1640" y="4253"/>
                  </a:cubicBezTo>
                  <a:cubicBezTo>
                    <a:pt x="1661" y="4253"/>
                    <a:pt x="1682" y="4250"/>
                    <a:pt x="1702" y="4245"/>
                  </a:cubicBezTo>
                  <a:cubicBezTo>
                    <a:pt x="2069" y="4111"/>
                    <a:pt x="2069" y="3077"/>
                    <a:pt x="1702" y="1910"/>
                  </a:cubicBezTo>
                  <a:cubicBezTo>
                    <a:pt x="1355" y="806"/>
                    <a:pt x="79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8">
              <a:extLst>
                <a:ext uri="{FF2B5EF4-FFF2-40B4-BE49-F238E27FC236}">
                  <a16:creationId xmlns:a16="http://schemas.microsoft.com/office/drawing/2014/main" id="{4BCB9D47-734A-245F-2DDD-468A6CC23F4E}"/>
                </a:ext>
              </a:extLst>
            </p:cNvPr>
            <p:cNvSpPr/>
            <p:nvPr/>
          </p:nvSpPr>
          <p:spPr>
            <a:xfrm>
              <a:off x="2224250" y="868575"/>
              <a:ext cx="20050" cy="20850"/>
            </a:xfrm>
            <a:custGeom>
              <a:avLst/>
              <a:gdLst/>
              <a:ahLst/>
              <a:cxnLst/>
              <a:rect l="l" t="t" r="r" b="b"/>
              <a:pathLst>
                <a:path w="802" h="834" extrusionOk="0">
                  <a:moveTo>
                    <a:pt x="401" y="0"/>
                  </a:moveTo>
                  <a:cubicBezTo>
                    <a:pt x="168" y="0"/>
                    <a:pt x="1" y="200"/>
                    <a:pt x="1" y="400"/>
                  </a:cubicBezTo>
                  <a:cubicBezTo>
                    <a:pt x="1" y="634"/>
                    <a:pt x="168" y="834"/>
                    <a:pt x="401" y="834"/>
                  </a:cubicBezTo>
                  <a:cubicBezTo>
                    <a:pt x="601" y="834"/>
                    <a:pt x="801" y="634"/>
                    <a:pt x="801" y="400"/>
                  </a:cubicBezTo>
                  <a:cubicBezTo>
                    <a:pt x="801" y="200"/>
                    <a:pt x="601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8">
              <a:extLst>
                <a:ext uri="{FF2B5EF4-FFF2-40B4-BE49-F238E27FC236}">
                  <a16:creationId xmlns:a16="http://schemas.microsoft.com/office/drawing/2014/main" id="{31E1D28C-7E9A-4F2B-0C99-95764918A97D}"/>
                </a:ext>
              </a:extLst>
            </p:cNvPr>
            <p:cNvSpPr/>
            <p:nvPr/>
          </p:nvSpPr>
          <p:spPr>
            <a:xfrm>
              <a:off x="2136700" y="1003250"/>
              <a:ext cx="115100" cy="60475"/>
            </a:xfrm>
            <a:custGeom>
              <a:avLst/>
              <a:gdLst/>
              <a:ahLst/>
              <a:cxnLst/>
              <a:rect l="l" t="t" r="r" b="b"/>
              <a:pathLst>
                <a:path w="4604" h="2419" extrusionOk="0">
                  <a:moveTo>
                    <a:pt x="3879" y="1"/>
                  </a:moveTo>
                  <a:cubicBezTo>
                    <a:pt x="3685" y="1"/>
                    <a:pt x="3491" y="89"/>
                    <a:pt x="3369" y="250"/>
                  </a:cubicBezTo>
                  <a:cubicBezTo>
                    <a:pt x="2838" y="1027"/>
                    <a:pt x="2031" y="1178"/>
                    <a:pt x="1470" y="1178"/>
                  </a:cubicBezTo>
                  <a:cubicBezTo>
                    <a:pt x="1116" y="1178"/>
                    <a:pt x="860" y="1118"/>
                    <a:pt x="834" y="1118"/>
                  </a:cubicBezTo>
                  <a:cubicBezTo>
                    <a:pt x="776" y="1100"/>
                    <a:pt x="717" y="1092"/>
                    <a:pt x="660" y="1092"/>
                  </a:cubicBezTo>
                  <a:cubicBezTo>
                    <a:pt x="391" y="1092"/>
                    <a:pt x="150" y="1276"/>
                    <a:pt x="67" y="1551"/>
                  </a:cubicBezTo>
                  <a:cubicBezTo>
                    <a:pt x="0" y="1885"/>
                    <a:pt x="201" y="2218"/>
                    <a:pt x="534" y="2319"/>
                  </a:cubicBezTo>
                  <a:cubicBezTo>
                    <a:pt x="567" y="2319"/>
                    <a:pt x="968" y="2419"/>
                    <a:pt x="1501" y="2419"/>
                  </a:cubicBezTo>
                  <a:cubicBezTo>
                    <a:pt x="2369" y="2419"/>
                    <a:pt x="3570" y="2185"/>
                    <a:pt x="4404" y="984"/>
                  </a:cubicBezTo>
                  <a:cubicBezTo>
                    <a:pt x="4604" y="684"/>
                    <a:pt x="4537" y="284"/>
                    <a:pt x="4237" y="117"/>
                  </a:cubicBezTo>
                  <a:cubicBezTo>
                    <a:pt x="4131" y="38"/>
                    <a:pt x="4005" y="1"/>
                    <a:pt x="3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8">
              <a:extLst>
                <a:ext uri="{FF2B5EF4-FFF2-40B4-BE49-F238E27FC236}">
                  <a16:creationId xmlns:a16="http://schemas.microsoft.com/office/drawing/2014/main" id="{39A353B5-F3A3-69B2-A320-ABC0E832C76E}"/>
                </a:ext>
              </a:extLst>
            </p:cNvPr>
            <p:cNvSpPr/>
            <p:nvPr/>
          </p:nvSpPr>
          <p:spPr>
            <a:xfrm>
              <a:off x="2010775" y="808225"/>
              <a:ext cx="97600" cy="41175"/>
            </a:xfrm>
            <a:custGeom>
              <a:avLst/>
              <a:gdLst/>
              <a:ahLst/>
              <a:cxnLst/>
              <a:rect l="l" t="t" r="r" b="b"/>
              <a:pathLst>
                <a:path w="3904" h="1647" extrusionOk="0">
                  <a:moveTo>
                    <a:pt x="652" y="1"/>
                  </a:moveTo>
                  <a:cubicBezTo>
                    <a:pt x="361" y="1"/>
                    <a:pt x="97" y="218"/>
                    <a:pt x="67" y="513"/>
                  </a:cubicBezTo>
                  <a:cubicBezTo>
                    <a:pt x="0" y="846"/>
                    <a:pt x="234" y="1180"/>
                    <a:pt x="568" y="1247"/>
                  </a:cubicBezTo>
                  <a:lnTo>
                    <a:pt x="3136" y="1647"/>
                  </a:lnTo>
                  <a:lnTo>
                    <a:pt x="3236" y="1647"/>
                  </a:lnTo>
                  <a:cubicBezTo>
                    <a:pt x="3536" y="1647"/>
                    <a:pt x="3803" y="1447"/>
                    <a:pt x="3837" y="1146"/>
                  </a:cubicBezTo>
                  <a:cubicBezTo>
                    <a:pt x="3903" y="780"/>
                    <a:pt x="3670" y="479"/>
                    <a:pt x="3336" y="413"/>
                  </a:cubicBezTo>
                  <a:lnTo>
                    <a:pt x="768" y="12"/>
                  </a:lnTo>
                  <a:cubicBezTo>
                    <a:pt x="729" y="5"/>
                    <a:pt x="691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8">
              <a:extLst>
                <a:ext uri="{FF2B5EF4-FFF2-40B4-BE49-F238E27FC236}">
                  <a16:creationId xmlns:a16="http://schemas.microsoft.com/office/drawing/2014/main" id="{6B3A1452-F0BD-3B6B-41E3-B05337262E70}"/>
                </a:ext>
              </a:extLst>
            </p:cNvPr>
            <p:cNvSpPr/>
            <p:nvPr/>
          </p:nvSpPr>
          <p:spPr>
            <a:xfrm>
              <a:off x="2147550" y="753600"/>
              <a:ext cx="73400" cy="79975"/>
            </a:xfrm>
            <a:custGeom>
              <a:avLst/>
              <a:gdLst/>
              <a:ahLst/>
              <a:cxnLst/>
              <a:rect l="l" t="t" r="r" b="b"/>
              <a:pathLst>
                <a:path w="2936" h="3199" extrusionOk="0">
                  <a:moveTo>
                    <a:pt x="2228" y="1"/>
                  </a:moveTo>
                  <a:cubicBezTo>
                    <a:pt x="2045" y="1"/>
                    <a:pt x="1868" y="77"/>
                    <a:pt x="1735" y="229"/>
                  </a:cubicBezTo>
                  <a:lnTo>
                    <a:pt x="234" y="2197"/>
                  </a:lnTo>
                  <a:cubicBezTo>
                    <a:pt x="0" y="2464"/>
                    <a:pt x="67" y="2864"/>
                    <a:pt x="334" y="3065"/>
                  </a:cubicBezTo>
                  <a:cubicBezTo>
                    <a:pt x="434" y="3165"/>
                    <a:pt x="567" y="3198"/>
                    <a:pt x="701" y="3198"/>
                  </a:cubicBezTo>
                  <a:cubicBezTo>
                    <a:pt x="901" y="3198"/>
                    <a:pt x="1067" y="3131"/>
                    <a:pt x="1201" y="2965"/>
                  </a:cubicBezTo>
                  <a:lnTo>
                    <a:pt x="2735" y="1030"/>
                  </a:lnTo>
                  <a:cubicBezTo>
                    <a:pt x="2935" y="730"/>
                    <a:pt x="2902" y="329"/>
                    <a:pt x="2635" y="129"/>
                  </a:cubicBezTo>
                  <a:cubicBezTo>
                    <a:pt x="2507" y="43"/>
                    <a:pt x="2366" y="1"/>
                    <a:pt x="2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8">
              <a:extLst>
                <a:ext uri="{FF2B5EF4-FFF2-40B4-BE49-F238E27FC236}">
                  <a16:creationId xmlns:a16="http://schemas.microsoft.com/office/drawing/2014/main" id="{51014614-A28A-7A36-4BEF-B0BA575CA4F3}"/>
                </a:ext>
              </a:extLst>
            </p:cNvPr>
            <p:cNvSpPr/>
            <p:nvPr/>
          </p:nvSpPr>
          <p:spPr>
            <a:xfrm>
              <a:off x="2254275" y="1297200"/>
              <a:ext cx="293225" cy="215350"/>
            </a:xfrm>
            <a:custGeom>
              <a:avLst/>
              <a:gdLst/>
              <a:ahLst/>
              <a:cxnLst/>
              <a:rect l="l" t="t" r="r" b="b"/>
              <a:pathLst>
                <a:path w="11729" h="8614" extrusionOk="0">
                  <a:moveTo>
                    <a:pt x="10808" y="1"/>
                  </a:moveTo>
                  <a:cubicBezTo>
                    <a:pt x="1" y="1"/>
                    <a:pt x="2136" y="8607"/>
                    <a:pt x="2136" y="8607"/>
                  </a:cubicBezTo>
                  <a:cubicBezTo>
                    <a:pt x="2136" y="8607"/>
                    <a:pt x="2253" y="8614"/>
                    <a:pt x="2461" y="8614"/>
                  </a:cubicBezTo>
                  <a:cubicBezTo>
                    <a:pt x="4142" y="8614"/>
                    <a:pt x="11729" y="8165"/>
                    <a:pt x="10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8">
              <a:extLst>
                <a:ext uri="{FF2B5EF4-FFF2-40B4-BE49-F238E27FC236}">
                  <a16:creationId xmlns:a16="http://schemas.microsoft.com/office/drawing/2014/main" id="{095CCDAF-4DB2-01EE-FC3C-C1EA79444786}"/>
                </a:ext>
              </a:extLst>
            </p:cNvPr>
            <p:cNvSpPr/>
            <p:nvPr/>
          </p:nvSpPr>
          <p:spPr>
            <a:xfrm>
              <a:off x="2018275" y="1519225"/>
              <a:ext cx="251875" cy="200275"/>
            </a:xfrm>
            <a:custGeom>
              <a:avLst/>
              <a:gdLst/>
              <a:ahLst/>
              <a:cxnLst/>
              <a:rect l="l" t="t" r="r" b="b"/>
              <a:pathLst>
                <a:path w="10075" h="8011" extrusionOk="0">
                  <a:moveTo>
                    <a:pt x="3111" y="1"/>
                  </a:moveTo>
                  <a:cubicBezTo>
                    <a:pt x="1365" y="1"/>
                    <a:pt x="1" y="626"/>
                    <a:pt x="1" y="626"/>
                  </a:cubicBezTo>
                  <a:cubicBezTo>
                    <a:pt x="1" y="626"/>
                    <a:pt x="975" y="8011"/>
                    <a:pt x="7149" y="8011"/>
                  </a:cubicBezTo>
                  <a:cubicBezTo>
                    <a:pt x="8018" y="8011"/>
                    <a:pt x="8989" y="7865"/>
                    <a:pt x="10075" y="7531"/>
                  </a:cubicBezTo>
                  <a:cubicBezTo>
                    <a:pt x="8896" y="1285"/>
                    <a:pt x="5612" y="1"/>
                    <a:pt x="3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8">
              <a:extLst>
                <a:ext uri="{FF2B5EF4-FFF2-40B4-BE49-F238E27FC236}">
                  <a16:creationId xmlns:a16="http://schemas.microsoft.com/office/drawing/2014/main" id="{1521B08F-240F-3F8D-E3E1-39BB911BDF95}"/>
                </a:ext>
              </a:extLst>
            </p:cNvPr>
            <p:cNvSpPr/>
            <p:nvPr/>
          </p:nvSpPr>
          <p:spPr>
            <a:xfrm>
              <a:off x="2091675" y="1574875"/>
              <a:ext cx="142625" cy="115125"/>
            </a:xfrm>
            <a:custGeom>
              <a:avLst/>
              <a:gdLst/>
              <a:ahLst/>
              <a:cxnLst/>
              <a:rect l="l" t="t" r="r" b="b"/>
              <a:pathLst>
                <a:path w="5705" h="4605" extrusionOk="0">
                  <a:moveTo>
                    <a:pt x="111" y="0"/>
                  </a:moveTo>
                  <a:cubicBezTo>
                    <a:pt x="74" y="0"/>
                    <a:pt x="37" y="1"/>
                    <a:pt x="0" y="2"/>
                  </a:cubicBezTo>
                  <a:lnTo>
                    <a:pt x="5704" y="4605"/>
                  </a:lnTo>
                  <a:cubicBezTo>
                    <a:pt x="5704" y="4605"/>
                    <a:pt x="3581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8">
              <a:extLst>
                <a:ext uri="{FF2B5EF4-FFF2-40B4-BE49-F238E27FC236}">
                  <a16:creationId xmlns:a16="http://schemas.microsoft.com/office/drawing/2014/main" id="{D87851FB-4932-D6FE-1A82-7BF174E2C0EB}"/>
                </a:ext>
              </a:extLst>
            </p:cNvPr>
            <p:cNvSpPr/>
            <p:nvPr/>
          </p:nvSpPr>
          <p:spPr>
            <a:xfrm>
              <a:off x="2332675" y="1348075"/>
              <a:ext cx="150125" cy="135125"/>
            </a:xfrm>
            <a:custGeom>
              <a:avLst/>
              <a:gdLst/>
              <a:ahLst/>
              <a:cxnLst/>
              <a:rect l="l" t="t" r="r" b="b"/>
              <a:pathLst>
                <a:path w="6005" h="5405" extrusionOk="0">
                  <a:moveTo>
                    <a:pt x="6005" y="0"/>
                  </a:moveTo>
                  <a:cubicBezTo>
                    <a:pt x="6004" y="0"/>
                    <a:pt x="2168" y="167"/>
                    <a:pt x="0" y="5404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8">
              <a:extLst>
                <a:ext uri="{FF2B5EF4-FFF2-40B4-BE49-F238E27FC236}">
                  <a16:creationId xmlns:a16="http://schemas.microsoft.com/office/drawing/2014/main" id="{67E08F2E-924A-7F7E-1800-FF6060AAD3DB}"/>
                </a:ext>
              </a:extLst>
            </p:cNvPr>
            <p:cNvSpPr/>
            <p:nvPr/>
          </p:nvSpPr>
          <p:spPr>
            <a:xfrm>
              <a:off x="1826475" y="700950"/>
              <a:ext cx="64250" cy="64225"/>
            </a:xfrm>
            <a:custGeom>
              <a:avLst/>
              <a:gdLst/>
              <a:ahLst/>
              <a:cxnLst/>
              <a:rect l="l" t="t" r="r" b="b"/>
              <a:pathLst>
                <a:path w="2570" h="2569" extrusionOk="0">
                  <a:moveTo>
                    <a:pt x="1268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1968"/>
                    <a:pt x="568" y="2569"/>
                    <a:pt x="1268" y="2569"/>
                  </a:cubicBezTo>
                  <a:cubicBezTo>
                    <a:pt x="1969" y="2569"/>
                    <a:pt x="2569" y="1968"/>
                    <a:pt x="2569" y="1268"/>
                  </a:cubicBezTo>
                  <a:cubicBezTo>
                    <a:pt x="2569" y="567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8">
              <a:extLst>
                <a:ext uri="{FF2B5EF4-FFF2-40B4-BE49-F238E27FC236}">
                  <a16:creationId xmlns:a16="http://schemas.microsoft.com/office/drawing/2014/main" id="{70780B6C-25D0-F0E4-5273-19F7B4FB954E}"/>
                </a:ext>
              </a:extLst>
            </p:cNvPr>
            <p:cNvSpPr/>
            <p:nvPr/>
          </p:nvSpPr>
          <p:spPr>
            <a:xfrm>
              <a:off x="2285975" y="57585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8">
              <a:extLst>
                <a:ext uri="{FF2B5EF4-FFF2-40B4-BE49-F238E27FC236}">
                  <a16:creationId xmlns:a16="http://schemas.microsoft.com/office/drawing/2014/main" id="{21F1ACA6-8C9F-F045-94FE-2751C870703C}"/>
                </a:ext>
              </a:extLst>
            </p:cNvPr>
            <p:cNvSpPr/>
            <p:nvPr/>
          </p:nvSpPr>
          <p:spPr>
            <a:xfrm>
              <a:off x="1902375" y="5325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cubicBezTo>
                    <a:pt x="0" y="1968"/>
                    <a:pt x="567" y="2535"/>
                    <a:pt x="1268" y="2535"/>
                  </a:cubicBezTo>
                  <a:cubicBezTo>
                    <a:pt x="1968" y="2535"/>
                    <a:pt x="2535" y="1968"/>
                    <a:pt x="2535" y="1268"/>
                  </a:cubicBezTo>
                  <a:cubicBezTo>
                    <a:pt x="2535" y="567"/>
                    <a:pt x="1968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8">
              <a:extLst>
                <a:ext uri="{FF2B5EF4-FFF2-40B4-BE49-F238E27FC236}">
                  <a16:creationId xmlns:a16="http://schemas.microsoft.com/office/drawing/2014/main" id="{63A3E78A-A22F-5AF6-7EA5-60B6356DE2E5}"/>
                </a:ext>
              </a:extLst>
            </p:cNvPr>
            <p:cNvSpPr/>
            <p:nvPr/>
          </p:nvSpPr>
          <p:spPr>
            <a:xfrm>
              <a:off x="2112525" y="46827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68">
            <a:extLst>
              <a:ext uri="{FF2B5EF4-FFF2-40B4-BE49-F238E27FC236}">
                <a16:creationId xmlns:a16="http://schemas.microsoft.com/office/drawing/2014/main" id="{517AC979-5CC2-C7A1-5853-F45E28B3009C}"/>
              </a:ext>
            </a:extLst>
          </p:cNvPr>
          <p:cNvGrpSpPr/>
          <p:nvPr/>
        </p:nvGrpSpPr>
        <p:grpSpPr>
          <a:xfrm>
            <a:off x="6657100" y="2582788"/>
            <a:ext cx="962375" cy="1209225"/>
            <a:chOff x="3315050" y="3776475"/>
            <a:chExt cx="962375" cy="1209225"/>
          </a:xfrm>
        </p:grpSpPr>
        <p:sp>
          <p:nvSpPr>
            <p:cNvPr id="1622" name="Google Shape;1622;p68">
              <a:extLst>
                <a:ext uri="{FF2B5EF4-FFF2-40B4-BE49-F238E27FC236}">
                  <a16:creationId xmlns:a16="http://schemas.microsoft.com/office/drawing/2014/main" id="{3A6874D3-3C98-1B0E-CBF4-E0B2EF4F86FC}"/>
                </a:ext>
              </a:extLst>
            </p:cNvPr>
            <p:cNvSpPr/>
            <p:nvPr/>
          </p:nvSpPr>
          <p:spPr>
            <a:xfrm>
              <a:off x="3315050" y="4726325"/>
              <a:ext cx="962375" cy="259375"/>
            </a:xfrm>
            <a:custGeom>
              <a:avLst/>
              <a:gdLst/>
              <a:ahLst/>
              <a:cxnLst/>
              <a:rect l="l" t="t" r="r" b="b"/>
              <a:pathLst>
                <a:path w="38495" h="10375" extrusionOk="0">
                  <a:moveTo>
                    <a:pt x="19247" y="1"/>
                  </a:moveTo>
                  <a:cubicBezTo>
                    <a:pt x="14377" y="1"/>
                    <a:pt x="9907" y="501"/>
                    <a:pt x="6538" y="1301"/>
                  </a:cubicBezTo>
                  <a:cubicBezTo>
                    <a:pt x="2535" y="2235"/>
                    <a:pt x="0" y="3636"/>
                    <a:pt x="0" y="5204"/>
                  </a:cubicBezTo>
                  <a:cubicBezTo>
                    <a:pt x="0" y="6739"/>
                    <a:pt x="2535" y="8140"/>
                    <a:pt x="6538" y="9074"/>
                  </a:cubicBezTo>
                  <a:cubicBezTo>
                    <a:pt x="9907" y="9908"/>
                    <a:pt x="14377" y="10375"/>
                    <a:pt x="19247" y="10375"/>
                  </a:cubicBezTo>
                  <a:cubicBezTo>
                    <a:pt x="24117" y="10375"/>
                    <a:pt x="28587" y="9908"/>
                    <a:pt x="31956" y="9074"/>
                  </a:cubicBezTo>
                  <a:cubicBezTo>
                    <a:pt x="35992" y="8140"/>
                    <a:pt x="38494" y="6739"/>
                    <a:pt x="38494" y="5204"/>
                  </a:cubicBezTo>
                  <a:cubicBezTo>
                    <a:pt x="38494" y="3636"/>
                    <a:pt x="35992" y="2235"/>
                    <a:pt x="31956" y="1301"/>
                  </a:cubicBezTo>
                  <a:cubicBezTo>
                    <a:pt x="28587" y="501"/>
                    <a:pt x="24117" y="1"/>
                    <a:pt x="19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8">
              <a:extLst>
                <a:ext uri="{FF2B5EF4-FFF2-40B4-BE49-F238E27FC236}">
                  <a16:creationId xmlns:a16="http://schemas.microsoft.com/office/drawing/2014/main" id="{C2445CDB-4709-3301-9AFE-8497C6F0DF60}"/>
                </a:ext>
              </a:extLst>
            </p:cNvPr>
            <p:cNvSpPr/>
            <p:nvPr/>
          </p:nvSpPr>
          <p:spPr>
            <a:xfrm>
              <a:off x="3478500" y="3776475"/>
              <a:ext cx="635475" cy="1209225"/>
            </a:xfrm>
            <a:custGeom>
              <a:avLst/>
              <a:gdLst/>
              <a:ahLst/>
              <a:cxnLst/>
              <a:rect l="l" t="t" r="r" b="b"/>
              <a:pathLst>
                <a:path w="25419" h="48369" extrusionOk="0">
                  <a:moveTo>
                    <a:pt x="12709" y="1"/>
                  </a:moveTo>
                  <a:cubicBezTo>
                    <a:pt x="5704" y="1"/>
                    <a:pt x="0" y="5705"/>
                    <a:pt x="0" y="12710"/>
                  </a:cubicBezTo>
                  <a:lnTo>
                    <a:pt x="0" y="47068"/>
                  </a:lnTo>
                  <a:cubicBezTo>
                    <a:pt x="3369" y="47902"/>
                    <a:pt x="7839" y="48369"/>
                    <a:pt x="12709" y="48369"/>
                  </a:cubicBezTo>
                  <a:cubicBezTo>
                    <a:pt x="17579" y="48369"/>
                    <a:pt x="22049" y="47902"/>
                    <a:pt x="25418" y="47068"/>
                  </a:cubicBezTo>
                  <a:lnTo>
                    <a:pt x="25418" y="12710"/>
                  </a:lnTo>
                  <a:cubicBezTo>
                    <a:pt x="25418" y="9207"/>
                    <a:pt x="24017" y="6038"/>
                    <a:pt x="21716" y="3737"/>
                  </a:cubicBezTo>
                  <a:cubicBezTo>
                    <a:pt x="19414" y="1435"/>
                    <a:pt x="16212" y="1"/>
                    <a:pt x="12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68">
              <a:extLst>
                <a:ext uri="{FF2B5EF4-FFF2-40B4-BE49-F238E27FC236}">
                  <a16:creationId xmlns:a16="http://schemas.microsoft.com/office/drawing/2014/main" id="{82C19CFF-52D9-43F3-2584-24ACC01D44D3}"/>
                </a:ext>
              </a:extLst>
            </p:cNvPr>
            <p:cNvSpPr/>
            <p:nvPr/>
          </p:nvSpPr>
          <p:spPr>
            <a:xfrm>
              <a:off x="3621100" y="3942425"/>
              <a:ext cx="150950" cy="150975"/>
            </a:xfrm>
            <a:custGeom>
              <a:avLst/>
              <a:gdLst/>
              <a:ahLst/>
              <a:cxnLst/>
              <a:rect l="l" t="t" r="r" b="b"/>
              <a:pathLst>
                <a:path w="6038" h="6039" extrusionOk="0">
                  <a:moveTo>
                    <a:pt x="3036" y="1"/>
                  </a:moveTo>
                  <a:cubicBezTo>
                    <a:pt x="1368" y="1"/>
                    <a:pt x="0" y="1368"/>
                    <a:pt x="0" y="3036"/>
                  </a:cubicBezTo>
                  <a:cubicBezTo>
                    <a:pt x="0" y="4704"/>
                    <a:pt x="1368" y="6038"/>
                    <a:pt x="3036" y="6038"/>
                  </a:cubicBezTo>
                  <a:cubicBezTo>
                    <a:pt x="4703" y="6038"/>
                    <a:pt x="6038" y="4704"/>
                    <a:pt x="6038" y="3036"/>
                  </a:cubicBezTo>
                  <a:cubicBezTo>
                    <a:pt x="6038" y="1368"/>
                    <a:pt x="4703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8">
              <a:extLst>
                <a:ext uri="{FF2B5EF4-FFF2-40B4-BE49-F238E27FC236}">
                  <a16:creationId xmlns:a16="http://schemas.microsoft.com/office/drawing/2014/main" id="{F8F8F726-A4B4-2B7C-11D0-1B597A37AA5A}"/>
                </a:ext>
              </a:extLst>
            </p:cNvPr>
            <p:cNvSpPr/>
            <p:nvPr/>
          </p:nvSpPr>
          <p:spPr>
            <a:xfrm>
              <a:off x="3656125" y="39766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35" y="3303"/>
                  </a:cubicBezTo>
                  <a:cubicBezTo>
                    <a:pt x="2535" y="3303"/>
                    <a:pt x="3269" y="2569"/>
                    <a:pt x="3269" y="1668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8">
              <a:extLst>
                <a:ext uri="{FF2B5EF4-FFF2-40B4-BE49-F238E27FC236}">
                  <a16:creationId xmlns:a16="http://schemas.microsoft.com/office/drawing/2014/main" id="{EC311543-7EE1-665A-1AD2-1F4EEA8FD865}"/>
                </a:ext>
              </a:extLst>
            </p:cNvPr>
            <p:cNvSpPr/>
            <p:nvPr/>
          </p:nvSpPr>
          <p:spPr>
            <a:xfrm>
              <a:off x="3825400" y="39424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1"/>
                  </a:moveTo>
                  <a:cubicBezTo>
                    <a:pt x="1368" y="1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8">
              <a:extLst>
                <a:ext uri="{FF2B5EF4-FFF2-40B4-BE49-F238E27FC236}">
                  <a16:creationId xmlns:a16="http://schemas.microsoft.com/office/drawing/2014/main" id="{90FFE1A5-33C7-46CE-DAF9-7478538EB0E6}"/>
                </a:ext>
              </a:extLst>
            </p:cNvPr>
            <p:cNvSpPr/>
            <p:nvPr/>
          </p:nvSpPr>
          <p:spPr>
            <a:xfrm>
              <a:off x="3859600" y="39766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8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8">
              <a:extLst>
                <a:ext uri="{FF2B5EF4-FFF2-40B4-BE49-F238E27FC236}">
                  <a16:creationId xmlns:a16="http://schemas.microsoft.com/office/drawing/2014/main" id="{6916CE87-1BA0-0186-3027-4D64779353A6}"/>
                </a:ext>
              </a:extLst>
            </p:cNvPr>
            <p:cNvSpPr/>
            <p:nvPr/>
          </p:nvSpPr>
          <p:spPr>
            <a:xfrm>
              <a:off x="3621100" y="4306025"/>
              <a:ext cx="151800" cy="150975"/>
            </a:xfrm>
            <a:custGeom>
              <a:avLst/>
              <a:gdLst/>
              <a:ahLst/>
              <a:cxnLst/>
              <a:rect l="l" t="t" r="r" b="b"/>
              <a:pathLst>
                <a:path w="6072" h="6039" extrusionOk="0">
                  <a:moveTo>
                    <a:pt x="3036" y="0"/>
                  </a:moveTo>
                  <a:cubicBezTo>
                    <a:pt x="1368" y="0"/>
                    <a:pt x="0" y="1335"/>
                    <a:pt x="0" y="3003"/>
                  </a:cubicBezTo>
                  <a:cubicBezTo>
                    <a:pt x="0" y="4670"/>
                    <a:pt x="1368" y="6038"/>
                    <a:pt x="3036" y="6038"/>
                  </a:cubicBezTo>
                  <a:cubicBezTo>
                    <a:pt x="4703" y="6038"/>
                    <a:pt x="6071" y="4670"/>
                    <a:pt x="6071" y="3003"/>
                  </a:cubicBezTo>
                  <a:cubicBezTo>
                    <a:pt x="6071" y="1335"/>
                    <a:pt x="4703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8">
              <a:extLst>
                <a:ext uri="{FF2B5EF4-FFF2-40B4-BE49-F238E27FC236}">
                  <a16:creationId xmlns:a16="http://schemas.microsoft.com/office/drawing/2014/main" id="{30C6467D-CAC2-3CA6-6F6B-1897310BA3D2}"/>
                </a:ext>
              </a:extLst>
            </p:cNvPr>
            <p:cNvSpPr/>
            <p:nvPr/>
          </p:nvSpPr>
          <p:spPr>
            <a:xfrm>
              <a:off x="3656125" y="43402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35" y="3302"/>
                  </a:cubicBezTo>
                  <a:cubicBezTo>
                    <a:pt x="2535" y="3302"/>
                    <a:pt x="3269" y="2535"/>
                    <a:pt x="3269" y="1635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8">
              <a:extLst>
                <a:ext uri="{FF2B5EF4-FFF2-40B4-BE49-F238E27FC236}">
                  <a16:creationId xmlns:a16="http://schemas.microsoft.com/office/drawing/2014/main" id="{335AC510-D5EA-12F5-AAA5-1389B69B1C90}"/>
                </a:ext>
              </a:extLst>
            </p:cNvPr>
            <p:cNvSpPr/>
            <p:nvPr/>
          </p:nvSpPr>
          <p:spPr>
            <a:xfrm>
              <a:off x="3825400" y="43060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0"/>
                  </a:moveTo>
                  <a:cubicBezTo>
                    <a:pt x="1368" y="0"/>
                    <a:pt x="1" y="1335"/>
                    <a:pt x="1" y="3003"/>
                  </a:cubicBezTo>
                  <a:cubicBezTo>
                    <a:pt x="1" y="4670"/>
                    <a:pt x="1368" y="6038"/>
                    <a:pt x="3036" y="6038"/>
                  </a:cubicBezTo>
                  <a:cubicBezTo>
                    <a:pt x="4704" y="6038"/>
                    <a:pt x="6038" y="4670"/>
                    <a:pt x="6038" y="3003"/>
                  </a:cubicBezTo>
                  <a:cubicBezTo>
                    <a:pt x="6038" y="1335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8">
              <a:extLst>
                <a:ext uri="{FF2B5EF4-FFF2-40B4-BE49-F238E27FC236}">
                  <a16:creationId xmlns:a16="http://schemas.microsoft.com/office/drawing/2014/main" id="{AC39D3F4-A2CB-592E-6D36-0A04E2C9A5F1}"/>
                </a:ext>
              </a:extLst>
            </p:cNvPr>
            <p:cNvSpPr/>
            <p:nvPr/>
          </p:nvSpPr>
          <p:spPr>
            <a:xfrm>
              <a:off x="3859600" y="43402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68" y="3302"/>
                  </a:cubicBezTo>
                  <a:cubicBezTo>
                    <a:pt x="2569" y="3302"/>
                    <a:pt x="3303" y="2535"/>
                    <a:pt x="3303" y="1635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8">
              <a:extLst>
                <a:ext uri="{FF2B5EF4-FFF2-40B4-BE49-F238E27FC236}">
                  <a16:creationId xmlns:a16="http://schemas.microsoft.com/office/drawing/2014/main" id="{F3341032-D8E5-9F30-EAC5-E559EA4BCABA}"/>
                </a:ext>
              </a:extLst>
            </p:cNvPr>
            <p:cNvSpPr/>
            <p:nvPr/>
          </p:nvSpPr>
          <p:spPr>
            <a:xfrm>
              <a:off x="3825400" y="4123400"/>
              <a:ext cx="150975" cy="150950"/>
            </a:xfrm>
            <a:custGeom>
              <a:avLst/>
              <a:gdLst/>
              <a:ahLst/>
              <a:cxnLst/>
              <a:rect l="l" t="t" r="r" b="b"/>
              <a:pathLst>
                <a:path w="6039" h="6038" extrusionOk="0">
                  <a:moveTo>
                    <a:pt x="3036" y="0"/>
                  </a:moveTo>
                  <a:cubicBezTo>
                    <a:pt x="1368" y="0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8">
              <a:extLst>
                <a:ext uri="{FF2B5EF4-FFF2-40B4-BE49-F238E27FC236}">
                  <a16:creationId xmlns:a16="http://schemas.microsoft.com/office/drawing/2014/main" id="{52CF07FF-C9A8-9F2B-EA7B-0AC10EAA6384}"/>
                </a:ext>
              </a:extLst>
            </p:cNvPr>
            <p:cNvSpPr/>
            <p:nvPr/>
          </p:nvSpPr>
          <p:spPr>
            <a:xfrm>
              <a:off x="3859600" y="4157575"/>
              <a:ext cx="82575" cy="82600"/>
            </a:xfrm>
            <a:custGeom>
              <a:avLst/>
              <a:gdLst/>
              <a:ahLst/>
              <a:cxnLst/>
              <a:rect l="l" t="t" r="r" b="b"/>
              <a:pathLst>
                <a:path w="3303" h="3304" extrusionOk="0">
                  <a:moveTo>
                    <a:pt x="1668" y="1"/>
                  </a:moveTo>
                  <a:cubicBezTo>
                    <a:pt x="734" y="1"/>
                    <a:pt x="0" y="768"/>
                    <a:pt x="0" y="1669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9"/>
                  </a:cubicBezTo>
                  <a:cubicBezTo>
                    <a:pt x="3303" y="768"/>
                    <a:pt x="2569" y="1"/>
                    <a:pt x="1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8">
              <a:extLst>
                <a:ext uri="{FF2B5EF4-FFF2-40B4-BE49-F238E27FC236}">
                  <a16:creationId xmlns:a16="http://schemas.microsoft.com/office/drawing/2014/main" id="{907FF4A7-B025-3AC6-6C50-8204B7AB3E58}"/>
                </a:ext>
              </a:extLst>
            </p:cNvPr>
            <p:cNvSpPr/>
            <p:nvPr/>
          </p:nvSpPr>
          <p:spPr>
            <a:xfrm>
              <a:off x="3632775" y="4134225"/>
              <a:ext cx="127600" cy="130125"/>
            </a:xfrm>
            <a:custGeom>
              <a:avLst/>
              <a:gdLst/>
              <a:ahLst/>
              <a:cxnLst/>
              <a:rect l="l" t="t" r="r" b="b"/>
              <a:pathLst>
                <a:path w="5104" h="5205" extrusionOk="0">
                  <a:moveTo>
                    <a:pt x="1101" y="1"/>
                  </a:moveTo>
                  <a:lnTo>
                    <a:pt x="0" y="1068"/>
                  </a:lnTo>
                  <a:lnTo>
                    <a:pt x="4036" y="5205"/>
                  </a:lnTo>
                  <a:lnTo>
                    <a:pt x="5104" y="4137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8">
              <a:extLst>
                <a:ext uri="{FF2B5EF4-FFF2-40B4-BE49-F238E27FC236}">
                  <a16:creationId xmlns:a16="http://schemas.microsoft.com/office/drawing/2014/main" id="{02B2D728-E58B-4E92-BD6B-29DBE5E19429}"/>
                </a:ext>
              </a:extLst>
            </p:cNvPr>
            <p:cNvSpPr/>
            <p:nvPr/>
          </p:nvSpPr>
          <p:spPr>
            <a:xfrm>
              <a:off x="3631100" y="4136725"/>
              <a:ext cx="131775" cy="125125"/>
            </a:xfrm>
            <a:custGeom>
              <a:avLst/>
              <a:gdLst/>
              <a:ahLst/>
              <a:cxnLst/>
              <a:rect l="l" t="t" r="r" b="b"/>
              <a:pathLst>
                <a:path w="5271" h="5005" extrusionOk="0">
                  <a:moveTo>
                    <a:pt x="4237" y="1"/>
                  </a:moveTo>
                  <a:lnTo>
                    <a:pt x="0" y="3904"/>
                  </a:lnTo>
                  <a:lnTo>
                    <a:pt x="1034" y="5005"/>
                  </a:lnTo>
                  <a:lnTo>
                    <a:pt x="5271" y="1102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8">
              <a:extLst>
                <a:ext uri="{FF2B5EF4-FFF2-40B4-BE49-F238E27FC236}">
                  <a16:creationId xmlns:a16="http://schemas.microsoft.com/office/drawing/2014/main" id="{2788D779-4E50-0C20-69D6-B08B114E294E}"/>
                </a:ext>
              </a:extLst>
            </p:cNvPr>
            <p:cNvSpPr/>
            <p:nvPr/>
          </p:nvSpPr>
          <p:spPr>
            <a:xfrm>
              <a:off x="3621100" y="4381075"/>
              <a:ext cx="151800" cy="75925"/>
            </a:xfrm>
            <a:custGeom>
              <a:avLst/>
              <a:gdLst/>
              <a:ahLst/>
              <a:cxnLst/>
              <a:rect l="l" t="t" r="r" b="b"/>
              <a:pathLst>
                <a:path w="6072" h="3037" extrusionOk="0">
                  <a:moveTo>
                    <a:pt x="0" y="1"/>
                  </a:moveTo>
                  <a:cubicBezTo>
                    <a:pt x="0" y="1668"/>
                    <a:pt x="1368" y="3036"/>
                    <a:pt x="3036" y="3036"/>
                  </a:cubicBezTo>
                  <a:cubicBezTo>
                    <a:pt x="4703" y="3036"/>
                    <a:pt x="6071" y="1668"/>
                    <a:pt x="6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8">
              <a:extLst>
                <a:ext uri="{FF2B5EF4-FFF2-40B4-BE49-F238E27FC236}">
                  <a16:creationId xmlns:a16="http://schemas.microsoft.com/office/drawing/2014/main" id="{5ED28EFA-587B-89CC-683E-E94F590945EB}"/>
                </a:ext>
              </a:extLst>
            </p:cNvPr>
            <p:cNvSpPr/>
            <p:nvPr/>
          </p:nvSpPr>
          <p:spPr>
            <a:xfrm>
              <a:off x="3825400" y="4381075"/>
              <a:ext cx="150975" cy="75925"/>
            </a:xfrm>
            <a:custGeom>
              <a:avLst/>
              <a:gdLst/>
              <a:ahLst/>
              <a:cxnLst/>
              <a:rect l="l" t="t" r="r" b="b"/>
              <a:pathLst>
                <a:path w="6039" h="3037" extrusionOk="0">
                  <a:moveTo>
                    <a:pt x="1" y="1"/>
                  </a:moveTo>
                  <a:cubicBezTo>
                    <a:pt x="1" y="1668"/>
                    <a:pt x="1368" y="3036"/>
                    <a:pt x="3036" y="3036"/>
                  </a:cubicBezTo>
                  <a:cubicBezTo>
                    <a:pt x="4704" y="3036"/>
                    <a:pt x="6038" y="1668"/>
                    <a:pt x="6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8">
              <a:extLst>
                <a:ext uri="{FF2B5EF4-FFF2-40B4-BE49-F238E27FC236}">
                  <a16:creationId xmlns:a16="http://schemas.microsoft.com/office/drawing/2014/main" id="{2BC108AE-A0D1-16A4-02FE-935D1B6F0D02}"/>
                </a:ext>
              </a:extLst>
            </p:cNvPr>
            <p:cNvSpPr/>
            <p:nvPr/>
          </p:nvSpPr>
          <p:spPr>
            <a:xfrm>
              <a:off x="3509350" y="4444675"/>
              <a:ext cx="567100" cy="220800"/>
            </a:xfrm>
            <a:custGeom>
              <a:avLst/>
              <a:gdLst/>
              <a:ahLst/>
              <a:cxnLst/>
              <a:rect l="l" t="t" r="r" b="b"/>
              <a:pathLst>
                <a:path w="22684" h="8832" extrusionOk="0">
                  <a:moveTo>
                    <a:pt x="2125" y="0"/>
                  </a:moveTo>
                  <a:cubicBezTo>
                    <a:pt x="1826" y="0"/>
                    <a:pt x="1521" y="72"/>
                    <a:pt x="1234" y="225"/>
                  </a:cubicBezTo>
                  <a:cubicBezTo>
                    <a:pt x="334" y="726"/>
                    <a:pt x="0" y="1860"/>
                    <a:pt x="501" y="2794"/>
                  </a:cubicBezTo>
                  <a:cubicBezTo>
                    <a:pt x="634" y="3027"/>
                    <a:pt x="3836" y="8831"/>
                    <a:pt x="11475" y="8831"/>
                  </a:cubicBezTo>
                  <a:cubicBezTo>
                    <a:pt x="19147" y="8831"/>
                    <a:pt x="22116" y="2961"/>
                    <a:pt x="22216" y="2727"/>
                  </a:cubicBezTo>
                  <a:cubicBezTo>
                    <a:pt x="22683" y="1793"/>
                    <a:pt x="22283" y="692"/>
                    <a:pt x="21382" y="225"/>
                  </a:cubicBezTo>
                  <a:cubicBezTo>
                    <a:pt x="21108" y="88"/>
                    <a:pt x="20816" y="23"/>
                    <a:pt x="20529" y="23"/>
                  </a:cubicBezTo>
                  <a:cubicBezTo>
                    <a:pt x="19839" y="23"/>
                    <a:pt x="19177" y="400"/>
                    <a:pt x="18847" y="1059"/>
                  </a:cubicBezTo>
                  <a:cubicBezTo>
                    <a:pt x="18780" y="1193"/>
                    <a:pt x="16746" y="5062"/>
                    <a:pt x="11475" y="5062"/>
                  </a:cubicBezTo>
                  <a:cubicBezTo>
                    <a:pt x="6138" y="5062"/>
                    <a:pt x="3903" y="1159"/>
                    <a:pt x="3770" y="992"/>
                  </a:cubicBezTo>
                  <a:cubicBezTo>
                    <a:pt x="3446" y="368"/>
                    <a:pt x="2801" y="0"/>
                    <a:pt x="2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8">
              <a:extLst>
                <a:ext uri="{FF2B5EF4-FFF2-40B4-BE49-F238E27FC236}">
                  <a16:creationId xmlns:a16="http://schemas.microsoft.com/office/drawing/2014/main" id="{F23847BA-1470-6B71-70D3-678EF16E6FF5}"/>
                </a:ext>
              </a:extLst>
            </p:cNvPr>
            <p:cNvSpPr/>
            <p:nvPr/>
          </p:nvSpPr>
          <p:spPr>
            <a:xfrm>
              <a:off x="3541875" y="4467200"/>
              <a:ext cx="498700" cy="166575"/>
            </a:xfrm>
            <a:custGeom>
              <a:avLst/>
              <a:gdLst/>
              <a:ahLst/>
              <a:cxnLst/>
              <a:rect l="l" t="t" r="r" b="b"/>
              <a:pathLst>
                <a:path w="19948" h="6663" extrusionOk="0">
                  <a:moveTo>
                    <a:pt x="701" y="1"/>
                  </a:moveTo>
                  <a:cubicBezTo>
                    <a:pt x="611" y="1"/>
                    <a:pt x="520" y="20"/>
                    <a:pt x="434" y="58"/>
                  </a:cubicBezTo>
                  <a:cubicBezTo>
                    <a:pt x="134" y="225"/>
                    <a:pt x="0" y="592"/>
                    <a:pt x="134" y="892"/>
                  </a:cubicBezTo>
                  <a:cubicBezTo>
                    <a:pt x="267" y="1126"/>
                    <a:pt x="3002" y="6663"/>
                    <a:pt x="10174" y="6663"/>
                  </a:cubicBezTo>
                  <a:cubicBezTo>
                    <a:pt x="17079" y="6663"/>
                    <a:pt x="19681" y="1492"/>
                    <a:pt x="19781" y="1259"/>
                  </a:cubicBezTo>
                  <a:cubicBezTo>
                    <a:pt x="19948" y="959"/>
                    <a:pt x="19814" y="592"/>
                    <a:pt x="19514" y="425"/>
                  </a:cubicBezTo>
                  <a:cubicBezTo>
                    <a:pt x="19425" y="375"/>
                    <a:pt x="19327" y="352"/>
                    <a:pt x="19229" y="352"/>
                  </a:cubicBezTo>
                  <a:cubicBezTo>
                    <a:pt x="18999" y="352"/>
                    <a:pt x="18774" y="481"/>
                    <a:pt x="18680" y="692"/>
                  </a:cubicBezTo>
                  <a:cubicBezTo>
                    <a:pt x="18580" y="892"/>
                    <a:pt x="16278" y="5429"/>
                    <a:pt x="10174" y="5429"/>
                  </a:cubicBezTo>
                  <a:cubicBezTo>
                    <a:pt x="3836" y="5429"/>
                    <a:pt x="1368" y="558"/>
                    <a:pt x="1268" y="358"/>
                  </a:cubicBezTo>
                  <a:cubicBezTo>
                    <a:pt x="1149" y="120"/>
                    <a:pt x="92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8">
              <a:extLst>
                <a:ext uri="{FF2B5EF4-FFF2-40B4-BE49-F238E27FC236}">
                  <a16:creationId xmlns:a16="http://schemas.microsoft.com/office/drawing/2014/main" id="{F164A25B-1584-545F-3E4B-F956EEB106CA}"/>
                </a:ext>
              </a:extLst>
            </p:cNvPr>
            <p:cNvSpPr/>
            <p:nvPr/>
          </p:nvSpPr>
          <p:spPr>
            <a:xfrm>
              <a:off x="3478500" y="4606250"/>
              <a:ext cx="75900" cy="132600"/>
            </a:xfrm>
            <a:custGeom>
              <a:avLst/>
              <a:gdLst/>
              <a:ahLst/>
              <a:cxnLst/>
              <a:rect l="l" t="t" r="r" b="b"/>
              <a:pathLst>
                <a:path w="3036" h="5304" extrusionOk="0">
                  <a:moveTo>
                    <a:pt x="0" y="0"/>
                  </a:moveTo>
                  <a:lnTo>
                    <a:pt x="0" y="5271"/>
                  </a:lnTo>
                  <a:cubicBezTo>
                    <a:pt x="133" y="5304"/>
                    <a:pt x="234" y="5304"/>
                    <a:pt x="367" y="5304"/>
                  </a:cubicBezTo>
                  <a:cubicBezTo>
                    <a:pt x="1835" y="5304"/>
                    <a:pt x="3036" y="4103"/>
                    <a:pt x="3036" y="2635"/>
                  </a:cubicBezTo>
                  <a:cubicBezTo>
                    <a:pt x="3036" y="1168"/>
                    <a:pt x="1835" y="0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8">
              <a:extLst>
                <a:ext uri="{FF2B5EF4-FFF2-40B4-BE49-F238E27FC236}">
                  <a16:creationId xmlns:a16="http://schemas.microsoft.com/office/drawing/2014/main" id="{2E2D49A2-5DEE-72B5-84BD-2917F5D1C116}"/>
                </a:ext>
              </a:extLst>
            </p:cNvPr>
            <p:cNvSpPr/>
            <p:nvPr/>
          </p:nvSpPr>
          <p:spPr>
            <a:xfrm>
              <a:off x="4047225" y="4627925"/>
              <a:ext cx="66750" cy="132625"/>
            </a:xfrm>
            <a:custGeom>
              <a:avLst/>
              <a:gdLst/>
              <a:ahLst/>
              <a:cxnLst/>
              <a:rect l="l" t="t" r="r" b="b"/>
              <a:pathLst>
                <a:path w="2670" h="5305" extrusionOk="0">
                  <a:moveTo>
                    <a:pt x="2669" y="0"/>
                  </a:moveTo>
                  <a:cubicBezTo>
                    <a:pt x="1201" y="0"/>
                    <a:pt x="1" y="1168"/>
                    <a:pt x="1" y="2636"/>
                  </a:cubicBezTo>
                  <a:cubicBezTo>
                    <a:pt x="1" y="4103"/>
                    <a:pt x="1201" y="5304"/>
                    <a:pt x="2669" y="5304"/>
                  </a:cubicBezTo>
                  <a:lnTo>
                    <a:pt x="2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F545D5D-8262-A894-9142-AA9775FD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8980" y="1020911"/>
            <a:ext cx="6766040" cy="35998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EB153B-0BEA-06CD-CCF2-7530BD94F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351" y="221063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1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>
          <a:extLst>
            <a:ext uri="{FF2B5EF4-FFF2-40B4-BE49-F238E27FC236}">
              <a16:creationId xmlns:a16="http://schemas.microsoft.com/office/drawing/2014/main" id="{D38E3AA4-950F-625A-71FC-999BC5C6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Google Shape;1593;p68">
            <a:extLst>
              <a:ext uri="{FF2B5EF4-FFF2-40B4-BE49-F238E27FC236}">
                <a16:creationId xmlns:a16="http://schemas.microsoft.com/office/drawing/2014/main" id="{442D6A84-24E5-4BA4-5EFD-EC8DEACB4A3C}"/>
              </a:ext>
            </a:extLst>
          </p:cNvPr>
          <p:cNvGrpSpPr/>
          <p:nvPr/>
        </p:nvGrpSpPr>
        <p:grpSpPr>
          <a:xfrm>
            <a:off x="2204295" y="1075713"/>
            <a:ext cx="5658468" cy="3046875"/>
            <a:chOff x="2204295" y="1075713"/>
            <a:chExt cx="5658468" cy="3046875"/>
          </a:xfrm>
        </p:grpSpPr>
        <p:sp>
          <p:nvSpPr>
            <p:cNvPr id="1594" name="Google Shape;1594;p68">
              <a:extLst>
                <a:ext uri="{FF2B5EF4-FFF2-40B4-BE49-F238E27FC236}">
                  <a16:creationId xmlns:a16="http://schemas.microsoft.com/office/drawing/2014/main" id="{8AB67160-313B-D8AD-01ED-78E75B9BE692}"/>
                </a:ext>
              </a:extLst>
            </p:cNvPr>
            <p:cNvSpPr/>
            <p:nvPr/>
          </p:nvSpPr>
          <p:spPr>
            <a:xfrm rot="10800000" flipH="1">
              <a:off x="2204295" y="4039738"/>
              <a:ext cx="82850" cy="82850"/>
            </a:xfrm>
            <a:custGeom>
              <a:avLst/>
              <a:gdLst/>
              <a:ahLst/>
              <a:cxnLst/>
              <a:rect l="l" t="t" r="r" b="b"/>
              <a:pathLst>
                <a:path w="3314" h="3314" extrusionOk="0">
                  <a:moveTo>
                    <a:pt x="1642" y="1"/>
                  </a:moveTo>
                  <a:cubicBezTo>
                    <a:pt x="730" y="1"/>
                    <a:pt x="0" y="730"/>
                    <a:pt x="0" y="1642"/>
                  </a:cubicBezTo>
                  <a:cubicBezTo>
                    <a:pt x="0" y="2554"/>
                    <a:pt x="730" y="3314"/>
                    <a:pt x="1642" y="3314"/>
                  </a:cubicBezTo>
                  <a:cubicBezTo>
                    <a:pt x="2554" y="3314"/>
                    <a:pt x="3313" y="2554"/>
                    <a:pt x="3313" y="1642"/>
                  </a:cubicBezTo>
                  <a:cubicBezTo>
                    <a:pt x="3313" y="730"/>
                    <a:pt x="2554" y="1"/>
                    <a:pt x="1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8">
              <a:extLst>
                <a:ext uri="{FF2B5EF4-FFF2-40B4-BE49-F238E27FC236}">
                  <a16:creationId xmlns:a16="http://schemas.microsoft.com/office/drawing/2014/main" id="{5849CCD8-A328-80C9-56BE-BAD8F54674E9}"/>
                </a:ext>
              </a:extLst>
            </p:cNvPr>
            <p:cNvSpPr/>
            <p:nvPr/>
          </p:nvSpPr>
          <p:spPr>
            <a:xfrm rot="10800000" flipH="1">
              <a:off x="6657107" y="1075713"/>
              <a:ext cx="130750" cy="126925"/>
            </a:xfrm>
            <a:custGeom>
              <a:avLst/>
              <a:gdLst/>
              <a:ahLst/>
              <a:cxnLst/>
              <a:rect l="l" t="t" r="r" b="b"/>
              <a:pathLst>
                <a:path w="5230" h="5077" extrusionOk="0">
                  <a:moveTo>
                    <a:pt x="711" y="1"/>
                  </a:moveTo>
                  <a:cubicBezTo>
                    <a:pt x="548" y="1"/>
                    <a:pt x="381" y="62"/>
                    <a:pt x="244" y="183"/>
                  </a:cubicBezTo>
                  <a:cubicBezTo>
                    <a:pt x="1" y="426"/>
                    <a:pt x="1" y="821"/>
                    <a:pt x="244" y="1065"/>
                  </a:cubicBezTo>
                  <a:lnTo>
                    <a:pt x="1734" y="2554"/>
                  </a:lnTo>
                  <a:lnTo>
                    <a:pt x="244" y="4013"/>
                  </a:lnTo>
                  <a:cubicBezTo>
                    <a:pt x="1" y="4256"/>
                    <a:pt x="1" y="4651"/>
                    <a:pt x="244" y="4894"/>
                  </a:cubicBezTo>
                  <a:cubicBezTo>
                    <a:pt x="381" y="5016"/>
                    <a:pt x="548" y="5077"/>
                    <a:pt x="711" y="5077"/>
                  </a:cubicBezTo>
                  <a:cubicBezTo>
                    <a:pt x="875" y="5077"/>
                    <a:pt x="1034" y="5016"/>
                    <a:pt x="1156" y="4894"/>
                  </a:cubicBezTo>
                  <a:lnTo>
                    <a:pt x="2615" y="3435"/>
                  </a:lnTo>
                  <a:lnTo>
                    <a:pt x="4074" y="4894"/>
                  </a:lnTo>
                  <a:cubicBezTo>
                    <a:pt x="4196" y="5016"/>
                    <a:pt x="4355" y="5077"/>
                    <a:pt x="4519" y="5077"/>
                  </a:cubicBezTo>
                  <a:cubicBezTo>
                    <a:pt x="4682" y="5077"/>
                    <a:pt x="4849" y="5016"/>
                    <a:pt x="4986" y="4894"/>
                  </a:cubicBezTo>
                  <a:cubicBezTo>
                    <a:pt x="5199" y="4651"/>
                    <a:pt x="5199" y="4256"/>
                    <a:pt x="4986" y="4013"/>
                  </a:cubicBezTo>
                  <a:lnTo>
                    <a:pt x="3496" y="2554"/>
                  </a:lnTo>
                  <a:lnTo>
                    <a:pt x="4986" y="1065"/>
                  </a:lnTo>
                  <a:cubicBezTo>
                    <a:pt x="5229" y="821"/>
                    <a:pt x="5229" y="426"/>
                    <a:pt x="4986" y="183"/>
                  </a:cubicBezTo>
                  <a:cubicBezTo>
                    <a:pt x="4849" y="62"/>
                    <a:pt x="4682" y="1"/>
                    <a:pt x="4519" y="1"/>
                  </a:cubicBezTo>
                  <a:cubicBezTo>
                    <a:pt x="4355" y="1"/>
                    <a:pt x="4196" y="62"/>
                    <a:pt x="4074" y="183"/>
                  </a:cubicBezTo>
                  <a:lnTo>
                    <a:pt x="2615" y="1642"/>
                  </a:lnTo>
                  <a:lnTo>
                    <a:pt x="1156" y="183"/>
                  </a:lnTo>
                  <a:cubicBezTo>
                    <a:pt x="1034" y="62"/>
                    <a:pt x="875" y="1"/>
                    <a:pt x="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8">
              <a:extLst>
                <a:ext uri="{FF2B5EF4-FFF2-40B4-BE49-F238E27FC236}">
                  <a16:creationId xmlns:a16="http://schemas.microsoft.com/office/drawing/2014/main" id="{99B8EF84-E1F5-F393-78AD-9BDEB36975B8}"/>
                </a:ext>
              </a:extLst>
            </p:cNvPr>
            <p:cNvSpPr/>
            <p:nvPr/>
          </p:nvSpPr>
          <p:spPr>
            <a:xfrm rot="3363626">
              <a:off x="7410526" y="1938202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9" name="Google Shape;1599;p68">
            <a:extLst>
              <a:ext uri="{FF2B5EF4-FFF2-40B4-BE49-F238E27FC236}">
                <a16:creationId xmlns:a16="http://schemas.microsoft.com/office/drawing/2014/main" id="{22C83CFE-E93D-EBC2-D9C2-3BF15BB977BD}"/>
              </a:ext>
            </a:extLst>
          </p:cNvPr>
          <p:cNvGrpSpPr/>
          <p:nvPr/>
        </p:nvGrpSpPr>
        <p:grpSpPr>
          <a:xfrm>
            <a:off x="2590190" y="3662325"/>
            <a:ext cx="1017950" cy="1400200"/>
            <a:chOff x="1732550" y="468275"/>
            <a:chExt cx="1017950" cy="1400200"/>
          </a:xfrm>
        </p:grpSpPr>
        <p:sp>
          <p:nvSpPr>
            <p:cNvPr id="1600" name="Google Shape;1600;p68">
              <a:extLst>
                <a:ext uri="{FF2B5EF4-FFF2-40B4-BE49-F238E27FC236}">
                  <a16:creationId xmlns:a16="http://schemas.microsoft.com/office/drawing/2014/main" id="{91FD3786-A2A8-BD3A-6077-637774ECB941}"/>
                </a:ext>
              </a:extLst>
            </p:cNvPr>
            <p:cNvSpPr/>
            <p:nvPr/>
          </p:nvSpPr>
          <p:spPr>
            <a:xfrm>
              <a:off x="2112525" y="1098125"/>
              <a:ext cx="286050" cy="770350"/>
            </a:xfrm>
            <a:custGeom>
              <a:avLst/>
              <a:gdLst/>
              <a:ahLst/>
              <a:cxnLst/>
              <a:rect l="l" t="t" r="r" b="b"/>
              <a:pathLst>
                <a:path w="11442" h="30814" extrusionOk="0">
                  <a:moveTo>
                    <a:pt x="3499" y="0"/>
                  </a:moveTo>
                  <a:cubicBezTo>
                    <a:pt x="3356" y="0"/>
                    <a:pt x="3210" y="29"/>
                    <a:pt x="3069" y="91"/>
                  </a:cubicBezTo>
                  <a:cubicBezTo>
                    <a:pt x="2535" y="325"/>
                    <a:pt x="2302" y="925"/>
                    <a:pt x="2535" y="1459"/>
                  </a:cubicBezTo>
                  <a:cubicBezTo>
                    <a:pt x="2602" y="1626"/>
                    <a:pt x="9173" y="16303"/>
                    <a:pt x="5671" y="24342"/>
                  </a:cubicBezTo>
                  <a:cubicBezTo>
                    <a:pt x="4737" y="26544"/>
                    <a:pt x="3169" y="27978"/>
                    <a:pt x="834" y="28779"/>
                  </a:cubicBezTo>
                  <a:cubicBezTo>
                    <a:pt x="300" y="28945"/>
                    <a:pt x="0" y="29546"/>
                    <a:pt x="200" y="30079"/>
                  </a:cubicBezTo>
                  <a:cubicBezTo>
                    <a:pt x="334" y="30546"/>
                    <a:pt x="734" y="30813"/>
                    <a:pt x="1201" y="30813"/>
                  </a:cubicBezTo>
                  <a:cubicBezTo>
                    <a:pt x="1301" y="30813"/>
                    <a:pt x="1401" y="30780"/>
                    <a:pt x="1501" y="30747"/>
                  </a:cubicBezTo>
                  <a:cubicBezTo>
                    <a:pt x="4370" y="29779"/>
                    <a:pt x="6405" y="27911"/>
                    <a:pt x="7605" y="25176"/>
                  </a:cubicBezTo>
                  <a:cubicBezTo>
                    <a:pt x="11442" y="16303"/>
                    <a:pt x="4737" y="1259"/>
                    <a:pt x="4437" y="592"/>
                  </a:cubicBezTo>
                  <a:cubicBezTo>
                    <a:pt x="4265" y="224"/>
                    <a:pt x="3895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8">
              <a:extLst>
                <a:ext uri="{FF2B5EF4-FFF2-40B4-BE49-F238E27FC236}">
                  <a16:creationId xmlns:a16="http://schemas.microsoft.com/office/drawing/2014/main" id="{1098D06F-2DAD-F446-789D-243229826583}"/>
                </a:ext>
              </a:extLst>
            </p:cNvPr>
            <p:cNvSpPr/>
            <p:nvPr/>
          </p:nvSpPr>
          <p:spPr>
            <a:xfrm>
              <a:off x="1732550" y="607550"/>
              <a:ext cx="1017950" cy="664675"/>
            </a:xfrm>
            <a:custGeom>
              <a:avLst/>
              <a:gdLst/>
              <a:ahLst/>
              <a:cxnLst/>
              <a:rect l="l" t="t" r="r" b="b"/>
              <a:pathLst>
                <a:path w="40718" h="26587" extrusionOk="0">
                  <a:moveTo>
                    <a:pt x="13531" y="0"/>
                  </a:moveTo>
                  <a:lnTo>
                    <a:pt x="8528" y="9607"/>
                  </a:lnTo>
                  <a:lnTo>
                    <a:pt x="222" y="9607"/>
                  </a:lnTo>
                  <a:cubicBezTo>
                    <a:pt x="222" y="9607"/>
                    <a:pt x="1" y="26586"/>
                    <a:pt x="15308" y="26586"/>
                  </a:cubicBezTo>
                  <a:cubicBezTo>
                    <a:pt x="16826" y="26586"/>
                    <a:pt x="18497" y="26419"/>
                    <a:pt x="20336" y="26052"/>
                  </a:cubicBezTo>
                  <a:cubicBezTo>
                    <a:pt x="40717" y="21983"/>
                    <a:pt x="29743" y="1"/>
                    <a:pt x="29743" y="0"/>
                  </a:cubicBezTo>
                  <a:lnTo>
                    <a:pt x="29743" y="0"/>
                  </a:lnTo>
                  <a:lnTo>
                    <a:pt x="23105" y="6171"/>
                  </a:lnTo>
                  <a:lnTo>
                    <a:pt x="1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8">
              <a:extLst>
                <a:ext uri="{FF2B5EF4-FFF2-40B4-BE49-F238E27FC236}">
                  <a16:creationId xmlns:a16="http://schemas.microsoft.com/office/drawing/2014/main" id="{32D0E421-BA5D-A682-26CA-1E7DE668D4FA}"/>
                </a:ext>
              </a:extLst>
            </p:cNvPr>
            <p:cNvSpPr/>
            <p:nvPr/>
          </p:nvSpPr>
          <p:spPr>
            <a:xfrm>
              <a:off x="1918200" y="1089550"/>
              <a:ext cx="104275" cy="103450"/>
            </a:xfrm>
            <a:custGeom>
              <a:avLst/>
              <a:gdLst/>
              <a:ahLst/>
              <a:cxnLst/>
              <a:rect l="l" t="t" r="r" b="b"/>
              <a:pathLst>
                <a:path w="4171" h="4138" extrusionOk="0">
                  <a:moveTo>
                    <a:pt x="2069" y="1"/>
                  </a:moveTo>
                  <a:cubicBezTo>
                    <a:pt x="935" y="1"/>
                    <a:pt x="1" y="935"/>
                    <a:pt x="1" y="2069"/>
                  </a:cubicBezTo>
                  <a:cubicBezTo>
                    <a:pt x="1" y="3236"/>
                    <a:pt x="935" y="4137"/>
                    <a:pt x="2069" y="4137"/>
                  </a:cubicBezTo>
                  <a:cubicBezTo>
                    <a:pt x="3236" y="4137"/>
                    <a:pt x="4170" y="3236"/>
                    <a:pt x="4170" y="2069"/>
                  </a:cubicBezTo>
                  <a:cubicBezTo>
                    <a:pt x="4170" y="935"/>
                    <a:pt x="3236" y="1"/>
                    <a:pt x="2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8">
              <a:extLst>
                <a:ext uri="{FF2B5EF4-FFF2-40B4-BE49-F238E27FC236}">
                  <a16:creationId xmlns:a16="http://schemas.microsoft.com/office/drawing/2014/main" id="{74654AE4-AA1C-F609-51A4-D1A6AA9F6F7C}"/>
                </a:ext>
              </a:extLst>
            </p:cNvPr>
            <p:cNvSpPr/>
            <p:nvPr/>
          </p:nvSpPr>
          <p:spPr>
            <a:xfrm>
              <a:off x="2389375" y="994475"/>
              <a:ext cx="103425" cy="103450"/>
            </a:xfrm>
            <a:custGeom>
              <a:avLst/>
              <a:gdLst/>
              <a:ahLst/>
              <a:cxnLst/>
              <a:rect l="l" t="t" r="r" b="b"/>
              <a:pathLst>
                <a:path w="4137" h="4138" extrusionOk="0">
                  <a:moveTo>
                    <a:pt x="2069" y="1"/>
                  </a:moveTo>
                  <a:cubicBezTo>
                    <a:pt x="901" y="1"/>
                    <a:pt x="1" y="902"/>
                    <a:pt x="1" y="2069"/>
                  </a:cubicBezTo>
                  <a:cubicBezTo>
                    <a:pt x="1" y="3203"/>
                    <a:pt x="935" y="4137"/>
                    <a:pt x="2069" y="4137"/>
                  </a:cubicBezTo>
                  <a:cubicBezTo>
                    <a:pt x="3203" y="4137"/>
                    <a:pt x="4137" y="3203"/>
                    <a:pt x="4137" y="2069"/>
                  </a:cubicBezTo>
                  <a:cubicBezTo>
                    <a:pt x="4137" y="902"/>
                    <a:pt x="3203" y="1"/>
                    <a:pt x="2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8">
              <a:extLst>
                <a:ext uri="{FF2B5EF4-FFF2-40B4-BE49-F238E27FC236}">
                  <a16:creationId xmlns:a16="http://schemas.microsoft.com/office/drawing/2014/main" id="{2296A192-C75C-2546-3925-2DD56B193DF2}"/>
                </a:ext>
              </a:extLst>
            </p:cNvPr>
            <p:cNvSpPr/>
            <p:nvPr/>
          </p:nvSpPr>
          <p:spPr>
            <a:xfrm>
              <a:off x="1999925" y="870575"/>
              <a:ext cx="119275" cy="172575"/>
            </a:xfrm>
            <a:custGeom>
              <a:avLst/>
              <a:gdLst/>
              <a:ahLst/>
              <a:cxnLst/>
              <a:rect l="l" t="t" r="r" b="b"/>
              <a:pathLst>
                <a:path w="4771" h="6903" extrusionOk="0">
                  <a:moveTo>
                    <a:pt x="1633" y="0"/>
                  </a:moveTo>
                  <a:cubicBezTo>
                    <a:pt x="1520" y="0"/>
                    <a:pt x="1409" y="18"/>
                    <a:pt x="1302" y="53"/>
                  </a:cubicBezTo>
                  <a:cubicBezTo>
                    <a:pt x="301" y="354"/>
                    <a:pt x="1" y="2122"/>
                    <a:pt x="601" y="4023"/>
                  </a:cubicBezTo>
                  <a:cubicBezTo>
                    <a:pt x="1142" y="5707"/>
                    <a:pt x="2225" y="6902"/>
                    <a:pt x="3167" y="6902"/>
                  </a:cubicBezTo>
                  <a:cubicBezTo>
                    <a:pt x="3270" y="6902"/>
                    <a:pt x="3371" y="6888"/>
                    <a:pt x="3470" y="6858"/>
                  </a:cubicBezTo>
                  <a:cubicBezTo>
                    <a:pt x="4471" y="6525"/>
                    <a:pt x="4771" y="4757"/>
                    <a:pt x="4170" y="2889"/>
                  </a:cubicBezTo>
                  <a:cubicBezTo>
                    <a:pt x="3635" y="1192"/>
                    <a:pt x="2568" y="0"/>
                    <a:pt x="16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8">
              <a:extLst>
                <a:ext uri="{FF2B5EF4-FFF2-40B4-BE49-F238E27FC236}">
                  <a16:creationId xmlns:a16="http://schemas.microsoft.com/office/drawing/2014/main" id="{6C353CD2-D854-F6EA-EEA6-904512F320B9}"/>
                </a:ext>
              </a:extLst>
            </p:cNvPr>
            <p:cNvSpPr/>
            <p:nvPr/>
          </p:nvSpPr>
          <p:spPr>
            <a:xfrm>
              <a:off x="2033300" y="903375"/>
              <a:ext cx="52550" cy="106475"/>
            </a:xfrm>
            <a:custGeom>
              <a:avLst/>
              <a:gdLst/>
              <a:ahLst/>
              <a:cxnLst/>
              <a:rect l="l" t="t" r="r" b="b"/>
              <a:pathLst>
                <a:path w="2102" h="4259" extrusionOk="0">
                  <a:moveTo>
                    <a:pt x="429" y="1"/>
                  </a:moveTo>
                  <a:cubicBezTo>
                    <a:pt x="408" y="1"/>
                    <a:pt x="387" y="4"/>
                    <a:pt x="367" y="9"/>
                  </a:cubicBezTo>
                  <a:cubicBezTo>
                    <a:pt x="0" y="142"/>
                    <a:pt x="0" y="1177"/>
                    <a:pt x="367" y="2344"/>
                  </a:cubicBezTo>
                  <a:cubicBezTo>
                    <a:pt x="709" y="3432"/>
                    <a:pt x="1282" y="4259"/>
                    <a:pt x="1656" y="4259"/>
                  </a:cubicBezTo>
                  <a:cubicBezTo>
                    <a:pt x="1683" y="4259"/>
                    <a:pt x="1710" y="4255"/>
                    <a:pt x="1735" y="4245"/>
                  </a:cubicBezTo>
                  <a:cubicBezTo>
                    <a:pt x="2102" y="4112"/>
                    <a:pt x="2102" y="3078"/>
                    <a:pt x="1735" y="1910"/>
                  </a:cubicBezTo>
                  <a:cubicBezTo>
                    <a:pt x="1356" y="807"/>
                    <a:pt x="799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8">
              <a:extLst>
                <a:ext uri="{FF2B5EF4-FFF2-40B4-BE49-F238E27FC236}">
                  <a16:creationId xmlns:a16="http://schemas.microsoft.com/office/drawing/2014/main" id="{64E3684A-8FF3-3DC6-2689-59D6429EE997}"/>
                </a:ext>
              </a:extLst>
            </p:cNvPr>
            <p:cNvSpPr/>
            <p:nvPr/>
          </p:nvSpPr>
          <p:spPr>
            <a:xfrm>
              <a:off x="2027450" y="931950"/>
              <a:ext cx="20050" cy="20025"/>
            </a:xfrm>
            <a:custGeom>
              <a:avLst/>
              <a:gdLst/>
              <a:ahLst/>
              <a:cxnLst/>
              <a:rect l="l" t="t" r="r" b="b"/>
              <a:pathLst>
                <a:path w="802" h="801" extrusionOk="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cubicBezTo>
                    <a:pt x="1" y="601"/>
                    <a:pt x="167" y="801"/>
                    <a:pt x="401" y="801"/>
                  </a:cubicBezTo>
                  <a:cubicBezTo>
                    <a:pt x="634" y="801"/>
                    <a:pt x="801" y="601"/>
                    <a:pt x="801" y="400"/>
                  </a:cubicBezTo>
                  <a:cubicBezTo>
                    <a:pt x="801" y="167"/>
                    <a:pt x="634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8">
              <a:extLst>
                <a:ext uri="{FF2B5EF4-FFF2-40B4-BE49-F238E27FC236}">
                  <a16:creationId xmlns:a16="http://schemas.microsoft.com/office/drawing/2014/main" id="{56178378-08C3-0904-EF13-5F56CA594667}"/>
                </a:ext>
              </a:extLst>
            </p:cNvPr>
            <p:cNvSpPr/>
            <p:nvPr/>
          </p:nvSpPr>
          <p:spPr>
            <a:xfrm>
              <a:off x="2195900" y="807425"/>
              <a:ext cx="120125" cy="173175"/>
            </a:xfrm>
            <a:custGeom>
              <a:avLst/>
              <a:gdLst/>
              <a:ahLst/>
              <a:cxnLst/>
              <a:rect l="l" t="t" r="r" b="b"/>
              <a:pathLst>
                <a:path w="4805" h="6927" extrusionOk="0">
                  <a:moveTo>
                    <a:pt x="1606" y="0"/>
                  </a:moveTo>
                  <a:cubicBezTo>
                    <a:pt x="1502" y="0"/>
                    <a:pt x="1400" y="15"/>
                    <a:pt x="1302" y="44"/>
                  </a:cubicBezTo>
                  <a:cubicBezTo>
                    <a:pt x="301" y="378"/>
                    <a:pt x="1" y="2146"/>
                    <a:pt x="601" y="4047"/>
                  </a:cubicBezTo>
                  <a:cubicBezTo>
                    <a:pt x="1142" y="5731"/>
                    <a:pt x="2252" y="6927"/>
                    <a:pt x="3175" y="6927"/>
                  </a:cubicBezTo>
                  <a:cubicBezTo>
                    <a:pt x="3276" y="6927"/>
                    <a:pt x="3374" y="6912"/>
                    <a:pt x="3470" y="6883"/>
                  </a:cubicBezTo>
                  <a:cubicBezTo>
                    <a:pt x="4471" y="6549"/>
                    <a:pt x="4804" y="4781"/>
                    <a:pt x="4204" y="2880"/>
                  </a:cubicBezTo>
                  <a:cubicBezTo>
                    <a:pt x="3663" y="1196"/>
                    <a:pt x="2552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8">
              <a:extLst>
                <a:ext uri="{FF2B5EF4-FFF2-40B4-BE49-F238E27FC236}">
                  <a16:creationId xmlns:a16="http://schemas.microsoft.com/office/drawing/2014/main" id="{BC75FDCC-4C9B-7070-DD2F-E214F5CA217E}"/>
                </a:ext>
              </a:extLst>
            </p:cNvPr>
            <p:cNvSpPr/>
            <p:nvPr/>
          </p:nvSpPr>
          <p:spPr>
            <a:xfrm>
              <a:off x="2230100" y="840850"/>
              <a:ext cx="51725" cy="106325"/>
            </a:xfrm>
            <a:custGeom>
              <a:avLst/>
              <a:gdLst/>
              <a:ahLst/>
              <a:cxnLst/>
              <a:rect l="l" t="t" r="r" b="b"/>
              <a:pathLst>
                <a:path w="2069" h="4253" extrusionOk="0">
                  <a:moveTo>
                    <a:pt x="429" y="0"/>
                  </a:moveTo>
                  <a:cubicBezTo>
                    <a:pt x="408" y="0"/>
                    <a:pt x="387" y="3"/>
                    <a:pt x="367" y="8"/>
                  </a:cubicBezTo>
                  <a:cubicBezTo>
                    <a:pt x="0" y="142"/>
                    <a:pt x="0" y="1176"/>
                    <a:pt x="367" y="2343"/>
                  </a:cubicBezTo>
                  <a:cubicBezTo>
                    <a:pt x="714" y="3447"/>
                    <a:pt x="1270" y="4253"/>
                    <a:pt x="1640" y="4253"/>
                  </a:cubicBezTo>
                  <a:cubicBezTo>
                    <a:pt x="1661" y="4253"/>
                    <a:pt x="1682" y="4250"/>
                    <a:pt x="1702" y="4245"/>
                  </a:cubicBezTo>
                  <a:cubicBezTo>
                    <a:pt x="2069" y="4111"/>
                    <a:pt x="2069" y="3077"/>
                    <a:pt x="1702" y="1910"/>
                  </a:cubicBezTo>
                  <a:cubicBezTo>
                    <a:pt x="1355" y="806"/>
                    <a:pt x="79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8">
              <a:extLst>
                <a:ext uri="{FF2B5EF4-FFF2-40B4-BE49-F238E27FC236}">
                  <a16:creationId xmlns:a16="http://schemas.microsoft.com/office/drawing/2014/main" id="{191D540C-CA3B-7A6F-5EB8-82CB25A25AB5}"/>
                </a:ext>
              </a:extLst>
            </p:cNvPr>
            <p:cNvSpPr/>
            <p:nvPr/>
          </p:nvSpPr>
          <p:spPr>
            <a:xfrm>
              <a:off x="2224250" y="868575"/>
              <a:ext cx="20050" cy="20850"/>
            </a:xfrm>
            <a:custGeom>
              <a:avLst/>
              <a:gdLst/>
              <a:ahLst/>
              <a:cxnLst/>
              <a:rect l="l" t="t" r="r" b="b"/>
              <a:pathLst>
                <a:path w="802" h="834" extrusionOk="0">
                  <a:moveTo>
                    <a:pt x="401" y="0"/>
                  </a:moveTo>
                  <a:cubicBezTo>
                    <a:pt x="168" y="0"/>
                    <a:pt x="1" y="200"/>
                    <a:pt x="1" y="400"/>
                  </a:cubicBezTo>
                  <a:cubicBezTo>
                    <a:pt x="1" y="634"/>
                    <a:pt x="168" y="834"/>
                    <a:pt x="401" y="834"/>
                  </a:cubicBezTo>
                  <a:cubicBezTo>
                    <a:pt x="601" y="834"/>
                    <a:pt x="801" y="634"/>
                    <a:pt x="801" y="400"/>
                  </a:cubicBezTo>
                  <a:cubicBezTo>
                    <a:pt x="801" y="200"/>
                    <a:pt x="601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8">
              <a:extLst>
                <a:ext uri="{FF2B5EF4-FFF2-40B4-BE49-F238E27FC236}">
                  <a16:creationId xmlns:a16="http://schemas.microsoft.com/office/drawing/2014/main" id="{8BABDDBC-FAFC-B3F7-BBB8-40F3F21D0CAB}"/>
                </a:ext>
              </a:extLst>
            </p:cNvPr>
            <p:cNvSpPr/>
            <p:nvPr/>
          </p:nvSpPr>
          <p:spPr>
            <a:xfrm>
              <a:off x="2136700" y="1003250"/>
              <a:ext cx="115100" cy="60475"/>
            </a:xfrm>
            <a:custGeom>
              <a:avLst/>
              <a:gdLst/>
              <a:ahLst/>
              <a:cxnLst/>
              <a:rect l="l" t="t" r="r" b="b"/>
              <a:pathLst>
                <a:path w="4604" h="2419" extrusionOk="0">
                  <a:moveTo>
                    <a:pt x="3879" y="1"/>
                  </a:moveTo>
                  <a:cubicBezTo>
                    <a:pt x="3685" y="1"/>
                    <a:pt x="3491" y="89"/>
                    <a:pt x="3369" y="250"/>
                  </a:cubicBezTo>
                  <a:cubicBezTo>
                    <a:pt x="2838" y="1027"/>
                    <a:pt x="2031" y="1178"/>
                    <a:pt x="1470" y="1178"/>
                  </a:cubicBezTo>
                  <a:cubicBezTo>
                    <a:pt x="1116" y="1178"/>
                    <a:pt x="860" y="1118"/>
                    <a:pt x="834" y="1118"/>
                  </a:cubicBezTo>
                  <a:cubicBezTo>
                    <a:pt x="776" y="1100"/>
                    <a:pt x="717" y="1092"/>
                    <a:pt x="660" y="1092"/>
                  </a:cubicBezTo>
                  <a:cubicBezTo>
                    <a:pt x="391" y="1092"/>
                    <a:pt x="150" y="1276"/>
                    <a:pt x="67" y="1551"/>
                  </a:cubicBezTo>
                  <a:cubicBezTo>
                    <a:pt x="0" y="1885"/>
                    <a:pt x="201" y="2218"/>
                    <a:pt x="534" y="2319"/>
                  </a:cubicBezTo>
                  <a:cubicBezTo>
                    <a:pt x="567" y="2319"/>
                    <a:pt x="968" y="2419"/>
                    <a:pt x="1501" y="2419"/>
                  </a:cubicBezTo>
                  <a:cubicBezTo>
                    <a:pt x="2369" y="2419"/>
                    <a:pt x="3570" y="2185"/>
                    <a:pt x="4404" y="984"/>
                  </a:cubicBezTo>
                  <a:cubicBezTo>
                    <a:pt x="4604" y="684"/>
                    <a:pt x="4537" y="284"/>
                    <a:pt x="4237" y="117"/>
                  </a:cubicBezTo>
                  <a:cubicBezTo>
                    <a:pt x="4131" y="38"/>
                    <a:pt x="4005" y="1"/>
                    <a:pt x="3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8">
              <a:extLst>
                <a:ext uri="{FF2B5EF4-FFF2-40B4-BE49-F238E27FC236}">
                  <a16:creationId xmlns:a16="http://schemas.microsoft.com/office/drawing/2014/main" id="{F42D92B0-D39E-987A-DE6D-2AA2D5715779}"/>
                </a:ext>
              </a:extLst>
            </p:cNvPr>
            <p:cNvSpPr/>
            <p:nvPr/>
          </p:nvSpPr>
          <p:spPr>
            <a:xfrm>
              <a:off x="2010775" y="808225"/>
              <a:ext cx="97600" cy="41175"/>
            </a:xfrm>
            <a:custGeom>
              <a:avLst/>
              <a:gdLst/>
              <a:ahLst/>
              <a:cxnLst/>
              <a:rect l="l" t="t" r="r" b="b"/>
              <a:pathLst>
                <a:path w="3904" h="1647" extrusionOk="0">
                  <a:moveTo>
                    <a:pt x="652" y="1"/>
                  </a:moveTo>
                  <a:cubicBezTo>
                    <a:pt x="361" y="1"/>
                    <a:pt x="97" y="218"/>
                    <a:pt x="67" y="513"/>
                  </a:cubicBezTo>
                  <a:cubicBezTo>
                    <a:pt x="0" y="846"/>
                    <a:pt x="234" y="1180"/>
                    <a:pt x="568" y="1247"/>
                  </a:cubicBezTo>
                  <a:lnTo>
                    <a:pt x="3136" y="1647"/>
                  </a:lnTo>
                  <a:lnTo>
                    <a:pt x="3236" y="1647"/>
                  </a:lnTo>
                  <a:cubicBezTo>
                    <a:pt x="3536" y="1647"/>
                    <a:pt x="3803" y="1447"/>
                    <a:pt x="3837" y="1146"/>
                  </a:cubicBezTo>
                  <a:cubicBezTo>
                    <a:pt x="3903" y="780"/>
                    <a:pt x="3670" y="479"/>
                    <a:pt x="3336" y="413"/>
                  </a:cubicBezTo>
                  <a:lnTo>
                    <a:pt x="768" y="12"/>
                  </a:lnTo>
                  <a:cubicBezTo>
                    <a:pt x="729" y="5"/>
                    <a:pt x="691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8">
              <a:extLst>
                <a:ext uri="{FF2B5EF4-FFF2-40B4-BE49-F238E27FC236}">
                  <a16:creationId xmlns:a16="http://schemas.microsoft.com/office/drawing/2014/main" id="{DE30DCD9-298D-F9D5-318B-25165F13D942}"/>
                </a:ext>
              </a:extLst>
            </p:cNvPr>
            <p:cNvSpPr/>
            <p:nvPr/>
          </p:nvSpPr>
          <p:spPr>
            <a:xfrm>
              <a:off x="2147550" y="753600"/>
              <a:ext cx="73400" cy="79975"/>
            </a:xfrm>
            <a:custGeom>
              <a:avLst/>
              <a:gdLst/>
              <a:ahLst/>
              <a:cxnLst/>
              <a:rect l="l" t="t" r="r" b="b"/>
              <a:pathLst>
                <a:path w="2936" h="3199" extrusionOk="0">
                  <a:moveTo>
                    <a:pt x="2228" y="1"/>
                  </a:moveTo>
                  <a:cubicBezTo>
                    <a:pt x="2045" y="1"/>
                    <a:pt x="1868" y="77"/>
                    <a:pt x="1735" y="229"/>
                  </a:cubicBezTo>
                  <a:lnTo>
                    <a:pt x="234" y="2197"/>
                  </a:lnTo>
                  <a:cubicBezTo>
                    <a:pt x="0" y="2464"/>
                    <a:pt x="67" y="2864"/>
                    <a:pt x="334" y="3065"/>
                  </a:cubicBezTo>
                  <a:cubicBezTo>
                    <a:pt x="434" y="3165"/>
                    <a:pt x="567" y="3198"/>
                    <a:pt x="701" y="3198"/>
                  </a:cubicBezTo>
                  <a:cubicBezTo>
                    <a:pt x="901" y="3198"/>
                    <a:pt x="1067" y="3131"/>
                    <a:pt x="1201" y="2965"/>
                  </a:cubicBezTo>
                  <a:lnTo>
                    <a:pt x="2735" y="1030"/>
                  </a:lnTo>
                  <a:cubicBezTo>
                    <a:pt x="2935" y="730"/>
                    <a:pt x="2902" y="329"/>
                    <a:pt x="2635" y="129"/>
                  </a:cubicBezTo>
                  <a:cubicBezTo>
                    <a:pt x="2507" y="43"/>
                    <a:pt x="2366" y="1"/>
                    <a:pt x="2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8">
              <a:extLst>
                <a:ext uri="{FF2B5EF4-FFF2-40B4-BE49-F238E27FC236}">
                  <a16:creationId xmlns:a16="http://schemas.microsoft.com/office/drawing/2014/main" id="{FBC5DC2D-EB14-691D-9733-0D093EAABA1F}"/>
                </a:ext>
              </a:extLst>
            </p:cNvPr>
            <p:cNvSpPr/>
            <p:nvPr/>
          </p:nvSpPr>
          <p:spPr>
            <a:xfrm>
              <a:off x="2254275" y="1297200"/>
              <a:ext cx="293225" cy="215350"/>
            </a:xfrm>
            <a:custGeom>
              <a:avLst/>
              <a:gdLst/>
              <a:ahLst/>
              <a:cxnLst/>
              <a:rect l="l" t="t" r="r" b="b"/>
              <a:pathLst>
                <a:path w="11729" h="8614" extrusionOk="0">
                  <a:moveTo>
                    <a:pt x="10808" y="1"/>
                  </a:moveTo>
                  <a:cubicBezTo>
                    <a:pt x="1" y="1"/>
                    <a:pt x="2136" y="8607"/>
                    <a:pt x="2136" y="8607"/>
                  </a:cubicBezTo>
                  <a:cubicBezTo>
                    <a:pt x="2136" y="8607"/>
                    <a:pt x="2253" y="8614"/>
                    <a:pt x="2461" y="8614"/>
                  </a:cubicBezTo>
                  <a:cubicBezTo>
                    <a:pt x="4142" y="8614"/>
                    <a:pt x="11729" y="8165"/>
                    <a:pt x="10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8">
              <a:extLst>
                <a:ext uri="{FF2B5EF4-FFF2-40B4-BE49-F238E27FC236}">
                  <a16:creationId xmlns:a16="http://schemas.microsoft.com/office/drawing/2014/main" id="{F31D1716-D135-0AFC-72E6-2F704760F54A}"/>
                </a:ext>
              </a:extLst>
            </p:cNvPr>
            <p:cNvSpPr/>
            <p:nvPr/>
          </p:nvSpPr>
          <p:spPr>
            <a:xfrm>
              <a:off x="2018275" y="1519225"/>
              <a:ext cx="251875" cy="200275"/>
            </a:xfrm>
            <a:custGeom>
              <a:avLst/>
              <a:gdLst/>
              <a:ahLst/>
              <a:cxnLst/>
              <a:rect l="l" t="t" r="r" b="b"/>
              <a:pathLst>
                <a:path w="10075" h="8011" extrusionOk="0">
                  <a:moveTo>
                    <a:pt x="3111" y="1"/>
                  </a:moveTo>
                  <a:cubicBezTo>
                    <a:pt x="1365" y="1"/>
                    <a:pt x="1" y="626"/>
                    <a:pt x="1" y="626"/>
                  </a:cubicBezTo>
                  <a:cubicBezTo>
                    <a:pt x="1" y="626"/>
                    <a:pt x="975" y="8011"/>
                    <a:pt x="7149" y="8011"/>
                  </a:cubicBezTo>
                  <a:cubicBezTo>
                    <a:pt x="8018" y="8011"/>
                    <a:pt x="8989" y="7865"/>
                    <a:pt x="10075" y="7531"/>
                  </a:cubicBezTo>
                  <a:cubicBezTo>
                    <a:pt x="8896" y="1285"/>
                    <a:pt x="5612" y="1"/>
                    <a:pt x="3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8">
              <a:extLst>
                <a:ext uri="{FF2B5EF4-FFF2-40B4-BE49-F238E27FC236}">
                  <a16:creationId xmlns:a16="http://schemas.microsoft.com/office/drawing/2014/main" id="{8067AB42-05BB-8A84-F683-17C3FF1C0B28}"/>
                </a:ext>
              </a:extLst>
            </p:cNvPr>
            <p:cNvSpPr/>
            <p:nvPr/>
          </p:nvSpPr>
          <p:spPr>
            <a:xfrm>
              <a:off x="2091675" y="1574875"/>
              <a:ext cx="142625" cy="115125"/>
            </a:xfrm>
            <a:custGeom>
              <a:avLst/>
              <a:gdLst/>
              <a:ahLst/>
              <a:cxnLst/>
              <a:rect l="l" t="t" r="r" b="b"/>
              <a:pathLst>
                <a:path w="5705" h="4605" extrusionOk="0">
                  <a:moveTo>
                    <a:pt x="111" y="0"/>
                  </a:moveTo>
                  <a:cubicBezTo>
                    <a:pt x="74" y="0"/>
                    <a:pt x="37" y="1"/>
                    <a:pt x="0" y="2"/>
                  </a:cubicBezTo>
                  <a:lnTo>
                    <a:pt x="5704" y="4605"/>
                  </a:lnTo>
                  <a:cubicBezTo>
                    <a:pt x="5704" y="4605"/>
                    <a:pt x="3581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8">
              <a:extLst>
                <a:ext uri="{FF2B5EF4-FFF2-40B4-BE49-F238E27FC236}">
                  <a16:creationId xmlns:a16="http://schemas.microsoft.com/office/drawing/2014/main" id="{08C0F35E-935B-0B75-B658-AC9692E09B24}"/>
                </a:ext>
              </a:extLst>
            </p:cNvPr>
            <p:cNvSpPr/>
            <p:nvPr/>
          </p:nvSpPr>
          <p:spPr>
            <a:xfrm>
              <a:off x="2332675" y="1348075"/>
              <a:ext cx="150125" cy="135125"/>
            </a:xfrm>
            <a:custGeom>
              <a:avLst/>
              <a:gdLst/>
              <a:ahLst/>
              <a:cxnLst/>
              <a:rect l="l" t="t" r="r" b="b"/>
              <a:pathLst>
                <a:path w="6005" h="5405" extrusionOk="0">
                  <a:moveTo>
                    <a:pt x="6005" y="0"/>
                  </a:moveTo>
                  <a:cubicBezTo>
                    <a:pt x="6004" y="0"/>
                    <a:pt x="2168" y="167"/>
                    <a:pt x="0" y="5404"/>
                  </a:cubicBezTo>
                  <a:lnTo>
                    <a:pt x="6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8">
              <a:extLst>
                <a:ext uri="{FF2B5EF4-FFF2-40B4-BE49-F238E27FC236}">
                  <a16:creationId xmlns:a16="http://schemas.microsoft.com/office/drawing/2014/main" id="{D095D3F8-09C8-86FB-5500-45C22445F440}"/>
                </a:ext>
              </a:extLst>
            </p:cNvPr>
            <p:cNvSpPr/>
            <p:nvPr/>
          </p:nvSpPr>
          <p:spPr>
            <a:xfrm>
              <a:off x="1826475" y="700950"/>
              <a:ext cx="64250" cy="64225"/>
            </a:xfrm>
            <a:custGeom>
              <a:avLst/>
              <a:gdLst/>
              <a:ahLst/>
              <a:cxnLst/>
              <a:rect l="l" t="t" r="r" b="b"/>
              <a:pathLst>
                <a:path w="2570" h="2569" extrusionOk="0">
                  <a:moveTo>
                    <a:pt x="1268" y="0"/>
                  </a:moveTo>
                  <a:cubicBezTo>
                    <a:pt x="568" y="0"/>
                    <a:pt x="1" y="567"/>
                    <a:pt x="1" y="1268"/>
                  </a:cubicBezTo>
                  <a:cubicBezTo>
                    <a:pt x="1" y="1968"/>
                    <a:pt x="568" y="2569"/>
                    <a:pt x="1268" y="2569"/>
                  </a:cubicBezTo>
                  <a:cubicBezTo>
                    <a:pt x="1969" y="2569"/>
                    <a:pt x="2569" y="1968"/>
                    <a:pt x="2569" y="1268"/>
                  </a:cubicBezTo>
                  <a:cubicBezTo>
                    <a:pt x="2569" y="567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8">
              <a:extLst>
                <a:ext uri="{FF2B5EF4-FFF2-40B4-BE49-F238E27FC236}">
                  <a16:creationId xmlns:a16="http://schemas.microsoft.com/office/drawing/2014/main" id="{5AA50912-10BD-56C8-A796-C20F3578F302}"/>
                </a:ext>
              </a:extLst>
            </p:cNvPr>
            <p:cNvSpPr/>
            <p:nvPr/>
          </p:nvSpPr>
          <p:spPr>
            <a:xfrm>
              <a:off x="2285975" y="57585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8">
              <a:extLst>
                <a:ext uri="{FF2B5EF4-FFF2-40B4-BE49-F238E27FC236}">
                  <a16:creationId xmlns:a16="http://schemas.microsoft.com/office/drawing/2014/main" id="{D1B05884-E246-40DD-5C65-E1CBEAB2C795}"/>
                </a:ext>
              </a:extLst>
            </p:cNvPr>
            <p:cNvSpPr/>
            <p:nvPr/>
          </p:nvSpPr>
          <p:spPr>
            <a:xfrm>
              <a:off x="1902375" y="5325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cubicBezTo>
                    <a:pt x="0" y="1968"/>
                    <a:pt x="567" y="2535"/>
                    <a:pt x="1268" y="2535"/>
                  </a:cubicBezTo>
                  <a:cubicBezTo>
                    <a:pt x="1968" y="2535"/>
                    <a:pt x="2535" y="1968"/>
                    <a:pt x="2535" y="1268"/>
                  </a:cubicBezTo>
                  <a:cubicBezTo>
                    <a:pt x="2535" y="567"/>
                    <a:pt x="1968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8">
              <a:extLst>
                <a:ext uri="{FF2B5EF4-FFF2-40B4-BE49-F238E27FC236}">
                  <a16:creationId xmlns:a16="http://schemas.microsoft.com/office/drawing/2014/main" id="{5DA97C58-AD05-31D9-23F4-DA524B3DBD70}"/>
                </a:ext>
              </a:extLst>
            </p:cNvPr>
            <p:cNvSpPr/>
            <p:nvPr/>
          </p:nvSpPr>
          <p:spPr>
            <a:xfrm>
              <a:off x="2112525" y="46827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cubicBezTo>
                    <a:pt x="0" y="1969"/>
                    <a:pt x="567" y="2536"/>
                    <a:pt x="1268" y="2536"/>
                  </a:cubicBezTo>
                  <a:cubicBezTo>
                    <a:pt x="1968" y="2536"/>
                    <a:pt x="2535" y="1969"/>
                    <a:pt x="2535" y="1268"/>
                  </a:cubicBezTo>
                  <a:cubicBezTo>
                    <a:pt x="2535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68">
            <a:extLst>
              <a:ext uri="{FF2B5EF4-FFF2-40B4-BE49-F238E27FC236}">
                <a16:creationId xmlns:a16="http://schemas.microsoft.com/office/drawing/2014/main" id="{882E9D9E-3254-5C19-0EA6-3D31EF7E703A}"/>
              </a:ext>
            </a:extLst>
          </p:cNvPr>
          <p:cNvGrpSpPr/>
          <p:nvPr/>
        </p:nvGrpSpPr>
        <p:grpSpPr>
          <a:xfrm>
            <a:off x="6722482" y="3670755"/>
            <a:ext cx="962375" cy="1209225"/>
            <a:chOff x="3315050" y="3776475"/>
            <a:chExt cx="962375" cy="1209225"/>
          </a:xfrm>
        </p:grpSpPr>
        <p:sp>
          <p:nvSpPr>
            <p:cNvPr id="1622" name="Google Shape;1622;p68">
              <a:extLst>
                <a:ext uri="{FF2B5EF4-FFF2-40B4-BE49-F238E27FC236}">
                  <a16:creationId xmlns:a16="http://schemas.microsoft.com/office/drawing/2014/main" id="{3778ABC6-54F9-A1BD-707E-DA3A28409D72}"/>
                </a:ext>
              </a:extLst>
            </p:cNvPr>
            <p:cNvSpPr/>
            <p:nvPr/>
          </p:nvSpPr>
          <p:spPr>
            <a:xfrm>
              <a:off x="3315050" y="4726325"/>
              <a:ext cx="962375" cy="259375"/>
            </a:xfrm>
            <a:custGeom>
              <a:avLst/>
              <a:gdLst/>
              <a:ahLst/>
              <a:cxnLst/>
              <a:rect l="l" t="t" r="r" b="b"/>
              <a:pathLst>
                <a:path w="38495" h="10375" extrusionOk="0">
                  <a:moveTo>
                    <a:pt x="19247" y="1"/>
                  </a:moveTo>
                  <a:cubicBezTo>
                    <a:pt x="14377" y="1"/>
                    <a:pt x="9907" y="501"/>
                    <a:pt x="6538" y="1301"/>
                  </a:cubicBezTo>
                  <a:cubicBezTo>
                    <a:pt x="2535" y="2235"/>
                    <a:pt x="0" y="3636"/>
                    <a:pt x="0" y="5204"/>
                  </a:cubicBezTo>
                  <a:cubicBezTo>
                    <a:pt x="0" y="6739"/>
                    <a:pt x="2535" y="8140"/>
                    <a:pt x="6538" y="9074"/>
                  </a:cubicBezTo>
                  <a:cubicBezTo>
                    <a:pt x="9907" y="9908"/>
                    <a:pt x="14377" y="10375"/>
                    <a:pt x="19247" y="10375"/>
                  </a:cubicBezTo>
                  <a:cubicBezTo>
                    <a:pt x="24117" y="10375"/>
                    <a:pt x="28587" y="9908"/>
                    <a:pt x="31956" y="9074"/>
                  </a:cubicBezTo>
                  <a:cubicBezTo>
                    <a:pt x="35992" y="8140"/>
                    <a:pt x="38494" y="6739"/>
                    <a:pt x="38494" y="5204"/>
                  </a:cubicBezTo>
                  <a:cubicBezTo>
                    <a:pt x="38494" y="3636"/>
                    <a:pt x="35992" y="2235"/>
                    <a:pt x="31956" y="1301"/>
                  </a:cubicBezTo>
                  <a:cubicBezTo>
                    <a:pt x="28587" y="501"/>
                    <a:pt x="24117" y="1"/>
                    <a:pt x="19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8">
              <a:extLst>
                <a:ext uri="{FF2B5EF4-FFF2-40B4-BE49-F238E27FC236}">
                  <a16:creationId xmlns:a16="http://schemas.microsoft.com/office/drawing/2014/main" id="{3663FA7C-1ABB-4D7B-729E-92C85420DB97}"/>
                </a:ext>
              </a:extLst>
            </p:cNvPr>
            <p:cNvSpPr/>
            <p:nvPr/>
          </p:nvSpPr>
          <p:spPr>
            <a:xfrm>
              <a:off x="3478500" y="3776475"/>
              <a:ext cx="635475" cy="1209225"/>
            </a:xfrm>
            <a:custGeom>
              <a:avLst/>
              <a:gdLst/>
              <a:ahLst/>
              <a:cxnLst/>
              <a:rect l="l" t="t" r="r" b="b"/>
              <a:pathLst>
                <a:path w="25419" h="48369" extrusionOk="0">
                  <a:moveTo>
                    <a:pt x="12709" y="1"/>
                  </a:moveTo>
                  <a:cubicBezTo>
                    <a:pt x="5704" y="1"/>
                    <a:pt x="0" y="5705"/>
                    <a:pt x="0" y="12710"/>
                  </a:cubicBezTo>
                  <a:lnTo>
                    <a:pt x="0" y="47068"/>
                  </a:lnTo>
                  <a:cubicBezTo>
                    <a:pt x="3369" y="47902"/>
                    <a:pt x="7839" y="48369"/>
                    <a:pt x="12709" y="48369"/>
                  </a:cubicBezTo>
                  <a:cubicBezTo>
                    <a:pt x="17579" y="48369"/>
                    <a:pt x="22049" y="47902"/>
                    <a:pt x="25418" y="47068"/>
                  </a:cubicBezTo>
                  <a:lnTo>
                    <a:pt x="25418" y="12710"/>
                  </a:lnTo>
                  <a:cubicBezTo>
                    <a:pt x="25418" y="9207"/>
                    <a:pt x="24017" y="6038"/>
                    <a:pt x="21716" y="3737"/>
                  </a:cubicBezTo>
                  <a:cubicBezTo>
                    <a:pt x="19414" y="1435"/>
                    <a:pt x="16212" y="1"/>
                    <a:pt x="127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68">
              <a:extLst>
                <a:ext uri="{FF2B5EF4-FFF2-40B4-BE49-F238E27FC236}">
                  <a16:creationId xmlns:a16="http://schemas.microsoft.com/office/drawing/2014/main" id="{8E8D0709-23F5-8AE8-2EAC-02AB8B69827B}"/>
                </a:ext>
              </a:extLst>
            </p:cNvPr>
            <p:cNvSpPr/>
            <p:nvPr/>
          </p:nvSpPr>
          <p:spPr>
            <a:xfrm>
              <a:off x="3621100" y="3942425"/>
              <a:ext cx="150950" cy="150975"/>
            </a:xfrm>
            <a:custGeom>
              <a:avLst/>
              <a:gdLst/>
              <a:ahLst/>
              <a:cxnLst/>
              <a:rect l="l" t="t" r="r" b="b"/>
              <a:pathLst>
                <a:path w="6038" h="6039" extrusionOk="0">
                  <a:moveTo>
                    <a:pt x="3036" y="1"/>
                  </a:moveTo>
                  <a:cubicBezTo>
                    <a:pt x="1368" y="1"/>
                    <a:pt x="0" y="1368"/>
                    <a:pt x="0" y="3036"/>
                  </a:cubicBezTo>
                  <a:cubicBezTo>
                    <a:pt x="0" y="4704"/>
                    <a:pt x="1368" y="6038"/>
                    <a:pt x="3036" y="6038"/>
                  </a:cubicBezTo>
                  <a:cubicBezTo>
                    <a:pt x="4703" y="6038"/>
                    <a:pt x="6038" y="4704"/>
                    <a:pt x="6038" y="3036"/>
                  </a:cubicBezTo>
                  <a:cubicBezTo>
                    <a:pt x="6038" y="1368"/>
                    <a:pt x="4703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8">
              <a:extLst>
                <a:ext uri="{FF2B5EF4-FFF2-40B4-BE49-F238E27FC236}">
                  <a16:creationId xmlns:a16="http://schemas.microsoft.com/office/drawing/2014/main" id="{2FBF1504-1BE0-10E4-3B70-D91D5D763944}"/>
                </a:ext>
              </a:extLst>
            </p:cNvPr>
            <p:cNvSpPr/>
            <p:nvPr/>
          </p:nvSpPr>
          <p:spPr>
            <a:xfrm>
              <a:off x="3656125" y="39766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35" y="3303"/>
                  </a:cubicBezTo>
                  <a:cubicBezTo>
                    <a:pt x="2535" y="3303"/>
                    <a:pt x="3269" y="2569"/>
                    <a:pt x="3269" y="1668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8">
              <a:extLst>
                <a:ext uri="{FF2B5EF4-FFF2-40B4-BE49-F238E27FC236}">
                  <a16:creationId xmlns:a16="http://schemas.microsoft.com/office/drawing/2014/main" id="{C448CA93-5B51-2BE5-E662-08925D9F25EE}"/>
                </a:ext>
              </a:extLst>
            </p:cNvPr>
            <p:cNvSpPr/>
            <p:nvPr/>
          </p:nvSpPr>
          <p:spPr>
            <a:xfrm>
              <a:off x="3825400" y="39424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1"/>
                  </a:moveTo>
                  <a:cubicBezTo>
                    <a:pt x="1368" y="1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1"/>
                    <a:pt x="3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8">
              <a:extLst>
                <a:ext uri="{FF2B5EF4-FFF2-40B4-BE49-F238E27FC236}">
                  <a16:creationId xmlns:a16="http://schemas.microsoft.com/office/drawing/2014/main" id="{54528430-127F-8A8D-6F59-85451D714707}"/>
                </a:ext>
              </a:extLst>
            </p:cNvPr>
            <p:cNvSpPr/>
            <p:nvPr/>
          </p:nvSpPr>
          <p:spPr>
            <a:xfrm>
              <a:off x="3859600" y="39766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68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8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8">
              <a:extLst>
                <a:ext uri="{FF2B5EF4-FFF2-40B4-BE49-F238E27FC236}">
                  <a16:creationId xmlns:a16="http://schemas.microsoft.com/office/drawing/2014/main" id="{55691B29-6A7C-9CF9-3A67-EC8B2515A27C}"/>
                </a:ext>
              </a:extLst>
            </p:cNvPr>
            <p:cNvSpPr/>
            <p:nvPr/>
          </p:nvSpPr>
          <p:spPr>
            <a:xfrm>
              <a:off x="3621100" y="4306025"/>
              <a:ext cx="151800" cy="150975"/>
            </a:xfrm>
            <a:custGeom>
              <a:avLst/>
              <a:gdLst/>
              <a:ahLst/>
              <a:cxnLst/>
              <a:rect l="l" t="t" r="r" b="b"/>
              <a:pathLst>
                <a:path w="6072" h="6039" extrusionOk="0">
                  <a:moveTo>
                    <a:pt x="3036" y="0"/>
                  </a:moveTo>
                  <a:cubicBezTo>
                    <a:pt x="1368" y="0"/>
                    <a:pt x="0" y="1335"/>
                    <a:pt x="0" y="3003"/>
                  </a:cubicBezTo>
                  <a:cubicBezTo>
                    <a:pt x="0" y="4670"/>
                    <a:pt x="1368" y="6038"/>
                    <a:pt x="3036" y="6038"/>
                  </a:cubicBezTo>
                  <a:cubicBezTo>
                    <a:pt x="4703" y="6038"/>
                    <a:pt x="6071" y="4670"/>
                    <a:pt x="6071" y="3003"/>
                  </a:cubicBezTo>
                  <a:cubicBezTo>
                    <a:pt x="6071" y="1335"/>
                    <a:pt x="4703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8">
              <a:extLst>
                <a:ext uri="{FF2B5EF4-FFF2-40B4-BE49-F238E27FC236}">
                  <a16:creationId xmlns:a16="http://schemas.microsoft.com/office/drawing/2014/main" id="{05B1500C-63F1-E27E-9276-69BCFE04F882}"/>
                </a:ext>
              </a:extLst>
            </p:cNvPr>
            <p:cNvSpPr/>
            <p:nvPr/>
          </p:nvSpPr>
          <p:spPr>
            <a:xfrm>
              <a:off x="3656125" y="43402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35" y="3302"/>
                  </a:cubicBezTo>
                  <a:cubicBezTo>
                    <a:pt x="2535" y="3302"/>
                    <a:pt x="3269" y="2535"/>
                    <a:pt x="3269" y="1635"/>
                  </a:cubicBezTo>
                  <a:cubicBezTo>
                    <a:pt x="3269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8">
              <a:extLst>
                <a:ext uri="{FF2B5EF4-FFF2-40B4-BE49-F238E27FC236}">
                  <a16:creationId xmlns:a16="http://schemas.microsoft.com/office/drawing/2014/main" id="{40EFEB6D-9135-E5C4-2703-1CA7D9ED3785}"/>
                </a:ext>
              </a:extLst>
            </p:cNvPr>
            <p:cNvSpPr/>
            <p:nvPr/>
          </p:nvSpPr>
          <p:spPr>
            <a:xfrm>
              <a:off x="3825400" y="4306025"/>
              <a:ext cx="150975" cy="150975"/>
            </a:xfrm>
            <a:custGeom>
              <a:avLst/>
              <a:gdLst/>
              <a:ahLst/>
              <a:cxnLst/>
              <a:rect l="l" t="t" r="r" b="b"/>
              <a:pathLst>
                <a:path w="6039" h="6039" extrusionOk="0">
                  <a:moveTo>
                    <a:pt x="3036" y="0"/>
                  </a:moveTo>
                  <a:cubicBezTo>
                    <a:pt x="1368" y="0"/>
                    <a:pt x="1" y="1335"/>
                    <a:pt x="1" y="3003"/>
                  </a:cubicBezTo>
                  <a:cubicBezTo>
                    <a:pt x="1" y="4670"/>
                    <a:pt x="1368" y="6038"/>
                    <a:pt x="3036" y="6038"/>
                  </a:cubicBezTo>
                  <a:cubicBezTo>
                    <a:pt x="4704" y="6038"/>
                    <a:pt x="6038" y="4670"/>
                    <a:pt x="6038" y="3003"/>
                  </a:cubicBezTo>
                  <a:cubicBezTo>
                    <a:pt x="6038" y="1335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8">
              <a:extLst>
                <a:ext uri="{FF2B5EF4-FFF2-40B4-BE49-F238E27FC236}">
                  <a16:creationId xmlns:a16="http://schemas.microsoft.com/office/drawing/2014/main" id="{2AD1F84D-5078-C505-D72F-D6EC03AEFC1E}"/>
                </a:ext>
              </a:extLst>
            </p:cNvPr>
            <p:cNvSpPr/>
            <p:nvPr/>
          </p:nvSpPr>
          <p:spPr>
            <a:xfrm>
              <a:off x="3859600" y="43402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668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35"/>
                    <a:pt x="734" y="3302"/>
                    <a:pt x="1668" y="3302"/>
                  </a:cubicBezTo>
                  <a:cubicBezTo>
                    <a:pt x="2569" y="3302"/>
                    <a:pt x="3303" y="2535"/>
                    <a:pt x="3303" y="1635"/>
                  </a:cubicBezTo>
                  <a:cubicBezTo>
                    <a:pt x="3303" y="734"/>
                    <a:pt x="2569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8">
              <a:extLst>
                <a:ext uri="{FF2B5EF4-FFF2-40B4-BE49-F238E27FC236}">
                  <a16:creationId xmlns:a16="http://schemas.microsoft.com/office/drawing/2014/main" id="{27B8DD7D-1735-5DE2-8D9E-8D2647BD2F56}"/>
                </a:ext>
              </a:extLst>
            </p:cNvPr>
            <p:cNvSpPr/>
            <p:nvPr/>
          </p:nvSpPr>
          <p:spPr>
            <a:xfrm>
              <a:off x="3825400" y="4123400"/>
              <a:ext cx="150975" cy="150950"/>
            </a:xfrm>
            <a:custGeom>
              <a:avLst/>
              <a:gdLst/>
              <a:ahLst/>
              <a:cxnLst/>
              <a:rect l="l" t="t" r="r" b="b"/>
              <a:pathLst>
                <a:path w="6039" h="6038" extrusionOk="0">
                  <a:moveTo>
                    <a:pt x="3036" y="0"/>
                  </a:moveTo>
                  <a:cubicBezTo>
                    <a:pt x="1368" y="0"/>
                    <a:pt x="1" y="1368"/>
                    <a:pt x="1" y="3036"/>
                  </a:cubicBezTo>
                  <a:cubicBezTo>
                    <a:pt x="1" y="4704"/>
                    <a:pt x="1368" y="6038"/>
                    <a:pt x="3036" y="6038"/>
                  </a:cubicBezTo>
                  <a:cubicBezTo>
                    <a:pt x="4704" y="6038"/>
                    <a:pt x="6038" y="4704"/>
                    <a:pt x="6038" y="3036"/>
                  </a:cubicBezTo>
                  <a:cubicBezTo>
                    <a:pt x="6038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8">
              <a:extLst>
                <a:ext uri="{FF2B5EF4-FFF2-40B4-BE49-F238E27FC236}">
                  <a16:creationId xmlns:a16="http://schemas.microsoft.com/office/drawing/2014/main" id="{F354A4F1-7106-0698-DF80-534F37FECBC0}"/>
                </a:ext>
              </a:extLst>
            </p:cNvPr>
            <p:cNvSpPr/>
            <p:nvPr/>
          </p:nvSpPr>
          <p:spPr>
            <a:xfrm>
              <a:off x="3859600" y="4157575"/>
              <a:ext cx="82575" cy="82600"/>
            </a:xfrm>
            <a:custGeom>
              <a:avLst/>
              <a:gdLst/>
              <a:ahLst/>
              <a:cxnLst/>
              <a:rect l="l" t="t" r="r" b="b"/>
              <a:pathLst>
                <a:path w="3303" h="3304" extrusionOk="0">
                  <a:moveTo>
                    <a:pt x="1668" y="1"/>
                  </a:moveTo>
                  <a:cubicBezTo>
                    <a:pt x="734" y="1"/>
                    <a:pt x="0" y="768"/>
                    <a:pt x="0" y="1669"/>
                  </a:cubicBezTo>
                  <a:cubicBezTo>
                    <a:pt x="0" y="2569"/>
                    <a:pt x="734" y="3303"/>
                    <a:pt x="1668" y="3303"/>
                  </a:cubicBezTo>
                  <a:cubicBezTo>
                    <a:pt x="2569" y="3303"/>
                    <a:pt x="3303" y="2569"/>
                    <a:pt x="3303" y="1669"/>
                  </a:cubicBezTo>
                  <a:cubicBezTo>
                    <a:pt x="3303" y="768"/>
                    <a:pt x="2569" y="1"/>
                    <a:pt x="1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8">
              <a:extLst>
                <a:ext uri="{FF2B5EF4-FFF2-40B4-BE49-F238E27FC236}">
                  <a16:creationId xmlns:a16="http://schemas.microsoft.com/office/drawing/2014/main" id="{151FA55B-B52E-CDFF-D87F-DD63CFB5E380}"/>
                </a:ext>
              </a:extLst>
            </p:cNvPr>
            <p:cNvSpPr/>
            <p:nvPr/>
          </p:nvSpPr>
          <p:spPr>
            <a:xfrm>
              <a:off x="3632775" y="4134225"/>
              <a:ext cx="127600" cy="130125"/>
            </a:xfrm>
            <a:custGeom>
              <a:avLst/>
              <a:gdLst/>
              <a:ahLst/>
              <a:cxnLst/>
              <a:rect l="l" t="t" r="r" b="b"/>
              <a:pathLst>
                <a:path w="5104" h="5205" extrusionOk="0">
                  <a:moveTo>
                    <a:pt x="1101" y="1"/>
                  </a:moveTo>
                  <a:lnTo>
                    <a:pt x="0" y="1068"/>
                  </a:lnTo>
                  <a:lnTo>
                    <a:pt x="4036" y="5205"/>
                  </a:lnTo>
                  <a:lnTo>
                    <a:pt x="5104" y="4137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8">
              <a:extLst>
                <a:ext uri="{FF2B5EF4-FFF2-40B4-BE49-F238E27FC236}">
                  <a16:creationId xmlns:a16="http://schemas.microsoft.com/office/drawing/2014/main" id="{8C4E8C10-695F-5B75-CC72-3B77E41820F7}"/>
                </a:ext>
              </a:extLst>
            </p:cNvPr>
            <p:cNvSpPr/>
            <p:nvPr/>
          </p:nvSpPr>
          <p:spPr>
            <a:xfrm>
              <a:off x="3631100" y="4136725"/>
              <a:ext cx="131775" cy="125125"/>
            </a:xfrm>
            <a:custGeom>
              <a:avLst/>
              <a:gdLst/>
              <a:ahLst/>
              <a:cxnLst/>
              <a:rect l="l" t="t" r="r" b="b"/>
              <a:pathLst>
                <a:path w="5271" h="5005" extrusionOk="0">
                  <a:moveTo>
                    <a:pt x="4237" y="1"/>
                  </a:moveTo>
                  <a:lnTo>
                    <a:pt x="0" y="3904"/>
                  </a:lnTo>
                  <a:lnTo>
                    <a:pt x="1034" y="5005"/>
                  </a:lnTo>
                  <a:lnTo>
                    <a:pt x="5271" y="1102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8">
              <a:extLst>
                <a:ext uri="{FF2B5EF4-FFF2-40B4-BE49-F238E27FC236}">
                  <a16:creationId xmlns:a16="http://schemas.microsoft.com/office/drawing/2014/main" id="{28F5C59F-E298-7AD9-2A91-4C4D6C070C30}"/>
                </a:ext>
              </a:extLst>
            </p:cNvPr>
            <p:cNvSpPr/>
            <p:nvPr/>
          </p:nvSpPr>
          <p:spPr>
            <a:xfrm>
              <a:off x="3621100" y="4381075"/>
              <a:ext cx="151800" cy="75925"/>
            </a:xfrm>
            <a:custGeom>
              <a:avLst/>
              <a:gdLst/>
              <a:ahLst/>
              <a:cxnLst/>
              <a:rect l="l" t="t" r="r" b="b"/>
              <a:pathLst>
                <a:path w="6072" h="3037" extrusionOk="0">
                  <a:moveTo>
                    <a:pt x="0" y="1"/>
                  </a:moveTo>
                  <a:cubicBezTo>
                    <a:pt x="0" y="1668"/>
                    <a:pt x="1368" y="3036"/>
                    <a:pt x="3036" y="3036"/>
                  </a:cubicBezTo>
                  <a:cubicBezTo>
                    <a:pt x="4703" y="3036"/>
                    <a:pt x="6071" y="1668"/>
                    <a:pt x="6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8">
              <a:extLst>
                <a:ext uri="{FF2B5EF4-FFF2-40B4-BE49-F238E27FC236}">
                  <a16:creationId xmlns:a16="http://schemas.microsoft.com/office/drawing/2014/main" id="{70B45CB0-E7D6-7518-9C12-15AF19FB277B}"/>
                </a:ext>
              </a:extLst>
            </p:cNvPr>
            <p:cNvSpPr/>
            <p:nvPr/>
          </p:nvSpPr>
          <p:spPr>
            <a:xfrm>
              <a:off x="3825400" y="4381075"/>
              <a:ext cx="150975" cy="75925"/>
            </a:xfrm>
            <a:custGeom>
              <a:avLst/>
              <a:gdLst/>
              <a:ahLst/>
              <a:cxnLst/>
              <a:rect l="l" t="t" r="r" b="b"/>
              <a:pathLst>
                <a:path w="6039" h="3037" extrusionOk="0">
                  <a:moveTo>
                    <a:pt x="1" y="1"/>
                  </a:moveTo>
                  <a:cubicBezTo>
                    <a:pt x="1" y="1668"/>
                    <a:pt x="1368" y="3036"/>
                    <a:pt x="3036" y="3036"/>
                  </a:cubicBezTo>
                  <a:cubicBezTo>
                    <a:pt x="4704" y="3036"/>
                    <a:pt x="6038" y="1668"/>
                    <a:pt x="6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8">
              <a:extLst>
                <a:ext uri="{FF2B5EF4-FFF2-40B4-BE49-F238E27FC236}">
                  <a16:creationId xmlns:a16="http://schemas.microsoft.com/office/drawing/2014/main" id="{AA17EF32-D8B3-A6E5-C2AB-A6B73AE09D9A}"/>
                </a:ext>
              </a:extLst>
            </p:cNvPr>
            <p:cNvSpPr/>
            <p:nvPr/>
          </p:nvSpPr>
          <p:spPr>
            <a:xfrm>
              <a:off x="3509350" y="4444675"/>
              <a:ext cx="567100" cy="220800"/>
            </a:xfrm>
            <a:custGeom>
              <a:avLst/>
              <a:gdLst/>
              <a:ahLst/>
              <a:cxnLst/>
              <a:rect l="l" t="t" r="r" b="b"/>
              <a:pathLst>
                <a:path w="22684" h="8832" extrusionOk="0">
                  <a:moveTo>
                    <a:pt x="2125" y="0"/>
                  </a:moveTo>
                  <a:cubicBezTo>
                    <a:pt x="1826" y="0"/>
                    <a:pt x="1521" y="72"/>
                    <a:pt x="1234" y="225"/>
                  </a:cubicBezTo>
                  <a:cubicBezTo>
                    <a:pt x="334" y="726"/>
                    <a:pt x="0" y="1860"/>
                    <a:pt x="501" y="2794"/>
                  </a:cubicBezTo>
                  <a:cubicBezTo>
                    <a:pt x="634" y="3027"/>
                    <a:pt x="3836" y="8831"/>
                    <a:pt x="11475" y="8831"/>
                  </a:cubicBezTo>
                  <a:cubicBezTo>
                    <a:pt x="19147" y="8831"/>
                    <a:pt x="22116" y="2961"/>
                    <a:pt x="22216" y="2727"/>
                  </a:cubicBezTo>
                  <a:cubicBezTo>
                    <a:pt x="22683" y="1793"/>
                    <a:pt x="22283" y="692"/>
                    <a:pt x="21382" y="225"/>
                  </a:cubicBezTo>
                  <a:cubicBezTo>
                    <a:pt x="21108" y="88"/>
                    <a:pt x="20816" y="23"/>
                    <a:pt x="20529" y="23"/>
                  </a:cubicBezTo>
                  <a:cubicBezTo>
                    <a:pt x="19839" y="23"/>
                    <a:pt x="19177" y="400"/>
                    <a:pt x="18847" y="1059"/>
                  </a:cubicBezTo>
                  <a:cubicBezTo>
                    <a:pt x="18780" y="1193"/>
                    <a:pt x="16746" y="5062"/>
                    <a:pt x="11475" y="5062"/>
                  </a:cubicBezTo>
                  <a:cubicBezTo>
                    <a:pt x="6138" y="5062"/>
                    <a:pt x="3903" y="1159"/>
                    <a:pt x="3770" y="992"/>
                  </a:cubicBezTo>
                  <a:cubicBezTo>
                    <a:pt x="3446" y="368"/>
                    <a:pt x="2801" y="0"/>
                    <a:pt x="2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8">
              <a:extLst>
                <a:ext uri="{FF2B5EF4-FFF2-40B4-BE49-F238E27FC236}">
                  <a16:creationId xmlns:a16="http://schemas.microsoft.com/office/drawing/2014/main" id="{F0C12FF8-FABE-114C-F6A3-0610AD00A0A7}"/>
                </a:ext>
              </a:extLst>
            </p:cNvPr>
            <p:cNvSpPr/>
            <p:nvPr/>
          </p:nvSpPr>
          <p:spPr>
            <a:xfrm>
              <a:off x="3541875" y="4467200"/>
              <a:ext cx="498700" cy="166575"/>
            </a:xfrm>
            <a:custGeom>
              <a:avLst/>
              <a:gdLst/>
              <a:ahLst/>
              <a:cxnLst/>
              <a:rect l="l" t="t" r="r" b="b"/>
              <a:pathLst>
                <a:path w="19948" h="6663" extrusionOk="0">
                  <a:moveTo>
                    <a:pt x="701" y="1"/>
                  </a:moveTo>
                  <a:cubicBezTo>
                    <a:pt x="611" y="1"/>
                    <a:pt x="520" y="20"/>
                    <a:pt x="434" y="58"/>
                  </a:cubicBezTo>
                  <a:cubicBezTo>
                    <a:pt x="134" y="225"/>
                    <a:pt x="0" y="592"/>
                    <a:pt x="134" y="892"/>
                  </a:cubicBezTo>
                  <a:cubicBezTo>
                    <a:pt x="267" y="1126"/>
                    <a:pt x="3002" y="6663"/>
                    <a:pt x="10174" y="6663"/>
                  </a:cubicBezTo>
                  <a:cubicBezTo>
                    <a:pt x="17079" y="6663"/>
                    <a:pt x="19681" y="1492"/>
                    <a:pt x="19781" y="1259"/>
                  </a:cubicBezTo>
                  <a:cubicBezTo>
                    <a:pt x="19948" y="959"/>
                    <a:pt x="19814" y="592"/>
                    <a:pt x="19514" y="425"/>
                  </a:cubicBezTo>
                  <a:cubicBezTo>
                    <a:pt x="19425" y="375"/>
                    <a:pt x="19327" y="352"/>
                    <a:pt x="19229" y="352"/>
                  </a:cubicBezTo>
                  <a:cubicBezTo>
                    <a:pt x="18999" y="352"/>
                    <a:pt x="18774" y="481"/>
                    <a:pt x="18680" y="692"/>
                  </a:cubicBezTo>
                  <a:cubicBezTo>
                    <a:pt x="18580" y="892"/>
                    <a:pt x="16278" y="5429"/>
                    <a:pt x="10174" y="5429"/>
                  </a:cubicBezTo>
                  <a:cubicBezTo>
                    <a:pt x="3836" y="5429"/>
                    <a:pt x="1368" y="558"/>
                    <a:pt x="1268" y="358"/>
                  </a:cubicBezTo>
                  <a:cubicBezTo>
                    <a:pt x="1149" y="120"/>
                    <a:pt x="927" y="1"/>
                    <a:pt x="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8">
              <a:extLst>
                <a:ext uri="{FF2B5EF4-FFF2-40B4-BE49-F238E27FC236}">
                  <a16:creationId xmlns:a16="http://schemas.microsoft.com/office/drawing/2014/main" id="{4B308431-5C22-A2B2-5540-6A2F17FB9665}"/>
                </a:ext>
              </a:extLst>
            </p:cNvPr>
            <p:cNvSpPr/>
            <p:nvPr/>
          </p:nvSpPr>
          <p:spPr>
            <a:xfrm>
              <a:off x="3478500" y="4606250"/>
              <a:ext cx="75900" cy="132600"/>
            </a:xfrm>
            <a:custGeom>
              <a:avLst/>
              <a:gdLst/>
              <a:ahLst/>
              <a:cxnLst/>
              <a:rect l="l" t="t" r="r" b="b"/>
              <a:pathLst>
                <a:path w="3036" h="5304" extrusionOk="0">
                  <a:moveTo>
                    <a:pt x="0" y="0"/>
                  </a:moveTo>
                  <a:lnTo>
                    <a:pt x="0" y="5271"/>
                  </a:lnTo>
                  <a:cubicBezTo>
                    <a:pt x="133" y="5304"/>
                    <a:pt x="234" y="5304"/>
                    <a:pt x="367" y="5304"/>
                  </a:cubicBezTo>
                  <a:cubicBezTo>
                    <a:pt x="1835" y="5304"/>
                    <a:pt x="3036" y="4103"/>
                    <a:pt x="3036" y="2635"/>
                  </a:cubicBezTo>
                  <a:cubicBezTo>
                    <a:pt x="3036" y="1168"/>
                    <a:pt x="1835" y="0"/>
                    <a:pt x="3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8">
              <a:extLst>
                <a:ext uri="{FF2B5EF4-FFF2-40B4-BE49-F238E27FC236}">
                  <a16:creationId xmlns:a16="http://schemas.microsoft.com/office/drawing/2014/main" id="{076B5472-C5FC-B928-2DD7-C43B96EFB480}"/>
                </a:ext>
              </a:extLst>
            </p:cNvPr>
            <p:cNvSpPr/>
            <p:nvPr/>
          </p:nvSpPr>
          <p:spPr>
            <a:xfrm>
              <a:off x="4047225" y="4627925"/>
              <a:ext cx="66750" cy="132625"/>
            </a:xfrm>
            <a:custGeom>
              <a:avLst/>
              <a:gdLst/>
              <a:ahLst/>
              <a:cxnLst/>
              <a:rect l="l" t="t" r="r" b="b"/>
              <a:pathLst>
                <a:path w="2670" h="5305" extrusionOk="0">
                  <a:moveTo>
                    <a:pt x="2669" y="0"/>
                  </a:moveTo>
                  <a:cubicBezTo>
                    <a:pt x="1201" y="0"/>
                    <a:pt x="1" y="1168"/>
                    <a:pt x="1" y="2636"/>
                  </a:cubicBezTo>
                  <a:cubicBezTo>
                    <a:pt x="1" y="4103"/>
                    <a:pt x="1201" y="5304"/>
                    <a:pt x="2669" y="5304"/>
                  </a:cubicBezTo>
                  <a:lnTo>
                    <a:pt x="2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044635-A0CA-260C-7C21-93FB8AF07E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55" y="1158115"/>
            <a:ext cx="9090070" cy="24562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3DF593-7FAA-F721-F72B-BECA55932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003" y="250287"/>
            <a:ext cx="2213649" cy="6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3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6" name="Google Shape;2056;p79"/>
          <p:cNvGrpSpPr/>
          <p:nvPr/>
        </p:nvGrpSpPr>
        <p:grpSpPr>
          <a:xfrm>
            <a:off x="1730888" y="765063"/>
            <a:ext cx="5383400" cy="2840775"/>
            <a:chOff x="1730888" y="765063"/>
            <a:chExt cx="5383400" cy="2840775"/>
          </a:xfrm>
        </p:grpSpPr>
        <p:sp>
          <p:nvSpPr>
            <p:cNvPr id="2057" name="Google Shape;2057;p79"/>
            <p:cNvSpPr/>
            <p:nvPr/>
          </p:nvSpPr>
          <p:spPr>
            <a:xfrm rot="10800000" flipH="1">
              <a:off x="1730888" y="1017725"/>
              <a:ext cx="130725" cy="70675"/>
            </a:xfrm>
            <a:custGeom>
              <a:avLst/>
              <a:gdLst/>
              <a:ahLst/>
              <a:cxnLst/>
              <a:rect l="l" t="t" r="r" b="b"/>
              <a:pathLst>
                <a:path w="5229" h="2827" extrusionOk="0">
                  <a:moveTo>
                    <a:pt x="426" y="0"/>
                  </a:moveTo>
                  <a:lnTo>
                    <a:pt x="0" y="1550"/>
                  </a:lnTo>
                  <a:lnTo>
                    <a:pt x="4833" y="2827"/>
                  </a:lnTo>
                  <a:lnTo>
                    <a:pt x="5228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9"/>
            <p:cNvSpPr/>
            <p:nvPr/>
          </p:nvSpPr>
          <p:spPr>
            <a:xfrm rot="10800000" flipH="1">
              <a:off x="3213988" y="3475888"/>
              <a:ext cx="89700" cy="129950"/>
            </a:xfrm>
            <a:custGeom>
              <a:avLst/>
              <a:gdLst/>
              <a:ahLst/>
              <a:cxnLst/>
              <a:rect l="l" t="t" r="r" b="b"/>
              <a:pathLst>
                <a:path w="3588" h="5198" extrusionOk="0">
                  <a:moveTo>
                    <a:pt x="1429" y="0"/>
                  </a:moveTo>
                  <a:lnTo>
                    <a:pt x="0" y="669"/>
                  </a:lnTo>
                  <a:lnTo>
                    <a:pt x="2128" y="5198"/>
                  </a:lnTo>
                  <a:lnTo>
                    <a:pt x="3587" y="449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9"/>
            <p:cNvSpPr/>
            <p:nvPr/>
          </p:nvSpPr>
          <p:spPr>
            <a:xfrm rot="10800000" flipH="1">
              <a:off x="3060875" y="2075013"/>
              <a:ext cx="157325" cy="152000"/>
            </a:xfrm>
            <a:custGeom>
              <a:avLst/>
              <a:gdLst/>
              <a:ahLst/>
              <a:cxnLst/>
              <a:rect l="l" t="t" r="r" b="b"/>
              <a:pathLst>
                <a:path w="6293" h="6080" extrusionOk="0">
                  <a:moveTo>
                    <a:pt x="3222" y="1"/>
                  </a:moveTo>
                  <a:lnTo>
                    <a:pt x="2189" y="1946"/>
                  </a:lnTo>
                  <a:lnTo>
                    <a:pt x="0" y="2189"/>
                  </a:lnTo>
                  <a:lnTo>
                    <a:pt x="1520" y="3770"/>
                  </a:lnTo>
                  <a:lnTo>
                    <a:pt x="1064" y="5928"/>
                  </a:lnTo>
                  <a:lnTo>
                    <a:pt x="3040" y="4986"/>
                  </a:lnTo>
                  <a:lnTo>
                    <a:pt x="4955" y="6080"/>
                  </a:lnTo>
                  <a:lnTo>
                    <a:pt x="4651" y="3891"/>
                  </a:lnTo>
                  <a:lnTo>
                    <a:pt x="6292" y="2402"/>
                  </a:lnTo>
                  <a:lnTo>
                    <a:pt x="4134" y="2007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9"/>
            <p:cNvSpPr/>
            <p:nvPr/>
          </p:nvSpPr>
          <p:spPr>
            <a:xfrm rot="10800000" flipH="1">
              <a:off x="5450100" y="1408050"/>
              <a:ext cx="131500" cy="71450"/>
            </a:xfrm>
            <a:custGeom>
              <a:avLst/>
              <a:gdLst/>
              <a:ahLst/>
              <a:cxnLst/>
              <a:rect l="l" t="t" r="r" b="b"/>
              <a:pathLst>
                <a:path w="5260" h="2858" extrusionOk="0">
                  <a:moveTo>
                    <a:pt x="426" y="0"/>
                  </a:moveTo>
                  <a:lnTo>
                    <a:pt x="1" y="1551"/>
                  </a:lnTo>
                  <a:lnTo>
                    <a:pt x="4834" y="2858"/>
                  </a:lnTo>
                  <a:lnTo>
                    <a:pt x="5259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9"/>
            <p:cNvSpPr/>
            <p:nvPr/>
          </p:nvSpPr>
          <p:spPr>
            <a:xfrm rot="10800000" flipH="1">
              <a:off x="6983538" y="765063"/>
              <a:ext cx="130750" cy="126925"/>
            </a:xfrm>
            <a:custGeom>
              <a:avLst/>
              <a:gdLst/>
              <a:ahLst/>
              <a:cxnLst/>
              <a:rect l="l" t="t" r="r" b="b"/>
              <a:pathLst>
                <a:path w="5230" h="5077" extrusionOk="0">
                  <a:moveTo>
                    <a:pt x="711" y="1"/>
                  </a:moveTo>
                  <a:cubicBezTo>
                    <a:pt x="548" y="1"/>
                    <a:pt x="381" y="62"/>
                    <a:pt x="244" y="183"/>
                  </a:cubicBezTo>
                  <a:cubicBezTo>
                    <a:pt x="1" y="426"/>
                    <a:pt x="1" y="821"/>
                    <a:pt x="244" y="1065"/>
                  </a:cubicBezTo>
                  <a:lnTo>
                    <a:pt x="1734" y="2554"/>
                  </a:lnTo>
                  <a:lnTo>
                    <a:pt x="244" y="4013"/>
                  </a:lnTo>
                  <a:cubicBezTo>
                    <a:pt x="1" y="4256"/>
                    <a:pt x="1" y="4651"/>
                    <a:pt x="244" y="4894"/>
                  </a:cubicBezTo>
                  <a:cubicBezTo>
                    <a:pt x="381" y="5016"/>
                    <a:pt x="548" y="5077"/>
                    <a:pt x="711" y="5077"/>
                  </a:cubicBezTo>
                  <a:cubicBezTo>
                    <a:pt x="875" y="5077"/>
                    <a:pt x="1034" y="5016"/>
                    <a:pt x="1156" y="4894"/>
                  </a:cubicBezTo>
                  <a:lnTo>
                    <a:pt x="2615" y="3435"/>
                  </a:lnTo>
                  <a:lnTo>
                    <a:pt x="4074" y="4894"/>
                  </a:lnTo>
                  <a:cubicBezTo>
                    <a:pt x="4196" y="5016"/>
                    <a:pt x="4355" y="5077"/>
                    <a:pt x="4519" y="5077"/>
                  </a:cubicBezTo>
                  <a:cubicBezTo>
                    <a:pt x="4682" y="5077"/>
                    <a:pt x="4849" y="5016"/>
                    <a:pt x="4986" y="4894"/>
                  </a:cubicBezTo>
                  <a:cubicBezTo>
                    <a:pt x="5199" y="4651"/>
                    <a:pt x="5199" y="4256"/>
                    <a:pt x="4986" y="4013"/>
                  </a:cubicBezTo>
                  <a:lnTo>
                    <a:pt x="3496" y="2554"/>
                  </a:lnTo>
                  <a:lnTo>
                    <a:pt x="4986" y="1065"/>
                  </a:lnTo>
                  <a:cubicBezTo>
                    <a:pt x="5229" y="821"/>
                    <a:pt x="5229" y="426"/>
                    <a:pt x="4986" y="183"/>
                  </a:cubicBezTo>
                  <a:cubicBezTo>
                    <a:pt x="4849" y="62"/>
                    <a:pt x="4682" y="1"/>
                    <a:pt x="4519" y="1"/>
                  </a:cubicBezTo>
                  <a:cubicBezTo>
                    <a:pt x="4355" y="1"/>
                    <a:pt x="4196" y="62"/>
                    <a:pt x="4074" y="183"/>
                  </a:cubicBezTo>
                  <a:lnTo>
                    <a:pt x="2615" y="1642"/>
                  </a:lnTo>
                  <a:lnTo>
                    <a:pt x="1156" y="183"/>
                  </a:lnTo>
                  <a:cubicBezTo>
                    <a:pt x="1034" y="62"/>
                    <a:pt x="875" y="1"/>
                    <a:pt x="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9"/>
            <p:cNvSpPr/>
            <p:nvPr/>
          </p:nvSpPr>
          <p:spPr>
            <a:xfrm rot="3363626">
              <a:off x="5528893" y="2648727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3" name="Google Shape;2063;p79"/>
          <p:cNvSpPr/>
          <p:nvPr/>
        </p:nvSpPr>
        <p:spPr>
          <a:xfrm>
            <a:off x="6684863" y="1628025"/>
            <a:ext cx="1026900" cy="102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79"/>
          <p:cNvSpPr/>
          <p:nvPr/>
        </p:nvSpPr>
        <p:spPr>
          <a:xfrm>
            <a:off x="4058550" y="1628025"/>
            <a:ext cx="1026900" cy="102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79"/>
          <p:cNvSpPr/>
          <p:nvPr/>
        </p:nvSpPr>
        <p:spPr>
          <a:xfrm>
            <a:off x="1432225" y="1628025"/>
            <a:ext cx="1026900" cy="102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7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2067" name="Google Shape;2067;p79"/>
          <p:cNvSpPr txBox="1">
            <a:spLocks noGrp="1"/>
          </p:cNvSpPr>
          <p:nvPr>
            <p:ph type="subTitle" idx="1"/>
          </p:nvPr>
        </p:nvSpPr>
        <p:spPr>
          <a:xfrm>
            <a:off x="1007874" y="3236375"/>
            <a:ext cx="195835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Editor Python yang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digunakan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menjalankan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skrip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menampilkan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grafik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secara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interaktif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68" name="Google Shape;2068;p79"/>
          <p:cNvSpPr txBox="1">
            <a:spLocks noGrp="1"/>
          </p:cNvSpPr>
          <p:nvPr>
            <p:ph type="subTitle" idx="2"/>
          </p:nvPr>
        </p:nvSpPr>
        <p:spPr>
          <a:xfrm>
            <a:off x="1007874" y="2803475"/>
            <a:ext cx="18756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VS Code</a:t>
            </a:r>
            <a:endParaRPr dirty="0"/>
          </a:p>
        </p:txBody>
      </p:sp>
      <p:sp>
        <p:nvSpPr>
          <p:cNvPr id="2069" name="Google Shape;2069;p79"/>
          <p:cNvSpPr txBox="1">
            <a:spLocks noGrp="1"/>
          </p:cNvSpPr>
          <p:nvPr>
            <p:ph type="subTitle" idx="3"/>
          </p:nvPr>
        </p:nvSpPr>
        <p:spPr>
          <a:xfrm>
            <a:off x="3634175" y="3475142"/>
            <a:ext cx="18756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Data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hasil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scraping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disimpan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dalam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 format </a:t>
            </a:r>
            <a:r>
              <a:rPr lang="en-US" altLang="en-US" sz="1200" dirty="0">
                <a:solidFill>
                  <a:schemeClr val="bg1"/>
                </a:solidFill>
                <a:latin typeface="Arial Unicode MS"/>
              </a:rPr>
              <a:t>.xlsx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menggunakan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/>
              </a:rPr>
              <a:t>pandas.to_excel</a:t>
            </a:r>
            <a:r>
              <a:rPr lang="en-US" altLang="en-US" sz="1200" dirty="0">
                <a:solidFill>
                  <a:schemeClr val="bg1"/>
                </a:solidFill>
                <a:latin typeface="Arial Unicode MS"/>
              </a:rPr>
              <a:t>()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untuk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dianalisis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lebih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</a:rPr>
              <a:t>lanjut</a:t>
            </a:r>
            <a:r>
              <a:rPr lang="en-US" altLang="en-US" sz="1200" dirty="0">
                <a:solidFill>
                  <a:schemeClr val="bg1"/>
                </a:solidFill>
              </a:rPr>
              <a:t>. 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70" name="Google Shape;2070;p79"/>
          <p:cNvSpPr txBox="1">
            <a:spLocks noGrp="1"/>
          </p:cNvSpPr>
          <p:nvPr>
            <p:ph type="subTitle" idx="4"/>
          </p:nvPr>
        </p:nvSpPr>
        <p:spPr>
          <a:xfrm>
            <a:off x="3640180" y="2895978"/>
            <a:ext cx="18756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dirty="0"/>
              <a:t>Microsoft Excel</a:t>
            </a:r>
            <a:endParaRPr dirty="0"/>
          </a:p>
        </p:txBody>
      </p:sp>
      <p:sp>
        <p:nvSpPr>
          <p:cNvPr id="2071" name="Google Shape;2071;p79"/>
          <p:cNvSpPr txBox="1">
            <a:spLocks noGrp="1"/>
          </p:cNvSpPr>
          <p:nvPr>
            <p:ph type="subTitle" idx="5"/>
          </p:nvPr>
        </p:nvSpPr>
        <p:spPr>
          <a:xfrm>
            <a:off x="6161252" y="3475142"/>
            <a:ext cx="2166071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nn-NO" sz="1200" dirty="0"/>
              <a:t>Digunakan untuk mengeksplorasi struktur HTML halaman web dan menemukan elemen target untuk scraping.</a:t>
            </a:r>
            <a:endParaRPr sz="1200" dirty="0"/>
          </a:p>
        </p:txBody>
      </p:sp>
      <p:sp>
        <p:nvSpPr>
          <p:cNvPr id="2072" name="Google Shape;2072;p79"/>
          <p:cNvSpPr txBox="1">
            <a:spLocks noGrp="1"/>
          </p:cNvSpPr>
          <p:nvPr>
            <p:ph type="subTitle" idx="6"/>
          </p:nvPr>
        </p:nvSpPr>
        <p:spPr>
          <a:xfrm>
            <a:off x="6116402" y="2882219"/>
            <a:ext cx="2255772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Browser  (Inspect Element)</a:t>
            </a:r>
            <a:endParaRPr dirty="0"/>
          </a:p>
        </p:txBody>
      </p:sp>
      <p:grpSp>
        <p:nvGrpSpPr>
          <p:cNvPr id="2073" name="Google Shape;2073;p79"/>
          <p:cNvGrpSpPr/>
          <p:nvPr/>
        </p:nvGrpSpPr>
        <p:grpSpPr>
          <a:xfrm>
            <a:off x="6983538" y="1879675"/>
            <a:ext cx="429525" cy="523600"/>
            <a:chOff x="5057175" y="1836375"/>
            <a:chExt cx="429525" cy="523600"/>
          </a:xfrm>
        </p:grpSpPr>
        <p:sp>
          <p:nvSpPr>
            <p:cNvPr id="2074" name="Google Shape;2074;p79"/>
            <p:cNvSpPr/>
            <p:nvPr/>
          </p:nvSpPr>
          <p:spPr>
            <a:xfrm>
              <a:off x="5057175" y="1943225"/>
              <a:ext cx="61325" cy="416750"/>
            </a:xfrm>
            <a:custGeom>
              <a:avLst/>
              <a:gdLst/>
              <a:ahLst/>
              <a:cxnLst/>
              <a:rect l="l" t="t" r="r" b="b"/>
              <a:pathLst>
                <a:path w="2453" h="16670" extrusionOk="0">
                  <a:moveTo>
                    <a:pt x="0" y="1"/>
                  </a:moveTo>
                  <a:lnTo>
                    <a:pt x="0" y="14169"/>
                  </a:lnTo>
                  <a:cubicBezTo>
                    <a:pt x="0" y="15526"/>
                    <a:pt x="1096" y="16669"/>
                    <a:pt x="2453" y="16669"/>
                  </a:cubicBezTo>
                  <a:lnTo>
                    <a:pt x="2453" y="632"/>
                  </a:lnTo>
                  <a:lnTo>
                    <a:pt x="1834" y="632"/>
                  </a:lnTo>
                  <a:cubicBezTo>
                    <a:pt x="1143" y="632"/>
                    <a:pt x="512" y="39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9"/>
            <p:cNvSpPr/>
            <p:nvPr/>
          </p:nvSpPr>
          <p:spPr>
            <a:xfrm>
              <a:off x="5225950" y="2067350"/>
              <a:ext cx="183975" cy="61350"/>
            </a:xfrm>
            <a:custGeom>
              <a:avLst/>
              <a:gdLst/>
              <a:ahLst/>
              <a:cxnLst/>
              <a:rect l="l" t="t" r="r" b="b"/>
              <a:pathLst>
                <a:path w="7359" h="2454" extrusionOk="0">
                  <a:moveTo>
                    <a:pt x="0" y="0"/>
                  </a:moveTo>
                  <a:lnTo>
                    <a:pt x="0" y="2453"/>
                  </a:lnTo>
                  <a:lnTo>
                    <a:pt x="7358" y="2453"/>
                  </a:lnTo>
                  <a:lnTo>
                    <a:pt x="7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9"/>
            <p:cNvSpPr/>
            <p:nvPr/>
          </p:nvSpPr>
          <p:spPr>
            <a:xfrm>
              <a:off x="5149150" y="1959000"/>
              <a:ext cx="337550" cy="400975"/>
            </a:xfrm>
            <a:custGeom>
              <a:avLst/>
              <a:gdLst/>
              <a:ahLst/>
              <a:cxnLst/>
              <a:rect l="l" t="t" r="r" b="b"/>
              <a:pathLst>
                <a:path w="13502" h="16039" extrusionOk="0">
                  <a:moveTo>
                    <a:pt x="11656" y="3108"/>
                  </a:moveTo>
                  <a:lnTo>
                    <a:pt x="11656" y="8025"/>
                  </a:lnTo>
                  <a:lnTo>
                    <a:pt x="1846" y="8025"/>
                  </a:lnTo>
                  <a:lnTo>
                    <a:pt x="1846" y="3108"/>
                  </a:lnTo>
                  <a:close/>
                  <a:moveTo>
                    <a:pt x="11656" y="9252"/>
                  </a:moveTo>
                  <a:lnTo>
                    <a:pt x="11656" y="10478"/>
                  </a:lnTo>
                  <a:lnTo>
                    <a:pt x="1846" y="10478"/>
                  </a:lnTo>
                  <a:lnTo>
                    <a:pt x="1846" y="9252"/>
                  </a:lnTo>
                  <a:close/>
                  <a:moveTo>
                    <a:pt x="10430" y="11704"/>
                  </a:moveTo>
                  <a:lnTo>
                    <a:pt x="10430" y="12931"/>
                  </a:lnTo>
                  <a:lnTo>
                    <a:pt x="3072" y="12931"/>
                  </a:lnTo>
                  <a:lnTo>
                    <a:pt x="3072" y="11704"/>
                  </a:lnTo>
                  <a:close/>
                  <a:moveTo>
                    <a:pt x="0" y="1"/>
                  </a:moveTo>
                  <a:lnTo>
                    <a:pt x="0" y="16038"/>
                  </a:lnTo>
                  <a:lnTo>
                    <a:pt x="13502" y="16038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9"/>
            <p:cNvSpPr/>
            <p:nvPr/>
          </p:nvSpPr>
          <p:spPr>
            <a:xfrm>
              <a:off x="5057175" y="1836375"/>
              <a:ext cx="429525" cy="92000"/>
            </a:xfrm>
            <a:custGeom>
              <a:avLst/>
              <a:gdLst/>
              <a:ahLst/>
              <a:cxnLst/>
              <a:rect l="l" t="t" r="r" b="b"/>
              <a:pathLst>
                <a:path w="17181" h="3680" extrusionOk="0">
                  <a:moveTo>
                    <a:pt x="1834" y="0"/>
                  </a:moveTo>
                  <a:cubicBezTo>
                    <a:pt x="822" y="0"/>
                    <a:pt x="0" y="822"/>
                    <a:pt x="0" y="1846"/>
                  </a:cubicBezTo>
                  <a:cubicBezTo>
                    <a:pt x="0" y="2858"/>
                    <a:pt x="822" y="3679"/>
                    <a:pt x="1834" y="3679"/>
                  </a:cubicBezTo>
                  <a:lnTo>
                    <a:pt x="17181" y="3679"/>
                  </a:lnTo>
                  <a:lnTo>
                    <a:pt x="17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8" name="Google Shape;2078;p79"/>
          <p:cNvGrpSpPr/>
          <p:nvPr/>
        </p:nvGrpSpPr>
        <p:grpSpPr>
          <a:xfrm>
            <a:off x="1730900" y="1879675"/>
            <a:ext cx="429550" cy="523600"/>
            <a:chOff x="1909450" y="1092225"/>
            <a:chExt cx="429550" cy="523600"/>
          </a:xfrm>
        </p:grpSpPr>
        <p:sp>
          <p:nvSpPr>
            <p:cNvPr id="2079" name="Google Shape;2079;p79"/>
            <p:cNvSpPr/>
            <p:nvPr/>
          </p:nvSpPr>
          <p:spPr>
            <a:xfrm>
              <a:off x="1909450" y="1153550"/>
              <a:ext cx="367925" cy="462275"/>
            </a:xfrm>
            <a:custGeom>
              <a:avLst/>
              <a:gdLst/>
              <a:ahLst/>
              <a:cxnLst/>
              <a:rect l="l" t="t" r="r" b="b"/>
              <a:pathLst>
                <a:path w="14717" h="18491" extrusionOk="0">
                  <a:moveTo>
                    <a:pt x="1" y="0"/>
                  </a:moveTo>
                  <a:lnTo>
                    <a:pt x="1" y="18491"/>
                  </a:lnTo>
                  <a:lnTo>
                    <a:pt x="14717" y="18491"/>
                  </a:lnTo>
                  <a:lnTo>
                    <a:pt x="14717" y="15955"/>
                  </a:lnTo>
                  <a:lnTo>
                    <a:pt x="2453" y="15955"/>
                  </a:ln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9"/>
            <p:cNvSpPr/>
            <p:nvPr/>
          </p:nvSpPr>
          <p:spPr>
            <a:xfrm>
              <a:off x="2078225" y="1169025"/>
              <a:ext cx="183975" cy="30675"/>
            </a:xfrm>
            <a:custGeom>
              <a:avLst/>
              <a:gdLst/>
              <a:ahLst/>
              <a:cxnLst/>
              <a:rect l="l" t="t" r="r" b="b"/>
              <a:pathLst>
                <a:path w="7359" h="1227" extrusionOk="0">
                  <a:moveTo>
                    <a:pt x="0" y="0"/>
                  </a:moveTo>
                  <a:lnTo>
                    <a:pt x="0" y="1227"/>
                  </a:lnTo>
                  <a:lnTo>
                    <a:pt x="7359" y="1227"/>
                  </a:lnTo>
                  <a:lnTo>
                    <a:pt x="7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9"/>
            <p:cNvSpPr/>
            <p:nvPr/>
          </p:nvSpPr>
          <p:spPr>
            <a:xfrm>
              <a:off x="2001425" y="1092225"/>
              <a:ext cx="337575" cy="429550"/>
            </a:xfrm>
            <a:custGeom>
              <a:avLst/>
              <a:gdLst/>
              <a:ahLst/>
              <a:cxnLst/>
              <a:rect l="l" t="t" r="r" b="b"/>
              <a:pathLst>
                <a:path w="13503" h="17182" extrusionOk="0">
                  <a:moveTo>
                    <a:pt x="11657" y="1846"/>
                  </a:moveTo>
                  <a:lnTo>
                    <a:pt x="11657" y="5525"/>
                  </a:lnTo>
                  <a:lnTo>
                    <a:pt x="1846" y="5525"/>
                  </a:lnTo>
                  <a:lnTo>
                    <a:pt x="1846" y="1846"/>
                  </a:lnTo>
                  <a:close/>
                  <a:moveTo>
                    <a:pt x="11657" y="6751"/>
                  </a:moveTo>
                  <a:lnTo>
                    <a:pt x="11657" y="7978"/>
                  </a:lnTo>
                  <a:lnTo>
                    <a:pt x="1846" y="7978"/>
                  </a:lnTo>
                  <a:lnTo>
                    <a:pt x="1846" y="6751"/>
                  </a:lnTo>
                  <a:close/>
                  <a:moveTo>
                    <a:pt x="11657" y="9204"/>
                  </a:moveTo>
                  <a:lnTo>
                    <a:pt x="11657" y="10430"/>
                  </a:lnTo>
                  <a:lnTo>
                    <a:pt x="1846" y="10430"/>
                  </a:lnTo>
                  <a:lnTo>
                    <a:pt x="1846" y="9204"/>
                  </a:lnTo>
                  <a:close/>
                  <a:moveTo>
                    <a:pt x="5525" y="11657"/>
                  </a:moveTo>
                  <a:lnTo>
                    <a:pt x="5525" y="12883"/>
                  </a:lnTo>
                  <a:lnTo>
                    <a:pt x="1846" y="12883"/>
                  </a:lnTo>
                  <a:lnTo>
                    <a:pt x="1846" y="11657"/>
                  </a:lnTo>
                  <a:close/>
                  <a:moveTo>
                    <a:pt x="5525" y="14110"/>
                  </a:moveTo>
                  <a:lnTo>
                    <a:pt x="5525" y="15336"/>
                  </a:lnTo>
                  <a:lnTo>
                    <a:pt x="1846" y="15336"/>
                  </a:lnTo>
                  <a:lnTo>
                    <a:pt x="1846" y="14110"/>
                  </a:lnTo>
                  <a:close/>
                  <a:moveTo>
                    <a:pt x="11657" y="11657"/>
                  </a:moveTo>
                  <a:lnTo>
                    <a:pt x="11657" y="15336"/>
                  </a:lnTo>
                  <a:lnTo>
                    <a:pt x="6751" y="15336"/>
                  </a:lnTo>
                  <a:lnTo>
                    <a:pt x="6751" y="11657"/>
                  </a:lnTo>
                  <a:close/>
                  <a:moveTo>
                    <a:pt x="1" y="1"/>
                  </a:moveTo>
                  <a:lnTo>
                    <a:pt x="1" y="17181"/>
                  </a:lnTo>
                  <a:lnTo>
                    <a:pt x="13502" y="17181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9"/>
            <p:cNvSpPr/>
            <p:nvPr/>
          </p:nvSpPr>
          <p:spPr>
            <a:xfrm>
              <a:off x="2200850" y="1414300"/>
              <a:ext cx="61350" cy="30675"/>
            </a:xfrm>
            <a:custGeom>
              <a:avLst/>
              <a:gdLst/>
              <a:ahLst/>
              <a:cxnLst/>
              <a:rect l="l" t="t" r="r" b="b"/>
              <a:pathLst>
                <a:path w="2454" h="1227" extrusionOk="0">
                  <a:moveTo>
                    <a:pt x="1" y="0"/>
                  </a:moveTo>
                  <a:lnTo>
                    <a:pt x="1" y="1227"/>
                  </a:lnTo>
                  <a:lnTo>
                    <a:pt x="2454" y="1227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79"/>
          <p:cNvGrpSpPr/>
          <p:nvPr/>
        </p:nvGrpSpPr>
        <p:grpSpPr>
          <a:xfrm>
            <a:off x="4310350" y="1900063"/>
            <a:ext cx="523300" cy="482825"/>
            <a:chOff x="5056575" y="1112175"/>
            <a:chExt cx="523300" cy="482825"/>
          </a:xfrm>
        </p:grpSpPr>
        <p:sp>
          <p:nvSpPr>
            <p:cNvPr id="2084" name="Google Shape;2084;p79"/>
            <p:cNvSpPr/>
            <p:nvPr/>
          </p:nvSpPr>
          <p:spPr>
            <a:xfrm>
              <a:off x="5056575" y="1112175"/>
              <a:ext cx="341425" cy="328325"/>
            </a:xfrm>
            <a:custGeom>
              <a:avLst/>
              <a:gdLst/>
              <a:ahLst/>
              <a:cxnLst/>
              <a:rect l="l" t="t" r="r" b="b"/>
              <a:pathLst>
                <a:path w="13657" h="13133" extrusionOk="0">
                  <a:moveTo>
                    <a:pt x="11073" y="2453"/>
                  </a:moveTo>
                  <a:lnTo>
                    <a:pt x="11073" y="3679"/>
                  </a:lnTo>
                  <a:lnTo>
                    <a:pt x="2489" y="3679"/>
                  </a:lnTo>
                  <a:lnTo>
                    <a:pt x="2489" y="2453"/>
                  </a:lnTo>
                  <a:close/>
                  <a:moveTo>
                    <a:pt x="9847" y="4906"/>
                  </a:moveTo>
                  <a:lnTo>
                    <a:pt x="9847" y="6132"/>
                  </a:lnTo>
                  <a:lnTo>
                    <a:pt x="3715" y="6132"/>
                  </a:lnTo>
                  <a:lnTo>
                    <a:pt x="3715" y="4906"/>
                  </a:lnTo>
                  <a:close/>
                  <a:moveTo>
                    <a:pt x="119" y="0"/>
                  </a:moveTo>
                  <a:lnTo>
                    <a:pt x="0" y="9811"/>
                  </a:lnTo>
                  <a:lnTo>
                    <a:pt x="2489" y="9811"/>
                  </a:lnTo>
                  <a:lnTo>
                    <a:pt x="2489" y="13133"/>
                  </a:lnTo>
                  <a:lnTo>
                    <a:pt x="5811" y="9811"/>
                  </a:lnTo>
                  <a:lnTo>
                    <a:pt x="13538" y="9811"/>
                  </a:lnTo>
                  <a:lnTo>
                    <a:pt x="136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9"/>
            <p:cNvSpPr/>
            <p:nvPr/>
          </p:nvSpPr>
          <p:spPr>
            <a:xfrm>
              <a:off x="5241425" y="1265475"/>
              <a:ext cx="338450" cy="329525"/>
            </a:xfrm>
            <a:custGeom>
              <a:avLst/>
              <a:gdLst/>
              <a:ahLst/>
              <a:cxnLst/>
              <a:rect l="l" t="t" r="r" b="b"/>
              <a:pathLst>
                <a:path w="13538" h="13181" extrusionOk="0">
                  <a:moveTo>
                    <a:pt x="7370" y="0"/>
                  </a:moveTo>
                  <a:lnTo>
                    <a:pt x="7370" y="4905"/>
                  </a:lnTo>
                  <a:lnTo>
                    <a:pt x="0" y="4905"/>
                  </a:lnTo>
                  <a:lnTo>
                    <a:pt x="0" y="9823"/>
                  </a:lnTo>
                  <a:lnTo>
                    <a:pt x="7727" y="9823"/>
                  </a:lnTo>
                  <a:lnTo>
                    <a:pt x="11049" y="13180"/>
                  </a:lnTo>
                  <a:lnTo>
                    <a:pt x="11049" y="9823"/>
                  </a:lnTo>
                  <a:lnTo>
                    <a:pt x="13538" y="9823"/>
                  </a:lnTo>
                  <a:lnTo>
                    <a:pt x="13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BCEBC81-21A2-9E55-DC68-7FC1AC4B5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856" y="420633"/>
            <a:ext cx="2213649" cy="6710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5" name="Google Shape;2465;p86"/>
          <p:cNvGrpSpPr/>
          <p:nvPr/>
        </p:nvGrpSpPr>
        <p:grpSpPr>
          <a:xfrm>
            <a:off x="1315032" y="1202650"/>
            <a:ext cx="6328243" cy="2815570"/>
            <a:chOff x="1315032" y="1202650"/>
            <a:chExt cx="6328243" cy="2815570"/>
          </a:xfrm>
        </p:grpSpPr>
        <p:sp>
          <p:nvSpPr>
            <p:cNvPr id="2466" name="Google Shape;2466;p86"/>
            <p:cNvSpPr/>
            <p:nvPr/>
          </p:nvSpPr>
          <p:spPr>
            <a:xfrm>
              <a:off x="4646250" y="1202650"/>
              <a:ext cx="130725" cy="82850"/>
            </a:xfrm>
            <a:custGeom>
              <a:avLst/>
              <a:gdLst/>
              <a:ahLst/>
              <a:cxnLst/>
              <a:rect l="l" t="t" r="r" b="b"/>
              <a:pathLst>
                <a:path w="5229" h="3314" extrusionOk="0">
                  <a:moveTo>
                    <a:pt x="4651" y="0"/>
                  </a:moveTo>
                  <a:lnTo>
                    <a:pt x="1" y="1793"/>
                  </a:lnTo>
                  <a:lnTo>
                    <a:pt x="578" y="3313"/>
                  </a:lnTo>
                  <a:lnTo>
                    <a:pt x="5229" y="1520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6"/>
            <p:cNvSpPr/>
            <p:nvPr/>
          </p:nvSpPr>
          <p:spPr>
            <a:xfrm>
              <a:off x="4572000" y="3720088"/>
              <a:ext cx="131500" cy="71450"/>
            </a:xfrm>
            <a:custGeom>
              <a:avLst/>
              <a:gdLst/>
              <a:ahLst/>
              <a:cxnLst/>
              <a:rect l="l" t="t" r="r" b="b"/>
              <a:pathLst>
                <a:path w="5260" h="2858" extrusionOk="0">
                  <a:moveTo>
                    <a:pt x="426" y="0"/>
                  </a:moveTo>
                  <a:lnTo>
                    <a:pt x="1" y="1551"/>
                  </a:lnTo>
                  <a:lnTo>
                    <a:pt x="4834" y="2858"/>
                  </a:lnTo>
                  <a:lnTo>
                    <a:pt x="5259" y="1277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6"/>
            <p:cNvSpPr/>
            <p:nvPr/>
          </p:nvSpPr>
          <p:spPr>
            <a:xfrm>
              <a:off x="7578650" y="1376638"/>
              <a:ext cx="64625" cy="64625"/>
            </a:xfrm>
            <a:custGeom>
              <a:avLst/>
              <a:gdLst/>
              <a:ahLst/>
              <a:cxnLst/>
              <a:rect l="l" t="t" r="r" b="b"/>
              <a:pathLst>
                <a:path w="2585" h="2585" extrusionOk="0">
                  <a:moveTo>
                    <a:pt x="1277" y="1"/>
                  </a:moveTo>
                  <a:cubicBezTo>
                    <a:pt x="578" y="1"/>
                    <a:pt x="1" y="578"/>
                    <a:pt x="1" y="1278"/>
                  </a:cubicBezTo>
                  <a:cubicBezTo>
                    <a:pt x="1" y="2007"/>
                    <a:pt x="578" y="2585"/>
                    <a:pt x="1277" y="2585"/>
                  </a:cubicBezTo>
                  <a:cubicBezTo>
                    <a:pt x="2007" y="2585"/>
                    <a:pt x="2584" y="2007"/>
                    <a:pt x="2584" y="1278"/>
                  </a:cubicBezTo>
                  <a:cubicBezTo>
                    <a:pt x="2584" y="578"/>
                    <a:pt x="2007" y="1"/>
                    <a:pt x="1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6"/>
            <p:cNvSpPr/>
            <p:nvPr/>
          </p:nvSpPr>
          <p:spPr>
            <a:xfrm rot="3363626">
              <a:off x="1384281" y="3570410"/>
              <a:ext cx="382988" cy="370838"/>
            </a:xfrm>
            <a:custGeom>
              <a:avLst/>
              <a:gdLst/>
              <a:ahLst/>
              <a:cxnLst/>
              <a:rect l="l" t="t" r="r" b="b"/>
              <a:pathLst>
                <a:path w="15320" h="14834" extrusionOk="0">
                  <a:moveTo>
                    <a:pt x="3100" y="0"/>
                  </a:moveTo>
                  <a:lnTo>
                    <a:pt x="0" y="5259"/>
                  </a:lnTo>
                  <a:lnTo>
                    <a:pt x="7082" y="12858"/>
                  </a:lnTo>
                  <a:lnTo>
                    <a:pt x="9970" y="9392"/>
                  </a:lnTo>
                  <a:lnTo>
                    <a:pt x="15319" y="14833"/>
                  </a:lnTo>
                  <a:lnTo>
                    <a:pt x="15319" y="14833"/>
                  </a:lnTo>
                  <a:lnTo>
                    <a:pt x="10395" y="3101"/>
                  </a:lnTo>
                  <a:lnTo>
                    <a:pt x="7021" y="7234"/>
                  </a:lnTo>
                  <a:lnTo>
                    <a:pt x="31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0" name="Google Shape;2470;p86"/>
          <p:cNvSpPr/>
          <p:nvPr/>
        </p:nvSpPr>
        <p:spPr>
          <a:xfrm>
            <a:off x="1878975" y="1935300"/>
            <a:ext cx="1272900" cy="127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86"/>
          <p:cNvSpPr txBox="1">
            <a:spLocks noGrp="1"/>
          </p:cNvSpPr>
          <p:nvPr>
            <p:ph type="title"/>
          </p:nvPr>
        </p:nvSpPr>
        <p:spPr>
          <a:xfrm>
            <a:off x="3483225" y="1843900"/>
            <a:ext cx="3781800" cy="6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</a:t>
            </a:r>
            <a:r>
              <a:rPr lang="en" dirty="0"/>
              <a:t>ode 1 (halaman 1)</a:t>
            </a:r>
            <a:endParaRPr dirty="0"/>
          </a:p>
        </p:txBody>
      </p:sp>
      <p:sp>
        <p:nvSpPr>
          <p:cNvPr id="2472" name="Google Shape;2472;p86"/>
          <p:cNvSpPr txBox="1">
            <a:spLocks noGrp="1"/>
          </p:cNvSpPr>
          <p:nvPr>
            <p:ph type="title" idx="2"/>
          </p:nvPr>
        </p:nvSpPr>
        <p:spPr>
          <a:xfrm>
            <a:off x="1943177" y="2166000"/>
            <a:ext cx="11445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3" name="Google Shape;2473;p86"/>
          <p:cNvSpPr txBox="1">
            <a:spLocks noGrp="1"/>
          </p:cNvSpPr>
          <p:nvPr>
            <p:ph type="subTitle" idx="1"/>
          </p:nvPr>
        </p:nvSpPr>
        <p:spPr>
          <a:xfrm>
            <a:off x="3483225" y="2659125"/>
            <a:ext cx="3611400" cy="6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in case you need it</a:t>
            </a:r>
            <a:endParaRPr/>
          </a:p>
        </p:txBody>
      </p:sp>
      <p:grpSp>
        <p:nvGrpSpPr>
          <p:cNvPr id="2474" name="Google Shape;2474;p86"/>
          <p:cNvGrpSpPr/>
          <p:nvPr/>
        </p:nvGrpSpPr>
        <p:grpSpPr>
          <a:xfrm>
            <a:off x="1237228" y="780769"/>
            <a:ext cx="929622" cy="758367"/>
            <a:chOff x="3151625" y="2472950"/>
            <a:chExt cx="1304550" cy="1064225"/>
          </a:xfrm>
        </p:grpSpPr>
        <p:sp>
          <p:nvSpPr>
            <p:cNvPr id="2475" name="Google Shape;2475;p86"/>
            <p:cNvSpPr/>
            <p:nvPr/>
          </p:nvSpPr>
          <p:spPr>
            <a:xfrm>
              <a:off x="3151625" y="2472950"/>
              <a:ext cx="1304550" cy="1064225"/>
            </a:xfrm>
            <a:custGeom>
              <a:avLst/>
              <a:gdLst/>
              <a:ahLst/>
              <a:cxnLst/>
              <a:rect l="l" t="t" r="r" b="b"/>
              <a:pathLst>
                <a:path w="52182" h="42569" extrusionOk="0">
                  <a:moveTo>
                    <a:pt x="14245" y="0"/>
                  </a:moveTo>
                  <a:cubicBezTo>
                    <a:pt x="6854" y="0"/>
                    <a:pt x="1" y="6159"/>
                    <a:pt x="1233" y="17250"/>
                  </a:cubicBezTo>
                  <a:cubicBezTo>
                    <a:pt x="1300" y="17917"/>
                    <a:pt x="1433" y="18618"/>
                    <a:pt x="1567" y="19251"/>
                  </a:cubicBezTo>
                  <a:cubicBezTo>
                    <a:pt x="1734" y="20052"/>
                    <a:pt x="1934" y="20853"/>
                    <a:pt x="2167" y="21620"/>
                  </a:cubicBezTo>
                  <a:cubicBezTo>
                    <a:pt x="2434" y="22354"/>
                    <a:pt x="2701" y="23088"/>
                    <a:pt x="3001" y="23788"/>
                  </a:cubicBezTo>
                  <a:cubicBezTo>
                    <a:pt x="3468" y="24822"/>
                    <a:pt x="4002" y="25823"/>
                    <a:pt x="4569" y="26790"/>
                  </a:cubicBezTo>
                  <a:cubicBezTo>
                    <a:pt x="6404" y="29726"/>
                    <a:pt x="8739" y="32227"/>
                    <a:pt x="11174" y="34329"/>
                  </a:cubicBezTo>
                  <a:cubicBezTo>
                    <a:pt x="17745" y="39933"/>
                    <a:pt x="25117" y="42568"/>
                    <a:pt x="25117" y="42568"/>
                  </a:cubicBezTo>
                  <a:cubicBezTo>
                    <a:pt x="25117" y="42568"/>
                    <a:pt x="33223" y="40700"/>
                    <a:pt x="40361" y="34062"/>
                  </a:cubicBezTo>
                  <a:cubicBezTo>
                    <a:pt x="42463" y="32061"/>
                    <a:pt x="44464" y="29692"/>
                    <a:pt x="46165" y="26790"/>
                  </a:cubicBezTo>
                  <a:cubicBezTo>
                    <a:pt x="46732" y="25856"/>
                    <a:pt x="47266" y="24822"/>
                    <a:pt x="47733" y="23788"/>
                  </a:cubicBezTo>
                  <a:cubicBezTo>
                    <a:pt x="48033" y="23088"/>
                    <a:pt x="48334" y="22354"/>
                    <a:pt x="48634" y="21620"/>
                  </a:cubicBezTo>
                  <a:cubicBezTo>
                    <a:pt x="48967" y="20686"/>
                    <a:pt x="49268" y="19718"/>
                    <a:pt x="49534" y="18751"/>
                  </a:cubicBezTo>
                  <a:cubicBezTo>
                    <a:pt x="49735" y="18017"/>
                    <a:pt x="49935" y="17283"/>
                    <a:pt x="50068" y="16483"/>
                  </a:cubicBezTo>
                  <a:cubicBezTo>
                    <a:pt x="52181" y="6266"/>
                    <a:pt x="45431" y="61"/>
                    <a:pt x="37649" y="61"/>
                  </a:cubicBezTo>
                  <a:cubicBezTo>
                    <a:pt x="33516" y="61"/>
                    <a:pt x="29092" y="1811"/>
                    <a:pt x="25551" y="5642"/>
                  </a:cubicBezTo>
                  <a:cubicBezTo>
                    <a:pt x="22429" y="1815"/>
                    <a:pt x="18257" y="0"/>
                    <a:pt x="14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6"/>
            <p:cNvSpPr/>
            <p:nvPr/>
          </p:nvSpPr>
          <p:spPr>
            <a:xfrm>
              <a:off x="3226650" y="3067650"/>
              <a:ext cx="1118325" cy="469525"/>
            </a:xfrm>
            <a:custGeom>
              <a:avLst/>
              <a:gdLst/>
              <a:ahLst/>
              <a:cxnLst/>
              <a:rect l="l" t="t" r="r" b="b"/>
              <a:pathLst>
                <a:path w="44733" h="18781" extrusionOk="0">
                  <a:moveTo>
                    <a:pt x="0" y="0"/>
                  </a:moveTo>
                  <a:cubicBezTo>
                    <a:pt x="1368" y="3069"/>
                    <a:pt x="3336" y="5771"/>
                    <a:pt x="5537" y="8072"/>
                  </a:cubicBezTo>
                  <a:cubicBezTo>
                    <a:pt x="6405" y="8940"/>
                    <a:pt x="7272" y="9774"/>
                    <a:pt x="8206" y="10541"/>
                  </a:cubicBezTo>
                  <a:cubicBezTo>
                    <a:pt x="9707" y="11842"/>
                    <a:pt x="11242" y="12976"/>
                    <a:pt x="12743" y="13943"/>
                  </a:cubicBezTo>
                  <a:cubicBezTo>
                    <a:pt x="17746" y="17212"/>
                    <a:pt x="22116" y="18780"/>
                    <a:pt x="22116" y="18780"/>
                  </a:cubicBezTo>
                  <a:cubicBezTo>
                    <a:pt x="22116" y="18780"/>
                    <a:pt x="27453" y="17546"/>
                    <a:pt x="33257" y="13543"/>
                  </a:cubicBezTo>
                  <a:cubicBezTo>
                    <a:pt x="34625" y="12609"/>
                    <a:pt x="35993" y="11508"/>
                    <a:pt x="37360" y="10274"/>
                  </a:cubicBezTo>
                  <a:cubicBezTo>
                    <a:pt x="38194" y="9473"/>
                    <a:pt x="38995" y="8640"/>
                    <a:pt x="39795" y="7739"/>
                  </a:cubicBezTo>
                  <a:cubicBezTo>
                    <a:pt x="41663" y="5571"/>
                    <a:pt x="43364" y="3002"/>
                    <a:pt x="44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6"/>
            <p:cNvSpPr/>
            <p:nvPr/>
          </p:nvSpPr>
          <p:spPr>
            <a:xfrm>
              <a:off x="3205800" y="3013425"/>
              <a:ext cx="1161675" cy="129300"/>
            </a:xfrm>
            <a:custGeom>
              <a:avLst/>
              <a:gdLst/>
              <a:ahLst/>
              <a:cxnLst/>
              <a:rect l="l" t="t" r="r" b="b"/>
              <a:pathLst>
                <a:path w="46467" h="5172" extrusionOk="0">
                  <a:moveTo>
                    <a:pt x="0" y="1"/>
                  </a:moveTo>
                  <a:cubicBezTo>
                    <a:pt x="267" y="735"/>
                    <a:pt x="534" y="1469"/>
                    <a:pt x="834" y="2169"/>
                  </a:cubicBezTo>
                  <a:cubicBezTo>
                    <a:pt x="1301" y="3203"/>
                    <a:pt x="1835" y="4204"/>
                    <a:pt x="2402" y="5171"/>
                  </a:cubicBezTo>
                  <a:lnTo>
                    <a:pt x="43998" y="5171"/>
                  </a:lnTo>
                  <a:cubicBezTo>
                    <a:pt x="44565" y="4237"/>
                    <a:pt x="45099" y="3203"/>
                    <a:pt x="45566" y="2169"/>
                  </a:cubicBezTo>
                  <a:cubicBezTo>
                    <a:pt x="45866" y="1469"/>
                    <a:pt x="46167" y="735"/>
                    <a:pt x="46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6"/>
            <p:cNvSpPr/>
            <p:nvPr/>
          </p:nvSpPr>
          <p:spPr>
            <a:xfrm>
              <a:off x="3665300" y="2970075"/>
              <a:ext cx="258525" cy="213500"/>
            </a:xfrm>
            <a:custGeom>
              <a:avLst/>
              <a:gdLst/>
              <a:ahLst/>
              <a:cxnLst/>
              <a:rect l="l" t="t" r="r" b="b"/>
              <a:pathLst>
                <a:path w="10341" h="8540" extrusionOk="0">
                  <a:moveTo>
                    <a:pt x="3803" y="0"/>
                  </a:moveTo>
                  <a:cubicBezTo>
                    <a:pt x="1701" y="0"/>
                    <a:pt x="0" y="1735"/>
                    <a:pt x="0" y="3836"/>
                  </a:cubicBezTo>
                  <a:lnTo>
                    <a:pt x="0" y="4704"/>
                  </a:lnTo>
                  <a:cubicBezTo>
                    <a:pt x="0" y="6805"/>
                    <a:pt x="1701" y="8540"/>
                    <a:pt x="3803" y="8540"/>
                  </a:cubicBezTo>
                  <a:lnTo>
                    <a:pt x="6538" y="8540"/>
                  </a:lnTo>
                  <a:cubicBezTo>
                    <a:pt x="8640" y="8540"/>
                    <a:pt x="10341" y="6838"/>
                    <a:pt x="10341" y="4704"/>
                  </a:cubicBezTo>
                  <a:lnTo>
                    <a:pt x="10341" y="3836"/>
                  </a:lnTo>
                  <a:cubicBezTo>
                    <a:pt x="10341" y="1735"/>
                    <a:pt x="8640" y="0"/>
                    <a:pt x="6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6"/>
            <p:cNvSpPr/>
            <p:nvPr/>
          </p:nvSpPr>
          <p:spPr>
            <a:xfrm>
              <a:off x="3665300" y="2970075"/>
              <a:ext cx="258525" cy="213500"/>
            </a:xfrm>
            <a:custGeom>
              <a:avLst/>
              <a:gdLst/>
              <a:ahLst/>
              <a:cxnLst/>
              <a:rect l="l" t="t" r="r" b="b"/>
              <a:pathLst>
                <a:path w="10341" h="8540" extrusionOk="0">
                  <a:moveTo>
                    <a:pt x="2702" y="0"/>
                  </a:moveTo>
                  <a:cubicBezTo>
                    <a:pt x="1201" y="0"/>
                    <a:pt x="0" y="1234"/>
                    <a:pt x="0" y="2736"/>
                  </a:cubicBezTo>
                  <a:lnTo>
                    <a:pt x="0" y="5804"/>
                  </a:lnTo>
                  <a:cubicBezTo>
                    <a:pt x="0" y="7305"/>
                    <a:pt x="1201" y="8540"/>
                    <a:pt x="2702" y="8540"/>
                  </a:cubicBezTo>
                  <a:lnTo>
                    <a:pt x="7639" y="8540"/>
                  </a:lnTo>
                  <a:cubicBezTo>
                    <a:pt x="9140" y="8540"/>
                    <a:pt x="10341" y="7305"/>
                    <a:pt x="10341" y="5804"/>
                  </a:cubicBezTo>
                  <a:lnTo>
                    <a:pt x="10341" y="2736"/>
                  </a:lnTo>
                  <a:cubicBezTo>
                    <a:pt x="10341" y="1234"/>
                    <a:pt x="9140" y="0"/>
                    <a:pt x="7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6"/>
            <p:cNvSpPr/>
            <p:nvPr/>
          </p:nvSpPr>
          <p:spPr>
            <a:xfrm>
              <a:off x="3716150" y="3012600"/>
              <a:ext cx="156800" cy="128450"/>
            </a:xfrm>
            <a:custGeom>
              <a:avLst/>
              <a:gdLst/>
              <a:ahLst/>
              <a:cxnLst/>
              <a:rect l="l" t="t" r="r" b="b"/>
              <a:pathLst>
                <a:path w="6272" h="5138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lnTo>
                    <a:pt x="1" y="3503"/>
                  </a:lnTo>
                  <a:cubicBezTo>
                    <a:pt x="1" y="4404"/>
                    <a:pt x="735" y="5137"/>
                    <a:pt x="1635" y="5137"/>
                  </a:cubicBezTo>
                  <a:lnTo>
                    <a:pt x="4637" y="5137"/>
                  </a:lnTo>
                  <a:cubicBezTo>
                    <a:pt x="5538" y="5137"/>
                    <a:pt x="6272" y="4404"/>
                    <a:pt x="6272" y="3503"/>
                  </a:cubicBezTo>
                  <a:lnTo>
                    <a:pt x="6272" y="1635"/>
                  </a:lnTo>
                  <a:cubicBezTo>
                    <a:pt x="6272" y="734"/>
                    <a:pt x="5538" y="0"/>
                    <a:pt x="4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6"/>
            <p:cNvSpPr/>
            <p:nvPr/>
          </p:nvSpPr>
          <p:spPr>
            <a:xfrm>
              <a:off x="3808725" y="3051800"/>
              <a:ext cx="88425" cy="45875"/>
            </a:xfrm>
            <a:custGeom>
              <a:avLst/>
              <a:gdLst/>
              <a:ahLst/>
              <a:cxnLst/>
              <a:rect l="l" t="t" r="r" b="b"/>
              <a:pathLst>
                <a:path w="3537" h="1835" extrusionOk="0">
                  <a:moveTo>
                    <a:pt x="934" y="0"/>
                  </a:moveTo>
                  <a:cubicBezTo>
                    <a:pt x="434" y="0"/>
                    <a:pt x="0" y="401"/>
                    <a:pt x="0" y="901"/>
                  </a:cubicBezTo>
                  <a:cubicBezTo>
                    <a:pt x="0" y="1435"/>
                    <a:pt x="434" y="1835"/>
                    <a:pt x="934" y="1835"/>
                  </a:cubicBezTo>
                  <a:lnTo>
                    <a:pt x="2602" y="1835"/>
                  </a:lnTo>
                  <a:cubicBezTo>
                    <a:pt x="3103" y="1835"/>
                    <a:pt x="3536" y="1435"/>
                    <a:pt x="3536" y="901"/>
                  </a:cubicBezTo>
                  <a:cubicBezTo>
                    <a:pt x="3536" y="401"/>
                    <a:pt x="3103" y="0"/>
                    <a:pt x="2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6"/>
            <p:cNvSpPr/>
            <p:nvPr/>
          </p:nvSpPr>
          <p:spPr>
            <a:xfrm>
              <a:off x="3486200" y="2647750"/>
              <a:ext cx="172450" cy="293475"/>
            </a:xfrm>
            <a:custGeom>
              <a:avLst/>
              <a:gdLst/>
              <a:ahLst/>
              <a:cxnLst/>
              <a:rect l="l" t="t" r="r" b="b"/>
              <a:pathLst>
                <a:path w="6898" h="11739" extrusionOk="0">
                  <a:moveTo>
                    <a:pt x="3853" y="0"/>
                  </a:moveTo>
                  <a:cubicBezTo>
                    <a:pt x="3768" y="0"/>
                    <a:pt x="3682" y="6"/>
                    <a:pt x="3595" y="17"/>
                  </a:cubicBezTo>
                  <a:cubicBezTo>
                    <a:pt x="1927" y="284"/>
                    <a:pt x="493" y="1885"/>
                    <a:pt x="1026" y="3687"/>
                  </a:cubicBezTo>
                  <a:cubicBezTo>
                    <a:pt x="1160" y="4187"/>
                    <a:pt x="1593" y="4721"/>
                    <a:pt x="1627" y="5254"/>
                  </a:cubicBezTo>
                  <a:cubicBezTo>
                    <a:pt x="1693" y="5788"/>
                    <a:pt x="1360" y="6222"/>
                    <a:pt x="1126" y="6655"/>
                  </a:cubicBezTo>
                  <a:cubicBezTo>
                    <a:pt x="0" y="8747"/>
                    <a:pt x="364" y="11738"/>
                    <a:pt x="3145" y="11738"/>
                  </a:cubicBezTo>
                  <a:cubicBezTo>
                    <a:pt x="3247" y="11738"/>
                    <a:pt x="3353" y="11734"/>
                    <a:pt x="3461" y="11726"/>
                  </a:cubicBezTo>
                  <a:cubicBezTo>
                    <a:pt x="4162" y="11659"/>
                    <a:pt x="5129" y="11559"/>
                    <a:pt x="5663" y="11059"/>
                  </a:cubicBezTo>
                  <a:cubicBezTo>
                    <a:pt x="6263" y="10458"/>
                    <a:pt x="6497" y="9424"/>
                    <a:pt x="6597" y="8657"/>
                  </a:cubicBezTo>
                  <a:cubicBezTo>
                    <a:pt x="6764" y="7356"/>
                    <a:pt x="6430" y="6222"/>
                    <a:pt x="6263" y="4954"/>
                  </a:cubicBezTo>
                  <a:cubicBezTo>
                    <a:pt x="6130" y="3787"/>
                    <a:pt x="6897" y="2219"/>
                    <a:pt x="6130" y="1285"/>
                  </a:cubicBezTo>
                  <a:cubicBezTo>
                    <a:pt x="5551" y="615"/>
                    <a:pt x="4750" y="0"/>
                    <a:pt x="3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6"/>
            <p:cNvSpPr/>
            <p:nvPr/>
          </p:nvSpPr>
          <p:spPr>
            <a:xfrm>
              <a:off x="3536025" y="2689025"/>
              <a:ext cx="90925" cy="199625"/>
            </a:xfrm>
            <a:custGeom>
              <a:avLst/>
              <a:gdLst/>
              <a:ahLst/>
              <a:cxnLst/>
              <a:rect l="l" t="t" r="r" b="b"/>
              <a:pathLst>
                <a:path w="3637" h="7985" extrusionOk="0">
                  <a:moveTo>
                    <a:pt x="1802" y="1"/>
                  </a:moveTo>
                  <a:cubicBezTo>
                    <a:pt x="601" y="268"/>
                    <a:pt x="167" y="1235"/>
                    <a:pt x="368" y="2369"/>
                  </a:cubicBezTo>
                  <a:cubicBezTo>
                    <a:pt x="568" y="3403"/>
                    <a:pt x="634" y="3970"/>
                    <a:pt x="301" y="5004"/>
                  </a:cubicBezTo>
                  <a:cubicBezTo>
                    <a:pt x="34" y="5938"/>
                    <a:pt x="1" y="7006"/>
                    <a:pt x="835" y="7673"/>
                  </a:cubicBezTo>
                  <a:cubicBezTo>
                    <a:pt x="1113" y="7889"/>
                    <a:pt x="1410" y="7985"/>
                    <a:pt x="1699" y="7985"/>
                  </a:cubicBezTo>
                  <a:cubicBezTo>
                    <a:pt x="2345" y="7985"/>
                    <a:pt x="2949" y="7508"/>
                    <a:pt x="3203" y="6839"/>
                  </a:cubicBezTo>
                  <a:cubicBezTo>
                    <a:pt x="3637" y="5772"/>
                    <a:pt x="3270" y="4838"/>
                    <a:pt x="3070" y="3770"/>
                  </a:cubicBezTo>
                  <a:cubicBezTo>
                    <a:pt x="2903" y="3036"/>
                    <a:pt x="2903" y="2369"/>
                    <a:pt x="2903" y="1635"/>
                  </a:cubicBezTo>
                  <a:cubicBezTo>
                    <a:pt x="2903" y="1035"/>
                    <a:pt x="2703" y="134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6"/>
            <p:cNvSpPr/>
            <p:nvPr/>
          </p:nvSpPr>
          <p:spPr>
            <a:xfrm>
              <a:off x="3917975" y="2647750"/>
              <a:ext cx="171625" cy="293475"/>
            </a:xfrm>
            <a:custGeom>
              <a:avLst/>
              <a:gdLst/>
              <a:ahLst/>
              <a:cxnLst/>
              <a:rect l="l" t="t" r="r" b="b"/>
              <a:pathLst>
                <a:path w="6865" h="11739" extrusionOk="0">
                  <a:moveTo>
                    <a:pt x="3011" y="0"/>
                  </a:moveTo>
                  <a:cubicBezTo>
                    <a:pt x="2114" y="0"/>
                    <a:pt x="1316" y="615"/>
                    <a:pt x="767" y="1285"/>
                  </a:cubicBezTo>
                  <a:cubicBezTo>
                    <a:pt x="0" y="2219"/>
                    <a:pt x="767" y="3787"/>
                    <a:pt x="601" y="4954"/>
                  </a:cubicBezTo>
                  <a:cubicBezTo>
                    <a:pt x="434" y="6222"/>
                    <a:pt x="134" y="7356"/>
                    <a:pt x="300" y="8657"/>
                  </a:cubicBezTo>
                  <a:cubicBezTo>
                    <a:pt x="367" y="9424"/>
                    <a:pt x="634" y="10458"/>
                    <a:pt x="1234" y="11059"/>
                  </a:cubicBezTo>
                  <a:cubicBezTo>
                    <a:pt x="1768" y="11559"/>
                    <a:pt x="2702" y="11659"/>
                    <a:pt x="3436" y="11726"/>
                  </a:cubicBezTo>
                  <a:cubicBezTo>
                    <a:pt x="3544" y="11734"/>
                    <a:pt x="3648" y="11738"/>
                    <a:pt x="3749" y="11738"/>
                  </a:cubicBezTo>
                  <a:cubicBezTo>
                    <a:pt x="6500" y="11738"/>
                    <a:pt x="6865" y="8747"/>
                    <a:pt x="5771" y="6655"/>
                  </a:cubicBezTo>
                  <a:cubicBezTo>
                    <a:pt x="5538" y="6222"/>
                    <a:pt x="5204" y="5788"/>
                    <a:pt x="5237" y="5254"/>
                  </a:cubicBezTo>
                  <a:cubicBezTo>
                    <a:pt x="5304" y="4721"/>
                    <a:pt x="5704" y="4187"/>
                    <a:pt x="5871" y="3687"/>
                  </a:cubicBezTo>
                  <a:cubicBezTo>
                    <a:pt x="6405" y="1885"/>
                    <a:pt x="4970" y="284"/>
                    <a:pt x="3269" y="17"/>
                  </a:cubicBezTo>
                  <a:cubicBezTo>
                    <a:pt x="3182" y="6"/>
                    <a:pt x="3096" y="0"/>
                    <a:pt x="3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6"/>
            <p:cNvSpPr/>
            <p:nvPr/>
          </p:nvSpPr>
          <p:spPr>
            <a:xfrm>
              <a:off x="3948825" y="2689025"/>
              <a:ext cx="90925" cy="199625"/>
            </a:xfrm>
            <a:custGeom>
              <a:avLst/>
              <a:gdLst/>
              <a:ahLst/>
              <a:cxnLst/>
              <a:rect l="l" t="t" r="r" b="b"/>
              <a:pathLst>
                <a:path w="3637" h="7985" extrusionOk="0">
                  <a:moveTo>
                    <a:pt x="1868" y="1"/>
                  </a:moveTo>
                  <a:cubicBezTo>
                    <a:pt x="968" y="134"/>
                    <a:pt x="768" y="1035"/>
                    <a:pt x="768" y="1635"/>
                  </a:cubicBezTo>
                  <a:cubicBezTo>
                    <a:pt x="768" y="2369"/>
                    <a:pt x="734" y="3036"/>
                    <a:pt x="601" y="3770"/>
                  </a:cubicBezTo>
                  <a:cubicBezTo>
                    <a:pt x="401" y="4838"/>
                    <a:pt x="0" y="5772"/>
                    <a:pt x="434" y="6839"/>
                  </a:cubicBezTo>
                  <a:cubicBezTo>
                    <a:pt x="711" y="7508"/>
                    <a:pt x="1322" y="7985"/>
                    <a:pt x="1959" y="7985"/>
                  </a:cubicBezTo>
                  <a:cubicBezTo>
                    <a:pt x="2244" y="7985"/>
                    <a:pt x="2535" y="7889"/>
                    <a:pt x="2802" y="7673"/>
                  </a:cubicBezTo>
                  <a:cubicBezTo>
                    <a:pt x="3636" y="7006"/>
                    <a:pt x="3636" y="5938"/>
                    <a:pt x="3336" y="5004"/>
                  </a:cubicBezTo>
                  <a:cubicBezTo>
                    <a:pt x="3036" y="3970"/>
                    <a:pt x="3103" y="3403"/>
                    <a:pt x="3269" y="2369"/>
                  </a:cubicBezTo>
                  <a:cubicBezTo>
                    <a:pt x="3470" y="1235"/>
                    <a:pt x="3036" y="268"/>
                    <a:pt x="1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6"/>
            <p:cNvSpPr/>
            <p:nvPr/>
          </p:nvSpPr>
          <p:spPr>
            <a:xfrm>
              <a:off x="3698650" y="2846000"/>
              <a:ext cx="183475" cy="58200"/>
            </a:xfrm>
            <a:custGeom>
              <a:avLst/>
              <a:gdLst/>
              <a:ahLst/>
              <a:cxnLst/>
              <a:rect l="l" t="t" r="r" b="b"/>
              <a:pathLst>
                <a:path w="7339" h="2328" extrusionOk="0">
                  <a:moveTo>
                    <a:pt x="689" y="0"/>
                  </a:moveTo>
                  <a:cubicBezTo>
                    <a:pt x="502" y="0"/>
                    <a:pt x="317" y="85"/>
                    <a:pt x="200" y="260"/>
                  </a:cubicBezTo>
                  <a:cubicBezTo>
                    <a:pt x="0" y="527"/>
                    <a:pt x="67" y="927"/>
                    <a:pt x="334" y="1127"/>
                  </a:cubicBezTo>
                  <a:cubicBezTo>
                    <a:pt x="1068" y="1694"/>
                    <a:pt x="2402" y="2328"/>
                    <a:pt x="3870" y="2328"/>
                  </a:cubicBezTo>
                  <a:cubicBezTo>
                    <a:pt x="4937" y="2328"/>
                    <a:pt x="6038" y="1994"/>
                    <a:pt x="7072" y="1094"/>
                  </a:cubicBezTo>
                  <a:cubicBezTo>
                    <a:pt x="7339" y="860"/>
                    <a:pt x="7339" y="460"/>
                    <a:pt x="7139" y="227"/>
                  </a:cubicBezTo>
                  <a:cubicBezTo>
                    <a:pt x="7010" y="80"/>
                    <a:pt x="6832" y="4"/>
                    <a:pt x="6652" y="4"/>
                  </a:cubicBezTo>
                  <a:cubicBezTo>
                    <a:pt x="6505" y="4"/>
                    <a:pt x="6358" y="55"/>
                    <a:pt x="6238" y="160"/>
                  </a:cubicBezTo>
                  <a:cubicBezTo>
                    <a:pt x="5460" y="847"/>
                    <a:pt x="4633" y="1078"/>
                    <a:pt x="3874" y="1078"/>
                  </a:cubicBezTo>
                  <a:cubicBezTo>
                    <a:pt x="2385" y="1078"/>
                    <a:pt x="1156" y="193"/>
                    <a:pt x="1068" y="126"/>
                  </a:cubicBezTo>
                  <a:cubicBezTo>
                    <a:pt x="957" y="43"/>
                    <a:pt x="823" y="0"/>
                    <a:pt x="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6"/>
            <p:cNvSpPr/>
            <p:nvPr/>
          </p:nvSpPr>
          <p:spPr>
            <a:xfrm>
              <a:off x="3530200" y="2689025"/>
              <a:ext cx="53400" cy="53400"/>
            </a:xfrm>
            <a:custGeom>
              <a:avLst/>
              <a:gdLst/>
              <a:ahLst/>
              <a:cxnLst/>
              <a:rect l="l" t="t" r="r" b="b"/>
              <a:pathLst>
                <a:path w="2136" h="2136" extrusionOk="0">
                  <a:moveTo>
                    <a:pt x="1068" y="1"/>
                  </a:moveTo>
                  <a:cubicBezTo>
                    <a:pt x="501" y="1"/>
                    <a:pt x="0" y="468"/>
                    <a:pt x="0" y="1068"/>
                  </a:cubicBezTo>
                  <a:cubicBezTo>
                    <a:pt x="0" y="1635"/>
                    <a:pt x="501" y="2136"/>
                    <a:pt x="1068" y="2136"/>
                  </a:cubicBezTo>
                  <a:cubicBezTo>
                    <a:pt x="1668" y="2136"/>
                    <a:pt x="2135" y="1635"/>
                    <a:pt x="2135" y="1068"/>
                  </a:cubicBezTo>
                  <a:cubicBezTo>
                    <a:pt x="2135" y="468"/>
                    <a:pt x="1668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6"/>
            <p:cNvSpPr/>
            <p:nvPr/>
          </p:nvSpPr>
          <p:spPr>
            <a:xfrm>
              <a:off x="3942975" y="2689025"/>
              <a:ext cx="52575" cy="53400"/>
            </a:xfrm>
            <a:custGeom>
              <a:avLst/>
              <a:gdLst/>
              <a:ahLst/>
              <a:cxnLst/>
              <a:rect l="l" t="t" r="r" b="b"/>
              <a:pathLst>
                <a:path w="2103" h="2136" extrusionOk="0">
                  <a:moveTo>
                    <a:pt x="1035" y="1"/>
                  </a:moveTo>
                  <a:cubicBezTo>
                    <a:pt x="468" y="1"/>
                    <a:pt x="1" y="468"/>
                    <a:pt x="1" y="1068"/>
                  </a:cubicBezTo>
                  <a:cubicBezTo>
                    <a:pt x="1" y="1635"/>
                    <a:pt x="468" y="2136"/>
                    <a:pt x="1035" y="2136"/>
                  </a:cubicBezTo>
                  <a:cubicBezTo>
                    <a:pt x="1635" y="2136"/>
                    <a:pt x="2102" y="1635"/>
                    <a:pt x="2102" y="1068"/>
                  </a:cubicBezTo>
                  <a:cubicBezTo>
                    <a:pt x="2102" y="468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6"/>
            <p:cNvSpPr/>
            <p:nvPr/>
          </p:nvSpPr>
          <p:spPr>
            <a:xfrm>
              <a:off x="3365075" y="3215250"/>
              <a:ext cx="297725" cy="201000"/>
            </a:xfrm>
            <a:custGeom>
              <a:avLst/>
              <a:gdLst/>
              <a:ahLst/>
              <a:cxnLst/>
              <a:rect l="l" t="t" r="r" b="b"/>
              <a:pathLst>
                <a:path w="11909" h="8040" extrusionOk="0">
                  <a:moveTo>
                    <a:pt x="6639" y="0"/>
                  </a:moveTo>
                  <a:lnTo>
                    <a:pt x="0" y="2168"/>
                  </a:lnTo>
                  <a:cubicBezTo>
                    <a:pt x="868" y="3036"/>
                    <a:pt x="1735" y="3870"/>
                    <a:pt x="2669" y="4637"/>
                  </a:cubicBezTo>
                  <a:cubicBezTo>
                    <a:pt x="4170" y="5938"/>
                    <a:pt x="5705" y="7072"/>
                    <a:pt x="7206" y="8039"/>
                  </a:cubicBezTo>
                  <a:cubicBezTo>
                    <a:pt x="11909" y="4237"/>
                    <a:pt x="6639" y="0"/>
                    <a:pt x="6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6"/>
            <p:cNvSpPr/>
            <p:nvPr/>
          </p:nvSpPr>
          <p:spPr>
            <a:xfrm>
              <a:off x="4009700" y="3222750"/>
              <a:ext cx="211850" cy="183500"/>
            </a:xfrm>
            <a:custGeom>
              <a:avLst/>
              <a:gdLst/>
              <a:ahLst/>
              <a:cxnLst/>
              <a:rect l="l" t="t" r="r" b="b"/>
              <a:pathLst>
                <a:path w="8474" h="7340" extrusionOk="0">
                  <a:moveTo>
                    <a:pt x="1735" y="0"/>
                  </a:moveTo>
                  <a:cubicBezTo>
                    <a:pt x="1" y="3136"/>
                    <a:pt x="935" y="6105"/>
                    <a:pt x="1935" y="7339"/>
                  </a:cubicBezTo>
                  <a:cubicBezTo>
                    <a:pt x="3303" y="6405"/>
                    <a:pt x="4671" y="5304"/>
                    <a:pt x="6038" y="4037"/>
                  </a:cubicBezTo>
                  <a:cubicBezTo>
                    <a:pt x="6872" y="3269"/>
                    <a:pt x="7673" y="2436"/>
                    <a:pt x="8473" y="1502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84F6C56-38C1-E44A-17B6-C52BA0F43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4" b="89691" l="2266" r="96641">
                        <a14:foregroundMark x1="6953" y1="18299" x2="6953" y2="18299"/>
                        <a14:foregroundMark x1="2266" y1="61340" x2="2266" y2="61340"/>
                        <a14:foregroundMark x1="24453" y1="62629" x2="24453" y2="62629"/>
                        <a14:foregroundMark x1="24063" y1="43557" x2="24063" y2="43557"/>
                        <a14:foregroundMark x1="28750" y1="42526" x2="28750" y2="42526"/>
                        <a14:foregroundMark x1="40547" y1="54639" x2="40547" y2="54639"/>
                        <a14:foregroundMark x1="40859" y1="42526" x2="40859" y2="42526"/>
                        <a14:foregroundMark x1="63750" y1="71392" x2="63750" y2="71392"/>
                        <a14:foregroundMark x1="2578" y1="53608" x2="2578" y2="53608"/>
                        <a14:foregroundMark x1="75469" y1="69072" x2="75469" y2="69072"/>
                        <a14:foregroundMark x1="75156" y1="39175" x2="75156" y2="39175"/>
                        <a14:foregroundMark x1="81875" y1="50258" x2="81875" y2="50258"/>
                        <a14:foregroundMark x1="96641" y1="54639" x2="96641" y2="546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7843" y="761932"/>
            <a:ext cx="2213649" cy="671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/>
                                        <p:tgtEl>
                                          <p:spTgt spid="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/>
                                        <p:tgtEl>
                                          <p:spTgt spid="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2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/>
                                        <p:tgtEl>
                                          <p:spTgt spid="2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700" fill="hold"/>
                                        <p:tgtEl>
                                          <p:spTgt spid="24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vertising Major for College XL by Slidesgo">
  <a:themeElements>
    <a:clrScheme name="Simple Light">
      <a:dk1>
        <a:srgbClr val="000000"/>
      </a:dk1>
      <a:lt1>
        <a:srgbClr val="FFFFFF"/>
      </a:lt1>
      <a:dk2>
        <a:srgbClr val="FFD000"/>
      </a:dk2>
      <a:lt2>
        <a:srgbClr val="00ADDF"/>
      </a:lt2>
      <a:accent1>
        <a:srgbClr val="FF87C5"/>
      </a:accent1>
      <a:accent2>
        <a:srgbClr val="FF533A"/>
      </a:accent2>
      <a:accent3>
        <a:srgbClr val="28CFA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1737</Words>
  <Application>Microsoft Office PowerPoint</Application>
  <PresentationFormat>On-screen Show (16:9)</PresentationFormat>
  <Paragraphs>178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Raleway</vt:lpstr>
      <vt:lpstr>Raleway Medium</vt:lpstr>
      <vt:lpstr>Staatliches</vt:lpstr>
      <vt:lpstr>Balsamiq Sans</vt:lpstr>
      <vt:lpstr>Chewy</vt:lpstr>
      <vt:lpstr>Arial Unicode MS</vt:lpstr>
      <vt:lpstr>Arial</vt:lpstr>
      <vt:lpstr>Advertising Major for College XL by Slidesgo</vt:lpstr>
      <vt:lpstr>Faculty of data  data engineer 41.0</vt:lpstr>
      <vt:lpstr>Table of contents</vt:lpstr>
      <vt:lpstr>introduction</vt:lpstr>
      <vt:lpstr>—introduction</vt:lpstr>
      <vt:lpstr>tools</vt:lpstr>
      <vt:lpstr>WHOA!</vt:lpstr>
      <vt:lpstr>PowerPoint Presentation</vt:lpstr>
      <vt:lpstr>tools</vt:lpstr>
      <vt:lpstr>Code 1 (halaman 1)</vt:lpstr>
      <vt:lpstr>Penjelasan</vt:lpstr>
      <vt:lpstr>Penjelasan</vt:lpstr>
      <vt:lpstr>Penjelasan</vt:lpstr>
      <vt:lpstr>Penjelasan</vt:lpstr>
      <vt:lpstr>Penjelasan</vt:lpstr>
      <vt:lpstr>Penjelasan</vt:lpstr>
      <vt:lpstr>WHOA!</vt:lpstr>
      <vt:lpstr>Penjelasan</vt:lpstr>
      <vt:lpstr>WHOA!</vt:lpstr>
      <vt:lpstr>Code 2 (all pages)</vt:lpstr>
      <vt:lpstr>Penjelasan</vt:lpstr>
      <vt:lpstr>Penjelasan</vt:lpstr>
      <vt:lpstr>Penjelasan</vt:lpstr>
      <vt:lpstr>WHOA!</vt:lpstr>
      <vt:lpstr>Penjelasan</vt:lpstr>
      <vt:lpstr>Penjelasan</vt:lpstr>
      <vt:lpstr>Penjelasan</vt:lpstr>
      <vt:lpstr>WHOA!</vt:lpstr>
      <vt:lpstr>Penjelasan</vt:lpstr>
      <vt:lpstr>WHOA!</vt:lpstr>
      <vt:lpstr>summary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Rama okta</cp:lastModifiedBy>
  <cp:revision>11</cp:revision>
  <dcterms:modified xsi:type="dcterms:W3CDTF">2025-07-29T06:42:08Z</dcterms:modified>
</cp:coreProperties>
</file>