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8" r:id="rId3"/>
    <p:sldId id="257" r:id="rId4"/>
    <p:sldId id="258" r:id="rId5"/>
    <p:sldId id="269" r:id="rId6"/>
    <p:sldId id="270" r:id="rId7"/>
    <p:sldId id="259" r:id="rId8"/>
    <p:sldId id="260" r:id="rId9"/>
    <p:sldId id="261" r:id="rId10"/>
    <p:sldId id="262" r:id="rId11"/>
    <p:sldId id="267" r:id="rId12"/>
    <p:sldId id="263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C2DA592-A829-4581-92D5-DA2ABC390170}" type="datetimeFigureOut">
              <a:rPr lang="en-US" smtClean="0"/>
              <a:t>08-Mar-25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457246B4-9CCE-44E7-A416-3B764C5E94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Javascript</a:t>
            </a:r>
            <a:r>
              <a:rPr lang="en-US" dirty="0" smtClean="0"/>
              <a:t>, </a:t>
            </a:r>
            <a:r>
              <a:rPr lang="en-US" dirty="0" err="1" smtClean="0"/>
              <a:t>AngularJS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Web Development Workshop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57150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Name: </a:t>
            </a:r>
            <a:r>
              <a:rPr lang="en-US" dirty="0" err="1" smtClean="0"/>
              <a:t>Amrapali</a:t>
            </a:r>
            <a:r>
              <a:rPr lang="en-US" dirty="0" smtClean="0"/>
              <a:t> Nayak</a:t>
            </a:r>
          </a:p>
          <a:p>
            <a:r>
              <a:rPr lang="en-US" dirty="0" smtClean="0"/>
              <a:t>Date: 04/Mar/2025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22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Hands-on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Adding JavaScript to the Project</a:t>
            </a:r>
            <a:endParaRPr lang="en-US" dirty="0" smtClean="0"/>
          </a:p>
          <a:p>
            <a:r>
              <a:rPr lang="en-US" dirty="0" smtClean="0"/>
              <a:t>Write a function to store form data in Local Storage</a:t>
            </a:r>
          </a:p>
          <a:p>
            <a:r>
              <a:rPr lang="en-US" b="1" dirty="0" smtClean="0"/>
              <a:t>Testing in Browser Console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Browser Developer Tools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What are Developer Tools?</a:t>
            </a:r>
            <a:r>
              <a:rPr lang="en-US" dirty="0"/>
              <a:t> (F12 or Right-click → Inspect)</a:t>
            </a:r>
          </a:p>
          <a:p>
            <a:r>
              <a:rPr lang="en-US" b="1" dirty="0"/>
              <a:t>Console Tab:</a:t>
            </a:r>
            <a:r>
              <a:rPr lang="en-US" dirty="0"/>
              <a:t> Run &amp; debug JavaScript code</a:t>
            </a:r>
          </a:p>
          <a:p>
            <a:r>
              <a:rPr lang="en-US" b="1" dirty="0"/>
              <a:t>Application Tab:</a:t>
            </a:r>
            <a:r>
              <a:rPr lang="en-US" dirty="0"/>
              <a:t> View and edit Local Storage</a:t>
            </a:r>
          </a:p>
          <a:p>
            <a:r>
              <a:rPr lang="en-US" b="1" dirty="0"/>
              <a:t>Network Tab:</a:t>
            </a:r>
            <a:r>
              <a:rPr lang="en-US" dirty="0"/>
              <a:t> Monitor API calls</a:t>
            </a:r>
          </a:p>
          <a:p>
            <a:r>
              <a:rPr lang="en-US" b="1" dirty="0"/>
              <a:t>Hands-on:</a:t>
            </a:r>
            <a:endParaRPr lang="en-US" dirty="0"/>
          </a:p>
          <a:p>
            <a:pPr lvl="1"/>
            <a:r>
              <a:rPr lang="en-US" dirty="0"/>
              <a:t>Open the Console and run console.log("Hello, World!");</a:t>
            </a:r>
          </a:p>
          <a:p>
            <a:pPr lvl="1"/>
            <a:r>
              <a:rPr lang="en-US" dirty="0"/>
              <a:t>Inspect Local Storage under the Application tab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469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</a:t>
            </a:r>
            <a:r>
              <a:rPr lang="en-US" b="1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AngularJS</a:t>
            </a:r>
            <a:r>
              <a:rPr lang="en-US" b="1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JavaScript framework for dynamic applications</a:t>
            </a:r>
          </a:p>
          <a:p>
            <a:pPr lvl="1"/>
            <a:r>
              <a:rPr lang="en-US" dirty="0" smtClean="0"/>
              <a:t>Uses </a:t>
            </a:r>
            <a:r>
              <a:rPr lang="en-US" b="1" dirty="0" smtClean="0"/>
              <a:t>Directives</a:t>
            </a:r>
            <a:r>
              <a:rPr lang="en-US" dirty="0" smtClean="0"/>
              <a:t> (e.g., </a:t>
            </a:r>
            <a:r>
              <a:rPr lang="en-US" dirty="0" err="1" smtClean="0"/>
              <a:t>ng</a:t>
            </a:r>
            <a:r>
              <a:rPr lang="en-US" dirty="0" smtClean="0"/>
              <a:t>-model, </a:t>
            </a:r>
            <a:r>
              <a:rPr lang="en-US" dirty="0" err="1" smtClean="0"/>
              <a:t>ng</a:t>
            </a:r>
            <a:r>
              <a:rPr lang="en-US" dirty="0" smtClean="0"/>
              <a:t>-repeat)</a:t>
            </a:r>
          </a:p>
          <a:p>
            <a:r>
              <a:rPr lang="en-US" b="1" dirty="0" smtClean="0"/>
              <a:t>Why </a:t>
            </a:r>
            <a:r>
              <a:rPr lang="en-US" b="1" dirty="0" err="1" smtClean="0"/>
              <a:t>AngularJS</a:t>
            </a:r>
            <a:r>
              <a:rPr lang="en-US" b="1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Two-way data binding</a:t>
            </a:r>
          </a:p>
          <a:p>
            <a:pPr lvl="1"/>
            <a:r>
              <a:rPr lang="en-US" dirty="0" smtClean="0"/>
              <a:t>Easier to manage dynamic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7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Hands-on </a:t>
            </a:r>
            <a:r>
              <a:rPr lang="en-US" b="1" dirty="0" err="1" smtClean="0"/>
              <a:t>AngularJS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Adding </a:t>
            </a:r>
            <a:r>
              <a:rPr lang="en-US" b="1" dirty="0" err="1" smtClean="0"/>
              <a:t>AngularJS</a:t>
            </a:r>
            <a:r>
              <a:rPr lang="en-US" b="1" dirty="0" smtClean="0"/>
              <a:t> to the Project</a:t>
            </a:r>
            <a:endParaRPr lang="en-US" dirty="0" smtClean="0"/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 smtClean="0"/>
              <a:t>="https://ajax.googleapis.com/</a:t>
            </a:r>
            <a:r>
              <a:rPr lang="en-US" dirty="0" err="1" smtClean="0"/>
              <a:t>ajax</a:t>
            </a:r>
            <a:r>
              <a:rPr lang="en-US" dirty="0" smtClean="0"/>
              <a:t>/libs/</a:t>
            </a:r>
            <a:r>
              <a:rPr lang="en-US" dirty="0" err="1" smtClean="0"/>
              <a:t>angularjs</a:t>
            </a:r>
            <a:r>
              <a:rPr lang="en-US" dirty="0" smtClean="0"/>
              <a:t>/1.8.2/angular.min.js"&gt;&lt;/script&gt;</a:t>
            </a:r>
          </a:p>
          <a:p>
            <a:r>
              <a:rPr lang="en-US" b="1" dirty="0" smtClean="0"/>
              <a:t>Binding Input Fields with </a:t>
            </a:r>
            <a:r>
              <a:rPr lang="en-US" b="1" dirty="0" err="1" smtClean="0"/>
              <a:t>ng</a:t>
            </a:r>
            <a:r>
              <a:rPr lang="en-US" b="1" dirty="0" smtClean="0"/>
              <a:t>-model</a:t>
            </a:r>
            <a:endParaRPr lang="en-US" dirty="0" smtClean="0"/>
          </a:p>
          <a:p>
            <a:r>
              <a:rPr lang="en-US" dirty="0" smtClean="0"/>
              <a:t>&lt;input type="text" </a:t>
            </a:r>
            <a:r>
              <a:rPr lang="en-US" dirty="0" err="1" smtClean="0"/>
              <a:t>ng</a:t>
            </a:r>
            <a:r>
              <a:rPr lang="en-US" dirty="0" smtClean="0"/>
              <a:t>-model="</a:t>
            </a:r>
            <a:r>
              <a:rPr lang="en-US" dirty="0" err="1" smtClean="0"/>
              <a:t>userName</a:t>
            </a:r>
            <a:r>
              <a:rPr lang="en-US" dirty="0" smtClean="0"/>
              <a:t>" /&gt; &lt;p&gt;Hello, {{</a:t>
            </a:r>
            <a:r>
              <a:rPr lang="en-US" dirty="0" err="1" smtClean="0"/>
              <a:t>userName</a:t>
            </a:r>
            <a:r>
              <a:rPr lang="en-US" dirty="0" smtClean="0"/>
              <a:t>}}&lt;/p&gt;</a:t>
            </a:r>
          </a:p>
          <a:p>
            <a:r>
              <a:rPr lang="en-US" b="1" dirty="0" smtClean="0"/>
              <a:t>Fetching Data from Local Storage &amp; Displaying in a Grid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04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GitHub</a:t>
            </a:r>
            <a:r>
              <a:rPr lang="en-US" b="1" dirty="0" smtClean="0"/>
              <a:t> Commits &amp; Collaboration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What is a Commit?</a:t>
            </a:r>
            <a:endParaRPr lang="en-US" dirty="0" smtClean="0"/>
          </a:p>
          <a:p>
            <a:pPr lvl="1"/>
            <a:r>
              <a:rPr lang="en-US" dirty="0" smtClean="0"/>
              <a:t>Saves changes with a message</a:t>
            </a:r>
          </a:p>
          <a:p>
            <a:r>
              <a:rPr lang="en-US" b="1" dirty="0" smtClean="0"/>
              <a:t>Steps to Commit on </a:t>
            </a:r>
            <a:r>
              <a:rPr lang="en-US" b="1" dirty="0" err="1" smtClean="0"/>
              <a:t>GitHub</a:t>
            </a:r>
            <a:r>
              <a:rPr lang="en-US" b="1" dirty="0" smtClean="0"/>
              <a:t> Web UI:</a:t>
            </a:r>
            <a:endParaRPr lang="en-US" dirty="0" smtClean="0"/>
          </a:p>
          <a:p>
            <a:pPr lvl="1"/>
            <a:r>
              <a:rPr lang="en-US" dirty="0" smtClean="0"/>
              <a:t>Open repository</a:t>
            </a:r>
          </a:p>
          <a:p>
            <a:pPr lvl="1"/>
            <a:r>
              <a:rPr lang="en-US" dirty="0" smtClean="0"/>
              <a:t>Edit file &amp; make changes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Commit changes</a:t>
            </a:r>
            <a:endParaRPr lang="en-US" dirty="0" smtClean="0"/>
          </a:p>
          <a:p>
            <a:pPr lvl="1"/>
            <a:r>
              <a:rPr lang="en-US" dirty="0" smtClean="0"/>
              <a:t>Add commit message</a:t>
            </a:r>
          </a:p>
          <a:p>
            <a:r>
              <a:rPr lang="en-US" b="1" dirty="0" smtClean="0"/>
              <a:t>Hands-on:</a:t>
            </a:r>
            <a:r>
              <a:rPr lang="en-US" dirty="0" smtClean="0"/>
              <a:t> Students commit their names to a separate 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201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Assignment &amp; Q&amp;A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Assignment:</a:t>
            </a:r>
            <a:endParaRPr lang="en-US" dirty="0" smtClean="0"/>
          </a:p>
          <a:p>
            <a:pPr lvl="1"/>
            <a:r>
              <a:rPr lang="en-US" dirty="0" smtClean="0"/>
              <a:t>Modify the form to store &amp; display multiple user entries using </a:t>
            </a:r>
            <a:r>
              <a:rPr lang="en-US" dirty="0" err="1" smtClean="0"/>
              <a:t>AngularJS</a:t>
            </a:r>
            <a:endParaRPr lang="en-US" dirty="0" smtClean="0"/>
          </a:p>
          <a:p>
            <a:pPr lvl="1"/>
            <a:r>
              <a:rPr lang="en-US" dirty="0" smtClean="0"/>
              <a:t>Upload the project to their own </a:t>
            </a:r>
            <a:r>
              <a:rPr lang="en-US" dirty="0" err="1" smtClean="0"/>
              <a:t>GitHub</a:t>
            </a:r>
            <a:r>
              <a:rPr lang="en-US" dirty="0" smtClean="0"/>
              <a:t> repositories</a:t>
            </a:r>
          </a:p>
          <a:p>
            <a:r>
              <a:rPr lang="en-US" b="1" dirty="0" smtClean="0"/>
              <a:t>Q&amp;A Session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75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Application Components</a:t>
            </a:r>
            <a:endParaRPr lang="en-US" dirty="0"/>
          </a:p>
        </p:txBody>
      </p:sp>
      <p:pic>
        <p:nvPicPr>
          <p:cNvPr id="1028" name="Picture 4" descr="C:\Users\User\AppData\Local\Temp\{97A40957-0073-4C5D-BD49-49F7B94C6C2E}.t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77724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0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GitHub</a:t>
            </a:r>
            <a:r>
              <a:rPr lang="en-US" dirty="0" smtClean="0"/>
              <a:t> &amp; Project Setup</a:t>
            </a:r>
          </a:p>
          <a:p>
            <a:r>
              <a:rPr lang="en-US" dirty="0" smtClean="0"/>
              <a:t>JavaScript Basics &amp; Local Storage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AngularJS</a:t>
            </a:r>
            <a:r>
              <a:rPr lang="en-US" dirty="0" smtClean="0"/>
              <a:t> &amp; Data Binding</a:t>
            </a:r>
          </a:p>
          <a:p>
            <a:r>
              <a:rPr lang="en-US" dirty="0" err="1" smtClean="0"/>
              <a:t>GitHub</a:t>
            </a:r>
            <a:r>
              <a:rPr lang="en-US" dirty="0" smtClean="0"/>
              <a:t> Commits &amp; Collaboration</a:t>
            </a:r>
          </a:p>
          <a:p>
            <a:r>
              <a:rPr lang="en-US" dirty="0" smtClean="0"/>
              <a:t>Assignment &amp; Q&amp;A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 to </a:t>
            </a:r>
            <a:r>
              <a:rPr lang="en-US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GitHub</a:t>
            </a:r>
            <a:r>
              <a:rPr lang="en-US" b="1" dirty="0"/>
              <a:t>?</a:t>
            </a:r>
            <a:endParaRPr lang="en-US" dirty="0"/>
          </a:p>
          <a:p>
            <a:pPr lvl="1"/>
            <a:r>
              <a:rPr lang="en-US" dirty="0"/>
              <a:t>A cloud-based platform for version control and code collaboration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Git</a:t>
            </a:r>
            <a:r>
              <a:rPr lang="en-US" dirty="0"/>
              <a:t>, a distributed version control system</a:t>
            </a:r>
          </a:p>
          <a:p>
            <a:pPr lvl="1"/>
            <a:r>
              <a:rPr lang="en-US" dirty="0"/>
              <a:t>Allows developers to track changes, collaborate, and manage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5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GitHub</a:t>
            </a:r>
            <a:r>
              <a:rPr lang="en-US" dirty="0" smtClean="0"/>
              <a:t>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b="1" dirty="0"/>
              <a:t>Version Control:</a:t>
            </a:r>
            <a:r>
              <a:rPr lang="en-US" dirty="0"/>
              <a:t> Keeps track of code changes and history</a:t>
            </a:r>
          </a:p>
          <a:p>
            <a:pPr lvl="1"/>
            <a:r>
              <a:rPr lang="en-US" b="1" dirty="0"/>
              <a:t>Collaboration:</a:t>
            </a:r>
            <a:r>
              <a:rPr lang="en-US" dirty="0"/>
              <a:t> Multiple people can work on the same project simultaneously</a:t>
            </a:r>
          </a:p>
          <a:p>
            <a:pPr lvl="1"/>
            <a:r>
              <a:rPr lang="en-US" b="1" dirty="0"/>
              <a:t>Backup &amp; Security:</a:t>
            </a:r>
            <a:r>
              <a:rPr lang="en-US" dirty="0"/>
              <a:t> Your code is stored safely in the cloud</a:t>
            </a:r>
          </a:p>
          <a:p>
            <a:pPr lvl="1"/>
            <a:r>
              <a:rPr lang="en-US" b="1" dirty="0"/>
              <a:t>Open Source &amp; Community:</a:t>
            </a:r>
            <a:r>
              <a:rPr lang="en-US" dirty="0"/>
              <a:t> Share projects, contribute to others’ code</a:t>
            </a:r>
          </a:p>
          <a:p>
            <a:pPr lvl="1"/>
            <a:r>
              <a:rPr lang="en-US" b="1" dirty="0"/>
              <a:t>Integration:</a:t>
            </a:r>
            <a:r>
              <a:rPr lang="en-US" dirty="0"/>
              <a:t> Works with various development tools and CI/CD 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2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err="1"/>
              <a:t>GitHub</a:t>
            </a:r>
            <a:r>
              <a:rPr lang="en-US" b="1" dirty="0"/>
              <a:t> Account Setup</a:t>
            </a:r>
            <a:endParaRPr lang="en-US" dirty="0"/>
          </a:p>
          <a:p>
            <a:pPr lvl="1"/>
            <a:r>
              <a:rPr lang="en-US" dirty="0"/>
              <a:t>Students create </a:t>
            </a:r>
            <a:r>
              <a:rPr lang="en-US" dirty="0" err="1"/>
              <a:t>GitHub</a:t>
            </a:r>
            <a:r>
              <a:rPr lang="en-US" dirty="0"/>
              <a:t> accounts (if not already created)</a:t>
            </a:r>
          </a:p>
          <a:p>
            <a:pPr lvl="1"/>
            <a:r>
              <a:rPr lang="en-US" dirty="0"/>
              <a:t>Navigate to </a:t>
            </a:r>
            <a:r>
              <a:rPr lang="en-US" dirty="0">
                <a:hlinkClick r:id="rId2"/>
              </a:rPr>
              <a:t>GitHub.com</a:t>
            </a:r>
            <a:r>
              <a:rPr lang="en-US" dirty="0"/>
              <a:t> and sign up</a:t>
            </a:r>
          </a:p>
          <a:p>
            <a:pPr lvl="1"/>
            <a:r>
              <a:rPr lang="en-US" dirty="0"/>
              <a:t>Send access request to the workshop repository</a:t>
            </a:r>
          </a:p>
          <a:p>
            <a:pPr lvl="1"/>
            <a:r>
              <a:rPr lang="en-US" dirty="0"/>
              <a:t>Familiarization with </a:t>
            </a:r>
            <a:r>
              <a:rPr lang="en-US" dirty="0" err="1"/>
              <a:t>GitHub</a:t>
            </a:r>
            <a:r>
              <a:rPr lang="en-US" dirty="0"/>
              <a:t> Dashboard &amp; Navigation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4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Cloning the Project from </a:t>
            </a:r>
            <a:r>
              <a:rPr lang="en-US" b="1" dirty="0" err="1" smtClean="0"/>
              <a:t>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Steps to clone a repository using </a:t>
            </a:r>
            <a:r>
              <a:rPr lang="en-US" dirty="0" err="1" smtClean="0"/>
              <a:t>GitHub</a:t>
            </a:r>
            <a:r>
              <a:rPr lang="en-US" dirty="0" smtClean="0"/>
              <a:t> Web UI</a:t>
            </a:r>
          </a:p>
          <a:p>
            <a:pPr lvl="1"/>
            <a:r>
              <a:rPr lang="en-US" dirty="0" smtClean="0"/>
              <a:t>Open repository</a:t>
            </a:r>
          </a:p>
          <a:p>
            <a:pPr lvl="1"/>
            <a:r>
              <a:rPr lang="en-US" dirty="0" smtClean="0"/>
              <a:t>Click </a:t>
            </a:r>
            <a:r>
              <a:rPr lang="en-US" b="1" dirty="0" smtClean="0"/>
              <a:t>Download ZIP</a:t>
            </a:r>
            <a:endParaRPr lang="en-US" dirty="0" smtClean="0"/>
          </a:p>
          <a:p>
            <a:pPr lvl="1"/>
            <a:r>
              <a:rPr lang="en-US" dirty="0" smtClean="0"/>
              <a:t>Extract &amp; Open in Editor</a:t>
            </a:r>
          </a:p>
          <a:p>
            <a:r>
              <a:rPr lang="en-US" dirty="0" smtClean="0"/>
              <a:t>Hands-on: Students download &amp; set up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HTML &amp; CSS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Review of the Sample Webpage</a:t>
            </a:r>
            <a:endParaRPr lang="en-US" dirty="0" smtClean="0"/>
          </a:p>
          <a:p>
            <a:pPr lvl="1"/>
            <a:r>
              <a:rPr lang="en-US" dirty="0" smtClean="0"/>
              <a:t>HTML Structure</a:t>
            </a:r>
          </a:p>
          <a:p>
            <a:pPr lvl="1"/>
            <a:r>
              <a:rPr lang="en-US" dirty="0" smtClean="0"/>
              <a:t>CSS Styling</a:t>
            </a:r>
          </a:p>
          <a:p>
            <a:r>
              <a:rPr lang="en-US" b="1" dirty="0" smtClean="0"/>
              <a:t>Missing Functionality</a:t>
            </a:r>
            <a:endParaRPr lang="en-US" dirty="0" smtClean="0"/>
          </a:p>
          <a:p>
            <a:pPr lvl="1"/>
            <a:r>
              <a:rPr lang="en-US" dirty="0" smtClean="0"/>
              <a:t>Form does not store data</a:t>
            </a:r>
          </a:p>
          <a:p>
            <a:pPr lvl="1"/>
            <a:r>
              <a:rPr lang="en-US" dirty="0" smtClean="0"/>
              <a:t>No interactivity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70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Introduction to 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What is JavaScript?</a:t>
            </a:r>
            <a:endParaRPr lang="en-US" dirty="0" smtClean="0"/>
          </a:p>
          <a:p>
            <a:pPr lvl="1"/>
            <a:r>
              <a:rPr lang="en-US" dirty="0" smtClean="0"/>
              <a:t>Client-side scripting language</a:t>
            </a:r>
          </a:p>
          <a:p>
            <a:pPr lvl="1"/>
            <a:r>
              <a:rPr lang="en-US" dirty="0" smtClean="0"/>
              <a:t>Adds interactivity to web pages</a:t>
            </a:r>
          </a:p>
          <a:p>
            <a:r>
              <a:rPr lang="en-US" b="1" dirty="0" smtClean="0"/>
              <a:t>Key Concepts:</a:t>
            </a:r>
            <a:endParaRPr lang="en-US" dirty="0" smtClean="0"/>
          </a:p>
          <a:p>
            <a:pPr lvl="1"/>
            <a:r>
              <a:rPr lang="en-US" dirty="0" smtClean="0"/>
              <a:t>Variables (let, </a:t>
            </a:r>
            <a:r>
              <a:rPr lang="en-US" dirty="0" err="1" smtClean="0"/>
              <a:t>const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Events (</a:t>
            </a:r>
            <a:r>
              <a:rPr lang="en-US" dirty="0" err="1" smtClean="0"/>
              <a:t>onclick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Local Storage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1566</TotalTime>
  <Words>495</Words>
  <Application>Microsoft Office PowerPoint</Application>
  <PresentationFormat>On-screen Show (4:3)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Equity</vt:lpstr>
      <vt:lpstr>Web Development Workshop</vt:lpstr>
      <vt:lpstr>Web Application Components</vt:lpstr>
      <vt:lpstr>Session Agenda</vt:lpstr>
      <vt:lpstr>Introduction to GitHub</vt:lpstr>
      <vt:lpstr>Why GitHub? </vt:lpstr>
      <vt:lpstr>PowerPoint Presentation</vt:lpstr>
      <vt:lpstr>Cloning the Project from GitHub</vt:lpstr>
      <vt:lpstr>HTML &amp; CSS Overview</vt:lpstr>
      <vt:lpstr>Introduction to JavaScript</vt:lpstr>
      <vt:lpstr>Hands-on JavaScript</vt:lpstr>
      <vt:lpstr>Using Browser Developer Tools </vt:lpstr>
      <vt:lpstr>Introduction to AngularJS</vt:lpstr>
      <vt:lpstr>Hands-on AngularJS</vt:lpstr>
      <vt:lpstr>GitHub Commits &amp; Collaboration</vt:lpstr>
      <vt:lpstr>Assignment &amp; Q&amp;A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2025-03-04T12:28:41Z</dcterms:created>
  <dcterms:modified xsi:type="dcterms:W3CDTF">2025-03-09T10:05:30Z</dcterms:modified>
</cp:coreProperties>
</file>