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0085" y="798195"/>
            <a:ext cx="9144000" cy="993140"/>
          </a:xfrm>
        </p:spPr>
        <p:txBody>
          <a:bodyPr/>
          <a:p>
            <a:r>
              <a:rPr lang="en-US" sz="6000" b="1" u="sng">
                <a:latin typeface="Bodoni MT" panose="02070603080606020203" charset="0"/>
                <a:cs typeface="Bodoni MT" panose="02070603080606020203" charset="0"/>
              </a:rPr>
              <a:t>Adaptive Traffic Signalling </a:t>
            </a:r>
            <a:endParaRPr lang="en-US" sz="6000" b="1" u="sng">
              <a:latin typeface="Bodoni MT" panose="02070603080606020203" charset="0"/>
              <a:cs typeface="Bodoni MT" panose="02070603080606020203" charset="0"/>
            </a:endParaRPr>
          </a:p>
        </p:txBody>
      </p:sp>
      <p:sp>
        <p:nvSpPr>
          <p:cNvPr id="4" name="Text Box 3"/>
          <p:cNvSpPr txBox="1"/>
          <p:nvPr/>
        </p:nvSpPr>
        <p:spPr>
          <a:xfrm>
            <a:off x="6504305" y="3577590"/>
            <a:ext cx="5195570" cy="3107690"/>
          </a:xfrm>
          <a:prstGeom prst="rect">
            <a:avLst/>
          </a:prstGeom>
          <a:noFill/>
        </p:spPr>
        <p:txBody>
          <a:bodyPr wrap="square" rtlCol="0">
            <a:spAutoFit/>
          </a:bodyPr>
          <a:p>
            <a:r>
              <a:rPr lang="en-US" sz="2800" b="1">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rPr>
              <a:t>Team : Preishkita</a:t>
            </a:r>
            <a:endParaRPr lang="en-US" sz="2800" b="1">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endParaRPr>
          </a:p>
          <a:p>
            <a:r>
              <a:rPr lang="en-US" sz="2800" b="1">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rPr>
              <a:t>Members: </a:t>
            </a:r>
            <a:endParaRPr lang="en-US" sz="2800" b="1">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endParaRPr>
          </a:p>
          <a:p>
            <a:r>
              <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rPr>
              <a:t>Preeti Mitra(</a:t>
            </a:r>
            <a:r>
              <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sym typeface="+mn-ea"/>
              </a:rPr>
              <a:t>Full Stack Developer)</a:t>
            </a:r>
            <a:endPar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endParaRPr>
          </a:p>
          <a:p>
            <a:r>
              <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rPr>
              <a:t>Isha Gupta (Full Stack Developer)</a:t>
            </a:r>
            <a:endPar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endParaRPr>
          </a:p>
          <a:p>
            <a:r>
              <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rPr>
              <a:t>Nikita Nayak(AI and ML)</a:t>
            </a:r>
            <a:endPar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endParaRPr>
          </a:p>
          <a:p>
            <a:endParaRPr lang="en-US" sz="2800">
              <a:solidFill>
                <a:schemeClr val="bg1"/>
              </a:solidFill>
              <a:effectLst>
                <a:outerShdw blurRad="38100" dist="38100" dir="2700000" algn="tl">
                  <a:srgbClr val="000000">
                    <a:alpha val="43137"/>
                  </a:srgbClr>
                </a:outerShdw>
              </a:effectLst>
              <a:latin typeface="Bell MT" panose="02020503060305020303" charset="0"/>
              <a:cs typeface="Bell MT" panose="0202050306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u="sng">
                <a:latin typeface="Bodoni MT" panose="02070603080606020203" charset="0"/>
                <a:cs typeface="Bodoni MT" panose="02070603080606020203" charset="0"/>
              </a:rPr>
              <a:t>AI and ML</a:t>
            </a:r>
            <a:endParaRPr lang="en-US" sz="4000" b="1" u="sng">
              <a:latin typeface="Bodoni MT" panose="02070603080606020203" charset="0"/>
              <a:cs typeface="Bodoni MT" panose="02070603080606020203" charset="0"/>
            </a:endParaRPr>
          </a:p>
        </p:txBody>
      </p:sp>
      <p:sp>
        <p:nvSpPr>
          <p:cNvPr id="3" name="Content Placeholder 2"/>
          <p:cNvSpPr>
            <a:spLocks noGrp="1"/>
          </p:cNvSpPr>
          <p:nvPr>
            <p:ph idx="1"/>
          </p:nvPr>
        </p:nvSpPr>
        <p:spPr>
          <a:xfrm>
            <a:off x="609600" y="1261110"/>
            <a:ext cx="10972800" cy="4953000"/>
          </a:xfrm>
        </p:spPr>
        <p:txBody>
          <a:bodyPr/>
          <a:p>
            <a:pPr marL="0" indent="0">
              <a:buNone/>
            </a:pPr>
            <a:r>
              <a:rPr lang="en-US" altLang="en-US" sz="2800">
                <a:latin typeface="Times New Roman" panose="02020603050405020304" charset="0"/>
                <a:cs typeface="Times New Roman" panose="02020603050405020304" charset="0"/>
              </a:rPr>
              <a:t>The work of the AI is to detect the video streaming provided by the sensor on roads about the vehicles which will tell us the change in signal according to suggest timer and the speed of each step of the persons crossing the road, speed of vehicles. Our main motive is to prevent wastage of time while crossing further ensuring lesser fuel consumption and prioritising emergency vehicles by using the data of accidents in all states of india over the past 4 years (2018-2022) which will determine traffic density. Finally, we have used dummy data to predict the average fuel consumption and prioritisation for emergency vehicles.</a:t>
            </a:r>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u="sng">
                <a:latin typeface="Bodoni MT" panose="02070603080606020203" charset="0"/>
                <a:cs typeface="Bodoni MT" panose="02070603080606020203" charset="0"/>
              </a:rPr>
              <a:t>FRONTEND AND BACKEND</a:t>
            </a:r>
            <a:endParaRPr lang="en-US" sz="4000" b="1" u="sng">
              <a:latin typeface="Bodoni MT" panose="02070603080606020203" charset="0"/>
              <a:cs typeface="Bodoni MT" panose="02070603080606020203" charset="0"/>
            </a:endParaRPr>
          </a:p>
        </p:txBody>
      </p:sp>
      <p:sp>
        <p:nvSpPr>
          <p:cNvPr id="3" name="Content Placeholder 2"/>
          <p:cNvSpPr>
            <a:spLocks noGrp="1"/>
          </p:cNvSpPr>
          <p:nvPr>
            <p:ph idx="1"/>
          </p:nvPr>
        </p:nvSpPr>
        <p:spPr>
          <a:xfrm>
            <a:off x="278765" y="1042670"/>
            <a:ext cx="11611610" cy="5758815"/>
          </a:xfrm>
        </p:spPr>
        <p:txBody>
          <a:bodyPr/>
          <a:p>
            <a:pPr marL="0" indent="0">
              <a:buNone/>
            </a:pPr>
            <a:r>
              <a:rPr lang="en-US" altLang="en-US" sz="2400">
                <a:latin typeface="Palatino Linotype" panose="02040502050505030304" charset="0"/>
                <a:cs typeface="Palatino Linotype" panose="02040502050505030304" charset="0"/>
              </a:rPr>
              <a:t>The front-end implements a traffic light system with four sets of lightsThe layout is positioned over a background image of a traffic scene.</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Key features include:</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1. Visual representation of traffic lights using CSS for styling and positioning.</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2. A start button in the lower-right corner to initiate the traffic light sequence.</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3. JavaScript-controlled light transitions and countdown timers.</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5. Active lights glow and display a countdown, while inactive lights dim.</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6. The system cycles through all four sets of lights in sequence.</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7. Clicking the start button resets and restarts the entire sequence.</a:t>
            </a:r>
            <a:endParaRPr lang="en-US" altLang="en-US" sz="2400">
              <a:latin typeface="Palatino Linotype" panose="02040502050505030304" charset="0"/>
              <a:cs typeface="Palatino Linotype" panose="02040502050505030304" charset="0"/>
            </a:endParaRPr>
          </a:p>
          <a:p>
            <a:pPr marL="0" indent="0">
              <a:buNone/>
            </a:pPr>
            <a:r>
              <a:rPr lang="en-US" altLang="en-US" sz="2400">
                <a:latin typeface="Palatino Linotype" panose="02040502050505030304" charset="0"/>
                <a:cs typeface="Palatino Linotype" panose="02040502050505030304" charset="0"/>
              </a:rPr>
              <a:t>The code uses DOM manipulation to update light states and countdown displays, creating an interactive and visually appealing simulation of a traffic light system at an intersection.</a:t>
            </a:r>
            <a:endParaRPr lang="en-US" altLang="en-US" sz="2400">
              <a:latin typeface="Palatino Linotype" panose="02040502050505030304" charset="0"/>
              <a:cs typeface="Palatino Linotype" panose="0204050205050503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