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2847-C981-4AF9-A1AD-A46FED2708F7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C8F3-0445-4B92-B65E-93D17307E2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2847-C981-4AF9-A1AD-A46FED2708F7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C8F3-0445-4B92-B65E-93D17307E2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2847-C981-4AF9-A1AD-A46FED2708F7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C8F3-0445-4B92-B65E-93D17307E2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2847-C981-4AF9-A1AD-A46FED2708F7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C8F3-0445-4B92-B65E-93D17307E2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2847-C981-4AF9-A1AD-A46FED2708F7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C8F3-0445-4B92-B65E-93D17307E2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2847-C981-4AF9-A1AD-A46FED2708F7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C8F3-0445-4B92-B65E-93D17307E2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2847-C981-4AF9-A1AD-A46FED2708F7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C8F3-0445-4B92-B65E-93D17307E2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2847-C981-4AF9-A1AD-A46FED2708F7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C8F3-0445-4B92-B65E-93D17307E2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2847-C981-4AF9-A1AD-A46FED2708F7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C8F3-0445-4B92-B65E-93D17307E2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2847-C981-4AF9-A1AD-A46FED2708F7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C8F3-0445-4B92-B65E-93D17307E2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2847-C981-4AF9-A1AD-A46FED2708F7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C8F3-0445-4B92-B65E-93D17307E2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D2847-C981-4AF9-A1AD-A46FED2708F7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6C8F3-0445-4B92-B65E-93D17307E24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IN" sz="2000" dirty="0" smtClean="0">
                <a:solidFill>
                  <a:schemeClr val="tx1"/>
                </a:solidFill>
                <a:cs typeface="Arial" pitchFamily="34" charset="0"/>
              </a:rPr>
              <a:t>Team Name-</a:t>
            </a:r>
          </a:p>
          <a:p>
            <a:pPr algn="l"/>
            <a:r>
              <a:rPr lang="en-IN" sz="2000" dirty="0" smtClean="0">
                <a:solidFill>
                  <a:schemeClr val="tx1"/>
                </a:solidFill>
                <a:cs typeface="Arial" pitchFamily="34" charset="0"/>
              </a:rPr>
              <a:t>Team Leader Name- </a:t>
            </a:r>
          </a:p>
          <a:p>
            <a:pPr algn="l"/>
            <a:r>
              <a:rPr lang="en-IN" sz="2000" dirty="0" smtClean="0">
                <a:solidFill>
                  <a:schemeClr val="tx1"/>
                </a:solidFill>
                <a:cs typeface="Arial" pitchFamily="34" charset="0"/>
              </a:rPr>
              <a:t>Team Leader Email Address-</a:t>
            </a:r>
          </a:p>
          <a:p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dirty="0" smtClean="0">
                <a:latin typeface="Arial Black" pitchFamily="34" charset="0"/>
              </a:rPr>
              <a:t>Machine </a:t>
            </a:r>
            <a:r>
              <a:rPr lang="en-US" sz="4000" b="1" dirty="0">
                <a:latin typeface="Arial Black" pitchFamily="34" charset="0"/>
              </a:rPr>
              <a:t>Learning </a:t>
            </a:r>
            <a:br>
              <a:rPr lang="en-US" sz="4000" b="1" dirty="0">
                <a:latin typeface="Arial Black" pitchFamily="34" charset="0"/>
              </a:rPr>
            </a:br>
            <a:r>
              <a:rPr lang="en-US" sz="4000" b="1" dirty="0" smtClean="0">
                <a:solidFill>
                  <a:schemeClr val="tx1"/>
                </a:solidFill>
                <a:latin typeface="Arial Black" pitchFamily="34" charset="0"/>
                <a:ea typeface="+mn-lt"/>
                <a:cs typeface="+mn-lt"/>
              </a:rPr>
              <a:t>Hackathon</a:t>
            </a:r>
            <a:endParaRPr lang="en-US" sz="4000" dirty="0">
              <a:solidFill>
                <a:schemeClr val="tx1"/>
              </a:solidFill>
              <a:latin typeface="Arial Black" pitchFamily="34" charset="0"/>
              <a:cs typeface="Calibri"/>
            </a:endParaRPr>
          </a:p>
        </p:txBody>
      </p:sp>
      <p:pic>
        <p:nvPicPr>
          <p:cNvPr id="5" name="Picture 4" descr="Doceree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15140" y="357166"/>
            <a:ext cx="2063750" cy="428628"/>
          </a:xfrm>
          <a:prstGeom prst="rect">
            <a:avLst/>
          </a:prstGeom>
        </p:spPr>
      </p:pic>
      <p:pic>
        <p:nvPicPr>
          <p:cNvPr id="6" name="Picture 5" descr="CG-2023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285728"/>
            <a:ext cx="1866886" cy="6857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928670"/>
            <a:ext cx="6000792" cy="1357322"/>
          </a:xfrm>
        </p:spPr>
        <p:txBody>
          <a:bodyPr>
            <a:normAutofit/>
          </a:bodyPr>
          <a:lstStyle/>
          <a:p>
            <a:pPr lvl="0" algn="l"/>
            <a:r>
              <a:rPr lang="en-US" sz="2800" b="1" dirty="0" smtClean="0">
                <a:latin typeface="Arial Black" pitchFamily="34" charset="0"/>
                <a:ea typeface="Verdana" pitchFamily="34" charset="0"/>
              </a:rPr>
              <a:t>Brief Description of the Problem at hand: </a:t>
            </a:r>
            <a:endParaRPr lang="en-US" sz="2800" dirty="0">
              <a:latin typeface="Arial Black" pitchFamily="34" charset="0"/>
            </a:endParaRPr>
          </a:p>
        </p:txBody>
      </p:sp>
      <p:pic>
        <p:nvPicPr>
          <p:cNvPr id="4" name="Picture 3" descr="Doceree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86578" y="357166"/>
            <a:ext cx="2063750" cy="428628"/>
          </a:xfrm>
          <a:prstGeom prst="rect">
            <a:avLst/>
          </a:prstGeom>
        </p:spPr>
      </p:pic>
      <p:pic>
        <p:nvPicPr>
          <p:cNvPr id="5" name="Picture 4" descr="CG-2023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285728"/>
            <a:ext cx="1866886" cy="6857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000108"/>
            <a:ext cx="5829312" cy="107157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latin typeface="Arial Black" pitchFamily="34" charset="0"/>
                <a:ea typeface="Verdana"/>
                <a:cs typeface="Verdana"/>
                <a:sym typeface="Verdana"/>
              </a:rPr>
              <a:t>Solution proposed and description</a:t>
            </a:r>
            <a:r>
              <a:rPr lang="en-US" sz="2800" b="1" dirty="0" smtClean="0">
                <a:latin typeface="Arial Black" pitchFamily="34" charset="0"/>
                <a:ea typeface="Verdana"/>
                <a:cs typeface="Verdana"/>
                <a:sym typeface="Verdana"/>
              </a:rPr>
              <a:t>:</a:t>
            </a:r>
            <a:endParaRPr lang="en-US" sz="2800" dirty="0">
              <a:latin typeface="Arial Black" pitchFamily="34" charset="0"/>
            </a:endParaRPr>
          </a:p>
        </p:txBody>
      </p:sp>
      <p:pic>
        <p:nvPicPr>
          <p:cNvPr id="3" name="Picture 2" descr="Doceree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15140" y="357166"/>
            <a:ext cx="2063750" cy="428628"/>
          </a:xfrm>
          <a:prstGeom prst="rect">
            <a:avLst/>
          </a:prstGeom>
        </p:spPr>
      </p:pic>
      <p:pic>
        <p:nvPicPr>
          <p:cNvPr id="4" name="Picture 3" descr="CG-2023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285728"/>
            <a:ext cx="1866886" cy="6857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1000108"/>
            <a:ext cx="6186502" cy="928694"/>
          </a:xfrm>
        </p:spPr>
        <p:txBody>
          <a:bodyPr>
            <a:normAutofit/>
          </a:bodyPr>
          <a:lstStyle/>
          <a:p>
            <a:pPr lvl="0" algn="l">
              <a:lnSpc>
                <a:spcPct val="115000"/>
              </a:lnSpc>
              <a:spcBef>
                <a:spcPts val="0"/>
              </a:spcBef>
              <a:defRPr/>
            </a:pPr>
            <a:r>
              <a:rPr lang="en-US" sz="2800" b="1" dirty="0">
                <a:solidFill>
                  <a:srgbClr val="1D1D1D"/>
                </a:solidFill>
                <a:latin typeface="Arial Black" pitchFamily="34" charset="0"/>
                <a:ea typeface="Verdana"/>
                <a:cs typeface="Verdana"/>
                <a:sym typeface="Verdana"/>
              </a:rPr>
              <a:t>Approach</a:t>
            </a:r>
            <a:r>
              <a:rPr lang="en-US" sz="2800" b="1" dirty="0" smtClean="0">
                <a:solidFill>
                  <a:srgbClr val="1D1D1D"/>
                </a:solidFill>
                <a:latin typeface="Arial Black" pitchFamily="34" charset="0"/>
                <a:ea typeface="Verdana"/>
                <a:cs typeface="Verdana"/>
                <a:sym typeface="Verdana"/>
              </a:rPr>
              <a:t>:</a:t>
            </a:r>
            <a:endParaRPr lang="en-US" sz="2800" dirty="0">
              <a:latin typeface="Arial Black" pitchFamily="34" charset="0"/>
            </a:endParaRPr>
          </a:p>
        </p:txBody>
      </p:sp>
      <p:pic>
        <p:nvPicPr>
          <p:cNvPr id="3" name="Picture 2" descr="Doceree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15140" y="214290"/>
            <a:ext cx="2063750" cy="428628"/>
          </a:xfrm>
          <a:prstGeom prst="rect">
            <a:avLst/>
          </a:prstGeom>
        </p:spPr>
      </p:pic>
      <p:pic>
        <p:nvPicPr>
          <p:cNvPr id="4" name="Picture 3" descr="CG-2023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285728"/>
            <a:ext cx="1866886" cy="6857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071546"/>
            <a:ext cx="5972188" cy="1214446"/>
          </a:xfrm>
        </p:spPr>
        <p:txBody>
          <a:bodyPr>
            <a:normAutofit/>
          </a:bodyPr>
          <a:lstStyle/>
          <a:p>
            <a:pPr algn="l">
              <a:lnSpc>
                <a:spcPct val="115000"/>
              </a:lnSpc>
              <a:spcBef>
                <a:spcPts val="0"/>
              </a:spcBef>
              <a:defRPr/>
            </a:pPr>
            <a:r>
              <a:rPr lang="en-US" sz="2800" b="1" dirty="0" smtClean="0">
                <a:latin typeface="Arial Black" pitchFamily="34" charset="0"/>
                <a:ea typeface="Verdana"/>
                <a:cs typeface="Verdana"/>
                <a:sym typeface="Verdana"/>
              </a:rPr>
              <a:t>Execution Demo (Video/ Screenshots</a:t>
            </a:r>
            <a:r>
              <a:rPr lang="en-US" sz="2800" b="1" dirty="0">
                <a:latin typeface="Arial Black" pitchFamily="34" charset="0"/>
                <a:ea typeface="Verdana"/>
                <a:cs typeface="Verdana"/>
                <a:sym typeface="Verdana"/>
              </a:rPr>
              <a:t>) of the solution</a:t>
            </a:r>
            <a:r>
              <a:rPr lang="en-US" sz="2800" b="1" dirty="0" smtClean="0">
                <a:latin typeface="Arial Black" pitchFamily="34" charset="0"/>
                <a:ea typeface="Verdana"/>
                <a:cs typeface="Verdana"/>
                <a:sym typeface="Verdana"/>
              </a:rPr>
              <a:t>:</a:t>
            </a:r>
            <a:endParaRPr lang="en-US" sz="2800" dirty="0">
              <a:latin typeface="Arial Black" pitchFamily="34" charset="0"/>
            </a:endParaRPr>
          </a:p>
        </p:txBody>
      </p:sp>
      <p:pic>
        <p:nvPicPr>
          <p:cNvPr id="3" name="Picture 2" descr="Doceree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15140" y="285728"/>
            <a:ext cx="2063750" cy="428628"/>
          </a:xfrm>
          <a:prstGeom prst="rect">
            <a:avLst/>
          </a:prstGeom>
        </p:spPr>
      </p:pic>
      <p:pic>
        <p:nvPicPr>
          <p:cNvPr id="4" name="Picture 3" descr="CG-2023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285728"/>
            <a:ext cx="1866886" cy="6857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928670"/>
            <a:ext cx="6186502" cy="1143008"/>
          </a:xfrm>
        </p:spPr>
        <p:txBody>
          <a:bodyPr>
            <a:normAutofit/>
          </a:bodyPr>
          <a:lstStyle/>
          <a:p>
            <a:pPr lvl="0" algn="l">
              <a:spcBef>
                <a:spcPts val="0"/>
              </a:spcBef>
              <a:defRPr/>
            </a:pPr>
            <a:r>
              <a:rPr lang="en-IN" sz="2800" b="1" dirty="0">
                <a:latin typeface="Arial Black" pitchFamily="34" charset="0"/>
                <a:ea typeface="Verdana" panose="020B0604030504040204" pitchFamily="34" charset="0"/>
              </a:rPr>
              <a:t>Source code </a:t>
            </a:r>
            <a:r>
              <a:rPr lang="en-IN" sz="2800" b="1" dirty="0" smtClean="0">
                <a:latin typeface="Arial Black" pitchFamily="34" charset="0"/>
                <a:ea typeface="Verdana" panose="020B0604030504040204" pitchFamily="34" charset="0"/>
              </a:rPr>
              <a:t>in ZIP file/</a:t>
            </a:r>
            <a:r>
              <a:rPr lang="en-IN" sz="2800" b="1" dirty="0" err="1" smtClean="0">
                <a:latin typeface="Arial Black" pitchFamily="34" charset="0"/>
                <a:ea typeface="Verdana" panose="020B0604030504040204" pitchFamily="34" charset="0"/>
              </a:rPr>
              <a:t>Github</a:t>
            </a:r>
            <a:r>
              <a:rPr lang="en-IN" sz="2800" b="1" dirty="0" smtClean="0">
                <a:latin typeface="Arial Black" pitchFamily="34" charset="0"/>
                <a:ea typeface="Verdana" panose="020B0604030504040204" pitchFamily="34" charset="0"/>
              </a:rPr>
              <a:t> </a:t>
            </a:r>
            <a:r>
              <a:rPr lang="en-IN" sz="2800" b="1" dirty="0">
                <a:latin typeface="Arial Black" pitchFamily="34" charset="0"/>
                <a:ea typeface="Verdana" panose="020B0604030504040204" pitchFamily="34" charset="0"/>
              </a:rPr>
              <a:t>URL:</a:t>
            </a:r>
            <a:endParaRPr lang="en-IN" sz="2800" b="1" dirty="0">
              <a:latin typeface="Arial Black" pitchFamily="34" charset="0"/>
              <a:ea typeface="Verdana" panose="020B0604030504040204" pitchFamily="34" charset="0"/>
            </a:endParaRPr>
          </a:p>
        </p:txBody>
      </p:sp>
      <p:pic>
        <p:nvPicPr>
          <p:cNvPr id="3" name="Picture 2" descr="Doceree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15140" y="214290"/>
            <a:ext cx="2063750" cy="428628"/>
          </a:xfrm>
          <a:prstGeom prst="rect">
            <a:avLst/>
          </a:prstGeom>
        </p:spPr>
      </p:pic>
      <p:pic>
        <p:nvPicPr>
          <p:cNvPr id="4" name="Picture 3" descr="CG-2023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285728"/>
            <a:ext cx="1866886" cy="6857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7232"/>
            <a:ext cx="8229600" cy="785818"/>
          </a:xfrm>
        </p:spPr>
        <p:txBody>
          <a:bodyPr>
            <a:normAutofit/>
          </a:bodyPr>
          <a:lstStyle/>
          <a:p>
            <a:pPr algn="l">
              <a:spcBef>
                <a:spcPts val="0"/>
              </a:spcBef>
              <a:defRPr/>
            </a:pPr>
            <a:r>
              <a:rPr lang="en-IN" sz="2800" b="1" dirty="0">
                <a:latin typeface="Arial Black" pitchFamily="34" charset="0"/>
                <a:ea typeface="Verdana" panose="020B0604030504040204" pitchFamily="34" charset="0"/>
              </a:rPr>
              <a:t>Additional comments (optional</a:t>
            </a:r>
            <a:r>
              <a:rPr lang="en-IN" sz="2800" b="1" dirty="0" smtClean="0">
                <a:latin typeface="Arial Black" pitchFamily="34" charset="0"/>
                <a:ea typeface="Verdana" panose="020B0604030504040204" pitchFamily="34" charset="0"/>
              </a:rPr>
              <a:t>):</a:t>
            </a:r>
            <a:endParaRPr lang="en-IN" sz="2800" b="1" dirty="0">
              <a:latin typeface="Arial Black" pitchFamily="34" charset="0"/>
              <a:ea typeface="Verdana" panose="020B0604030504040204" pitchFamily="34" charset="0"/>
            </a:endParaRPr>
          </a:p>
        </p:txBody>
      </p:sp>
      <p:pic>
        <p:nvPicPr>
          <p:cNvPr id="3" name="Picture 2" descr="Doceree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15140" y="214290"/>
            <a:ext cx="2063750" cy="428628"/>
          </a:xfrm>
          <a:prstGeom prst="rect">
            <a:avLst/>
          </a:prstGeom>
        </p:spPr>
      </p:pic>
      <p:pic>
        <p:nvPicPr>
          <p:cNvPr id="5" name="Picture 4" descr="CG-2023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285728"/>
            <a:ext cx="1866886" cy="6857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571612"/>
            <a:ext cx="8229600" cy="3143272"/>
          </a:xfrm>
        </p:spPr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THANK YOU!</a:t>
            </a:r>
            <a:endParaRPr lang="en-US" dirty="0">
              <a:latin typeface="Arial Black" pitchFamily="34" charset="0"/>
            </a:endParaRPr>
          </a:p>
        </p:txBody>
      </p:sp>
      <p:pic>
        <p:nvPicPr>
          <p:cNvPr id="4" name="Picture 3" descr="Doceree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15140" y="214290"/>
            <a:ext cx="2063750" cy="428628"/>
          </a:xfrm>
          <a:prstGeom prst="rect">
            <a:avLst/>
          </a:prstGeom>
        </p:spPr>
      </p:pic>
      <p:pic>
        <p:nvPicPr>
          <p:cNvPr id="5" name="Picture 4" descr="CG-2023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285728"/>
            <a:ext cx="1866886" cy="6857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52</Words>
  <Application>Microsoft Office PowerPoint</Application>
  <PresentationFormat>On-screen Show (4:3)</PresentationFormat>
  <Paragraphs>11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Machine Learning  Hackathon</vt:lpstr>
      <vt:lpstr>Brief Description of the Problem at hand: </vt:lpstr>
      <vt:lpstr>Solution proposed and description:</vt:lpstr>
      <vt:lpstr>Approach:</vt:lpstr>
      <vt:lpstr>Execution Demo (Video/ Screenshots) of the solution:</vt:lpstr>
      <vt:lpstr>Source code in ZIP file/Github URL:</vt:lpstr>
      <vt:lpstr>Additional comments (optional):</vt:lpstr>
      <vt:lpstr>THANK YOU!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 Hackathon</dc:title>
  <dc:creator>Aditi Tijage</dc:creator>
  <cp:lastModifiedBy>Aditi Tijage</cp:lastModifiedBy>
  <cp:revision>5</cp:revision>
  <dcterms:created xsi:type="dcterms:W3CDTF">2023-06-02T05:10:51Z</dcterms:created>
  <dcterms:modified xsi:type="dcterms:W3CDTF">2023-06-02T06:31:09Z</dcterms:modified>
</cp:coreProperties>
</file>