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03" y="1600200"/>
            <a:ext cx="713239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07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7947889" cy="589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00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Nayak, Prakash</dc:creator>
  <cp:lastModifiedBy>Nayak, Prakash</cp:lastModifiedBy>
  <cp:revision>1</cp:revision>
  <dcterms:created xsi:type="dcterms:W3CDTF">2006-08-16T00:00:00Z</dcterms:created>
  <dcterms:modified xsi:type="dcterms:W3CDTF">2016-02-08T19:00:14Z</dcterms:modified>
</cp:coreProperties>
</file>