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8" r:id="rId1"/>
  </p:sldMasterIdLst>
  <p:sldIdLst>
    <p:sldId id="256" r:id="rId2"/>
    <p:sldId id="257" r:id="rId3"/>
    <p:sldId id="258" r:id="rId4"/>
    <p:sldId id="259" r:id="rId5"/>
    <p:sldId id="260" r:id="rId6"/>
    <p:sldId id="261" r:id="rId7"/>
    <p:sldId id="262" r:id="rId8"/>
    <p:sldId id="263" r:id="rId9"/>
    <p:sldId id="264" r:id="rId10"/>
    <p:sldId id="266" r:id="rId11"/>
    <p:sldId id="265"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3" autoAdjust="0"/>
    <p:restoredTop sz="94660"/>
  </p:normalViewPr>
  <p:slideViewPr>
    <p:cSldViewPr snapToGrid="0">
      <p:cViewPr varScale="1">
        <p:scale>
          <a:sx n="80" d="100"/>
          <a:sy n="80" d="100"/>
        </p:scale>
        <p:origin x="58" y="1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3" name="Group 42">
            <a:extLst>
              <a:ext uri="{FF2B5EF4-FFF2-40B4-BE49-F238E27FC236}">
                <a16:creationId xmlns:a16="http://schemas.microsoft.com/office/drawing/2014/main" id="{EB46B8FB-F6A2-5F47-A6CD-A7E17E69270F}"/>
              </a:ext>
            </a:extLst>
          </p:cNvPr>
          <p:cNvGrpSpPr/>
          <p:nvPr/>
        </p:nvGrpSpPr>
        <p:grpSpPr>
          <a:xfrm>
            <a:off x="6201388" y="0"/>
            <a:ext cx="5990612" cy="6858001"/>
            <a:chOff x="6201388" y="0"/>
            <a:chExt cx="5990612" cy="6858001"/>
          </a:xfrm>
        </p:grpSpPr>
        <p:sp>
          <p:nvSpPr>
            <p:cNvPr id="45" name="Oval 44">
              <a:extLst>
                <a:ext uri="{FF2B5EF4-FFF2-40B4-BE49-F238E27FC236}">
                  <a16:creationId xmlns:a16="http://schemas.microsoft.com/office/drawing/2014/main" id="{419BDE93-3EC2-4E4D-BC0B-417378F49EDA}"/>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46">
              <a:extLst>
                <a:ext uri="{FF2B5EF4-FFF2-40B4-BE49-F238E27FC236}">
                  <a16:creationId xmlns:a16="http://schemas.microsoft.com/office/drawing/2014/main" id="{FE21F82F-1EE5-8240-97F8-387DF0253FCE}"/>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Freeform 48">
              <a:extLst>
                <a:ext uri="{FF2B5EF4-FFF2-40B4-BE49-F238E27FC236}">
                  <a16:creationId xmlns:a16="http://schemas.microsoft.com/office/drawing/2014/main" id="{AE1903E3-6B5F-6B4C-9A1F-62628A050AEB}"/>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 name="Oval 50">
              <a:extLst>
                <a:ext uri="{FF2B5EF4-FFF2-40B4-BE49-F238E27FC236}">
                  <a16:creationId xmlns:a16="http://schemas.microsoft.com/office/drawing/2014/main" id="{F7C55863-3B37-0743-B001-1A970033FBA8}"/>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932B4C24-3A58-924C-B79A-D961EF7C2C48}"/>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21EF52E0-D2CF-544F-93A6-4D7B45A0483A}"/>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a:extLst>
                <a:ext uri="{FF2B5EF4-FFF2-40B4-BE49-F238E27FC236}">
                  <a16:creationId xmlns:a16="http://schemas.microsoft.com/office/drawing/2014/main" id="{6966CFE5-1C8C-2E4F-9B2D-A8438F5A5322}"/>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5" name="Freeform 64">
              <a:extLst>
                <a:ext uri="{FF2B5EF4-FFF2-40B4-BE49-F238E27FC236}">
                  <a16:creationId xmlns:a16="http://schemas.microsoft.com/office/drawing/2014/main" id="{9FD29EF3-A5B2-554A-A307-6BE1BCE8AF03}"/>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7" name="Oval 66">
              <a:extLst>
                <a:ext uri="{FF2B5EF4-FFF2-40B4-BE49-F238E27FC236}">
                  <a16:creationId xmlns:a16="http://schemas.microsoft.com/office/drawing/2014/main" id="{AC1ECAD8-0CF2-934D-AA1E-C108208CDE6F}"/>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DB14DED1-3A58-8C4D-902E-2A9F34043F61}"/>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65D65157-5719-0341-A807-A8956595FB4C}"/>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A7F23F74-B777-2A4C-8EF9-E798880D5942}"/>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a:extLst>
                <a:ext uri="{FF2B5EF4-FFF2-40B4-BE49-F238E27FC236}">
                  <a16:creationId xmlns:a16="http://schemas.microsoft.com/office/drawing/2014/main" id="{E3B9A050-0AE1-1D4B-A2AC-6EEF64B106D9}"/>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2" name="Freeform 71">
              <a:extLst>
                <a:ext uri="{FF2B5EF4-FFF2-40B4-BE49-F238E27FC236}">
                  <a16:creationId xmlns:a16="http://schemas.microsoft.com/office/drawing/2014/main" id="{C424FE38-F803-8D47-BF56-1B18EC2B1F0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3" name="Oval 72">
              <a:extLst>
                <a:ext uri="{FF2B5EF4-FFF2-40B4-BE49-F238E27FC236}">
                  <a16:creationId xmlns:a16="http://schemas.microsoft.com/office/drawing/2014/main" id="{E37187F2-9212-0641-97D0-1ACD50B748A8}"/>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C760C651-2AC4-564E-BEAA-AB7FAFE7F79F}"/>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58B0A1B8-5BA3-3548-9511-B4904D05264B}"/>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reeform 75">
              <a:extLst>
                <a:ext uri="{FF2B5EF4-FFF2-40B4-BE49-F238E27FC236}">
                  <a16:creationId xmlns:a16="http://schemas.microsoft.com/office/drawing/2014/main" id="{424CD779-EE9A-214D-9488-767327E373AA}"/>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Freeform 76">
              <a:extLst>
                <a:ext uri="{FF2B5EF4-FFF2-40B4-BE49-F238E27FC236}">
                  <a16:creationId xmlns:a16="http://schemas.microsoft.com/office/drawing/2014/main" id="{630D08C6-9EFB-8540-875F-2A55DED2AAE3}"/>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8" name="Freeform 77">
              <a:extLst>
                <a:ext uri="{FF2B5EF4-FFF2-40B4-BE49-F238E27FC236}">
                  <a16:creationId xmlns:a16="http://schemas.microsoft.com/office/drawing/2014/main" id="{D7E8DA86-1294-4641-9C52-6E153150641C}"/>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9" name="Freeform 78">
              <a:extLst>
                <a:ext uri="{FF2B5EF4-FFF2-40B4-BE49-F238E27FC236}">
                  <a16:creationId xmlns:a16="http://schemas.microsoft.com/office/drawing/2014/main" id="{011063C9-2A43-3348-A018-F27FACAA778D}"/>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0" name="Freeform 79">
              <a:extLst>
                <a:ext uri="{FF2B5EF4-FFF2-40B4-BE49-F238E27FC236}">
                  <a16:creationId xmlns:a16="http://schemas.microsoft.com/office/drawing/2014/main" id="{EE85C7DE-D965-244F-BD95-3A05FF4AAC61}"/>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1" name="Freeform 80">
              <a:extLst>
                <a:ext uri="{FF2B5EF4-FFF2-40B4-BE49-F238E27FC236}">
                  <a16:creationId xmlns:a16="http://schemas.microsoft.com/office/drawing/2014/main" id="{315A1389-149A-3342-A863-637D42FDB28D}"/>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2" name="Freeform 81">
              <a:extLst>
                <a:ext uri="{FF2B5EF4-FFF2-40B4-BE49-F238E27FC236}">
                  <a16:creationId xmlns:a16="http://schemas.microsoft.com/office/drawing/2014/main" id="{B149CC6F-B6C6-BE46-B451-1BF7D47A8936}"/>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CDAB39E9-6F50-3F4B-9DDB-FC0E0CA993A6}"/>
              </a:ext>
            </a:extLst>
          </p:cNvPr>
          <p:cNvSpPr>
            <a:spLocks noGrp="1"/>
          </p:cNvSpPr>
          <p:nvPr>
            <p:ph type="ctrTitle"/>
          </p:nvPr>
        </p:nvSpPr>
        <p:spPr>
          <a:xfrm>
            <a:off x="565150" y="768334"/>
            <a:ext cx="5066001" cy="2866405"/>
          </a:xfrm>
        </p:spPr>
        <p:txBody>
          <a:bodyPr anchor="t"/>
          <a:lstStyle>
            <a:lvl1pPr algn="l">
              <a:defRPr sz="6000"/>
            </a:lvl1pPr>
          </a:lstStyle>
          <a:p>
            <a:r>
              <a:rPr lang="en-US" dirty="0"/>
              <a:t>Click to edit Master title style</a:t>
            </a:r>
          </a:p>
        </p:txBody>
      </p:sp>
      <p:sp>
        <p:nvSpPr>
          <p:cNvPr id="3" name="Subtitle 2">
            <a:extLst>
              <a:ext uri="{FF2B5EF4-FFF2-40B4-BE49-F238E27FC236}">
                <a16:creationId xmlns:a16="http://schemas.microsoft.com/office/drawing/2014/main" id="{A6B2C33E-E9A6-304D-BBCB-97AD0B213CE0}"/>
              </a:ext>
            </a:extLst>
          </p:cNvPr>
          <p:cNvSpPr>
            <a:spLocks noGrp="1"/>
          </p:cNvSpPr>
          <p:nvPr>
            <p:ph type="subTitle" idx="1"/>
          </p:nvPr>
        </p:nvSpPr>
        <p:spPr>
          <a:xfrm>
            <a:off x="565150" y="4283239"/>
            <a:ext cx="5066001" cy="1475177"/>
          </a:xfrm>
        </p:spPr>
        <p:txBody>
          <a:bodyPr anchor="b"/>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29C75C4-E533-BE48-B528-D1A278BC39A3}"/>
              </a:ext>
            </a:extLst>
          </p:cNvPr>
          <p:cNvSpPr>
            <a:spLocks noGrp="1"/>
          </p:cNvSpPr>
          <p:nvPr>
            <p:ph type="dt" sz="half" idx="10"/>
          </p:nvPr>
        </p:nvSpPr>
        <p:spPr>
          <a:xfrm>
            <a:off x="566928" y="457200"/>
            <a:ext cx="3608205" cy="365125"/>
          </a:xfrm>
        </p:spPr>
        <p:txBody>
          <a:bodyPr/>
          <a:lstStyle>
            <a:lvl1pPr algn="l">
              <a:defRPr/>
            </a:lvl1pPr>
          </a:lstStyle>
          <a:p>
            <a:pPr algn="l"/>
            <a:fld id="{A5B0A250-5CC0-1746-B209-08E8B0DAE6AF}" type="datetimeFigureOut">
              <a:rPr lang="en-US" smtClean="0"/>
              <a:pPr algn="l"/>
              <a:t>10/22/2023</a:t>
            </a:fld>
            <a:endParaRPr lang="en-US" dirty="0"/>
          </a:p>
        </p:txBody>
      </p:sp>
      <p:sp>
        <p:nvSpPr>
          <p:cNvPr id="5" name="Footer Placeholder 4">
            <a:extLst>
              <a:ext uri="{FF2B5EF4-FFF2-40B4-BE49-F238E27FC236}">
                <a16:creationId xmlns:a16="http://schemas.microsoft.com/office/drawing/2014/main" id="{8F09BA8A-EF83-434D-A90E-0805D1104A5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FCFDDE0-90B9-AD4E-B0EB-E7464FA9CDF2}"/>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a:t>
            </a:fld>
            <a:endParaRPr lang="en-US" dirty="0"/>
          </a:p>
        </p:txBody>
      </p:sp>
      <p:cxnSp>
        <p:nvCxnSpPr>
          <p:cNvPr id="7" name="Straight Connector 6">
            <a:extLst>
              <a:ext uri="{FF2B5EF4-FFF2-40B4-BE49-F238E27FC236}">
                <a16:creationId xmlns:a16="http://schemas.microsoft.com/office/drawing/2014/main" id="{D33A3282-0389-C547-8CA6-7F3E7F27B34D}"/>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36380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7ED46EE4-CE67-DD46-A751-9FEA049A22B8}"/>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955C5B70-D34F-8A49-B220-808CE2BBB7F3}"/>
                </a:ext>
              </a:extLst>
            </p:cNvPr>
            <p:cNvSpPr/>
            <p:nvPr/>
          </p:nvSpPr>
          <p:spPr>
            <a:xfrm>
              <a:off x="8928528" y="491812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4BBFE624-6DBD-8541-B43B-180C0AFA21F0}"/>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6E01AC23-2120-A542-B140-5A29AA27A2C8}"/>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154689C0-9C35-9B4D-906B-DA287DA55A38}"/>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696570F0-11E0-6147-9053-E3A4B5DBA0E4}"/>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9BDD97F6-A366-B54A-B889-42E97AFEDE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58E853BC-EE80-374B-B823-8D51A948C4CF}"/>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4B5B70B1-649D-9848-B5D4-6DE04D55F5F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46A2092A-2157-0A49-937F-BBAE14687DE7}"/>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F092371E-D526-AF43-816F-F7AEBA9FF16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06995714-B51E-E84A-9FD5-3AD33004E517}"/>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0FDB0CC5-76AA-6E44-8376-4EE649C1DE42}"/>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3D981F0B-8982-1C45-8D7C-30E744003823}"/>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76EEB7-1E87-0447-8CD6-DD220CF4EE59}"/>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BA8AE526-3A03-9B41-8C9F-27156E701CF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D08D72-182D-C947-B3F7-B74948D0849B}"/>
              </a:ext>
            </a:extLst>
          </p:cNvPr>
          <p:cNvSpPr>
            <a:spLocks noGrp="1"/>
          </p:cNvSpPr>
          <p:nvPr>
            <p:ph type="dt" sz="half" idx="10"/>
          </p:nvPr>
        </p:nvSpPr>
        <p:spPr/>
        <p:txBody>
          <a:bodyPr/>
          <a:lstStyle/>
          <a:p>
            <a:fld id="{A5B0A250-5CC0-1746-B209-08E8B0DAE6AF}" type="datetimeFigureOut">
              <a:rPr lang="en-US" smtClean="0"/>
              <a:t>10/22/2023</a:t>
            </a:fld>
            <a:endParaRPr lang="en-US" dirty="0"/>
          </a:p>
        </p:txBody>
      </p:sp>
      <p:sp>
        <p:nvSpPr>
          <p:cNvPr id="5" name="Footer Placeholder 4">
            <a:extLst>
              <a:ext uri="{FF2B5EF4-FFF2-40B4-BE49-F238E27FC236}">
                <a16:creationId xmlns:a16="http://schemas.microsoft.com/office/drawing/2014/main" id="{B076E396-D059-AF4D-A1D9-C1347978AAD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F8845B6-87C0-2F4A-8146-00E911CDF70D}"/>
              </a:ext>
            </a:extLst>
          </p:cNvPr>
          <p:cNvSpPr>
            <a:spLocks noGrp="1"/>
          </p:cNvSpPr>
          <p:nvPr>
            <p:ph type="sldNum" sz="quarter" idx="12"/>
          </p:nvPr>
        </p:nvSpPr>
        <p:spPr>
          <a:xfrm>
            <a:off x="7086480"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A78A912D-4325-C449-BF2E-F331A221C695}"/>
              </a:ext>
            </a:extLst>
          </p:cNvPr>
          <p:cNvCxnSpPr>
            <a:cxnSpLocks/>
          </p:cNvCxnSpPr>
          <p:nvPr/>
        </p:nvCxnSpPr>
        <p:spPr>
          <a:xfrm>
            <a:off x="565150" y="6087110"/>
            <a:ext cx="73351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053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C3803ECC-8207-244B-8051-94AA5304EDD9}"/>
              </a:ext>
            </a:extLst>
          </p:cNvPr>
          <p:cNvGrpSpPr/>
          <p:nvPr/>
        </p:nvGrpSpPr>
        <p:grpSpPr>
          <a:xfrm>
            <a:off x="10290315" y="0"/>
            <a:ext cx="1901686" cy="6858000"/>
            <a:chOff x="10290315" y="0"/>
            <a:chExt cx="1901686" cy="6858000"/>
          </a:xfrm>
        </p:grpSpPr>
        <p:sp>
          <p:nvSpPr>
            <p:cNvPr id="17" name="Freeform 16">
              <a:extLst>
                <a:ext uri="{FF2B5EF4-FFF2-40B4-BE49-F238E27FC236}">
                  <a16:creationId xmlns:a16="http://schemas.microsoft.com/office/drawing/2014/main" id="{CF2E8536-821C-3846-A152-2001B7BA4BC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7A02781-FFB4-C04E-97FB-78D26A9E8F1C}"/>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4C29607-37D2-7A4B-98E2-2C851CD6776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12FC7BA-80CC-1C4E-B268-B3EEA08137F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BEBC8FB1-96B9-D84A-BD2A-BC8410EBE012}"/>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A8455B4-A778-B44D-A7E8-C45A4846D9F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Vertical Title 1">
            <a:extLst>
              <a:ext uri="{FF2B5EF4-FFF2-40B4-BE49-F238E27FC236}">
                <a16:creationId xmlns:a16="http://schemas.microsoft.com/office/drawing/2014/main" id="{B0407CCA-80EF-2B45-8F8C-7D5796A61BC0}"/>
              </a:ext>
            </a:extLst>
          </p:cNvPr>
          <p:cNvSpPr>
            <a:spLocks noGrp="1"/>
          </p:cNvSpPr>
          <p:nvPr>
            <p:ph type="title" orient="vert"/>
          </p:nvPr>
        </p:nvSpPr>
        <p:spPr>
          <a:xfrm>
            <a:off x="8950095" y="976630"/>
            <a:ext cx="2268507" cy="478459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AA221C3-F2D3-FC4F-938B-4C4CAC7370B1}"/>
              </a:ext>
            </a:extLst>
          </p:cNvPr>
          <p:cNvSpPr>
            <a:spLocks noGrp="1"/>
          </p:cNvSpPr>
          <p:nvPr>
            <p:ph type="body" orient="vert" idx="1"/>
          </p:nvPr>
        </p:nvSpPr>
        <p:spPr>
          <a:xfrm>
            <a:off x="565150" y="976630"/>
            <a:ext cx="8264057" cy="478459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B061B46-3E9A-AC48-8C84-5B46EA1EC583}"/>
              </a:ext>
            </a:extLst>
          </p:cNvPr>
          <p:cNvSpPr>
            <a:spLocks noGrp="1"/>
          </p:cNvSpPr>
          <p:nvPr>
            <p:ph type="dt" sz="half" idx="10"/>
          </p:nvPr>
        </p:nvSpPr>
        <p:spPr/>
        <p:txBody>
          <a:bodyPr/>
          <a:lstStyle/>
          <a:p>
            <a:fld id="{A5B0A250-5CC0-1746-B209-08E8B0DAE6AF}" type="datetimeFigureOut">
              <a:rPr lang="en-US" smtClean="0"/>
              <a:t>10/22/2023</a:t>
            </a:fld>
            <a:endParaRPr lang="en-US"/>
          </a:p>
        </p:txBody>
      </p:sp>
      <p:sp>
        <p:nvSpPr>
          <p:cNvPr id="5" name="Footer Placeholder 4">
            <a:extLst>
              <a:ext uri="{FF2B5EF4-FFF2-40B4-BE49-F238E27FC236}">
                <a16:creationId xmlns:a16="http://schemas.microsoft.com/office/drawing/2014/main" id="{369F8F49-5859-714C-8EE1-61A74F324E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2B6F69-3FFA-D94F-BA99-873D36F7F69D}"/>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C31B40EC-87DB-A64F-9D4B-98A86F7CEFFF}"/>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33794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F0CAFDA3-320A-C24D-A7A1-20C1267EC987}"/>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D2411669-6E2C-2243-99CD-6BC9D724FA1F}"/>
                </a:ext>
              </a:extLst>
            </p:cNvPr>
            <p:cNvSpPr/>
            <p:nvPr/>
          </p:nvSpPr>
          <p:spPr>
            <a:xfrm>
              <a:off x="8928528"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C4E0C522-0F40-ED44-A700-F1BCD1CF74F5}"/>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B79B4380-CBEC-C341-A10E-5EF9A8597959}"/>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F04AD70E-5490-4C4E-A05D-D67949C51A74}"/>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128A8883-9F24-0047-92B7-45B3D2E7D9C0}"/>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AAC3A3BB-FD2C-FB44-9478-FA87EF229D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BF46B3B1-E981-BB40-B916-51A6D3851969}"/>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EA7DAE92-7D6B-B042-83BE-047C8EC322A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06AADCE6-4277-EA49-AF23-63B53CA6772A}"/>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58CEA343-047B-DF4E-A7A8-881C7740EA3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FCCBAA07-17CE-2740-AA04-AEDA5EAD2796}"/>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BF15C430-7951-6040-BD4C-4E996E94480E}"/>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0B3467F9-370D-5C4C-9EDE-E0CA0E401568}"/>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2A1E4-52BA-534C-AECC-35C3CF44F861}"/>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88315675-65B4-E14F-9785-663A83B7B6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676A1E-2332-684F-BDD2-687C166BDEC0}"/>
              </a:ext>
            </a:extLst>
          </p:cNvPr>
          <p:cNvSpPr>
            <a:spLocks noGrp="1"/>
          </p:cNvSpPr>
          <p:nvPr>
            <p:ph type="dt" sz="half" idx="10"/>
          </p:nvPr>
        </p:nvSpPr>
        <p:spPr/>
        <p:txBody>
          <a:bodyPr/>
          <a:lstStyle/>
          <a:p>
            <a:fld id="{A5B0A250-5CC0-1746-B209-08E8B0DAE6AF}" type="datetimeFigureOut">
              <a:rPr lang="en-US" smtClean="0"/>
              <a:t>10/22/2023</a:t>
            </a:fld>
            <a:endParaRPr lang="en-US" dirty="0"/>
          </a:p>
        </p:txBody>
      </p:sp>
      <p:sp>
        <p:nvSpPr>
          <p:cNvPr id="5" name="Footer Placeholder 4">
            <a:extLst>
              <a:ext uri="{FF2B5EF4-FFF2-40B4-BE49-F238E27FC236}">
                <a16:creationId xmlns:a16="http://schemas.microsoft.com/office/drawing/2014/main" id="{22BB8CB0-B7BE-7D4F-B254-8A2F8AEC273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3E5A569-A063-8E40-B703-82B11D2A988A}"/>
              </a:ext>
            </a:extLst>
          </p:cNvPr>
          <p:cNvSpPr>
            <a:spLocks noGrp="1"/>
          </p:cNvSpPr>
          <p:nvPr>
            <p:ph type="sldNum" sz="quarter" idx="12"/>
          </p:nvPr>
        </p:nvSpPr>
        <p:spPr>
          <a:xfrm>
            <a:off x="7087169"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8231D73A-BA91-794F-8C09-4F4B41A6D08B}"/>
              </a:ext>
            </a:extLst>
          </p:cNvPr>
          <p:cNvCxnSpPr>
            <a:cxnSpLocks/>
          </p:cNvCxnSpPr>
          <p:nvPr/>
        </p:nvCxnSpPr>
        <p:spPr>
          <a:xfrm>
            <a:off x="565150" y="6087110"/>
            <a:ext cx="733583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7720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3ABDDED5-B489-454D-A72D-46C9473AB018}"/>
              </a:ext>
            </a:extLst>
          </p:cNvPr>
          <p:cNvGrpSpPr/>
          <p:nvPr/>
        </p:nvGrpSpPr>
        <p:grpSpPr>
          <a:xfrm>
            <a:off x="6201388" y="0"/>
            <a:ext cx="5990612" cy="6858001"/>
            <a:chOff x="6201388" y="0"/>
            <a:chExt cx="5990612" cy="6858001"/>
          </a:xfrm>
        </p:grpSpPr>
        <p:sp>
          <p:nvSpPr>
            <p:cNvPr id="40" name="Oval 39">
              <a:extLst>
                <a:ext uri="{FF2B5EF4-FFF2-40B4-BE49-F238E27FC236}">
                  <a16:creationId xmlns:a16="http://schemas.microsoft.com/office/drawing/2014/main" id="{E6338A9A-49A1-B04D-B479-43604A5CD6D5}"/>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40">
              <a:extLst>
                <a:ext uri="{FF2B5EF4-FFF2-40B4-BE49-F238E27FC236}">
                  <a16:creationId xmlns:a16="http://schemas.microsoft.com/office/drawing/2014/main" id="{3151B6D8-101B-F34D-992A-1668DB5D0067}"/>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 name="Freeform 41">
              <a:extLst>
                <a:ext uri="{FF2B5EF4-FFF2-40B4-BE49-F238E27FC236}">
                  <a16:creationId xmlns:a16="http://schemas.microsoft.com/office/drawing/2014/main" id="{21D4DE71-EB1A-E74C-9364-5FEC5377F4EF}"/>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Oval 42">
              <a:extLst>
                <a:ext uri="{FF2B5EF4-FFF2-40B4-BE49-F238E27FC236}">
                  <a16:creationId xmlns:a16="http://schemas.microsoft.com/office/drawing/2014/main" id="{BD99A5CD-9D3A-DA46-AD96-34B9DB522051}"/>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E6537DF9-74F2-924C-9B63-22B100C80C92}"/>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D7655457-8E4D-F34C-A595-66A45E9C3A1F}"/>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45">
              <a:extLst>
                <a:ext uri="{FF2B5EF4-FFF2-40B4-BE49-F238E27FC236}">
                  <a16:creationId xmlns:a16="http://schemas.microsoft.com/office/drawing/2014/main" id="{FB0E8D2C-8947-E44C-BC5F-F81B083DAA3E}"/>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Freeform 46">
              <a:extLst>
                <a:ext uri="{FF2B5EF4-FFF2-40B4-BE49-F238E27FC236}">
                  <a16:creationId xmlns:a16="http://schemas.microsoft.com/office/drawing/2014/main" id="{ED57F45D-85B8-AC49-A2BA-E941F1BE7F15}"/>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Oval 47">
              <a:extLst>
                <a:ext uri="{FF2B5EF4-FFF2-40B4-BE49-F238E27FC236}">
                  <a16:creationId xmlns:a16="http://schemas.microsoft.com/office/drawing/2014/main" id="{DA576359-CAE3-634C-8DF8-A834BCD7D668}"/>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16343F35-6601-BD4A-B9A5-25361D0453D2}"/>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5ED1C169-DCD9-9C4B-91B1-519621155A64}"/>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32328AC7-E0BC-0E46-A25B-11D523EC8100}"/>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a:extLst>
                <a:ext uri="{FF2B5EF4-FFF2-40B4-BE49-F238E27FC236}">
                  <a16:creationId xmlns:a16="http://schemas.microsoft.com/office/drawing/2014/main" id="{32BBE02A-588F-6C4D-B310-694098C6A340}"/>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3" name="Freeform 52">
              <a:extLst>
                <a:ext uri="{FF2B5EF4-FFF2-40B4-BE49-F238E27FC236}">
                  <a16:creationId xmlns:a16="http://schemas.microsoft.com/office/drawing/2014/main" id="{6751D5A0-C90A-0A44-8654-CFE1B719B35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4" name="Oval 53">
              <a:extLst>
                <a:ext uri="{FF2B5EF4-FFF2-40B4-BE49-F238E27FC236}">
                  <a16:creationId xmlns:a16="http://schemas.microsoft.com/office/drawing/2014/main" id="{0F0FA086-0D80-B74A-9B37-5EACDE30D61F}"/>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7022E302-2A55-8844-A50B-DC16D075E16B}"/>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F4B325F5-A048-2843-A40B-3B2B31ECED76}"/>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56">
              <a:extLst>
                <a:ext uri="{FF2B5EF4-FFF2-40B4-BE49-F238E27FC236}">
                  <a16:creationId xmlns:a16="http://schemas.microsoft.com/office/drawing/2014/main" id="{7707B616-7E85-5442-B46B-AF9426A7A0E9}"/>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8" name="Freeform 57">
              <a:extLst>
                <a:ext uri="{FF2B5EF4-FFF2-40B4-BE49-F238E27FC236}">
                  <a16:creationId xmlns:a16="http://schemas.microsoft.com/office/drawing/2014/main" id="{08914A00-D181-5847-A150-77CE67F94369}"/>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9" name="Freeform 58">
              <a:extLst>
                <a:ext uri="{FF2B5EF4-FFF2-40B4-BE49-F238E27FC236}">
                  <a16:creationId xmlns:a16="http://schemas.microsoft.com/office/drawing/2014/main" id="{DAF2D976-5F49-2848-B465-C85708A6D706}"/>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0" name="Freeform 59">
              <a:extLst>
                <a:ext uri="{FF2B5EF4-FFF2-40B4-BE49-F238E27FC236}">
                  <a16:creationId xmlns:a16="http://schemas.microsoft.com/office/drawing/2014/main" id="{5E333474-B850-354C-A2E2-01735C948D47}"/>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1" name="Freeform 60">
              <a:extLst>
                <a:ext uri="{FF2B5EF4-FFF2-40B4-BE49-F238E27FC236}">
                  <a16:creationId xmlns:a16="http://schemas.microsoft.com/office/drawing/2014/main" id="{BC25646C-71B3-4A44-A4FE-C3CABE5580BB}"/>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2" name="Freeform 61">
              <a:extLst>
                <a:ext uri="{FF2B5EF4-FFF2-40B4-BE49-F238E27FC236}">
                  <a16:creationId xmlns:a16="http://schemas.microsoft.com/office/drawing/2014/main" id="{B598CFE9-67EE-E342-9EF7-F40A1E0BE59E}"/>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3" name="Freeform 62">
              <a:extLst>
                <a:ext uri="{FF2B5EF4-FFF2-40B4-BE49-F238E27FC236}">
                  <a16:creationId xmlns:a16="http://schemas.microsoft.com/office/drawing/2014/main" id="{1E29AD13-94FE-1349-A28E-10F6E780F510}"/>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0648E-B4D5-4145-84E7-46B5793EA68B}"/>
              </a:ext>
            </a:extLst>
          </p:cNvPr>
          <p:cNvSpPr>
            <a:spLocks noGrp="1"/>
          </p:cNvSpPr>
          <p:nvPr>
            <p:ph type="title"/>
          </p:nvPr>
        </p:nvSpPr>
        <p:spPr>
          <a:xfrm>
            <a:off x="565150" y="768351"/>
            <a:ext cx="5066001" cy="2334768"/>
          </a:xfrm>
        </p:spPr>
        <p:txBody>
          <a:bodyPr anchor="t"/>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E3B92A6-7558-3148-B855-5BC58B4159C5}"/>
              </a:ext>
            </a:extLst>
          </p:cNvPr>
          <p:cNvSpPr>
            <a:spLocks noGrp="1"/>
          </p:cNvSpPr>
          <p:nvPr>
            <p:ph type="body" idx="1"/>
          </p:nvPr>
        </p:nvSpPr>
        <p:spPr>
          <a:xfrm>
            <a:off x="565150" y="4255453"/>
            <a:ext cx="5066001" cy="1500187"/>
          </a:xfrm>
        </p:spPr>
        <p:txBody>
          <a:bodyPr anchor="b"/>
          <a:lstStyle>
            <a:lvl1pPr marL="0" indent="0">
              <a:buNone/>
              <a:defRPr sz="2400">
                <a:solidFill>
                  <a:schemeClr val="bg1">
                    <a:lumMod val="6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3A0B541-D211-974B-97FE-C1F9473ABE9D}"/>
              </a:ext>
            </a:extLst>
          </p:cNvPr>
          <p:cNvSpPr>
            <a:spLocks noGrp="1"/>
          </p:cNvSpPr>
          <p:nvPr>
            <p:ph type="dt" sz="half" idx="10"/>
          </p:nvPr>
        </p:nvSpPr>
        <p:spPr/>
        <p:txBody>
          <a:bodyPr/>
          <a:lstStyle/>
          <a:p>
            <a:fld id="{A5B0A250-5CC0-1746-B209-08E8B0DAE6AF}" type="datetimeFigureOut">
              <a:rPr lang="en-US" smtClean="0"/>
              <a:t>10/22/2023</a:t>
            </a:fld>
            <a:endParaRPr lang="en-US" dirty="0"/>
          </a:p>
        </p:txBody>
      </p:sp>
      <p:sp>
        <p:nvSpPr>
          <p:cNvPr id="5" name="Footer Placeholder 4">
            <a:extLst>
              <a:ext uri="{FF2B5EF4-FFF2-40B4-BE49-F238E27FC236}">
                <a16:creationId xmlns:a16="http://schemas.microsoft.com/office/drawing/2014/main" id="{A1727FB0-D95A-D543-8E29-6E5F22B491A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89C4404-F49D-9F48-A10B-1F60870B4450}"/>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a:t>
            </a:fld>
            <a:endParaRPr lang="en-US" dirty="0"/>
          </a:p>
        </p:txBody>
      </p:sp>
      <p:cxnSp>
        <p:nvCxnSpPr>
          <p:cNvPr id="7" name="Straight Connector 6">
            <a:extLst>
              <a:ext uri="{FF2B5EF4-FFF2-40B4-BE49-F238E27FC236}">
                <a16:creationId xmlns:a16="http://schemas.microsoft.com/office/drawing/2014/main" id="{2D6A1FD1-D82F-3141-8687-8D7C0631C215}"/>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09777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442ECFEB-12CF-4C4F-BC8A-5816C27CA565}"/>
              </a:ext>
            </a:extLst>
          </p:cNvPr>
          <p:cNvGrpSpPr/>
          <p:nvPr/>
        </p:nvGrpSpPr>
        <p:grpSpPr>
          <a:xfrm>
            <a:off x="10290315" y="0"/>
            <a:ext cx="1901686" cy="6858000"/>
            <a:chOff x="10290315" y="0"/>
            <a:chExt cx="1901686" cy="6858000"/>
          </a:xfrm>
        </p:grpSpPr>
        <p:sp>
          <p:nvSpPr>
            <p:cNvPr id="18" name="Oval 17">
              <a:extLst>
                <a:ext uri="{FF2B5EF4-FFF2-40B4-BE49-F238E27FC236}">
                  <a16:creationId xmlns:a16="http://schemas.microsoft.com/office/drawing/2014/main" id="{626C9482-2804-144B-88B2-0AF191BD757D}"/>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a:extLst>
                <a:ext uri="{FF2B5EF4-FFF2-40B4-BE49-F238E27FC236}">
                  <a16:creationId xmlns:a16="http://schemas.microsoft.com/office/drawing/2014/main" id="{71363F79-96BD-9240-86E2-DF26C9C2437D}"/>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153F0BF1-DA57-1D49-82F0-802F4D385A85}"/>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8CD42A1B-A03A-C946-8A2A-CE437EA433FD}"/>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591FE00-3AAF-9B4B-8107-E94D50828227}"/>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49E92E9-89A7-4842-B271-411C7DF75D2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C29C99-0841-9F46-AB1A-E9751DFE448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EE0AB684-BDA8-014B-8DCC-125F8B8DCEE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540E05-0F5F-6243-AD57-66BFC33ADBAC}"/>
              </a:ext>
            </a:extLst>
          </p:cNvPr>
          <p:cNvSpPr>
            <a:spLocks noGrp="1"/>
          </p:cNvSpPr>
          <p:nvPr>
            <p:ph sz="half" idx="1"/>
          </p:nvPr>
        </p:nvSpPr>
        <p:spPr>
          <a:xfrm>
            <a:off x="562851"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170B3A4-11FE-D94C-9B93-255E36231064}"/>
              </a:ext>
            </a:extLst>
          </p:cNvPr>
          <p:cNvSpPr>
            <a:spLocks noGrp="1"/>
          </p:cNvSpPr>
          <p:nvPr>
            <p:ph sz="half" idx="2"/>
          </p:nvPr>
        </p:nvSpPr>
        <p:spPr>
          <a:xfrm>
            <a:off x="6389638"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D67BEEAF-F881-6E48-84AF-E5CEEF1C7167}"/>
              </a:ext>
            </a:extLst>
          </p:cNvPr>
          <p:cNvSpPr>
            <a:spLocks noGrp="1"/>
          </p:cNvSpPr>
          <p:nvPr>
            <p:ph type="dt" sz="half" idx="10"/>
          </p:nvPr>
        </p:nvSpPr>
        <p:spPr/>
        <p:txBody>
          <a:bodyPr/>
          <a:lstStyle/>
          <a:p>
            <a:fld id="{A5B0A250-5CC0-1746-B209-08E8B0DAE6AF}" type="datetimeFigureOut">
              <a:rPr lang="en-US" smtClean="0"/>
              <a:t>10/22/2023</a:t>
            </a:fld>
            <a:endParaRPr lang="en-US" dirty="0"/>
          </a:p>
        </p:txBody>
      </p:sp>
      <p:sp>
        <p:nvSpPr>
          <p:cNvPr id="6" name="Footer Placeholder 5">
            <a:extLst>
              <a:ext uri="{FF2B5EF4-FFF2-40B4-BE49-F238E27FC236}">
                <a16:creationId xmlns:a16="http://schemas.microsoft.com/office/drawing/2014/main" id="{9C472753-1CC3-9244-9AF0-6927018A64F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4DD55D0-FCC7-AC42-9810-9B49E3348958}"/>
              </a:ext>
            </a:extLst>
          </p:cNvPr>
          <p:cNvSpPr>
            <a:spLocks noGrp="1"/>
          </p:cNvSpPr>
          <p:nvPr>
            <p:ph type="sldNum" sz="quarter" idx="12"/>
          </p:nvPr>
        </p:nvSpPr>
        <p:spPr/>
        <p:txBody>
          <a:bodyPr/>
          <a:lstStyle/>
          <a:p>
            <a:fld id="{49ABCAEC-7D34-E549-A96E-FCEDAADBE4B0}" type="slidenum">
              <a:rPr lang="en-US" smtClean="0"/>
              <a:t>‹#›</a:t>
            </a:fld>
            <a:endParaRPr lang="en-US" dirty="0"/>
          </a:p>
        </p:txBody>
      </p:sp>
      <p:cxnSp>
        <p:nvCxnSpPr>
          <p:cNvPr id="8" name="Straight Connector 7">
            <a:extLst>
              <a:ext uri="{FF2B5EF4-FFF2-40B4-BE49-F238E27FC236}">
                <a16:creationId xmlns:a16="http://schemas.microsoft.com/office/drawing/2014/main" id="{5FC736C3-88FB-244C-83B8-B2856998D22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69360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7D16A9C-7411-5242-A59C-816B8907E3BE}"/>
              </a:ext>
            </a:extLst>
          </p:cNvPr>
          <p:cNvGrpSpPr/>
          <p:nvPr/>
        </p:nvGrpSpPr>
        <p:grpSpPr>
          <a:xfrm>
            <a:off x="10290315" y="0"/>
            <a:ext cx="1901686" cy="6858000"/>
            <a:chOff x="10290315" y="0"/>
            <a:chExt cx="1901686" cy="6858000"/>
          </a:xfrm>
        </p:grpSpPr>
        <p:sp>
          <p:nvSpPr>
            <p:cNvPr id="20" name="Oval 19">
              <a:extLst>
                <a:ext uri="{FF2B5EF4-FFF2-40B4-BE49-F238E27FC236}">
                  <a16:creationId xmlns:a16="http://schemas.microsoft.com/office/drawing/2014/main" id="{A997260B-7D44-7049-B605-7FD6E6CE5612}"/>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a:extLst>
                <a:ext uri="{FF2B5EF4-FFF2-40B4-BE49-F238E27FC236}">
                  <a16:creationId xmlns:a16="http://schemas.microsoft.com/office/drawing/2014/main" id="{5D6AF601-77C3-D74A-B1E5-7F33703A6927}"/>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4DFCA921-0F9E-2E41-A285-75409E25501A}"/>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20B9E03-438B-FC42-9DA1-835D5BC3FE8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670E1F-61CD-8940-A898-6D5092A78BB9}"/>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080C64CF-0C6A-3449-9709-AE038C4A7995}"/>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25">
              <a:extLst>
                <a:ext uri="{FF2B5EF4-FFF2-40B4-BE49-F238E27FC236}">
                  <a16:creationId xmlns:a16="http://schemas.microsoft.com/office/drawing/2014/main" id="{FEC46D5B-957F-A24C-8E36-CC71F660EC8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9058182F-7B5E-FD42-AFC6-A3848D8332AC}"/>
              </a:ext>
            </a:extLst>
          </p:cNvPr>
          <p:cNvSpPr>
            <a:spLocks noGrp="1"/>
          </p:cNvSpPr>
          <p:nvPr>
            <p:ph type="title"/>
          </p:nvPr>
        </p:nvSpPr>
        <p:spPr>
          <a:xfrm>
            <a:off x="566928" y="768096"/>
            <a:ext cx="7333488" cy="127101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FD9E4DE-75C0-C841-A68D-9D7BBAD76C5E}"/>
              </a:ext>
            </a:extLst>
          </p:cNvPr>
          <p:cNvSpPr>
            <a:spLocks noGrp="1"/>
          </p:cNvSpPr>
          <p:nvPr>
            <p:ph type="body" idx="1"/>
          </p:nvPr>
        </p:nvSpPr>
        <p:spPr>
          <a:xfrm>
            <a:off x="562149"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B5C87F7-356E-9E43-97A0-D972B22853DA}"/>
              </a:ext>
            </a:extLst>
          </p:cNvPr>
          <p:cNvSpPr>
            <a:spLocks noGrp="1"/>
          </p:cNvSpPr>
          <p:nvPr>
            <p:ph sz="half" idx="2"/>
          </p:nvPr>
        </p:nvSpPr>
        <p:spPr>
          <a:xfrm>
            <a:off x="562149" y="3189668"/>
            <a:ext cx="5239512" cy="2571557"/>
          </a:xfrm>
        </p:spPr>
        <p:txBody>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0DAB4C28-30CB-CC4E-A25E-F4FEFA49BCA5}"/>
              </a:ext>
            </a:extLst>
          </p:cNvPr>
          <p:cNvSpPr>
            <a:spLocks noGrp="1"/>
          </p:cNvSpPr>
          <p:nvPr>
            <p:ph type="body" sz="quarter" idx="3"/>
          </p:nvPr>
        </p:nvSpPr>
        <p:spPr>
          <a:xfrm>
            <a:off x="6383066"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9ED0191-963B-1E4C-BEC5-9B42E39514A3}"/>
              </a:ext>
            </a:extLst>
          </p:cNvPr>
          <p:cNvSpPr>
            <a:spLocks noGrp="1"/>
          </p:cNvSpPr>
          <p:nvPr>
            <p:ph sz="quarter" idx="4"/>
          </p:nvPr>
        </p:nvSpPr>
        <p:spPr>
          <a:xfrm>
            <a:off x="6383066" y="3189668"/>
            <a:ext cx="5239512" cy="2571557"/>
          </a:xfrm>
        </p:spPr>
        <p:txBody>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7F0E0BED-3EB7-BB4A-A556-FA967FB0115F}"/>
              </a:ext>
            </a:extLst>
          </p:cNvPr>
          <p:cNvSpPr>
            <a:spLocks noGrp="1"/>
          </p:cNvSpPr>
          <p:nvPr>
            <p:ph type="dt" sz="half" idx="10"/>
          </p:nvPr>
        </p:nvSpPr>
        <p:spPr/>
        <p:txBody>
          <a:bodyPr/>
          <a:lstStyle/>
          <a:p>
            <a:fld id="{A5B0A250-5CC0-1746-B209-08E8B0DAE6AF}" type="datetimeFigureOut">
              <a:rPr lang="en-US" smtClean="0"/>
              <a:t>10/22/2023</a:t>
            </a:fld>
            <a:endParaRPr lang="en-US" dirty="0"/>
          </a:p>
        </p:txBody>
      </p:sp>
      <p:sp>
        <p:nvSpPr>
          <p:cNvPr id="8" name="Footer Placeholder 7">
            <a:extLst>
              <a:ext uri="{FF2B5EF4-FFF2-40B4-BE49-F238E27FC236}">
                <a16:creationId xmlns:a16="http://schemas.microsoft.com/office/drawing/2014/main" id="{B6A2466A-4D90-174C-B382-AC4674D7215B}"/>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6EADE49-8082-214B-9742-5EE8DA2E9FFE}"/>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10" name="Straight Connector 9">
            <a:extLst>
              <a:ext uri="{FF2B5EF4-FFF2-40B4-BE49-F238E27FC236}">
                <a16:creationId xmlns:a16="http://schemas.microsoft.com/office/drawing/2014/main" id="{75E39200-18D5-014B-BAB8-FF5D0BA15E0C}"/>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02082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D7DF52F6-A06E-0343-95B8-DAAC38DB4B8C}"/>
              </a:ext>
            </a:extLst>
          </p:cNvPr>
          <p:cNvGrpSpPr/>
          <p:nvPr/>
        </p:nvGrpSpPr>
        <p:grpSpPr>
          <a:xfrm>
            <a:off x="10290315" y="0"/>
            <a:ext cx="1901686" cy="6858000"/>
            <a:chOff x="10290315" y="0"/>
            <a:chExt cx="1901686" cy="6858000"/>
          </a:xfrm>
        </p:grpSpPr>
        <p:sp>
          <p:nvSpPr>
            <p:cNvPr id="16" name="Oval 15">
              <a:extLst>
                <a:ext uri="{FF2B5EF4-FFF2-40B4-BE49-F238E27FC236}">
                  <a16:creationId xmlns:a16="http://schemas.microsoft.com/office/drawing/2014/main" id="{67092C52-7052-0749-9DA0-9374DBF495AE}"/>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a:extLst>
                <a:ext uri="{FF2B5EF4-FFF2-40B4-BE49-F238E27FC236}">
                  <a16:creationId xmlns:a16="http://schemas.microsoft.com/office/drawing/2014/main" id="{C64E1C2F-81E1-C44D-859C-946596C950F2}"/>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3626485-4263-0A44-9561-E278A7056C33}"/>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7D45AAB5-3CCC-DE4A-A962-3702911B55C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8CAFB16F-8EDE-D44F-A51E-34EDC41E7404}"/>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DCD51329-732C-BB4C-98E5-715BAF9F8853}"/>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192B5D44-BC55-AF4C-984D-C8231B22F80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A1E9E2-564E-7049-A22F-BB5B876BABB5}"/>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B6359D05-C08D-7747-B2FC-3F62B3357315}"/>
              </a:ext>
            </a:extLst>
          </p:cNvPr>
          <p:cNvSpPr>
            <a:spLocks noGrp="1"/>
          </p:cNvSpPr>
          <p:nvPr>
            <p:ph type="dt" sz="half" idx="10"/>
          </p:nvPr>
        </p:nvSpPr>
        <p:spPr/>
        <p:txBody>
          <a:bodyPr/>
          <a:lstStyle/>
          <a:p>
            <a:fld id="{A5B0A250-5CC0-1746-B209-08E8B0DAE6AF}" type="datetimeFigureOut">
              <a:rPr lang="en-US" smtClean="0"/>
              <a:t>10/22/2023</a:t>
            </a:fld>
            <a:endParaRPr lang="en-US" dirty="0"/>
          </a:p>
        </p:txBody>
      </p:sp>
      <p:sp>
        <p:nvSpPr>
          <p:cNvPr id="4" name="Footer Placeholder 3">
            <a:extLst>
              <a:ext uri="{FF2B5EF4-FFF2-40B4-BE49-F238E27FC236}">
                <a16:creationId xmlns:a16="http://schemas.microsoft.com/office/drawing/2014/main" id="{8E2FF615-BB08-A844-B689-BAA7C504074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563A67D-F96F-4849-8C83-49CC3A6539BB}"/>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6" name="Straight Connector 5">
            <a:extLst>
              <a:ext uri="{FF2B5EF4-FFF2-40B4-BE49-F238E27FC236}">
                <a16:creationId xmlns:a16="http://schemas.microsoft.com/office/drawing/2014/main" id="{1DCFAAB9-2B6B-8D4C-A748-433E2C393EA6}"/>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78499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798BCA70-D63D-40F6-B9B3-4E49B96E27FB}"/>
              </a:ext>
            </a:extLst>
          </p:cNvPr>
          <p:cNvSpPr>
            <a:spLocks noGrp="1"/>
          </p:cNvSpPr>
          <p:nvPr>
            <p:ph type="dt" sz="half" idx="10"/>
          </p:nvPr>
        </p:nvSpPr>
        <p:spPr/>
        <p:txBody>
          <a:bodyPr/>
          <a:lstStyle/>
          <a:p>
            <a:fld id="{A5B0A250-5CC0-1746-B209-08E8B0DAE6AF}" type="datetimeFigureOut">
              <a:rPr lang="en-US" smtClean="0"/>
              <a:pPr/>
              <a:t>10/22/2023</a:t>
            </a:fld>
            <a:endParaRPr lang="en-US" dirty="0"/>
          </a:p>
        </p:txBody>
      </p:sp>
      <p:sp>
        <p:nvSpPr>
          <p:cNvPr id="6" name="Footer Placeholder 5">
            <a:extLst>
              <a:ext uri="{FF2B5EF4-FFF2-40B4-BE49-F238E27FC236}">
                <a16:creationId xmlns:a16="http://schemas.microsoft.com/office/drawing/2014/main" id="{72F12559-BD91-4904-A24A-0CF0A2324A0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B658BB7-74A5-4A6F-A0FF-021E68F02BFF}"/>
              </a:ext>
            </a:extLst>
          </p:cNvPr>
          <p:cNvSpPr>
            <a:spLocks noGrp="1"/>
          </p:cNvSpPr>
          <p:nvPr>
            <p:ph type="sldNum" sz="quarter" idx="12"/>
          </p:nvPr>
        </p:nvSpPr>
        <p:spPr/>
        <p:txBody>
          <a:body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22715103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D0914A35-7AAF-4B42-9C68-47A633EFD9D0}"/>
              </a:ext>
            </a:extLst>
          </p:cNvPr>
          <p:cNvGrpSpPr/>
          <p:nvPr/>
        </p:nvGrpSpPr>
        <p:grpSpPr>
          <a:xfrm>
            <a:off x="10290315" y="0"/>
            <a:ext cx="1901686" cy="6858000"/>
            <a:chOff x="10290315" y="0"/>
            <a:chExt cx="1901686" cy="6858000"/>
          </a:xfrm>
        </p:grpSpPr>
        <p:sp>
          <p:nvSpPr>
            <p:cNvPr id="18" name="Freeform 17">
              <a:extLst>
                <a:ext uri="{FF2B5EF4-FFF2-40B4-BE49-F238E27FC236}">
                  <a16:creationId xmlns:a16="http://schemas.microsoft.com/office/drawing/2014/main" id="{DABCED79-0E70-FB4D-ABF2-D859BF5556E4}"/>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8364885D-A3A4-5144-AB4E-7624F27287E6}"/>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22073D5-CC72-0549-BD26-F7AF9851BE45}"/>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1827A049-C9FD-554E-9B01-F151B0D9E86B}"/>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76832559-4D18-8744-AB91-9FCFAB732477}"/>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BF97A623-E5DC-1B44-B687-8643B9F0D741}"/>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3637BBE1-2C82-4E45-B5C5-35E07B05EA4E}"/>
              </a:ext>
            </a:extLst>
          </p:cNvPr>
          <p:cNvSpPr>
            <a:spLocks noGrp="1"/>
          </p:cNvSpPr>
          <p:nvPr>
            <p:ph type="title"/>
          </p:nvPr>
        </p:nvSpPr>
        <p:spPr>
          <a:xfrm>
            <a:off x="565151" y="764973"/>
            <a:ext cx="3609982" cy="1395043"/>
          </a:xfrm>
        </p:spPr>
        <p:txBody>
          <a:bodyPr anchor="t"/>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54201F2E-A734-364B-8A7D-990D6B8893D0}"/>
              </a:ext>
            </a:extLst>
          </p:cNvPr>
          <p:cNvSpPr>
            <a:spLocks noGrp="1"/>
          </p:cNvSpPr>
          <p:nvPr>
            <p:ph idx="1"/>
          </p:nvPr>
        </p:nvSpPr>
        <p:spPr>
          <a:xfrm>
            <a:off x="5104832" y="770890"/>
            <a:ext cx="6112517" cy="4800570"/>
          </a:xfrm>
        </p:spPr>
        <p:txBody>
          <a:bodyPr/>
          <a:lstStyle>
            <a:lvl1pPr>
              <a:defRPr sz="2800"/>
            </a:lvl1pPr>
            <a:lvl2pPr>
              <a:defRPr sz="24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D57CBAD9-5515-1748-8E77-F48160F4ED1C}"/>
              </a:ext>
            </a:extLst>
          </p:cNvPr>
          <p:cNvSpPr>
            <a:spLocks noGrp="1"/>
          </p:cNvSpPr>
          <p:nvPr>
            <p:ph type="body" sz="half" idx="2"/>
          </p:nvPr>
        </p:nvSpPr>
        <p:spPr>
          <a:xfrm>
            <a:off x="565150" y="2160016"/>
            <a:ext cx="3609983" cy="37089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A6C22B-80D4-AA42-9999-401E37B469C0}"/>
              </a:ext>
            </a:extLst>
          </p:cNvPr>
          <p:cNvSpPr>
            <a:spLocks noGrp="1"/>
          </p:cNvSpPr>
          <p:nvPr>
            <p:ph type="dt" sz="half" idx="10"/>
          </p:nvPr>
        </p:nvSpPr>
        <p:spPr/>
        <p:txBody>
          <a:bodyPr/>
          <a:lstStyle/>
          <a:p>
            <a:fld id="{A5B0A250-5CC0-1746-B209-08E8B0DAE6AF}" type="datetimeFigureOut">
              <a:rPr lang="en-US" smtClean="0"/>
              <a:t>10/22/2023</a:t>
            </a:fld>
            <a:endParaRPr lang="en-US" dirty="0"/>
          </a:p>
        </p:txBody>
      </p:sp>
      <p:sp>
        <p:nvSpPr>
          <p:cNvPr id="6" name="Footer Placeholder 5">
            <a:extLst>
              <a:ext uri="{FF2B5EF4-FFF2-40B4-BE49-F238E27FC236}">
                <a16:creationId xmlns:a16="http://schemas.microsoft.com/office/drawing/2014/main" id="{03055DE4-33E8-7F4B-9334-95EA60845C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470FA5-21EE-D742-8F01-C1BAE0FDB064}"/>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8" name="Straight Connector 7">
            <a:extLst>
              <a:ext uri="{FF2B5EF4-FFF2-40B4-BE49-F238E27FC236}">
                <a16:creationId xmlns:a16="http://schemas.microsoft.com/office/drawing/2014/main" id="{BEF966AA-D7DF-F84D-80D4-E216A641B005}"/>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01294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210D391A-F01E-4947-8A01-95438AA0B323}"/>
              </a:ext>
            </a:extLst>
          </p:cNvPr>
          <p:cNvGrpSpPr/>
          <p:nvPr/>
        </p:nvGrpSpPr>
        <p:grpSpPr>
          <a:xfrm>
            <a:off x="10290315" y="0"/>
            <a:ext cx="1901686" cy="6858000"/>
            <a:chOff x="10290315" y="0"/>
            <a:chExt cx="1901686" cy="6858000"/>
          </a:xfrm>
        </p:grpSpPr>
        <p:sp>
          <p:nvSpPr>
            <p:cNvPr id="17" name="Oval 16">
              <a:extLst>
                <a:ext uri="{FF2B5EF4-FFF2-40B4-BE49-F238E27FC236}">
                  <a16:creationId xmlns:a16="http://schemas.microsoft.com/office/drawing/2014/main" id="{7D499306-B4E0-064D-8F6C-96E9C4BD04DA}"/>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a:extLst>
                <a:ext uri="{FF2B5EF4-FFF2-40B4-BE49-F238E27FC236}">
                  <a16:creationId xmlns:a16="http://schemas.microsoft.com/office/drawing/2014/main" id="{AF3D0241-0A21-8047-8CE3-B3FDD5FDF71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3083F97-6891-0447-957C-AB0834B826D2}"/>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B2EF7D75-E7C1-5147-A03B-3EC641CF3B0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A6D7CA94-94B4-C140-8C68-01C0ADFA1C7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211CD629-C318-A848-BDDE-BBA9465EBF9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2A5AC1F8-1370-E946-977E-E4CFC6947BA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64CEE63B-B967-0A48-9623-2203767609F4}"/>
              </a:ext>
            </a:extLst>
          </p:cNvPr>
          <p:cNvSpPr>
            <a:spLocks noGrp="1"/>
          </p:cNvSpPr>
          <p:nvPr>
            <p:ph type="title"/>
          </p:nvPr>
        </p:nvSpPr>
        <p:spPr>
          <a:xfrm>
            <a:off x="565150" y="770889"/>
            <a:ext cx="3609983" cy="1389127"/>
          </a:xfrm>
        </p:spPr>
        <p:txBody>
          <a:bodyPr anchor="t"/>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9211F680-28C8-FA44-9CD5-20709DA02EA0}"/>
              </a:ext>
            </a:extLst>
          </p:cNvPr>
          <p:cNvSpPr>
            <a:spLocks noGrp="1"/>
          </p:cNvSpPr>
          <p:nvPr>
            <p:ph type="pic" idx="1"/>
          </p:nvPr>
        </p:nvSpPr>
        <p:spPr>
          <a:xfrm>
            <a:off x="5223838" y="890816"/>
            <a:ext cx="6060136" cy="4870411"/>
          </a:xfrm>
          <a:solidFill>
            <a:schemeClr val="bg2"/>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BD507CD-197E-BB4C-83A6-DA3FC97A22C2}"/>
              </a:ext>
            </a:extLst>
          </p:cNvPr>
          <p:cNvSpPr>
            <a:spLocks noGrp="1"/>
          </p:cNvSpPr>
          <p:nvPr>
            <p:ph type="body" sz="half" idx="2"/>
          </p:nvPr>
        </p:nvSpPr>
        <p:spPr>
          <a:xfrm>
            <a:off x="565150" y="2160016"/>
            <a:ext cx="3609983" cy="360121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59E00AC-DF6C-D548-8A06-D6269BDB0A41}"/>
              </a:ext>
            </a:extLst>
          </p:cNvPr>
          <p:cNvSpPr>
            <a:spLocks noGrp="1"/>
          </p:cNvSpPr>
          <p:nvPr>
            <p:ph type="dt" sz="half" idx="10"/>
          </p:nvPr>
        </p:nvSpPr>
        <p:spPr/>
        <p:txBody>
          <a:bodyPr/>
          <a:lstStyle/>
          <a:p>
            <a:fld id="{A5B0A250-5CC0-1746-B209-08E8B0DAE6AF}" type="datetimeFigureOut">
              <a:rPr lang="en-US" smtClean="0"/>
              <a:t>10/22/2023</a:t>
            </a:fld>
            <a:endParaRPr lang="en-US" dirty="0"/>
          </a:p>
        </p:txBody>
      </p:sp>
      <p:sp>
        <p:nvSpPr>
          <p:cNvPr id="6" name="Footer Placeholder 5">
            <a:extLst>
              <a:ext uri="{FF2B5EF4-FFF2-40B4-BE49-F238E27FC236}">
                <a16:creationId xmlns:a16="http://schemas.microsoft.com/office/drawing/2014/main" id="{F8ED113B-57D4-9A4F-BFE0-2A3963B425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0D9954-FA18-8948-AA52-21CED059476D}"/>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8" name="Straight Connector 7">
            <a:extLst>
              <a:ext uri="{FF2B5EF4-FFF2-40B4-BE49-F238E27FC236}">
                <a16:creationId xmlns:a16="http://schemas.microsoft.com/office/drawing/2014/main" id="{5E3EB25D-2379-5040-B990-1C99B0B7D93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0466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0D98E2-86CE-4D4F-9F8F-17C83D19A271}"/>
              </a:ext>
            </a:extLst>
          </p:cNvPr>
          <p:cNvSpPr>
            <a:spLocks noGrp="1"/>
          </p:cNvSpPr>
          <p:nvPr>
            <p:ph type="title"/>
          </p:nvPr>
        </p:nvSpPr>
        <p:spPr>
          <a:xfrm>
            <a:off x="565150" y="770890"/>
            <a:ext cx="7335835" cy="1268984"/>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8804B4F2-48A4-A140-B59B-7A2ED9FD4653}"/>
              </a:ext>
            </a:extLst>
          </p:cNvPr>
          <p:cNvSpPr>
            <a:spLocks noGrp="1"/>
          </p:cNvSpPr>
          <p:nvPr>
            <p:ph type="body" idx="1"/>
          </p:nvPr>
        </p:nvSpPr>
        <p:spPr>
          <a:xfrm>
            <a:off x="565150" y="2160016"/>
            <a:ext cx="7335835" cy="360121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FCF4A7E-D5FF-BF48-8E01-8F46150ABFD5}"/>
              </a:ext>
            </a:extLst>
          </p:cNvPr>
          <p:cNvSpPr>
            <a:spLocks noGrp="1"/>
          </p:cNvSpPr>
          <p:nvPr>
            <p:ph type="dt" sz="half" idx="2"/>
          </p:nvPr>
        </p:nvSpPr>
        <p:spPr>
          <a:xfrm>
            <a:off x="566928" y="457200"/>
            <a:ext cx="3608205" cy="365125"/>
          </a:xfrm>
          <a:prstGeom prst="rect">
            <a:avLst/>
          </a:prstGeom>
        </p:spPr>
        <p:txBody>
          <a:bodyPr vert="horz" lIns="91440" tIns="45720" rIns="91440" bIns="45720" rtlCol="0" anchor="ctr"/>
          <a:lstStyle>
            <a:lvl1pPr algn="l">
              <a:defRPr sz="1050" b="0" i="0">
                <a:solidFill>
                  <a:schemeClr val="tx1">
                    <a:tint val="75000"/>
                  </a:schemeClr>
                </a:solidFill>
                <a:latin typeface="+mn-lt"/>
              </a:defRPr>
            </a:lvl1pPr>
          </a:lstStyle>
          <a:p>
            <a:fld id="{A5B0A250-5CC0-1746-B209-08E8B0DAE6AF}" type="datetimeFigureOut">
              <a:rPr lang="en-US" smtClean="0"/>
              <a:pPr/>
              <a:t>10/22/2023</a:t>
            </a:fld>
            <a:endParaRPr lang="en-US" dirty="0"/>
          </a:p>
        </p:txBody>
      </p:sp>
      <p:sp>
        <p:nvSpPr>
          <p:cNvPr id="5" name="Footer Placeholder 4">
            <a:extLst>
              <a:ext uri="{FF2B5EF4-FFF2-40B4-BE49-F238E27FC236}">
                <a16:creationId xmlns:a16="http://schemas.microsoft.com/office/drawing/2014/main" id="{CA131757-5039-BF46-B47A-50DA8FFBC078}"/>
              </a:ext>
            </a:extLst>
          </p:cNvPr>
          <p:cNvSpPr>
            <a:spLocks noGrp="1"/>
          </p:cNvSpPr>
          <p:nvPr>
            <p:ph type="ftr" sz="quarter" idx="3"/>
          </p:nvPr>
        </p:nvSpPr>
        <p:spPr>
          <a:xfrm>
            <a:off x="565150" y="6141085"/>
            <a:ext cx="3608205" cy="365125"/>
          </a:xfrm>
          <a:prstGeom prst="rect">
            <a:avLst/>
          </a:prstGeom>
        </p:spPr>
        <p:txBody>
          <a:bodyPr vert="horz" lIns="91440" tIns="45720" rIns="91440" bIns="45720" rtlCol="0" anchor="ctr"/>
          <a:lstStyle>
            <a:lvl1pPr algn="l">
              <a:defRPr sz="1050" b="0" i="0">
                <a:solidFill>
                  <a:schemeClr val="tx1">
                    <a:tint val="75000"/>
                  </a:schemeClr>
                </a:solidFill>
                <a:latin typeface="+mn-lt"/>
              </a:defRPr>
            </a:lvl1pPr>
          </a:lstStyle>
          <a:p>
            <a:endParaRPr lang="en-US" dirty="0"/>
          </a:p>
        </p:txBody>
      </p:sp>
      <p:sp>
        <p:nvSpPr>
          <p:cNvPr id="6" name="Slide Number Placeholder 5">
            <a:extLst>
              <a:ext uri="{FF2B5EF4-FFF2-40B4-BE49-F238E27FC236}">
                <a16:creationId xmlns:a16="http://schemas.microsoft.com/office/drawing/2014/main" id="{AA83FD16-4337-B940-905E-D20A26FD483A}"/>
              </a:ext>
            </a:extLst>
          </p:cNvPr>
          <p:cNvSpPr>
            <a:spLocks noGrp="1"/>
          </p:cNvSpPr>
          <p:nvPr>
            <p:ph type="sldNum" sz="quarter" idx="4"/>
          </p:nvPr>
        </p:nvSpPr>
        <p:spPr>
          <a:xfrm>
            <a:off x="10809678" y="6141085"/>
            <a:ext cx="813816" cy="365125"/>
          </a:xfrm>
          <a:prstGeom prst="rect">
            <a:avLst/>
          </a:prstGeom>
        </p:spPr>
        <p:txBody>
          <a:bodyPr vert="horz" lIns="91440" tIns="45720" rIns="91440" bIns="45720" rtlCol="0" anchor="ctr"/>
          <a:lstStyle>
            <a:lvl1pPr algn="r">
              <a:defRPr sz="1050" b="0" i="0">
                <a:solidFill>
                  <a:schemeClr val="tx1">
                    <a:tint val="75000"/>
                  </a:schemeClr>
                </a:solidFill>
                <a:latin typeface="+mn-lt"/>
              </a:defRPr>
            </a:lvl1p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2224995324"/>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1" r:id="rId6"/>
    <p:sldLayoutId id="2147483687" r:id="rId7"/>
    <p:sldLayoutId id="2147483688" r:id="rId8"/>
    <p:sldLayoutId id="2147483689" r:id="rId9"/>
    <p:sldLayoutId id="2147483690" r:id="rId10"/>
    <p:sldLayoutId id="2147483692" r:id="rId11"/>
  </p:sldLayoutIdLst>
  <p:txStyles>
    <p:titleStyle>
      <a:lvl1pPr algn="l" defTabSz="914400" rtl="0" eaLnBrk="1" latinLnBrk="0" hangingPunct="1">
        <a:lnSpc>
          <a:spcPct val="100000"/>
        </a:lnSpc>
        <a:spcBef>
          <a:spcPct val="0"/>
        </a:spcBef>
        <a:buNone/>
        <a:defRPr sz="4000" b="1" i="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6" name="Group 25">
            <a:extLst>
              <a:ext uri="{FF2B5EF4-FFF2-40B4-BE49-F238E27FC236}">
                <a16:creationId xmlns:a16="http://schemas.microsoft.com/office/drawing/2014/main" id="{F0CAFDA3-320A-C24D-A7A1-20C1267EC98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928528" y="0"/>
            <a:ext cx="3263472" cy="6858000"/>
            <a:chOff x="8928528" y="0"/>
            <a:chExt cx="3263472" cy="6858000"/>
          </a:xfrm>
        </p:grpSpPr>
        <p:sp>
          <p:nvSpPr>
            <p:cNvPr id="27" name="Oval 26">
              <a:extLst>
                <a:ext uri="{FF2B5EF4-FFF2-40B4-BE49-F238E27FC236}">
                  <a16:creationId xmlns:a16="http://schemas.microsoft.com/office/drawing/2014/main" id="{D2411669-6E2C-2243-99CD-6BC9D724F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8528"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23">
              <a:extLst>
                <a:ext uri="{FF2B5EF4-FFF2-40B4-BE49-F238E27FC236}">
                  <a16:creationId xmlns:a16="http://schemas.microsoft.com/office/drawing/2014/main" id="{C4E0C522-0F40-ED44-A700-F1BCD1CF74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24">
              <a:extLst>
                <a:ext uri="{FF2B5EF4-FFF2-40B4-BE49-F238E27FC236}">
                  <a16:creationId xmlns:a16="http://schemas.microsoft.com/office/drawing/2014/main" id="{B79B4380-CBEC-C341-A10E-5EF9A85979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Oval 29">
              <a:extLst>
                <a:ext uri="{FF2B5EF4-FFF2-40B4-BE49-F238E27FC236}">
                  <a16:creationId xmlns:a16="http://schemas.microsoft.com/office/drawing/2014/main" id="{F04AD70E-5490-4C4E-A05D-D67949C51A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128A8883-9F24-0047-92B7-45B3D2E7D9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AAC3A3BB-FD2C-FB44-9478-FA87EF229D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28">
              <a:extLst>
                <a:ext uri="{FF2B5EF4-FFF2-40B4-BE49-F238E27FC236}">
                  <a16:creationId xmlns:a16="http://schemas.microsoft.com/office/drawing/2014/main" id="{BF46B3B1-E981-BB40-B916-51A6D38519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29">
              <a:extLst>
                <a:ext uri="{FF2B5EF4-FFF2-40B4-BE49-F238E27FC236}">
                  <a16:creationId xmlns:a16="http://schemas.microsoft.com/office/drawing/2014/main" id="{EA7DAE92-7D6B-B042-83BE-047C8EC322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0">
              <a:extLst>
                <a:ext uri="{FF2B5EF4-FFF2-40B4-BE49-F238E27FC236}">
                  <a16:creationId xmlns:a16="http://schemas.microsoft.com/office/drawing/2014/main" id="{06AADCE6-4277-EA49-AF23-63B53CA677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6" name="Freeform 31">
              <a:extLst>
                <a:ext uri="{FF2B5EF4-FFF2-40B4-BE49-F238E27FC236}">
                  <a16:creationId xmlns:a16="http://schemas.microsoft.com/office/drawing/2014/main" id="{58CEA343-047B-DF4E-A7A8-881C7740E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7" name="Freeform 32">
              <a:extLst>
                <a:ext uri="{FF2B5EF4-FFF2-40B4-BE49-F238E27FC236}">
                  <a16:creationId xmlns:a16="http://schemas.microsoft.com/office/drawing/2014/main" id="{FCCBAA07-17CE-2740-AA04-AEDA5EAD27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8" name="Freeform 33">
              <a:extLst>
                <a:ext uri="{FF2B5EF4-FFF2-40B4-BE49-F238E27FC236}">
                  <a16:creationId xmlns:a16="http://schemas.microsoft.com/office/drawing/2014/main" id="{BF15C430-7951-6040-BD4C-4E996E9448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9" name="Freeform 34">
              <a:extLst>
                <a:ext uri="{FF2B5EF4-FFF2-40B4-BE49-F238E27FC236}">
                  <a16:creationId xmlns:a16="http://schemas.microsoft.com/office/drawing/2014/main" id="{0B3467F9-370D-5C4C-9EDE-E0CA0E4015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41" name="Straight Connector 40">
            <a:extLst>
              <a:ext uri="{FF2B5EF4-FFF2-40B4-BE49-F238E27FC236}">
                <a16:creationId xmlns:a16="http://schemas.microsoft.com/office/drawing/2014/main" id="{8231D73A-BA91-794F-8C09-4F4B41A6D0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733583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43" name="Rectangle 42">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a16="http://schemas.microsoft.com/office/drawing/2014/main" id="{7A00BDF4-7643-A942-A588-F24E4E09AAD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46" name="Freeform 32">
              <a:extLst>
                <a:ext uri="{FF2B5EF4-FFF2-40B4-BE49-F238E27FC236}">
                  <a16:creationId xmlns:a16="http://schemas.microsoft.com/office/drawing/2014/main" id="{90B25A21-16B9-8D47-928B-2367A0B8C0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Freeform 34">
              <a:extLst>
                <a:ext uri="{FF2B5EF4-FFF2-40B4-BE49-F238E27FC236}">
                  <a16:creationId xmlns:a16="http://schemas.microsoft.com/office/drawing/2014/main" id="{E5E64190-3AC0-0A48-9917-5FAE935A85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Freeform 47">
              <a:extLst>
                <a:ext uri="{FF2B5EF4-FFF2-40B4-BE49-F238E27FC236}">
                  <a16:creationId xmlns:a16="http://schemas.microsoft.com/office/drawing/2014/main" id="{AE71CDB8-B430-F14E-99C8-E6AAB8E21C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Freeform 48">
              <a:extLst>
                <a:ext uri="{FF2B5EF4-FFF2-40B4-BE49-F238E27FC236}">
                  <a16:creationId xmlns:a16="http://schemas.microsoft.com/office/drawing/2014/main" id="{DCA37B0A-FCCC-7642-B70D-56AD50049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2C034F9E-6E25-4CED-1EDD-E6694F76A8BB}"/>
              </a:ext>
            </a:extLst>
          </p:cNvPr>
          <p:cNvSpPr>
            <a:spLocks noGrp="1"/>
          </p:cNvSpPr>
          <p:nvPr>
            <p:ph type="ctrTitle"/>
          </p:nvPr>
        </p:nvSpPr>
        <p:spPr>
          <a:xfrm>
            <a:off x="5224243" y="770890"/>
            <a:ext cx="6400999" cy="1268984"/>
          </a:xfrm>
        </p:spPr>
        <p:txBody>
          <a:bodyPr vert="horz" lIns="91440" tIns="45720" rIns="91440" bIns="45720" rtlCol="0" anchor="t">
            <a:normAutofit/>
          </a:bodyPr>
          <a:lstStyle/>
          <a:p>
            <a:pPr>
              <a:lnSpc>
                <a:spcPct val="90000"/>
              </a:lnSpc>
            </a:pPr>
            <a:r>
              <a:rPr lang="en-US" sz="4000" dirty="0">
                <a:latin typeface="Times New Roman" panose="02020603050405020304" pitchFamily="18" charset="0"/>
                <a:cs typeface="Times New Roman" panose="02020603050405020304" pitchFamily="18" charset="0"/>
              </a:rPr>
              <a:t>STS-51-L Challenger Launch Decision Briefing</a:t>
            </a:r>
          </a:p>
        </p:txBody>
      </p:sp>
      <p:sp>
        <p:nvSpPr>
          <p:cNvPr id="3" name="Subtitle 2">
            <a:extLst>
              <a:ext uri="{FF2B5EF4-FFF2-40B4-BE49-F238E27FC236}">
                <a16:creationId xmlns:a16="http://schemas.microsoft.com/office/drawing/2014/main" id="{272F6588-1B67-DE13-E4FF-52F89F9539B7}"/>
              </a:ext>
            </a:extLst>
          </p:cNvPr>
          <p:cNvSpPr>
            <a:spLocks noGrp="1"/>
          </p:cNvSpPr>
          <p:nvPr>
            <p:ph type="subTitle" idx="1"/>
          </p:nvPr>
        </p:nvSpPr>
        <p:spPr>
          <a:xfrm>
            <a:off x="5224243" y="2160016"/>
            <a:ext cx="6400999" cy="3601212"/>
          </a:xfrm>
        </p:spPr>
        <p:txBody>
          <a:bodyPr vert="horz" lIns="91440" tIns="45720" rIns="91440" bIns="45720" rtlCol="0">
            <a:normAutofit/>
          </a:bodyPr>
          <a:lstStyle/>
          <a:p>
            <a:r>
              <a:rPr lang="en-US" dirty="0">
                <a:latin typeface="Times New Roman" panose="02020603050405020304" pitchFamily="18" charset="0"/>
                <a:cs typeface="Times New Roman" panose="02020603050405020304" pitchFamily="18" charset="0"/>
              </a:rPr>
              <a:t>Submitted By:</a:t>
            </a:r>
          </a:p>
          <a:p>
            <a:pPr indent="-2286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Lakshmi Sravya Dama</a:t>
            </a:r>
          </a:p>
          <a:p>
            <a:pPr indent="-228600">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Sudeshna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Mullaguru</a:t>
            </a:r>
            <a:endParaRPr lang="en-US" dirty="0">
              <a:latin typeface="Times New Roman" panose="02020603050405020304" pitchFamily="18" charset="0"/>
              <a:cs typeface="Times New Roman" panose="02020603050405020304" pitchFamily="18" charset="0"/>
            </a:endParaRPr>
          </a:p>
          <a:p>
            <a:pPr indent="-2286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Nikhil </a:t>
            </a:r>
            <a:r>
              <a:rPr lang="en-US" dirty="0" err="1">
                <a:latin typeface="Times New Roman" panose="02020603050405020304" pitchFamily="18" charset="0"/>
                <a:cs typeface="Times New Roman" panose="02020603050405020304" pitchFamily="18" charset="0"/>
              </a:rPr>
              <a:t>Namani</a:t>
            </a:r>
            <a:endParaRPr lang="en-US" dirty="0">
              <a:latin typeface="Times New Roman" panose="02020603050405020304" pitchFamily="18" charset="0"/>
              <a:cs typeface="Times New Roman" panose="02020603050405020304" pitchFamily="18" charset="0"/>
            </a:endParaRPr>
          </a:p>
          <a:p>
            <a:pPr indent="-2286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Vinaya Rajaram Nayak</a:t>
            </a:r>
          </a:p>
          <a:p>
            <a:pPr indent="-2286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Gayathri </a:t>
            </a:r>
            <a:r>
              <a:rPr lang="en-US" dirty="0" err="1">
                <a:latin typeface="Times New Roman" panose="02020603050405020304" pitchFamily="18" charset="0"/>
                <a:cs typeface="Times New Roman" panose="02020603050405020304" pitchFamily="18" charset="0"/>
              </a:rPr>
              <a:t>Shanmuga</a:t>
            </a:r>
            <a:r>
              <a:rPr lang="en-US" dirty="0">
                <a:latin typeface="Times New Roman" panose="02020603050405020304" pitchFamily="18" charset="0"/>
                <a:cs typeface="Times New Roman" panose="02020603050405020304" pitchFamily="18" charset="0"/>
              </a:rPr>
              <a:t> Sundaram</a:t>
            </a:r>
          </a:p>
          <a:p>
            <a:pPr indent="-228600">
              <a:buFont typeface="Arial" panose="020B0604020202020204" pitchFamily="34" charset="0"/>
              <a:buChar char="•"/>
            </a:pPr>
            <a:endParaRPr lang="en-US" dirty="0"/>
          </a:p>
        </p:txBody>
      </p:sp>
      <p:pic>
        <p:nvPicPr>
          <p:cNvPr id="4" name="Picture 3" descr="A blue and yellow wavy lines&#10;&#10;Description automatically generated">
            <a:extLst>
              <a:ext uri="{FF2B5EF4-FFF2-40B4-BE49-F238E27FC236}">
                <a16:creationId xmlns:a16="http://schemas.microsoft.com/office/drawing/2014/main" id="{1FD209F9-0AD3-94DB-1348-4FE1629266D9}"/>
              </a:ext>
            </a:extLst>
          </p:cNvPr>
          <p:cNvPicPr>
            <a:picLocks noChangeAspect="1"/>
          </p:cNvPicPr>
          <p:nvPr/>
        </p:nvPicPr>
        <p:blipFill rotWithShape="1">
          <a:blip r:embed="rId2"/>
          <a:srcRect l="29342" r="36702"/>
          <a:stretch/>
        </p:blipFill>
        <p:spPr>
          <a:xfrm>
            <a:off x="20" y="1"/>
            <a:ext cx="4657325" cy="6857999"/>
          </a:xfrm>
          <a:prstGeom prst="rect">
            <a:avLst/>
          </a:prstGeom>
        </p:spPr>
      </p:pic>
      <p:cxnSp>
        <p:nvCxnSpPr>
          <p:cNvPr id="51" name="Straight Connector 50">
            <a:extLst>
              <a:ext uri="{FF2B5EF4-FFF2-40B4-BE49-F238E27FC236}">
                <a16:creationId xmlns:a16="http://schemas.microsoft.com/office/drawing/2014/main" id="{BF3CF3DF-4809-5B42-9F22-9813913792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24243" y="6087110"/>
            <a:ext cx="6400999"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6643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F0CAFDA3-320A-C24D-A7A1-20C1267EC98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928528" y="0"/>
            <a:ext cx="3263472" cy="6858000"/>
            <a:chOff x="8928528" y="0"/>
            <a:chExt cx="3263472" cy="6858000"/>
          </a:xfrm>
        </p:grpSpPr>
        <p:sp>
          <p:nvSpPr>
            <p:cNvPr id="9" name="Oval 8">
              <a:extLst>
                <a:ext uri="{FF2B5EF4-FFF2-40B4-BE49-F238E27FC236}">
                  <a16:creationId xmlns:a16="http://schemas.microsoft.com/office/drawing/2014/main" id="{D2411669-6E2C-2243-99CD-6BC9D724F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8528"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23">
              <a:extLst>
                <a:ext uri="{FF2B5EF4-FFF2-40B4-BE49-F238E27FC236}">
                  <a16:creationId xmlns:a16="http://schemas.microsoft.com/office/drawing/2014/main" id="{C4E0C522-0F40-ED44-A700-F1BCD1CF74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24">
              <a:extLst>
                <a:ext uri="{FF2B5EF4-FFF2-40B4-BE49-F238E27FC236}">
                  <a16:creationId xmlns:a16="http://schemas.microsoft.com/office/drawing/2014/main" id="{B79B4380-CBEC-C341-A10E-5EF9A85979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Oval 11">
              <a:extLst>
                <a:ext uri="{FF2B5EF4-FFF2-40B4-BE49-F238E27FC236}">
                  <a16:creationId xmlns:a16="http://schemas.microsoft.com/office/drawing/2014/main" id="{F04AD70E-5490-4C4E-A05D-D67949C51A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128A8883-9F24-0047-92B7-45B3D2E7D9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AAC3A3BB-FD2C-FB44-9478-FA87EF229D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28">
              <a:extLst>
                <a:ext uri="{FF2B5EF4-FFF2-40B4-BE49-F238E27FC236}">
                  <a16:creationId xmlns:a16="http://schemas.microsoft.com/office/drawing/2014/main" id="{BF46B3B1-E981-BB40-B916-51A6D38519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29">
              <a:extLst>
                <a:ext uri="{FF2B5EF4-FFF2-40B4-BE49-F238E27FC236}">
                  <a16:creationId xmlns:a16="http://schemas.microsoft.com/office/drawing/2014/main" id="{EA7DAE92-7D6B-B042-83BE-047C8EC322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30">
              <a:extLst>
                <a:ext uri="{FF2B5EF4-FFF2-40B4-BE49-F238E27FC236}">
                  <a16:creationId xmlns:a16="http://schemas.microsoft.com/office/drawing/2014/main" id="{06AADCE6-4277-EA49-AF23-63B53CA677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31">
              <a:extLst>
                <a:ext uri="{FF2B5EF4-FFF2-40B4-BE49-F238E27FC236}">
                  <a16:creationId xmlns:a16="http://schemas.microsoft.com/office/drawing/2014/main" id="{58CEA343-047B-DF4E-A7A8-881C7740E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32">
              <a:extLst>
                <a:ext uri="{FF2B5EF4-FFF2-40B4-BE49-F238E27FC236}">
                  <a16:creationId xmlns:a16="http://schemas.microsoft.com/office/drawing/2014/main" id="{FCCBAA07-17CE-2740-AA04-AEDA5EAD27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33">
              <a:extLst>
                <a:ext uri="{FF2B5EF4-FFF2-40B4-BE49-F238E27FC236}">
                  <a16:creationId xmlns:a16="http://schemas.microsoft.com/office/drawing/2014/main" id="{BF15C430-7951-6040-BD4C-4E996E9448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34">
              <a:extLst>
                <a:ext uri="{FF2B5EF4-FFF2-40B4-BE49-F238E27FC236}">
                  <a16:creationId xmlns:a16="http://schemas.microsoft.com/office/drawing/2014/main" id="{0B3467F9-370D-5C4C-9EDE-E0CA0E4015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23" name="Straight Connector 22">
            <a:extLst>
              <a:ext uri="{FF2B5EF4-FFF2-40B4-BE49-F238E27FC236}">
                <a16:creationId xmlns:a16="http://schemas.microsoft.com/office/drawing/2014/main" id="{8231D73A-BA91-794F-8C09-4F4B41A6D0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733583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25" name="Rectangle 24">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7A00BDF4-7643-A942-A588-F24E4E09AAD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28" name="Freeform 32">
              <a:extLst>
                <a:ext uri="{FF2B5EF4-FFF2-40B4-BE49-F238E27FC236}">
                  <a16:creationId xmlns:a16="http://schemas.microsoft.com/office/drawing/2014/main" id="{90B25A21-16B9-8D47-928B-2367A0B8C0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34">
              <a:extLst>
                <a:ext uri="{FF2B5EF4-FFF2-40B4-BE49-F238E27FC236}">
                  <a16:creationId xmlns:a16="http://schemas.microsoft.com/office/drawing/2014/main" id="{E5E64190-3AC0-0A48-9917-5FAE935A85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47">
              <a:extLst>
                <a:ext uri="{FF2B5EF4-FFF2-40B4-BE49-F238E27FC236}">
                  <a16:creationId xmlns:a16="http://schemas.microsoft.com/office/drawing/2014/main" id="{AE71CDB8-B430-F14E-99C8-E6AAB8E21C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48">
              <a:extLst>
                <a:ext uri="{FF2B5EF4-FFF2-40B4-BE49-F238E27FC236}">
                  <a16:creationId xmlns:a16="http://schemas.microsoft.com/office/drawing/2014/main" id="{DCA37B0A-FCCC-7642-B70D-56AD50049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extBox 1">
            <a:extLst>
              <a:ext uri="{FF2B5EF4-FFF2-40B4-BE49-F238E27FC236}">
                <a16:creationId xmlns:a16="http://schemas.microsoft.com/office/drawing/2014/main" id="{D0A20A0A-6A1C-63AE-D105-AC8711414060}"/>
              </a:ext>
            </a:extLst>
          </p:cNvPr>
          <p:cNvSpPr txBox="1"/>
          <p:nvPr/>
        </p:nvSpPr>
        <p:spPr>
          <a:xfrm>
            <a:off x="5224243" y="2160016"/>
            <a:ext cx="6400999" cy="3601212"/>
          </a:xfrm>
          <a:prstGeom prst="rect">
            <a:avLst/>
          </a:prstGeom>
        </p:spPr>
        <p:txBody>
          <a:bodyPr vert="horz" lIns="91440" tIns="45720" rIns="91440" bIns="45720" rtlCol="0">
            <a:normAutofit/>
          </a:bodyPr>
          <a:lstStyle/>
          <a:p>
            <a:pPr>
              <a:spcBef>
                <a:spcPts val="900"/>
              </a:spcBef>
            </a:pPr>
            <a:r>
              <a:rPr lang="en-US" sz="2000" b="1" dirty="0">
                <a:latin typeface="Times New Roman" panose="02020603050405020304" pitchFamily="18" charset="0"/>
                <a:cs typeface="Times New Roman" panose="02020603050405020304" pitchFamily="18" charset="0"/>
              </a:rPr>
              <a:t>Part B:</a:t>
            </a:r>
          </a:p>
          <a:p>
            <a:pPr indent="-228600">
              <a:spcBef>
                <a:spcPts val="900"/>
              </a:spcBef>
              <a:buFont typeface="Arial" panose="020B0604020202020204" pitchFamily="34" charset="0"/>
              <a:buChar char="•"/>
            </a:pPr>
            <a:endParaRPr lang="en-US" dirty="0"/>
          </a:p>
          <a:p>
            <a:pPr indent="-228600">
              <a:spcBef>
                <a:spcPts val="900"/>
              </a:spcBef>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this presentation, we're going to explore two queries we examined in our P2 assignment. One is about stocks, and the other is about a superstore. We aim to use these queries and their pictures to discover new things.</a:t>
            </a:r>
          </a:p>
        </p:txBody>
      </p:sp>
      <p:pic>
        <p:nvPicPr>
          <p:cNvPr id="4" name="Picture 3" descr="Graph on document with pen">
            <a:extLst>
              <a:ext uri="{FF2B5EF4-FFF2-40B4-BE49-F238E27FC236}">
                <a16:creationId xmlns:a16="http://schemas.microsoft.com/office/drawing/2014/main" id="{069B273D-9493-C4AD-C43B-90F04200F82B}"/>
              </a:ext>
            </a:extLst>
          </p:cNvPr>
          <p:cNvPicPr>
            <a:picLocks noChangeAspect="1"/>
          </p:cNvPicPr>
          <p:nvPr/>
        </p:nvPicPr>
        <p:blipFill rotWithShape="1">
          <a:blip r:embed="rId2"/>
          <a:srcRect l="34196" r="20473" b="-2"/>
          <a:stretch/>
        </p:blipFill>
        <p:spPr>
          <a:xfrm>
            <a:off x="20" y="1"/>
            <a:ext cx="4657325" cy="6857999"/>
          </a:xfrm>
          <a:prstGeom prst="rect">
            <a:avLst/>
          </a:prstGeom>
        </p:spPr>
      </p:pic>
      <p:cxnSp>
        <p:nvCxnSpPr>
          <p:cNvPr id="33" name="Straight Connector 32">
            <a:extLst>
              <a:ext uri="{FF2B5EF4-FFF2-40B4-BE49-F238E27FC236}">
                <a16:creationId xmlns:a16="http://schemas.microsoft.com/office/drawing/2014/main" id="{BF3CF3DF-4809-5B42-9F22-9813913792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24243" y="6087110"/>
            <a:ext cx="6400999"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26595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6" name="Group 65">
            <a:extLst>
              <a:ext uri="{FF2B5EF4-FFF2-40B4-BE49-F238E27FC236}">
                <a16:creationId xmlns:a16="http://schemas.microsoft.com/office/drawing/2014/main" id="{F0CAFDA3-320A-C24D-A7A1-20C1267EC98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928528" y="0"/>
            <a:ext cx="3263472" cy="6858000"/>
            <a:chOff x="8928528" y="0"/>
            <a:chExt cx="3263472" cy="6858000"/>
          </a:xfrm>
        </p:grpSpPr>
        <p:sp>
          <p:nvSpPr>
            <p:cNvPr id="67" name="Oval 66">
              <a:extLst>
                <a:ext uri="{FF2B5EF4-FFF2-40B4-BE49-F238E27FC236}">
                  <a16:creationId xmlns:a16="http://schemas.microsoft.com/office/drawing/2014/main" id="{D2411669-6E2C-2243-99CD-6BC9D724F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8528"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23">
              <a:extLst>
                <a:ext uri="{FF2B5EF4-FFF2-40B4-BE49-F238E27FC236}">
                  <a16:creationId xmlns:a16="http://schemas.microsoft.com/office/drawing/2014/main" id="{C4E0C522-0F40-ED44-A700-F1BCD1CF74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9" name="Freeform 24">
              <a:extLst>
                <a:ext uri="{FF2B5EF4-FFF2-40B4-BE49-F238E27FC236}">
                  <a16:creationId xmlns:a16="http://schemas.microsoft.com/office/drawing/2014/main" id="{B79B4380-CBEC-C341-A10E-5EF9A85979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0" name="Oval 69">
              <a:extLst>
                <a:ext uri="{FF2B5EF4-FFF2-40B4-BE49-F238E27FC236}">
                  <a16:creationId xmlns:a16="http://schemas.microsoft.com/office/drawing/2014/main" id="{F04AD70E-5490-4C4E-A05D-D67949C51A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128A8883-9F24-0047-92B7-45B3D2E7D9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AAC3A3BB-FD2C-FB44-9478-FA87EF229D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28">
              <a:extLst>
                <a:ext uri="{FF2B5EF4-FFF2-40B4-BE49-F238E27FC236}">
                  <a16:creationId xmlns:a16="http://schemas.microsoft.com/office/drawing/2014/main" id="{BF46B3B1-E981-BB40-B916-51A6D38519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4" name="Freeform 29">
              <a:extLst>
                <a:ext uri="{FF2B5EF4-FFF2-40B4-BE49-F238E27FC236}">
                  <a16:creationId xmlns:a16="http://schemas.microsoft.com/office/drawing/2014/main" id="{EA7DAE92-7D6B-B042-83BE-047C8EC322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5" name="Freeform 30">
              <a:extLst>
                <a:ext uri="{FF2B5EF4-FFF2-40B4-BE49-F238E27FC236}">
                  <a16:creationId xmlns:a16="http://schemas.microsoft.com/office/drawing/2014/main" id="{06AADCE6-4277-EA49-AF23-63B53CA677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6" name="Freeform 31">
              <a:extLst>
                <a:ext uri="{FF2B5EF4-FFF2-40B4-BE49-F238E27FC236}">
                  <a16:creationId xmlns:a16="http://schemas.microsoft.com/office/drawing/2014/main" id="{58CEA343-047B-DF4E-A7A8-881C7740E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Freeform 32">
              <a:extLst>
                <a:ext uri="{FF2B5EF4-FFF2-40B4-BE49-F238E27FC236}">
                  <a16:creationId xmlns:a16="http://schemas.microsoft.com/office/drawing/2014/main" id="{FCCBAA07-17CE-2740-AA04-AEDA5EAD27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8" name="Freeform 33">
              <a:extLst>
                <a:ext uri="{FF2B5EF4-FFF2-40B4-BE49-F238E27FC236}">
                  <a16:creationId xmlns:a16="http://schemas.microsoft.com/office/drawing/2014/main" id="{BF15C430-7951-6040-BD4C-4E996E9448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9" name="Freeform 34">
              <a:extLst>
                <a:ext uri="{FF2B5EF4-FFF2-40B4-BE49-F238E27FC236}">
                  <a16:creationId xmlns:a16="http://schemas.microsoft.com/office/drawing/2014/main" id="{0B3467F9-370D-5C4C-9EDE-E0CA0E4015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80" name="Straight Connector 79">
            <a:extLst>
              <a:ext uri="{FF2B5EF4-FFF2-40B4-BE49-F238E27FC236}">
                <a16:creationId xmlns:a16="http://schemas.microsoft.com/office/drawing/2014/main" id="{8231D73A-BA91-794F-8C09-4F4B41A6D0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733583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81" name="Rectangle 80">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04E4F8CA-2245-B39F-AC09-0FC978A71581}"/>
              </a:ext>
            </a:extLst>
          </p:cNvPr>
          <p:cNvSpPr txBox="1"/>
          <p:nvPr/>
        </p:nvSpPr>
        <p:spPr>
          <a:xfrm>
            <a:off x="565150" y="495302"/>
            <a:ext cx="4133560" cy="5283786"/>
          </a:xfrm>
          <a:prstGeom prst="rect">
            <a:avLst/>
          </a:prstGeom>
        </p:spPr>
        <p:txBody>
          <a:bodyPr vert="horz" lIns="91440" tIns="45720" rIns="91440" bIns="45720" rtlCol="0">
            <a:normAutofit lnSpcReduction="10000"/>
          </a:bodyPr>
          <a:lstStyle/>
          <a:p>
            <a:pPr marR="0">
              <a:lnSpc>
                <a:spcPct val="90000"/>
              </a:lnSpc>
              <a:spcBef>
                <a:spcPts val="900"/>
              </a:spcBef>
              <a:spcAft>
                <a:spcPts val="0"/>
              </a:spcAft>
            </a:pPr>
            <a:r>
              <a:rPr lang="en-US" sz="1600" dirty="0">
                <a:effectLst/>
                <a:latin typeface="Times New Roman" panose="02020603050405020304" pitchFamily="18" charset="0"/>
                <a:cs typeface="Times New Roman" panose="02020603050405020304" pitchFamily="18" charset="0"/>
              </a:rPr>
              <a:t>with </a:t>
            </a:r>
            <a:r>
              <a:rPr lang="en-US" sz="1600" dirty="0" err="1">
                <a:effectLst/>
                <a:latin typeface="Times New Roman" panose="02020603050405020304" pitchFamily="18" charset="0"/>
                <a:cs typeface="Times New Roman" panose="02020603050405020304" pitchFamily="18" charset="0"/>
              </a:rPr>
              <a:t>cte</a:t>
            </a:r>
            <a:r>
              <a:rPr lang="en-US" sz="1600" dirty="0">
                <a:effectLst/>
                <a:latin typeface="Times New Roman" panose="02020603050405020304" pitchFamily="18" charset="0"/>
                <a:cs typeface="Times New Roman" panose="02020603050405020304" pitchFamily="18" charset="0"/>
              </a:rPr>
              <a:t> as(select </a:t>
            </a:r>
            <a:r>
              <a:rPr lang="en-US" sz="1600" dirty="0" err="1">
                <a:effectLst/>
                <a:latin typeface="Times New Roman" panose="02020603050405020304" pitchFamily="18" charset="0"/>
                <a:cs typeface="Times New Roman" panose="02020603050405020304" pitchFamily="18" charset="0"/>
              </a:rPr>
              <a:t>actual_date,close,adjusted_close,round</a:t>
            </a:r>
            <a:r>
              <a:rPr lang="en-US" sz="1600" dirty="0">
                <a:effectLst/>
                <a:latin typeface="Times New Roman" panose="02020603050405020304" pitchFamily="18" charset="0"/>
                <a:cs typeface="Times New Roman" panose="02020603050405020304" pitchFamily="18" charset="0"/>
              </a:rPr>
              <a:t>(avg(close) over(order by </a:t>
            </a:r>
            <a:r>
              <a:rPr lang="en-US" sz="1600" dirty="0" err="1">
                <a:effectLst/>
                <a:latin typeface="Times New Roman" panose="02020603050405020304" pitchFamily="18" charset="0"/>
                <a:cs typeface="Times New Roman" panose="02020603050405020304" pitchFamily="18" charset="0"/>
              </a:rPr>
              <a:t>actual_date</a:t>
            </a:r>
            <a:r>
              <a:rPr lang="en-US" sz="1600" dirty="0">
                <a:effectLst/>
                <a:latin typeface="Times New Roman" panose="02020603050405020304" pitchFamily="18" charset="0"/>
                <a:cs typeface="Times New Roman" panose="02020603050405020304" pitchFamily="18" charset="0"/>
              </a:rPr>
              <a:t>),2) as </a:t>
            </a:r>
            <a:r>
              <a:rPr lang="en-US" sz="1600" dirty="0" err="1">
                <a:effectLst/>
                <a:latin typeface="Times New Roman" panose="02020603050405020304" pitchFamily="18" charset="0"/>
                <a:cs typeface="Times New Roman" panose="02020603050405020304" pitchFamily="18" charset="0"/>
              </a:rPr>
              <a:t>daily_mov_avg</a:t>
            </a:r>
            <a:r>
              <a:rPr lang="en-US" sz="1600" dirty="0">
                <a:effectLst/>
                <a:latin typeface="Times New Roman" panose="02020603050405020304" pitchFamily="18" charset="0"/>
                <a:cs typeface="Times New Roman" panose="02020603050405020304" pitchFamily="18" charset="0"/>
              </a:rPr>
              <a:t>,</a:t>
            </a:r>
          </a:p>
          <a:p>
            <a:pPr marR="0">
              <a:lnSpc>
                <a:spcPct val="90000"/>
              </a:lnSpc>
              <a:spcBef>
                <a:spcPts val="900"/>
              </a:spcBef>
              <a:spcAft>
                <a:spcPts val="0"/>
              </a:spcAft>
            </a:pPr>
            <a:r>
              <a:rPr lang="en-US" sz="1600" dirty="0">
                <a:effectLst/>
                <a:latin typeface="Times New Roman" panose="02020603050405020304" pitchFamily="18" charset="0"/>
                <a:cs typeface="Times New Roman" panose="02020603050405020304" pitchFamily="18" charset="0"/>
              </a:rPr>
              <a:t>round(avg(close) over(order by </a:t>
            </a:r>
            <a:r>
              <a:rPr lang="en-US" sz="1600" dirty="0" err="1">
                <a:effectLst/>
                <a:latin typeface="Times New Roman" panose="02020603050405020304" pitchFamily="18" charset="0"/>
                <a:cs typeface="Times New Roman" panose="02020603050405020304" pitchFamily="18" charset="0"/>
              </a:rPr>
              <a:t>actual_date</a:t>
            </a:r>
            <a:r>
              <a:rPr lang="en-US" sz="1600" dirty="0">
                <a:effectLst/>
                <a:latin typeface="Times New Roman" panose="02020603050405020304" pitchFamily="18" charset="0"/>
                <a:cs typeface="Times New Roman" panose="02020603050405020304" pitchFamily="18" charset="0"/>
              </a:rPr>
              <a:t> rows between 49 preceding and current row) ,2) as </a:t>
            </a:r>
            <a:r>
              <a:rPr lang="en-US" sz="1600" dirty="0" err="1">
                <a:effectLst/>
                <a:latin typeface="Times New Roman" panose="02020603050405020304" pitchFamily="18" charset="0"/>
                <a:cs typeface="Times New Roman" panose="02020603050405020304" pitchFamily="18" charset="0"/>
              </a:rPr>
              <a:t>fifty_mov_avg</a:t>
            </a:r>
            <a:r>
              <a:rPr lang="en-US" sz="1600" dirty="0">
                <a:effectLst/>
                <a:latin typeface="Times New Roman" panose="02020603050405020304" pitchFamily="18" charset="0"/>
                <a:cs typeface="Times New Roman" panose="02020603050405020304" pitchFamily="18" charset="0"/>
              </a:rPr>
              <a:t>, </a:t>
            </a:r>
          </a:p>
          <a:p>
            <a:pPr marR="0">
              <a:lnSpc>
                <a:spcPct val="90000"/>
              </a:lnSpc>
              <a:spcBef>
                <a:spcPts val="900"/>
              </a:spcBef>
              <a:spcAft>
                <a:spcPts val="0"/>
              </a:spcAft>
            </a:pPr>
            <a:r>
              <a:rPr lang="en-US" sz="1600" dirty="0">
                <a:effectLst/>
                <a:latin typeface="Times New Roman" panose="02020603050405020304" pitchFamily="18" charset="0"/>
                <a:cs typeface="Times New Roman" panose="02020603050405020304" pitchFamily="18" charset="0"/>
              </a:rPr>
              <a:t>round(avg(close) over( order by </a:t>
            </a:r>
            <a:r>
              <a:rPr lang="en-US" sz="1600" dirty="0" err="1">
                <a:effectLst/>
                <a:latin typeface="Times New Roman" panose="02020603050405020304" pitchFamily="18" charset="0"/>
                <a:cs typeface="Times New Roman" panose="02020603050405020304" pitchFamily="18" charset="0"/>
              </a:rPr>
              <a:t>actual_date</a:t>
            </a:r>
            <a:r>
              <a:rPr lang="en-US" sz="1600" dirty="0">
                <a:effectLst/>
                <a:latin typeface="Times New Roman" panose="02020603050405020304" pitchFamily="18" charset="0"/>
                <a:cs typeface="Times New Roman" panose="02020603050405020304" pitchFamily="18" charset="0"/>
              </a:rPr>
              <a:t> rows between 199 preceding and current row),2) as </a:t>
            </a:r>
            <a:r>
              <a:rPr lang="en-US" sz="1600" dirty="0" err="1">
                <a:effectLst/>
                <a:latin typeface="Times New Roman" panose="02020603050405020304" pitchFamily="18" charset="0"/>
                <a:cs typeface="Times New Roman" panose="02020603050405020304" pitchFamily="18" charset="0"/>
              </a:rPr>
              <a:t>twohundred_mov_avg</a:t>
            </a:r>
            <a:endParaRPr lang="en-US" sz="1600" dirty="0">
              <a:effectLst/>
              <a:latin typeface="Times New Roman" panose="02020603050405020304" pitchFamily="18" charset="0"/>
              <a:cs typeface="Times New Roman" panose="02020603050405020304" pitchFamily="18" charset="0"/>
            </a:endParaRPr>
          </a:p>
          <a:p>
            <a:pPr marR="0">
              <a:lnSpc>
                <a:spcPct val="90000"/>
              </a:lnSpc>
              <a:spcBef>
                <a:spcPts val="900"/>
              </a:spcBef>
              <a:spcAft>
                <a:spcPts val="0"/>
              </a:spcAft>
            </a:pPr>
            <a:r>
              <a:rPr lang="en-US" sz="1600" dirty="0">
                <a:effectLst/>
                <a:latin typeface="Times New Roman" panose="02020603050405020304" pitchFamily="18" charset="0"/>
                <a:cs typeface="Times New Roman" panose="02020603050405020304" pitchFamily="18" charset="0"/>
              </a:rPr>
              <a:t>from fin.sp500_eod_facts f inner join fin.sp500_dates d   on </a:t>
            </a:r>
            <a:r>
              <a:rPr lang="en-US" sz="1600" dirty="0" err="1">
                <a:effectLst/>
                <a:latin typeface="Times New Roman" panose="02020603050405020304" pitchFamily="18" charset="0"/>
                <a:cs typeface="Times New Roman" panose="02020603050405020304" pitchFamily="18" charset="0"/>
              </a:rPr>
              <a:t>f.julian_day</a:t>
            </a:r>
            <a:r>
              <a:rPr lang="en-US" sz="1600" dirty="0">
                <a:effectLst/>
                <a:latin typeface="Times New Roman" panose="02020603050405020304" pitchFamily="18" charset="0"/>
                <a:cs typeface="Times New Roman" panose="02020603050405020304" pitchFamily="18" charset="0"/>
              </a:rPr>
              <a:t>=</a:t>
            </a:r>
            <a:r>
              <a:rPr lang="en-US" sz="1600" dirty="0" err="1">
                <a:effectLst/>
                <a:latin typeface="Times New Roman" panose="02020603050405020304" pitchFamily="18" charset="0"/>
                <a:cs typeface="Times New Roman" panose="02020603050405020304" pitchFamily="18" charset="0"/>
              </a:rPr>
              <a:t>d.julian_day</a:t>
            </a:r>
            <a:r>
              <a:rPr lang="en-US" sz="1600" dirty="0">
                <a:effectLst/>
                <a:latin typeface="Times New Roman" panose="02020603050405020304" pitchFamily="18" charset="0"/>
                <a:cs typeface="Times New Roman" panose="02020603050405020304" pitchFamily="18" charset="0"/>
              </a:rPr>
              <a:t>)</a:t>
            </a:r>
          </a:p>
          <a:p>
            <a:pPr marR="0">
              <a:lnSpc>
                <a:spcPct val="90000"/>
              </a:lnSpc>
              <a:spcBef>
                <a:spcPts val="900"/>
              </a:spcBef>
              <a:spcAft>
                <a:spcPts val="0"/>
              </a:spcAft>
            </a:pPr>
            <a:r>
              <a:rPr lang="en-US" sz="1600" dirty="0">
                <a:effectLst/>
                <a:latin typeface="Times New Roman" panose="02020603050405020304" pitchFamily="18" charset="0"/>
                <a:cs typeface="Times New Roman" panose="02020603050405020304" pitchFamily="18" charset="0"/>
              </a:rPr>
              <a:t>select * from </a:t>
            </a:r>
            <a:r>
              <a:rPr lang="en-US" sz="1600" dirty="0" err="1">
                <a:effectLst/>
                <a:latin typeface="Times New Roman" panose="02020603050405020304" pitchFamily="18" charset="0"/>
                <a:cs typeface="Times New Roman" panose="02020603050405020304" pitchFamily="18" charset="0"/>
              </a:rPr>
              <a:t>cte</a:t>
            </a:r>
            <a:endParaRPr lang="en-US" sz="1600" dirty="0">
              <a:effectLst/>
              <a:latin typeface="Times New Roman" panose="02020603050405020304" pitchFamily="18" charset="0"/>
              <a:cs typeface="Times New Roman" panose="02020603050405020304" pitchFamily="18" charset="0"/>
            </a:endParaRPr>
          </a:p>
          <a:p>
            <a:pPr marL="285750" marR="0" indent="-228600">
              <a:lnSpc>
                <a:spcPct val="90000"/>
              </a:lnSpc>
              <a:spcBef>
                <a:spcPts val="900"/>
              </a:spcBef>
              <a:spcAft>
                <a:spcPts val="0"/>
              </a:spcAft>
              <a:buFont typeface="Arial" panose="020B0604020202020204" pitchFamily="34" charset="0"/>
              <a:buChar char="•"/>
            </a:pPr>
            <a:r>
              <a:rPr lang="en-US" b="1" dirty="0">
                <a:effectLst/>
                <a:latin typeface="Times New Roman" panose="02020603050405020304" pitchFamily="18" charset="0"/>
                <a:cs typeface="Times New Roman" panose="02020603050405020304" pitchFamily="18" charset="0"/>
              </a:rPr>
              <a:t>In the graph, you can see that the average value over fifty days is higher than the daily average. This suggests that there's a consistent upward trend in the data over a longer time frame, showing positive and steady progress</a:t>
            </a:r>
          </a:p>
          <a:p>
            <a:pPr indent="-228600">
              <a:lnSpc>
                <a:spcPct val="90000"/>
              </a:lnSpc>
              <a:spcBef>
                <a:spcPts val="900"/>
              </a:spcBef>
              <a:buFont typeface="Arial" panose="020B0604020202020204" pitchFamily="34" charset="0"/>
              <a:buChar char="•"/>
            </a:pPr>
            <a:endParaRPr lang="en-US" sz="1100" dirty="0"/>
          </a:p>
        </p:txBody>
      </p:sp>
      <p:cxnSp>
        <p:nvCxnSpPr>
          <p:cNvPr id="82" name="Straight Connector 81">
            <a:extLst>
              <a:ext uri="{FF2B5EF4-FFF2-40B4-BE49-F238E27FC236}">
                <a16:creationId xmlns:a16="http://schemas.microsoft.com/office/drawing/2014/main" id="{BF3CF3DF-4809-5B42-9F22-9813913792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413356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86DF1C83-34ED-3673-5237-A2365D61BD0A}"/>
              </a:ext>
            </a:extLst>
          </p:cNvPr>
          <p:cNvPicPr>
            <a:picLocks noChangeAspect="1"/>
          </p:cNvPicPr>
          <p:nvPr/>
        </p:nvPicPr>
        <p:blipFill rotWithShape="1">
          <a:blip r:embed="rId2"/>
          <a:srcRect l="4361" r="27888"/>
          <a:stretch/>
        </p:blipFill>
        <p:spPr>
          <a:xfrm>
            <a:off x="5263860" y="681645"/>
            <a:ext cx="6273249" cy="5486057"/>
          </a:xfrm>
          <a:prstGeom prst="rect">
            <a:avLst/>
          </a:prstGeom>
        </p:spPr>
      </p:pic>
      <p:grpSp>
        <p:nvGrpSpPr>
          <p:cNvPr id="83" name="Group 82">
            <a:extLst>
              <a:ext uri="{FF2B5EF4-FFF2-40B4-BE49-F238E27FC236}">
                <a16:creationId xmlns:a16="http://schemas.microsoft.com/office/drawing/2014/main" id="{0D40C408-1C95-CC45-87A7-61CE8B1F936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84" name="Freeform 22">
              <a:extLst>
                <a:ext uri="{FF2B5EF4-FFF2-40B4-BE49-F238E27FC236}">
                  <a16:creationId xmlns:a16="http://schemas.microsoft.com/office/drawing/2014/main" id="{064C34AA-742A-4849-8CD3-EBD627656C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5" name="Freeform 24">
              <a:extLst>
                <a:ext uri="{FF2B5EF4-FFF2-40B4-BE49-F238E27FC236}">
                  <a16:creationId xmlns:a16="http://schemas.microsoft.com/office/drawing/2014/main" id="{EC6ED33D-9A7B-5247-BA45-456AE5F3B4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3" name="Freeform 26">
              <a:extLst>
                <a:ext uri="{FF2B5EF4-FFF2-40B4-BE49-F238E27FC236}">
                  <a16:creationId xmlns:a16="http://schemas.microsoft.com/office/drawing/2014/main" id="{143DF02F-6797-8A48-8141-360A16A57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6" name="Freeform 27">
              <a:extLst>
                <a:ext uri="{FF2B5EF4-FFF2-40B4-BE49-F238E27FC236}">
                  <a16:creationId xmlns:a16="http://schemas.microsoft.com/office/drawing/2014/main" id="{FDD14875-9EDB-984E-9EDE-3C3A422D96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37827101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F0CAFDA3-320A-C24D-A7A1-20C1267EC98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928528" y="0"/>
            <a:ext cx="3263472" cy="6858000"/>
            <a:chOff x="8928528" y="0"/>
            <a:chExt cx="3263472" cy="6858000"/>
          </a:xfrm>
        </p:grpSpPr>
        <p:sp>
          <p:nvSpPr>
            <p:cNvPr id="10" name="Oval 9">
              <a:extLst>
                <a:ext uri="{FF2B5EF4-FFF2-40B4-BE49-F238E27FC236}">
                  <a16:creationId xmlns:a16="http://schemas.microsoft.com/office/drawing/2014/main" id="{D2411669-6E2C-2243-99CD-6BC9D724F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8528"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23">
              <a:extLst>
                <a:ext uri="{FF2B5EF4-FFF2-40B4-BE49-F238E27FC236}">
                  <a16:creationId xmlns:a16="http://schemas.microsoft.com/office/drawing/2014/main" id="{C4E0C522-0F40-ED44-A700-F1BCD1CF74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24">
              <a:extLst>
                <a:ext uri="{FF2B5EF4-FFF2-40B4-BE49-F238E27FC236}">
                  <a16:creationId xmlns:a16="http://schemas.microsoft.com/office/drawing/2014/main" id="{B79B4380-CBEC-C341-A10E-5EF9A85979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Oval 12">
              <a:extLst>
                <a:ext uri="{FF2B5EF4-FFF2-40B4-BE49-F238E27FC236}">
                  <a16:creationId xmlns:a16="http://schemas.microsoft.com/office/drawing/2014/main" id="{F04AD70E-5490-4C4E-A05D-D67949C51A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128A8883-9F24-0047-92B7-45B3D2E7D9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AAC3A3BB-FD2C-FB44-9478-FA87EF229D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28">
              <a:extLst>
                <a:ext uri="{FF2B5EF4-FFF2-40B4-BE49-F238E27FC236}">
                  <a16:creationId xmlns:a16="http://schemas.microsoft.com/office/drawing/2014/main" id="{BF46B3B1-E981-BB40-B916-51A6D38519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29">
              <a:extLst>
                <a:ext uri="{FF2B5EF4-FFF2-40B4-BE49-F238E27FC236}">
                  <a16:creationId xmlns:a16="http://schemas.microsoft.com/office/drawing/2014/main" id="{EA7DAE92-7D6B-B042-83BE-047C8EC322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30">
              <a:extLst>
                <a:ext uri="{FF2B5EF4-FFF2-40B4-BE49-F238E27FC236}">
                  <a16:creationId xmlns:a16="http://schemas.microsoft.com/office/drawing/2014/main" id="{06AADCE6-4277-EA49-AF23-63B53CA677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31">
              <a:extLst>
                <a:ext uri="{FF2B5EF4-FFF2-40B4-BE49-F238E27FC236}">
                  <a16:creationId xmlns:a16="http://schemas.microsoft.com/office/drawing/2014/main" id="{58CEA343-047B-DF4E-A7A8-881C7740E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32">
              <a:extLst>
                <a:ext uri="{FF2B5EF4-FFF2-40B4-BE49-F238E27FC236}">
                  <a16:creationId xmlns:a16="http://schemas.microsoft.com/office/drawing/2014/main" id="{FCCBAA07-17CE-2740-AA04-AEDA5EAD27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33">
              <a:extLst>
                <a:ext uri="{FF2B5EF4-FFF2-40B4-BE49-F238E27FC236}">
                  <a16:creationId xmlns:a16="http://schemas.microsoft.com/office/drawing/2014/main" id="{BF15C430-7951-6040-BD4C-4E996E9448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34">
              <a:extLst>
                <a:ext uri="{FF2B5EF4-FFF2-40B4-BE49-F238E27FC236}">
                  <a16:creationId xmlns:a16="http://schemas.microsoft.com/office/drawing/2014/main" id="{0B3467F9-370D-5C4C-9EDE-E0CA0E4015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24" name="Straight Connector 23">
            <a:extLst>
              <a:ext uri="{FF2B5EF4-FFF2-40B4-BE49-F238E27FC236}">
                <a16:creationId xmlns:a16="http://schemas.microsoft.com/office/drawing/2014/main" id="{8231D73A-BA91-794F-8C09-4F4B41A6D0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733583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26" name="Rectangle 25">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7D8EDDF-7A26-B499-F220-292D599C1638}"/>
              </a:ext>
            </a:extLst>
          </p:cNvPr>
          <p:cNvSpPr txBox="1"/>
          <p:nvPr/>
        </p:nvSpPr>
        <p:spPr>
          <a:xfrm>
            <a:off x="565151" y="2160016"/>
            <a:ext cx="4133560" cy="3601212"/>
          </a:xfrm>
          <a:prstGeom prst="rect">
            <a:avLst/>
          </a:prstGeom>
        </p:spPr>
        <p:txBody>
          <a:bodyPr vert="horz" lIns="91440" tIns="45720" rIns="91440" bIns="45720" rtlCol="0">
            <a:normAutofit/>
          </a:bodyPr>
          <a:lstStyle/>
          <a:p>
            <a:pPr indent="-228600">
              <a:lnSpc>
                <a:spcPct val="90000"/>
              </a:lnSpc>
              <a:spcBef>
                <a:spcPts val="900"/>
              </a:spcBef>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the data, we observe a positive correlation. When the fifty-day moving average is high, it's also evident that the Two Hundred-day moving average tends to be high. This correlation indicates that as short-term performance improves, it's often followed by long-term growth. In other words, when the short-term trend is positive, it tends to be a good sign for overall stock profitability. This suggests that stocks have the potential to be profitable when we see these patterns.</a:t>
            </a:r>
          </a:p>
        </p:txBody>
      </p:sp>
      <p:cxnSp>
        <p:nvCxnSpPr>
          <p:cNvPr id="28" name="Straight Connector 27">
            <a:extLst>
              <a:ext uri="{FF2B5EF4-FFF2-40B4-BE49-F238E27FC236}">
                <a16:creationId xmlns:a16="http://schemas.microsoft.com/office/drawing/2014/main" id="{BF3CF3DF-4809-5B42-9F22-9813913792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413356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303A6E56-954B-E8CA-AD70-806FDD3C3B12}"/>
              </a:ext>
            </a:extLst>
          </p:cNvPr>
          <p:cNvPicPr>
            <a:picLocks noChangeAspect="1"/>
          </p:cNvPicPr>
          <p:nvPr/>
        </p:nvPicPr>
        <p:blipFill rotWithShape="1">
          <a:blip r:embed="rId2"/>
          <a:srcRect r="32820"/>
          <a:stretch/>
        </p:blipFill>
        <p:spPr>
          <a:xfrm>
            <a:off x="5263860" y="681645"/>
            <a:ext cx="6273249" cy="5486057"/>
          </a:xfrm>
          <a:prstGeom prst="rect">
            <a:avLst/>
          </a:prstGeom>
        </p:spPr>
      </p:pic>
      <p:grpSp>
        <p:nvGrpSpPr>
          <p:cNvPr id="30" name="Group 29">
            <a:extLst>
              <a:ext uri="{FF2B5EF4-FFF2-40B4-BE49-F238E27FC236}">
                <a16:creationId xmlns:a16="http://schemas.microsoft.com/office/drawing/2014/main" id="{0D40C408-1C95-CC45-87A7-61CE8B1F936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31" name="Freeform 22">
              <a:extLst>
                <a:ext uri="{FF2B5EF4-FFF2-40B4-BE49-F238E27FC236}">
                  <a16:creationId xmlns:a16="http://schemas.microsoft.com/office/drawing/2014/main" id="{064C34AA-742A-4849-8CD3-EBD627656C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24">
              <a:extLst>
                <a:ext uri="{FF2B5EF4-FFF2-40B4-BE49-F238E27FC236}">
                  <a16:creationId xmlns:a16="http://schemas.microsoft.com/office/drawing/2014/main" id="{EC6ED33D-9A7B-5247-BA45-456AE5F3B4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26">
              <a:extLst>
                <a:ext uri="{FF2B5EF4-FFF2-40B4-BE49-F238E27FC236}">
                  <a16:creationId xmlns:a16="http://schemas.microsoft.com/office/drawing/2014/main" id="{143DF02F-6797-8A48-8141-360A16A57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27">
              <a:extLst>
                <a:ext uri="{FF2B5EF4-FFF2-40B4-BE49-F238E27FC236}">
                  <a16:creationId xmlns:a16="http://schemas.microsoft.com/office/drawing/2014/main" id="{FDD14875-9EDB-984E-9EDE-3C3A422D96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28857158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F0CAFDA3-320A-C24D-A7A1-20C1267EC98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928528" y="0"/>
            <a:ext cx="3263472" cy="6858000"/>
            <a:chOff x="8928528" y="0"/>
            <a:chExt cx="3263472" cy="6858000"/>
          </a:xfrm>
        </p:grpSpPr>
        <p:sp>
          <p:nvSpPr>
            <p:cNvPr id="10" name="Oval 9">
              <a:extLst>
                <a:ext uri="{FF2B5EF4-FFF2-40B4-BE49-F238E27FC236}">
                  <a16:creationId xmlns:a16="http://schemas.microsoft.com/office/drawing/2014/main" id="{D2411669-6E2C-2243-99CD-6BC9D724F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8528"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23">
              <a:extLst>
                <a:ext uri="{FF2B5EF4-FFF2-40B4-BE49-F238E27FC236}">
                  <a16:creationId xmlns:a16="http://schemas.microsoft.com/office/drawing/2014/main" id="{C4E0C522-0F40-ED44-A700-F1BCD1CF74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24">
              <a:extLst>
                <a:ext uri="{FF2B5EF4-FFF2-40B4-BE49-F238E27FC236}">
                  <a16:creationId xmlns:a16="http://schemas.microsoft.com/office/drawing/2014/main" id="{B79B4380-CBEC-C341-A10E-5EF9A85979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Oval 12">
              <a:extLst>
                <a:ext uri="{FF2B5EF4-FFF2-40B4-BE49-F238E27FC236}">
                  <a16:creationId xmlns:a16="http://schemas.microsoft.com/office/drawing/2014/main" id="{F04AD70E-5490-4C4E-A05D-D67949C51A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128A8883-9F24-0047-92B7-45B3D2E7D9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AAC3A3BB-FD2C-FB44-9478-FA87EF229D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28">
              <a:extLst>
                <a:ext uri="{FF2B5EF4-FFF2-40B4-BE49-F238E27FC236}">
                  <a16:creationId xmlns:a16="http://schemas.microsoft.com/office/drawing/2014/main" id="{BF46B3B1-E981-BB40-B916-51A6D38519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29">
              <a:extLst>
                <a:ext uri="{FF2B5EF4-FFF2-40B4-BE49-F238E27FC236}">
                  <a16:creationId xmlns:a16="http://schemas.microsoft.com/office/drawing/2014/main" id="{EA7DAE92-7D6B-B042-83BE-047C8EC322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30">
              <a:extLst>
                <a:ext uri="{FF2B5EF4-FFF2-40B4-BE49-F238E27FC236}">
                  <a16:creationId xmlns:a16="http://schemas.microsoft.com/office/drawing/2014/main" id="{06AADCE6-4277-EA49-AF23-63B53CA677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31">
              <a:extLst>
                <a:ext uri="{FF2B5EF4-FFF2-40B4-BE49-F238E27FC236}">
                  <a16:creationId xmlns:a16="http://schemas.microsoft.com/office/drawing/2014/main" id="{58CEA343-047B-DF4E-A7A8-881C7740E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32">
              <a:extLst>
                <a:ext uri="{FF2B5EF4-FFF2-40B4-BE49-F238E27FC236}">
                  <a16:creationId xmlns:a16="http://schemas.microsoft.com/office/drawing/2014/main" id="{FCCBAA07-17CE-2740-AA04-AEDA5EAD27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33">
              <a:extLst>
                <a:ext uri="{FF2B5EF4-FFF2-40B4-BE49-F238E27FC236}">
                  <a16:creationId xmlns:a16="http://schemas.microsoft.com/office/drawing/2014/main" id="{BF15C430-7951-6040-BD4C-4E996E9448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34">
              <a:extLst>
                <a:ext uri="{FF2B5EF4-FFF2-40B4-BE49-F238E27FC236}">
                  <a16:creationId xmlns:a16="http://schemas.microsoft.com/office/drawing/2014/main" id="{0B3467F9-370D-5C4C-9EDE-E0CA0E4015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24" name="Straight Connector 23">
            <a:extLst>
              <a:ext uri="{FF2B5EF4-FFF2-40B4-BE49-F238E27FC236}">
                <a16:creationId xmlns:a16="http://schemas.microsoft.com/office/drawing/2014/main" id="{8231D73A-BA91-794F-8C09-4F4B41A6D0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733583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26" name="Rectangle 25">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5299EBDB-380D-990B-E148-8630B819117E}"/>
              </a:ext>
            </a:extLst>
          </p:cNvPr>
          <p:cNvSpPr txBox="1"/>
          <p:nvPr/>
        </p:nvSpPr>
        <p:spPr>
          <a:xfrm>
            <a:off x="565151" y="66676"/>
            <a:ext cx="4133560" cy="5694552"/>
          </a:xfrm>
          <a:prstGeom prst="rect">
            <a:avLst/>
          </a:prstGeom>
        </p:spPr>
        <p:txBody>
          <a:bodyPr vert="horz" lIns="91440" tIns="45720" rIns="91440" bIns="45720" rtlCol="0">
            <a:normAutofit lnSpcReduction="10000"/>
          </a:bodyPr>
          <a:lstStyle/>
          <a:p>
            <a:pPr>
              <a:lnSpc>
                <a:spcPct val="90000"/>
              </a:lnSpc>
              <a:spcBef>
                <a:spcPts val="900"/>
              </a:spcBef>
            </a:pPr>
            <a:r>
              <a:rPr lang="en-US" sz="1200" dirty="0">
                <a:latin typeface="Times New Roman" panose="02020603050405020304" pitchFamily="18" charset="0"/>
                <a:cs typeface="Times New Roman" panose="02020603050405020304" pitchFamily="18" charset="0"/>
              </a:rPr>
              <a:t>with </a:t>
            </a:r>
            <a:r>
              <a:rPr lang="en-US" sz="1200" dirty="0" err="1">
                <a:latin typeface="Times New Roman" panose="02020603050405020304" pitchFamily="18" charset="0"/>
                <a:cs typeface="Times New Roman" panose="02020603050405020304" pitchFamily="18" charset="0"/>
              </a:rPr>
              <a:t>orders_data</a:t>
            </a:r>
            <a:r>
              <a:rPr lang="en-US" sz="1200" dirty="0">
                <a:latin typeface="Times New Roman" panose="02020603050405020304" pitchFamily="18" charset="0"/>
                <a:cs typeface="Times New Roman" panose="02020603050405020304" pitchFamily="18" charset="0"/>
              </a:rPr>
              <a:t> as (</a:t>
            </a:r>
          </a:p>
          <a:p>
            <a:pPr>
              <a:lnSpc>
                <a:spcPct val="90000"/>
              </a:lnSpc>
              <a:spcBef>
                <a:spcPts val="900"/>
              </a:spcBef>
            </a:pPr>
            <a:r>
              <a:rPr lang="en-US" sz="1200" dirty="0">
                <a:latin typeface="Times New Roman" panose="02020603050405020304" pitchFamily="18" charset="0"/>
                <a:cs typeface="Times New Roman" panose="02020603050405020304" pitchFamily="18" charset="0"/>
              </a:rPr>
              <a:t>SELECT CUSTOMER_NAME,CUSTOMER_STATE,COUNT(ORDER_ID) as </a:t>
            </a:r>
            <a:r>
              <a:rPr lang="en-US" sz="1200" dirty="0" err="1">
                <a:latin typeface="Times New Roman" panose="02020603050405020304" pitchFamily="18" charset="0"/>
                <a:cs typeface="Times New Roman" panose="02020603050405020304" pitchFamily="18" charset="0"/>
              </a:rPr>
              <a:t>orders,SUM</a:t>
            </a:r>
            <a:r>
              <a:rPr lang="en-US" sz="1200" dirty="0">
                <a:latin typeface="Times New Roman" panose="02020603050405020304" pitchFamily="18" charset="0"/>
                <a:cs typeface="Times New Roman" panose="02020603050405020304" pitchFamily="18" charset="0"/>
              </a:rPr>
              <a:t>(SALES) as TOTAL_SALES</a:t>
            </a:r>
          </a:p>
          <a:p>
            <a:pPr>
              <a:lnSpc>
                <a:spcPct val="90000"/>
              </a:lnSpc>
              <a:spcBef>
                <a:spcPts val="900"/>
              </a:spcBef>
            </a:pPr>
            <a:r>
              <a:rPr lang="en-US" sz="1200" dirty="0">
                <a:latin typeface="Times New Roman" panose="02020603050405020304" pitchFamily="18" charset="0"/>
                <a:cs typeface="Times New Roman" panose="02020603050405020304" pitchFamily="18" charset="0"/>
              </a:rPr>
              <a:t>from SUPERSTORE.CUSTOMER_DIM CDM</a:t>
            </a:r>
          </a:p>
          <a:p>
            <a:pPr>
              <a:lnSpc>
                <a:spcPct val="90000"/>
              </a:lnSpc>
              <a:spcBef>
                <a:spcPts val="900"/>
              </a:spcBef>
            </a:pPr>
            <a:r>
              <a:rPr lang="en-US" sz="1200" dirty="0">
                <a:latin typeface="Times New Roman" panose="02020603050405020304" pitchFamily="18" charset="0"/>
                <a:cs typeface="Times New Roman" panose="02020603050405020304" pitchFamily="18" charset="0"/>
              </a:rPr>
              <a:t>ON CDM.CUSTOMER_KEY=SFT.CUSTOMER_KEY</a:t>
            </a:r>
          </a:p>
          <a:p>
            <a:pPr>
              <a:lnSpc>
                <a:spcPct val="90000"/>
              </a:lnSpc>
              <a:spcBef>
                <a:spcPts val="900"/>
              </a:spcBef>
            </a:pPr>
            <a:r>
              <a:rPr lang="en-US" sz="1200" dirty="0">
                <a:latin typeface="Times New Roman" panose="02020603050405020304" pitchFamily="18" charset="0"/>
                <a:cs typeface="Times New Roman" panose="02020603050405020304" pitchFamily="18" charset="0"/>
              </a:rPr>
              <a:t>GROUP BY CUSTOMER_NAME,CUSTOMER_STATE</a:t>
            </a:r>
          </a:p>
          <a:p>
            <a:pPr>
              <a:lnSpc>
                <a:spcPct val="90000"/>
              </a:lnSpc>
              <a:spcBef>
                <a:spcPts val="900"/>
              </a:spcBef>
            </a:pPr>
            <a:r>
              <a:rPr lang="en-US" sz="1200" dirty="0">
                <a:latin typeface="Times New Roman" panose="02020603050405020304" pitchFamily="18" charset="0"/>
                <a:cs typeface="Times New Roman" panose="02020603050405020304" pitchFamily="18" charset="0"/>
              </a:rPr>
              <a:t>ORDER BY ORDERS DESC) </a:t>
            </a:r>
          </a:p>
          <a:p>
            <a:pPr>
              <a:lnSpc>
                <a:spcPct val="90000"/>
              </a:lnSpc>
              <a:spcBef>
                <a:spcPts val="900"/>
              </a:spcBef>
            </a:pPr>
            <a:endParaRPr lang="en-US" sz="1200" dirty="0">
              <a:latin typeface="Times New Roman" panose="02020603050405020304" pitchFamily="18" charset="0"/>
              <a:cs typeface="Times New Roman" panose="02020603050405020304" pitchFamily="18" charset="0"/>
            </a:endParaRPr>
          </a:p>
          <a:p>
            <a:pPr>
              <a:lnSpc>
                <a:spcPct val="90000"/>
              </a:lnSpc>
              <a:spcBef>
                <a:spcPts val="900"/>
              </a:spcBef>
            </a:pPr>
            <a:r>
              <a:rPr lang="en-US" sz="1200" dirty="0">
                <a:latin typeface="Times New Roman" panose="02020603050405020304" pitchFamily="18" charset="0"/>
                <a:cs typeface="Times New Roman" panose="02020603050405020304" pitchFamily="18" charset="0"/>
              </a:rPr>
              <a:t>select </a:t>
            </a:r>
            <a:r>
              <a:rPr lang="en-US" sz="1200" dirty="0" err="1">
                <a:latin typeface="Times New Roman" panose="02020603050405020304" pitchFamily="18" charset="0"/>
                <a:cs typeface="Times New Roman" panose="02020603050405020304" pitchFamily="18" charset="0"/>
              </a:rPr>
              <a:t>CUSTOMER_NAME,CUSTOMER_STATE,orders,total_sales</a:t>
            </a:r>
            <a:r>
              <a:rPr lang="en-US" sz="1200" dirty="0">
                <a:latin typeface="Times New Roman" panose="02020603050405020304" pitchFamily="18" charset="0"/>
                <a:cs typeface="Times New Roman" panose="02020603050405020304" pitchFamily="18" charset="0"/>
              </a:rPr>
              <a:t>,</a:t>
            </a:r>
          </a:p>
          <a:p>
            <a:pPr>
              <a:lnSpc>
                <a:spcPct val="90000"/>
              </a:lnSpc>
              <a:spcBef>
                <a:spcPts val="900"/>
              </a:spcBef>
            </a:pPr>
            <a:r>
              <a:rPr lang="en-US" sz="1200" dirty="0">
                <a:latin typeface="Times New Roman" panose="02020603050405020304" pitchFamily="18" charset="0"/>
                <a:cs typeface="Times New Roman" panose="02020603050405020304" pitchFamily="18" charset="0"/>
              </a:rPr>
              <a:t>RANK() OVER (ORDER BY ORDERS DESC) as SALES_RANK,</a:t>
            </a:r>
          </a:p>
          <a:p>
            <a:pPr>
              <a:lnSpc>
                <a:spcPct val="90000"/>
              </a:lnSpc>
              <a:spcBef>
                <a:spcPts val="900"/>
              </a:spcBef>
            </a:pPr>
            <a:r>
              <a:rPr lang="en-US" sz="1200" dirty="0">
                <a:latin typeface="Times New Roman" panose="02020603050405020304" pitchFamily="18" charset="0"/>
                <a:cs typeface="Times New Roman" panose="02020603050405020304" pitchFamily="18" charset="0"/>
              </a:rPr>
              <a:t>DENSE_RANK() OVER (ORDER BY ORDERS DESC) as SALES_DENSE_RANK</a:t>
            </a:r>
          </a:p>
          <a:p>
            <a:pPr>
              <a:lnSpc>
                <a:spcPct val="90000"/>
              </a:lnSpc>
              <a:spcBef>
                <a:spcPts val="900"/>
              </a:spcBef>
            </a:pPr>
            <a:r>
              <a:rPr lang="en-US" sz="1200" dirty="0">
                <a:latin typeface="Times New Roman" panose="02020603050405020304" pitchFamily="18" charset="0"/>
                <a:cs typeface="Times New Roman" panose="02020603050405020304" pitchFamily="18" charset="0"/>
              </a:rPr>
              <a:t>from </a:t>
            </a:r>
            <a:r>
              <a:rPr lang="en-US" sz="1200" dirty="0" err="1">
                <a:latin typeface="Times New Roman" panose="02020603050405020304" pitchFamily="18" charset="0"/>
                <a:cs typeface="Times New Roman" panose="02020603050405020304" pitchFamily="18" charset="0"/>
              </a:rPr>
              <a:t>orders_data</a:t>
            </a:r>
            <a:endParaRPr lang="en-US" sz="1200" dirty="0">
              <a:latin typeface="Times New Roman" panose="02020603050405020304" pitchFamily="18" charset="0"/>
              <a:cs typeface="Times New Roman" panose="02020603050405020304" pitchFamily="18" charset="0"/>
            </a:endParaRPr>
          </a:p>
          <a:p>
            <a:pPr indent="-228600">
              <a:lnSpc>
                <a:spcPct val="90000"/>
              </a:lnSpc>
              <a:spcBef>
                <a:spcPts val="900"/>
              </a:spcBef>
              <a:buFont typeface="Arial" panose="020B0604020202020204" pitchFamily="34" charset="0"/>
              <a:buChar char="•"/>
            </a:pPr>
            <a:endParaRPr lang="en-US" sz="1000" dirty="0"/>
          </a:p>
          <a:p>
            <a:pPr indent="-228600">
              <a:lnSpc>
                <a:spcPct val="90000"/>
              </a:lnSpc>
              <a:spcBef>
                <a:spcPts val="900"/>
              </a:spcBef>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This graph displays the profits of products categorized by both category and subcategory. In the technology category, we observe that the subcategory 'Office machines' outperforms 'Copiers and fax' in terms of profit, indicating it as the highest profit-earning subcategory within the technology category.</a:t>
            </a:r>
          </a:p>
        </p:txBody>
      </p:sp>
      <p:cxnSp>
        <p:nvCxnSpPr>
          <p:cNvPr id="28" name="Straight Connector 27">
            <a:extLst>
              <a:ext uri="{FF2B5EF4-FFF2-40B4-BE49-F238E27FC236}">
                <a16:creationId xmlns:a16="http://schemas.microsoft.com/office/drawing/2014/main" id="{BF3CF3DF-4809-5B42-9F22-9813913792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413356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10264F49-18A6-4FE0-A716-3D47AEECA954}"/>
              </a:ext>
            </a:extLst>
          </p:cNvPr>
          <p:cNvPicPr>
            <a:picLocks noChangeAspect="1"/>
          </p:cNvPicPr>
          <p:nvPr/>
        </p:nvPicPr>
        <p:blipFill rotWithShape="1">
          <a:blip r:embed="rId2"/>
          <a:srcRect t="9912" r="-1" b="1078"/>
          <a:stretch/>
        </p:blipFill>
        <p:spPr>
          <a:xfrm>
            <a:off x="5263860" y="681645"/>
            <a:ext cx="6273249" cy="5486057"/>
          </a:xfrm>
          <a:prstGeom prst="rect">
            <a:avLst/>
          </a:prstGeom>
        </p:spPr>
      </p:pic>
      <p:grpSp>
        <p:nvGrpSpPr>
          <p:cNvPr id="30" name="Group 29">
            <a:extLst>
              <a:ext uri="{FF2B5EF4-FFF2-40B4-BE49-F238E27FC236}">
                <a16:creationId xmlns:a16="http://schemas.microsoft.com/office/drawing/2014/main" id="{0D40C408-1C95-CC45-87A7-61CE8B1F936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31" name="Freeform 22">
              <a:extLst>
                <a:ext uri="{FF2B5EF4-FFF2-40B4-BE49-F238E27FC236}">
                  <a16:creationId xmlns:a16="http://schemas.microsoft.com/office/drawing/2014/main" id="{064C34AA-742A-4849-8CD3-EBD627656C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24">
              <a:extLst>
                <a:ext uri="{FF2B5EF4-FFF2-40B4-BE49-F238E27FC236}">
                  <a16:creationId xmlns:a16="http://schemas.microsoft.com/office/drawing/2014/main" id="{EC6ED33D-9A7B-5247-BA45-456AE5F3B4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26">
              <a:extLst>
                <a:ext uri="{FF2B5EF4-FFF2-40B4-BE49-F238E27FC236}">
                  <a16:creationId xmlns:a16="http://schemas.microsoft.com/office/drawing/2014/main" id="{143DF02F-6797-8A48-8141-360A16A57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27">
              <a:extLst>
                <a:ext uri="{FF2B5EF4-FFF2-40B4-BE49-F238E27FC236}">
                  <a16:creationId xmlns:a16="http://schemas.microsoft.com/office/drawing/2014/main" id="{FDD14875-9EDB-984E-9EDE-3C3A422D96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34170553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F0CAFDA3-320A-C24D-A7A1-20C1267EC98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928528" y="0"/>
            <a:ext cx="3263472" cy="6858000"/>
            <a:chOff x="8928528" y="0"/>
            <a:chExt cx="3263472" cy="6858000"/>
          </a:xfrm>
        </p:grpSpPr>
        <p:sp>
          <p:nvSpPr>
            <p:cNvPr id="10" name="Oval 9">
              <a:extLst>
                <a:ext uri="{FF2B5EF4-FFF2-40B4-BE49-F238E27FC236}">
                  <a16:creationId xmlns:a16="http://schemas.microsoft.com/office/drawing/2014/main" id="{D2411669-6E2C-2243-99CD-6BC9D724F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8528"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23">
              <a:extLst>
                <a:ext uri="{FF2B5EF4-FFF2-40B4-BE49-F238E27FC236}">
                  <a16:creationId xmlns:a16="http://schemas.microsoft.com/office/drawing/2014/main" id="{C4E0C522-0F40-ED44-A700-F1BCD1CF74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24">
              <a:extLst>
                <a:ext uri="{FF2B5EF4-FFF2-40B4-BE49-F238E27FC236}">
                  <a16:creationId xmlns:a16="http://schemas.microsoft.com/office/drawing/2014/main" id="{B79B4380-CBEC-C341-A10E-5EF9A85979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Oval 12">
              <a:extLst>
                <a:ext uri="{FF2B5EF4-FFF2-40B4-BE49-F238E27FC236}">
                  <a16:creationId xmlns:a16="http://schemas.microsoft.com/office/drawing/2014/main" id="{F04AD70E-5490-4C4E-A05D-D67949C51A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128A8883-9F24-0047-92B7-45B3D2E7D9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AAC3A3BB-FD2C-FB44-9478-FA87EF229D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28">
              <a:extLst>
                <a:ext uri="{FF2B5EF4-FFF2-40B4-BE49-F238E27FC236}">
                  <a16:creationId xmlns:a16="http://schemas.microsoft.com/office/drawing/2014/main" id="{BF46B3B1-E981-BB40-B916-51A6D38519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29">
              <a:extLst>
                <a:ext uri="{FF2B5EF4-FFF2-40B4-BE49-F238E27FC236}">
                  <a16:creationId xmlns:a16="http://schemas.microsoft.com/office/drawing/2014/main" id="{EA7DAE92-7D6B-B042-83BE-047C8EC322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30">
              <a:extLst>
                <a:ext uri="{FF2B5EF4-FFF2-40B4-BE49-F238E27FC236}">
                  <a16:creationId xmlns:a16="http://schemas.microsoft.com/office/drawing/2014/main" id="{06AADCE6-4277-EA49-AF23-63B53CA677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31">
              <a:extLst>
                <a:ext uri="{FF2B5EF4-FFF2-40B4-BE49-F238E27FC236}">
                  <a16:creationId xmlns:a16="http://schemas.microsoft.com/office/drawing/2014/main" id="{58CEA343-047B-DF4E-A7A8-881C7740E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32">
              <a:extLst>
                <a:ext uri="{FF2B5EF4-FFF2-40B4-BE49-F238E27FC236}">
                  <a16:creationId xmlns:a16="http://schemas.microsoft.com/office/drawing/2014/main" id="{FCCBAA07-17CE-2740-AA04-AEDA5EAD27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33">
              <a:extLst>
                <a:ext uri="{FF2B5EF4-FFF2-40B4-BE49-F238E27FC236}">
                  <a16:creationId xmlns:a16="http://schemas.microsoft.com/office/drawing/2014/main" id="{BF15C430-7951-6040-BD4C-4E996E9448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34">
              <a:extLst>
                <a:ext uri="{FF2B5EF4-FFF2-40B4-BE49-F238E27FC236}">
                  <a16:creationId xmlns:a16="http://schemas.microsoft.com/office/drawing/2014/main" id="{0B3467F9-370D-5C4C-9EDE-E0CA0E4015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24" name="Straight Connector 23">
            <a:extLst>
              <a:ext uri="{FF2B5EF4-FFF2-40B4-BE49-F238E27FC236}">
                <a16:creationId xmlns:a16="http://schemas.microsoft.com/office/drawing/2014/main" id="{8231D73A-BA91-794F-8C09-4F4B41A6D0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733583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26" name="Rectangle 25">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A914584C-8147-47E8-86DF-1EEE910B1DBF}"/>
              </a:ext>
            </a:extLst>
          </p:cNvPr>
          <p:cNvSpPr txBox="1"/>
          <p:nvPr/>
        </p:nvSpPr>
        <p:spPr>
          <a:xfrm>
            <a:off x="565151" y="2160016"/>
            <a:ext cx="4133560" cy="3601212"/>
          </a:xfrm>
          <a:prstGeom prst="rect">
            <a:avLst/>
          </a:prstGeom>
        </p:spPr>
        <p:txBody>
          <a:bodyPr vert="horz" lIns="91440" tIns="45720" rIns="91440" bIns="45720" rtlCol="0">
            <a:normAutofit/>
          </a:bodyPr>
          <a:lstStyle/>
          <a:p>
            <a:pPr indent="-228600">
              <a:spcBef>
                <a:spcPts val="900"/>
              </a:spcBef>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bubble chart illustrates the profit trends across various categories and subcategories. Notably, within the Office Supplies category, profit levels appear lower when compared to the Technology category. Specifically, the 'Office machines' subcategory in the Technology category stands out with notably higher profits.</a:t>
            </a:r>
          </a:p>
        </p:txBody>
      </p:sp>
      <p:cxnSp>
        <p:nvCxnSpPr>
          <p:cNvPr id="28" name="Straight Connector 27">
            <a:extLst>
              <a:ext uri="{FF2B5EF4-FFF2-40B4-BE49-F238E27FC236}">
                <a16:creationId xmlns:a16="http://schemas.microsoft.com/office/drawing/2014/main" id="{BF3CF3DF-4809-5B42-9F22-9813913792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413356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8C5DDD2E-1DB3-361C-D7E7-B03F44FC40E2}"/>
              </a:ext>
            </a:extLst>
          </p:cNvPr>
          <p:cNvPicPr>
            <a:picLocks noChangeAspect="1"/>
          </p:cNvPicPr>
          <p:nvPr/>
        </p:nvPicPr>
        <p:blipFill rotWithShape="1">
          <a:blip r:embed="rId2"/>
          <a:srcRect t="4787" r="-1" b="156"/>
          <a:stretch/>
        </p:blipFill>
        <p:spPr>
          <a:xfrm>
            <a:off x="5263860" y="681645"/>
            <a:ext cx="6273249" cy="5486057"/>
          </a:xfrm>
          <a:prstGeom prst="rect">
            <a:avLst/>
          </a:prstGeom>
        </p:spPr>
      </p:pic>
      <p:grpSp>
        <p:nvGrpSpPr>
          <p:cNvPr id="30" name="Group 29">
            <a:extLst>
              <a:ext uri="{FF2B5EF4-FFF2-40B4-BE49-F238E27FC236}">
                <a16:creationId xmlns:a16="http://schemas.microsoft.com/office/drawing/2014/main" id="{0D40C408-1C95-CC45-87A7-61CE8B1F936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31" name="Freeform 22">
              <a:extLst>
                <a:ext uri="{FF2B5EF4-FFF2-40B4-BE49-F238E27FC236}">
                  <a16:creationId xmlns:a16="http://schemas.microsoft.com/office/drawing/2014/main" id="{064C34AA-742A-4849-8CD3-EBD627656C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24">
              <a:extLst>
                <a:ext uri="{FF2B5EF4-FFF2-40B4-BE49-F238E27FC236}">
                  <a16:creationId xmlns:a16="http://schemas.microsoft.com/office/drawing/2014/main" id="{EC6ED33D-9A7B-5247-BA45-456AE5F3B4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26">
              <a:extLst>
                <a:ext uri="{FF2B5EF4-FFF2-40B4-BE49-F238E27FC236}">
                  <a16:creationId xmlns:a16="http://schemas.microsoft.com/office/drawing/2014/main" id="{143DF02F-6797-8A48-8141-360A16A57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27">
              <a:extLst>
                <a:ext uri="{FF2B5EF4-FFF2-40B4-BE49-F238E27FC236}">
                  <a16:creationId xmlns:a16="http://schemas.microsoft.com/office/drawing/2014/main" id="{FDD14875-9EDB-984E-9EDE-3C3A422D96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7737210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EB46B8FB-F6A2-5F47-A6CD-A7E17E6927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01388" y="0"/>
            <a:ext cx="5990612" cy="6858001"/>
            <a:chOff x="6201388" y="0"/>
            <a:chExt cx="5990612" cy="6858001"/>
          </a:xfrm>
        </p:grpSpPr>
        <p:sp>
          <p:nvSpPr>
            <p:cNvPr id="9" name="Oval 8">
              <a:extLst>
                <a:ext uri="{FF2B5EF4-FFF2-40B4-BE49-F238E27FC236}">
                  <a16:creationId xmlns:a16="http://schemas.microsoft.com/office/drawing/2014/main" id="{419BDE93-3EC2-4E4D-BC0B-417378F49E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6">
              <a:extLst>
                <a:ext uri="{FF2B5EF4-FFF2-40B4-BE49-F238E27FC236}">
                  <a16:creationId xmlns:a16="http://schemas.microsoft.com/office/drawing/2014/main" id="{FE21F82F-1EE5-8240-97F8-387DF0253F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48">
              <a:extLst>
                <a:ext uri="{FF2B5EF4-FFF2-40B4-BE49-F238E27FC236}">
                  <a16:creationId xmlns:a16="http://schemas.microsoft.com/office/drawing/2014/main" id="{AE1903E3-6B5F-6B4C-9A1F-62628A050A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Oval 11">
              <a:extLst>
                <a:ext uri="{FF2B5EF4-FFF2-40B4-BE49-F238E27FC236}">
                  <a16:creationId xmlns:a16="http://schemas.microsoft.com/office/drawing/2014/main" id="{F7C55863-3B37-0743-B001-1A970033FB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932B4C24-3A58-924C-B79A-D961EF7C2C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21EF52E0-D2CF-544F-93A6-4D7B45A048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63">
              <a:extLst>
                <a:ext uri="{FF2B5EF4-FFF2-40B4-BE49-F238E27FC236}">
                  <a16:creationId xmlns:a16="http://schemas.microsoft.com/office/drawing/2014/main" id="{6966CFE5-1C8C-2E4F-9B2D-A8438F5A53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64">
              <a:extLst>
                <a:ext uri="{FF2B5EF4-FFF2-40B4-BE49-F238E27FC236}">
                  <a16:creationId xmlns:a16="http://schemas.microsoft.com/office/drawing/2014/main" id="{9FD29EF3-A5B2-554A-A307-6BE1BCE8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Oval 16">
              <a:extLst>
                <a:ext uri="{FF2B5EF4-FFF2-40B4-BE49-F238E27FC236}">
                  <a16:creationId xmlns:a16="http://schemas.microsoft.com/office/drawing/2014/main" id="{AC1ECAD8-0CF2-934D-AA1E-C108208CD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DB14DED1-3A58-8C4D-902E-2A9F34043F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65D65157-5719-0341-A807-A8956595F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A7F23F74-B777-2A4C-8EF9-E798880D5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70">
              <a:extLst>
                <a:ext uri="{FF2B5EF4-FFF2-40B4-BE49-F238E27FC236}">
                  <a16:creationId xmlns:a16="http://schemas.microsoft.com/office/drawing/2014/main" id="{E3B9A050-0AE1-1D4B-A2AC-6EEF64B10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71">
              <a:extLst>
                <a:ext uri="{FF2B5EF4-FFF2-40B4-BE49-F238E27FC236}">
                  <a16:creationId xmlns:a16="http://schemas.microsoft.com/office/drawing/2014/main" id="{C424FE38-F803-8D47-BF56-1B18EC2B1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Oval 22">
              <a:extLst>
                <a:ext uri="{FF2B5EF4-FFF2-40B4-BE49-F238E27FC236}">
                  <a16:creationId xmlns:a16="http://schemas.microsoft.com/office/drawing/2014/main" id="{E37187F2-9212-0641-97D0-1ACD50B74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C760C651-2AC4-564E-BEAA-AB7FAFE7F7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58B0A1B8-5BA3-3548-9511-B4904D052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75">
              <a:extLst>
                <a:ext uri="{FF2B5EF4-FFF2-40B4-BE49-F238E27FC236}">
                  <a16:creationId xmlns:a16="http://schemas.microsoft.com/office/drawing/2014/main" id="{424CD779-EE9A-214D-9488-767327E373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76">
              <a:extLst>
                <a:ext uri="{FF2B5EF4-FFF2-40B4-BE49-F238E27FC236}">
                  <a16:creationId xmlns:a16="http://schemas.microsoft.com/office/drawing/2014/main" id="{630D08C6-9EFB-8540-875F-2A55DED2A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77">
              <a:extLst>
                <a:ext uri="{FF2B5EF4-FFF2-40B4-BE49-F238E27FC236}">
                  <a16:creationId xmlns:a16="http://schemas.microsoft.com/office/drawing/2014/main" id="{D7E8DA86-1294-4641-9C52-6E15315064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78">
              <a:extLst>
                <a:ext uri="{FF2B5EF4-FFF2-40B4-BE49-F238E27FC236}">
                  <a16:creationId xmlns:a16="http://schemas.microsoft.com/office/drawing/2014/main" id="{011063C9-2A43-3348-A018-F27FACAA77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79">
              <a:extLst>
                <a:ext uri="{FF2B5EF4-FFF2-40B4-BE49-F238E27FC236}">
                  <a16:creationId xmlns:a16="http://schemas.microsoft.com/office/drawing/2014/main" id="{EE85C7DE-D965-244F-BD95-3A05FF4AAC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80">
              <a:extLst>
                <a:ext uri="{FF2B5EF4-FFF2-40B4-BE49-F238E27FC236}">
                  <a16:creationId xmlns:a16="http://schemas.microsoft.com/office/drawing/2014/main" id="{315A1389-149A-3342-A863-637D42FDB2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81">
              <a:extLst>
                <a:ext uri="{FF2B5EF4-FFF2-40B4-BE49-F238E27FC236}">
                  <a16:creationId xmlns:a16="http://schemas.microsoft.com/office/drawing/2014/main" id="{B149CC6F-B6C6-BE46-B451-1BF7D47A89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34" name="Straight Connector 33">
            <a:extLst>
              <a:ext uri="{FF2B5EF4-FFF2-40B4-BE49-F238E27FC236}">
                <a16:creationId xmlns:a16="http://schemas.microsoft.com/office/drawing/2014/main" id="{D33A3282-0389-C547-8CA6-7F3E7F27B3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36" name="Rectangle 35">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Magnifying glass on clear background">
            <a:extLst>
              <a:ext uri="{FF2B5EF4-FFF2-40B4-BE49-F238E27FC236}">
                <a16:creationId xmlns:a16="http://schemas.microsoft.com/office/drawing/2014/main" id="{10304FCD-E958-ABF8-6138-D112B0357B14}"/>
              </a:ext>
            </a:extLst>
          </p:cNvPr>
          <p:cNvPicPr>
            <a:picLocks noChangeAspect="1"/>
          </p:cNvPicPr>
          <p:nvPr/>
        </p:nvPicPr>
        <p:blipFill rotWithShape="1">
          <a:blip r:embed="rId2"/>
          <a:srcRect b="15730"/>
          <a:stretch/>
        </p:blipFill>
        <p:spPr>
          <a:xfrm>
            <a:off x="20" y="-38099"/>
            <a:ext cx="12191980" cy="6857999"/>
          </a:xfrm>
          <a:prstGeom prst="rect">
            <a:avLst/>
          </a:prstGeom>
        </p:spPr>
      </p:pic>
      <p:sp>
        <p:nvSpPr>
          <p:cNvPr id="38" name="Rectangle">
            <a:extLst>
              <a:ext uri="{FF2B5EF4-FFF2-40B4-BE49-F238E27FC236}">
                <a16:creationId xmlns:a16="http://schemas.microsoft.com/office/drawing/2014/main" id="{8B80D579-AC08-8D49-BB6A-21123F80B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8469492" cy="6858000"/>
          </a:xfrm>
          <a:prstGeom prst="rect">
            <a:avLst/>
          </a:prstGeom>
          <a:gradFill flip="none" rotWithShape="1">
            <a:gsLst>
              <a:gs pos="31000">
                <a:schemeClr val="bg1">
                  <a:alpha val="80000"/>
                </a:schemeClr>
              </a:gs>
              <a:gs pos="0">
                <a:schemeClr val="bg1"/>
              </a:gs>
              <a:gs pos="100000">
                <a:schemeClr val="bg1">
                  <a:alpha val="34000"/>
                </a:schemeClr>
              </a:gs>
            </a:gsLst>
            <a:path path="circle">
              <a:fillToRect r="100000" b="100000"/>
            </a:path>
            <a:tileRect l="-100000" t="-100000"/>
          </a:gradFill>
          <a:ln w="12700">
            <a:miter lim="400000"/>
          </a:ln>
        </p:spPr>
        <p:txBody>
          <a:bodyPr lIns="50800" tIns="50800" rIns="50800" bIns="50800" anchor="ctr"/>
          <a:lstStyle/>
          <a:p>
            <a:pPr algn="ctr"/>
            <a:endParaRPr sz="2600" cap="all" dirty="0">
              <a:solidFill>
                <a:srgbClr val="FFFFFF"/>
              </a:solidFill>
              <a:sym typeface="Avenir Next"/>
            </a:endParaRPr>
          </a:p>
        </p:txBody>
      </p:sp>
      <p:sp>
        <p:nvSpPr>
          <p:cNvPr id="2" name="TextBox 1">
            <a:extLst>
              <a:ext uri="{FF2B5EF4-FFF2-40B4-BE49-F238E27FC236}">
                <a16:creationId xmlns:a16="http://schemas.microsoft.com/office/drawing/2014/main" id="{E8DFC06F-6CC0-53BA-7CB3-DB5844252EBD}"/>
              </a:ext>
            </a:extLst>
          </p:cNvPr>
          <p:cNvSpPr txBox="1"/>
          <p:nvPr/>
        </p:nvSpPr>
        <p:spPr>
          <a:xfrm>
            <a:off x="565150" y="768334"/>
            <a:ext cx="6969505" cy="2866405"/>
          </a:xfrm>
          <a:prstGeom prst="rect">
            <a:avLst/>
          </a:prstGeom>
        </p:spPr>
        <p:txBody>
          <a:bodyPr vert="horz" lIns="91440" tIns="45720" rIns="91440" bIns="45720" rtlCol="0" anchor="t">
            <a:normAutofit/>
          </a:bodyPr>
          <a:lstStyle/>
          <a:p>
            <a:pPr>
              <a:spcBef>
                <a:spcPct val="0"/>
              </a:spcBef>
              <a:spcAft>
                <a:spcPts val="600"/>
              </a:spcAft>
            </a:pPr>
            <a:r>
              <a:rPr lang="en-US" sz="6600" b="1" dirty="0">
                <a:latin typeface="+mj-lt"/>
                <a:ea typeface="+mj-ea"/>
                <a:cs typeface="+mj-cs"/>
              </a:rPr>
              <a:t>Thank You</a:t>
            </a:r>
          </a:p>
        </p:txBody>
      </p:sp>
      <p:cxnSp>
        <p:nvCxnSpPr>
          <p:cNvPr id="40" name="Straight Connector 39">
            <a:extLst>
              <a:ext uri="{FF2B5EF4-FFF2-40B4-BE49-F238E27FC236}">
                <a16:creationId xmlns:a16="http://schemas.microsoft.com/office/drawing/2014/main" id="{EC392F51-F23E-E242-9750-A5B1F128E57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7335835"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42" name="Group 41">
            <a:extLst>
              <a:ext uri="{FF2B5EF4-FFF2-40B4-BE49-F238E27FC236}">
                <a16:creationId xmlns:a16="http://schemas.microsoft.com/office/drawing/2014/main" id="{44406D7A-DB1A-D940-8AD1-93FAF9DD71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1746" y="0"/>
            <a:ext cx="1900254" cy="6858000"/>
            <a:chOff x="10291746" y="0"/>
            <a:chExt cx="1900254" cy="6858000"/>
          </a:xfrm>
        </p:grpSpPr>
        <p:sp>
          <p:nvSpPr>
            <p:cNvPr id="43" name="Freeform 40">
              <a:extLst>
                <a:ext uri="{FF2B5EF4-FFF2-40B4-BE49-F238E27FC236}">
                  <a16:creationId xmlns:a16="http://schemas.microsoft.com/office/drawing/2014/main" id="{D0F85DF7-431B-BE45-B932-0E22FC3F8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829" y="809310"/>
              <a:ext cx="536171" cy="1124839"/>
            </a:xfrm>
            <a:custGeom>
              <a:avLst/>
              <a:gdLst>
                <a:gd name="connsiteX0" fmla="*/ 536171 w 536171"/>
                <a:gd name="connsiteY0" fmla="*/ 0 h 1124839"/>
                <a:gd name="connsiteX1" fmla="*/ 536171 w 536171"/>
                <a:gd name="connsiteY1" fmla="*/ 1124839 h 1124839"/>
                <a:gd name="connsiteX2" fmla="*/ 451423 w 536171"/>
                <a:gd name="connsiteY2" fmla="*/ 1116295 h 1124839"/>
                <a:gd name="connsiteX3" fmla="*/ 0 w 536171"/>
                <a:gd name="connsiteY3" fmla="*/ 562419 h 1124839"/>
                <a:gd name="connsiteX4" fmla="*/ 451423 w 536171"/>
                <a:gd name="connsiteY4" fmla="*/ 8543 h 11248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171" h="1124839">
                  <a:moveTo>
                    <a:pt x="536171" y="0"/>
                  </a:moveTo>
                  <a:lnTo>
                    <a:pt x="536171" y="1124839"/>
                  </a:lnTo>
                  <a:lnTo>
                    <a:pt x="451423" y="1116295"/>
                  </a:lnTo>
                  <a:cubicBezTo>
                    <a:pt x="193797" y="1063577"/>
                    <a:pt x="0" y="835630"/>
                    <a:pt x="0" y="562419"/>
                  </a:cubicBezTo>
                  <a:cubicBezTo>
                    <a:pt x="0" y="289208"/>
                    <a:pt x="193797" y="61261"/>
                    <a:pt x="451423" y="85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4" name="Freeform 41">
              <a:extLst>
                <a:ext uri="{FF2B5EF4-FFF2-40B4-BE49-F238E27FC236}">
                  <a16:creationId xmlns:a16="http://schemas.microsoft.com/office/drawing/2014/main" id="{BEA0AA89-2965-2A44-B84E-51C748B2D2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8" y="0"/>
              <a:ext cx="1130725" cy="565362"/>
            </a:xfrm>
            <a:custGeom>
              <a:avLst/>
              <a:gdLst>
                <a:gd name="connsiteX0" fmla="*/ 0 w 1130725"/>
                <a:gd name="connsiteY0" fmla="*/ 0 h 565362"/>
                <a:gd name="connsiteX1" fmla="*/ 25420 w 1130725"/>
                <a:gd name="connsiteY1" fmla="*/ 0 h 565362"/>
                <a:gd name="connsiteX2" fmla="*/ 36369 w 1130725"/>
                <a:gd name="connsiteY2" fmla="*/ 108609 h 565362"/>
                <a:gd name="connsiteX3" fmla="*/ 565363 w 1130725"/>
                <a:gd name="connsiteY3" fmla="*/ 539750 h 565362"/>
                <a:gd name="connsiteX4" fmla="*/ 1094356 w 1130725"/>
                <a:gd name="connsiteY4" fmla="*/ 108609 h 565362"/>
                <a:gd name="connsiteX5" fmla="*/ 1105305 w 1130725"/>
                <a:gd name="connsiteY5" fmla="*/ 0 h 565362"/>
                <a:gd name="connsiteX6" fmla="*/ 1130725 w 1130725"/>
                <a:gd name="connsiteY6" fmla="*/ 0 h 565362"/>
                <a:gd name="connsiteX7" fmla="*/ 565363 w 1130725"/>
                <a:gd name="connsiteY7" fmla="*/ 565362 h 565362"/>
                <a:gd name="connsiteX8" fmla="*/ 0 w 1130725"/>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5" h="565362">
                  <a:moveTo>
                    <a:pt x="0" y="0"/>
                  </a:moveTo>
                  <a:lnTo>
                    <a:pt x="25420" y="0"/>
                  </a:lnTo>
                  <a:lnTo>
                    <a:pt x="36369" y="108609"/>
                  </a:lnTo>
                  <a:cubicBezTo>
                    <a:pt x="86718" y="354660"/>
                    <a:pt x="304425" y="539750"/>
                    <a:pt x="565363" y="539750"/>
                  </a:cubicBezTo>
                  <a:cubicBezTo>
                    <a:pt x="826300" y="539750"/>
                    <a:pt x="1044007" y="354660"/>
                    <a:pt x="1094356" y="108609"/>
                  </a:cubicBezTo>
                  <a:lnTo>
                    <a:pt x="1105305" y="0"/>
                  </a:lnTo>
                  <a:lnTo>
                    <a:pt x="1130725" y="0"/>
                  </a:lnTo>
                  <a:cubicBezTo>
                    <a:pt x="1130725" y="312241"/>
                    <a:pt x="877604" y="565362"/>
                    <a:pt x="565363" y="565362"/>
                  </a:cubicBezTo>
                  <a:cubicBezTo>
                    <a:pt x="253121" y="565362"/>
                    <a:pt x="0" y="312241"/>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5" name="Freeform 42">
              <a:extLst>
                <a:ext uri="{FF2B5EF4-FFF2-40B4-BE49-F238E27FC236}">
                  <a16:creationId xmlns:a16="http://schemas.microsoft.com/office/drawing/2014/main" id="{7EC47259-887A-FD48-989C-42BC5A3C98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0"/>
              <a:ext cx="535422" cy="562344"/>
            </a:xfrm>
            <a:custGeom>
              <a:avLst/>
              <a:gdLst>
                <a:gd name="connsiteX0" fmla="*/ 0 w 535422"/>
                <a:gd name="connsiteY0" fmla="*/ 0 h 562344"/>
                <a:gd name="connsiteX1" fmla="*/ 25421 w 535422"/>
                <a:gd name="connsiteY1" fmla="*/ 0 h 562344"/>
                <a:gd name="connsiteX2" fmla="*/ 36370 w 535422"/>
                <a:gd name="connsiteY2" fmla="*/ 108609 h 562344"/>
                <a:gd name="connsiteX3" fmla="*/ 469781 w 535422"/>
                <a:gd name="connsiteY3" fmla="*/ 531316 h 562344"/>
                <a:gd name="connsiteX4" fmla="*/ 535422 w 535422"/>
                <a:gd name="connsiteY4" fmla="*/ 537108 h 562344"/>
                <a:gd name="connsiteX5" fmla="*/ 535422 w 535422"/>
                <a:gd name="connsiteY5" fmla="*/ 562344 h 562344"/>
                <a:gd name="connsiteX6" fmla="*/ 451424 w 535422"/>
                <a:gd name="connsiteY6" fmla="*/ 553876 h 562344"/>
                <a:gd name="connsiteX7" fmla="*/ 0 w 535422"/>
                <a:gd name="connsiteY7" fmla="*/ 0 h 562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422" h="562344">
                  <a:moveTo>
                    <a:pt x="0" y="0"/>
                  </a:moveTo>
                  <a:lnTo>
                    <a:pt x="25421" y="0"/>
                  </a:lnTo>
                  <a:lnTo>
                    <a:pt x="36370" y="108609"/>
                  </a:lnTo>
                  <a:cubicBezTo>
                    <a:pt x="80425" y="323904"/>
                    <a:pt x="252614" y="492525"/>
                    <a:pt x="469781" y="531316"/>
                  </a:cubicBezTo>
                  <a:lnTo>
                    <a:pt x="535422" y="537108"/>
                  </a:lnTo>
                  <a:lnTo>
                    <a:pt x="535422" y="562344"/>
                  </a:lnTo>
                  <a:lnTo>
                    <a:pt x="451424" y="553876"/>
                  </a:lnTo>
                  <a:cubicBezTo>
                    <a:pt x="193797" y="501158"/>
                    <a:pt x="0" y="273211"/>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6" name="Freeform 43">
              <a:extLst>
                <a:ext uri="{FF2B5EF4-FFF2-40B4-BE49-F238E27FC236}">
                  <a16:creationId xmlns:a16="http://schemas.microsoft.com/office/drawing/2014/main" id="{16E261C3-18BE-934F-8A2B-59BE70AE2F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2181112"/>
              <a:ext cx="535422" cy="1124687"/>
            </a:xfrm>
            <a:custGeom>
              <a:avLst/>
              <a:gdLst>
                <a:gd name="connsiteX0" fmla="*/ 535422 w 535422"/>
                <a:gd name="connsiteY0" fmla="*/ 0 h 1124687"/>
                <a:gd name="connsiteX1" fmla="*/ 535422 w 535422"/>
                <a:gd name="connsiteY1" fmla="*/ 25186 h 1124687"/>
                <a:gd name="connsiteX2" fmla="*/ 456541 w 535422"/>
                <a:gd name="connsiteY2" fmla="*/ 33138 h 1124687"/>
                <a:gd name="connsiteX3" fmla="*/ 25399 w 535422"/>
                <a:gd name="connsiteY3" fmla="*/ 562130 h 1124687"/>
                <a:gd name="connsiteX4" fmla="*/ 456541 w 535422"/>
                <a:gd name="connsiteY4" fmla="*/ 1091123 h 1124687"/>
                <a:gd name="connsiteX5" fmla="*/ 535422 w 535422"/>
                <a:gd name="connsiteY5" fmla="*/ 1099075 h 1124687"/>
                <a:gd name="connsiteX6" fmla="*/ 535422 w 535422"/>
                <a:gd name="connsiteY6" fmla="*/ 1124687 h 1124687"/>
                <a:gd name="connsiteX7" fmla="*/ 451423 w 535422"/>
                <a:gd name="connsiteY7" fmla="*/ 1116219 h 1124687"/>
                <a:gd name="connsiteX8" fmla="*/ 0 w 535422"/>
                <a:gd name="connsiteY8" fmla="*/ 562343 h 1124687"/>
                <a:gd name="connsiteX9" fmla="*/ 451423 w 535422"/>
                <a:gd name="connsiteY9" fmla="*/ 8468 h 112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7">
                  <a:moveTo>
                    <a:pt x="535422" y="0"/>
                  </a:moveTo>
                  <a:lnTo>
                    <a:pt x="535422" y="25186"/>
                  </a:lnTo>
                  <a:lnTo>
                    <a:pt x="456541" y="33138"/>
                  </a:lnTo>
                  <a:cubicBezTo>
                    <a:pt x="210489" y="83487"/>
                    <a:pt x="25399" y="301194"/>
                    <a:pt x="25399" y="562130"/>
                  </a:cubicBezTo>
                  <a:cubicBezTo>
                    <a:pt x="25399" y="823067"/>
                    <a:pt x="210489" y="1040774"/>
                    <a:pt x="456541" y="1091123"/>
                  </a:cubicBezTo>
                  <a:lnTo>
                    <a:pt x="535422" y="1099075"/>
                  </a:lnTo>
                  <a:lnTo>
                    <a:pt x="535422" y="1124687"/>
                  </a:lnTo>
                  <a:lnTo>
                    <a:pt x="451423" y="1116219"/>
                  </a:lnTo>
                  <a:cubicBezTo>
                    <a:pt x="193797" y="1063501"/>
                    <a:pt x="0" y="835554"/>
                    <a:pt x="0" y="562343"/>
                  </a:cubicBezTo>
                  <a:cubicBezTo>
                    <a:pt x="0" y="289132"/>
                    <a:pt x="193797" y="61185"/>
                    <a:pt x="451423" y="846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Freeform 44">
              <a:extLst>
                <a:ext uri="{FF2B5EF4-FFF2-40B4-BE49-F238E27FC236}">
                  <a16:creationId xmlns:a16="http://schemas.microsoft.com/office/drawing/2014/main" id="{35A2267B-0862-A24E-87D2-6CE5187CF9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6" y="806365"/>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Freeform 45">
              <a:extLst>
                <a:ext uri="{FF2B5EF4-FFF2-40B4-BE49-F238E27FC236}">
                  <a16:creationId xmlns:a16="http://schemas.microsoft.com/office/drawing/2014/main" id="{A404A0DE-A076-8C4E-B8D4-EBC9453377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3552837"/>
              <a:ext cx="535422" cy="1124688"/>
            </a:xfrm>
            <a:custGeom>
              <a:avLst/>
              <a:gdLst>
                <a:gd name="connsiteX0" fmla="*/ 535422 w 535422"/>
                <a:gd name="connsiteY0" fmla="*/ 0 h 1124688"/>
                <a:gd name="connsiteX1" fmla="*/ 535422 w 535422"/>
                <a:gd name="connsiteY1" fmla="*/ 25186 h 1124688"/>
                <a:gd name="connsiteX2" fmla="*/ 456541 w 535422"/>
                <a:gd name="connsiteY2" fmla="*/ 33138 h 1124688"/>
                <a:gd name="connsiteX3" fmla="*/ 25399 w 535422"/>
                <a:gd name="connsiteY3" fmla="*/ 562131 h 1124688"/>
                <a:gd name="connsiteX4" fmla="*/ 456541 w 535422"/>
                <a:gd name="connsiteY4" fmla="*/ 1091124 h 1124688"/>
                <a:gd name="connsiteX5" fmla="*/ 535422 w 535422"/>
                <a:gd name="connsiteY5" fmla="*/ 1099076 h 1124688"/>
                <a:gd name="connsiteX6" fmla="*/ 535422 w 535422"/>
                <a:gd name="connsiteY6" fmla="*/ 1124688 h 1124688"/>
                <a:gd name="connsiteX7" fmla="*/ 451423 w 535422"/>
                <a:gd name="connsiteY7" fmla="*/ 1116220 h 1124688"/>
                <a:gd name="connsiteX8" fmla="*/ 0 w 535422"/>
                <a:gd name="connsiteY8" fmla="*/ 562344 h 1124688"/>
                <a:gd name="connsiteX9" fmla="*/ 451423 w 535422"/>
                <a:gd name="connsiteY9" fmla="*/ 8468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8">
                  <a:moveTo>
                    <a:pt x="535422" y="0"/>
                  </a:moveTo>
                  <a:lnTo>
                    <a:pt x="535422" y="25186"/>
                  </a:lnTo>
                  <a:lnTo>
                    <a:pt x="456541" y="33138"/>
                  </a:lnTo>
                  <a:cubicBezTo>
                    <a:pt x="210489" y="83488"/>
                    <a:pt x="25399" y="301195"/>
                    <a:pt x="25399" y="562131"/>
                  </a:cubicBezTo>
                  <a:cubicBezTo>
                    <a:pt x="25399" y="823068"/>
                    <a:pt x="210489" y="1040775"/>
                    <a:pt x="456541" y="1091124"/>
                  </a:cubicBezTo>
                  <a:lnTo>
                    <a:pt x="535422" y="1099076"/>
                  </a:lnTo>
                  <a:lnTo>
                    <a:pt x="535422" y="1124688"/>
                  </a:lnTo>
                  <a:lnTo>
                    <a:pt x="451423" y="1116220"/>
                  </a:lnTo>
                  <a:cubicBezTo>
                    <a:pt x="193797" y="1063502"/>
                    <a:pt x="0" y="835555"/>
                    <a:pt x="0" y="562344"/>
                  </a:cubicBezTo>
                  <a:cubicBezTo>
                    <a:pt x="0" y="289133"/>
                    <a:pt x="193797" y="61186"/>
                    <a:pt x="451423" y="846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Freeform 53">
              <a:extLst>
                <a:ext uri="{FF2B5EF4-FFF2-40B4-BE49-F238E27FC236}">
                  <a16:creationId xmlns:a16="http://schemas.microsoft.com/office/drawing/2014/main" id="{9EED6D73-C275-3347-BB66-C839642572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642" y="6295916"/>
              <a:ext cx="535358" cy="562084"/>
            </a:xfrm>
            <a:custGeom>
              <a:avLst/>
              <a:gdLst>
                <a:gd name="connsiteX0" fmla="*/ 535358 w 535358"/>
                <a:gd name="connsiteY0" fmla="*/ 0 h 562084"/>
                <a:gd name="connsiteX1" fmla="*/ 535358 w 535358"/>
                <a:gd name="connsiteY1" fmla="*/ 25186 h 562084"/>
                <a:gd name="connsiteX2" fmla="*/ 469717 w 535358"/>
                <a:gd name="connsiteY2" fmla="*/ 30978 h 562084"/>
                <a:gd name="connsiteX3" fmla="*/ 36306 w 535358"/>
                <a:gd name="connsiteY3" fmla="*/ 453686 h 562084"/>
                <a:gd name="connsiteX4" fmla="*/ 25378 w 535358"/>
                <a:gd name="connsiteY4" fmla="*/ 562084 h 562084"/>
                <a:gd name="connsiteX5" fmla="*/ 0 w 535358"/>
                <a:gd name="connsiteY5" fmla="*/ 562084 h 562084"/>
                <a:gd name="connsiteX6" fmla="*/ 11423 w 535358"/>
                <a:gd name="connsiteY6" fmla="*/ 448780 h 562084"/>
                <a:gd name="connsiteX7" fmla="*/ 465221 w 535358"/>
                <a:gd name="connsiteY7" fmla="*/ 6189 h 562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358" h="562084">
                  <a:moveTo>
                    <a:pt x="535358" y="0"/>
                  </a:moveTo>
                  <a:lnTo>
                    <a:pt x="535358" y="25186"/>
                  </a:lnTo>
                  <a:lnTo>
                    <a:pt x="469717" y="30978"/>
                  </a:lnTo>
                  <a:cubicBezTo>
                    <a:pt x="252550" y="69769"/>
                    <a:pt x="80361" y="238391"/>
                    <a:pt x="36306" y="453686"/>
                  </a:cubicBezTo>
                  <a:lnTo>
                    <a:pt x="25378" y="562084"/>
                  </a:lnTo>
                  <a:lnTo>
                    <a:pt x="0" y="562084"/>
                  </a:lnTo>
                  <a:lnTo>
                    <a:pt x="11423" y="448780"/>
                  </a:lnTo>
                  <a:cubicBezTo>
                    <a:pt x="57551" y="223357"/>
                    <a:pt x="237840" y="46805"/>
                    <a:pt x="465221" y="6189"/>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3122861324"/>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F0CAFDA3-320A-C24D-A7A1-20C1267EC98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928528" y="0"/>
            <a:ext cx="3263472" cy="6858000"/>
            <a:chOff x="8928528" y="0"/>
            <a:chExt cx="3263472" cy="6858000"/>
          </a:xfrm>
        </p:grpSpPr>
        <p:sp>
          <p:nvSpPr>
            <p:cNvPr id="9" name="Oval 8">
              <a:extLst>
                <a:ext uri="{FF2B5EF4-FFF2-40B4-BE49-F238E27FC236}">
                  <a16:creationId xmlns:a16="http://schemas.microsoft.com/office/drawing/2014/main" id="{D2411669-6E2C-2243-99CD-6BC9D724F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8528"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23">
              <a:extLst>
                <a:ext uri="{FF2B5EF4-FFF2-40B4-BE49-F238E27FC236}">
                  <a16:creationId xmlns:a16="http://schemas.microsoft.com/office/drawing/2014/main" id="{C4E0C522-0F40-ED44-A700-F1BCD1CF74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24">
              <a:extLst>
                <a:ext uri="{FF2B5EF4-FFF2-40B4-BE49-F238E27FC236}">
                  <a16:creationId xmlns:a16="http://schemas.microsoft.com/office/drawing/2014/main" id="{B79B4380-CBEC-C341-A10E-5EF9A85979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Oval 11">
              <a:extLst>
                <a:ext uri="{FF2B5EF4-FFF2-40B4-BE49-F238E27FC236}">
                  <a16:creationId xmlns:a16="http://schemas.microsoft.com/office/drawing/2014/main" id="{F04AD70E-5490-4C4E-A05D-D67949C51A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128A8883-9F24-0047-92B7-45B3D2E7D9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AAC3A3BB-FD2C-FB44-9478-FA87EF229D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28">
              <a:extLst>
                <a:ext uri="{FF2B5EF4-FFF2-40B4-BE49-F238E27FC236}">
                  <a16:creationId xmlns:a16="http://schemas.microsoft.com/office/drawing/2014/main" id="{BF46B3B1-E981-BB40-B916-51A6D38519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29">
              <a:extLst>
                <a:ext uri="{FF2B5EF4-FFF2-40B4-BE49-F238E27FC236}">
                  <a16:creationId xmlns:a16="http://schemas.microsoft.com/office/drawing/2014/main" id="{EA7DAE92-7D6B-B042-83BE-047C8EC322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30">
              <a:extLst>
                <a:ext uri="{FF2B5EF4-FFF2-40B4-BE49-F238E27FC236}">
                  <a16:creationId xmlns:a16="http://schemas.microsoft.com/office/drawing/2014/main" id="{06AADCE6-4277-EA49-AF23-63B53CA677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31">
              <a:extLst>
                <a:ext uri="{FF2B5EF4-FFF2-40B4-BE49-F238E27FC236}">
                  <a16:creationId xmlns:a16="http://schemas.microsoft.com/office/drawing/2014/main" id="{58CEA343-047B-DF4E-A7A8-881C7740E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32">
              <a:extLst>
                <a:ext uri="{FF2B5EF4-FFF2-40B4-BE49-F238E27FC236}">
                  <a16:creationId xmlns:a16="http://schemas.microsoft.com/office/drawing/2014/main" id="{FCCBAA07-17CE-2740-AA04-AEDA5EAD27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33">
              <a:extLst>
                <a:ext uri="{FF2B5EF4-FFF2-40B4-BE49-F238E27FC236}">
                  <a16:creationId xmlns:a16="http://schemas.microsoft.com/office/drawing/2014/main" id="{BF15C430-7951-6040-BD4C-4E996E9448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34">
              <a:extLst>
                <a:ext uri="{FF2B5EF4-FFF2-40B4-BE49-F238E27FC236}">
                  <a16:creationId xmlns:a16="http://schemas.microsoft.com/office/drawing/2014/main" id="{0B3467F9-370D-5C4C-9EDE-E0CA0E4015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23" name="Straight Connector 22">
            <a:extLst>
              <a:ext uri="{FF2B5EF4-FFF2-40B4-BE49-F238E27FC236}">
                <a16:creationId xmlns:a16="http://schemas.microsoft.com/office/drawing/2014/main" id="{8231D73A-BA91-794F-8C09-4F4B41A6D0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733583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25" name="Rectangle 24">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7A00BDF4-7643-A942-A588-F24E4E09AAD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28" name="Freeform 32">
              <a:extLst>
                <a:ext uri="{FF2B5EF4-FFF2-40B4-BE49-F238E27FC236}">
                  <a16:creationId xmlns:a16="http://schemas.microsoft.com/office/drawing/2014/main" id="{90B25A21-16B9-8D47-928B-2367A0B8C0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34">
              <a:extLst>
                <a:ext uri="{FF2B5EF4-FFF2-40B4-BE49-F238E27FC236}">
                  <a16:creationId xmlns:a16="http://schemas.microsoft.com/office/drawing/2014/main" id="{E5E64190-3AC0-0A48-9917-5FAE935A85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47">
              <a:extLst>
                <a:ext uri="{FF2B5EF4-FFF2-40B4-BE49-F238E27FC236}">
                  <a16:creationId xmlns:a16="http://schemas.microsoft.com/office/drawing/2014/main" id="{AE71CDB8-B430-F14E-99C8-E6AAB8E21C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48">
              <a:extLst>
                <a:ext uri="{FF2B5EF4-FFF2-40B4-BE49-F238E27FC236}">
                  <a16:creationId xmlns:a16="http://schemas.microsoft.com/office/drawing/2014/main" id="{DCA37B0A-FCCC-7642-B70D-56AD50049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extBox 1">
            <a:extLst>
              <a:ext uri="{FF2B5EF4-FFF2-40B4-BE49-F238E27FC236}">
                <a16:creationId xmlns:a16="http://schemas.microsoft.com/office/drawing/2014/main" id="{8338C62B-FE8E-B8A5-6687-082B3A4EE749}"/>
              </a:ext>
            </a:extLst>
          </p:cNvPr>
          <p:cNvSpPr txBox="1"/>
          <p:nvPr/>
        </p:nvSpPr>
        <p:spPr>
          <a:xfrm>
            <a:off x="5224243" y="2160016"/>
            <a:ext cx="6400999" cy="3601212"/>
          </a:xfrm>
          <a:prstGeom prst="rect">
            <a:avLst/>
          </a:prstGeom>
        </p:spPr>
        <p:txBody>
          <a:bodyPr vert="horz" lIns="91440" tIns="45720" rIns="91440" bIns="45720" rtlCol="0">
            <a:normAutofit/>
          </a:bodyPr>
          <a:lstStyle/>
          <a:p>
            <a:pPr>
              <a:spcBef>
                <a:spcPts val="900"/>
              </a:spcBef>
            </a:pPr>
            <a:r>
              <a:rPr lang="en-US" sz="2000" b="1" dirty="0">
                <a:latin typeface="Times New Roman" panose="02020603050405020304" pitchFamily="18" charset="0"/>
                <a:cs typeface="Times New Roman" panose="02020603050405020304" pitchFamily="18" charset="0"/>
              </a:rPr>
              <a:t>Introduction:</a:t>
            </a:r>
          </a:p>
          <a:p>
            <a:pPr indent="-228600">
              <a:spcBef>
                <a:spcPts val="900"/>
              </a:spcBef>
              <a:buFont typeface="Arial" panose="020B0604020202020204" pitchFamily="34" charset="0"/>
              <a:buChar char="•"/>
            </a:pPr>
            <a:endParaRPr lang="en-US" dirty="0"/>
          </a:p>
          <a:p>
            <a:pPr indent="-228600">
              <a:spcBef>
                <a:spcPts val="900"/>
              </a:spcBef>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As a team of senior NASA engineers, we collectively oversee the technical aspects of our missions, and today we're here to discuss the STS-51-L Challenger launch scheduled for January 28, 1986, with our primary concern being the unexpectedly cold temperatures and their potential impact on O-rings.</a:t>
            </a:r>
          </a:p>
        </p:txBody>
      </p:sp>
      <p:pic>
        <p:nvPicPr>
          <p:cNvPr id="4" name="Picture 3" descr="Calendar on table">
            <a:extLst>
              <a:ext uri="{FF2B5EF4-FFF2-40B4-BE49-F238E27FC236}">
                <a16:creationId xmlns:a16="http://schemas.microsoft.com/office/drawing/2014/main" id="{CC946431-4DEF-940D-49E1-7CFEDC1EEDF0}"/>
              </a:ext>
            </a:extLst>
          </p:cNvPr>
          <p:cNvPicPr>
            <a:picLocks noChangeAspect="1"/>
          </p:cNvPicPr>
          <p:nvPr/>
        </p:nvPicPr>
        <p:blipFill rotWithShape="1">
          <a:blip r:embed="rId2"/>
          <a:srcRect l="10251" r="44418" b="-2"/>
          <a:stretch/>
        </p:blipFill>
        <p:spPr>
          <a:xfrm>
            <a:off x="20" y="1"/>
            <a:ext cx="4657325" cy="6857999"/>
          </a:xfrm>
          <a:prstGeom prst="rect">
            <a:avLst/>
          </a:prstGeom>
        </p:spPr>
      </p:pic>
      <p:cxnSp>
        <p:nvCxnSpPr>
          <p:cNvPr id="33" name="Straight Connector 32">
            <a:extLst>
              <a:ext uri="{FF2B5EF4-FFF2-40B4-BE49-F238E27FC236}">
                <a16:creationId xmlns:a16="http://schemas.microsoft.com/office/drawing/2014/main" id="{BF3CF3DF-4809-5B42-9F22-9813913792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24243" y="6087110"/>
            <a:ext cx="6400999"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40632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F0CAFDA3-320A-C24D-A7A1-20C1267EC98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928528" y="0"/>
            <a:ext cx="3263472" cy="6858000"/>
            <a:chOff x="8928528" y="0"/>
            <a:chExt cx="3263472" cy="6858000"/>
          </a:xfrm>
        </p:grpSpPr>
        <p:sp>
          <p:nvSpPr>
            <p:cNvPr id="9" name="Oval 8">
              <a:extLst>
                <a:ext uri="{FF2B5EF4-FFF2-40B4-BE49-F238E27FC236}">
                  <a16:creationId xmlns:a16="http://schemas.microsoft.com/office/drawing/2014/main" id="{D2411669-6E2C-2243-99CD-6BC9D724F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8528"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23">
              <a:extLst>
                <a:ext uri="{FF2B5EF4-FFF2-40B4-BE49-F238E27FC236}">
                  <a16:creationId xmlns:a16="http://schemas.microsoft.com/office/drawing/2014/main" id="{C4E0C522-0F40-ED44-A700-F1BCD1CF74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24">
              <a:extLst>
                <a:ext uri="{FF2B5EF4-FFF2-40B4-BE49-F238E27FC236}">
                  <a16:creationId xmlns:a16="http://schemas.microsoft.com/office/drawing/2014/main" id="{B79B4380-CBEC-C341-A10E-5EF9A85979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Oval 11">
              <a:extLst>
                <a:ext uri="{FF2B5EF4-FFF2-40B4-BE49-F238E27FC236}">
                  <a16:creationId xmlns:a16="http://schemas.microsoft.com/office/drawing/2014/main" id="{F04AD70E-5490-4C4E-A05D-D67949C51A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128A8883-9F24-0047-92B7-45B3D2E7D9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AAC3A3BB-FD2C-FB44-9478-FA87EF229D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28">
              <a:extLst>
                <a:ext uri="{FF2B5EF4-FFF2-40B4-BE49-F238E27FC236}">
                  <a16:creationId xmlns:a16="http://schemas.microsoft.com/office/drawing/2014/main" id="{BF46B3B1-E981-BB40-B916-51A6D38519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29">
              <a:extLst>
                <a:ext uri="{FF2B5EF4-FFF2-40B4-BE49-F238E27FC236}">
                  <a16:creationId xmlns:a16="http://schemas.microsoft.com/office/drawing/2014/main" id="{EA7DAE92-7D6B-B042-83BE-047C8EC322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30">
              <a:extLst>
                <a:ext uri="{FF2B5EF4-FFF2-40B4-BE49-F238E27FC236}">
                  <a16:creationId xmlns:a16="http://schemas.microsoft.com/office/drawing/2014/main" id="{06AADCE6-4277-EA49-AF23-63B53CA677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31">
              <a:extLst>
                <a:ext uri="{FF2B5EF4-FFF2-40B4-BE49-F238E27FC236}">
                  <a16:creationId xmlns:a16="http://schemas.microsoft.com/office/drawing/2014/main" id="{58CEA343-047B-DF4E-A7A8-881C7740E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32">
              <a:extLst>
                <a:ext uri="{FF2B5EF4-FFF2-40B4-BE49-F238E27FC236}">
                  <a16:creationId xmlns:a16="http://schemas.microsoft.com/office/drawing/2014/main" id="{FCCBAA07-17CE-2740-AA04-AEDA5EAD27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33">
              <a:extLst>
                <a:ext uri="{FF2B5EF4-FFF2-40B4-BE49-F238E27FC236}">
                  <a16:creationId xmlns:a16="http://schemas.microsoft.com/office/drawing/2014/main" id="{BF15C430-7951-6040-BD4C-4E996E9448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34">
              <a:extLst>
                <a:ext uri="{FF2B5EF4-FFF2-40B4-BE49-F238E27FC236}">
                  <a16:creationId xmlns:a16="http://schemas.microsoft.com/office/drawing/2014/main" id="{0B3467F9-370D-5C4C-9EDE-E0CA0E4015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23" name="Straight Connector 22">
            <a:extLst>
              <a:ext uri="{FF2B5EF4-FFF2-40B4-BE49-F238E27FC236}">
                <a16:creationId xmlns:a16="http://schemas.microsoft.com/office/drawing/2014/main" id="{8231D73A-BA91-794F-8C09-4F4B41A6D0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733583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25" name="Rectangle 24">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7A00BDF4-7643-A942-A588-F24E4E09AAD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28" name="Freeform 32">
              <a:extLst>
                <a:ext uri="{FF2B5EF4-FFF2-40B4-BE49-F238E27FC236}">
                  <a16:creationId xmlns:a16="http://schemas.microsoft.com/office/drawing/2014/main" id="{90B25A21-16B9-8D47-928B-2367A0B8C0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34">
              <a:extLst>
                <a:ext uri="{FF2B5EF4-FFF2-40B4-BE49-F238E27FC236}">
                  <a16:creationId xmlns:a16="http://schemas.microsoft.com/office/drawing/2014/main" id="{E5E64190-3AC0-0A48-9917-5FAE935A85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47">
              <a:extLst>
                <a:ext uri="{FF2B5EF4-FFF2-40B4-BE49-F238E27FC236}">
                  <a16:creationId xmlns:a16="http://schemas.microsoft.com/office/drawing/2014/main" id="{AE71CDB8-B430-F14E-99C8-E6AAB8E21C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48">
              <a:extLst>
                <a:ext uri="{FF2B5EF4-FFF2-40B4-BE49-F238E27FC236}">
                  <a16:creationId xmlns:a16="http://schemas.microsoft.com/office/drawing/2014/main" id="{DCA37B0A-FCCC-7642-B70D-56AD50049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extBox 1">
            <a:extLst>
              <a:ext uri="{FF2B5EF4-FFF2-40B4-BE49-F238E27FC236}">
                <a16:creationId xmlns:a16="http://schemas.microsoft.com/office/drawing/2014/main" id="{013F4C3E-12D6-4BBC-DD0D-1CDAC18B2A29}"/>
              </a:ext>
            </a:extLst>
          </p:cNvPr>
          <p:cNvSpPr txBox="1"/>
          <p:nvPr/>
        </p:nvSpPr>
        <p:spPr>
          <a:xfrm>
            <a:off x="5224243" y="2160016"/>
            <a:ext cx="6400999" cy="3601212"/>
          </a:xfrm>
          <a:prstGeom prst="rect">
            <a:avLst/>
          </a:prstGeom>
        </p:spPr>
        <p:txBody>
          <a:bodyPr vert="horz" lIns="91440" tIns="45720" rIns="91440" bIns="45720" rtlCol="0">
            <a:normAutofit/>
          </a:bodyPr>
          <a:lstStyle/>
          <a:p>
            <a:pPr>
              <a:lnSpc>
                <a:spcPct val="90000"/>
              </a:lnSpc>
              <a:spcBef>
                <a:spcPts val="900"/>
              </a:spcBef>
            </a:pPr>
            <a:r>
              <a:rPr lang="en-US" sz="2000" b="1" dirty="0">
                <a:latin typeface="Times New Roman" panose="02020603050405020304" pitchFamily="18" charset="0"/>
                <a:cs typeface="Times New Roman" panose="02020603050405020304" pitchFamily="18" charset="0"/>
              </a:rPr>
              <a:t>Overview of the Challenger Space Shuttle:</a:t>
            </a:r>
          </a:p>
          <a:p>
            <a:pPr indent="-228600">
              <a:lnSpc>
                <a:spcPct val="90000"/>
              </a:lnSpc>
              <a:spcBef>
                <a:spcPts val="900"/>
              </a:spcBef>
              <a:buFont typeface="Arial" panose="020B0604020202020204" pitchFamily="34" charset="0"/>
              <a:buChar char="•"/>
            </a:pPr>
            <a:endParaRPr lang="en-US" sz="1500" dirty="0">
              <a:latin typeface="Times New Roman" panose="02020603050405020304" pitchFamily="18" charset="0"/>
              <a:cs typeface="Times New Roman" panose="02020603050405020304" pitchFamily="18" charset="0"/>
            </a:endParaRPr>
          </a:p>
          <a:p>
            <a:pPr marL="285750" indent="-228600">
              <a:lnSpc>
                <a:spcPct val="90000"/>
              </a:lnSpc>
              <a:spcBef>
                <a:spcPts val="900"/>
              </a:spcBef>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Challenger shuttle, part of NASA's Space Shuttle program, has a rich history and holds great significance in our missions.</a:t>
            </a:r>
          </a:p>
          <a:p>
            <a:pPr marL="285750" indent="-228600">
              <a:lnSpc>
                <a:spcPct val="90000"/>
              </a:lnSpc>
              <a:spcBef>
                <a:spcPts val="900"/>
              </a:spcBef>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28600">
              <a:lnSpc>
                <a:spcPct val="90000"/>
              </a:lnSpc>
              <a:spcBef>
                <a:spcPts val="900"/>
              </a:spcBef>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 was commissioned for a variety of critical missions, known for its 65,000-pound payload capacity, and served as a workhorse of space exploration.</a:t>
            </a:r>
          </a:p>
          <a:p>
            <a:pPr marL="285750" indent="-228600">
              <a:lnSpc>
                <a:spcPct val="90000"/>
              </a:lnSpc>
              <a:spcBef>
                <a:spcPts val="900"/>
              </a:spcBef>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57150">
              <a:lnSpc>
                <a:spcPct val="90000"/>
              </a:lnSpc>
              <a:spcBef>
                <a:spcPts val="900"/>
              </a:spcBef>
            </a:pPr>
            <a:endParaRPr lang="en-US" dirty="0">
              <a:latin typeface="Times New Roman" panose="02020603050405020304" pitchFamily="18" charset="0"/>
              <a:cs typeface="Times New Roman" panose="02020603050405020304" pitchFamily="18" charset="0"/>
            </a:endParaRPr>
          </a:p>
        </p:txBody>
      </p:sp>
      <p:pic>
        <p:nvPicPr>
          <p:cNvPr id="4" name="Picture 3" descr="Launching tubes">
            <a:extLst>
              <a:ext uri="{FF2B5EF4-FFF2-40B4-BE49-F238E27FC236}">
                <a16:creationId xmlns:a16="http://schemas.microsoft.com/office/drawing/2014/main" id="{70DCDB01-8017-20CD-116E-73037AC8F789}"/>
              </a:ext>
            </a:extLst>
          </p:cNvPr>
          <p:cNvPicPr>
            <a:picLocks noChangeAspect="1"/>
          </p:cNvPicPr>
          <p:nvPr/>
        </p:nvPicPr>
        <p:blipFill rotWithShape="1">
          <a:blip r:embed="rId2"/>
          <a:srcRect l="32831" r="21838" b="-2"/>
          <a:stretch/>
        </p:blipFill>
        <p:spPr>
          <a:xfrm>
            <a:off x="20" y="1"/>
            <a:ext cx="4657325" cy="6857999"/>
          </a:xfrm>
          <a:prstGeom prst="rect">
            <a:avLst/>
          </a:prstGeom>
        </p:spPr>
      </p:pic>
      <p:cxnSp>
        <p:nvCxnSpPr>
          <p:cNvPr id="33" name="Straight Connector 32">
            <a:extLst>
              <a:ext uri="{FF2B5EF4-FFF2-40B4-BE49-F238E27FC236}">
                <a16:creationId xmlns:a16="http://schemas.microsoft.com/office/drawing/2014/main" id="{BF3CF3DF-4809-5B42-9F22-9813913792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24243" y="6087110"/>
            <a:ext cx="6400999"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55081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F0CAFDA3-320A-C24D-A7A1-20C1267EC98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928528" y="0"/>
            <a:ext cx="3263472" cy="6858000"/>
            <a:chOff x="8928528" y="0"/>
            <a:chExt cx="3263472" cy="6858000"/>
          </a:xfrm>
        </p:grpSpPr>
        <p:sp>
          <p:nvSpPr>
            <p:cNvPr id="12" name="Oval 11">
              <a:extLst>
                <a:ext uri="{FF2B5EF4-FFF2-40B4-BE49-F238E27FC236}">
                  <a16:creationId xmlns:a16="http://schemas.microsoft.com/office/drawing/2014/main" id="{D2411669-6E2C-2243-99CD-6BC9D724F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8528"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23">
              <a:extLst>
                <a:ext uri="{FF2B5EF4-FFF2-40B4-BE49-F238E27FC236}">
                  <a16:creationId xmlns:a16="http://schemas.microsoft.com/office/drawing/2014/main" id="{C4E0C522-0F40-ED44-A700-F1BCD1CF74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24">
              <a:extLst>
                <a:ext uri="{FF2B5EF4-FFF2-40B4-BE49-F238E27FC236}">
                  <a16:creationId xmlns:a16="http://schemas.microsoft.com/office/drawing/2014/main" id="{B79B4380-CBEC-C341-A10E-5EF9A85979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Oval 14">
              <a:extLst>
                <a:ext uri="{FF2B5EF4-FFF2-40B4-BE49-F238E27FC236}">
                  <a16:creationId xmlns:a16="http://schemas.microsoft.com/office/drawing/2014/main" id="{F04AD70E-5490-4C4E-A05D-D67949C51A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128A8883-9F24-0047-92B7-45B3D2E7D9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AAC3A3BB-FD2C-FB44-9478-FA87EF229D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28">
              <a:extLst>
                <a:ext uri="{FF2B5EF4-FFF2-40B4-BE49-F238E27FC236}">
                  <a16:creationId xmlns:a16="http://schemas.microsoft.com/office/drawing/2014/main" id="{BF46B3B1-E981-BB40-B916-51A6D38519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29">
              <a:extLst>
                <a:ext uri="{FF2B5EF4-FFF2-40B4-BE49-F238E27FC236}">
                  <a16:creationId xmlns:a16="http://schemas.microsoft.com/office/drawing/2014/main" id="{EA7DAE92-7D6B-B042-83BE-047C8EC322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30">
              <a:extLst>
                <a:ext uri="{FF2B5EF4-FFF2-40B4-BE49-F238E27FC236}">
                  <a16:creationId xmlns:a16="http://schemas.microsoft.com/office/drawing/2014/main" id="{06AADCE6-4277-EA49-AF23-63B53CA677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31">
              <a:extLst>
                <a:ext uri="{FF2B5EF4-FFF2-40B4-BE49-F238E27FC236}">
                  <a16:creationId xmlns:a16="http://schemas.microsoft.com/office/drawing/2014/main" id="{58CEA343-047B-DF4E-A7A8-881C7740E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32">
              <a:extLst>
                <a:ext uri="{FF2B5EF4-FFF2-40B4-BE49-F238E27FC236}">
                  <a16:creationId xmlns:a16="http://schemas.microsoft.com/office/drawing/2014/main" id="{FCCBAA07-17CE-2740-AA04-AEDA5EAD27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33">
              <a:extLst>
                <a:ext uri="{FF2B5EF4-FFF2-40B4-BE49-F238E27FC236}">
                  <a16:creationId xmlns:a16="http://schemas.microsoft.com/office/drawing/2014/main" id="{BF15C430-7951-6040-BD4C-4E996E9448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34">
              <a:extLst>
                <a:ext uri="{FF2B5EF4-FFF2-40B4-BE49-F238E27FC236}">
                  <a16:creationId xmlns:a16="http://schemas.microsoft.com/office/drawing/2014/main" id="{0B3467F9-370D-5C4C-9EDE-E0CA0E4015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26" name="Straight Connector 25">
            <a:extLst>
              <a:ext uri="{FF2B5EF4-FFF2-40B4-BE49-F238E27FC236}">
                <a16:creationId xmlns:a16="http://schemas.microsoft.com/office/drawing/2014/main" id="{8231D73A-BA91-794F-8C09-4F4B41A6D0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733583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28" name="Rectangle 27">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FB067E1D-8BBE-0C24-C799-A30AB4CA0693}"/>
              </a:ext>
            </a:extLst>
          </p:cNvPr>
          <p:cNvSpPr txBox="1"/>
          <p:nvPr/>
        </p:nvSpPr>
        <p:spPr>
          <a:xfrm>
            <a:off x="565151" y="770890"/>
            <a:ext cx="4133559" cy="1268984"/>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2000" b="1" dirty="0">
                <a:latin typeface="Times New Roman" panose="02020603050405020304" pitchFamily="18" charset="0"/>
                <a:ea typeface="+mj-ea"/>
                <a:cs typeface="Times New Roman" panose="02020603050405020304" pitchFamily="18" charset="0"/>
              </a:rPr>
              <a:t>Evidence That supports Senior engineer’s decision to launch the shuttle  based on the below visualizations:</a:t>
            </a:r>
          </a:p>
        </p:txBody>
      </p:sp>
      <p:sp>
        <p:nvSpPr>
          <p:cNvPr id="6" name="TextBox 5">
            <a:extLst>
              <a:ext uri="{FF2B5EF4-FFF2-40B4-BE49-F238E27FC236}">
                <a16:creationId xmlns:a16="http://schemas.microsoft.com/office/drawing/2014/main" id="{7289C1F5-37A8-0098-54D5-DCCC284BA508}"/>
              </a:ext>
            </a:extLst>
          </p:cNvPr>
          <p:cNvSpPr txBox="1"/>
          <p:nvPr/>
        </p:nvSpPr>
        <p:spPr>
          <a:xfrm>
            <a:off x="565151" y="2160016"/>
            <a:ext cx="4133559" cy="3601212"/>
          </a:xfrm>
          <a:prstGeom prst="rect">
            <a:avLst/>
          </a:prstGeom>
        </p:spPr>
        <p:txBody>
          <a:bodyPr vert="horz" lIns="91440" tIns="45720" rIns="91440" bIns="45720" rtlCol="0">
            <a:normAutofit/>
          </a:bodyPr>
          <a:lstStyle/>
          <a:p>
            <a:pPr marL="285750" indent="-228600">
              <a:spcBef>
                <a:spcPts val="900"/>
              </a:spcBef>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From the visualization, we have determined that the average temperature recorded was approximately 68 degrees Fahrenheit, and based on our forecast, the temperature range fluctuated between 64 to 73 degrees Fahrenheit.</a:t>
            </a:r>
          </a:p>
        </p:txBody>
      </p:sp>
      <p:pic>
        <p:nvPicPr>
          <p:cNvPr id="5" name="Picture 4" descr="A screenshot of a graph&#10;&#10;Description automatically generated">
            <a:extLst>
              <a:ext uri="{FF2B5EF4-FFF2-40B4-BE49-F238E27FC236}">
                <a16:creationId xmlns:a16="http://schemas.microsoft.com/office/drawing/2014/main" id="{4AB834BE-3DB7-0236-9D5E-DDB3C5BC2079}"/>
              </a:ext>
            </a:extLst>
          </p:cNvPr>
          <p:cNvPicPr>
            <a:picLocks noChangeAspect="1"/>
          </p:cNvPicPr>
          <p:nvPr/>
        </p:nvPicPr>
        <p:blipFill>
          <a:blip r:embed="rId2"/>
          <a:stretch>
            <a:fillRect/>
          </a:stretch>
        </p:blipFill>
        <p:spPr>
          <a:xfrm>
            <a:off x="5449570" y="681645"/>
            <a:ext cx="5744564" cy="5486059"/>
          </a:xfrm>
          <a:prstGeom prst="rect">
            <a:avLst/>
          </a:prstGeom>
        </p:spPr>
      </p:pic>
      <p:grpSp>
        <p:nvGrpSpPr>
          <p:cNvPr id="30" name="Group 29">
            <a:extLst>
              <a:ext uri="{FF2B5EF4-FFF2-40B4-BE49-F238E27FC236}">
                <a16:creationId xmlns:a16="http://schemas.microsoft.com/office/drawing/2014/main" id="{1B5E71B3-7269-894E-A00B-31D341365F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31" name="Freeform 85">
              <a:extLst>
                <a:ext uri="{FF2B5EF4-FFF2-40B4-BE49-F238E27FC236}">
                  <a16:creationId xmlns:a16="http://schemas.microsoft.com/office/drawing/2014/main" id="{FFFA3A20-1539-CC4A-9BE1-7415FE5A98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87">
              <a:extLst>
                <a:ext uri="{FF2B5EF4-FFF2-40B4-BE49-F238E27FC236}">
                  <a16:creationId xmlns:a16="http://schemas.microsoft.com/office/drawing/2014/main" id="{44EBCCFB-8EAB-2442-8E02-293F08D50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89">
              <a:extLst>
                <a:ext uri="{FF2B5EF4-FFF2-40B4-BE49-F238E27FC236}">
                  <a16:creationId xmlns:a16="http://schemas.microsoft.com/office/drawing/2014/main" id="{AFD14830-CC36-D64E-8173-398042563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97">
              <a:extLst>
                <a:ext uri="{FF2B5EF4-FFF2-40B4-BE49-F238E27FC236}">
                  <a16:creationId xmlns:a16="http://schemas.microsoft.com/office/drawing/2014/main" id="{FAA40AB8-EB6E-A44D-B3CA-7D25B64F5A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36" name="Straight Connector 35">
            <a:extLst>
              <a:ext uri="{FF2B5EF4-FFF2-40B4-BE49-F238E27FC236}">
                <a16:creationId xmlns:a16="http://schemas.microsoft.com/office/drawing/2014/main" id="{A0A01F17-907D-3541-BBAF-A33828880DC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413356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7519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6" name="Group 35">
            <a:extLst>
              <a:ext uri="{FF2B5EF4-FFF2-40B4-BE49-F238E27FC236}">
                <a16:creationId xmlns:a16="http://schemas.microsoft.com/office/drawing/2014/main" id="{F0CAFDA3-320A-C24D-A7A1-20C1267EC98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928528" y="0"/>
            <a:ext cx="3263472" cy="6858000"/>
            <a:chOff x="8928528" y="0"/>
            <a:chExt cx="3263472" cy="6858000"/>
          </a:xfrm>
        </p:grpSpPr>
        <p:sp>
          <p:nvSpPr>
            <p:cNvPr id="37" name="Oval 36">
              <a:extLst>
                <a:ext uri="{FF2B5EF4-FFF2-40B4-BE49-F238E27FC236}">
                  <a16:creationId xmlns:a16="http://schemas.microsoft.com/office/drawing/2014/main" id="{D2411669-6E2C-2243-99CD-6BC9D724F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8528"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23">
              <a:extLst>
                <a:ext uri="{FF2B5EF4-FFF2-40B4-BE49-F238E27FC236}">
                  <a16:creationId xmlns:a16="http://schemas.microsoft.com/office/drawing/2014/main" id="{C4E0C522-0F40-ED44-A700-F1BCD1CF74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9" name="Freeform 24">
              <a:extLst>
                <a:ext uri="{FF2B5EF4-FFF2-40B4-BE49-F238E27FC236}">
                  <a16:creationId xmlns:a16="http://schemas.microsoft.com/office/drawing/2014/main" id="{B79B4380-CBEC-C341-A10E-5EF9A85979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0" name="Oval 39">
              <a:extLst>
                <a:ext uri="{FF2B5EF4-FFF2-40B4-BE49-F238E27FC236}">
                  <a16:creationId xmlns:a16="http://schemas.microsoft.com/office/drawing/2014/main" id="{F04AD70E-5490-4C4E-A05D-D67949C51A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128A8883-9F24-0047-92B7-45B3D2E7D9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AAC3A3BB-FD2C-FB44-9478-FA87EF229D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28">
              <a:extLst>
                <a:ext uri="{FF2B5EF4-FFF2-40B4-BE49-F238E27FC236}">
                  <a16:creationId xmlns:a16="http://schemas.microsoft.com/office/drawing/2014/main" id="{BF46B3B1-E981-BB40-B916-51A6D38519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4" name="Freeform 29">
              <a:extLst>
                <a:ext uri="{FF2B5EF4-FFF2-40B4-BE49-F238E27FC236}">
                  <a16:creationId xmlns:a16="http://schemas.microsoft.com/office/drawing/2014/main" id="{EA7DAE92-7D6B-B042-83BE-047C8EC322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5" name="Freeform 30">
              <a:extLst>
                <a:ext uri="{FF2B5EF4-FFF2-40B4-BE49-F238E27FC236}">
                  <a16:creationId xmlns:a16="http://schemas.microsoft.com/office/drawing/2014/main" id="{06AADCE6-4277-EA49-AF23-63B53CA677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6" name="Freeform 31">
              <a:extLst>
                <a:ext uri="{FF2B5EF4-FFF2-40B4-BE49-F238E27FC236}">
                  <a16:creationId xmlns:a16="http://schemas.microsoft.com/office/drawing/2014/main" id="{58CEA343-047B-DF4E-A7A8-881C7740E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Freeform 32">
              <a:extLst>
                <a:ext uri="{FF2B5EF4-FFF2-40B4-BE49-F238E27FC236}">
                  <a16:creationId xmlns:a16="http://schemas.microsoft.com/office/drawing/2014/main" id="{FCCBAA07-17CE-2740-AA04-AEDA5EAD27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Freeform 33">
              <a:extLst>
                <a:ext uri="{FF2B5EF4-FFF2-40B4-BE49-F238E27FC236}">
                  <a16:creationId xmlns:a16="http://schemas.microsoft.com/office/drawing/2014/main" id="{BF15C430-7951-6040-BD4C-4E996E9448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Freeform 34">
              <a:extLst>
                <a:ext uri="{FF2B5EF4-FFF2-40B4-BE49-F238E27FC236}">
                  <a16:creationId xmlns:a16="http://schemas.microsoft.com/office/drawing/2014/main" id="{0B3467F9-370D-5C4C-9EDE-E0CA0E4015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50" name="Straight Connector 49">
            <a:extLst>
              <a:ext uri="{FF2B5EF4-FFF2-40B4-BE49-F238E27FC236}">
                <a16:creationId xmlns:a16="http://schemas.microsoft.com/office/drawing/2014/main" id="{8231D73A-BA91-794F-8C09-4F4B41A6D0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733583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51" name="Rectangle 50">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CE33222A-443A-00D9-6361-3CBE37A663EE}"/>
              </a:ext>
            </a:extLst>
          </p:cNvPr>
          <p:cNvSpPr txBox="1"/>
          <p:nvPr/>
        </p:nvSpPr>
        <p:spPr>
          <a:xfrm>
            <a:off x="565151" y="2160016"/>
            <a:ext cx="4133559" cy="3601212"/>
          </a:xfrm>
          <a:prstGeom prst="rect">
            <a:avLst/>
          </a:prstGeom>
        </p:spPr>
        <p:txBody>
          <a:bodyPr vert="horz" lIns="91440" tIns="45720" rIns="91440" bIns="45720" rtlCol="0">
            <a:normAutofit/>
          </a:bodyPr>
          <a:lstStyle/>
          <a:p>
            <a:pPr marL="285750" indent="-228600">
              <a:spcBef>
                <a:spcPts val="900"/>
              </a:spcBef>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From the visualization, it is evident that the erosion failure rate demonstrates a lower percentage when temperatures are above 68 degrees Fahrenheit and below 60 degrees Fahrenheit.</a:t>
            </a:r>
          </a:p>
        </p:txBody>
      </p:sp>
      <p:pic>
        <p:nvPicPr>
          <p:cNvPr id="3" name="Picture 2">
            <a:extLst>
              <a:ext uri="{FF2B5EF4-FFF2-40B4-BE49-F238E27FC236}">
                <a16:creationId xmlns:a16="http://schemas.microsoft.com/office/drawing/2014/main" id="{4FCAB270-9D0C-6F56-6B0E-2CF9D548F944}"/>
              </a:ext>
            </a:extLst>
          </p:cNvPr>
          <p:cNvPicPr>
            <a:picLocks noChangeAspect="1"/>
          </p:cNvPicPr>
          <p:nvPr/>
        </p:nvPicPr>
        <p:blipFill>
          <a:blip r:embed="rId2"/>
          <a:stretch>
            <a:fillRect/>
          </a:stretch>
        </p:blipFill>
        <p:spPr>
          <a:xfrm>
            <a:off x="5551115" y="681645"/>
            <a:ext cx="5869923" cy="5486059"/>
          </a:xfrm>
          <a:prstGeom prst="rect">
            <a:avLst/>
          </a:prstGeom>
        </p:spPr>
      </p:pic>
      <p:grpSp>
        <p:nvGrpSpPr>
          <p:cNvPr id="52" name="Group 51">
            <a:extLst>
              <a:ext uri="{FF2B5EF4-FFF2-40B4-BE49-F238E27FC236}">
                <a16:creationId xmlns:a16="http://schemas.microsoft.com/office/drawing/2014/main" id="{1B5E71B3-7269-894E-A00B-31D341365F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53" name="Freeform 85">
              <a:extLst>
                <a:ext uri="{FF2B5EF4-FFF2-40B4-BE49-F238E27FC236}">
                  <a16:creationId xmlns:a16="http://schemas.microsoft.com/office/drawing/2014/main" id="{FFFA3A20-1539-CC4A-9BE1-7415FE5A98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4" name="Freeform 87">
              <a:extLst>
                <a:ext uri="{FF2B5EF4-FFF2-40B4-BE49-F238E27FC236}">
                  <a16:creationId xmlns:a16="http://schemas.microsoft.com/office/drawing/2014/main" id="{44EBCCFB-8EAB-2442-8E02-293F08D50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5" name="Freeform 89">
              <a:extLst>
                <a:ext uri="{FF2B5EF4-FFF2-40B4-BE49-F238E27FC236}">
                  <a16:creationId xmlns:a16="http://schemas.microsoft.com/office/drawing/2014/main" id="{AFD14830-CC36-D64E-8173-398042563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6" name="Freeform 97">
              <a:extLst>
                <a:ext uri="{FF2B5EF4-FFF2-40B4-BE49-F238E27FC236}">
                  <a16:creationId xmlns:a16="http://schemas.microsoft.com/office/drawing/2014/main" id="{FAA40AB8-EB6E-A44D-B3CA-7D25B64F5A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57" name="Straight Connector 56">
            <a:extLst>
              <a:ext uri="{FF2B5EF4-FFF2-40B4-BE49-F238E27FC236}">
                <a16:creationId xmlns:a16="http://schemas.microsoft.com/office/drawing/2014/main" id="{A0A01F17-907D-3541-BBAF-A33828880DC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413356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48325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2" name="Group 61">
            <a:extLst>
              <a:ext uri="{FF2B5EF4-FFF2-40B4-BE49-F238E27FC236}">
                <a16:creationId xmlns:a16="http://schemas.microsoft.com/office/drawing/2014/main" id="{F0CAFDA3-320A-C24D-A7A1-20C1267EC98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928528" y="0"/>
            <a:ext cx="3263472" cy="6858000"/>
            <a:chOff x="8928528" y="0"/>
            <a:chExt cx="3263472" cy="6858000"/>
          </a:xfrm>
        </p:grpSpPr>
        <p:sp>
          <p:nvSpPr>
            <p:cNvPr id="63" name="Oval 62">
              <a:extLst>
                <a:ext uri="{FF2B5EF4-FFF2-40B4-BE49-F238E27FC236}">
                  <a16:creationId xmlns:a16="http://schemas.microsoft.com/office/drawing/2014/main" id="{D2411669-6E2C-2243-99CD-6BC9D724F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8528"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23">
              <a:extLst>
                <a:ext uri="{FF2B5EF4-FFF2-40B4-BE49-F238E27FC236}">
                  <a16:creationId xmlns:a16="http://schemas.microsoft.com/office/drawing/2014/main" id="{C4E0C522-0F40-ED44-A700-F1BCD1CF74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5" name="Freeform 24">
              <a:extLst>
                <a:ext uri="{FF2B5EF4-FFF2-40B4-BE49-F238E27FC236}">
                  <a16:creationId xmlns:a16="http://schemas.microsoft.com/office/drawing/2014/main" id="{B79B4380-CBEC-C341-A10E-5EF9A85979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6" name="Oval 65">
              <a:extLst>
                <a:ext uri="{FF2B5EF4-FFF2-40B4-BE49-F238E27FC236}">
                  <a16:creationId xmlns:a16="http://schemas.microsoft.com/office/drawing/2014/main" id="{F04AD70E-5490-4C4E-A05D-D67949C51A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128A8883-9F24-0047-92B7-45B3D2E7D9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AAC3A3BB-FD2C-FB44-9478-FA87EF229D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28">
              <a:extLst>
                <a:ext uri="{FF2B5EF4-FFF2-40B4-BE49-F238E27FC236}">
                  <a16:creationId xmlns:a16="http://schemas.microsoft.com/office/drawing/2014/main" id="{BF46B3B1-E981-BB40-B916-51A6D38519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0" name="Freeform 29">
              <a:extLst>
                <a:ext uri="{FF2B5EF4-FFF2-40B4-BE49-F238E27FC236}">
                  <a16:creationId xmlns:a16="http://schemas.microsoft.com/office/drawing/2014/main" id="{EA7DAE92-7D6B-B042-83BE-047C8EC322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1" name="Freeform 30">
              <a:extLst>
                <a:ext uri="{FF2B5EF4-FFF2-40B4-BE49-F238E27FC236}">
                  <a16:creationId xmlns:a16="http://schemas.microsoft.com/office/drawing/2014/main" id="{06AADCE6-4277-EA49-AF23-63B53CA677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2" name="Freeform 31">
              <a:extLst>
                <a:ext uri="{FF2B5EF4-FFF2-40B4-BE49-F238E27FC236}">
                  <a16:creationId xmlns:a16="http://schemas.microsoft.com/office/drawing/2014/main" id="{58CEA343-047B-DF4E-A7A8-881C7740E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3" name="Freeform 32">
              <a:extLst>
                <a:ext uri="{FF2B5EF4-FFF2-40B4-BE49-F238E27FC236}">
                  <a16:creationId xmlns:a16="http://schemas.microsoft.com/office/drawing/2014/main" id="{FCCBAA07-17CE-2740-AA04-AEDA5EAD27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4" name="Freeform 33">
              <a:extLst>
                <a:ext uri="{FF2B5EF4-FFF2-40B4-BE49-F238E27FC236}">
                  <a16:creationId xmlns:a16="http://schemas.microsoft.com/office/drawing/2014/main" id="{BF15C430-7951-6040-BD4C-4E996E9448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5" name="Freeform 34">
              <a:extLst>
                <a:ext uri="{FF2B5EF4-FFF2-40B4-BE49-F238E27FC236}">
                  <a16:creationId xmlns:a16="http://schemas.microsoft.com/office/drawing/2014/main" id="{0B3467F9-370D-5C4C-9EDE-E0CA0E4015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77" name="Straight Connector 76">
            <a:extLst>
              <a:ext uri="{FF2B5EF4-FFF2-40B4-BE49-F238E27FC236}">
                <a16:creationId xmlns:a16="http://schemas.microsoft.com/office/drawing/2014/main" id="{8231D73A-BA91-794F-8C09-4F4B41A6D0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733583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79" name="Rectangle 78">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D4746DF-E845-EC24-3B5C-27B37B27DAD5}"/>
              </a:ext>
            </a:extLst>
          </p:cNvPr>
          <p:cNvSpPr txBox="1"/>
          <p:nvPr/>
        </p:nvSpPr>
        <p:spPr>
          <a:xfrm>
            <a:off x="565151" y="2160016"/>
            <a:ext cx="4133559" cy="3601212"/>
          </a:xfrm>
          <a:prstGeom prst="rect">
            <a:avLst/>
          </a:prstGeom>
        </p:spPr>
        <p:txBody>
          <a:bodyPr vert="horz" lIns="91440" tIns="45720" rIns="91440" bIns="45720" rtlCol="0">
            <a:normAutofit/>
          </a:bodyPr>
          <a:lstStyle/>
          <a:p>
            <a:pPr indent="-228600">
              <a:spcBef>
                <a:spcPts val="900"/>
              </a:spcBef>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Based on our analysis, we chose the Challenger mission because the probability of erosion incidents was lower in comparison to the Discovery. The Discovery mission experienced three incidents in 1985 and one in 1984, as indicated from the visualization.</a:t>
            </a:r>
          </a:p>
        </p:txBody>
      </p:sp>
      <p:pic>
        <p:nvPicPr>
          <p:cNvPr id="6" name="Picture 5">
            <a:extLst>
              <a:ext uri="{FF2B5EF4-FFF2-40B4-BE49-F238E27FC236}">
                <a16:creationId xmlns:a16="http://schemas.microsoft.com/office/drawing/2014/main" id="{66A743CF-2694-C003-98C8-A079671D50CE}"/>
              </a:ext>
            </a:extLst>
          </p:cNvPr>
          <p:cNvPicPr>
            <a:picLocks noChangeAspect="1"/>
          </p:cNvPicPr>
          <p:nvPr/>
        </p:nvPicPr>
        <p:blipFill>
          <a:blip r:embed="rId2"/>
          <a:stretch>
            <a:fillRect/>
          </a:stretch>
        </p:blipFill>
        <p:spPr>
          <a:xfrm>
            <a:off x="5372359" y="681645"/>
            <a:ext cx="5898987" cy="5486059"/>
          </a:xfrm>
          <a:prstGeom prst="rect">
            <a:avLst/>
          </a:prstGeom>
        </p:spPr>
      </p:pic>
      <p:grpSp>
        <p:nvGrpSpPr>
          <p:cNvPr id="81" name="Group 80">
            <a:extLst>
              <a:ext uri="{FF2B5EF4-FFF2-40B4-BE49-F238E27FC236}">
                <a16:creationId xmlns:a16="http://schemas.microsoft.com/office/drawing/2014/main" id="{1B5E71B3-7269-894E-A00B-31D341365F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82" name="Freeform 85">
              <a:extLst>
                <a:ext uri="{FF2B5EF4-FFF2-40B4-BE49-F238E27FC236}">
                  <a16:creationId xmlns:a16="http://schemas.microsoft.com/office/drawing/2014/main" id="{FFFA3A20-1539-CC4A-9BE1-7415FE5A98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3" name="Freeform 87">
              <a:extLst>
                <a:ext uri="{FF2B5EF4-FFF2-40B4-BE49-F238E27FC236}">
                  <a16:creationId xmlns:a16="http://schemas.microsoft.com/office/drawing/2014/main" id="{44EBCCFB-8EAB-2442-8E02-293F08D50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4" name="Freeform 89">
              <a:extLst>
                <a:ext uri="{FF2B5EF4-FFF2-40B4-BE49-F238E27FC236}">
                  <a16:creationId xmlns:a16="http://schemas.microsoft.com/office/drawing/2014/main" id="{AFD14830-CC36-D64E-8173-398042563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5" name="Freeform 97">
              <a:extLst>
                <a:ext uri="{FF2B5EF4-FFF2-40B4-BE49-F238E27FC236}">
                  <a16:creationId xmlns:a16="http://schemas.microsoft.com/office/drawing/2014/main" id="{FAA40AB8-EB6E-A44D-B3CA-7D25B64F5A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87" name="Straight Connector 86">
            <a:extLst>
              <a:ext uri="{FF2B5EF4-FFF2-40B4-BE49-F238E27FC236}">
                <a16:creationId xmlns:a16="http://schemas.microsoft.com/office/drawing/2014/main" id="{A0A01F17-907D-3541-BBAF-A33828880DC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413356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52730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F0CAFDA3-320A-C24D-A7A1-20C1267EC98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928528" y="0"/>
            <a:ext cx="3263472" cy="6858000"/>
            <a:chOff x="8928528" y="0"/>
            <a:chExt cx="3263472" cy="6858000"/>
          </a:xfrm>
        </p:grpSpPr>
        <p:sp>
          <p:nvSpPr>
            <p:cNvPr id="9" name="Oval 8">
              <a:extLst>
                <a:ext uri="{FF2B5EF4-FFF2-40B4-BE49-F238E27FC236}">
                  <a16:creationId xmlns:a16="http://schemas.microsoft.com/office/drawing/2014/main" id="{D2411669-6E2C-2243-99CD-6BC9D724F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8528"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23">
              <a:extLst>
                <a:ext uri="{FF2B5EF4-FFF2-40B4-BE49-F238E27FC236}">
                  <a16:creationId xmlns:a16="http://schemas.microsoft.com/office/drawing/2014/main" id="{C4E0C522-0F40-ED44-A700-F1BCD1CF74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24">
              <a:extLst>
                <a:ext uri="{FF2B5EF4-FFF2-40B4-BE49-F238E27FC236}">
                  <a16:creationId xmlns:a16="http://schemas.microsoft.com/office/drawing/2014/main" id="{B79B4380-CBEC-C341-A10E-5EF9A85979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Oval 11">
              <a:extLst>
                <a:ext uri="{FF2B5EF4-FFF2-40B4-BE49-F238E27FC236}">
                  <a16:creationId xmlns:a16="http://schemas.microsoft.com/office/drawing/2014/main" id="{F04AD70E-5490-4C4E-A05D-D67949C51A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128A8883-9F24-0047-92B7-45B3D2E7D9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AAC3A3BB-FD2C-FB44-9478-FA87EF229D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28">
              <a:extLst>
                <a:ext uri="{FF2B5EF4-FFF2-40B4-BE49-F238E27FC236}">
                  <a16:creationId xmlns:a16="http://schemas.microsoft.com/office/drawing/2014/main" id="{BF46B3B1-E981-BB40-B916-51A6D38519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29">
              <a:extLst>
                <a:ext uri="{FF2B5EF4-FFF2-40B4-BE49-F238E27FC236}">
                  <a16:creationId xmlns:a16="http://schemas.microsoft.com/office/drawing/2014/main" id="{EA7DAE92-7D6B-B042-83BE-047C8EC322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30">
              <a:extLst>
                <a:ext uri="{FF2B5EF4-FFF2-40B4-BE49-F238E27FC236}">
                  <a16:creationId xmlns:a16="http://schemas.microsoft.com/office/drawing/2014/main" id="{06AADCE6-4277-EA49-AF23-63B53CA677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31">
              <a:extLst>
                <a:ext uri="{FF2B5EF4-FFF2-40B4-BE49-F238E27FC236}">
                  <a16:creationId xmlns:a16="http://schemas.microsoft.com/office/drawing/2014/main" id="{58CEA343-047B-DF4E-A7A8-881C7740E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32">
              <a:extLst>
                <a:ext uri="{FF2B5EF4-FFF2-40B4-BE49-F238E27FC236}">
                  <a16:creationId xmlns:a16="http://schemas.microsoft.com/office/drawing/2014/main" id="{FCCBAA07-17CE-2740-AA04-AEDA5EAD27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33">
              <a:extLst>
                <a:ext uri="{FF2B5EF4-FFF2-40B4-BE49-F238E27FC236}">
                  <a16:creationId xmlns:a16="http://schemas.microsoft.com/office/drawing/2014/main" id="{BF15C430-7951-6040-BD4C-4E996E9448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34">
              <a:extLst>
                <a:ext uri="{FF2B5EF4-FFF2-40B4-BE49-F238E27FC236}">
                  <a16:creationId xmlns:a16="http://schemas.microsoft.com/office/drawing/2014/main" id="{0B3467F9-370D-5C4C-9EDE-E0CA0E4015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23" name="Straight Connector 22">
            <a:extLst>
              <a:ext uri="{FF2B5EF4-FFF2-40B4-BE49-F238E27FC236}">
                <a16:creationId xmlns:a16="http://schemas.microsoft.com/office/drawing/2014/main" id="{8231D73A-BA91-794F-8C09-4F4B41A6D0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733583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25" name="Rectangle 24">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BD9F4C79-B8F7-A913-3A19-5BAADD17F1F9}"/>
              </a:ext>
            </a:extLst>
          </p:cNvPr>
          <p:cNvSpPr txBox="1"/>
          <p:nvPr/>
        </p:nvSpPr>
        <p:spPr>
          <a:xfrm>
            <a:off x="565151" y="2160016"/>
            <a:ext cx="4133559" cy="3601212"/>
          </a:xfrm>
          <a:prstGeom prst="rect">
            <a:avLst/>
          </a:prstGeom>
        </p:spPr>
        <p:txBody>
          <a:bodyPr vert="horz" lIns="91440" tIns="45720" rIns="91440" bIns="45720" rtlCol="0">
            <a:normAutofit/>
          </a:bodyPr>
          <a:lstStyle/>
          <a:p>
            <a:pPr indent="-228600">
              <a:spcBef>
                <a:spcPts val="900"/>
              </a:spcBef>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After a thorough analysis, our decision favored the selection of the Challenger mission over the Discovery mission. This choice was informed by a lower probability of O-Ring collision incidents, specifically in the context of the Damage Index, over the years. The Discovery mission encountered three incidents in 1985 and one in 1984, as evident from the visual data.</a:t>
            </a:r>
          </a:p>
        </p:txBody>
      </p:sp>
      <p:pic>
        <p:nvPicPr>
          <p:cNvPr id="2" name="Picture 1">
            <a:extLst>
              <a:ext uri="{FF2B5EF4-FFF2-40B4-BE49-F238E27FC236}">
                <a16:creationId xmlns:a16="http://schemas.microsoft.com/office/drawing/2014/main" id="{655D7A6A-E0DD-6ECF-B8F9-2A8175C2AAD5}"/>
              </a:ext>
            </a:extLst>
          </p:cNvPr>
          <p:cNvPicPr>
            <a:picLocks noChangeAspect="1"/>
          </p:cNvPicPr>
          <p:nvPr/>
        </p:nvPicPr>
        <p:blipFill>
          <a:blip r:embed="rId2"/>
          <a:stretch>
            <a:fillRect/>
          </a:stretch>
        </p:blipFill>
        <p:spPr>
          <a:xfrm>
            <a:off x="5106596" y="739935"/>
            <a:ext cx="6430513" cy="5369479"/>
          </a:xfrm>
          <a:prstGeom prst="rect">
            <a:avLst/>
          </a:prstGeom>
        </p:spPr>
      </p:pic>
      <p:grpSp>
        <p:nvGrpSpPr>
          <p:cNvPr id="27" name="Group 26">
            <a:extLst>
              <a:ext uri="{FF2B5EF4-FFF2-40B4-BE49-F238E27FC236}">
                <a16:creationId xmlns:a16="http://schemas.microsoft.com/office/drawing/2014/main" id="{1B5E71B3-7269-894E-A00B-31D341365F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28" name="Freeform 85">
              <a:extLst>
                <a:ext uri="{FF2B5EF4-FFF2-40B4-BE49-F238E27FC236}">
                  <a16:creationId xmlns:a16="http://schemas.microsoft.com/office/drawing/2014/main" id="{FFFA3A20-1539-CC4A-9BE1-7415FE5A98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87">
              <a:extLst>
                <a:ext uri="{FF2B5EF4-FFF2-40B4-BE49-F238E27FC236}">
                  <a16:creationId xmlns:a16="http://schemas.microsoft.com/office/drawing/2014/main" id="{44EBCCFB-8EAB-2442-8E02-293F08D50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89">
              <a:extLst>
                <a:ext uri="{FF2B5EF4-FFF2-40B4-BE49-F238E27FC236}">
                  <a16:creationId xmlns:a16="http://schemas.microsoft.com/office/drawing/2014/main" id="{AFD14830-CC36-D64E-8173-398042563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97">
              <a:extLst>
                <a:ext uri="{FF2B5EF4-FFF2-40B4-BE49-F238E27FC236}">
                  <a16:creationId xmlns:a16="http://schemas.microsoft.com/office/drawing/2014/main" id="{FAA40AB8-EB6E-A44D-B3CA-7D25B64F5A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33" name="Straight Connector 32">
            <a:extLst>
              <a:ext uri="{FF2B5EF4-FFF2-40B4-BE49-F238E27FC236}">
                <a16:creationId xmlns:a16="http://schemas.microsoft.com/office/drawing/2014/main" id="{A0A01F17-907D-3541-BBAF-A33828880DC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413356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0041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A39552D-8A42-6AF1-3384-68174061F400}"/>
              </a:ext>
            </a:extLst>
          </p:cNvPr>
          <p:cNvPicPr>
            <a:picLocks noChangeAspect="1"/>
          </p:cNvPicPr>
          <p:nvPr/>
        </p:nvPicPr>
        <p:blipFill>
          <a:blip r:embed="rId2"/>
          <a:stretch>
            <a:fillRect/>
          </a:stretch>
        </p:blipFill>
        <p:spPr>
          <a:xfrm>
            <a:off x="514350" y="178788"/>
            <a:ext cx="5133975" cy="6500423"/>
          </a:xfrm>
          <a:prstGeom prst="rect">
            <a:avLst/>
          </a:prstGeom>
        </p:spPr>
      </p:pic>
      <p:sp>
        <p:nvSpPr>
          <p:cNvPr id="4" name="TextBox 3">
            <a:extLst>
              <a:ext uri="{FF2B5EF4-FFF2-40B4-BE49-F238E27FC236}">
                <a16:creationId xmlns:a16="http://schemas.microsoft.com/office/drawing/2014/main" id="{22438397-F22D-19BA-41B1-06A50D57516C}"/>
              </a:ext>
            </a:extLst>
          </p:cNvPr>
          <p:cNvSpPr txBox="1"/>
          <p:nvPr/>
        </p:nvSpPr>
        <p:spPr>
          <a:xfrm>
            <a:off x="5648325" y="333375"/>
            <a:ext cx="6238875" cy="3970318"/>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Our analysis indicates a direct correlation: when the Damage Index is high, there is a correspondingly elevated probability of erosion incidents</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Conclusion :</a:t>
            </a:r>
          </a:p>
          <a:p>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Considering the comprehensive analyses presented earlier, the senior engineer would have likely granted clearance for the launch. This decision would be grounded in the data and insights we've examined, which collectively pointed towards a favorable outcome for the mission. However, it is essential to emphasize that this decision must always prioritize safety above all else, ensuring that all aspects, including the impact of cold temperatures on O-rings, have been rigorously evaluated to minimize risk.</a:t>
            </a:r>
          </a:p>
        </p:txBody>
      </p:sp>
    </p:spTree>
    <p:extLst>
      <p:ext uri="{BB962C8B-B14F-4D97-AF65-F5344CB8AC3E}">
        <p14:creationId xmlns:p14="http://schemas.microsoft.com/office/powerpoint/2010/main" val="29797146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F0CAFDA3-320A-C24D-A7A1-20C1267EC98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928528" y="0"/>
            <a:ext cx="3263472" cy="6858000"/>
            <a:chOff x="8928528" y="0"/>
            <a:chExt cx="3263472" cy="6858000"/>
          </a:xfrm>
        </p:grpSpPr>
        <p:sp>
          <p:nvSpPr>
            <p:cNvPr id="10" name="Oval 9">
              <a:extLst>
                <a:ext uri="{FF2B5EF4-FFF2-40B4-BE49-F238E27FC236}">
                  <a16:creationId xmlns:a16="http://schemas.microsoft.com/office/drawing/2014/main" id="{D2411669-6E2C-2243-99CD-6BC9D724F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8528"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23">
              <a:extLst>
                <a:ext uri="{FF2B5EF4-FFF2-40B4-BE49-F238E27FC236}">
                  <a16:creationId xmlns:a16="http://schemas.microsoft.com/office/drawing/2014/main" id="{C4E0C522-0F40-ED44-A700-F1BCD1CF74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24">
              <a:extLst>
                <a:ext uri="{FF2B5EF4-FFF2-40B4-BE49-F238E27FC236}">
                  <a16:creationId xmlns:a16="http://schemas.microsoft.com/office/drawing/2014/main" id="{B79B4380-CBEC-C341-A10E-5EF9A85979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Oval 12">
              <a:extLst>
                <a:ext uri="{FF2B5EF4-FFF2-40B4-BE49-F238E27FC236}">
                  <a16:creationId xmlns:a16="http://schemas.microsoft.com/office/drawing/2014/main" id="{F04AD70E-5490-4C4E-A05D-D67949C51A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128A8883-9F24-0047-92B7-45B3D2E7D9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AAC3A3BB-FD2C-FB44-9478-FA87EF229D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28">
              <a:extLst>
                <a:ext uri="{FF2B5EF4-FFF2-40B4-BE49-F238E27FC236}">
                  <a16:creationId xmlns:a16="http://schemas.microsoft.com/office/drawing/2014/main" id="{BF46B3B1-E981-BB40-B916-51A6D38519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29">
              <a:extLst>
                <a:ext uri="{FF2B5EF4-FFF2-40B4-BE49-F238E27FC236}">
                  <a16:creationId xmlns:a16="http://schemas.microsoft.com/office/drawing/2014/main" id="{EA7DAE92-7D6B-B042-83BE-047C8EC322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30">
              <a:extLst>
                <a:ext uri="{FF2B5EF4-FFF2-40B4-BE49-F238E27FC236}">
                  <a16:creationId xmlns:a16="http://schemas.microsoft.com/office/drawing/2014/main" id="{06AADCE6-4277-EA49-AF23-63B53CA677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31">
              <a:extLst>
                <a:ext uri="{FF2B5EF4-FFF2-40B4-BE49-F238E27FC236}">
                  <a16:creationId xmlns:a16="http://schemas.microsoft.com/office/drawing/2014/main" id="{58CEA343-047B-DF4E-A7A8-881C7740E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32">
              <a:extLst>
                <a:ext uri="{FF2B5EF4-FFF2-40B4-BE49-F238E27FC236}">
                  <a16:creationId xmlns:a16="http://schemas.microsoft.com/office/drawing/2014/main" id="{FCCBAA07-17CE-2740-AA04-AEDA5EAD27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33">
              <a:extLst>
                <a:ext uri="{FF2B5EF4-FFF2-40B4-BE49-F238E27FC236}">
                  <a16:creationId xmlns:a16="http://schemas.microsoft.com/office/drawing/2014/main" id="{BF15C430-7951-6040-BD4C-4E996E9448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34">
              <a:extLst>
                <a:ext uri="{FF2B5EF4-FFF2-40B4-BE49-F238E27FC236}">
                  <a16:creationId xmlns:a16="http://schemas.microsoft.com/office/drawing/2014/main" id="{0B3467F9-370D-5C4C-9EDE-E0CA0E4015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24" name="Straight Connector 23">
            <a:extLst>
              <a:ext uri="{FF2B5EF4-FFF2-40B4-BE49-F238E27FC236}">
                <a16:creationId xmlns:a16="http://schemas.microsoft.com/office/drawing/2014/main" id="{8231D73A-BA91-794F-8C09-4F4B41A6D0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733583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26" name="Rectangle 25">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3878CAEE-A868-0587-5B41-002304BB4639}"/>
              </a:ext>
            </a:extLst>
          </p:cNvPr>
          <p:cNvSpPr txBox="1"/>
          <p:nvPr/>
        </p:nvSpPr>
        <p:spPr>
          <a:xfrm>
            <a:off x="565151" y="2160016"/>
            <a:ext cx="4133559" cy="3601212"/>
          </a:xfrm>
          <a:prstGeom prst="rect">
            <a:avLst/>
          </a:prstGeom>
        </p:spPr>
        <p:txBody>
          <a:bodyPr vert="horz" lIns="91440" tIns="45720" rIns="91440" bIns="45720" rtlCol="0">
            <a:normAutofit/>
          </a:bodyPr>
          <a:lstStyle/>
          <a:p>
            <a:pPr indent="-228600">
              <a:spcBef>
                <a:spcPts val="900"/>
              </a:spcBef>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visualization tells us that the decision of the senior engineer went wrong as there is a negative co-relation between launch temperature and failure percentage.</a:t>
            </a:r>
          </a:p>
        </p:txBody>
      </p:sp>
      <p:pic>
        <p:nvPicPr>
          <p:cNvPr id="3" name="Picture 2">
            <a:extLst>
              <a:ext uri="{FF2B5EF4-FFF2-40B4-BE49-F238E27FC236}">
                <a16:creationId xmlns:a16="http://schemas.microsoft.com/office/drawing/2014/main" id="{C819C820-7835-62A4-4759-4B312D2F06BF}"/>
              </a:ext>
            </a:extLst>
          </p:cNvPr>
          <p:cNvPicPr>
            <a:picLocks noChangeAspect="1"/>
          </p:cNvPicPr>
          <p:nvPr/>
        </p:nvPicPr>
        <p:blipFill>
          <a:blip r:embed="rId2"/>
          <a:stretch>
            <a:fillRect/>
          </a:stretch>
        </p:blipFill>
        <p:spPr>
          <a:xfrm>
            <a:off x="5106596" y="876584"/>
            <a:ext cx="6430513" cy="5096181"/>
          </a:xfrm>
          <a:prstGeom prst="rect">
            <a:avLst/>
          </a:prstGeom>
        </p:spPr>
      </p:pic>
      <p:grpSp>
        <p:nvGrpSpPr>
          <p:cNvPr id="28" name="Group 27">
            <a:extLst>
              <a:ext uri="{FF2B5EF4-FFF2-40B4-BE49-F238E27FC236}">
                <a16:creationId xmlns:a16="http://schemas.microsoft.com/office/drawing/2014/main" id="{1B5E71B3-7269-894E-A00B-31D341365F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29" name="Freeform 85">
              <a:extLst>
                <a:ext uri="{FF2B5EF4-FFF2-40B4-BE49-F238E27FC236}">
                  <a16:creationId xmlns:a16="http://schemas.microsoft.com/office/drawing/2014/main" id="{FFFA3A20-1539-CC4A-9BE1-7415FE5A98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87">
              <a:extLst>
                <a:ext uri="{FF2B5EF4-FFF2-40B4-BE49-F238E27FC236}">
                  <a16:creationId xmlns:a16="http://schemas.microsoft.com/office/drawing/2014/main" id="{44EBCCFB-8EAB-2442-8E02-293F08D50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89">
              <a:extLst>
                <a:ext uri="{FF2B5EF4-FFF2-40B4-BE49-F238E27FC236}">
                  <a16:creationId xmlns:a16="http://schemas.microsoft.com/office/drawing/2014/main" id="{AFD14830-CC36-D64E-8173-398042563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97">
              <a:extLst>
                <a:ext uri="{FF2B5EF4-FFF2-40B4-BE49-F238E27FC236}">
                  <a16:creationId xmlns:a16="http://schemas.microsoft.com/office/drawing/2014/main" id="{FAA40AB8-EB6E-A44D-B3CA-7D25B64F5A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34" name="Straight Connector 33">
            <a:extLst>
              <a:ext uri="{FF2B5EF4-FFF2-40B4-BE49-F238E27FC236}">
                <a16:creationId xmlns:a16="http://schemas.microsoft.com/office/drawing/2014/main" id="{A0A01F17-907D-3541-BBAF-A33828880DC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413356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3041043"/>
      </p:ext>
    </p:extLst>
  </p:cSld>
  <p:clrMapOvr>
    <a:masterClrMapping/>
  </p:clrMapOvr>
</p:sld>
</file>

<file path=ppt/theme/theme1.xml><?xml version="1.0" encoding="utf-8"?>
<a:theme xmlns:a="http://schemas.openxmlformats.org/drawingml/2006/main" name="PunchcardVTI">
  <a:themeElements>
    <a:clrScheme name="Punchcard">
      <a:dk1>
        <a:srgbClr val="000000"/>
      </a:dk1>
      <a:lt1>
        <a:srgbClr val="FFFFFF"/>
      </a:lt1>
      <a:dk2>
        <a:srgbClr val="00224B"/>
      </a:dk2>
      <a:lt2>
        <a:srgbClr val="EFF0EF"/>
      </a:lt2>
      <a:accent1>
        <a:srgbClr val="00B2F3"/>
      </a:accent1>
      <a:accent2>
        <a:srgbClr val="0471CC"/>
      </a:accent2>
      <a:accent3>
        <a:srgbClr val="14BBA9"/>
      </a:accent3>
      <a:accent4>
        <a:srgbClr val="8BB93B"/>
      </a:accent4>
      <a:accent5>
        <a:srgbClr val="EC970C"/>
      </a:accent5>
      <a:accent6>
        <a:srgbClr val="F55822"/>
      </a:accent6>
      <a:hlink>
        <a:srgbClr val="008EE6"/>
      </a:hlink>
      <a:folHlink>
        <a:srgbClr val="808C8E"/>
      </a:folHlink>
    </a:clrScheme>
    <a:fontScheme name="Punchcard">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unchcardVTI" id="{C7262591-AF98-8F48-B56D-6342D2439B1A}" vid="{261D9F73-974A-B14E-9EAF-4871CCA60BB1}"/>
    </a:ext>
  </a:extLst>
</a:theme>
</file>

<file path=docProps/app.xml><?xml version="1.0" encoding="utf-8"?>
<Properties xmlns="http://schemas.openxmlformats.org/officeDocument/2006/extended-properties" xmlns:vt="http://schemas.openxmlformats.org/officeDocument/2006/docPropsVTypes">
  <TotalTime>120</TotalTime>
  <Words>978</Words>
  <Application>Microsoft Office PowerPoint</Application>
  <PresentationFormat>Widescreen</PresentationFormat>
  <Paragraphs>50</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Neue Haas Grotesk Text Pro</vt:lpstr>
      <vt:lpstr>Times New Roman</vt:lpstr>
      <vt:lpstr>PunchcardVTI</vt:lpstr>
      <vt:lpstr>STS-51-L Challenger Launch Decision Briefing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STS-51-L Challenger Launch Decision Briefing</dc:title>
  <dc:creator>Lakshmi Sravya Dama</dc:creator>
  <cp:lastModifiedBy>Lakshmi Sravya Dama</cp:lastModifiedBy>
  <cp:revision>9</cp:revision>
  <dcterms:created xsi:type="dcterms:W3CDTF">2023-10-22T02:13:27Z</dcterms:created>
  <dcterms:modified xsi:type="dcterms:W3CDTF">2023-10-22T16:43:05Z</dcterms:modified>
</cp:coreProperties>
</file>