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2"/>
  </p:notesMasterIdLst>
  <p:sldIdLst>
    <p:sldId id="256" r:id="rId2"/>
    <p:sldId id="259" r:id="rId3"/>
    <p:sldId id="261" r:id="rId4"/>
    <p:sldId id="262" r:id="rId5"/>
    <p:sldId id="268" r:id="rId6"/>
    <p:sldId id="263" r:id="rId7"/>
    <p:sldId id="270" r:id="rId8"/>
    <p:sldId id="273" r:id="rId9"/>
    <p:sldId id="274" r:id="rId10"/>
    <p:sldId id="290" r:id="rId11"/>
  </p:sldIdLst>
  <p:sldSz cx="9144000" cy="5143500" type="screen16x9"/>
  <p:notesSz cx="6858000" cy="9144000"/>
  <p:embeddedFontLst>
    <p:embeddedFont>
      <p:font typeface="Microsoft Himalaya" panose="01010100010101010101" pitchFamily="2" charset="0"/>
      <p:regular r:id="rId13"/>
    </p:embeddedFont>
    <p:embeddedFont>
      <p:font typeface="Roboto" panose="020B0604020202020204" charset="0"/>
      <p:regular r:id="rId14"/>
      <p:bold r:id="rId15"/>
      <p:italic r:id="rId16"/>
      <p:boldItalic r:id="rId17"/>
    </p:embeddedFont>
    <p:embeddedFont>
      <p:font typeface="Zen Dots" panose="020B060402020202020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4DDC10-7633-4931-BB01-652590E93BA1}" v="22" dt="2025-08-31T16:18:31.705"/>
  </p1510:revLst>
</p1510:revInfo>
</file>

<file path=ppt/tableStyles.xml><?xml version="1.0" encoding="utf-8"?>
<a:tblStyleLst xmlns:a="http://schemas.openxmlformats.org/drawingml/2006/main" def="{D6EF6F17-FA0B-401E-8314-4AAA67636CF1}">
  <a:tblStyle styleId="{D6EF6F17-FA0B-401E-8314-4AAA67636C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D2A617A-F11A-4384-87E3-E270BE8E2F8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ali mukhofifah" userId="57186f4876c83d65" providerId="LiveId" clId="{E74DDC10-7633-4931-BB01-652590E93BA1}"/>
    <pc:docChg chg="undo custSel mod addSld delSld modSld sldOrd delMainMaster">
      <pc:chgData name="nayali mukhofifah" userId="57186f4876c83d65" providerId="LiveId" clId="{E74DDC10-7633-4931-BB01-652590E93BA1}" dt="2025-08-31T16:20:04.566" v="2571" actId="1076"/>
      <pc:docMkLst>
        <pc:docMk/>
      </pc:docMkLst>
      <pc:sldChg chg="addSp delSp modSp mod modClrScheme chgLayout">
        <pc:chgData name="nayali mukhofifah" userId="57186f4876c83d65" providerId="LiveId" clId="{E74DDC10-7633-4931-BB01-652590E93BA1}" dt="2025-08-31T14:39:15.959" v="1387" actId="732"/>
        <pc:sldMkLst>
          <pc:docMk/>
          <pc:sldMk cId="0" sldId="259"/>
        </pc:sldMkLst>
        <pc:spChg chg="mod ord">
          <ac:chgData name="nayali mukhofifah" userId="57186f4876c83d65" providerId="LiveId" clId="{E74DDC10-7633-4931-BB01-652590E93BA1}" dt="2025-08-31T14:39:04.691" v="1386" actId="1076"/>
          <ac:spMkLst>
            <pc:docMk/>
            <pc:sldMk cId="0" sldId="259"/>
            <ac:spMk id="105" creationId="{B7E38372-E970-4AB8-B971-969F944D15D0}"/>
          </ac:spMkLst>
        </pc:spChg>
        <pc:spChg chg="del">
          <ac:chgData name="nayali mukhofifah" userId="57186f4876c83d65" providerId="LiveId" clId="{E74DDC10-7633-4931-BB01-652590E93BA1}" dt="2025-08-31T14:33:59.542" v="1202" actId="478"/>
          <ac:spMkLst>
            <pc:docMk/>
            <pc:sldMk cId="0" sldId="259"/>
            <ac:spMk id="106" creationId="{F1970F03-563A-4D57-866E-EE19223F91FA}"/>
          </ac:spMkLst>
        </pc:spChg>
        <pc:spChg chg="mod">
          <ac:chgData name="nayali mukhofifah" userId="57186f4876c83d65" providerId="LiveId" clId="{E74DDC10-7633-4931-BB01-652590E93BA1}" dt="2025-08-31T14:38:53.399" v="1383" actId="1076"/>
          <ac:spMkLst>
            <pc:docMk/>
            <pc:sldMk cId="0" sldId="259"/>
            <ac:spMk id="591" creationId="{00000000-0000-0000-0000-000000000000}"/>
          </ac:spMkLst>
        </pc:spChg>
        <pc:spChg chg="mod ord">
          <ac:chgData name="nayali mukhofifah" userId="57186f4876c83d65" providerId="LiveId" clId="{E74DDC10-7633-4931-BB01-652590E93BA1}" dt="2025-08-31T14:38:59.833" v="1384" actId="1076"/>
          <ac:spMkLst>
            <pc:docMk/>
            <pc:sldMk cId="0" sldId="259"/>
            <ac:spMk id="592" creationId="{00000000-0000-0000-0000-000000000000}"/>
          </ac:spMkLst>
        </pc:spChg>
        <pc:grpChg chg="del">
          <ac:chgData name="nayali mukhofifah" userId="57186f4876c83d65" providerId="LiveId" clId="{E74DDC10-7633-4931-BB01-652590E93BA1}" dt="2025-08-31T14:36:43.630" v="1358" actId="478"/>
          <ac:grpSpMkLst>
            <pc:docMk/>
            <pc:sldMk cId="0" sldId="259"/>
            <ac:grpSpMk id="593" creationId="{00000000-0000-0000-0000-000000000000}"/>
          </ac:grpSpMkLst>
        </pc:grpChg>
        <pc:picChg chg="add mod modCrop">
          <ac:chgData name="nayali mukhofifah" userId="57186f4876c83d65" providerId="LiveId" clId="{E74DDC10-7633-4931-BB01-652590E93BA1}" dt="2025-08-31T14:39:15.959" v="1387" actId="732"/>
          <ac:picMkLst>
            <pc:docMk/>
            <pc:sldMk cId="0" sldId="259"/>
            <ac:picMk id="3" creationId="{E4A9D249-73E1-4F2A-9923-FAD0D99E7A64}"/>
          </ac:picMkLst>
        </pc:picChg>
      </pc:sldChg>
      <pc:sldChg chg="addSp modSp mod">
        <pc:chgData name="nayali mukhofifah" userId="57186f4876c83d65" providerId="LiveId" clId="{E74DDC10-7633-4931-BB01-652590E93BA1}" dt="2025-08-31T14:41:58.266" v="1429" actId="1076"/>
        <pc:sldMkLst>
          <pc:docMk/>
          <pc:sldMk cId="0" sldId="261"/>
        </pc:sldMkLst>
        <pc:spChg chg="mod">
          <ac:chgData name="nayali mukhofifah" userId="57186f4876c83d65" providerId="LiveId" clId="{E74DDC10-7633-4931-BB01-652590E93BA1}" dt="2025-08-31T14:41:58.266" v="1429" actId="1076"/>
          <ac:spMkLst>
            <pc:docMk/>
            <pc:sldMk cId="0" sldId="261"/>
            <ac:spMk id="3" creationId="{81F82911-2E54-4227-BFC5-97EE2EEE78DF}"/>
          </ac:spMkLst>
        </pc:spChg>
        <pc:spChg chg="add mod">
          <ac:chgData name="nayali mukhofifah" userId="57186f4876c83d65" providerId="LiveId" clId="{E74DDC10-7633-4931-BB01-652590E93BA1}" dt="2025-08-31T14:41:43.988" v="1427" actId="1076"/>
          <ac:spMkLst>
            <pc:docMk/>
            <pc:sldMk cId="0" sldId="261"/>
            <ac:spMk id="4" creationId="{8389AF80-428A-4BD9-AE5A-34FC85CB4F0C}"/>
          </ac:spMkLst>
        </pc:spChg>
        <pc:spChg chg="mod">
          <ac:chgData name="nayali mukhofifah" userId="57186f4876c83d65" providerId="LiveId" clId="{E74DDC10-7633-4931-BB01-652590E93BA1}" dt="2025-08-31T14:41:52.078" v="1428" actId="1076"/>
          <ac:spMkLst>
            <pc:docMk/>
            <pc:sldMk cId="0" sldId="261"/>
            <ac:spMk id="765" creationId="{00000000-0000-0000-0000-000000000000}"/>
          </ac:spMkLst>
        </pc:spChg>
      </pc:sldChg>
      <pc:sldChg chg="addSp delSp modSp mod">
        <pc:chgData name="nayali mukhofifah" userId="57186f4876c83d65" providerId="LiveId" clId="{E74DDC10-7633-4931-BB01-652590E93BA1}" dt="2025-08-31T12:57:00.869" v="233" actId="20577"/>
        <pc:sldMkLst>
          <pc:docMk/>
          <pc:sldMk cId="0" sldId="262"/>
        </pc:sldMkLst>
        <pc:spChg chg="mod">
          <ac:chgData name="nayali mukhofifah" userId="57186f4876c83d65" providerId="LiveId" clId="{E74DDC10-7633-4931-BB01-652590E93BA1}" dt="2025-08-31T12:52:58.457" v="105" actId="1076"/>
          <ac:spMkLst>
            <pc:docMk/>
            <pc:sldMk cId="0" sldId="262"/>
            <ac:spMk id="4" creationId="{223146A9-BD51-4E96-8C49-744DA08EE6F8}"/>
          </ac:spMkLst>
        </pc:spChg>
        <pc:spChg chg="mod">
          <ac:chgData name="nayali mukhofifah" userId="57186f4876c83d65" providerId="LiveId" clId="{E74DDC10-7633-4931-BB01-652590E93BA1}" dt="2025-08-31T12:52:52.949" v="104" actId="1076"/>
          <ac:spMkLst>
            <pc:docMk/>
            <pc:sldMk cId="0" sldId="262"/>
            <ac:spMk id="5" creationId="{BB620F8C-097A-49B2-B802-84B6AA9D7A65}"/>
          </ac:spMkLst>
        </pc:spChg>
        <pc:spChg chg="add mod">
          <ac:chgData name="nayali mukhofifah" userId="57186f4876c83d65" providerId="LiveId" clId="{E74DDC10-7633-4931-BB01-652590E93BA1}" dt="2025-08-31T12:52:48.428" v="103" actId="1076"/>
          <ac:spMkLst>
            <pc:docMk/>
            <pc:sldMk cId="0" sldId="262"/>
            <ac:spMk id="6" creationId="{DBCF6CB8-BD50-431A-A43A-63D28F96D2C1}"/>
          </ac:spMkLst>
        </pc:spChg>
        <pc:spChg chg="add mod">
          <ac:chgData name="nayali mukhofifah" userId="57186f4876c83d65" providerId="LiveId" clId="{E74DDC10-7633-4931-BB01-652590E93BA1}" dt="2025-08-31T12:57:00.869" v="233" actId="20577"/>
          <ac:spMkLst>
            <pc:docMk/>
            <pc:sldMk cId="0" sldId="262"/>
            <ac:spMk id="7" creationId="{DA0B6861-F70E-466B-86A4-EFCF566BEF4E}"/>
          </ac:spMkLst>
        </pc:spChg>
        <pc:spChg chg="add mod">
          <ac:chgData name="nayali mukhofifah" userId="57186f4876c83d65" providerId="LiveId" clId="{E74DDC10-7633-4931-BB01-652590E93BA1}" dt="2025-08-31T12:56:50.096" v="232" actId="14100"/>
          <ac:spMkLst>
            <pc:docMk/>
            <pc:sldMk cId="0" sldId="262"/>
            <ac:spMk id="8" creationId="{D9B1F362-40F1-4F15-B7D0-F7F0AD4DC840}"/>
          </ac:spMkLst>
        </pc:spChg>
        <pc:spChg chg="del mod">
          <ac:chgData name="nayali mukhofifah" userId="57186f4876c83d65" providerId="LiveId" clId="{E74DDC10-7633-4931-BB01-652590E93BA1}" dt="2025-08-31T12:50:16.601" v="21" actId="478"/>
          <ac:spMkLst>
            <pc:docMk/>
            <pc:sldMk cId="0" sldId="262"/>
            <ac:spMk id="770" creationId="{00000000-0000-0000-0000-000000000000}"/>
          </ac:spMkLst>
        </pc:spChg>
      </pc:sldChg>
      <pc:sldChg chg="modSp mod">
        <pc:chgData name="nayali mukhofifah" userId="57186f4876c83d65" providerId="LiveId" clId="{E74DDC10-7633-4931-BB01-652590E93BA1}" dt="2025-08-31T15:57:04.655" v="1887" actId="208"/>
        <pc:sldMkLst>
          <pc:docMk/>
          <pc:sldMk cId="0" sldId="263"/>
        </pc:sldMkLst>
        <pc:picChg chg="mod">
          <ac:chgData name="nayali mukhofifah" userId="57186f4876c83d65" providerId="LiveId" clId="{E74DDC10-7633-4931-BB01-652590E93BA1}" dt="2025-08-31T15:57:04.655" v="1887" actId="208"/>
          <ac:picMkLst>
            <pc:docMk/>
            <pc:sldMk cId="0" sldId="263"/>
            <ac:picMk id="2" creationId="{062A041B-76ED-4ABD-9DC0-21149B407973}"/>
          </ac:picMkLst>
        </pc:picChg>
        <pc:picChg chg="mod">
          <ac:chgData name="nayali mukhofifah" userId="57186f4876c83d65" providerId="LiveId" clId="{E74DDC10-7633-4931-BB01-652590E93BA1}" dt="2025-08-31T15:56:59.910" v="1886" actId="208"/>
          <ac:picMkLst>
            <pc:docMk/>
            <pc:sldMk cId="0" sldId="263"/>
            <ac:picMk id="7" creationId="{F3EB8914-B849-46AC-BF27-A03FEC768B20}"/>
          </ac:picMkLst>
        </pc:picChg>
      </pc:sldChg>
      <pc:sldChg chg="del">
        <pc:chgData name="nayali mukhofifah" userId="57186f4876c83d65" providerId="LiveId" clId="{E74DDC10-7633-4931-BB01-652590E93BA1}" dt="2025-08-31T13:42:18.531" v="1124" actId="2696"/>
        <pc:sldMkLst>
          <pc:docMk/>
          <pc:sldMk cId="0" sldId="267"/>
        </pc:sldMkLst>
      </pc:sldChg>
      <pc:sldChg chg="delSp modSp mod">
        <pc:chgData name="nayali mukhofifah" userId="57186f4876c83d65" providerId="LiveId" clId="{E74DDC10-7633-4931-BB01-652590E93BA1}" dt="2025-08-31T15:57:45.965" v="1889" actId="208"/>
        <pc:sldMkLst>
          <pc:docMk/>
          <pc:sldMk cId="0" sldId="268"/>
        </pc:sldMkLst>
        <pc:spChg chg="mod">
          <ac:chgData name="nayali mukhofifah" userId="57186f4876c83d65" providerId="LiveId" clId="{E74DDC10-7633-4931-BB01-652590E93BA1}" dt="2025-08-31T12:50:00.041" v="18" actId="1076"/>
          <ac:spMkLst>
            <pc:docMk/>
            <pc:sldMk cId="0" sldId="268"/>
            <ac:spMk id="7" creationId="{DC18AB6A-81B6-4E79-A68A-B94ECBEC80B6}"/>
          </ac:spMkLst>
        </pc:spChg>
        <pc:spChg chg="del mod">
          <ac:chgData name="nayali mukhofifah" userId="57186f4876c83d65" providerId="LiveId" clId="{E74DDC10-7633-4931-BB01-652590E93BA1}" dt="2025-08-31T12:46:31.909" v="2" actId="478"/>
          <ac:spMkLst>
            <pc:docMk/>
            <pc:sldMk cId="0" sldId="268"/>
            <ac:spMk id="1109" creationId="{00000000-0000-0000-0000-000000000000}"/>
          </ac:spMkLst>
        </pc:spChg>
        <pc:picChg chg="mod">
          <ac:chgData name="nayali mukhofifah" userId="57186f4876c83d65" providerId="LiveId" clId="{E74DDC10-7633-4931-BB01-652590E93BA1}" dt="2025-08-31T15:57:41.298" v="1888" actId="208"/>
          <ac:picMkLst>
            <pc:docMk/>
            <pc:sldMk cId="0" sldId="268"/>
            <ac:picMk id="2" creationId="{DF1B25B4-0326-4D61-A09B-2138AAE86A70}"/>
          </ac:picMkLst>
        </pc:picChg>
        <pc:picChg chg="mod">
          <ac:chgData name="nayali mukhofifah" userId="57186f4876c83d65" providerId="LiveId" clId="{E74DDC10-7633-4931-BB01-652590E93BA1}" dt="2025-08-31T15:57:45.965" v="1889" actId="208"/>
          <ac:picMkLst>
            <pc:docMk/>
            <pc:sldMk cId="0" sldId="268"/>
            <ac:picMk id="3" creationId="{5694F349-868B-4E89-BE3C-6E9675242D38}"/>
          </ac:picMkLst>
        </pc:picChg>
      </pc:sldChg>
      <pc:sldChg chg="del">
        <pc:chgData name="nayali mukhofifah" userId="57186f4876c83d65" providerId="LiveId" clId="{E74DDC10-7633-4931-BB01-652590E93BA1}" dt="2025-08-31T13:42:15.109" v="1123" actId="2696"/>
        <pc:sldMkLst>
          <pc:docMk/>
          <pc:sldMk cId="0" sldId="269"/>
        </pc:sldMkLst>
      </pc:sldChg>
      <pc:sldChg chg="addSp delSp modSp mod modClrScheme chgLayout">
        <pc:chgData name="nayali mukhofifah" userId="57186f4876c83d65" providerId="LiveId" clId="{E74DDC10-7633-4931-BB01-652590E93BA1}" dt="2025-08-31T16:18:56.183" v="2537" actId="1076"/>
        <pc:sldMkLst>
          <pc:docMk/>
          <pc:sldMk cId="0" sldId="270"/>
        </pc:sldMkLst>
        <pc:spChg chg="add del mod">
          <ac:chgData name="nayali mukhofifah" userId="57186f4876c83d65" providerId="LiveId" clId="{E74DDC10-7633-4931-BB01-652590E93BA1}" dt="2025-08-31T12:49:56.582" v="17"/>
          <ac:spMkLst>
            <pc:docMk/>
            <pc:sldMk cId="0" sldId="270"/>
            <ac:spMk id="2" creationId="{661A26F4-7E98-4CFE-8666-FFAB805F7618}"/>
          </ac:spMkLst>
        </pc:spChg>
        <pc:spChg chg="add del mod">
          <ac:chgData name="nayali mukhofifah" userId="57186f4876c83d65" providerId="LiveId" clId="{E74DDC10-7633-4931-BB01-652590E93BA1}" dt="2025-08-31T13:01:17.568" v="255" actId="931"/>
          <ac:spMkLst>
            <pc:docMk/>
            <pc:sldMk cId="0" sldId="270"/>
            <ac:spMk id="5" creationId="{C33F39DB-4AC6-4ECE-AF0F-E73FBE91CA3C}"/>
          </ac:spMkLst>
        </pc:spChg>
        <pc:spChg chg="add mod ord">
          <ac:chgData name="nayali mukhofifah" userId="57186f4876c83d65" providerId="LiveId" clId="{E74DDC10-7633-4931-BB01-652590E93BA1}" dt="2025-08-31T13:41:52.087" v="1122" actId="1076"/>
          <ac:spMkLst>
            <pc:docMk/>
            <pc:sldMk cId="0" sldId="270"/>
            <ac:spMk id="6" creationId="{2E2D3CDC-2D1D-4894-B662-658D2C68CEB0}"/>
          </ac:spMkLst>
        </pc:spChg>
        <pc:spChg chg="mod">
          <ac:chgData name="nayali mukhofifah" userId="57186f4876c83d65" providerId="LiveId" clId="{E74DDC10-7633-4931-BB01-652590E93BA1}" dt="2025-08-31T13:41:32.577" v="1119" actId="14100"/>
          <ac:spMkLst>
            <pc:docMk/>
            <pc:sldMk cId="0" sldId="270"/>
            <ac:spMk id="1128" creationId="{00000000-0000-0000-0000-000000000000}"/>
          </ac:spMkLst>
        </pc:spChg>
        <pc:spChg chg="del mod ord">
          <ac:chgData name="nayali mukhofifah" userId="57186f4876c83d65" providerId="LiveId" clId="{E74DDC10-7633-4931-BB01-652590E93BA1}" dt="2025-08-31T13:40:32.525" v="1104" actId="478"/>
          <ac:spMkLst>
            <pc:docMk/>
            <pc:sldMk cId="0" sldId="270"/>
            <ac:spMk id="1129" creationId="{00000000-0000-0000-0000-000000000000}"/>
          </ac:spMkLst>
        </pc:spChg>
        <pc:picChg chg="add del">
          <ac:chgData name="nayali mukhofifah" userId="57186f4876c83d65" providerId="LiveId" clId="{E74DDC10-7633-4931-BB01-652590E93BA1}" dt="2025-08-31T13:00:40.469" v="252" actId="478"/>
          <ac:picMkLst>
            <pc:docMk/>
            <pc:sldMk cId="0" sldId="270"/>
            <ac:picMk id="3" creationId="{7A5C1A4E-0051-4285-BDDF-4D60F672AD22}"/>
          </ac:picMkLst>
        </pc:picChg>
        <pc:picChg chg="add mod ord">
          <ac:chgData name="nayali mukhofifah" userId="57186f4876c83d65" providerId="LiveId" clId="{E74DDC10-7633-4931-BB01-652590E93BA1}" dt="2025-08-31T16:18:56.183" v="2537" actId="1076"/>
          <ac:picMkLst>
            <pc:docMk/>
            <pc:sldMk cId="0" sldId="270"/>
            <ac:picMk id="8" creationId="{B52197E6-6E26-458B-8A49-ECF51E345E35}"/>
          </ac:picMkLst>
        </pc:picChg>
        <pc:picChg chg="del mod">
          <ac:chgData name="nayali mukhofifah" userId="57186f4876c83d65" providerId="LiveId" clId="{E74DDC10-7633-4931-BB01-652590E93BA1}" dt="2025-08-31T13:01:01.471" v="254" actId="478"/>
          <ac:picMkLst>
            <pc:docMk/>
            <pc:sldMk cId="0" sldId="270"/>
            <ac:picMk id="1127" creationId="{00000000-0000-0000-0000-000000000000}"/>
          </ac:picMkLst>
        </pc:picChg>
      </pc:sldChg>
      <pc:sldChg chg="del">
        <pc:chgData name="nayali mukhofifah" userId="57186f4876c83d65" providerId="LiveId" clId="{E74DDC10-7633-4931-BB01-652590E93BA1}" dt="2025-08-31T13:47:06.489" v="1172" actId="47"/>
        <pc:sldMkLst>
          <pc:docMk/>
          <pc:sldMk cId="0" sldId="271"/>
        </pc:sldMkLst>
      </pc:sldChg>
      <pc:sldChg chg="del">
        <pc:chgData name="nayali mukhofifah" userId="57186f4876c83d65" providerId="LiveId" clId="{E74DDC10-7633-4931-BB01-652590E93BA1}" dt="2025-08-31T13:43:58.633" v="1148" actId="47"/>
        <pc:sldMkLst>
          <pc:docMk/>
          <pc:sldMk cId="0" sldId="272"/>
        </pc:sldMkLst>
      </pc:sldChg>
      <pc:sldChg chg="addSp delSp modSp mod">
        <pc:chgData name="nayali mukhofifah" userId="57186f4876c83d65" providerId="LiveId" clId="{E74DDC10-7633-4931-BB01-652590E93BA1}" dt="2025-08-31T16:13:22.027" v="2408" actId="1076"/>
        <pc:sldMkLst>
          <pc:docMk/>
          <pc:sldMk cId="0" sldId="273"/>
        </pc:sldMkLst>
        <pc:spChg chg="add mod">
          <ac:chgData name="nayali mukhofifah" userId="57186f4876c83d65" providerId="LiveId" clId="{E74DDC10-7633-4931-BB01-652590E93BA1}" dt="2025-08-31T16:13:22.027" v="2408" actId="1076"/>
          <ac:spMkLst>
            <pc:docMk/>
            <pc:sldMk cId="0" sldId="273"/>
            <ac:spMk id="19" creationId="{69E27256-6DA7-4BF5-B865-5CD445E03B05}"/>
          </ac:spMkLst>
        </pc:spChg>
        <pc:spChg chg="del mod">
          <ac:chgData name="nayali mukhofifah" userId="57186f4876c83d65" providerId="LiveId" clId="{E74DDC10-7633-4931-BB01-652590E93BA1}" dt="2025-08-31T13:48:08.804" v="1185" actId="478"/>
          <ac:spMkLst>
            <pc:docMk/>
            <pc:sldMk cId="0" sldId="273"/>
            <ac:spMk id="1150" creationId="{00000000-0000-0000-0000-000000000000}"/>
          </ac:spMkLst>
        </pc:spChg>
        <pc:spChg chg="del">
          <ac:chgData name="nayali mukhofifah" userId="57186f4876c83d65" providerId="LiveId" clId="{E74DDC10-7633-4931-BB01-652590E93BA1}" dt="2025-08-31T13:44:07.558" v="1149" actId="478"/>
          <ac:spMkLst>
            <pc:docMk/>
            <pc:sldMk cId="0" sldId="273"/>
            <ac:spMk id="1151" creationId="{00000000-0000-0000-0000-000000000000}"/>
          </ac:spMkLst>
        </pc:spChg>
        <pc:spChg chg="del">
          <ac:chgData name="nayali mukhofifah" userId="57186f4876c83d65" providerId="LiveId" clId="{E74DDC10-7633-4931-BB01-652590E93BA1}" dt="2025-08-31T13:44:29.208" v="1155" actId="478"/>
          <ac:spMkLst>
            <pc:docMk/>
            <pc:sldMk cId="0" sldId="273"/>
            <ac:spMk id="1152" creationId="{00000000-0000-0000-0000-000000000000}"/>
          </ac:spMkLst>
        </pc:spChg>
        <pc:spChg chg="del">
          <ac:chgData name="nayali mukhofifah" userId="57186f4876c83d65" providerId="LiveId" clId="{E74DDC10-7633-4931-BB01-652590E93BA1}" dt="2025-08-31T13:44:20.259" v="1154" actId="478"/>
          <ac:spMkLst>
            <pc:docMk/>
            <pc:sldMk cId="0" sldId="273"/>
            <ac:spMk id="1153" creationId="{00000000-0000-0000-0000-000000000000}"/>
          </ac:spMkLst>
        </pc:spChg>
        <pc:spChg chg="del">
          <ac:chgData name="nayali mukhofifah" userId="57186f4876c83d65" providerId="LiveId" clId="{E74DDC10-7633-4931-BB01-652590E93BA1}" dt="2025-08-31T13:44:20.259" v="1154" actId="478"/>
          <ac:spMkLst>
            <pc:docMk/>
            <pc:sldMk cId="0" sldId="273"/>
            <ac:spMk id="1154" creationId="{00000000-0000-0000-0000-000000000000}"/>
          </ac:spMkLst>
        </pc:spChg>
        <pc:spChg chg="del">
          <ac:chgData name="nayali mukhofifah" userId="57186f4876c83d65" providerId="LiveId" clId="{E74DDC10-7633-4931-BB01-652590E93BA1}" dt="2025-08-31T13:44:20.259" v="1154" actId="478"/>
          <ac:spMkLst>
            <pc:docMk/>
            <pc:sldMk cId="0" sldId="273"/>
            <ac:spMk id="1155" creationId="{00000000-0000-0000-0000-000000000000}"/>
          </ac:spMkLst>
        </pc:spChg>
        <pc:spChg chg="del">
          <ac:chgData name="nayali mukhofifah" userId="57186f4876c83d65" providerId="LiveId" clId="{E74DDC10-7633-4931-BB01-652590E93BA1}" dt="2025-08-31T13:44:20.259" v="1154" actId="478"/>
          <ac:spMkLst>
            <pc:docMk/>
            <pc:sldMk cId="0" sldId="273"/>
            <ac:spMk id="1156" creationId="{00000000-0000-0000-0000-000000000000}"/>
          </ac:spMkLst>
        </pc:spChg>
        <pc:spChg chg="del mod">
          <ac:chgData name="nayali mukhofifah" userId="57186f4876c83d65" providerId="LiveId" clId="{E74DDC10-7633-4931-BB01-652590E93BA1}" dt="2025-08-31T13:46:59.590" v="1170" actId="478"/>
          <ac:spMkLst>
            <pc:docMk/>
            <pc:sldMk cId="0" sldId="273"/>
            <ac:spMk id="1157" creationId="{00000000-0000-0000-0000-000000000000}"/>
          </ac:spMkLst>
        </pc:spChg>
        <pc:spChg chg="del mod">
          <ac:chgData name="nayali mukhofifah" userId="57186f4876c83d65" providerId="LiveId" clId="{E74DDC10-7633-4931-BB01-652590E93BA1}" dt="2025-08-31T13:47:02.305" v="1171" actId="478"/>
          <ac:spMkLst>
            <pc:docMk/>
            <pc:sldMk cId="0" sldId="273"/>
            <ac:spMk id="1158" creationId="{00000000-0000-0000-0000-000000000000}"/>
          </ac:spMkLst>
        </pc:spChg>
        <pc:spChg chg="del">
          <ac:chgData name="nayali mukhofifah" userId="57186f4876c83d65" providerId="LiveId" clId="{E74DDC10-7633-4931-BB01-652590E93BA1}" dt="2025-08-31T13:45:51.171" v="1157" actId="478"/>
          <ac:spMkLst>
            <pc:docMk/>
            <pc:sldMk cId="0" sldId="273"/>
            <ac:spMk id="1159" creationId="{00000000-0000-0000-0000-000000000000}"/>
          </ac:spMkLst>
        </pc:spChg>
        <pc:spChg chg="del mod">
          <ac:chgData name="nayali mukhofifah" userId="57186f4876c83d65" providerId="LiveId" clId="{E74DDC10-7633-4931-BB01-652590E93BA1}" dt="2025-08-31T13:45:51.171" v="1157" actId="478"/>
          <ac:spMkLst>
            <pc:docMk/>
            <pc:sldMk cId="0" sldId="273"/>
            <ac:spMk id="1160" creationId="{00000000-0000-0000-0000-000000000000}"/>
          </ac:spMkLst>
        </pc:spChg>
        <pc:spChg chg="del">
          <ac:chgData name="nayali mukhofifah" userId="57186f4876c83d65" providerId="LiveId" clId="{E74DDC10-7633-4931-BB01-652590E93BA1}" dt="2025-08-31T13:45:51.171" v="1157" actId="478"/>
          <ac:spMkLst>
            <pc:docMk/>
            <pc:sldMk cId="0" sldId="273"/>
            <ac:spMk id="1161" creationId="{00000000-0000-0000-0000-000000000000}"/>
          </ac:spMkLst>
        </pc:spChg>
        <pc:spChg chg="del">
          <ac:chgData name="nayali mukhofifah" userId="57186f4876c83d65" providerId="LiveId" clId="{E74DDC10-7633-4931-BB01-652590E93BA1}" dt="2025-08-31T13:45:51.171" v="1157" actId="478"/>
          <ac:spMkLst>
            <pc:docMk/>
            <pc:sldMk cId="0" sldId="273"/>
            <ac:spMk id="1162" creationId="{00000000-0000-0000-0000-000000000000}"/>
          </ac:spMkLst>
        </pc:spChg>
        <pc:spChg chg="del">
          <ac:chgData name="nayali mukhofifah" userId="57186f4876c83d65" providerId="LiveId" clId="{E74DDC10-7633-4931-BB01-652590E93BA1}" dt="2025-08-31T13:44:15.573" v="1153" actId="478"/>
          <ac:spMkLst>
            <pc:docMk/>
            <pc:sldMk cId="0" sldId="273"/>
            <ac:spMk id="1163" creationId="{00000000-0000-0000-0000-000000000000}"/>
          </ac:spMkLst>
        </pc:spChg>
        <pc:spChg chg="del">
          <ac:chgData name="nayali mukhofifah" userId="57186f4876c83d65" providerId="LiveId" clId="{E74DDC10-7633-4931-BB01-652590E93BA1}" dt="2025-08-31T13:44:15.573" v="1153" actId="478"/>
          <ac:spMkLst>
            <pc:docMk/>
            <pc:sldMk cId="0" sldId="273"/>
            <ac:spMk id="1164" creationId="{00000000-0000-0000-0000-000000000000}"/>
          </ac:spMkLst>
        </pc:spChg>
        <pc:spChg chg="del mod">
          <ac:chgData name="nayali mukhofifah" userId="57186f4876c83d65" providerId="LiveId" clId="{E74DDC10-7633-4931-BB01-652590E93BA1}" dt="2025-08-31T13:44:11.823" v="1152" actId="478"/>
          <ac:spMkLst>
            <pc:docMk/>
            <pc:sldMk cId="0" sldId="273"/>
            <ac:spMk id="1165" creationId="{00000000-0000-0000-0000-000000000000}"/>
          </ac:spMkLst>
        </pc:spChg>
        <pc:picChg chg="add mod">
          <ac:chgData name="nayali mukhofifah" userId="57186f4876c83d65" providerId="LiveId" clId="{E74DDC10-7633-4931-BB01-652590E93BA1}" dt="2025-08-31T16:13:18.309" v="2407" actId="1076"/>
          <ac:picMkLst>
            <pc:docMk/>
            <pc:sldMk cId="0" sldId="273"/>
            <ac:picMk id="2" creationId="{49DF6BDF-C19A-414E-BD26-68AD2222E91D}"/>
          </ac:picMkLst>
        </pc:picChg>
      </pc:sldChg>
      <pc:sldChg chg="addSp delSp modSp mod">
        <pc:chgData name="nayali mukhofifah" userId="57186f4876c83d65" providerId="LiveId" clId="{E74DDC10-7633-4931-BB01-652590E93BA1}" dt="2025-08-31T16:14:32.177" v="2517" actId="1076"/>
        <pc:sldMkLst>
          <pc:docMk/>
          <pc:sldMk cId="0" sldId="274"/>
        </pc:sldMkLst>
        <pc:spChg chg="del mod">
          <ac:chgData name="nayali mukhofifah" userId="57186f4876c83d65" providerId="LiveId" clId="{E74DDC10-7633-4931-BB01-652590E93BA1}" dt="2025-08-31T16:01:14.060" v="2068" actId="478"/>
          <ac:spMkLst>
            <pc:docMk/>
            <pc:sldMk cId="0" sldId="274"/>
            <ac:spMk id="1176" creationId="{00000000-0000-0000-0000-000000000000}"/>
          </ac:spMkLst>
        </pc:spChg>
        <pc:spChg chg="mod">
          <ac:chgData name="nayali mukhofifah" userId="57186f4876c83d65" providerId="LiveId" clId="{E74DDC10-7633-4931-BB01-652590E93BA1}" dt="2025-08-31T16:14:32.177" v="2517" actId="1076"/>
          <ac:spMkLst>
            <pc:docMk/>
            <pc:sldMk cId="0" sldId="274"/>
            <ac:spMk id="1177" creationId="{00000000-0000-0000-0000-000000000000}"/>
          </ac:spMkLst>
        </pc:spChg>
        <pc:grpChg chg="del">
          <ac:chgData name="nayali mukhofifah" userId="57186f4876c83d65" providerId="LiveId" clId="{E74DDC10-7633-4931-BB01-652590E93BA1}" dt="2025-08-31T15:10:04.486" v="1843" actId="478"/>
          <ac:grpSpMkLst>
            <pc:docMk/>
            <pc:sldMk cId="0" sldId="274"/>
            <ac:grpSpMk id="1170" creationId="{00000000-0000-0000-0000-000000000000}"/>
          </ac:grpSpMkLst>
        </pc:grpChg>
        <pc:picChg chg="add del mod">
          <ac:chgData name="nayali mukhofifah" userId="57186f4876c83d65" providerId="LiveId" clId="{E74DDC10-7633-4931-BB01-652590E93BA1}" dt="2025-08-31T15:10:59.691" v="1853" actId="478"/>
          <ac:picMkLst>
            <pc:docMk/>
            <pc:sldMk cId="0" sldId="274"/>
            <ac:picMk id="2" creationId="{3A6A8D22-108A-4EB0-9C8C-7DA7DAEBE7ED}"/>
          </ac:picMkLst>
        </pc:picChg>
        <pc:picChg chg="add mod">
          <ac:chgData name="nayali mukhofifah" userId="57186f4876c83d65" providerId="LiveId" clId="{E74DDC10-7633-4931-BB01-652590E93BA1}" dt="2025-08-31T15:13:10.550" v="1878" actId="1076"/>
          <ac:picMkLst>
            <pc:docMk/>
            <pc:sldMk cId="0" sldId="274"/>
            <ac:picMk id="4" creationId="{AD6D5F5B-B662-4129-A018-00738DA96296}"/>
          </ac:picMkLst>
        </pc:picChg>
        <pc:picChg chg="del">
          <ac:chgData name="nayali mukhofifah" userId="57186f4876c83d65" providerId="LiveId" clId="{E74DDC10-7633-4931-BB01-652590E93BA1}" dt="2025-08-31T15:10:04.486" v="1843" actId="478"/>
          <ac:picMkLst>
            <pc:docMk/>
            <pc:sldMk cId="0" sldId="274"/>
            <ac:picMk id="1175" creationId="{00000000-0000-0000-0000-000000000000}"/>
          </ac:picMkLst>
        </pc:picChg>
      </pc:sldChg>
      <pc:sldChg chg="del">
        <pc:chgData name="nayali mukhofifah" userId="57186f4876c83d65" providerId="LiveId" clId="{E74DDC10-7633-4931-BB01-652590E93BA1}" dt="2025-08-31T15:12:58.812" v="1876" actId="47"/>
        <pc:sldMkLst>
          <pc:docMk/>
          <pc:sldMk cId="0" sldId="275"/>
        </pc:sldMkLst>
      </pc:sldChg>
      <pc:sldChg chg="del">
        <pc:chgData name="nayali mukhofifah" userId="57186f4876c83d65" providerId="LiveId" clId="{E74DDC10-7633-4931-BB01-652590E93BA1}" dt="2025-08-31T16:17:45.875" v="2521" actId="47"/>
        <pc:sldMkLst>
          <pc:docMk/>
          <pc:sldMk cId="0" sldId="276"/>
        </pc:sldMkLst>
      </pc:sldChg>
      <pc:sldChg chg="del">
        <pc:chgData name="nayali mukhofifah" userId="57186f4876c83d65" providerId="LiveId" clId="{E74DDC10-7633-4931-BB01-652590E93BA1}" dt="2025-08-31T16:17:46.719" v="2522" actId="47"/>
        <pc:sldMkLst>
          <pc:docMk/>
          <pc:sldMk cId="0" sldId="277"/>
        </pc:sldMkLst>
      </pc:sldChg>
      <pc:sldChg chg="del">
        <pc:chgData name="nayali mukhofifah" userId="57186f4876c83d65" providerId="LiveId" clId="{E74DDC10-7633-4931-BB01-652590E93BA1}" dt="2025-08-31T16:17:47.490" v="2523" actId="47"/>
        <pc:sldMkLst>
          <pc:docMk/>
          <pc:sldMk cId="0" sldId="278"/>
        </pc:sldMkLst>
      </pc:sldChg>
      <pc:sldChg chg="del">
        <pc:chgData name="nayali mukhofifah" userId="57186f4876c83d65" providerId="LiveId" clId="{E74DDC10-7633-4931-BB01-652590E93BA1}" dt="2025-08-31T16:17:48.136" v="2524" actId="47"/>
        <pc:sldMkLst>
          <pc:docMk/>
          <pc:sldMk cId="0" sldId="279"/>
        </pc:sldMkLst>
      </pc:sldChg>
      <pc:sldChg chg="del">
        <pc:chgData name="nayali mukhofifah" userId="57186f4876c83d65" providerId="LiveId" clId="{E74DDC10-7633-4931-BB01-652590E93BA1}" dt="2025-08-31T16:17:48.656" v="2525" actId="47"/>
        <pc:sldMkLst>
          <pc:docMk/>
          <pc:sldMk cId="0" sldId="280"/>
        </pc:sldMkLst>
      </pc:sldChg>
      <pc:sldChg chg="del">
        <pc:chgData name="nayali mukhofifah" userId="57186f4876c83d65" providerId="LiveId" clId="{E74DDC10-7633-4931-BB01-652590E93BA1}" dt="2025-08-31T16:17:49.132" v="2526" actId="47"/>
        <pc:sldMkLst>
          <pc:docMk/>
          <pc:sldMk cId="0" sldId="281"/>
        </pc:sldMkLst>
      </pc:sldChg>
      <pc:sldChg chg="del">
        <pc:chgData name="nayali mukhofifah" userId="57186f4876c83d65" providerId="LiveId" clId="{E74DDC10-7633-4931-BB01-652590E93BA1}" dt="2025-08-31T16:17:49.745" v="2527" actId="47"/>
        <pc:sldMkLst>
          <pc:docMk/>
          <pc:sldMk cId="0" sldId="282"/>
        </pc:sldMkLst>
      </pc:sldChg>
      <pc:sldChg chg="del">
        <pc:chgData name="nayali mukhofifah" userId="57186f4876c83d65" providerId="LiveId" clId="{E74DDC10-7633-4931-BB01-652590E93BA1}" dt="2025-08-31T16:17:50.272" v="2528" actId="47"/>
        <pc:sldMkLst>
          <pc:docMk/>
          <pc:sldMk cId="0" sldId="283"/>
        </pc:sldMkLst>
      </pc:sldChg>
      <pc:sldChg chg="del">
        <pc:chgData name="nayali mukhofifah" userId="57186f4876c83d65" providerId="LiveId" clId="{E74DDC10-7633-4931-BB01-652590E93BA1}" dt="2025-08-31T16:17:50.932" v="2529" actId="47"/>
        <pc:sldMkLst>
          <pc:docMk/>
          <pc:sldMk cId="0" sldId="284"/>
        </pc:sldMkLst>
      </pc:sldChg>
      <pc:sldChg chg="del">
        <pc:chgData name="nayali mukhofifah" userId="57186f4876c83d65" providerId="LiveId" clId="{E74DDC10-7633-4931-BB01-652590E93BA1}" dt="2025-08-31T16:17:51.567" v="2530" actId="47"/>
        <pc:sldMkLst>
          <pc:docMk/>
          <pc:sldMk cId="0" sldId="285"/>
        </pc:sldMkLst>
      </pc:sldChg>
      <pc:sldChg chg="del">
        <pc:chgData name="nayali mukhofifah" userId="57186f4876c83d65" providerId="LiveId" clId="{E74DDC10-7633-4931-BB01-652590E93BA1}" dt="2025-08-31T16:17:52.294" v="2531" actId="47"/>
        <pc:sldMkLst>
          <pc:docMk/>
          <pc:sldMk cId="0" sldId="286"/>
        </pc:sldMkLst>
      </pc:sldChg>
      <pc:sldChg chg="del">
        <pc:chgData name="nayali mukhofifah" userId="57186f4876c83d65" providerId="LiveId" clId="{E74DDC10-7633-4931-BB01-652590E93BA1}" dt="2025-08-31T16:17:52.932" v="2532" actId="47"/>
        <pc:sldMkLst>
          <pc:docMk/>
          <pc:sldMk cId="0" sldId="287"/>
        </pc:sldMkLst>
      </pc:sldChg>
      <pc:sldChg chg="del">
        <pc:chgData name="nayali mukhofifah" userId="57186f4876c83d65" providerId="LiveId" clId="{E74DDC10-7633-4931-BB01-652590E93BA1}" dt="2025-08-31T16:17:53.481" v="2533" actId="47"/>
        <pc:sldMkLst>
          <pc:docMk/>
          <pc:sldMk cId="0" sldId="288"/>
        </pc:sldMkLst>
      </pc:sldChg>
      <pc:sldChg chg="del">
        <pc:chgData name="nayali mukhofifah" userId="57186f4876c83d65" providerId="LiveId" clId="{E74DDC10-7633-4931-BB01-652590E93BA1}" dt="2025-08-31T16:17:36.095" v="2518" actId="47"/>
        <pc:sldMkLst>
          <pc:docMk/>
          <pc:sldMk cId="0" sldId="289"/>
        </pc:sldMkLst>
      </pc:sldChg>
      <pc:sldChg chg="addSp delSp modSp add del mod">
        <pc:chgData name="nayali mukhofifah" userId="57186f4876c83d65" providerId="LiveId" clId="{E74DDC10-7633-4931-BB01-652590E93BA1}" dt="2025-08-31T16:20:04.566" v="2571" actId="1076"/>
        <pc:sldMkLst>
          <pc:docMk/>
          <pc:sldMk cId="0" sldId="290"/>
        </pc:sldMkLst>
        <pc:spChg chg="add del mod">
          <ac:chgData name="nayali mukhofifah" userId="57186f4876c83d65" providerId="LiveId" clId="{E74DDC10-7633-4931-BB01-652590E93BA1}" dt="2025-08-31T16:19:11.352" v="2540" actId="478"/>
          <ac:spMkLst>
            <pc:docMk/>
            <pc:sldMk cId="0" sldId="290"/>
            <ac:spMk id="3" creationId="{4DBAEAD3-35E0-43A6-A49F-ED7E6FC72129}"/>
          </ac:spMkLst>
        </pc:spChg>
        <pc:spChg chg="mod">
          <ac:chgData name="nayali mukhofifah" userId="57186f4876c83d65" providerId="LiveId" clId="{E74DDC10-7633-4931-BB01-652590E93BA1}" dt="2025-08-31T16:20:04.566" v="2571" actId="1076"/>
          <ac:spMkLst>
            <pc:docMk/>
            <pc:sldMk cId="0" sldId="290"/>
            <ac:spMk id="1567" creationId="{00000000-0000-0000-0000-000000000000}"/>
          </ac:spMkLst>
        </pc:spChg>
        <pc:spChg chg="del mod">
          <ac:chgData name="nayali mukhofifah" userId="57186f4876c83d65" providerId="LiveId" clId="{E74DDC10-7633-4931-BB01-652590E93BA1}" dt="2025-08-31T16:19:08.997" v="2539" actId="478"/>
          <ac:spMkLst>
            <pc:docMk/>
            <pc:sldMk cId="0" sldId="290"/>
            <ac:spMk id="1568" creationId="{00000000-0000-0000-0000-000000000000}"/>
          </ac:spMkLst>
        </pc:spChg>
        <pc:spChg chg="del">
          <ac:chgData name="nayali mukhofifah" userId="57186f4876c83d65" providerId="LiveId" clId="{E74DDC10-7633-4931-BB01-652590E93BA1}" dt="2025-08-31T16:19:15.264" v="2541" actId="478"/>
          <ac:spMkLst>
            <pc:docMk/>
            <pc:sldMk cId="0" sldId="290"/>
            <ac:spMk id="1659" creationId="{00000000-0000-0000-0000-000000000000}"/>
          </ac:spMkLst>
        </pc:spChg>
        <pc:grpChg chg="del">
          <ac:chgData name="nayali mukhofifah" userId="57186f4876c83d65" providerId="LiveId" clId="{E74DDC10-7633-4931-BB01-652590E93BA1}" dt="2025-08-31T16:19:15.264" v="2541" actId="478"/>
          <ac:grpSpMkLst>
            <pc:docMk/>
            <pc:sldMk cId="0" sldId="290"/>
            <ac:grpSpMk id="1660" creationId="{00000000-0000-0000-0000-000000000000}"/>
          </ac:grpSpMkLst>
        </pc:grpChg>
        <pc:grpChg chg="del">
          <ac:chgData name="nayali mukhofifah" userId="57186f4876c83d65" providerId="LiveId" clId="{E74DDC10-7633-4931-BB01-652590E93BA1}" dt="2025-08-31T16:19:15.264" v="2541" actId="478"/>
          <ac:grpSpMkLst>
            <pc:docMk/>
            <pc:sldMk cId="0" sldId="290"/>
            <ac:grpSpMk id="1665" creationId="{00000000-0000-0000-0000-000000000000}"/>
          </ac:grpSpMkLst>
        </pc:grpChg>
      </pc:sldChg>
      <pc:sldChg chg="del">
        <pc:chgData name="nayali mukhofifah" userId="57186f4876c83d65" providerId="LiveId" clId="{E74DDC10-7633-4931-BB01-652590E93BA1}" dt="2025-08-31T13:43:18.310" v="1147" actId="47"/>
        <pc:sldMkLst>
          <pc:docMk/>
          <pc:sldMk cId="0" sldId="291"/>
        </pc:sldMkLst>
      </pc:sldChg>
      <pc:sldChg chg="del">
        <pc:chgData name="nayali mukhofifah" userId="57186f4876c83d65" providerId="LiveId" clId="{E74DDC10-7633-4931-BB01-652590E93BA1}" dt="2025-08-31T13:43:17.783" v="1146" actId="47"/>
        <pc:sldMkLst>
          <pc:docMk/>
          <pc:sldMk cId="0" sldId="292"/>
        </pc:sldMkLst>
      </pc:sldChg>
      <pc:sldChg chg="del">
        <pc:chgData name="nayali mukhofifah" userId="57186f4876c83d65" providerId="LiveId" clId="{E74DDC10-7633-4931-BB01-652590E93BA1}" dt="2025-08-31T13:43:16.304" v="1145" actId="47"/>
        <pc:sldMkLst>
          <pc:docMk/>
          <pc:sldMk cId="0" sldId="293"/>
        </pc:sldMkLst>
      </pc:sldChg>
      <pc:sldChg chg="del">
        <pc:chgData name="nayali mukhofifah" userId="57186f4876c83d65" providerId="LiveId" clId="{E74DDC10-7633-4931-BB01-652590E93BA1}" dt="2025-08-31T13:43:14.954" v="1144" actId="47"/>
        <pc:sldMkLst>
          <pc:docMk/>
          <pc:sldMk cId="0" sldId="294"/>
        </pc:sldMkLst>
      </pc:sldChg>
      <pc:sldChg chg="del">
        <pc:chgData name="nayali mukhofifah" userId="57186f4876c83d65" providerId="LiveId" clId="{E74DDC10-7633-4931-BB01-652590E93BA1}" dt="2025-08-31T13:43:13.760" v="1143" actId="47"/>
        <pc:sldMkLst>
          <pc:docMk/>
          <pc:sldMk cId="0" sldId="295"/>
        </pc:sldMkLst>
      </pc:sldChg>
      <pc:sldChg chg="del">
        <pc:chgData name="nayali mukhofifah" userId="57186f4876c83d65" providerId="LiveId" clId="{E74DDC10-7633-4931-BB01-652590E93BA1}" dt="2025-08-31T13:43:13.454" v="1142" actId="47"/>
        <pc:sldMkLst>
          <pc:docMk/>
          <pc:sldMk cId="0" sldId="296"/>
        </pc:sldMkLst>
      </pc:sldChg>
      <pc:sldChg chg="del">
        <pc:chgData name="nayali mukhofifah" userId="57186f4876c83d65" providerId="LiveId" clId="{E74DDC10-7633-4931-BB01-652590E93BA1}" dt="2025-08-31T13:43:13.407" v="1141" actId="47"/>
        <pc:sldMkLst>
          <pc:docMk/>
          <pc:sldMk cId="0" sldId="297"/>
        </pc:sldMkLst>
      </pc:sldChg>
      <pc:sldChg chg="del">
        <pc:chgData name="nayali mukhofifah" userId="57186f4876c83d65" providerId="LiveId" clId="{E74DDC10-7633-4931-BB01-652590E93BA1}" dt="2025-08-31T13:43:12.860" v="1140" actId="47"/>
        <pc:sldMkLst>
          <pc:docMk/>
          <pc:sldMk cId="0" sldId="298"/>
        </pc:sldMkLst>
      </pc:sldChg>
      <pc:sldChg chg="del">
        <pc:chgData name="nayali mukhofifah" userId="57186f4876c83d65" providerId="LiveId" clId="{E74DDC10-7633-4931-BB01-652590E93BA1}" dt="2025-08-31T13:43:12.818" v="1139" actId="47"/>
        <pc:sldMkLst>
          <pc:docMk/>
          <pc:sldMk cId="0" sldId="299"/>
        </pc:sldMkLst>
      </pc:sldChg>
      <pc:sldChg chg="del">
        <pc:chgData name="nayali mukhofifah" userId="57186f4876c83d65" providerId="LiveId" clId="{E74DDC10-7633-4931-BB01-652590E93BA1}" dt="2025-08-31T13:43:12.310" v="1138" actId="47"/>
        <pc:sldMkLst>
          <pc:docMk/>
          <pc:sldMk cId="0" sldId="300"/>
        </pc:sldMkLst>
      </pc:sldChg>
      <pc:sldChg chg="del">
        <pc:chgData name="nayali mukhofifah" userId="57186f4876c83d65" providerId="LiveId" clId="{E74DDC10-7633-4931-BB01-652590E93BA1}" dt="2025-08-31T13:43:11.615" v="1137" actId="47"/>
        <pc:sldMkLst>
          <pc:docMk/>
          <pc:sldMk cId="0" sldId="301"/>
        </pc:sldMkLst>
      </pc:sldChg>
      <pc:sldChg chg="del">
        <pc:chgData name="nayali mukhofifah" userId="57186f4876c83d65" providerId="LiveId" clId="{E74DDC10-7633-4931-BB01-652590E93BA1}" dt="2025-08-31T13:43:11.243" v="1136" actId="47"/>
        <pc:sldMkLst>
          <pc:docMk/>
          <pc:sldMk cId="0" sldId="302"/>
        </pc:sldMkLst>
      </pc:sldChg>
      <pc:sldChg chg="del">
        <pc:chgData name="nayali mukhofifah" userId="57186f4876c83d65" providerId="LiveId" clId="{E74DDC10-7633-4931-BB01-652590E93BA1}" dt="2025-08-31T13:43:10.783" v="1135" actId="47"/>
        <pc:sldMkLst>
          <pc:docMk/>
          <pc:sldMk cId="0" sldId="303"/>
        </pc:sldMkLst>
      </pc:sldChg>
      <pc:sldChg chg="del">
        <pc:chgData name="nayali mukhofifah" userId="57186f4876c83d65" providerId="LiveId" clId="{E74DDC10-7633-4931-BB01-652590E93BA1}" dt="2025-08-31T13:43:07.573" v="1131" actId="2696"/>
        <pc:sldMkLst>
          <pc:docMk/>
          <pc:sldMk cId="0" sldId="304"/>
        </pc:sldMkLst>
      </pc:sldChg>
      <pc:sldChg chg="del">
        <pc:chgData name="nayali mukhofifah" userId="57186f4876c83d65" providerId="LiveId" clId="{E74DDC10-7633-4931-BB01-652590E93BA1}" dt="2025-08-31T13:43:08.919" v="1132" actId="47"/>
        <pc:sldMkLst>
          <pc:docMk/>
          <pc:sldMk cId="0" sldId="305"/>
        </pc:sldMkLst>
      </pc:sldChg>
      <pc:sldChg chg="del">
        <pc:chgData name="nayali mukhofifah" userId="57186f4876c83d65" providerId="LiveId" clId="{E74DDC10-7633-4931-BB01-652590E93BA1}" dt="2025-08-31T13:43:09.810" v="1133" actId="47"/>
        <pc:sldMkLst>
          <pc:docMk/>
          <pc:sldMk cId="0" sldId="306"/>
        </pc:sldMkLst>
      </pc:sldChg>
      <pc:sldChg chg="del">
        <pc:chgData name="nayali mukhofifah" userId="57186f4876c83d65" providerId="LiveId" clId="{E74DDC10-7633-4931-BB01-652590E93BA1}" dt="2025-08-31T13:43:04.324" v="1130" actId="2696"/>
        <pc:sldMkLst>
          <pc:docMk/>
          <pc:sldMk cId="0" sldId="307"/>
        </pc:sldMkLst>
      </pc:sldChg>
      <pc:sldChg chg="del">
        <pc:chgData name="nayali mukhofifah" userId="57186f4876c83d65" providerId="LiveId" clId="{E74DDC10-7633-4931-BB01-652590E93BA1}" dt="2025-08-31T13:43:10.350" v="1134" actId="47"/>
        <pc:sldMkLst>
          <pc:docMk/>
          <pc:sldMk cId="0" sldId="308"/>
        </pc:sldMkLst>
      </pc:sldChg>
      <pc:sldChg chg="del">
        <pc:chgData name="nayali mukhofifah" userId="57186f4876c83d65" providerId="LiveId" clId="{E74DDC10-7633-4931-BB01-652590E93BA1}" dt="2025-08-31T13:43:01.078" v="1129" actId="2696"/>
        <pc:sldMkLst>
          <pc:docMk/>
          <pc:sldMk cId="0" sldId="309"/>
        </pc:sldMkLst>
      </pc:sldChg>
      <pc:sldChg chg="del">
        <pc:chgData name="nayali mukhofifah" userId="57186f4876c83d65" providerId="LiveId" clId="{E74DDC10-7633-4931-BB01-652590E93BA1}" dt="2025-08-31T13:42:50.214" v="1127" actId="2696"/>
        <pc:sldMkLst>
          <pc:docMk/>
          <pc:sldMk cId="0" sldId="310"/>
        </pc:sldMkLst>
      </pc:sldChg>
      <pc:sldChg chg="del ord">
        <pc:chgData name="nayali mukhofifah" userId="57186f4876c83d65" providerId="LiveId" clId="{E74DDC10-7633-4931-BB01-652590E93BA1}" dt="2025-08-31T13:42:56.570" v="1128" actId="2696"/>
        <pc:sldMkLst>
          <pc:docMk/>
          <pc:sldMk cId="0" sldId="311"/>
        </pc:sldMkLst>
      </pc:sldChg>
      <pc:sldMasterChg chg="addSldLayout delSldLayout">
        <pc:chgData name="nayali mukhofifah" userId="57186f4876c83d65" providerId="LiveId" clId="{E74DDC10-7633-4931-BB01-652590E93BA1}" dt="2025-08-31T16:17:52.932" v="2532" actId="47"/>
        <pc:sldMasterMkLst>
          <pc:docMk/>
          <pc:sldMasterMk cId="0" sldId="2147483682"/>
        </pc:sldMasterMkLst>
        <pc:sldLayoutChg chg="del">
          <pc:chgData name="nayali mukhofifah" userId="57186f4876c83d65" providerId="LiveId" clId="{E74DDC10-7633-4931-BB01-652590E93BA1}" dt="2025-08-31T16:17:36.095" v="2518" actId="47"/>
          <pc:sldLayoutMkLst>
            <pc:docMk/>
            <pc:sldMasterMk cId="0" sldId="2147483682"/>
            <pc:sldLayoutMk cId="0" sldId="2147483651"/>
          </pc:sldLayoutMkLst>
        </pc:sldLayoutChg>
        <pc:sldLayoutChg chg="del">
          <pc:chgData name="nayali mukhofifah" userId="57186f4876c83d65" providerId="LiveId" clId="{E74DDC10-7633-4931-BB01-652590E93BA1}" dt="2025-08-31T13:42:15.109" v="1123" actId="2696"/>
          <pc:sldLayoutMkLst>
            <pc:docMk/>
            <pc:sldMasterMk cId="0" sldId="2147483682"/>
            <pc:sldLayoutMk cId="0" sldId="2147483656"/>
          </pc:sldLayoutMkLst>
        </pc:sldLayoutChg>
        <pc:sldLayoutChg chg="del">
          <pc:chgData name="nayali mukhofifah" userId="57186f4876c83d65" providerId="LiveId" clId="{E74DDC10-7633-4931-BB01-652590E93BA1}" dt="2025-08-31T13:47:06.489" v="1172" actId="47"/>
          <pc:sldLayoutMkLst>
            <pc:docMk/>
            <pc:sldMasterMk cId="0" sldId="2147483682"/>
            <pc:sldLayoutMk cId="0" sldId="2147483657"/>
          </pc:sldLayoutMkLst>
        </pc:sldLayoutChg>
        <pc:sldLayoutChg chg="del">
          <pc:chgData name="nayali mukhofifah" userId="57186f4876c83d65" providerId="LiveId" clId="{E74DDC10-7633-4931-BB01-652590E93BA1}" dt="2025-08-31T16:17:51.567" v="2530" actId="47"/>
          <pc:sldLayoutMkLst>
            <pc:docMk/>
            <pc:sldMasterMk cId="0" sldId="2147483682"/>
            <pc:sldLayoutMk cId="0" sldId="2147483660"/>
          </pc:sldLayoutMkLst>
        </pc:sldLayoutChg>
        <pc:sldLayoutChg chg="del">
          <pc:chgData name="nayali mukhofifah" userId="57186f4876c83d65" providerId="LiveId" clId="{E74DDC10-7633-4931-BB01-652590E93BA1}" dt="2025-08-31T16:17:52.294" v="2531" actId="47"/>
          <pc:sldLayoutMkLst>
            <pc:docMk/>
            <pc:sldMasterMk cId="0" sldId="2147483682"/>
            <pc:sldLayoutMk cId="0" sldId="2147483661"/>
          </pc:sldLayoutMkLst>
        </pc:sldLayoutChg>
        <pc:sldLayoutChg chg="del">
          <pc:chgData name="nayali mukhofifah" userId="57186f4876c83d65" providerId="LiveId" clId="{E74DDC10-7633-4931-BB01-652590E93BA1}" dt="2025-08-31T16:17:50.272" v="2528" actId="47"/>
          <pc:sldLayoutMkLst>
            <pc:docMk/>
            <pc:sldMasterMk cId="0" sldId="2147483682"/>
            <pc:sldLayoutMk cId="0" sldId="2147483662"/>
          </pc:sldLayoutMkLst>
        </pc:sldLayoutChg>
        <pc:sldLayoutChg chg="del">
          <pc:chgData name="nayali mukhofifah" userId="57186f4876c83d65" providerId="LiveId" clId="{E74DDC10-7633-4931-BB01-652590E93BA1}" dt="2025-08-31T15:12:58.812" v="1876" actId="47"/>
          <pc:sldLayoutMkLst>
            <pc:docMk/>
            <pc:sldMasterMk cId="0" sldId="2147483682"/>
            <pc:sldLayoutMk cId="0" sldId="2147483666"/>
          </pc:sldLayoutMkLst>
        </pc:sldLayoutChg>
        <pc:sldLayoutChg chg="del">
          <pc:chgData name="nayali mukhofifah" userId="57186f4876c83d65" providerId="LiveId" clId="{E74DDC10-7633-4931-BB01-652590E93BA1}" dt="2025-08-31T16:17:45.875" v="2521" actId="47"/>
          <pc:sldLayoutMkLst>
            <pc:docMk/>
            <pc:sldMasterMk cId="0" sldId="2147483682"/>
            <pc:sldLayoutMk cId="0" sldId="2147483667"/>
          </pc:sldLayoutMkLst>
        </pc:sldLayoutChg>
        <pc:sldLayoutChg chg="del">
          <pc:chgData name="nayali mukhofifah" userId="57186f4876c83d65" providerId="LiveId" clId="{E74DDC10-7633-4931-BB01-652590E93BA1}" dt="2025-08-31T16:17:52.932" v="2532" actId="47"/>
          <pc:sldLayoutMkLst>
            <pc:docMk/>
            <pc:sldMasterMk cId="0" sldId="2147483682"/>
            <pc:sldLayoutMk cId="0" sldId="2147483672"/>
          </pc:sldLayoutMkLst>
        </pc:sldLayoutChg>
        <pc:sldLayoutChg chg="del">
          <pc:chgData name="nayali mukhofifah" userId="57186f4876c83d65" providerId="LiveId" clId="{E74DDC10-7633-4931-BB01-652590E93BA1}" dt="2025-08-31T13:43:58.633" v="1148" actId="47"/>
          <pc:sldLayoutMkLst>
            <pc:docMk/>
            <pc:sldMasterMk cId="0" sldId="2147483682"/>
            <pc:sldLayoutMk cId="0" sldId="2147483674"/>
          </pc:sldLayoutMkLst>
        </pc:sldLayoutChg>
        <pc:sldLayoutChg chg="add del">
          <pc:chgData name="nayali mukhofifah" userId="57186f4876c83d65" providerId="LiveId" clId="{E74DDC10-7633-4931-BB01-652590E93BA1}" dt="2025-08-31T16:17:39.195" v="2520" actId="47"/>
          <pc:sldLayoutMkLst>
            <pc:docMk/>
            <pc:sldMasterMk cId="0" sldId="2147483682"/>
            <pc:sldLayoutMk cId="0" sldId="2147483675"/>
          </pc:sldLayoutMkLst>
        </pc:sldLayoutChg>
      </pc:sldMasterChg>
      <pc:sldMasterChg chg="del delSldLayout">
        <pc:chgData name="nayali mukhofifah" userId="57186f4876c83d65" providerId="LiveId" clId="{E74DDC10-7633-4931-BB01-652590E93BA1}" dt="2025-08-31T13:43:14.954" v="1144" actId="47"/>
        <pc:sldMasterMkLst>
          <pc:docMk/>
          <pc:sldMasterMk cId="0" sldId="2147483683"/>
        </pc:sldMasterMkLst>
        <pc:sldLayoutChg chg="del">
          <pc:chgData name="nayali mukhofifah" userId="57186f4876c83d65" providerId="LiveId" clId="{E74DDC10-7633-4931-BB01-652590E93BA1}" dt="2025-08-31T13:43:14.954" v="1144" actId="47"/>
          <pc:sldLayoutMkLst>
            <pc:docMk/>
            <pc:sldMasterMk cId="0" sldId="2147483683"/>
            <pc:sldLayoutMk cId="0" sldId="2147483678"/>
          </pc:sldLayoutMkLst>
        </pc:sldLayoutChg>
        <pc:sldLayoutChg chg="del">
          <pc:chgData name="nayali mukhofifah" userId="57186f4876c83d65" providerId="LiveId" clId="{E74DDC10-7633-4931-BB01-652590E93BA1}" dt="2025-08-31T13:43:14.954" v="1144" actId="47"/>
          <pc:sldLayoutMkLst>
            <pc:docMk/>
            <pc:sldMasterMk cId="0" sldId="2147483683"/>
            <pc:sldLayoutMk cId="0" sldId="2147483679"/>
          </pc:sldLayoutMkLst>
        </pc:sldLayoutChg>
      </pc:sldMasterChg>
      <pc:sldMasterChg chg="del delSldLayout">
        <pc:chgData name="nayali mukhofifah" userId="57186f4876c83d65" providerId="LiveId" clId="{E74DDC10-7633-4931-BB01-652590E93BA1}" dt="2025-08-31T13:43:12.860" v="1140" actId="47"/>
        <pc:sldMasterMkLst>
          <pc:docMk/>
          <pc:sldMasterMk cId="0" sldId="2147483684"/>
        </pc:sldMasterMkLst>
        <pc:sldLayoutChg chg="del">
          <pc:chgData name="nayali mukhofifah" userId="57186f4876c83d65" providerId="LiveId" clId="{E74DDC10-7633-4931-BB01-652590E93BA1}" dt="2025-08-31T13:43:12.818" v="1139" actId="47"/>
          <pc:sldLayoutMkLst>
            <pc:docMk/>
            <pc:sldMasterMk cId="0" sldId="2147483684"/>
            <pc:sldLayoutMk cId="0" sldId="2147483680"/>
          </pc:sldLayoutMkLst>
        </pc:sldLayoutChg>
        <pc:sldLayoutChg chg="del">
          <pc:chgData name="nayali mukhofifah" userId="57186f4876c83d65" providerId="LiveId" clId="{E74DDC10-7633-4931-BB01-652590E93BA1}" dt="2025-08-31T13:43:12.860" v="1140" actId="47"/>
          <pc:sldLayoutMkLst>
            <pc:docMk/>
            <pc:sldMasterMk cId="0" sldId="2147483684"/>
            <pc:sldLayoutMk cId="0" sldId="214748368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88697a9d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88697a9d2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6"/>
        <p:cNvGrpSpPr/>
        <p:nvPr/>
      </p:nvGrpSpPr>
      <p:grpSpPr>
        <a:xfrm>
          <a:off x="0" y="0"/>
          <a:ext cx="0" cy="0"/>
          <a:chOff x="0" y="0"/>
          <a:chExt cx="0" cy="0"/>
        </a:xfrm>
      </p:grpSpPr>
      <p:sp>
        <p:nvSpPr>
          <p:cNvPr id="1147" name="Google Shape;114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6"/>
        <p:cNvGrpSpPr/>
        <p:nvPr/>
      </p:nvGrpSpPr>
      <p:grpSpPr>
        <a:xfrm>
          <a:off x="0" y="0"/>
          <a:ext cx="0" cy="0"/>
          <a:chOff x="0" y="0"/>
          <a:chExt cx="0" cy="0"/>
        </a:xfrm>
      </p:grpSpPr>
      <p:sp>
        <p:nvSpPr>
          <p:cNvPr id="1167" name="Google Shape;1167;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8" name="Google Shape;1168;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65125"/>
            <a:ext cx="4655700" cy="24207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78600"/>
            <a:ext cx="4260000" cy="370200"/>
          </a:xfrm>
          <a:prstGeom prst="rect">
            <a:avLst/>
          </a:prstGeom>
          <a:solidFill>
            <a:schemeClr val="dk2"/>
          </a:solidFill>
        </p:spPr>
        <p:txBody>
          <a:bodyPr spcFirstLastPara="1" wrap="square" lIns="91425" tIns="91425" rIns="91425" bIns="91425" anchor="ctr" anchorCtr="0">
            <a:noAutofit/>
          </a:bodyPr>
          <a:lstStyle>
            <a:lvl1pPr lvl="0" algn="l">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55500" y="752145"/>
            <a:ext cx="2721825" cy="165350"/>
            <a:chOff x="-155500" y="301425"/>
            <a:chExt cx="2721825" cy="165350"/>
          </a:xfrm>
        </p:grpSpPr>
        <p:cxnSp>
          <p:nvCxnSpPr>
            <p:cNvPr id="12" name="Google Shape;12;p2"/>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3" name="Google Shape;13;p2"/>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93"/>
        <p:cNvGrpSpPr/>
        <p:nvPr/>
      </p:nvGrpSpPr>
      <p:grpSpPr>
        <a:xfrm>
          <a:off x="0" y="0"/>
          <a:ext cx="0" cy="0"/>
          <a:chOff x="0" y="0"/>
          <a:chExt cx="0" cy="0"/>
        </a:xfrm>
      </p:grpSpPr>
      <p:sp>
        <p:nvSpPr>
          <p:cNvPr id="194" name="Google Shape;194;p22"/>
          <p:cNvSpPr txBox="1">
            <a:spLocks noGrp="1"/>
          </p:cNvSpPr>
          <p:nvPr>
            <p:ph type="title"/>
          </p:nvPr>
        </p:nvSpPr>
        <p:spPr>
          <a:xfrm>
            <a:off x="720000" y="445025"/>
            <a:ext cx="7704000" cy="558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5" name="Google Shape;195;p22"/>
          <p:cNvSpPr txBox="1">
            <a:spLocks noGrp="1"/>
          </p:cNvSpPr>
          <p:nvPr>
            <p:ph type="subTitle" idx="1"/>
          </p:nvPr>
        </p:nvSpPr>
        <p:spPr>
          <a:xfrm>
            <a:off x="4944049" y="2741596"/>
            <a:ext cx="26544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6" name="Google Shape;196;p22"/>
          <p:cNvSpPr txBox="1">
            <a:spLocks noGrp="1"/>
          </p:cNvSpPr>
          <p:nvPr>
            <p:ph type="subTitle" idx="2"/>
          </p:nvPr>
        </p:nvSpPr>
        <p:spPr>
          <a:xfrm>
            <a:off x="1545548" y="2741596"/>
            <a:ext cx="26544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2"/>
          <p:cNvSpPr txBox="1">
            <a:spLocks noGrp="1"/>
          </p:cNvSpPr>
          <p:nvPr>
            <p:ph type="subTitle" idx="3"/>
          </p:nvPr>
        </p:nvSpPr>
        <p:spPr>
          <a:xfrm>
            <a:off x="1545548" y="2253973"/>
            <a:ext cx="2654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98" name="Google Shape;198;p22"/>
          <p:cNvSpPr txBox="1">
            <a:spLocks noGrp="1"/>
          </p:cNvSpPr>
          <p:nvPr>
            <p:ph type="subTitle" idx="4"/>
          </p:nvPr>
        </p:nvSpPr>
        <p:spPr>
          <a:xfrm>
            <a:off x="4944052" y="2253973"/>
            <a:ext cx="26544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Zen Dots"/>
              <a:buNone/>
              <a:defRPr sz="1800" b="1">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199" name="Google Shape;199;p22"/>
          <p:cNvGrpSpPr/>
          <p:nvPr/>
        </p:nvGrpSpPr>
        <p:grpSpPr>
          <a:xfrm>
            <a:off x="0" y="202153"/>
            <a:ext cx="9143989" cy="4739194"/>
            <a:chOff x="0" y="202153"/>
            <a:chExt cx="9143989" cy="4739194"/>
          </a:xfrm>
        </p:grpSpPr>
        <p:grpSp>
          <p:nvGrpSpPr>
            <p:cNvPr id="200" name="Google Shape;200;p22"/>
            <p:cNvGrpSpPr/>
            <p:nvPr/>
          </p:nvGrpSpPr>
          <p:grpSpPr>
            <a:xfrm flipH="1">
              <a:off x="6422164" y="202153"/>
              <a:ext cx="2721825" cy="165350"/>
              <a:chOff x="-155500" y="301425"/>
              <a:chExt cx="2721825" cy="165350"/>
            </a:xfrm>
          </p:grpSpPr>
          <p:cxnSp>
            <p:nvCxnSpPr>
              <p:cNvPr id="201" name="Google Shape;201;p22"/>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02" name="Google Shape;202;p22"/>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203" name="Google Shape;203;p22"/>
            <p:cNvGrpSpPr/>
            <p:nvPr/>
          </p:nvGrpSpPr>
          <p:grpSpPr>
            <a:xfrm flipH="1">
              <a:off x="0" y="4762797"/>
              <a:ext cx="3706425" cy="178550"/>
              <a:chOff x="5527089" y="4218224"/>
              <a:chExt cx="3706425" cy="178550"/>
            </a:xfrm>
          </p:grpSpPr>
          <p:cxnSp>
            <p:nvCxnSpPr>
              <p:cNvPr id="204" name="Google Shape;204;p2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205" name="Google Shape;205;p2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3"/>
          <p:cNvSpPr txBox="1">
            <a:spLocks noGrp="1"/>
          </p:cNvSpPr>
          <p:nvPr>
            <p:ph type="subTitle" idx="1"/>
          </p:nvPr>
        </p:nvSpPr>
        <p:spPr>
          <a:xfrm>
            <a:off x="4985239" y="1515225"/>
            <a:ext cx="2947800" cy="2875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23"/>
          <p:cNvSpPr txBox="1">
            <a:spLocks noGrp="1"/>
          </p:cNvSpPr>
          <p:nvPr>
            <p:ph type="subTitle" idx="2"/>
          </p:nvPr>
        </p:nvSpPr>
        <p:spPr>
          <a:xfrm>
            <a:off x="1211050" y="1515225"/>
            <a:ext cx="2947800" cy="2875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0" name="Google Shape;210;p23"/>
          <p:cNvGrpSpPr/>
          <p:nvPr/>
        </p:nvGrpSpPr>
        <p:grpSpPr>
          <a:xfrm>
            <a:off x="273213" y="8"/>
            <a:ext cx="8597574" cy="5143504"/>
            <a:chOff x="273213" y="8"/>
            <a:chExt cx="8597574" cy="5143504"/>
          </a:xfrm>
        </p:grpSpPr>
        <p:grpSp>
          <p:nvGrpSpPr>
            <p:cNvPr id="211" name="Google Shape;211;p23"/>
            <p:cNvGrpSpPr/>
            <p:nvPr/>
          </p:nvGrpSpPr>
          <p:grpSpPr>
            <a:xfrm rot="5400000">
              <a:off x="-1005025" y="1278245"/>
              <a:ext cx="2721825" cy="165350"/>
              <a:chOff x="-155500" y="301425"/>
              <a:chExt cx="2721825" cy="165350"/>
            </a:xfrm>
          </p:grpSpPr>
          <p:cxnSp>
            <p:nvCxnSpPr>
              <p:cNvPr id="212" name="Google Shape;212;p23"/>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213" name="Google Shape;213;p23"/>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214" name="Google Shape;214;p23"/>
            <p:cNvGrpSpPr/>
            <p:nvPr/>
          </p:nvGrpSpPr>
          <p:grpSpPr>
            <a:xfrm rot="5400000">
              <a:off x="6928300" y="3201024"/>
              <a:ext cx="3706425" cy="178550"/>
              <a:chOff x="5527089" y="4218224"/>
              <a:chExt cx="3706425" cy="178550"/>
            </a:xfrm>
          </p:grpSpPr>
          <p:cxnSp>
            <p:nvCxnSpPr>
              <p:cNvPr id="215" name="Google Shape;215;p23"/>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216" name="Google Shape;216;p23"/>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713275" y="917502"/>
            <a:ext cx="4448100" cy="1225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5" name="Google Shape;305;p29"/>
          <p:cNvSpPr txBox="1">
            <a:spLocks noGrp="1"/>
          </p:cNvSpPr>
          <p:nvPr>
            <p:ph type="subTitle" idx="1"/>
          </p:nvPr>
        </p:nvSpPr>
        <p:spPr>
          <a:xfrm>
            <a:off x="713225" y="2051175"/>
            <a:ext cx="4448100" cy="10587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6" name="Google Shape;306;p29"/>
          <p:cNvSpPr txBox="1"/>
          <p:nvPr/>
        </p:nvSpPr>
        <p:spPr>
          <a:xfrm>
            <a:off x="713225" y="3611950"/>
            <a:ext cx="43554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Roboto"/>
                <a:ea typeface="Roboto"/>
                <a:cs typeface="Roboto"/>
                <a:sym typeface="Roboto"/>
              </a:rPr>
              <a:t>CREDITS:</a:t>
            </a:r>
            <a:r>
              <a:rPr lang="en" sz="1000">
                <a:solidFill>
                  <a:schemeClr val="dk1"/>
                </a:solidFill>
                <a:latin typeface="Roboto"/>
                <a:ea typeface="Roboto"/>
                <a:cs typeface="Roboto"/>
                <a:sym typeface="Roboto"/>
              </a:rPr>
              <a:t> This presentation template was created by </a:t>
            </a:r>
            <a:r>
              <a:rPr lang="en" sz="1000" b="1" u="sng">
                <a:solidFill>
                  <a:schemeClr val="dk1"/>
                </a:solid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dk1"/>
                </a:solidFill>
                <a:latin typeface="Roboto"/>
                <a:ea typeface="Roboto"/>
                <a:cs typeface="Roboto"/>
                <a:sym typeface="Roboto"/>
              </a:rPr>
              <a:t>, and includes icons by </a:t>
            </a:r>
            <a:r>
              <a:rPr lang="en" sz="1000" b="1"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dk1"/>
                </a:solidFill>
                <a:latin typeface="Roboto"/>
                <a:ea typeface="Roboto"/>
                <a:cs typeface="Roboto"/>
                <a:sym typeface="Roboto"/>
              </a:rPr>
              <a:t>, and infographics &amp; images by </a:t>
            </a:r>
            <a:r>
              <a:rPr lang="en" sz="1000" b="1" u="sng">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Roboto"/>
                <a:ea typeface="Roboto"/>
                <a:cs typeface="Roboto"/>
                <a:sym typeface="Roboto"/>
              </a:rPr>
              <a:t> </a:t>
            </a:r>
            <a:endParaRPr sz="1000" b="1" u="sng">
              <a:solidFill>
                <a:schemeClr val="dk1"/>
              </a:solidFill>
              <a:latin typeface="Roboto"/>
              <a:ea typeface="Roboto"/>
              <a:cs typeface="Roboto"/>
              <a:sym typeface="Roboto"/>
            </a:endParaRPr>
          </a:p>
        </p:txBody>
      </p:sp>
      <p:grpSp>
        <p:nvGrpSpPr>
          <p:cNvPr id="307" name="Google Shape;307;p29"/>
          <p:cNvGrpSpPr/>
          <p:nvPr/>
        </p:nvGrpSpPr>
        <p:grpSpPr>
          <a:xfrm>
            <a:off x="-155500" y="752145"/>
            <a:ext cx="2721825" cy="165350"/>
            <a:chOff x="-155500" y="301425"/>
            <a:chExt cx="2721825" cy="165350"/>
          </a:xfrm>
        </p:grpSpPr>
        <p:cxnSp>
          <p:nvCxnSpPr>
            <p:cNvPr id="308" name="Google Shape;308;p2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09" name="Google Shape;309;p2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0"/>
        <p:cNvGrpSpPr/>
        <p:nvPr/>
      </p:nvGrpSpPr>
      <p:grpSpPr>
        <a:xfrm>
          <a:off x="0" y="0"/>
          <a:ext cx="0" cy="0"/>
          <a:chOff x="0" y="0"/>
          <a:chExt cx="0" cy="0"/>
        </a:xfrm>
      </p:grpSpPr>
      <p:grpSp>
        <p:nvGrpSpPr>
          <p:cNvPr id="311" name="Google Shape;311;p30"/>
          <p:cNvGrpSpPr/>
          <p:nvPr/>
        </p:nvGrpSpPr>
        <p:grpSpPr>
          <a:xfrm>
            <a:off x="5842549" y="1488947"/>
            <a:ext cx="2588217" cy="2165594"/>
            <a:chOff x="5337524" y="893772"/>
            <a:chExt cx="2588217" cy="2165594"/>
          </a:xfrm>
        </p:grpSpPr>
        <p:sp>
          <p:nvSpPr>
            <p:cNvPr id="312" name="Google Shape;312;p30"/>
            <p:cNvSpPr/>
            <p:nvPr/>
          </p:nvSpPr>
          <p:spPr>
            <a:xfrm>
              <a:off x="5928445" y="1481358"/>
              <a:ext cx="558791" cy="437327"/>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6073646" y="1566244"/>
              <a:ext cx="268389" cy="268389"/>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0"/>
            <p:cNvSpPr/>
            <p:nvPr/>
          </p:nvSpPr>
          <p:spPr>
            <a:xfrm>
              <a:off x="6641721" y="1240208"/>
              <a:ext cx="557901" cy="437327"/>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6752956" y="1377571"/>
              <a:ext cx="89166" cy="154763"/>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6999164" y="1377571"/>
              <a:ext cx="87499" cy="154763"/>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6876922" y="1368399"/>
              <a:ext cx="87499" cy="18094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0"/>
            <p:cNvSpPr/>
            <p:nvPr/>
          </p:nvSpPr>
          <p:spPr>
            <a:xfrm>
              <a:off x="7776090" y="2314318"/>
              <a:ext cx="6838" cy="20402"/>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a:off x="6157699" y="976156"/>
              <a:ext cx="557957" cy="436493"/>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6271491" y="1123859"/>
              <a:ext cx="72211" cy="141032"/>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6359824" y="1123859"/>
              <a:ext cx="67097" cy="141032"/>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0"/>
            <p:cNvSpPr/>
            <p:nvPr/>
          </p:nvSpPr>
          <p:spPr>
            <a:xfrm>
              <a:off x="6438762" y="1123859"/>
              <a:ext cx="107066" cy="141032"/>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0"/>
            <p:cNvSpPr/>
            <p:nvPr/>
          </p:nvSpPr>
          <p:spPr>
            <a:xfrm>
              <a:off x="6567842" y="1123859"/>
              <a:ext cx="56090" cy="141032"/>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0"/>
            <p:cNvSpPr/>
            <p:nvPr/>
          </p:nvSpPr>
          <p:spPr>
            <a:xfrm>
              <a:off x="6889652" y="893772"/>
              <a:ext cx="62038" cy="256492"/>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0"/>
            <p:cNvSpPr/>
            <p:nvPr/>
          </p:nvSpPr>
          <p:spPr>
            <a:xfrm>
              <a:off x="7155428" y="893772"/>
              <a:ext cx="62038" cy="256492"/>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0"/>
            <p:cNvSpPr/>
            <p:nvPr/>
          </p:nvSpPr>
          <p:spPr>
            <a:xfrm>
              <a:off x="6999998" y="959979"/>
              <a:ext cx="107066" cy="124077"/>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0"/>
            <p:cNvSpPr/>
            <p:nvPr/>
          </p:nvSpPr>
          <p:spPr>
            <a:xfrm>
              <a:off x="7309079" y="1347720"/>
              <a:ext cx="204682" cy="227919"/>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0"/>
            <p:cNvSpPr/>
            <p:nvPr/>
          </p:nvSpPr>
          <p:spPr>
            <a:xfrm>
              <a:off x="7394854" y="1387967"/>
              <a:ext cx="205516" cy="227919"/>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0"/>
            <p:cNvSpPr/>
            <p:nvPr/>
          </p:nvSpPr>
          <p:spPr>
            <a:xfrm>
              <a:off x="7087610" y="1813454"/>
              <a:ext cx="838130" cy="5181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0"/>
            <p:cNvSpPr/>
            <p:nvPr/>
          </p:nvSpPr>
          <p:spPr>
            <a:xfrm>
              <a:off x="7087610" y="1926358"/>
              <a:ext cx="557067" cy="5186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0"/>
            <p:cNvSpPr/>
            <p:nvPr/>
          </p:nvSpPr>
          <p:spPr>
            <a:xfrm>
              <a:off x="7087610" y="2047766"/>
              <a:ext cx="557067" cy="5186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0"/>
            <p:cNvSpPr/>
            <p:nvPr/>
          </p:nvSpPr>
          <p:spPr>
            <a:xfrm>
              <a:off x="5337524" y="1363340"/>
              <a:ext cx="461063" cy="5181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0"/>
            <p:cNvSpPr/>
            <p:nvPr/>
          </p:nvSpPr>
          <p:spPr>
            <a:xfrm>
              <a:off x="5337524" y="1475410"/>
              <a:ext cx="306579" cy="5186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0"/>
            <p:cNvSpPr/>
            <p:nvPr/>
          </p:nvSpPr>
          <p:spPr>
            <a:xfrm>
              <a:off x="5337524" y="1596818"/>
              <a:ext cx="306579" cy="5186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0"/>
            <p:cNvSpPr/>
            <p:nvPr/>
          </p:nvSpPr>
          <p:spPr>
            <a:xfrm>
              <a:off x="6921364" y="2297208"/>
              <a:ext cx="817052" cy="762158"/>
            </a:xfrm>
            <a:custGeom>
              <a:avLst/>
              <a:gdLst/>
              <a:ahLst/>
              <a:cxnLst/>
              <a:rect l="l" t="t" r="r" b="b"/>
              <a:pathLst>
                <a:path w="18635" h="17383" extrusionOk="0">
                  <a:moveTo>
                    <a:pt x="0" y="0"/>
                  </a:moveTo>
                  <a:lnTo>
                    <a:pt x="0" y="17382"/>
                  </a:lnTo>
                  <a:lnTo>
                    <a:pt x="18635" y="17382"/>
                  </a:lnTo>
                  <a:lnTo>
                    <a:pt x="18635" y="0"/>
                  </a:lnTo>
                  <a:close/>
                </a:path>
              </a:pathLst>
            </a:custGeom>
            <a:solidFill>
              <a:srgbClr val="112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0"/>
            <p:cNvSpPr/>
            <p:nvPr/>
          </p:nvSpPr>
          <p:spPr>
            <a:xfrm>
              <a:off x="6921364" y="2297208"/>
              <a:ext cx="817052" cy="80412"/>
            </a:xfrm>
            <a:custGeom>
              <a:avLst/>
              <a:gdLst/>
              <a:ahLst/>
              <a:cxnLst/>
              <a:rect l="l" t="t" r="r" b="b"/>
              <a:pathLst>
                <a:path w="18635" h="1834" extrusionOk="0">
                  <a:moveTo>
                    <a:pt x="0" y="0"/>
                  </a:moveTo>
                  <a:lnTo>
                    <a:pt x="0" y="1833"/>
                  </a:lnTo>
                  <a:lnTo>
                    <a:pt x="18635" y="1833"/>
                  </a:lnTo>
                  <a:lnTo>
                    <a:pt x="18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0"/>
            <p:cNvSpPr/>
            <p:nvPr/>
          </p:nvSpPr>
          <p:spPr>
            <a:xfrm>
              <a:off x="7532125" y="2323296"/>
              <a:ext cx="29508" cy="30209"/>
            </a:xfrm>
            <a:custGeom>
              <a:avLst/>
              <a:gdLst/>
              <a:ahLst/>
              <a:cxnLst/>
              <a:rect l="l" t="t" r="r" b="b"/>
              <a:pathLst>
                <a:path w="673" h="689" extrusionOk="0">
                  <a:moveTo>
                    <a:pt x="336" y="1"/>
                  </a:moveTo>
                  <a:cubicBezTo>
                    <a:pt x="153" y="1"/>
                    <a:pt x="0" y="154"/>
                    <a:pt x="0" y="352"/>
                  </a:cubicBezTo>
                  <a:cubicBezTo>
                    <a:pt x="0" y="536"/>
                    <a:pt x="153" y="688"/>
                    <a:pt x="336" y="688"/>
                  </a:cubicBezTo>
                  <a:cubicBezTo>
                    <a:pt x="520" y="688"/>
                    <a:pt x="672" y="536"/>
                    <a:pt x="672" y="352"/>
                  </a:cubicBezTo>
                  <a:cubicBezTo>
                    <a:pt x="672" y="154"/>
                    <a:pt x="520" y="1"/>
                    <a:pt x="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0"/>
            <p:cNvSpPr/>
            <p:nvPr/>
          </p:nvSpPr>
          <p:spPr>
            <a:xfrm>
              <a:off x="7593727" y="2323296"/>
              <a:ext cx="29508" cy="30209"/>
            </a:xfrm>
            <a:custGeom>
              <a:avLst/>
              <a:gdLst/>
              <a:ahLst/>
              <a:cxnLst/>
              <a:rect l="l" t="t" r="r" b="b"/>
              <a:pathLst>
                <a:path w="673" h="689" extrusionOk="0">
                  <a:moveTo>
                    <a:pt x="337" y="1"/>
                  </a:moveTo>
                  <a:cubicBezTo>
                    <a:pt x="153" y="1"/>
                    <a:pt x="1" y="154"/>
                    <a:pt x="1" y="352"/>
                  </a:cubicBezTo>
                  <a:cubicBezTo>
                    <a:pt x="1" y="536"/>
                    <a:pt x="153" y="688"/>
                    <a:pt x="337" y="688"/>
                  </a:cubicBezTo>
                  <a:cubicBezTo>
                    <a:pt x="520" y="688"/>
                    <a:pt x="673" y="536"/>
                    <a:pt x="673" y="352"/>
                  </a:cubicBezTo>
                  <a:cubicBezTo>
                    <a:pt x="673" y="154"/>
                    <a:pt x="520" y="16"/>
                    <a:pt x="3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0"/>
            <p:cNvSpPr/>
            <p:nvPr/>
          </p:nvSpPr>
          <p:spPr>
            <a:xfrm>
              <a:off x="7651339" y="2325313"/>
              <a:ext cx="29508" cy="29508"/>
            </a:xfrm>
            <a:custGeom>
              <a:avLst/>
              <a:gdLst/>
              <a:ahLst/>
              <a:cxnLst/>
              <a:rect l="l" t="t" r="r" b="b"/>
              <a:pathLst>
                <a:path w="673" h="673" extrusionOk="0">
                  <a:moveTo>
                    <a:pt x="336" y="1"/>
                  </a:moveTo>
                  <a:cubicBezTo>
                    <a:pt x="138" y="1"/>
                    <a:pt x="0" y="153"/>
                    <a:pt x="0" y="337"/>
                  </a:cubicBezTo>
                  <a:cubicBezTo>
                    <a:pt x="0" y="520"/>
                    <a:pt x="138" y="673"/>
                    <a:pt x="336" y="673"/>
                  </a:cubicBezTo>
                  <a:cubicBezTo>
                    <a:pt x="519" y="673"/>
                    <a:pt x="672" y="520"/>
                    <a:pt x="672" y="337"/>
                  </a:cubicBezTo>
                  <a:cubicBezTo>
                    <a:pt x="672" y="153"/>
                    <a:pt x="519" y="1"/>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0"/>
            <p:cNvSpPr/>
            <p:nvPr/>
          </p:nvSpPr>
          <p:spPr>
            <a:xfrm>
              <a:off x="7066666" y="2452551"/>
              <a:ext cx="115926" cy="10084"/>
            </a:xfrm>
            <a:custGeom>
              <a:avLst/>
              <a:gdLst/>
              <a:ahLst/>
              <a:cxnLst/>
              <a:rect l="l" t="t" r="r" b="b"/>
              <a:pathLst>
                <a:path w="2644" h="230" extrusionOk="0">
                  <a:moveTo>
                    <a:pt x="1" y="1"/>
                  </a:moveTo>
                  <a:lnTo>
                    <a:pt x="1" y="230"/>
                  </a:lnTo>
                  <a:lnTo>
                    <a:pt x="2643" y="230"/>
                  </a:lnTo>
                  <a:lnTo>
                    <a:pt x="26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0"/>
            <p:cNvSpPr/>
            <p:nvPr/>
          </p:nvSpPr>
          <p:spPr>
            <a:xfrm>
              <a:off x="7202629" y="2452551"/>
              <a:ext cx="115882" cy="10084"/>
            </a:xfrm>
            <a:custGeom>
              <a:avLst/>
              <a:gdLst/>
              <a:ahLst/>
              <a:cxnLst/>
              <a:rect l="l" t="t" r="r" b="b"/>
              <a:pathLst>
                <a:path w="2643" h="230" extrusionOk="0">
                  <a:moveTo>
                    <a:pt x="0" y="1"/>
                  </a:moveTo>
                  <a:lnTo>
                    <a:pt x="0" y="230"/>
                  </a:lnTo>
                  <a:lnTo>
                    <a:pt x="2643" y="230"/>
                  </a:lnTo>
                  <a:lnTo>
                    <a:pt x="2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0"/>
            <p:cNvSpPr/>
            <p:nvPr/>
          </p:nvSpPr>
          <p:spPr>
            <a:xfrm>
              <a:off x="7102181" y="2505472"/>
              <a:ext cx="179501" cy="9427"/>
            </a:xfrm>
            <a:custGeom>
              <a:avLst/>
              <a:gdLst/>
              <a:ahLst/>
              <a:cxnLst/>
              <a:rect l="l" t="t" r="r" b="b"/>
              <a:pathLst>
                <a:path w="4094" h="215" extrusionOk="0">
                  <a:moveTo>
                    <a:pt x="0" y="0"/>
                  </a:moveTo>
                  <a:lnTo>
                    <a:pt x="0" y="214"/>
                  </a:lnTo>
                  <a:lnTo>
                    <a:pt x="4094" y="214"/>
                  </a:lnTo>
                  <a:lnTo>
                    <a:pt x="4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0"/>
            <p:cNvSpPr/>
            <p:nvPr/>
          </p:nvSpPr>
          <p:spPr>
            <a:xfrm>
              <a:off x="7311804" y="2505472"/>
              <a:ext cx="91110" cy="9427"/>
            </a:xfrm>
            <a:custGeom>
              <a:avLst/>
              <a:gdLst/>
              <a:ahLst/>
              <a:cxnLst/>
              <a:rect l="l" t="t" r="r" b="b"/>
              <a:pathLst>
                <a:path w="2078" h="215" extrusionOk="0">
                  <a:moveTo>
                    <a:pt x="0" y="0"/>
                  </a:moveTo>
                  <a:lnTo>
                    <a:pt x="0" y="214"/>
                  </a:lnTo>
                  <a:lnTo>
                    <a:pt x="2077" y="214"/>
                  </a:lnTo>
                  <a:lnTo>
                    <a:pt x="20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0"/>
            <p:cNvSpPr/>
            <p:nvPr/>
          </p:nvSpPr>
          <p:spPr>
            <a:xfrm>
              <a:off x="7164440" y="2557691"/>
              <a:ext cx="79096" cy="9427"/>
            </a:xfrm>
            <a:custGeom>
              <a:avLst/>
              <a:gdLst/>
              <a:ahLst/>
              <a:cxnLst/>
              <a:rect l="l" t="t" r="r" b="b"/>
              <a:pathLst>
                <a:path w="1804" h="215" extrusionOk="0">
                  <a:moveTo>
                    <a:pt x="1" y="1"/>
                  </a:moveTo>
                  <a:lnTo>
                    <a:pt x="1" y="215"/>
                  </a:lnTo>
                  <a:lnTo>
                    <a:pt x="1803" y="215"/>
                  </a:lnTo>
                  <a:lnTo>
                    <a:pt x="180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0"/>
            <p:cNvSpPr/>
            <p:nvPr/>
          </p:nvSpPr>
          <p:spPr>
            <a:xfrm>
              <a:off x="7289004" y="2557691"/>
              <a:ext cx="261229" cy="9427"/>
            </a:xfrm>
            <a:custGeom>
              <a:avLst/>
              <a:gdLst/>
              <a:ahLst/>
              <a:cxnLst/>
              <a:rect l="l" t="t" r="r" b="b"/>
              <a:pathLst>
                <a:path w="5958" h="215" extrusionOk="0">
                  <a:moveTo>
                    <a:pt x="1" y="1"/>
                  </a:moveTo>
                  <a:lnTo>
                    <a:pt x="1" y="215"/>
                  </a:lnTo>
                  <a:lnTo>
                    <a:pt x="5958" y="215"/>
                  </a:lnTo>
                  <a:lnTo>
                    <a:pt x="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0"/>
            <p:cNvSpPr/>
            <p:nvPr/>
          </p:nvSpPr>
          <p:spPr>
            <a:xfrm>
              <a:off x="7226043" y="2609955"/>
              <a:ext cx="298760" cy="9427"/>
            </a:xfrm>
            <a:custGeom>
              <a:avLst/>
              <a:gdLst/>
              <a:ahLst/>
              <a:cxnLst/>
              <a:rect l="l" t="t" r="r" b="b"/>
              <a:pathLst>
                <a:path w="6814" h="215" extrusionOk="0">
                  <a:moveTo>
                    <a:pt x="1" y="0"/>
                  </a:moveTo>
                  <a:lnTo>
                    <a:pt x="1" y="214"/>
                  </a:lnTo>
                  <a:lnTo>
                    <a:pt x="6813" y="214"/>
                  </a:lnTo>
                  <a:lnTo>
                    <a:pt x="68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0"/>
            <p:cNvSpPr/>
            <p:nvPr/>
          </p:nvSpPr>
          <p:spPr>
            <a:xfrm>
              <a:off x="7151068" y="2662174"/>
              <a:ext cx="92469" cy="10084"/>
            </a:xfrm>
            <a:custGeom>
              <a:avLst/>
              <a:gdLst/>
              <a:ahLst/>
              <a:cxnLst/>
              <a:rect l="l" t="t" r="r" b="b"/>
              <a:pathLst>
                <a:path w="2109" h="230" extrusionOk="0">
                  <a:moveTo>
                    <a:pt x="0" y="1"/>
                  </a:moveTo>
                  <a:lnTo>
                    <a:pt x="0" y="230"/>
                  </a:lnTo>
                  <a:lnTo>
                    <a:pt x="2108" y="230"/>
                  </a:lnTo>
                  <a:lnTo>
                    <a:pt x="21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0"/>
            <p:cNvSpPr/>
            <p:nvPr/>
          </p:nvSpPr>
          <p:spPr>
            <a:xfrm>
              <a:off x="7282340" y="2662174"/>
              <a:ext cx="91768" cy="10084"/>
            </a:xfrm>
            <a:custGeom>
              <a:avLst/>
              <a:gdLst/>
              <a:ahLst/>
              <a:cxnLst/>
              <a:rect l="l" t="t" r="r" b="b"/>
              <a:pathLst>
                <a:path w="2093" h="230" extrusionOk="0">
                  <a:moveTo>
                    <a:pt x="0" y="1"/>
                  </a:moveTo>
                  <a:lnTo>
                    <a:pt x="0" y="230"/>
                  </a:lnTo>
                  <a:lnTo>
                    <a:pt x="2093" y="230"/>
                  </a:lnTo>
                  <a:lnTo>
                    <a:pt x="20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a:off x="7066666" y="2934057"/>
              <a:ext cx="133990" cy="9427"/>
            </a:xfrm>
            <a:custGeom>
              <a:avLst/>
              <a:gdLst/>
              <a:ahLst/>
              <a:cxnLst/>
              <a:rect l="l" t="t" r="r" b="b"/>
              <a:pathLst>
                <a:path w="3056" h="215" extrusionOk="0">
                  <a:moveTo>
                    <a:pt x="1" y="1"/>
                  </a:moveTo>
                  <a:lnTo>
                    <a:pt x="1" y="215"/>
                  </a:lnTo>
                  <a:lnTo>
                    <a:pt x="3056" y="215"/>
                  </a:lnTo>
                  <a:lnTo>
                    <a:pt x="30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a:off x="7247483" y="2934057"/>
              <a:ext cx="133333" cy="9427"/>
            </a:xfrm>
            <a:custGeom>
              <a:avLst/>
              <a:gdLst/>
              <a:ahLst/>
              <a:cxnLst/>
              <a:rect l="l" t="t" r="r" b="b"/>
              <a:pathLst>
                <a:path w="3041" h="215" extrusionOk="0">
                  <a:moveTo>
                    <a:pt x="1" y="1"/>
                  </a:moveTo>
                  <a:lnTo>
                    <a:pt x="1" y="215"/>
                  </a:lnTo>
                  <a:lnTo>
                    <a:pt x="3040" y="215"/>
                  </a:lnTo>
                  <a:lnTo>
                    <a:pt x="30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7422951" y="2934057"/>
              <a:ext cx="133990" cy="9427"/>
            </a:xfrm>
            <a:custGeom>
              <a:avLst/>
              <a:gdLst/>
              <a:ahLst/>
              <a:cxnLst/>
              <a:rect l="l" t="t" r="r" b="b"/>
              <a:pathLst>
                <a:path w="3056" h="215" extrusionOk="0">
                  <a:moveTo>
                    <a:pt x="1" y="1"/>
                  </a:moveTo>
                  <a:lnTo>
                    <a:pt x="1" y="215"/>
                  </a:lnTo>
                  <a:lnTo>
                    <a:pt x="3055" y="215"/>
                  </a:lnTo>
                  <a:lnTo>
                    <a:pt x="30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7102181" y="2881838"/>
              <a:ext cx="261886" cy="9427"/>
            </a:xfrm>
            <a:custGeom>
              <a:avLst/>
              <a:gdLst/>
              <a:ahLst/>
              <a:cxnLst/>
              <a:rect l="l" t="t" r="r" b="b"/>
              <a:pathLst>
                <a:path w="5973" h="215" extrusionOk="0">
                  <a:moveTo>
                    <a:pt x="0" y="1"/>
                  </a:moveTo>
                  <a:lnTo>
                    <a:pt x="0" y="214"/>
                  </a:lnTo>
                  <a:lnTo>
                    <a:pt x="5972" y="214"/>
                  </a:lnTo>
                  <a:lnTo>
                    <a:pt x="59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7404886" y="2881838"/>
              <a:ext cx="261229" cy="9427"/>
            </a:xfrm>
            <a:custGeom>
              <a:avLst/>
              <a:gdLst/>
              <a:ahLst/>
              <a:cxnLst/>
              <a:rect l="l" t="t" r="r" b="b"/>
              <a:pathLst>
                <a:path w="5958" h="215" extrusionOk="0">
                  <a:moveTo>
                    <a:pt x="0" y="1"/>
                  </a:moveTo>
                  <a:lnTo>
                    <a:pt x="0" y="214"/>
                  </a:lnTo>
                  <a:lnTo>
                    <a:pt x="5957" y="214"/>
                  </a:lnTo>
                  <a:lnTo>
                    <a:pt x="59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7164440" y="2828917"/>
              <a:ext cx="259913" cy="10128"/>
            </a:xfrm>
            <a:custGeom>
              <a:avLst/>
              <a:gdLst/>
              <a:ahLst/>
              <a:cxnLst/>
              <a:rect l="l" t="t" r="r" b="b"/>
              <a:pathLst>
                <a:path w="5928" h="231" extrusionOk="0">
                  <a:moveTo>
                    <a:pt x="1" y="1"/>
                  </a:moveTo>
                  <a:lnTo>
                    <a:pt x="1" y="230"/>
                  </a:lnTo>
                  <a:lnTo>
                    <a:pt x="5927" y="230"/>
                  </a:lnTo>
                  <a:lnTo>
                    <a:pt x="59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0"/>
            <p:cNvSpPr/>
            <p:nvPr/>
          </p:nvSpPr>
          <p:spPr>
            <a:xfrm>
              <a:off x="7446408" y="2828917"/>
              <a:ext cx="72344" cy="10128"/>
            </a:xfrm>
            <a:custGeom>
              <a:avLst/>
              <a:gdLst/>
              <a:ahLst/>
              <a:cxnLst/>
              <a:rect l="l" t="t" r="r" b="b"/>
              <a:pathLst>
                <a:path w="1650" h="231" extrusionOk="0">
                  <a:moveTo>
                    <a:pt x="0" y="1"/>
                  </a:moveTo>
                  <a:lnTo>
                    <a:pt x="0" y="230"/>
                  </a:lnTo>
                  <a:lnTo>
                    <a:pt x="1650" y="230"/>
                  </a:lnTo>
                  <a:lnTo>
                    <a:pt x="16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0"/>
            <p:cNvSpPr/>
            <p:nvPr/>
          </p:nvSpPr>
          <p:spPr>
            <a:xfrm>
              <a:off x="7147692"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0"/>
            <p:cNvSpPr/>
            <p:nvPr/>
          </p:nvSpPr>
          <p:spPr>
            <a:xfrm>
              <a:off x="7297072" y="2776697"/>
              <a:ext cx="97818" cy="10084"/>
            </a:xfrm>
            <a:custGeom>
              <a:avLst/>
              <a:gdLst/>
              <a:ahLst/>
              <a:cxnLst/>
              <a:rect l="l" t="t" r="r" b="b"/>
              <a:pathLst>
                <a:path w="2231" h="230" extrusionOk="0">
                  <a:moveTo>
                    <a:pt x="0" y="1"/>
                  </a:moveTo>
                  <a:lnTo>
                    <a:pt x="0" y="230"/>
                  </a:lnTo>
                  <a:lnTo>
                    <a:pt x="2230" y="230"/>
                  </a:lnTo>
                  <a:lnTo>
                    <a:pt x="22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0"/>
            <p:cNvSpPr/>
            <p:nvPr/>
          </p:nvSpPr>
          <p:spPr>
            <a:xfrm>
              <a:off x="7457764" y="2776697"/>
              <a:ext cx="97818" cy="10084"/>
            </a:xfrm>
            <a:custGeom>
              <a:avLst/>
              <a:gdLst/>
              <a:ahLst/>
              <a:cxnLst/>
              <a:rect l="l" t="t" r="r" b="b"/>
              <a:pathLst>
                <a:path w="2231" h="230" extrusionOk="0">
                  <a:moveTo>
                    <a:pt x="1" y="1"/>
                  </a:moveTo>
                  <a:lnTo>
                    <a:pt x="1" y="230"/>
                  </a:lnTo>
                  <a:lnTo>
                    <a:pt x="2231" y="230"/>
                  </a:lnTo>
                  <a:lnTo>
                    <a:pt x="2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0"/>
            <p:cNvSpPr/>
            <p:nvPr/>
          </p:nvSpPr>
          <p:spPr>
            <a:xfrm>
              <a:off x="7260899" y="2724478"/>
              <a:ext cx="137323" cy="10084"/>
            </a:xfrm>
            <a:custGeom>
              <a:avLst/>
              <a:gdLst/>
              <a:ahLst/>
              <a:cxnLst/>
              <a:rect l="l" t="t" r="r" b="b"/>
              <a:pathLst>
                <a:path w="3132" h="230" extrusionOk="0">
                  <a:moveTo>
                    <a:pt x="0" y="0"/>
                  </a:moveTo>
                  <a:lnTo>
                    <a:pt x="0" y="229"/>
                  </a:lnTo>
                  <a:lnTo>
                    <a:pt x="3131" y="229"/>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0"/>
            <p:cNvSpPr/>
            <p:nvPr/>
          </p:nvSpPr>
          <p:spPr>
            <a:xfrm>
              <a:off x="7072717" y="2724478"/>
              <a:ext cx="136665" cy="10084"/>
            </a:xfrm>
            <a:custGeom>
              <a:avLst/>
              <a:gdLst/>
              <a:ahLst/>
              <a:cxnLst/>
              <a:rect l="l" t="t" r="r" b="b"/>
              <a:pathLst>
                <a:path w="3117" h="230" extrusionOk="0">
                  <a:moveTo>
                    <a:pt x="0" y="0"/>
                  </a:moveTo>
                  <a:lnTo>
                    <a:pt x="0" y="229"/>
                  </a:lnTo>
                  <a:lnTo>
                    <a:pt x="3116" y="229"/>
                  </a:lnTo>
                  <a:lnTo>
                    <a:pt x="31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0"/>
            <p:cNvSpPr/>
            <p:nvPr/>
          </p:nvSpPr>
          <p:spPr>
            <a:xfrm>
              <a:off x="6990990" y="2443168"/>
              <a:ext cx="12759" cy="12803"/>
            </a:xfrm>
            <a:custGeom>
              <a:avLst/>
              <a:gdLst/>
              <a:ahLst/>
              <a:cxnLst/>
              <a:rect l="l" t="t" r="r" b="b"/>
              <a:pathLst>
                <a:path w="291" h="292" extrusionOk="0">
                  <a:moveTo>
                    <a:pt x="1" y="1"/>
                  </a:moveTo>
                  <a:lnTo>
                    <a:pt x="1" y="291"/>
                  </a:lnTo>
                  <a:lnTo>
                    <a:pt x="291" y="291"/>
                  </a:lnTo>
                  <a:lnTo>
                    <a:pt x="291" y="1"/>
                  </a:lnTo>
                  <a:close/>
                </a:path>
              </a:pathLst>
            </a:custGeom>
            <a:solidFill>
              <a:srgbClr val="F9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0"/>
            <p:cNvSpPr/>
            <p:nvPr/>
          </p:nvSpPr>
          <p:spPr>
            <a:xfrm>
              <a:off x="6990990" y="2494072"/>
              <a:ext cx="12759" cy="405873"/>
            </a:xfrm>
            <a:custGeom>
              <a:avLst/>
              <a:gdLst/>
              <a:ahLst/>
              <a:cxnLst/>
              <a:rect l="l" t="t" r="r" b="b"/>
              <a:pathLst>
                <a:path w="291" h="9257" extrusionOk="0">
                  <a:moveTo>
                    <a:pt x="1" y="1"/>
                  </a:moveTo>
                  <a:lnTo>
                    <a:pt x="1" y="581"/>
                  </a:lnTo>
                  <a:lnTo>
                    <a:pt x="291" y="581"/>
                  </a:lnTo>
                  <a:lnTo>
                    <a:pt x="291" y="1"/>
                  </a:lnTo>
                  <a:close/>
                  <a:moveTo>
                    <a:pt x="1" y="1452"/>
                  </a:moveTo>
                  <a:lnTo>
                    <a:pt x="1" y="2017"/>
                  </a:lnTo>
                  <a:lnTo>
                    <a:pt x="291" y="2017"/>
                  </a:lnTo>
                  <a:lnTo>
                    <a:pt x="291" y="1452"/>
                  </a:lnTo>
                  <a:close/>
                  <a:moveTo>
                    <a:pt x="1" y="2888"/>
                  </a:moveTo>
                  <a:lnTo>
                    <a:pt x="1" y="3468"/>
                  </a:lnTo>
                  <a:lnTo>
                    <a:pt x="291" y="3468"/>
                  </a:lnTo>
                  <a:lnTo>
                    <a:pt x="291" y="2888"/>
                  </a:lnTo>
                  <a:close/>
                  <a:moveTo>
                    <a:pt x="1" y="4339"/>
                  </a:moveTo>
                  <a:lnTo>
                    <a:pt x="1" y="4919"/>
                  </a:lnTo>
                  <a:lnTo>
                    <a:pt x="291" y="4919"/>
                  </a:lnTo>
                  <a:lnTo>
                    <a:pt x="291" y="4339"/>
                  </a:lnTo>
                  <a:close/>
                  <a:moveTo>
                    <a:pt x="1" y="5790"/>
                  </a:moveTo>
                  <a:lnTo>
                    <a:pt x="1" y="6370"/>
                  </a:lnTo>
                  <a:lnTo>
                    <a:pt x="291" y="6370"/>
                  </a:lnTo>
                  <a:lnTo>
                    <a:pt x="291" y="5790"/>
                  </a:lnTo>
                  <a:close/>
                  <a:moveTo>
                    <a:pt x="1" y="7241"/>
                  </a:moveTo>
                  <a:lnTo>
                    <a:pt x="1" y="7806"/>
                  </a:lnTo>
                  <a:lnTo>
                    <a:pt x="291" y="7806"/>
                  </a:lnTo>
                  <a:lnTo>
                    <a:pt x="291" y="7241"/>
                  </a:lnTo>
                  <a:close/>
                  <a:moveTo>
                    <a:pt x="1" y="8677"/>
                  </a:moveTo>
                  <a:lnTo>
                    <a:pt x="1" y="9257"/>
                  </a:lnTo>
                  <a:lnTo>
                    <a:pt x="291" y="9257"/>
                  </a:lnTo>
                  <a:lnTo>
                    <a:pt x="291" y="86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0"/>
            <p:cNvSpPr/>
            <p:nvPr/>
          </p:nvSpPr>
          <p:spPr>
            <a:xfrm>
              <a:off x="6990990" y="2938091"/>
              <a:ext cx="12759" cy="12759"/>
            </a:xfrm>
            <a:custGeom>
              <a:avLst/>
              <a:gdLst/>
              <a:ahLst/>
              <a:cxnLst/>
              <a:rect l="l" t="t" r="r" b="b"/>
              <a:pathLst>
                <a:path w="291" h="291" extrusionOk="0">
                  <a:moveTo>
                    <a:pt x="1" y="1"/>
                  </a:moveTo>
                  <a:lnTo>
                    <a:pt x="1" y="291"/>
                  </a:lnTo>
                  <a:lnTo>
                    <a:pt x="291" y="291"/>
                  </a:lnTo>
                  <a:lnTo>
                    <a:pt x="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0"/>
            <p:cNvSpPr/>
            <p:nvPr/>
          </p:nvSpPr>
          <p:spPr>
            <a:xfrm>
              <a:off x="5813664" y="2135113"/>
              <a:ext cx="672407" cy="414598"/>
            </a:xfrm>
            <a:custGeom>
              <a:avLst/>
              <a:gdLst/>
              <a:ahLst/>
              <a:cxnLst/>
              <a:rect l="l" t="t" r="r" b="b"/>
              <a:pathLst>
                <a:path w="15336" h="9456" extrusionOk="0">
                  <a:moveTo>
                    <a:pt x="1" y="1"/>
                  </a:moveTo>
                  <a:lnTo>
                    <a:pt x="1" y="9456"/>
                  </a:lnTo>
                  <a:lnTo>
                    <a:pt x="15336" y="9456"/>
                  </a:lnTo>
                  <a:lnTo>
                    <a:pt x="15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0"/>
            <p:cNvSpPr/>
            <p:nvPr/>
          </p:nvSpPr>
          <p:spPr>
            <a:xfrm>
              <a:off x="5968349" y="2278443"/>
              <a:ext cx="106543" cy="115882"/>
            </a:xfrm>
            <a:custGeom>
              <a:avLst/>
              <a:gdLst/>
              <a:ahLst/>
              <a:cxnLst/>
              <a:rect l="l" t="t" r="r" b="b"/>
              <a:pathLst>
                <a:path w="2430" h="2643" extrusionOk="0">
                  <a:moveTo>
                    <a:pt x="2185" y="1"/>
                  </a:moveTo>
                  <a:lnTo>
                    <a:pt x="1" y="978"/>
                  </a:lnTo>
                  <a:lnTo>
                    <a:pt x="1" y="1665"/>
                  </a:lnTo>
                  <a:lnTo>
                    <a:pt x="2185" y="2643"/>
                  </a:lnTo>
                  <a:lnTo>
                    <a:pt x="2430" y="2078"/>
                  </a:lnTo>
                  <a:lnTo>
                    <a:pt x="597" y="1314"/>
                  </a:lnTo>
                  <a:lnTo>
                    <a:pt x="2430" y="535"/>
                  </a:lnTo>
                  <a:lnTo>
                    <a:pt x="21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0"/>
            <p:cNvSpPr/>
            <p:nvPr/>
          </p:nvSpPr>
          <p:spPr>
            <a:xfrm>
              <a:off x="6106987" y="2216840"/>
              <a:ext cx="85761" cy="229090"/>
            </a:xfrm>
            <a:custGeom>
              <a:avLst/>
              <a:gdLst/>
              <a:ahLst/>
              <a:cxnLst/>
              <a:rect l="l" t="t" r="r" b="b"/>
              <a:pathLst>
                <a:path w="1956" h="5225" extrusionOk="0">
                  <a:moveTo>
                    <a:pt x="1330" y="0"/>
                  </a:moveTo>
                  <a:lnTo>
                    <a:pt x="1" y="5087"/>
                  </a:lnTo>
                  <a:lnTo>
                    <a:pt x="627" y="5224"/>
                  </a:lnTo>
                  <a:lnTo>
                    <a:pt x="1956" y="138"/>
                  </a:lnTo>
                  <a:lnTo>
                    <a:pt x="1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0"/>
            <p:cNvSpPr/>
            <p:nvPr/>
          </p:nvSpPr>
          <p:spPr>
            <a:xfrm>
              <a:off x="6225544" y="2278443"/>
              <a:ext cx="105842" cy="115225"/>
            </a:xfrm>
            <a:custGeom>
              <a:avLst/>
              <a:gdLst/>
              <a:ahLst/>
              <a:cxnLst/>
              <a:rect l="l" t="t" r="r" b="b"/>
              <a:pathLst>
                <a:path w="2414" h="2628" extrusionOk="0">
                  <a:moveTo>
                    <a:pt x="229" y="1"/>
                  </a:moveTo>
                  <a:lnTo>
                    <a:pt x="0" y="535"/>
                  </a:lnTo>
                  <a:lnTo>
                    <a:pt x="1818" y="1314"/>
                  </a:lnTo>
                  <a:lnTo>
                    <a:pt x="0" y="2078"/>
                  </a:lnTo>
                  <a:lnTo>
                    <a:pt x="229" y="2628"/>
                  </a:lnTo>
                  <a:lnTo>
                    <a:pt x="2414" y="1650"/>
                  </a:lnTo>
                  <a:lnTo>
                    <a:pt x="2414" y="978"/>
                  </a:lnTo>
                  <a:lnTo>
                    <a:pt x="2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flipH="1">
              <a:off x="6016271" y="2766141"/>
              <a:ext cx="383118" cy="273286"/>
            </a:xfrm>
            <a:custGeom>
              <a:avLst/>
              <a:gdLst/>
              <a:ahLst/>
              <a:cxnLst/>
              <a:rect l="l" t="t" r="r" b="b"/>
              <a:pathLst>
                <a:path w="8738" h="6233" extrusionOk="0">
                  <a:moveTo>
                    <a:pt x="1" y="1"/>
                  </a:moveTo>
                  <a:lnTo>
                    <a:pt x="1" y="6232"/>
                  </a:lnTo>
                  <a:lnTo>
                    <a:pt x="8737" y="6232"/>
                  </a:lnTo>
                  <a:lnTo>
                    <a:pt x="87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0"/>
            <p:cNvSpPr/>
            <p:nvPr/>
          </p:nvSpPr>
          <p:spPr>
            <a:xfrm flipH="1">
              <a:off x="6239266" y="2807662"/>
              <a:ext cx="52965" cy="190901"/>
            </a:xfrm>
            <a:custGeom>
              <a:avLst/>
              <a:gdLst/>
              <a:ahLst/>
              <a:cxnLst/>
              <a:rect l="l" t="t" r="r" b="b"/>
              <a:pathLst>
                <a:path w="1208" h="4354" extrusionOk="0">
                  <a:moveTo>
                    <a:pt x="1207" y="1"/>
                  </a:moveTo>
                  <a:cubicBezTo>
                    <a:pt x="489" y="1"/>
                    <a:pt x="291" y="214"/>
                    <a:pt x="291" y="688"/>
                  </a:cubicBezTo>
                  <a:lnTo>
                    <a:pt x="291" y="1589"/>
                  </a:lnTo>
                  <a:cubicBezTo>
                    <a:pt x="291" y="1834"/>
                    <a:pt x="230" y="1940"/>
                    <a:pt x="0" y="1940"/>
                  </a:cubicBezTo>
                  <a:lnTo>
                    <a:pt x="0" y="2414"/>
                  </a:lnTo>
                  <a:cubicBezTo>
                    <a:pt x="230" y="2414"/>
                    <a:pt x="291" y="2506"/>
                    <a:pt x="291" y="2765"/>
                  </a:cubicBezTo>
                  <a:lnTo>
                    <a:pt x="291" y="3651"/>
                  </a:lnTo>
                  <a:cubicBezTo>
                    <a:pt x="291" y="4125"/>
                    <a:pt x="505" y="4354"/>
                    <a:pt x="1207" y="4354"/>
                  </a:cubicBezTo>
                  <a:lnTo>
                    <a:pt x="1207" y="3941"/>
                  </a:lnTo>
                  <a:cubicBezTo>
                    <a:pt x="932" y="3941"/>
                    <a:pt x="825" y="3865"/>
                    <a:pt x="825" y="3651"/>
                  </a:cubicBezTo>
                  <a:lnTo>
                    <a:pt x="825" y="2719"/>
                  </a:lnTo>
                  <a:cubicBezTo>
                    <a:pt x="825" y="2353"/>
                    <a:pt x="673" y="2246"/>
                    <a:pt x="428" y="2170"/>
                  </a:cubicBezTo>
                  <a:cubicBezTo>
                    <a:pt x="688" y="2108"/>
                    <a:pt x="825" y="1986"/>
                    <a:pt x="825" y="1620"/>
                  </a:cubicBezTo>
                  <a:lnTo>
                    <a:pt x="825" y="688"/>
                  </a:lnTo>
                  <a:cubicBezTo>
                    <a:pt x="825" y="474"/>
                    <a:pt x="932" y="398"/>
                    <a:pt x="1207" y="398"/>
                  </a:cubicBez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0"/>
            <p:cNvSpPr/>
            <p:nvPr/>
          </p:nvSpPr>
          <p:spPr>
            <a:xfrm flipH="1">
              <a:off x="6123428" y="2807004"/>
              <a:ext cx="53622" cy="191559"/>
            </a:xfrm>
            <a:custGeom>
              <a:avLst/>
              <a:gdLst/>
              <a:ahLst/>
              <a:cxnLst/>
              <a:rect l="l" t="t" r="r" b="b"/>
              <a:pathLst>
                <a:path w="1223" h="4369" extrusionOk="0">
                  <a:moveTo>
                    <a:pt x="1" y="0"/>
                  </a:moveTo>
                  <a:lnTo>
                    <a:pt x="1" y="413"/>
                  </a:lnTo>
                  <a:cubicBezTo>
                    <a:pt x="291" y="413"/>
                    <a:pt x="382" y="489"/>
                    <a:pt x="382" y="703"/>
                  </a:cubicBezTo>
                  <a:lnTo>
                    <a:pt x="382" y="1635"/>
                  </a:lnTo>
                  <a:cubicBezTo>
                    <a:pt x="382" y="2001"/>
                    <a:pt x="535" y="2123"/>
                    <a:pt x="795" y="2185"/>
                  </a:cubicBezTo>
                  <a:cubicBezTo>
                    <a:pt x="535" y="2261"/>
                    <a:pt x="382" y="2368"/>
                    <a:pt x="382" y="2734"/>
                  </a:cubicBezTo>
                  <a:lnTo>
                    <a:pt x="382" y="3666"/>
                  </a:lnTo>
                  <a:cubicBezTo>
                    <a:pt x="382" y="3880"/>
                    <a:pt x="291" y="3956"/>
                    <a:pt x="1" y="3956"/>
                  </a:cubicBezTo>
                  <a:lnTo>
                    <a:pt x="1" y="4369"/>
                  </a:lnTo>
                  <a:cubicBezTo>
                    <a:pt x="719" y="4369"/>
                    <a:pt x="917" y="4140"/>
                    <a:pt x="917" y="3666"/>
                  </a:cubicBezTo>
                  <a:lnTo>
                    <a:pt x="917" y="2780"/>
                  </a:lnTo>
                  <a:cubicBezTo>
                    <a:pt x="917" y="2521"/>
                    <a:pt x="978" y="2414"/>
                    <a:pt x="1223" y="2414"/>
                  </a:cubicBezTo>
                  <a:lnTo>
                    <a:pt x="1223" y="1955"/>
                  </a:lnTo>
                  <a:cubicBezTo>
                    <a:pt x="978" y="1955"/>
                    <a:pt x="917" y="1849"/>
                    <a:pt x="917" y="1589"/>
                  </a:cubicBezTo>
                  <a:lnTo>
                    <a:pt x="917" y="703"/>
                  </a:lnTo>
                  <a:cubicBezTo>
                    <a:pt x="917" y="229"/>
                    <a:pt x="719" y="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6661494" y="2194743"/>
              <a:ext cx="429988" cy="287316"/>
            </a:xfrm>
            <a:custGeom>
              <a:avLst/>
              <a:gdLst/>
              <a:ahLst/>
              <a:cxnLst/>
              <a:rect l="l" t="t" r="r" b="b"/>
              <a:pathLst>
                <a:path w="9807" h="6553" extrusionOk="0">
                  <a:moveTo>
                    <a:pt x="1" y="0"/>
                  </a:moveTo>
                  <a:lnTo>
                    <a:pt x="1" y="6553"/>
                  </a:lnTo>
                  <a:lnTo>
                    <a:pt x="9807" y="6553"/>
                  </a:lnTo>
                  <a:lnTo>
                    <a:pt x="98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6783384" y="2250382"/>
              <a:ext cx="181562" cy="176257"/>
            </a:xfrm>
            <a:custGeom>
              <a:avLst/>
              <a:gdLst/>
              <a:ahLst/>
              <a:cxnLst/>
              <a:rect l="l" t="t" r="r" b="b"/>
              <a:pathLst>
                <a:path w="4141" h="4020" extrusionOk="0">
                  <a:moveTo>
                    <a:pt x="1719" y="476"/>
                  </a:moveTo>
                  <a:cubicBezTo>
                    <a:pt x="2009" y="476"/>
                    <a:pt x="2299" y="587"/>
                    <a:pt x="2521" y="809"/>
                  </a:cubicBezTo>
                  <a:cubicBezTo>
                    <a:pt x="2979" y="1252"/>
                    <a:pt x="2979" y="1969"/>
                    <a:pt x="2536" y="2412"/>
                  </a:cubicBezTo>
                  <a:cubicBezTo>
                    <a:pt x="2315" y="2634"/>
                    <a:pt x="2021" y="2745"/>
                    <a:pt x="1727" y="2745"/>
                  </a:cubicBezTo>
                  <a:cubicBezTo>
                    <a:pt x="1433" y="2745"/>
                    <a:pt x="1139" y="2634"/>
                    <a:pt x="917" y="2412"/>
                  </a:cubicBezTo>
                  <a:cubicBezTo>
                    <a:pt x="474" y="1969"/>
                    <a:pt x="474" y="1252"/>
                    <a:pt x="917" y="809"/>
                  </a:cubicBezTo>
                  <a:cubicBezTo>
                    <a:pt x="1139" y="587"/>
                    <a:pt x="1429" y="476"/>
                    <a:pt x="1719" y="476"/>
                  </a:cubicBezTo>
                  <a:close/>
                  <a:moveTo>
                    <a:pt x="1727" y="1"/>
                  </a:moveTo>
                  <a:cubicBezTo>
                    <a:pt x="1259" y="1"/>
                    <a:pt x="791" y="204"/>
                    <a:pt x="474" y="610"/>
                  </a:cubicBezTo>
                  <a:cubicBezTo>
                    <a:pt x="1" y="1206"/>
                    <a:pt x="1" y="2061"/>
                    <a:pt x="490" y="2626"/>
                  </a:cubicBezTo>
                  <a:cubicBezTo>
                    <a:pt x="809" y="3018"/>
                    <a:pt x="1270" y="3215"/>
                    <a:pt x="1729" y="3215"/>
                  </a:cubicBezTo>
                  <a:cubicBezTo>
                    <a:pt x="2039" y="3215"/>
                    <a:pt x="2348" y="3125"/>
                    <a:pt x="2613" y="2947"/>
                  </a:cubicBezTo>
                  <a:lnTo>
                    <a:pt x="3651" y="3986"/>
                  </a:lnTo>
                  <a:cubicBezTo>
                    <a:pt x="3674" y="4009"/>
                    <a:pt x="3701" y="4020"/>
                    <a:pt x="3728" y="4020"/>
                  </a:cubicBezTo>
                  <a:cubicBezTo>
                    <a:pt x="3754" y="4020"/>
                    <a:pt x="3781" y="4009"/>
                    <a:pt x="3804" y="3986"/>
                  </a:cubicBezTo>
                  <a:lnTo>
                    <a:pt x="4094" y="3695"/>
                  </a:lnTo>
                  <a:cubicBezTo>
                    <a:pt x="4140" y="3650"/>
                    <a:pt x="4140" y="3573"/>
                    <a:pt x="4094" y="3543"/>
                  </a:cubicBezTo>
                  <a:lnTo>
                    <a:pt x="3056" y="2504"/>
                  </a:lnTo>
                  <a:cubicBezTo>
                    <a:pt x="3483" y="1878"/>
                    <a:pt x="3407" y="1022"/>
                    <a:pt x="2857" y="473"/>
                  </a:cubicBezTo>
                  <a:cubicBezTo>
                    <a:pt x="2550" y="158"/>
                    <a:pt x="2138"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30"/>
          <p:cNvGrpSpPr/>
          <p:nvPr/>
        </p:nvGrpSpPr>
        <p:grpSpPr>
          <a:xfrm flipH="1">
            <a:off x="0" y="202153"/>
            <a:ext cx="9143989" cy="4739194"/>
            <a:chOff x="0" y="202153"/>
            <a:chExt cx="9143989" cy="4739194"/>
          </a:xfrm>
        </p:grpSpPr>
        <p:grpSp>
          <p:nvGrpSpPr>
            <p:cNvPr id="374" name="Google Shape;374;p30"/>
            <p:cNvGrpSpPr/>
            <p:nvPr/>
          </p:nvGrpSpPr>
          <p:grpSpPr>
            <a:xfrm flipH="1">
              <a:off x="6422164" y="202153"/>
              <a:ext cx="2721825" cy="165350"/>
              <a:chOff x="-155500" y="301425"/>
              <a:chExt cx="2721825" cy="165350"/>
            </a:xfrm>
          </p:grpSpPr>
          <p:cxnSp>
            <p:nvCxnSpPr>
              <p:cNvPr id="375" name="Google Shape;375;p30"/>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76" name="Google Shape;376;p30"/>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77" name="Google Shape;377;p30"/>
            <p:cNvGrpSpPr/>
            <p:nvPr/>
          </p:nvGrpSpPr>
          <p:grpSpPr>
            <a:xfrm flipH="1">
              <a:off x="0" y="4762797"/>
              <a:ext cx="3706425" cy="178550"/>
              <a:chOff x="5527089" y="4218224"/>
              <a:chExt cx="3706425" cy="178550"/>
            </a:xfrm>
          </p:grpSpPr>
          <p:cxnSp>
            <p:nvCxnSpPr>
              <p:cNvPr id="378" name="Google Shape;378;p30"/>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79" name="Google Shape;379;p30"/>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80"/>
        <p:cNvGrpSpPr/>
        <p:nvPr/>
      </p:nvGrpSpPr>
      <p:grpSpPr>
        <a:xfrm>
          <a:off x="0" y="0"/>
          <a:ext cx="0" cy="0"/>
          <a:chOff x="0" y="0"/>
          <a:chExt cx="0" cy="0"/>
        </a:xfrm>
      </p:grpSpPr>
      <p:grpSp>
        <p:nvGrpSpPr>
          <p:cNvPr id="381" name="Google Shape;381;p31"/>
          <p:cNvGrpSpPr/>
          <p:nvPr/>
        </p:nvGrpSpPr>
        <p:grpSpPr>
          <a:xfrm flipH="1">
            <a:off x="0" y="202153"/>
            <a:ext cx="9143989" cy="4739194"/>
            <a:chOff x="0" y="202153"/>
            <a:chExt cx="9143989" cy="4739194"/>
          </a:xfrm>
        </p:grpSpPr>
        <p:grpSp>
          <p:nvGrpSpPr>
            <p:cNvPr id="382" name="Google Shape;382;p31"/>
            <p:cNvGrpSpPr/>
            <p:nvPr/>
          </p:nvGrpSpPr>
          <p:grpSpPr>
            <a:xfrm>
              <a:off x="0" y="202153"/>
              <a:ext cx="2721825" cy="165350"/>
              <a:chOff x="-155500" y="301425"/>
              <a:chExt cx="2721825" cy="165350"/>
            </a:xfrm>
          </p:grpSpPr>
          <p:cxnSp>
            <p:nvCxnSpPr>
              <p:cNvPr id="383" name="Google Shape;383;p31"/>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384" name="Google Shape;384;p31"/>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385" name="Google Shape;385;p31"/>
            <p:cNvGrpSpPr/>
            <p:nvPr/>
          </p:nvGrpSpPr>
          <p:grpSpPr>
            <a:xfrm>
              <a:off x="5437564" y="4762797"/>
              <a:ext cx="3706425" cy="178550"/>
              <a:chOff x="5527089" y="4218224"/>
              <a:chExt cx="3706425" cy="178550"/>
            </a:xfrm>
          </p:grpSpPr>
          <p:cxnSp>
            <p:nvCxnSpPr>
              <p:cNvPr id="386" name="Google Shape;386;p31"/>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387" name="Google Shape;387;p31"/>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388" name="Google Shape;388;p31"/>
          <p:cNvGrpSpPr/>
          <p:nvPr/>
        </p:nvGrpSpPr>
        <p:grpSpPr>
          <a:xfrm>
            <a:off x="713231" y="2246814"/>
            <a:ext cx="2691840" cy="2302441"/>
            <a:chOff x="4610523" y="1046206"/>
            <a:chExt cx="3573872" cy="3056879"/>
          </a:xfrm>
        </p:grpSpPr>
        <p:grpSp>
          <p:nvGrpSpPr>
            <p:cNvPr id="389" name="Google Shape;389;p31"/>
            <p:cNvGrpSpPr/>
            <p:nvPr/>
          </p:nvGrpSpPr>
          <p:grpSpPr>
            <a:xfrm>
              <a:off x="4847413" y="2675411"/>
              <a:ext cx="3336982" cy="1427674"/>
              <a:chOff x="1360407" y="1053608"/>
              <a:chExt cx="2178045" cy="931841"/>
            </a:xfrm>
          </p:grpSpPr>
          <p:sp>
            <p:nvSpPr>
              <p:cNvPr id="390" name="Google Shape;390;p31"/>
              <p:cNvSpPr/>
              <p:nvPr/>
            </p:nvSpPr>
            <p:spPr>
              <a:xfrm>
                <a:off x="2188872" y="1366767"/>
                <a:ext cx="1136602" cy="618682"/>
              </a:xfrm>
              <a:custGeom>
                <a:avLst/>
                <a:gdLst/>
                <a:ahLst/>
                <a:cxnLst/>
                <a:rect l="l" t="t" r="r" b="b"/>
                <a:pathLst>
                  <a:path w="27388" h="14908" extrusionOk="0">
                    <a:moveTo>
                      <a:pt x="1" y="0"/>
                    </a:moveTo>
                    <a:lnTo>
                      <a:pt x="1" y="14908"/>
                    </a:lnTo>
                    <a:lnTo>
                      <a:pt x="27387" y="14908"/>
                    </a:lnTo>
                    <a:lnTo>
                      <a:pt x="2738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2215515" y="1388305"/>
                <a:ext cx="24112" cy="24153"/>
              </a:xfrm>
              <a:custGeom>
                <a:avLst/>
                <a:gdLst/>
                <a:ahLst/>
                <a:cxnLst/>
                <a:rect l="l" t="t" r="r" b="b"/>
                <a:pathLst>
                  <a:path w="581" h="582" extrusionOk="0">
                    <a:moveTo>
                      <a:pt x="290" y="1"/>
                    </a:moveTo>
                    <a:cubicBezTo>
                      <a:pt x="122" y="1"/>
                      <a:pt x="0" y="138"/>
                      <a:pt x="0" y="291"/>
                    </a:cubicBezTo>
                    <a:cubicBezTo>
                      <a:pt x="0" y="459"/>
                      <a:pt x="122" y="581"/>
                      <a:pt x="290" y="581"/>
                    </a:cubicBezTo>
                    <a:cubicBezTo>
                      <a:pt x="443" y="581"/>
                      <a:pt x="581" y="459"/>
                      <a:pt x="581" y="291"/>
                    </a:cubicBezTo>
                    <a:cubicBezTo>
                      <a:pt x="581" y="138"/>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2265564" y="1388305"/>
                <a:ext cx="23489" cy="24153"/>
              </a:xfrm>
              <a:custGeom>
                <a:avLst/>
                <a:gdLst/>
                <a:ahLst/>
                <a:cxnLst/>
                <a:rect l="l" t="t" r="r" b="b"/>
                <a:pathLst>
                  <a:path w="566" h="582" extrusionOk="0">
                    <a:moveTo>
                      <a:pt x="291" y="1"/>
                    </a:moveTo>
                    <a:cubicBezTo>
                      <a:pt x="123" y="1"/>
                      <a:pt x="1" y="138"/>
                      <a:pt x="1" y="291"/>
                    </a:cubicBezTo>
                    <a:cubicBezTo>
                      <a:pt x="1" y="459"/>
                      <a:pt x="123" y="581"/>
                      <a:pt x="291" y="581"/>
                    </a:cubicBezTo>
                    <a:cubicBezTo>
                      <a:pt x="444" y="581"/>
                      <a:pt x="566" y="459"/>
                      <a:pt x="566" y="291"/>
                    </a:cubicBezTo>
                    <a:cubicBezTo>
                      <a:pt x="566" y="138"/>
                      <a:pt x="444" y="1"/>
                      <a:pt x="2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2311836" y="1389592"/>
                <a:ext cx="24153" cy="24111"/>
              </a:xfrm>
              <a:custGeom>
                <a:avLst/>
                <a:gdLst/>
                <a:ahLst/>
                <a:cxnLst/>
                <a:rect l="l" t="t" r="r" b="b"/>
                <a:pathLst>
                  <a:path w="582" h="581" extrusionOk="0">
                    <a:moveTo>
                      <a:pt x="291" y="0"/>
                    </a:moveTo>
                    <a:cubicBezTo>
                      <a:pt x="138" y="0"/>
                      <a:pt x="1" y="138"/>
                      <a:pt x="1" y="290"/>
                    </a:cubicBezTo>
                    <a:cubicBezTo>
                      <a:pt x="1" y="458"/>
                      <a:pt x="138" y="581"/>
                      <a:pt x="291" y="581"/>
                    </a:cubicBezTo>
                    <a:cubicBezTo>
                      <a:pt x="444" y="581"/>
                      <a:pt x="581" y="458"/>
                      <a:pt x="581" y="290"/>
                    </a:cubicBezTo>
                    <a:cubicBezTo>
                      <a:pt x="581" y="138"/>
                      <a:pt x="444" y="0"/>
                      <a:pt x="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2306773" y="1492885"/>
                <a:ext cx="625696" cy="8300"/>
              </a:xfrm>
              <a:custGeom>
                <a:avLst/>
                <a:gdLst/>
                <a:ahLst/>
                <a:cxnLst/>
                <a:rect l="l" t="t" r="r" b="b"/>
                <a:pathLst>
                  <a:path w="15077" h="200" extrusionOk="0">
                    <a:moveTo>
                      <a:pt x="1" y="1"/>
                    </a:moveTo>
                    <a:lnTo>
                      <a:pt x="1" y="199"/>
                    </a:lnTo>
                    <a:lnTo>
                      <a:pt x="15076" y="199"/>
                    </a:lnTo>
                    <a:lnTo>
                      <a:pt x="1507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2335948" y="1536004"/>
                <a:ext cx="887477" cy="7636"/>
              </a:xfrm>
              <a:custGeom>
                <a:avLst/>
                <a:gdLst/>
                <a:ahLst/>
                <a:cxnLst/>
                <a:rect l="l" t="t" r="r" b="b"/>
                <a:pathLst>
                  <a:path w="21385" h="184" extrusionOk="0">
                    <a:moveTo>
                      <a:pt x="0" y="1"/>
                    </a:moveTo>
                    <a:lnTo>
                      <a:pt x="0" y="184"/>
                    </a:lnTo>
                    <a:lnTo>
                      <a:pt x="21384" y="184"/>
                    </a:lnTo>
                    <a:lnTo>
                      <a:pt x="213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2385997" y="1578458"/>
                <a:ext cx="685912" cy="7677"/>
              </a:xfrm>
              <a:custGeom>
                <a:avLst/>
                <a:gdLst/>
                <a:ahLst/>
                <a:cxnLst/>
                <a:rect l="l" t="t" r="r" b="b"/>
                <a:pathLst>
                  <a:path w="16528" h="185" extrusionOk="0">
                    <a:moveTo>
                      <a:pt x="1" y="1"/>
                    </a:moveTo>
                    <a:lnTo>
                      <a:pt x="1" y="184"/>
                    </a:lnTo>
                    <a:lnTo>
                      <a:pt x="16528" y="184"/>
                    </a:lnTo>
                    <a:lnTo>
                      <a:pt x="165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2436087" y="1620954"/>
                <a:ext cx="715709" cy="7636"/>
              </a:xfrm>
              <a:custGeom>
                <a:avLst/>
                <a:gdLst/>
                <a:ahLst/>
                <a:cxnLst/>
                <a:rect l="l" t="t" r="r" b="b"/>
                <a:pathLst>
                  <a:path w="17246" h="184" extrusionOk="0">
                    <a:moveTo>
                      <a:pt x="1" y="0"/>
                    </a:moveTo>
                    <a:lnTo>
                      <a:pt x="1" y="184"/>
                    </a:lnTo>
                    <a:lnTo>
                      <a:pt x="17245" y="184"/>
                    </a:lnTo>
                    <a:lnTo>
                      <a:pt x="172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2503276" y="1663409"/>
                <a:ext cx="483683" cy="7636"/>
              </a:xfrm>
              <a:custGeom>
                <a:avLst/>
                <a:gdLst/>
                <a:ahLst/>
                <a:cxnLst/>
                <a:rect l="l" t="t" r="r" b="b"/>
                <a:pathLst>
                  <a:path w="11655" h="184" extrusionOk="0">
                    <a:moveTo>
                      <a:pt x="1" y="1"/>
                    </a:moveTo>
                    <a:lnTo>
                      <a:pt x="1" y="184"/>
                    </a:lnTo>
                    <a:lnTo>
                      <a:pt x="11655" y="184"/>
                    </a:lnTo>
                    <a:lnTo>
                      <a:pt x="116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2306773" y="1884023"/>
                <a:ext cx="281494" cy="7636"/>
              </a:xfrm>
              <a:custGeom>
                <a:avLst/>
                <a:gdLst/>
                <a:ahLst/>
                <a:cxnLst/>
                <a:rect l="l" t="t" r="r" b="b"/>
                <a:pathLst>
                  <a:path w="6783" h="184" extrusionOk="0">
                    <a:moveTo>
                      <a:pt x="1" y="0"/>
                    </a:moveTo>
                    <a:lnTo>
                      <a:pt x="1" y="183"/>
                    </a:lnTo>
                    <a:lnTo>
                      <a:pt x="6782" y="183"/>
                    </a:lnTo>
                    <a:lnTo>
                      <a:pt x="678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2335948" y="1841527"/>
                <a:ext cx="685870" cy="7678"/>
              </a:xfrm>
              <a:custGeom>
                <a:avLst/>
                <a:gdLst/>
                <a:ahLst/>
                <a:cxnLst/>
                <a:rect l="l" t="t" r="r" b="b"/>
                <a:pathLst>
                  <a:path w="16527" h="185" extrusionOk="0">
                    <a:moveTo>
                      <a:pt x="0" y="1"/>
                    </a:moveTo>
                    <a:lnTo>
                      <a:pt x="0" y="184"/>
                    </a:lnTo>
                    <a:lnTo>
                      <a:pt x="16527" y="184"/>
                    </a:lnTo>
                    <a:lnTo>
                      <a:pt x="16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2385997" y="1799072"/>
                <a:ext cx="888142" cy="7636"/>
              </a:xfrm>
              <a:custGeom>
                <a:avLst/>
                <a:gdLst/>
                <a:ahLst/>
                <a:cxnLst/>
                <a:rect l="l" t="t" r="r" b="b"/>
                <a:pathLst>
                  <a:path w="21401" h="184" extrusionOk="0">
                    <a:moveTo>
                      <a:pt x="1" y="0"/>
                    </a:moveTo>
                    <a:lnTo>
                      <a:pt x="1" y="184"/>
                    </a:lnTo>
                    <a:lnTo>
                      <a:pt x="21400" y="184"/>
                    </a:lnTo>
                    <a:lnTo>
                      <a:pt x="21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2436087" y="1756576"/>
                <a:ext cx="483683" cy="7678"/>
              </a:xfrm>
              <a:custGeom>
                <a:avLst/>
                <a:gdLst/>
                <a:ahLst/>
                <a:cxnLst/>
                <a:rect l="l" t="t" r="r" b="b"/>
                <a:pathLst>
                  <a:path w="11655" h="185" extrusionOk="0">
                    <a:moveTo>
                      <a:pt x="1" y="1"/>
                    </a:moveTo>
                    <a:lnTo>
                      <a:pt x="1" y="184"/>
                    </a:lnTo>
                    <a:lnTo>
                      <a:pt x="11655" y="184"/>
                    </a:lnTo>
                    <a:lnTo>
                      <a:pt x="116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2503276" y="1714122"/>
                <a:ext cx="584486" cy="7636"/>
              </a:xfrm>
              <a:custGeom>
                <a:avLst/>
                <a:gdLst/>
                <a:ahLst/>
                <a:cxnLst/>
                <a:rect l="l" t="t" r="r" b="b"/>
                <a:pathLst>
                  <a:path w="14084" h="184" extrusionOk="0">
                    <a:moveTo>
                      <a:pt x="1" y="1"/>
                    </a:moveTo>
                    <a:lnTo>
                      <a:pt x="1" y="184"/>
                    </a:lnTo>
                    <a:lnTo>
                      <a:pt x="14083" y="184"/>
                    </a:lnTo>
                    <a:lnTo>
                      <a:pt x="1408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2245312" y="1485913"/>
                <a:ext cx="10167" cy="9586"/>
              </a:xfrm>
              <a:custGeom>
                <a:avLst/>
                <a:gdLst/>
                <a:ahLst/>
                <a:cxnLst/>
                <a:rect l="l" t="t" r="r" b="b"/>
                <a:pathLst>
                  <a:path w="245" h="231" extrusionOk="0">
                    <a:moveTo>
                      <a:pt x="0" y="1"/>
                    </a:moveTo>
                    <a:lnTo>
                      <a:pt x="0" y="230"/>
                    </a:lnTo>
                    <a:lnTo>
                      <a:pt x="244" y="230"/>
                    </a:lnTo>
                    <a:lnTo>
                      <a:pt x="2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2245312" y="1526500"/>
                <a:ext cx="10167" cy="329676"/>
              </a:xfrm>
              <a:custGeom>
                <a:avLst/>
                <a:gdLst/>
                <a:ahLst/>
                <a:cxnLst/>
                <a:rect l="l" t="t" r="r" b="b"/>
                <a:pathLst>
                  <a:path w="245" h="7944" extrusionOk="0">
                    <a:moveTo>
                      <a:pt x="0" y="0"/>
                    </a:moveTo>
                    <a:lnTo>
                      <a:pt x="0" y="505"/>
                    </a:lnTo>
                    <a:lnTo>
                      <a:pt x="244" y="505"/>
                    </a:lnTo>
                    <a:lnTo>
                      <a:pt x="244" y="0"/>
                    </a:lnTo>
                    <a:close/>
                    <a:moveTo>
                      <a:pt x="0" y="1253"/>
                    </a:moveTo>
                    <a:lnTo>
                      <a:pt x="0" y="1742"/>
                    </a:lnTo>
                    <a:lnTo>
                      <a:pt x="244" y="1742"/>
                    </a:lnTo>
                    <a:lnTo>
                      <a:pt x="244" y="1253"/>
                    </a:lnTo>
                    <a:close/>
                    <a:moveTo>
                      <a:pt x="0" y="2490"/>
                    </a:moveTo>
                    <a:lnTo>
                      <a:pt x="0" y="2979"/>
                    </a:lnTo>
                    <a:lnTo>
                      <a:pt x="244" y="2979"/>
                    </a:lnTo>
                    <a:lnTo>
                      <a:pt x="244" y="2490"/>
                    </a:lnTo>
                    <a:close/>
                    <a:moveTo>
                      <a:pt x="0" y="3727"/>
                    </a:moveTo>
                    <a:lnTo>
                      <a:pt x="0" y="4231"/>
                    </a:lnTo>
                    <a:lnTo>
                      <a:pt x="244" y="4231"/>
                    </a:lnTo>
                    <a:lnTo>
                      <a:pt x="244" y="3727"/>
                    </a:lnTo>
                    <a:close/>
                    <a:moveTo>
                      <a:pt x="0" y="4965"/>
                    </a:moveTo>
                    <a:lnTo>
                      <a:pt x="0" y="5469"/>
                    </a:lnTo>
                    <a:lnTo>
                      <a:pt x="244" y="5469"/>
                    </a:lnTo>
                    <a:lnTo>
                      <a:pt x="244" y="4965"/>
                    </a:lnTo>
                    <a:close/>
                    <a:moveTo>
                      <a:pt x="0" y="6217"/>
                    </a:moveTo>
                    <a:lnTo>
                      <a:pt x="0" y="6706"/>
                    </a:lnTo>
                    <a:lnTo>
                      <a:pt x="244" y="6706"/>
                    </a:lnTo>
                    <a:lnTo>
                      <a:pt x="244" y="6217"/>
                    </a:lnTo>
                    <a:close/>
                    <a:moveTo>
                      <a:pt x="0" y="7454"/>
                    </a:moveTo>
                    <a:lnTo>
                      <a:pt x="0" y="7943"/>
                    </a:lnTo>
                    <a:lnTo>
                      <a:pt x="244" y="7943"/>
                    </a:lnTo>
                    <a:lnTo>
                      <a:pt x="244" y="745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2245312" y="1887177"/>
                <a:ext cx="10167" cy="10167"/>
              </a:xfrm>
              <a:custGeom>
                <a:avLst/>
                <a:gdLst/>
                <a:ahLst/>
                <a:cxnLst/>
                <a:rect l="l" t="t" r="r" b="b"/>
                <a:pathLst>
                  <a:path w="245" h="245" extrusionOk="0">
                    <a:moveTo>
                      <a:pt x="0" y="0"/>
                    </a:moveTo>
                    <a:lnTo>
                      <a:pt x="0" y="245"/>
                    </a:lnTo>
                    <a:lnTo>
                      <a:pt x="244" y="245"/>
                    </a:lnTo>
                    <a:lnTo>
                      <a:pt x="24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1985397" y="1053608"/>
                <a:ext cx="345529" cy="213061"/>
              </a:xfrm>
              <a:custGeom>
                <a:avLst/>
                <a:gdLst/>
                <a:ahLst/>
                <a:cxnLst/>
                <a:rect l="l" t="t" r="r" b="b"/>
                <a:pathLst>
                  <a:path w="8326" h="5134" extrusionOk="0">
                    <a:moveTo>
                      <a:pt x="1" y="1"/>
                    </a:moveTo>
                    <a:lnTo>
                      <a:pt x="1" y="5133"/>
                    </a:lnTo>
                    <a:lnTo>
                      <a:pt x="8325" y="5133"/>
                    </a:lnTo>
                    <a:lnTo>
                      <a:pt x="83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2036367" y="1125237"/>
                <a:ext cx="80551" cy="68516"/>
              </a:xfrm>
              <a:custGeom>
                <a:avLst/>
                <a:gdLst/>
                <a:ahLst/>
                <a:cxnLst/>
                <a:rect l="l" t="t" r="r" b="b"/>
                <a:pathLst>
                  <a:path w="1941" h="1651" extrusionOk="0">
                    <a:moveTo>
                      <a:pt x="1940" y="1"/>
                    </a:moveTo>
                    <a:lnTo>
                      <a:pt x="0" y="704"/>
                    </a:lnTo>
                    <a:lnTo>
                      <a:pt x="0" y="948"/>
                    </a:lnTo>
                    <a:lnTo>
                      <a:pt x="1940" y="1651"/>
                    </a:lnTo>
                    <a:lnTo>
                      <a:pt x="1940" y="1376"/>
                    </a:lnTo>
                    <a:lnTo>
                      <a:pt x="382" y="826"/>
                    </a:lnTo>
                    <a:lnTo>
                      <a:pt x="1940" y="276"/>
                    </a:lnTo>
                    <a:lnTo>
                      <a:pt x="1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2130198" y="1106230"/>
                <a:ext cx="43119" cy="105285"/>
              </a:xfrm>
              <a:custGeom>
                <a:avLst/>
                <a:gdLst/>
                <a:ahLst/>
                <a:cxnLst/>
                <a:rect l="l" t="t" r="r" b="b"/>
                <a:pathLst>
                  <a:path w="1039" h="2537" extrusionOk="0">
                    <a:moveTo>
                      <a:pt x="779" y="1"/>
                    </a:moveTo>
                    <a:lnTo>
                      <a:pt x="0" y="2536"/>
                    </a:lnTo>
                    <a:lnTo>
                      <a:pt x="260" y="2536"/>
                    </a:lnTo>
                    <a:lnTo>
                      <a:pt x="10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2186597" y="1125237"/>
                <a:ext cx="80551" cy="68516"/>
              </a:xfrm>
              <a:custGeom>
                <a:avLst/>
                <a:gdLst/>
                <a:ahLst/>
                <a:cxnLst/>
                <a:rect l="l" t="t" r="r" b="b"/>
                <a:pathLst>
                  <a:path w="1941" h="1651" extrusionOk="0">
                    <a:moveTo>
                      <a:pt x="0" y="1"/>
                    </a:moveTo>
                    <a:lnTo>
                      <a:pt x="0" y="276"/>
                    </a:lnTo>
                    <a:lnTo>
                      <a:pt x="1558" y="826"/>
                    </a:lnTo>
                    <a:lnTo>
                      <a:pt x="0" y="1376"/>
                    </a:lnTo>
                    <a:lnTo>
                      <a:pt x="0" y="1651"/>
                    </a:lnTo>
                    <a:lnTo>
                      <a:pt x="1940" y="948"/>
                    </a:lnTo>
                    <a:lnTo>
                      <a:pt x="1940" y="70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a:off x="1360407" y="1305928"/>
                <a:ext cx="389229" cy="260537"/>
              </a:xfrm>
              <a:custGeom>
                <a:avLst/>
                <a:gdLst/>
                <a:ahLst/>
                <a:cxnLst/>
                <a:rect l="l" t="t" r="r" b="b"/>
                <a:pathLst>
                  <a:path w="9379" h="6278" extrusionOk="0">
                    <a:moveTo>
                      <a:pt x="0" y="0"/>
                    </a:moveTo>
                    <a:lnTo>
                      <a:pt x="0" y="6278"/>
                    </a:lnTo>
                    <a:lnTo>
                      <a:pt x="9379" y="6278"/>
                    </a:lnTo>
                    <a:lnTo>
                      <a:pt x="93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1470673" y="1356848"/>
                <a:ext cx="164216" cy="159069"/>
              </a:xfrm>
              <a:custGeom>
                <a:avLst/>
                <a:gdLst/>
                <a:ahLst/>
                <a:cxnLst/>
                <a:rect l="l" t="t" r="r" b="b"/>
                <a:pathLst>
                  <a:path w="3957" h="3833" extrusionOk="0">
                    <a:moveTo>
                      <a:pt x="1658" y="453"/>
                    </a:moveTo>
                    <a:cubicBezTo>
                      <a:pt x="1937" y="453"/>
                      <a:pt x="2216" y="560"/>
                      <a:pt x="2430" y="774"/>
                    </a:cubicBezTo>
                    <a:cubicBezTo>
                      <a:pt x="2842" y="1186"/>
                      <a:pt x="2842" y="1874"/>
                      <a:pt x="2430" y="2301"/>
                    </a:cubicBezTo>
                    <a:cubicBezTo>
                      <a:pt x="2216" y="2515"/>
                      <a:pt x="1937" y="2622"/>
                      <a:pt x="1658" y="2622"/>
                    </a:cubicBezTo>
                    <a:cubicBezTo>
                      <a:pt x="1379" y="2622"/>
                      <a:pt x="1101" y="2515"/>
                      <a:pt x="887" y="2301"/>
                    </a:cubicBezTo>
                    <a:cubicBezTo>
                      <a:pt x="459" y="1889"/>
                      <a:pt x="459" y="1186"/>
                      <a:pt x="887" y="774"/>
                    </a:cubicBezTo>
                    <a:cubicBezTo>
                      <a:pt x="1101" y="560"/>
                      <a:pt x="1379" y="453"/>
                      <a:pt x="1658" y="453"/>
                    </a:cubicBezTo>
                    <a:close/>
                    <a:moveTo>
                      <a:pt x="1653" y="0"/>
                    </a:moveTo>
                    <a:cubicBezTo>
                      <a:pt x="1203" y="0"/>
                      <a:pt x="754" y="192"/>
                      <a:pt x="444" y="575"/>
                    </a:cubicBezTo>
                    <a:cubicBezTo>
                      <a:pt x="1" y="1141"/>
                      <a:pt x="1" y="1950"/>
                      <a:pt x="459" y="2515"/>
                    </a:cubicBezTo>
                    <a:cubicBezTo>
                      <a:pt x="769" y="2888"/>
                      <a:pt x="1208" y="3072"/>
                      <a:pt x="1649" y="3072"/>
                    </a:cubicBezTo>
                    <a:cubicBezTo>
                      <a:pt x="1948" y="3072"/>
                      <a:pt x="2247" y="2987"/>
                      <a:pt x="2506" y="2821"/>
                    </a:cubicBezTo>
                    <a:lnTo>
                      <a:pt x="3499" y="3798"/>
                    </a:lnTo>
                    <a:cubicBezTo>
                      <a:pt x="3514" y="3821"/>
                      <a:pt x="3541" y="3833"/>
                      <a:pt x="3568" y="3833"/>
                    </a:cubicBezTo>
                    <a:cubicBezTo>
                      <a:pt x="3594" y="3833"/>
                      <a:pt x="3621" y="3821"/>
                      <a:pt x="3636" y="3798"/>
                    </a:cubicBezTo>
                    <a:lnTo>
                      <a:pt x="3926" y="3523"/>
                    </a:lnTo>
                    <a:cubicBezTo>
                      <a:pt x="3957" y="3477"/>
                      <a:pt x="3957" y="3416"/>
                      <a:pt x="3926" y="3371"/>
                    </a:cubicBezTo>
                    <a:lnTo>
                      <a:pt x="2934" y="2393"/>
                    </a:lnTo>
                    <a:cubicBezTo>
                      <a:pt x="3331" y="1797"/>
                      <a:pt x="3270" y="973"/>
                      <a:pt x="2735" y="438"/>
                    </a:cubicBezTo>
                    <a:cubicBezTo>
                      <a:pt x="2436" y="146"/>
                      <a:pt x="2044" y="0"/>
                      <a:pt x="16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3239859" y="1245047"/>
                <a:ext cx="298593" cy="212397"/>
              </a:xfrm>
              <a:custGeom>
                <a:avLst/>
                <a:gdLst/>
                <a:ahLst/>
                <a:cxnLst/>
                <a:rect l="l" t="t" r="r" b="b"/>
                <a:pathLst>
                  <a:path w="7195" h="5118" extrusionOk="0">
                    <a:moveTo>
                      <a:pt x="0" y="1"/>
                    </a:moveTo>
                    <a:lnTo>
                      <a:pt x="0" y="5118"/>
                    </a:lnTo>
                    <a:lnTo>
                      <a:pt x="7194" y="5118"/>
                    </a:lnTo>
                    <a:lnTo>
                      <a:pt x="71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3288052" y="1288788"/>
                <a:ext cx="59013" cy="140768"/>
              </a:xfrm>
              <a:custGeom>
                <a:avLst/>
                <a:gdLst/>
                <a:ahLst/>
                <a:cxnLst/>
                <a:rect l="l" t="t" r="r" b="b"/>
                <a:pathLst>
                  <a:path w="1422" h="3392" extrusionOk="0">
                    <a:moveTo>
                      <a:pt x="1314" y="1"/>
                    </a:moveTo>
                    <a:cubicBezTo>
                      <a:pt x="1009" y="1"/>
                      <a:pt x="810" y="46"/>
                      <a:pt x="719" y="138"/>
                    </a:cubicBezTo>
                    <a:cubicBezTo>
                      <a:pt x="612" y="214"/>
                      <a:pt x="566" y="398"/>
                      <a:pt x="566" y="657"/>
                    </a:cubicBezTo>
                    <a:lnTo>
                      <a:pt x="566" y="1085"/>
                    </a:lnTo>
                    <a:cubicBezTo>
                      <a:pt x="566" y="1268"/>
                      <a:pt x="535" y="1391"/>
                      <a:pt x="459" y="1467"/>
                    </a:cubicBezTo>
                    <a:cubicBezTo>
                      <a:pt x="398" y="1528"/>
                      <a:pt x="276" y="1559"/>
                      <a:pt x="108" y="1559"/>
                    </a:cubicBezTo>
                    <a:lnTo>
                      <a:pt x="1" y="1559"/>
                    </a:lnTo>
                    <a:lnTo>
                      <a:pt x="1" y="1818"/>
                    </a:lnTo>
                    <a:lnTo>
                      <a:pt x="108" y="1818"/>
                    </a:lnTo>
                    <a:cubicBezTo>
                      <a:pt x="276" y="1818"/>
                      <a:pt x="398" y="1849"/>
                      <a:pt x="459" y="1925"/>
                    </a:cubicBezTo>
                    <a:cubicBezTo>
                      <a:pt x="535" y="1986"/>
                      <a:pt x="566" y="2124"/>
                      <a:pt x="566" y="2292"/>
                    </a:cubicBezTo>
                    <a:lnTo>
                      <a:pt x="566" y="2735"/>
                    </a:lnTo>
                    <a:cubicBezTo>
                      <a:pt x="566" y="2994"/>
                      <a:pt x="612" y="3162"/>
                      <a:pt x="719" y="3254"/>
                    </a:cubicBezTo>
                    <a:cubicBezTo>
                      <a:pt x="810" y="3346"/>
                      <a:pt x="1009" y="3392"/>
                      <a:pt x="1314" y="3392"/>
                    </a:cubicBezTo>
                    <a:lnTo>
                      <a:pt x="1421" y="3392"/>
                    </a:lnTo>
                    <a:lnTo>
                      <a:pt x="1421" y="3132"/>
                    </a:lnTo>
                    <a:lnTo>
                      <a:pt x="1299" y="3132"/>
                    </a:lnTo>
                    <a:cubicBezTo>
                      <a:pt x="1131" y="3132"/>
                      <a:pt x="1024" y="3101"/>
                      <a:pt x="963" y="3055"/>
                    </a:cubicBezTo>
                    <a:cubicBezTo>
                      <a:pt x="917" y="2994"/>
                      <a:pt x="887" y="2887"/>
                      <a:pt x="887" y="2719"/>
                    </a:cubicBezTo>
                    <a:lnTo>
                      <a:pt x="887" y="2276"/>
                    </a:lnTo>
                    <a:cubicBezTo>
                      <a:pt x="887" y="2093"/>
                      <a:pt x="871" y="1956"/>
                      <a:pt x="810" y="1864"/>
                    </a:cubicBezTo>
                    <a:cubicBezTo>
                      <a:pt x="764" y="1788"/>
                      <a:pt x="657" y="1727"/>
                      <a:pt x="535" y="1696"/>
                    </a:cubicBezTo>
                    <a:cubicBezTo>
                      <a:pt x="657" y="1666"/>
                      <a:pt x="749" y="1604"/>
                      <a:pt x="810" y="1513"/>
                    </a:cubicBezTo>
                    <a:cubicBezTo>
                      <a:pt x="871" y="1436"/>
                      <a:pt x="887" y="1299"/>
                      <a:pt x="887" y="1116"/>
                    </a:cubicBezTo>
                    <a:lnTo>
                      <a:pt x="887" y="673"/>
                    </a:lnTo>
                    <a:cubicBezTo>
                      <a:pt x="887" y="489"/>
                      <a:pt x="917" y="382"/>
                      <a:pt x="963" y="337"/>
                    </a:cubicBezTo>
                    <a:cubicBezTo>
                      <a:pt x="1024" y="276"/>
                      <a:pt x="1131" y="260"/>
                      <a:pt x="1299" y="260"/>
                    </a:cubicBezTo>
                    <a:lnTo>
                      <a:pt x="1421" y="260"/>
                    </a:lnTo>
                    <a:lnTo>
                      <a:pt x="14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3433842" y="1288788"/>
                <a:ext cx="59013" cy="140768"/>
              </a:xfrm>
              <a:custGeom>
                <a:avLst/>
                <a:gdLst/>
                <a:ahLst/>
                <a:cxnLst/>
                <a:rect l="l" t="t" r="r" b="b"/>
                <a:pathLst>
                  <a:path w="1422" h="3392" extrusionOk="0">
                    <a:moveTo>
                      <a:pt x="1" y="1"/>
                    </a:moveTo>
                    <a:lnTo>
                      <a:pt x="1" y="260"/>
                    </a:lnTo>
                    <a:lnTo>
                      <a:pt x="123" y="260"/>
                    </a:lnTo>
                    <a:cubicBezTo>
                      <a:pt x="291" y="260"/>
                      <a:pt x="398" y="276"/>
                      <a:pt x="444" y="337"/>
                    </a:cubicBezTo>
                    <a:cubicBezTo>
                      <a:pt x="505" y="382"/>
                      <a:pt x="520" y="489"/>
                      <a:pt x="520" y="673"/>
                    </a:cubicBezTo>
                    <a:lnTo>
                      <a:pt x="520" y="1116"/>
                    </a:lnTo>
                    <a:cubicBezTo>
                      <a:pt x="520" y="1299"/>
                      <a:pt x="551" y="1436"/>
                      <a:pt x="612" y="1513"/>
                    </a:cubicBezTo>
                    <a:cubicBezTo>
                      <a:pt x="657" y="1604"/>
                      <a:pt x="749" y="1666"/>
                      <a:pt x="887" y="1696"/>
                    </a:cubicBezTo>
                    <a:cubicBezTo>
                      <a:pt x="749" y="1727"/>
                      <a:pt x="657" y="1788"/>
                      <a:pt x="612" y="1864"/>
                    </a:cubicBezTo>
                    <a:cubicBezTo>
                      <a:pt x="551" y="1956"/>
                      <a:pt x="520" y="2093"/>
                      <a:pt x="520" y="2276"/>
                    </a:cubicBezTo>
                    <a:lnTo>
                      <a:pt x="520" y="2719"/>
                    </a:lnTo>
                    <a:cubicBezTo>
                      <a:pt x="520" y="2887"/>
                      <a:pt x="505" y="3010"/>
                      <a:pt x="444" y="3055"/>
                    </a:cubicBezTo>
                    <a:cubicBezTo>
                      <a:pt x="398" y="3101"/>
                      <a:pt x="291" y="3132"/>
                      <a:pt x="123" y="3132"/>
                    </a:cubicBezTo>
                    <a:lnTo>
                      <a:pt x="1" y="3132"/>
                    </a:lnTo>
                    <a:lnTo>
                      <a:pt x="1" y="3392"/>
                    </a:lnTo>
                    <a:lnTo>
                      <a:pt x="108" y="3392"/>
                    </a:lnTo>
                    <a:cubicBezTo>
                      <a:pt x="413" y="3392"/>
                      <a:pt x="612" y="3346"/>
                      <a:pt x="703" y="3254"/>
                    </a:cubicBezTo>
                    <a:cubicBezTo>
                      <a:pt x="810" y="3162"/>
                      <a:pt x="856" y="2994"/>
                      <a:pt x="856" y="2735"/>
                    </a:cubicBezTo>
                    <a:lnTo>
                      <a:pt x="856" y="2292"/>
                    </a:lnTo>
                    <a:cubicBezTo>
                      <a:pt x="856" y="2124"/>
                      <a:pt x="887" y="1986"/>
                      <a:pt x="948" y="1925"/>
                    </a:cubicBezTo>
                    <a:cubicBezTo>
                      <a:pt x="1024" y="1849"/>
                      <a:pt x="1131" y="1818"/>
                      <a:pt x="1299" y="1818"/>
                    </a:cubicBezTo>
                    <a:lnTo>
                      <a:pt x="1421" y="1818"/>
                    </a:lnTo>
                    <a:lnTo>
                      <a:pt x="1421" y="1559"/>
                    </a:lnTo>
                    <a:lnTo>
                      <a:pt x="1299" y="1559"/>
                    </a:lnTo>
                    <a:cubicBezTo>
                      <a:pt x="1131" y="1559"/>
                      <a:pt x="1024" y="1528"/>
                      <a:pt x="948" y="1467"/>
                    </a:cubicBezTo>
                    <a:cubicBezTo>
                      <a:pt x="887" y="1391"/>
                      <a:pt x="856" y="1268"/>
                      <a:pt x="856" y="1085"/>
                    </a:cubicBezTo>
                    <a:lnTo>
                      <a:pt x="856" y="657"/>
                    </a:lnTo>
                    <a:cubicBezTo>
                      <a:pt x="856" y="398"/>
                      <a:pt x="810" y="214"/>
                      <a:pt x="703" y="138"/>
                    </a:cubicBezTo>
                    <a:cubicBezTo>
                      <a:pt x="612" y="46"/>
                      <a:pt x="413" y="1"/>
                      <a:pt x="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31"/>
            <p:cNvSpPr/>
            <p:nvPr/>
          </p:nvSpPr>
          <p:spPr>
            <a:xfrm>
              <a:off x="5066624" y="1046206"/>
              <a:ext cx="1766678" cy="1092596"/>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5226820" y="1145991"/>
              <a:ext cx="940310" cy="35937"/>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5226820" y="1259819"/>
              <a:ext cx="940310" cy="35937"/>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5226820" y="1372729"/>
              <a:ext cx="451814" cy="35937"/>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5226820" y="1821850"/>
              <a:ext cx="940310" cy="35937"/>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5226820" y="1935620"/>
              <a:ext cx="451814" cy="35994"/>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6364007" y="1257182"/>
              <a:ext cx="303827" cy="303827"/>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6436682" y="1440132"/>
              <a:ext cx="159393" cy="47342"/>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6446311" y="1370093"/>
              <a:ext cx="30721" cy="30721"/>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6555725" y="1370093"/>
              <a:ext cx="29861" cy="30721"/>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5225100" y="1553100"/>
              <a:ext cx="100702" cy="177734"/>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1"/>
            <p:cNvSpPr/>
            <p:nvPr/>
          </p:nvSpPr>
          <p:spPr>
            <a:xfrm>
              <a:off x="5505199" y="1553100"/>
              <a:ext cx="98983" cy="177734"/>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1"/>
            <p:cNvSpPr/>
            <p:nvPr/>
          </p:nvSpPr>
          <p:spPr>
            <a:xfrm>
              <a:off x="5365121" y="1541694"/>
              <a:ext cx="99900" cy="208397"/>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1"/>
            <p:cNvSpPr/>
            <p:nvPr/>
          </p:nvSpPr>
          <p:spPr>
            <a:xfrm>
              <a:off x="6238831" y="1131089"/>
              <a:ext cx="555096" cy="555096"/>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1"/>
            <p:cNvSpPr/>
            <p:nvPr/>
          </p:nvSpPr>
          <p:spPr>
            <a:xfrm>
              <a:off x="5853617" y="1454174"/>
              <a:ext cx="213670" cy="213613"/>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1" name="Google Shape;431;p31"/>
            <p:cNvGrpSpPr/>
            <p:nvPr/>
          </p:nvGrpSpPr>
          <p:grpSpPr>
            <a:xfrm>
              <a:off x="4610523" y="1929530"/>
              <a:ext cx="854509" cy="566444"/>
              <a:chOff x="5604173" y="2383880"/>
              <a:chExt cx="854509" cy="566444"/>
            </a:xfrm>
          </p:grpSpPr>
          <p:sp>
            <p:nvSpPr>
              <p:cNvPr id="432" name="Google Shape;432;p31"/>
              <p:cNvSpPr/>
              <p:nvPr/>
            </p:nvSpPr>
            <p:spPr>
              <a:xfrm>
                <a:off x="5604173" y="2383880"/>
                <a:ext cx="854509" cy="566444"/>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1"/>
              <p:cNvSpPr/>
              <p:nvPr/>
            </p:nvSpPr>
            <p:spPr>
              <a:xfrm>
                <a:off x="5783626" y="2485385"/>
                <a:ext cx="80642" cy="362517"/>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1"/>
              <p:cNvSpPr/>
              <p:nvPr/>
            </p:nvSpPr>
            <p:spPr>
              <a:xfrm>
                <a:off x="6198587" y="2485385"/>
                <a:ext cx="80642" cy="362517"/>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1"/>
              <p:cNvSpPr/>
              <p:nvPr/>
            </p:nvSpPr>
            <p:spPr>
              <a:xfrm>
                <a:off x="5907083" y="2583910"/>
                <a:ext cx="248690" cy="190458"/>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31"/>
            <p:cNvSpPr/>
            <p:nvPr/>
          </p:nvSpPr>
          <p:spPr>
            <a:xfrm>
              <a:off x="7137014" y="1398120"/>
              <a:ext cx="324861" cy="324861"/>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1"/>
            <p:cNvSpPr/>
            <p:nvPr/>
          </p:nvSpPr>
          <p:spPr>
            <a:xfrm>
              <a:off x="6645022" y="1921635"/>
              <a:ext cx="356385" cy="16638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1"/>
            <p:cNvSpPr/>
            <p:nvPr/>
          </p:nvSpPr>
          <p:spPr>
            <a:xfrm>
              <a:off x="6665197" y="2132612"/>
              <a:ext cx="355468" cy="167245"/>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1"/>
            <p:cNvSpPr/>
            <p:nvPr/>
          </p:nvSpPr>
          <p:spPr>
            <a:xfrm>
              <a:off x="6680959" y="2087963"/>
              <a:ext cx="2636" cy="1834"/>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6" name="Google Shape;46;p6"/>
          <p:cNvGrpSpPr/>
          <p:nvPr/>
        </p:nvGrpSpPr>
        <p:grpSpPr>
          <a:xfrm>
            <a:off x="273213" y="8"/>
            <a:ext cx="8597574" cy="5143504"/>
            <a:chOff x="273213" y="8"/>
            <a:chExt cx="8597574" cy="5143504"/>
          </a:xfrm>
        </p:grpSpPr>
        <p:grpSp>
          <p:nvGrpSpPr>
            <p:cNvPr id="47" name="Google Shape;47;p6"/>
            <p:cNvGrpSpPr/>
            <p:nvPr/>
          </p:nvGrpSpPr>
          <p:grpSpPr>
            <a:xfrm rot="5400000">
              <a:off x="-1005025" y="1278245"/>
              <a:ext cx="2721825" cy="165350"/>
              <a:chOff x="-155500" y="301425"/>
              <a:chExt cx="2721825" cy="165350"/>
            </a:xfrm>
          </p:grpSpPr>
          <p:cxnSp>
            <p:nvCxnSpPr>
              <p:cNvPr id="48" name="Google Shape;48;p6"/>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49" name="Google Shape;49;p6"/>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50" name="Google Shape;50;p6"/>
            <p:cNvGrpSpPr/>
            <p:nvPr/>
          </p:nvGrpSpPr>
          <p:grpSpPr>
            <a:xfrm rot="5400000">
              <a:off x="6928300" y="3201024"/>
              <a:ext cx="3706425" cy="178550"/>
              <a:chOff x="5527089" y="4218224"/>
              <a:chExt cx="3706425" cy="178550"/>
            </a:xfrm>
          </p:grpSpPr>
          <p:cxnSp>
            <p:nvCxnSpPr>
              <p:cNvPr id="51" name="Google Shape;51;p6"/>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52" name="Google Shape;52;p6"/>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7"/>
          <p:cNvSpPr txBox="1">
            <a:spLocks noGrp="1"/>
          </p:cNvSpPr>
          <p:nvPr>
            <p:ph type="subTitle" idx="1"/>
          </p:nvPr>
        </p:nvSpPr>
        <p:spPr>
          <a:xfrm>
            <a:off x="1420950" y="1595075"/>
            <a:ext cx="6302100" cy="22983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Clr>
                <a:schemeClr val="accent1"/>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grpSp>
        <p:nvGrpSpPr>
          <p:cNvPr id="56" name="Google Shape;56;p7"/>
          <p:cNvGrpSpPr/>
          <p:nvPr/>
        </p:nvGrpSpPr>
        <p:grpSpPr>
          <a:xfrm>
            <a:off x="273213" y="8"/>
            <a:ext cx="8597574" cy="5143504"/>
            <a:chOff x="273213" y="8"/>
            <a:chExt cx="8597574" cy="5143504"/>
          </a:xfrm>
        </p:grpSpPr>
        <p:grpSp>
          <p:nvGrpSpPr>
            <p:cNvPr id="57" name="Google Shape;57;p7"/>
            <p:cNvGrpSpPr/>
            <p:nvPr/>
          </p:nvGrpSpPr>
          <p:grpSpPr>
            <a:xfrm rot="5400000" flipH="1">
              <a:off x="-1005025" y="3699924"/>
              <a:ext cx="2721825" cy="165350"/>
              <a:chOff x="-155500" y="301425"/>
              <a:chExt cx="2721825" cy="165350"/>
            </a:xfrm>
          </p:grpSpPr>
          <p:cxnSp>
            <p:nvCxnSpPr>
              <p:cNvPr id="58" name="Google Shape;58;p7"/>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59" name="Google Shape;59;p7"/>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60" name="Google Shape;60;p7"/>
            <p:cNvGrpSpPr/>
            <p:nvPr/>
          </p:nvGrpSpPr>
          <p:grpSpPr>
            <a:xfrm rot="5400000" flipH="1">
              <a:off x="6928300" y="1763945"/>
              <a:ext cx="3706425" cy="178550"/>
              <a:chOff x="5527089" y="4218224"/>
              <a:chExt cx="3706425" cy="178550"/>
            </a:xfrm>
          </p:grpSpPr>
          <p:cxnSp>
            <p:nvCxnSpPr>
              <p:cNvPr id="61" name="Google Shape;61;p7"/>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62" name="Google Shape;62;p7"/>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3602575" y="1799700"/>
            <a:ext cx="4828200" cy="1544100"/>
          </a:xfrm>
          <a:prstGeom prst="rect">
            <a:avLst/>
          </a:prstGeom>
        </p:spPr>
        <p:txBody>
          <a:bodyPr spcFirstLastPara="1" wrap="square" lIns="91425" tIns="91425" rIns="91425" bIns="91425" anchor="ctr" anchorCtr="0">
            <a:noAutofit/>
          </a:bodyPr>
          <a:lstStyle>
            <a:lvl1pPr lvl="0" algn="l">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5" name="Google Shape;65;p8"/>
          <p:cNvGrpSpPr/>
          <p:nvPr/>
        </p:nvGrpSpPr>
        <p:grpSpPr>
          <a:xfrm flipH="1">
            <a:off x="6511689" y="752145"/>
            <a:ext cx="2721825" cy="165350"/>
            <a:chOff x="-155500" y="301425"/>
            <a:chExt cx="2721825" cy="165350"/>
          </a:xfrm>
        </p:grpSpPr>
        <p:cxnSp>
          <p:nvCxnSpPr>
            <p:cNvPr id="66" name="Google Shape;66;p8"/>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67" name="Google Shape;67;p8"/>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3910750" y="1672600"/>
            <a:ext cx="4520100" cy="105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sz="6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70" name="Google Shape;70;p9"/>
          <p:cNvSpPr txBox="1">
            <a:spLocks noGrp="1"/>
          </p:cNvSpPr>
          <p:nvPr>
            <p:ph type="subTitle" idx="1"/>
          </p:nvPr>
        </p:nvSpPr>
        <p:spPr>
          <a:xfrm>
            <a:off x="3910750" y="2799800"/>
            <a:ext cx="4520100" cy="671100"/>
          </a:xfrm>
          <a:prstGeom prst="rect">
            <a:avLst/>
          </a:prstGeom>
          <a:solidFill>
            <a:schemeClr val="dk2"/>
          </a:solidFill>
        </p:spPr>
        <p:txBody>
          <a:bodyPr spcFirstLastPara="1" wrap="square" lIns="91425" tIns="91425" rIns="91425" bIns="91425" anchor="ctr" anchorCtr="0">
            <a:noAutofit/>
          </a:bodyPr>
          <a:lstStyle>
            <a:lvl1pPr lvl="0" algn="l"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1" name="Google Shape;71;p9"/>
          <p:cNvGrpSpPr/>
          <p:nvPr/>
        </p:nvGrpSpPr>
        <p:grpSpPr>
          <a:xfrm flipH="1">
            <a:off x="6511689" y="752145"/>
            <a:ext cx="2721825" cy="165350"/>
            <a:chOff x="-155500" y="301425"/>
            <a:chExt cx="2721825" cy="165350"/>
          </a:xfrm>
        </p:grpSpPr>
        <p:cxnSp>
          <p:nvCxnSpPr>
            <p:cNvPr id="72" name="Google Shape;72;p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73" name="Google Shape;73;p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1226400" y="3100294"/>
            <a:ext cx="66912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44" name="Google Shape;144;p17"/>
          <p:cNvSpPr txBox="1">
            <a:spLocks noGrp="1"/>
          </p:cNvSpPr>
          <p:nvPr>
            <p:ph type="subTitle" idx="1"/>
          </p:nvPr>
        </p:nvSpPr>
        <p:spPr>
          <a:xfrm>
            <a:off x="1226400" y="1511306"/>
            <a:ext cx="6691200" cy="14784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grpSp>
        <p:nvGrpSpPr>
          <p:cNvPr id="145" name="Google Shape;145;p17"/>
          <p:cNvGrpSpPr/>
          <p:nvPr/>
        </p:nvGrpSpPr>
        <p:grpSpPr>
          <a:xfrm>
            <a:off x="-155500" y="752145"/>
            <a:ext cx="9389014" cy="3644629"/>
            <a:chOff x="-155500" y="752145"/>
            <a:chExt cx="9389014" cy="3644629"/>
          </a:xfrm>
        </p:grpSpPr>
        <p:grpSp>
          <p:nvGrpSpPr>
            <p:cNvPr id="146" name="Google Shape;146;p17"/>
            <p:cNvGrpSpPr/>
            <p:nvPr/>
          </p:nvGrpSpPr>
          <p:grpSpPr>
            <a:xfrm>
              <a:off x="-155500" y="752145"/>
              <a:ext cx="2721825" cy="165350"/>
              <a:chOff x="-155500" y="301425"/>
              <a:chExt cx="2721825" cy="165350"/>
            </a:xfrm>
          </p:grpSpPr>
          <p:cxnSp>
            <p:nvCxnSpPr>
              <p:cNvPr id="147" name="Google Shape;147;p17"/>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48" name="Google Shape;148;p17"/>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49" name="Google Shape;149;p17"/>
            <p:cNvGrpSpPr/>
            <p:nvPr/>
          </p:nvGrpSpPr>
          <p:grpSpPr>
            <a:xfrm>
              <a:off x="5527089" y="4218224"/>
              <a:ext cx="3706425" cy="178550"/>
              <a:chOff x="5527089" y="4218224"/>
              <a:chExt cx="3706425" cy="178550"/>
            </a:xfrm>
          </p:grpSpPr>
          <p:cxnSp>
            <p:nvCxnSpPr>
              <p:cNvPr id="150" name="Google Shape;150;p17"/>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51" name="Google Shape;151;p17"/>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945213" y="995628"/>
            <a:ext cx="3594000" cy="2296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8"/>
          <p:cNvSpPr txBox="1">
            <a:spLocks noGrp="1"/>
          </p:cNvSpPr>
          <p:nvPr>
            <p:ph type="subTitle" idx="1"/>
          </p:nvPr>
        </p:nvSpPr>
        <p:spPr>
          <a:xfrm>
            <a:off x="945213" y="3291672"/>
            <a:ext cx="3594000" cy="856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18"/>
          <p:cNvSpPr>
            <a:spLocks noGrp="1"/>
          </p:cNvSpPr>
          <p:nvPr>
            <p:ph type="pic" idx="2"/>
          </p:nvPr>
        </p:nvSpPr>
        <p:spPr>
          <a:xfrm>
            <a:off x="5082538" y="690300"/>
            <a:ext cx="3116400" cy="3762900"/>
          </a:xfrm>
          <a:prstGeom prst="rect">
            <a:avLst/>
          </a:prstGeom>
          <a:noFill/>
          <a:ln>
            <a:noFill/>
          </a:ln>
        </p:spPr>
      </p:sp>
      <p:grpSp>
        <p:nvGrpSpPr>
          <p:cNvPr id="156" name="Google Shape;156;p18"/>
          <p:cNvGrpSpPr/>
          <p:nvPr/>
        </p:nvGrpSpPr>
        <p:grpSpPr>
          <a:xfrm>
            <a:off x="273213" y="8"/>
            <a:ext cx="8597574" cy="5143504"/>
            <a:chOff x="273213" y="8"/>
            <a:chExt cx="8597574" cy="5143504"/>
          </a:xfrm>
        </p:grpSpPr>
        <p:grpSp>
          <p:nvGrpSpPr>
            <p:cNvPr id="157" name="Google Shape;157;p18"/>
            <p:cNvGrpSpPr/>
            <p:nvPr/>
          </p:nvGrpSpPr>
          <p:grpSpPr>
            <a:xfrm rot="5400000" flipH="1">
              <a:off x="-1005025" y="3699924"/>
              <a:ext cx="2721825" cy="165350"/>
              <a:chOff x="-155500" y="301425"/>
              <a:chExt cx="2721825" cy="165350"/>
            </a:xfrm>
          </p:grpSpPr>
          <p:cxnSp>
            <p:nvCxnSpPr>
              <p:cNvPr id="158" name="Google Shape;158;p18"/>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59" name="Google Shape;159;p18"/>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60" name="Google Shape;160;p18"/>
            <p:cNvGrpSpPr/>
            <p:nvPr/>
          </p:nvGrpSpPr>
          <p:grpSpPr>
            <a:xfrm rot="5400000" flipH="1">
              <a:off x="6928300" y="1763945"/>
              <a:ext cx="3706425" cy="178550"/>
              <a:chOff x="5527089" y="4218224"/>
              <a:chExt cx="3706425" cy="178550"/>
            </a:xfrm>
          </p:grpSpPr>
          <p:cxnSp>
            <p:nvCxnSpPr>
              <p:cNvPr id="161" name="Google Shape;161;p18"/>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62" name="Google Shape;162;p18"/>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720000" y="1689905"/>
            <a:ext cx="3432900" cy="1034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5" name="Google Shape;165;p19"/>
          <p:cNvSpPr txBox="1">
            <a:spLocks noGrp="1"/>
          </p:cNvSpPr>
          <p:nvPr>
            <p:ph type="subTitle" idx="1"/>
          </p:nvPr>
        </p:nvSpPr>
        <p:spPr>
          <a:xfrm>
            <a:off x="720000" y="2648395"/>
            <a:ext cx="3432900" cy="805200"/>
          </a:xfrm>
          <a:prstGeom prst="rect">
            <a:avLst/>
          </a:prstGeom>
        </p:spPr>
        <p:txBody>
          <a:bodyPr spcFirstLastPara="1" wrap="square" lIns="91425" tIns="91425" rIns="91425" bIns="91425" anchor="t" anchorCtr="0">
            <a:noAutofit/>
          </a:bodyPr>
          <a:lstStyle>
            <a:lvl1pPr lvl="0" algn="l"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66" name="Google Shape;166;p19"/>
          <p:cNvGrpSpPr/>
          <p:nvPr/>
        </p:nvGrpSpPr>
        <p:grpSpPr>
          <a:xfrm>
            <a:off x="-155500" y="752145"/>
            <a:ext cx="9389014" cy="3644629"/>
            <a:chOff x="-155500" y="752145"/>
            <a:chExt cx="9389014" cy="3644629"/>
          </a:xfrm>
        </p:grpSpPr>
        <p:grpSp>
          <p:nvGrpSpPr>
            <p:cNvPr id="167" name="Google Shape;167;p19"/>
            <p:cNvGrpSpPr/>
            <p:nvPr/>
          </p:nvGrpSpPr>
          <p:grpSpPr>
            <a:xfrm>
              <a:off x="-155500" y="752145"/>
              <a:ext cx="2721825" cy="165350"/>
              <a:chOff x="-155500" y="301425"/>
              <a:chExt cx="2721825" cy="165350"/>
            </a:xfrm>
          </p:grpSpPr>
          <p:cxnSp>
            <p:nvCxnSpPr>
              <p:cNvPr id="168" name="Google Shape;168;p19"/>
              <p:cNvCxnSpPr/>
              <p:nvPr/>
            </p:nvCxnSpPr>
            <p:spPr>
              <a:xfrm>
                <a:off x="-155500" y="301425"/>
                <a:ext cx="2141400" cy="0"/>
              </a:xfrm>
              <a:prstGeom prst="straightConnector1">
                <a:avLst/>
              </a:prstGeom>
              <a:noFill/>
              <a:ln w="28575" cap="flat" cmpd="sng">
                <a:solidFill>
                  <a:schemeClr val="dk2"/>
                </a:solidFill>
                <a:prstDash val="solid"/>
                <a:round/>
                <a:headEnd type="none" w="med" len="med"/>
                <a:tailEnd type="none" w="med" len="med"/>
              </a:ln>
            </p:spPr>
          </p:cxnSp>
          <p:cxnSp>
            <p:nvCxnSpPr>
              <p:cNvPr id="169" name="Google Shape;169;p19"/>
              <p:cNvCxnSpPr/>
              <p:nvPr/>
            </p:nvCxnSpPr>
            <p:spPr>
              <a:xfrm>
                <a:off x="-136075" y="466775"/>
                <a:ext cx="2702400" cy="0"/>
              </a:xfrm>
              <a:prstGeom prst="straightConnector1">
                <a:avLst/>
              </a:prstGeom>
              <a:noFill/>
              <a:ln w="9525" cap="flat" cmpd="sng">
                <a:solidFill>
                  <a:schemeClr val="dk2"/>
                </a:solidFill>
                <a:prstDash val="solid"/>
                <a:round/>
                <a:headEnd type="none" w="med" len="med"/>
                <a:tailEnd type="none" w="med" len="med"/>
              </a:ln>
            </p:spPr>
          </p:cxnSp>
        </p:grpSp>
        <p:grpSp>
          <p:nvGrpSpPr>
            <p:cNvPr id="170" name="Google Shape;170;p19"/>
            <p:cNvGrpSpPr/>
            <p:nvPr/>
          </p:nvGrpSpPr>
          <p:grpSpPr>
            <a:xfrm>
              <a:off x="5527089" y="4218224"/>
              <a:ext cx="3706425" cy="178550"/>
              <a:chOff x="5527089" y="4218224"/>
              <a:chExt cx="3706425" cy="178550"/>
            </a:xfrm>
          </p:grpSpPr>
          <p:cxnSp>
            <p:nvCxnSpPr>
              <p:cNvPr id="171" name="Google Shape;171;p19"/>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72" name="Google Shape;172;p19"/>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1pPr>
            <a:lvl2pPr lvl="1"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2pPr>
            <a:lvl3pPr lvl="2"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3pPr>
            <a:lvl4pPr lvl="3"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4pPr>
            <a:lvl5pPr lvl="4"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5pPr>
            <a:lvl6pPr lvl="5"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6pPr>
            <a:lvl7pPr lvl="6"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7pPr>
            <a:lvl8pPr lvl="7"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8pPr>
            <a:lvl9pPr lvl="8" algn="ctr" rtl="0">
              <a:spcBef>
                <a:spcPts val="0"/>
              </a:spcBef>
              <a:spcAft>
                <a:spcPts val="0"/>
              </a:spcAft>
              <a:buClr>
                <a:schemeClr val="dk1"/>
              </a:buClr>
              <a:buSzPts val="2800"/>
              <a:buFont typeface="Zen Dots"/>
              <a:buNone/>
              <a:defRPr sz="2800">
                <a:solidFill>
                  <a:schemeClr val="dk1"/>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2pPr>
            <a:lvl3pPr marL="1371600" lvl="2"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3pPr>
            <a:lvl4pPr marL="1828800" lvl="3"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4pPr>
            <a:lvl5pPr marL="2286000" lvl="4"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5pPr>
            <a:lvl6pPr marL="2743200" lvl="5"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6pPr>
            <a:lvl7pPr marL="3200400" lvl="6"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7pPr>
            <a:lvl8pPr marL="3657600" lvl="7" indent="-317500" algn="ctr">
              <a:lnSpc>
                <a:spcPct val="100000"/>
              </a:lnSpc>
              <a:spcBef>
                <a:spcPts val="1600"/>
              </a:spcBef>
              <a:spcAft>
                <a:spcPts val="0"/>
              </a:spcAft>
              <a:buClr>
                <a:schemeClr val="dk1"/>
              </a:buClr>
              <a:buSzPts val="1400"/>
              <a:buFont typeface="Zen Dots"/>
              <a:buChar char="○"/>
              <a:defRPr>
                <a:solidFill>
                  <a:schemeClr val="dk1"/>
                </a:solidFill>
                <a:latin typeface="Zen Dots"/>
                <a:ea typeface="Zen Dots"/>
                <a:cs typeface="Zen Dots"/>
                <a:sym typeface="Zen Dots"/>
              </a:defRPr>
            </a:lvl8pPr>
            <a:lvl9pPr marL="4114800" lvl="8" indent="-317500" algn="ctr">
              <a:lnSpc>
                <a:spcPct val="100000"/>
              </a:lnSpc>
              <a:spcBef>
                <a:spcPts val="1600"/>
              </a:spcBef>
              <a:spcAft>
                <a:spcPts val="1600"/>
              </a:spcAft>
              <a:buClr>
                <a:schemeClr val="dk1"/>
              </a:buClr>
              <a:buSzPts val="1400"/>
              <a:buFont typeface="Zen Dots"/>
              <a:buChar char="■"/>
              <a:defRPr>
                <a:solidFill>
                  <a:schemeClr val="dk1"/>
                </a:solidFill>
                <a:latin typeface="Zen Dots"/>
                <a:ea typeface="Zen Dots"/>
                <a:cs typeface="Zen Dots"/>
                <a:sym typeface="Zen Dot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8" r:id="rId6"/>
    <p:sldLayoutId id="2147483663" r:id="rId7"/>
    <p:sldLayoutId id="2147483664" r:id="rId8"/>
    <p:sldLayoutId id="2147483665" r:id="rId9"/>
    <p:sldLayoutId id="2147483668" r:id="rId10"/>
    <p:sldLayoutId id="2147483669" r:id="rId11"/>
    <p:sldLayoutId id="2147483675" r:id="rId12"/>
    <p:sldLayoutId id="2147483676" r:id="rId13"/>
    <p:sldLayoutId id="2147483677"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mailto:mukhofifahnaya@gmail.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38"/>
          <p:cNvSpPr txBox="1">
            <a:spLocks noGrp="1"/>
          </p:cNvSpPr>
          <p:nvPr>
            <p:ph type="ctrTitle"/>
          </p:nvPr>
        </p:nvSpPr>
        <p:spPr>
          <a:xfrm>
            <a:off x="403307" y="1436913"/>
            <a:ext cx="4966904" cy="166231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id-ID" dirty="0"/>
              <a:t>Data </a:t>
            </a:r>
            <a:r>
              <a:rPr lang="id-ID" dirty="0" err="1"/>
              <a:t>Visualization</a:t>
            </a:r>
            <a:endParaRPr dirty="0"/>
          </a:p>
        </p:txBody>
      </p:sp>
      <p:sp>
        <p:nvSpPr>
          <p:cNvPr id="457" name="Google Shape;457;p38"/>
          <p:cNvSpPr txBox="1">
            <a:spLocks noGrp="1"/>
          </p:cNvSpPr>
          <p:nvPr>
            <p:ph type="subTitle" idx="1"/>
          </p:nvPr>
        </p:nvSpPr>
        <p:spPr>
          <a:xfrm>
            <a:off x="584848" y="3104246"/>
            <a:ext cx="4673682" cy="370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b="1" dirty="0"/>
              <a:t> </a:t>
            </a:r>
            <a:endParaRPr b="1" dirty="0"/>
          </a:p>
        </p:txBody>
      </p:sp>
      <p:grpSp>
        <p:nvGrpSpPr>
          <p:cNvPr id="458" name="Google Shape;458;p38"/>
          <p:cNvGrpSpPr/>
          <p:nvPr/>
        </p:nvGrpSpPr>
        <p:grpSpPr>
          <a:xfrm>
            <a:off x="5337524" y="893772"/>
            <a:ext cx="3895990" cy="3503003"/>
            <a:chOff x="5337524" y="893772"/>
            <a:chExt cx="3895990" cy="3503003"/>
          </a:xfrm>
        </p:grpSpPr>
        <p:grpSp>
          <p:nvGrpSpPr>
            <p:cNvPr id="459" name="Google Shape;459;p38"/>
            <p:cNvGrpSpPr/>
            <p:nvPr/>
          </p:nvGrpSpPr>
          <p:grpSpPr>
            <a:xfrm>
              <a:off x="5337524" y="893772"/>
              <a:ext cx="3248680" cy="3325950"/>
              <a:chOff x="3053925" y="880625"/>
              <a:chExt cx="1461000" cy="1495750"/>
            </a:xfrm>
          </p:grpSpPr>
          <p:sp>
            <p:nvSpPr>
              <p:cNvPr id="460" name="Google Shape;460;p38"/>
              <p:cNvSpPr/>
              <p:nvPr/>
            </p:nvSpPr>
            <p:spPr>
              <a:xfrm>
                <a:off x="3519775" y="1798950"/>
                <a:ext cx="467800" cy="577425"/>
              </a:xfrm>
              <a:custGeom>
                <a:avLst/>
                <a:gdLst/>
                <a:ahLst/>
                <a:cxnLst/>
                <a:rect l="l" t="t" r="r" b="b"/>
                <a:pathLst>
                  <a:path w="18712" h="23097" extrusionOk="0">
                    <a:moveTo>
                      <a:pt x="252" y="0"/>
                    </a:moveTo>
                    <a:cubicBezTo>
                      <a:pt x="202" y="0"/>
                      <a:pt x="152" y="16"/>
                      <a:pt x="108" y="48"/>
                    </a:cubicBezTo>
                    <a:cubicBezTo>
                      <a:pt x="16" y="139"/>
                      <a:pt x="1" y="277"/>
                      <a:pt x="77" y="384"/>
                    </a:cubicBezTo>
                    <a:lnTo>
                      <a:pt x="18269" y="23005"/>
                    </a:lnTo>
                    <a:cubicBezTo>
                      <a:pt x="18314" y="23066"/>
                      <a:pt x="18391" y="23097"/>
                      <a:pt x="18452" y="23097"/>
                    </a:cubicBezTo>
                    <a:cubicBezTo>
                      <a:pt x="18498" y="23097"/>
                      <a:pt x="18559" y="23081"/>
                      <a:pt x="18605" y="23035"/>
                    </a:cubicBezTo>
                    <a:cubicBezTo>
                      <a:pt x="18696" y="22959"/>
                      <a:pt x="18712" y="22806"/>
                      <a:pt x="18635" y="22715"/>
                    </a:cubicBezTo>
                    <a:lnTo>
                      <a:pt x="444" y="94"/>
                    </a:lnTo>
                    <a:cubicBezTo>
                      <a:pt x="390" y="31"/>
                      <a:pt x="321" y="0"/>
                      <a:pt x="2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8"/>
              <p:cNvSpPr/>
              <p:nvPr/>
            </p:nvSpPr>
            <p:spPr>
              <a:xfrm>
                <a:off x="3268900" y="1798950"/>
                <a:ext cx="468175" cy="577425"/>
              </a:xfrm>
              <a:custGeom>
                <a:avLst/>
                <a:gdLst/>
                <a:ahLst/>
                <a:cxnLst/>
                <a:rect l="l" t="t" r="r" b="b"/>
                <a:pathLst>
                  <a:path w="18727" h="23097" extrusionOk="0">
                    <a:moveTo>
                      <a:pt x="18460" y="0"/>
                    </a:moveTo>
                    <a:cubicBezTo>
                      <a:pt x="18391" y="0"/>
                      <a:pt x="18322" y="31"/>
                      <a:pt x="18268" y="94"/>
                    </a:cubicBezTo>
                    <a:lnTo>
                      <a:pt x="77" y="22715"/>
                    </a:lnTo>
                    <a:cubicBezTo>
                      <a:pt x="0" y="22806"/>
                      <a:pt x="16" y="22959"/>
                      <a:pt x="123" y="23035"/>
                    </a:cubicBezTo>
                    <a:cubicBezTo>
                      <a:pt x="153" y="23081"/>
                      <a:pt x="214" y="23097"/>
                      <a:pt x="260" y="23097"/>
                    </a:cubicBezTo>
                    <a:cubicBezTo>
                      <a:pt x="336" y="23097"/>
                      <a:pt x="398" y="23066"/>
                      <a:pt x="443" y="23005"/>
                    </a:cubicBezTo>
                    <a:lnTo>
                      <a:pt x="18635" y="384"/>
                    </a:lnTo>
                    <a:cubicBezTo>
                      <a:pt x="18727" y="277"/>
                      <a:pt x="18711" y="139"/>
                      <a:pt x="18604" y="48"/>
                    </a:cubicBezTo>
                    <a:cubicBezTo>
                      <a:pt x="18560" y="16"/>
                      <a:pt x="18510" y="0"/>
                      <a:pt x="18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3268900" y="1798950"/>
                <a:ext cx="468175" cy="577425"/>
              </a:xfrm>
              <a:custGeom>
                <a:avLst/>
                <a:gdLst/>
                <a:ahLst/>
                <a:cxnLst/>
                <a:rect l="l" t="t" r="r" b="b"/>
                <a:pathLst>
                  <a:path w="18727" h="23097" extrusionOk="0">
                    <a:moveTo>
                      <a:pt x="259" y="0"/>
                    </a:moveTo>
                    <a:cubicBezTo>
                      <a:pt x="210" y="0"/>
                      <a:pt x="161" y="16"/>
                      <a:pt x="123" y="48"/>
                    </a:cubicBezTo>
                    <a:cubicBezTo>
                      <a:pt x="16" y="139"/>
                      <a:pt x="0" y="277"/>
                      <a:pt x="77" y="384"/>
                    </a:cubicBezTo>
                    <a:lnTo>
                      <a:pt x="18268" y="23005"/>
                    </a:lnTo>
                    <a:cubicBezTo>
                      <a:pt x="18330" y="23066"/>
                      <a:pt x="18391" y="23097"/>
                      <a:pt x="18452" y="23097"/>
                    </a:cubicBezTo>
                    <a:cubicBezTo>
                      <a:pt x="18513" y="23097"/>
                      <a:pt x="18559" y="23081"/>
                      <a:pt x="18604" y="23035"/>
                    </a:cubicBezTo>
                    <a:cubicBezTo>
                      <a:pt x="18711" y="22959"/>
                      <a:pt x="18727" y="22806"/>
                      <a:pt x="18635" y="22715"/>
                    </a:cubicBezTo>
                    <a:lnTo>
                      <a:pt x="443" y="94"/>
                    </a:lnTo>
                    <a:cubicBezTo>
                      <a:pt x="399" y="31"/>
                      <a:pt x="328"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8"/>
              <p:cNvSpPr/>
              <p:nvPr/>
            </p:nvSpPr>
            <p:spPr>
              <a:xfrm>
                <a:off x="3129525" y="1789825"/>
                <a:ext cx="241725" cy="29800"/>
              </a:xfrm>
              <a:custGeom>
                <a:avLst/>
                <a:gdLst/>
                <a:ahLst/>
                <a:cxnLst/>
                <a:rect l="l" t="t" r="r" b="b"/>
                <a:pathLst>
                  <a:path w="9669" h="1192" extrusionOk="0">
                    <a:moveTo>
                      <a:pt x="611" y="0"/>
                    </a:moveTo>
                    <a:cubicBezTo>
                      <a:pt x="275" y="0"/>
                      <a:pt x="0" y="260"/>
                      <a:pt x="0" y="596"/>
                    </a:cubicBezTo>
                    <a:cubicBezTo>
                      <a:pt x="0" y="932"/>
                      <a:pt x="275" y="1192"/>
                      <a:pt x="611" y="1192"/>
                    </a:cubicBezTo>
                    <a:lnTo>
                      <a:pt x="9058" y="1192"/>
                    </a:lnTo>
                    <a:cubicBezTo>
                      <a:pt x="9394" y="1192"/>
                      <a:pt x="9669" y="932"/>
                      <a:pt x="9669" y="596"/>
                    </a:cubicBezTo>
                    <a:cubicBezTo>
                      <a:pt x="9669" y="260"/>
                      <a:pt x="9394" y="0"/>
                      <a:pt x="9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8"/>
              <p:cNvSpPr/>
              <p:nvPr/>
            </p:nvSpPr>
            <p:spPr>
              <a:xfrm>
                <a:off x="3344900" y="1789825"/>
                <a:ext cx="619375" cy="29800"/>
              </a:xfrm>
              <a:custGeom>
                <a:avLst/>
                <a:gdLst/>
                <a:ahLst/>
                <a:cxnLst/>
                <a:rect l="l" t="t" r="r" b="b"/>
                <a:pathLst>
                  <a:path w="24775" h="1192" extrusionOk="0">
                    <a:moveTo>
                      <a:pt x="611" y="0"/>
                    </a:moveTo>
                    <a:cubicBezTo>
                      <a:pt x="275" y="0"/>
                      <a:pt x="0" y="260"/>
                      <a:pt x="0" y="596"/>
                    </a:cubicBezTo>
                    <a:cubicBezTo>
                      <a:pt x="0" y="932"/>
                      <a:pt x="275" y="1192"/>
                      <a:pt x="611" y="1192"/>
                    </a:cubicBezTo>
                    <a:lnTo>
                      <a:pt x="24775" y="1192"/>
                    </a:lnTo>
                    <a:lnTo>
                      <a:pt x="247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3486550" y="2071250"/>
                <a:ext cx="32875" cy="32875"/>
              </a:xfrm>
              <a:custGeom>
                <a:avLst/>
                <a:gdLst/>
                <a:ahLst/>
                <a:cxnLst/>
                <a:rect l="l" t="t" r="r" b="b"/>
                <a:pathLst>
                  <a:path w="1315" h="1315" extrusionOk="0">
                    <a:moveTo>
                      <a:pt x="658" y="0"/>
                    </a:moveTo>
                    <a:cubicBezTo>
                      <a:pt x="291" y="0"/>
                      <a:pt x="1" y="291"/>
                      <a:pt x="1" y="657"/>
                    </a:cubicBezTo>
                    <a:cubicBezTo>
                      <a:pt x="1" y="1009"/>
                      <a:pt x="291" y="1314"/>
                      <a:pt x="658" y="1314"/>
                    </a:cubicBezTo>
                    <a:cubicBezTo>
                      <a:pt x="1009" y="1314"/>
                      <a:pt x="1314" y="1009"/>
                      <a:pt x="1314" y="657"/>
                    </a:cubicBezTo>
                    <a:cubicBezTo>
                      <a:pt x="1314" y="291"/>
                      <a:pt x="1024" y="0"/>
                      <a:pt x="6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3737050" y="2071250"/>
                <a:ext cx="32875" cy="32875"/>
              </a:xfrm>
              <a:custGeom>
                <a:avLst/>
                <a:gdLst/>
                <a:ahLst/>
                <a:cxnLst/>
                <a:rect l="l" t="t" r="r" b="b"/>
                <a:pathLst>
                  <a:path w="1315" h="1315" extrusionOk="0">
                    <a:moveTo>
                      <a:pt x="657" y="0"/>
                    </a:moveTo>
                    <a:cubicBezTo>
                      <a:pt x="291" y="0"/>
                      <a:pt x="1" y="291"/>
                      <a:pt x="1" y="657"/>
                    </a:cubicBezTo>
                    <a:cubicBezTo>
                      <a:pt x="1" y="1009"/>
                      <a:pt x="291" y="1314"/>
                      <a:pt x="657" y="1314"/>
                    </a:cubicBezTo>
                    <a:cubicBezTo>
                      <a:pt x="1024" y="1314"/>
                      <a:pt x="1314" y="1009"/>
                      <a:pt x="1314" y="657"/>
                    </a:cubicBezTo>
                    <a:cubicBezTo>
                      <a:pt x="1314" y="291"/>
                      <a:pt x="1024" y="0"/>
                      <a:pt x="657" y="0"/>
                    </a:cubicBezTo>
                    <a:close/>
                  </a:path>
                </a:pathLst>
              </a:custGeom>
              <a:solidFill>
                <a:srgbClr val="FFC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3319675" y="1144875"/>
                <a:ext cx="251300" cy="196675"/>
              </a:xfrm>
              <a:custGeom>
                <a:avLst/>
                <a:gdLst/>
                <a:ahLst/>
                <a:cxnLst/>
                <a:rect l="l" t="t" r="r" b="b"/>
                <a:pathLst>
                  <a:path w="10052" h="7867" extrusionOk="0">
                    <a:moveTo>
                      <a:pt x="765" y="0"/>
                    </a:moveTo>
                    <a:cubicBezTo>
                      <a:pt x="352" y="0"/>
                      <a:pt x="1" y="352"/>
                      <a:pt x="1" y="764"/>
                    </a:cubicBezTo>
                    <a:lnTo>
                      <a:pt x="1" y="7103"/>
                    </a:lnTo>
                    <a:cubicBezTo>
                      <a:pt x="1" y="7530"/>
                      <a:pt x="352" y="7867"/>
                      <a:pt x="765" y="7867"/>
                    </a:cubicBezTo>
                    <a:lnTo>
                      <a:pt x="9288" y="7867"/>
                    </a:lnTo>
                    <a:cubicBezTo>
                      <a:pt x="9700" y="7867"/>
                      <a:pt x="10051" y="7530"/>
                      <a:pt x="10051" y="7103"/>
                    </a:cubicBezTo>
                    <a:lnTo>
                      <a:pt x="10051" y="764"/>
                    </a:lnTo>
                    <a:cubicBezTo>
                      <a:pt x="10051" y="352"/>
                      <a:pt x="9700" y="0"/>
                      <a:pt x="9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3384975" y="1183050"/>
                <a:ext cx="120700" cy="120700"/>
              </a:xfrm>
              <a:custGeom>
                <a:avLst/>
                <a:gdLst/>
                <a:ahLst/>
                <a:cxnLst/>
                <a:rect l="l" t="t" r="r" b="b"/>
                <a:pathLst>
                  <a:path w="4828" h="4828" extrusionOk="0">
                    <a:moveTo>
                      <a:pt x="2427" y="1248"/>
                    </a:moveTo>
                    <a:cubicBezTo>
                      <a:pt x="3180" y="1248"/>
                      <a:pt x="3775" y="1927"/>
                      <a:pt x="3636" y="2720"/>
                    </a:cubicBezTo>
                    <a:cubicBezTo>
                      <a:pt x="3544" y="3193"/>
                      <a:pt x="3147" y="3575"/>
                      <a:pt x="2674" y="3667"/>
                    </a:cubicBezTo>
                    <a:cubicBezTo>
                      <a:pt x="2591" y="3683"/>
                      <a:pt x="2508" y="3691"/>
                      <a:pt x="2428" y="3691"/>
                    </a:cubicBezTo>
                    <a:cubicBezTo>
                      <a:pt x="1682" y="3691"/>
                      <a:pt x="1086" y="3017"/>
                      <a:pt x="1238" y="2231"/>
                    </a:cubicBezTo>
                    <a:cubicBezTo>
                      <a:pt x="1330" y="1757"/>
                      <a:pt x="1712" y="1375"/>
                      <a:pt x="2200" y="1268"/>
                    </a:cubicBezTo>
                    <a:cubicBezTo>
                      <a:pt x="2277" y="1255"/>
                      <a:pt x="2353" y="1248"/>
                      <a:pt x="2427" y="1248"/>
                    </a:cubicBezTo>
                    <a:close/>
                    <a:moveTo>
                      <a:pt x="2200" y="1"/>
                    </a:moveTo>
                    <a:cubicBezTo>
                      <a:pt x="2063" y="1"/>
                      <a:pt x="1956" y="108"/>
                      <a:pt x="1956" y="230"/>
                    </a:cubicBezTo>
                    <a:lnTo>
                      <a:pt x="1956" y="627"/>
                    </a:lnTo>
                    <a:cubicBezTo>
                      <a:pt x="1803" y="658"/>
                      <a:pt x="1650" y="719"/>
                      <a:pt x="1513" y="795"/>
                    </a:cubicBezTo>
                    <a:lnTo>
                      <a:pt x="1223" y="520"/>
                    </a:lnTo>
                    <a:cubicBezTo>
                      <a:pt x="1177" y="467"/>
                      <a:pt x="1116" y="440"/>
                      <a:pt x="1055" y="440"/>
                    </a:cubicBezTo>
                    <a:cubicBezTo>
                      <a:pt x="994" y="440"/>
                      <a:pt x="933" y="467"/>
                      <a:pt x="887" y="520"/>
                    </a:cubicBezTo>
                    <a:lnTo>
                      <a:pt x="551" y="856"/>
                    </a:lnTo>
                    <a:cubicBezTo>
                      <a:pt x="459" y="948"/>
                      <a:pt x="459" y="1100"/>
                      <a:pt x="551" y="1192"/>
                    </a:cubicBezTo>
                    <a:lnTo>
                      <a:pt x="810" y="1452"/>
                    </a:lnTo>
                    <a:cubicBezTo>
                      <a:pt x="719" y="1589"/>
                      <a:pt x="658" y="1742"/>
                      <a:pt x="612" y="1910"/>
                    </a:cubicBezTo>
                    <a:lnTo>
                      <a:pt x="230" y="1910"/>
                    </a:lnTo>
                    <a:cubicBezTo>
                      <a:pt x="108" y="1910"/>
                      <a:pt x="1" y="2017"/>
                      <a:pt x="1" y="2139"/>
                    </a:cubicBezTo>
                    <a:lnTo>
                      <a:pt x="1" y="2628"/>
                    </a:lnTo>
                    <a:cubicBezTo>
                      <a:pt x="1" y="2765"/>
                      <a:pt x="108" y="2872"/>
                      <a:pt x="230" y="2872"/>
                    </a:cubicBezTo>
                    <a:lnTo>
                      <a:pt x="566" y="2872"/>
                    </a:lnTo>
                    <a:cubicBezTo>
                      <a:pt x="597" y="3040"/>
                      <a:pt x="658" y="3208"/>
                      <a:pt x="749" y="3376"/>
                    </a:cubicBezTo>
                    <a:lnTo>
                      <a:pt x="520" y="3590"/>
                    </a:lnTo>
                    <a:cubicBezTo>
                      <a:pt x="428" y="3682"/>
                      <a:pt x="428" y="3835"/>
                      <a:pt x="520" y="3926"/>
                    </a:cubicBezTo>
                    <a:lnTo>
                      <a:pt x="856" y="4278"/>
                    </a:lnTo>
                    <a:cubicBezTo>
                      <a:pt x="910" y="4323"/>
                      <a:pt x="971" y="4346"/>
                      <a:pt x="1030" y="4346"/>
                    </a:cubicBezTo>
                    <a:cubicBezTo>
                      <a:pt x="1089" y="4346"/>
                      <a:pt x="1146" y="4323"/>
                      <a:pt x="1192" y="4278"/>
                    </a:cubicBezTo>
                    <a:lnTo>
                      <a:pt x="1391" y="4079"/>
                    </a:lnTo>
                    <a:cubicBezTo>
                      <a:pt x="1559" y="4186"/>
                      <a:pt x="1727" y="4262"/>
                      <a:pt x="1910" y="4323"/>
                    </a:cubicBezTo>
                    <a:lnTo>
                      <a:pt x="1910" y="4583"/>
                    </a:lnTo>
                    <a:cubicBezTo>
                      <a:pt x="1910" y="4720"/>
                      <a:pt x="2017" y="4827"/>
                      <a:pt x="2154" y="4827"/>
                    </a:cubicBezTo>
                    <a:lnTo>
                      <a:pt x="2643" y="4827"/>
                    </a:lnTo>
                    <a:cubicBezTo>
                      <a:pt x="2765" y="4827"/>
                      <a:pt x="2872" y="4720"/>
                      <a:pt x="2872" y="4583"/>
                    </a:cubicBezTo>
                    <a:lnTo>
                      <a:pt x="2872" y="4339"/>
                    </a:lnTo>
                    <a:cubicBezTo>
                      <a:pt x="3071" y="4293"/>
                      <a:pt x="3254" y="4216"/>
                      <a:pt x="3422" y="4109"/>
                    </a:cubicBezTo>
                    <a:lnTo>
                      <a:pt x="3606" y="4308"/>
                    </a:lnTo>
                    <a:cubicBezTo>
                      <a:pt x="3651" y="4354"/>
                      <a:pt x="3712" y="4377"/>
                      <a:pt x="3774" y="4377"/>
                    </a:cubicBezTo>
                    <a:cubicBezTo>
                      <a:pt x="3835" y="4377"/>
                      <a:pt x="3896" y="4354"/>
                      <a:pt x="3942" y="4308"/>
                    </a:cubicBezTo>
                    <a:lnTo>
                      <a:pt x="4278" y="3957"/>
                    </a:lnTo>
                    <a:cubicBezTo>
                      <a:pt x="4369" y="3865"/>
                      <a:pt x="4369" y="3712"/>
                      <a:pt x="4278" y="3621"/>
                    </a:cubicBezTo>
                    <a:lnTo>
                      <a:pt x="4094" y="3437"/>
                    </a:lnTo>
                    <a:cubicBezTo>
                      <a:pt x="4186" y="3269"/>
                      <a:pt x="4247" y="3101"/>
                      <a:pt x="4293" y="2903"/>
                    </a:cubicBezTo>
                    <a:lnTo>
                      <a:pt x="4598" y="2903"/>
                    </a:lnTo>
                    <a:cubicBezTo>
                      <a:pt x="4721" y="2903"/>
                      <a:pt x="4827" y="2796"/>
                      <a:pt x="4827" y="2674"/>
                    </a:cubicBezTo>
                    <a:lnTo>
                      <a:pt x="4827" y="2185"/>
                    </a:lnTo>
                    <a:cubicBezTo>
                      <a:pt x="4827" y="2063"/>
                      <a:pt x="4721" y="1956"/>
                      <a:pt x="4598" y="1956"/>
                    </a:cubicBezTo>
                    <a:lnTo>
                      <a:pt x="4278" y="1956"/>
                    </a:lnTo>
                    <a:cubicBezTo>
                      <a:pt x="4232" y="1773"/>
                      <a:pt x="4155" y="1620"/>
                      <a:pt x="4064" y="1467"/>
                    </a:cubicBezTo>
                    <a:lnTo>
                      <a:pt x="4308" y="1223"/>
                    </a:lnTo>
                    <a:cubicBezTo>
                      <a:pt x="4400" y="1131"/>
                      <a:pt x="4400" y="978"/>
                      <a:pt x="4308" y="887"/>
                    </a:cubicBezTo>
                    <a:lnTo>
                      <a:pt x="3972" y="551"/>
                    </a:lnTo>
                    <a:cubicBezTo>
                      <a:pt x="3926" y="505"/>
                      <a:pt x="3865" y="482"/>
                      <a:pt x="3804" y="482"/>
                    </a:cubicBezTo>
                    <a:cubicBezTo>
                      <a:pt x="3743" y="482"/>
                      <a:pt x="3682" y="505"/>
                      <a:pt x="3636" y="551"/>
                    </a:cubicBezTo>
                    <a:lnTo>
                      <a:pt x="3376" y="810"/>
                    </a:lnTo>
                    <a:cubicBezTo>
                      <a:pt x="3224" y="719"/>
                      <a:pt x="3071" y="658"/>
                      <a:pt x="2918" y="612"/>
                    </a:cubicBezTo>
                    <a:lnTo>
                      <a:pt x="2918" y="230"/>
                    </a:lnTo>
                    <a:cubicBezTo>
                      <a:pt x="2918" y="92"/>
                      <a:pt x="2811" y="1"/>
                      <a:pt x="26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8"/>
              <p:cNvSpPr/>
              <p:nvPr/>
            </p:nvSpPr>
            <p:spPr>
              <a:xfrm>
                <a:off x="3640450" y="1036425"/>
                <a:ext cx="250900" cy="196675"/>
              </a:xfrm>
              <a:custGeom>
                <a:avLst/>
                <a:gdLst/>
                <a:ahLst/>
                <a:cxnLst/>
                <a:rect l="l" t="t" r="r" b="b"/>
                <a:pathLst>
                  <a:path w="10036" h="7867" extrusionOk="0">
                    <a:moveTo>
                      <a:pt x="764" y="0"/>
                    </a:moveTo>
                    <a:cubicBezTo>
                      <a:pt x="336" y="0"/>
                      <a:pt x="0" y="352"/>
                      <a:pt x="0" y="764"/>
                    </a:cubicBezTo>
                    <a:lnTo>
                      <a:pt x="0" y="7103"/>
                    </a:lnTo>
                    <a:cubicBezTo>
                      <a:pt x="0" y="7515"/>
                      <a:pt x="336" y="7867"/>
                      <a:pt x="764" y="7867"/>
                    </a:cubicBezTo>
                    <a:lnTo>
                      <a:pt x="9272" y="7867"/>
                    </a:lnTo>
                    <a:cubicBezTo>
                      <a:pt x="9699" y="7867"/>
                      <a:pt x="10035" y="7515"/>
                      <a:pt x="10035" y="7103"/>
                    </a:cubicBezTo>
                    <a:lnTo>
                      <a:pt x="10035" y="764"/>
                    </a:lnTo>
                    <a:cubicBezTo>
                      <a:pt x="10035" y="352"/>
                      <a:pt x="9699" y="0"/>
                      <a:pt x="9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8"/>
              <p:cNvSpPr/>
              <p:nvPr/>
            </p:nvSpPr>
            <p:spPr>
              <a:xfrm>
                <a:off x="3690475" y="1098200"/>
                <a:ext cx="40100" cy="69600"/>
              </a:xfrm>
              <a:custGeom>
                <a:avLst/>
                <a:gdLst/>
                <a:ahLst/>
                <a:cxnLst/>
                <a:rect l="l" t="t" r="r" b="b"/>
                <a:pathLst>
                  <a:path w="1604" h="2784" extrusionOk="0">
                    <a:moveTo>
                      <a:pt x="1344" y="0"/>
                    </a:moveTo>
                    <a:cubicBezTo>
                      <a:pt x="1283" y="0"/>
                      <a:pt x="1222" y="27"/>
                      <a:pt x="1176" y="80"/>
                    </a:cubicBezTo>
                    <a:lnTo>
                      <a:pt x="92" y="1226"/>
                    </a:lnTo>
                    <a:cubicBezTo>
                      <a:pt x="0" y="1317"/>
                      <a:pt x="0" y="1485"/>
                      <a:pt x="92" y="1577"/>
                    </a:cubicBezTo>
                    <a:lnTo>
                      <a:pt x="1161" y="2707"/>
                    </a:lnTo>
                    <a:cubicBezTo>
                      <a:pt x="1207" y="2753"/>
                      <a:pt x="1268" y="2784"/>
                      <a:pt x="1329" y="2784"/>
                    </a:cubicBezTo>
                    <a:cubicBezTo>
                      <a:pt x="1375" y="2784"/>
                      <a:pt x="1436" y="2753"/>
                      <a:pt x="1482" y="2707"/>
                    </a:cubicBezTo>
                    <a:cubicBezTo>
                      <a:pt x="1573" y="2616"/>
                      <a:pt x="1573" y="2448"/>
                      <a:pt x="1482" y="2356"/>
                    </a:cubicBezTo>
                    <a:lnTo>
                      <a:pt x="596" y="1409"/>
                    </a:lnTo>
                    <a:lnTo>
                      <a:pt x="1512" y="432"/>
                    </a:lnTo>
                    <a:cubicBezTo>
                      <a:pt x="1604" y="325"/>
                      <a:pt x="1604" y="172"/>
                      <a:pt x="1512" y="80"/>
                    </a:cubicBezTo>
                    <a:cubicBezTo>
                      <a:pt x="1467" y="27"/>
                      <a:pt x="1405" y="0"/>
                      <a:pt x="1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3801200" y="1098200"/>
                <a:ext cx="39350" cy="69600"/>
              </a:xfrm>
              <a:custGeom>
                <a:avLst/>
                <a:gdLst/>
                <a:ahLst/>
                <a:cxnLst/>
                <a:rect l="l" t="t" r="r" b="b"/>
                <a:pathLst>
                  <a:path w="1574" h="2784" extrusionOk="0">
                    <a:moveTo>
                      <a:pt x="260" y="0"/>
                    </a:moveTo>
                    <a:cubicBezTo>
                      <a:pt x="199" y="0"/>
                      <a:pt x="138" y="27"/>
                      <a:pt x="92" y="80"/>
                    </a:cubicBezTo>
                    <a:cubicBezTo>
                      <a:pt x="1" y="172"/>
                      <a:pt x="1" y="325"/>
                      <a:pt x="92" y="432"/>
                    </a:cubicBezTo>
                    <a:lnTo>
                      <a:pt x="1009" y="1409"/>
                    </a:lnTo>
                    <a:lnTo>
                      <a:pt x="123" y="2356"/>
                    </a:lnTo>
                    <a:cubicBezTo>
                      <a:pt x="31" y="2448"/>
                      <a:pt x="31" y="2616"/>
                      <a:pt x="123" y="2707"/>
                    </a:cubicBezTo>
                    <a:cubicBezTo>
                      <a:pt x="169" y="2753"/>
                      <a:pt x="230" y="2784"/>
                      <a:pt x="276" y="2784"/>
                    </a:cubicBezTo>
                    <a:cubicBezTo>
                      <a:pt x="337" y="2784"/>
                      <a:pt x="398" y="2753"/>
                      <a:pt x="444" y="2707"/>
                    </a:cubicBezTo>
                    <a:lnTo>
                      <a:pt x="1513" y="1577"/>
                    </a:lnTo>
                    <a:cubicBezTo>
                      <a:pt x="1559" y="1531"/>
                      <a:pt x="1574" y="1470"/>
                      <a:pt x="1574" y="1409"/>
                    </a:cubicBezTo>
                    <a:cubicBezTo>
                      <a:pt x="1574" y="1333"/>
                      <a:pt x="1559" y="1272"/>
                      <a:pt x="1513" y="1226"/>
                    </a:cubicBezTo>
                    <a:lnTo>
                      <a:pt x="428" y="80"/>
                    </a:lnTo>
                    <a:cubicBezTo>
                      <a:pt x="383" y="27"/>
                      <a:pt x="321"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3746225" y="1094075"/>
                <a:ext cx="39350" cy="81375"/>
              </a:xfrm>
              <a:custGeom>
                <a:avLst/>
                <a:gdLst/>
                <a:ahLst/>
                <a:cxnLst/>
                <a:rect l="l" t="t" r="r" b="b"/>
                <a:pathLst>
                  <a:path w="1574" h="3255" extrusionOk="0">
                    <a:moveTo>
                      <a:pt x="1322" y="1"/>
                    </a:moveTo>
                    <a:cubicBezTo>
                      <a:pt x="1226" y="1"/>
                      <a:pt x="1135" y="59"/>
                      <a:pt x="1100" y="154"/>
                    </a:cubicBezTo>
                    <a:lnTo>
                      <a:pt x="46" y="2918"/>
                    </a:lnTo>
                    <a:cubicBezTo>
                      <a:pt x="0" y="3040"/>
                      <a:pt x="46" y="3193"/>
                      <a:pt x="168" y="3239"/>
                    </a:cubicBezTo>
                    <a:cubicBezTo>
                      <a:pt x="199" y="3254"/>
                      <a:pt x="229" y="3254"/>
                      <a:pt x="260" y="3254"/>
                    </a:cubicBezTo>
                    <a:cubicBezTo>
                      <a:pt x="352" y="3254"/>
                      <a:pt x="443" y="3208"/>
                      <a:pt x="474" y="3102"/>
                    </a:cubicBezTo>
                    <a:lnTo>
                      <a:pt x="1528" y="337"/>
                    </a:lnTo>
                    <a:cubicBezTo>
                      <a:pt x="1573" y="215"/>
                      <a:pt x="1528" y="62"/>
                      <a:pt x="1405" y="16"/>
                    </a:cubicBezTo>
                    <a:cubicBezTo>
                      <a:pt x="1378" y="6"/>
                      <a:pt x="1350" y="1"/>
                      <a:pt x="13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3536200" y="1246450"/>
                <a:ext cx="528500" cy="24450"/>
              </a:xfrm>
              <a:custGeom>
                <a:avLst/>
                <a:gdLst/>
                <a:ahLst/>
                <a:cxnLst/>
                <a:rect l="l" t="t" r="r" b="b"/>
                <a:pathLst>
                  <a:path w="21140" h="978" extrusionOk="0">
                    <a:moveTo>
                      <a:pt x="321" y="0"/>
                    </a:moveTo>
                    <a:cubicBezTo>
                      <a:pt x="138" y="0"/>
                      <a:pt x="0" y="153"/>
                      <a:pt x="0" y="321"/>
                    </a:cubicBezTo>
                    <a:lnTo>
                      <a:pt x="0" y="978"/>
                    </a:lnTo>
                    <a:lnTo>
                      <a:pt x="21140" y="978"/>
                    </a:lnTo>
                    <a:lnTo>
                      <a:pt x="21140" y="321"/>
                    </a:lnTo>
                    <a:cubicBezTo>
                      <a:pt x="21140" y="153"/>
                      <a:pt x="20987" y="0"/>
                      <a:pt x="20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3536200" y="1270875"/>
                <a:ext cx="528500" cy="281450"/>
              </a:xfrm>
              <a:custGeom>
                <a:avLst/>
                <a:gdLst/>
                <a:ahLst/>
                <a:cxnLst/>
                <a:rect l="l" t="t" r="r" b="b"/>
                <a:pathLst>
                  <a:path w="21140" h="11258" extrusionOk="0">
                    <a:moveTo>
                      <a:pt x="0" y="1"/>
                    </a:moveTo>
                    <a:lnTo>
                      <a:pt x="0" y="10677"/>
                    </a:lnTo>
                    <a:cubicBezTo>
                      <a:pt x="0" y="10998"/>
                      <a:pt x="260" y="11258"/>
                      <a:pt x="596" y="11258"/>
                    </a:cubicBezTo>
                    <a:lnTo>
                      <a:pt x="20544" y="11258"/>
                    </a:lnTo>
                    <a:cubicBezTo>
                      <a:pt x="20865" y="11258"/>
                      <a:pt x="21140" y="10998"/>
                      <a:pt x="21125" y="10677"/>
                    </a:cubicBezTo>
                    <a:lnTo>
                      <a:pt x="211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8"/>
              <p:cNvSpPr/>
              <p:nvPr/>
            </p:nvSpPr>
            <p:spPr>
              <a:xfrm>
                <a:off x="4031850" y="1254850"/>
                <a:ext cx="7275" cy="7650"/>
              </a:xfrm>
              <a:custGeom>
                <a:avLst/>
                <a:gdLst/>
                <a:ahLst/>
                <a:cxnLst/>
                <a:rect l="l" t="t" r="r" b="b"/>
                <a:pathLst>
                  <a:path w="291" h="306" extrusionOk="0">
                    <a:moveTo>
                      <a:pt x="138" y="0"/>
                    </a:moveTo>
                    <a:cubicBezTo>
                      <a:pt x="61" y="0"/>
                      <a:pt x="0" y="77"/>
                      <a:pt x="0" y="153"/>
                    </a:cubicBezTo>
                    <a:cubicBezTo>
                      <a:pt x="0" y="229"/>
                      <a:pt x="61" y="306"/>
                      <a:pt x="138" y="306"/>
                    </a:cubicBezTo>
                    <a:cubicBezTo>
                      <a:pt x="229" y="306"/>
                      <a:pt x="291" y="229"/>
                      <a:pt x="291" y="153"/>
                    </a:cubicBezTo>
                    <a:cubicBezTo>
                      <a:pt x="291" y="77"/>
                      <a:pt x="229" y="0"/>
                      <a:pt x="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8"/>
              <p:cNvSpPr/>
              <p:nvPr/>
            </p:nvSpPr>
            <p:spPr>
              <a:xfrm>
                <a:off x="4006250" y="1254850"/>
                <a:ext cx="7300" cy="7650"/>
              </a:xfrm>
              <a:custGeom>
                <a:avLst/>
                <a:gdLst/>
                <a:ahLst/>
                <a:cxnLst/>
                <a:rect l="l" t="t" r="r" b="b"/>
                <a:pathLst>
                  <a:path w="292" h="306" extrusionOk="0">
                    <a:moveTo>
                      <a:pt x="154" y="0"/>
                    </a:moveTo>
                    <a:cubicBezTo>
                      <a:pt x="62" y="0"/>
                      <a:pt x="1" y="77"/>
                      <a:pt x="1" y="153"/>
                    </a:cubicBezTo>
                    <a:cubicBezTo>
                      <a:pt x="1" y="229"/>
                      <a:pt x="62" y="306"/>
                      <a:pt x="154" y="306"/>
                    </a:cubicBezTo>
                    <a:cubicBezTo>
                      <a:pt x="230" y="306"/>
                      <a:pt x="291" y="229"/>
                      <a:pt x="291" y="153"/>
                    </a:cubicBezTo>
                    <a:cubicBezTo>
                      <a:pt x="291" y="77"/>
                      <a:pt x="230" y="0"/>
                      <a:pt x="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3980675" y="1254850"/>
                <a:ext cx="7275" cy="7650"/>
              </a:xfrm>
              <a:custGeom>
                <a:avLst/>
                <a:gdLst/>
                <a:ahLst/>
                <a:cxnLst/>
                <a:rect l="l" t="t" r="r" b="b"/>
                <a:pathLst>
                  <a:path w="291" h="306" extrusionOk="0">
                    <a:moveTo>
                      <a:pt x="153" y="0"/>
                    </a:moveTo>
                    <a:cubicBezTo>
                      <a:pt x="62" y="0"/>
                      <a:pt x="1" y="77"/>
                      <a:pt x="1" y="153"/>
                    </a:cubicBezTo>
                    <a:cubicBezTo>
                      <a:pt x="1" y="229"/>
                      <a:pt x="62" y="306"/>
                      <a:pt x="153" y="306"/>
                    </a:cubicBezTo>
                    <a:cubicBezTo>
                      <a:pt x="230" y="306"/>
                      <a:pt x="291" y="229"/>
                      <a:pt x="291" y="153"/>
                    </a:cubicBezTo>
                    <a:cubicBezTo>
                      <a:pt x="291" y="77"/>
                      <a:pt x="230" y="0"/>
                      <a:pt x="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3558350" y="1298750"/>
                <a:ext cx="303600" cy="9950"/>
              </a:xfrm>
              <a:custGeom>
                <a:avLst/>
                <a:gdLst/>
                <a:ahLst/>
                <a:cxnLst/>
                <a:rect l="l" t="t" r="r" b="b"/>
                <a:pathLst>
                  <a:path w="12144" h="398" extrusionOk="0">
                    <a:moveTo>
                      <a:pt x="214" y="1"/>
                    </a:moveTo>
                    <a:cubicBezTo>
                      <a:pt x="92" y="1"/>
                      <a:pt x="0" y="92"/>
                      <a:pt x="0" y="199"/>
                    </a:cubicBezTo>
                    <a:cubicBezTo>
                      <a:pt x="0" y="306"/>
                      <a:pt x="92" y="398"/>
                      <a:pt x="214" y="398"/>
                    </a:cubicBezTo>
                    <a:lnTo>
                      <a:pt x="11945" y="398"/>
                    </a:lnTo>
                    <a:cubicBezTo>
                      <a:pt x="12052" y="398"/>
                      <a:pt x="12143" y="306"/>
                      <a:pt x="12143" y="199"/>
                    </a:cubicBezTo>
                    <a:cubicBezTo>
                      <a:pt x="12143" y="92"/>
                      <a:pt x="12052" y="1"/>
                      <a:pt x="119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3558350" y="1331225"/>
                <a:ext cx="303600" cy="9950"/>
              </a:xfrm>
              <a:custGeom>
                <a:avLst/>
                <a:gdLst/>
                <a:ahLst/>
                <a:cxnLst/>
                <a:rect l="l" t="t" r="r" b="b"/>
                <a:pathLst>
                  <a:path w="12144" h="398" extrusionOk="0">
                    <a:moveTo>
                      <a:pt x="214" y="0"/>
                    </a:moveTo>
                    <a:cubicBezTo>
                      <a:pt x="92" y="0"/>
                      <a:pt x="0" y="92"/>
                      <a:pt x="0" y="199"/>
                    </a:cubicBezTo>
                    <a:cubicBezTo>
                      <a:pt x="0" y="306"/>
                      <a:pt x="92" y="397"/>
                      <a:pt x="214" y="397"/>
                    </a:cubicBezTo>
                    <a:lnTo>
                      <a:pt x="11945" y="397"/>
                    </a:lnTo>
                    <a:cubicBezTo>
                      <a:pt x="12052" y="397"/>
                      <a:pt x="12143" y="306"/>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a:off x="3558350" y="1363675"/>
                <a:ext cx="163825" cy="9950"/>
              </a:xfrm>
              <a:custGeom>
                <a:avLst/>
                <a:gdLst/>
                <a:ahLst/>
                <a:cxnLst/>
                <a:rect l="l" t="t" r="r" b="b"/>
                <a:pathLst>
                  <a:path w="6553" h="398" extrusionOk="0">
                    <a:moveTo>
                      <a:pt x="214" y="0"/>
                    </a:moveTo>
                    <a:cubicBezTo>
                      <a:pt x="92" y="0"/>
                      <a:pt x="0" y="92"/>
                      <a:pt x="0" y="199"/>
                    </a:cubicBezTo>
                    <a:cubicBezTo>
                      <a:pt x="0" y="306"/>
                      <a:pt x="92" y="398"/>
                      <a:pt x="214" y="398"/>
                    </a:cubicBezTo>
                    <a:lnTo>
                      <a:pt x="6354" y="398"/>
                    </a:lnTo>
                    <a:cubicBezTo>
                      <a:pt x="6461" y="398"/>
                      <a:pt x="6553" y="306"/>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3558350" y="1428600"/>
                <a:ext cx="303600" cy="10325"/>
              </a:xfrm>
              <a:custGeom>
                <a:avLst/>
                <a:gdLst/>
                <a:ahLst/>
                <a:cxnLst/>
                <a:rect l="l" t="t" r="r" b="b"/>
                <a:pathLst>
                  <a:path w="12144" h="413" extrusionOk="0">
                    <a:moveTo>
                      <a:pt x="214" y="0"/>
                    </a:moveTo>
                    <a:cubicBezTo>
                      <a:pt x="92" y="0"/>
                      <a:pt x="0" y="92"/>
                      <a:pt x="0" y="199"/>
                    </a:cubicBezTo>
                    <a:cubicBezTo>
                      <a:pt x="0" y="321"/>
                      <a:pt x="92" y="412"/>
                      <a:pt x="214" y="412"/>
                    </a:cubicBezTo>
                    <a:lnTo>
                      <a:pt x="11945" y="412"/>
                    </a:lnTo>
                    <a:cubicBezTo>
                      <a:pt x="12052" y="412"/>
                      <a:pt x="12143" y="321"/>
                      <a:pt x="12143" y="199"/>
                    </a:cubicBezTo>
                    <a:cubicBezTo>
                      <a:pt x="12143" y="92"/>
                      <a:pt x="12052" y="0"/>
                      <a:pt x="119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3558350" y="1461050"/>
                <a:ext cx="163825" cy="10325"/>
              </a:xfrm>
              <a:custGeom>
                <a:avLst/>
                <a:gdLst/>
                <a:ahLst/>
                <a:cxnLst/>
                <a:rect l="l" t="t" r="r" b="b"/>
                <a:pathLst>
                  <a:path w="6553" h="413" extrusionOk="0">
                    <a:moveTo>
                      <a:pt x="214" y="0"/>
                    </a:moveTo>
                    <a:cubicBezTo>
                      <a:pt x="92" y="0"/>
                      <a:pt x="0" y="92"/>
                      <a:pt x="0" y="199"/>
                    </a:cubicBezTo>
                    <a:cubicBezTo>
                      <a:pt x="0" y="321"/>
                      <a:pt x="92" y="413"/>
                      <a:pt x="214" y="413"/>
                    </a:cubicBezTo>
                    <a:lnTo>
                      <a:pt x="6354" y="413"/>
                    </a:lnTo>
                    <a:cubicBezTo>
                      <a:pt x="6461" y="413"/>
                      <a:pt x="6553" y="321"/>
                      <a:pt x="6553" y="199"/>
                    </a:cubicBezTo>
                    <a:cubicBezTo>
                      <a:pt x="6553" y="92"/>
                      <a:pt x="6461" y="0"/>
                      <a:pt x="63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8"/>
              <p:cNvSpPr/>
              <p:nvPr/>
            </p:nvSpPr>
            <p:spPr>
              <a:xfrm>
                <a:off x="3558350" y="1493500"/>
                <a:ext cx="163825" cy="10350"/>
              </a:xfrm>
              <a:custGeom>
                <a:avLst/>
                <a:gdLst/>
                <a:ahLst/>
                <a:cxnLst/>
                <a:rect l="l" t="t" r="r" b="b"/>
                <a:pathLst>
                  <a:path w="6553" h="414" extrusionOk="0">
                    <a:moveTo>
                      <a:pt x="214" y="1"/>
                    </a:moveTo>
                    <a:cubicBezTo>
                      <a:pt x="92" y="1"/>
                      <a:pt x="0" y="92"/>
                      <a:pt x="0" y="199"/>
                    </a:cubicBezTo>
                    <a:cubicBezTo>
                      <a:pt x="0" y="321"/>
                      <a:pt x="92" y="413"/>
                      <a:pt x="214" y="413"/>
                    </a:cubicBezTo>
                    <a:lnTo>
                      <a:pt x="6354" y="413"/>
                    </a:lnTo>
                    <a:cubicBezTo>
                      <a:pt x="6461" y="413"/>
                      <a:pt x="6553" y="321"/>
                      <a:pt x="6553" y="199"/>
                    </a:cubicBezTo>
                    <a:cubicBezTo>
                      <a:pt x="6553" y="92"/>
                      <a:pt x="6461" y="1"/>
                      <a:pt x="63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8"/>
              <p:cNvSpPr/>
              <p:nvPr/>
            </p:nvSpPr>
            <p:spPr>
              <a:xfrm>
                <a:off x="3741625" y="1363675"/>
                <a:ext cx="120325" cy="9950"/>
              </a:xfrm>
              <a:custGeom>
                <a:avLst/>
                <a:gdLst/>
                <a:ahLst/>
                <a:cxnLst/>
                <a:rect l="l" t="t" r="r" b="b"/>
                <a:pathLst>
                  <a:path w="4813" h="398" extrusionOk="0">
                    <a:moveTo>
                      <a:pt x="199" y="0"/>
                    </a:moveTo>
                    <a:cubicBezTo>
                      <a:pt x="93" y="0"/>
                      <a:pt x="1" y="92"/>
                      <a:pt x="1" y="199"/>
                    </a:cubicBezTo>
                    <a:cubicBezTo>
                      <a:pt x="1" y="306"/>
                      <a:pt x="93" y="398"/>
                      <a:pt x="199" y="398"/>
                    </a:cubicBezTo>
                    <a:lnTo>
                      <a:pt x="4614" y="398"/>
                    </a:lnTo>
                    <a:cubicBezTo>
                      <a:pt x="4721" y="398"/>
                      <a:pt x="4812" y="306"/>
                      <a:pt x="4812" y="199"/>
                    </a:cubicBezTo>
                    <a:cubicBezTo>
                      <a:pt x="4812" y="92"/>
                      <a:pt x="4721" y="0"/>
                      <a:pt x="46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902025" y="1454175"/>
                <a:ext cx="51950" cy="52325"/>
              </a:xfrm>
              <a:custGeom>
                <a:avLst/>
                <a:gdLst/>
                <a:ahLst/>
                <a:cxnLst/>
                <a:rect l="l" t="t" r="r" b="b"/>
                <a:pathLst>
                  <a:path w="2078" h="2093" extrusionOk="0">
                    <a:moveTo>
                      <a:pt x="1039" y="0"/>
                    </a:moveTo>
                    <a:cubicBezTo>
                      <a:pt x="458" y="0"/>
                      <a:pt x="0" y="474"/>
                      <a:pt x="0" y="1039"/>
                    </a:cubicBezTo>
                    <a:cubicBezTo>
                      <a:pt x="0" y="1619"/>
                      <a:pt x="458" y="2093"/>
                      <a:pt x="1039" y="2093"/>
                    </a:cubicBezTo>
                    <a:cubicBezTo>
                      <a:pt x="1619" y="2093"/>
                      <a:pt x="2077" y="1619"/>
                      <a:pt x="2077" y="1039"/>
                    </a:cubicBezTo>
                    <a:cubicBezTo>
                      <a:pt x="2077" y="474"/>
                      <a:pt x="1619" y="0"/>
                      <a:pt x="1039" y="0"/>
                    </a:cubicBezTo>
                    <a:close/>
                  </a:path>
                </a:pathLst>
              </a:custGeom>
              <a:solidFill>
                <a:srgbClr val="20C3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8"/>
              <p:cNvSpPr/>
              <p:nvPr/>
            </p:nvSpPr>
            <p:spPr>
              <a:xfrm>
                <a:off x="3536200" y="1524050"/>
                <a:ext cx="85550" cy="92825"/>
              </a:xfrm>
              <a:custGeom>
                <a:avLst/>
                <a:gdLst/>
                <a:ahLst/>
                <a:cxnLst/>
                <a:rect l="l" t="t" r="r" b="b"/>
                <a:pathLst>
                  <a:path w="3422" h="3713" extrusionOk="0">
                    <a:moveTo>
                      <a:pt x="0" y="1"/>
                    </a:moveTo>
                    <a:lnTo>
                      <a:pt x="0" y="3712"/>
                    </a:lnTo>
                    <a:lnTo>
                      <a:pt x="3422" y="291"/>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8"/>
              <p:cNvSpPr/>
              <p:nvPr/>
            </p:nvSpPr>
            <p:spPr>
              <a:xfrm>
                <a:off x="3445325" y="1642050"/>
                <a:ext cx="255100" cy="130225"/>
              </a:xfrm>
              <a:custGeom>
                <a:avLst/>
                <a:gdLst/>
                <a:ahLst/>
                <a:cxnLst/>
                <a:rect l="l" t="t" r="r" b="b"/>
                <a:pathLst>
                  <a:path w="10204" h="5209" extrusionOk="0">
                    <a:moveTo>
                      <a:pt x="0" y="0"/>
                    </a:moveTo>
                    <a:lnTo>
                      <a:pt x="2719" y="5209"/>
                    </a:lnTo>
                    <a:lnTo>
                      <a:pt x="10203" y="5209"/>
                    </a:lnTo>
                    <a:lnTo>
                      <a:pt x="75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3459450" y="1649675"/>
                <a:ext cx="226850" cy="114975"/>
              </a:xfrm>
              <a:custGeom>
                <a:avLst/>
                <a:gdLst/>
                <a:ahLst/>
                <a:cxnLst/>
                <a:rect l="l" t="t" r="r" b="b"/>
                <a:pathLst>
                  <a:path w="9074" h="4599" extrusionOk="0">
                    <a:moveTo>
                      <a:pt x="168" y="1"/>
                    </a:moveTo>
                    <a:cubicBezTo>
                      <a:pt x="77" y="1"/>
                      <a:pt x="0" y="108"/>
                      <a:pt x="46" y="199"/>
                    </a:cubicBezTo>
                    <a:lnTo>
                      <a:pt x="2291" y="4522"/>
                    </a:lnTo>
                    <a:cubicBezTo>
                      <a:pt x="2322" y="4568"/>
                      <a:pt x="2368" y="4598"/>
                      <a:pt x="2414" y="4598"/>
                    </a:cubicBezTo>
                    <a:lnTo>
                      <a:pt x="8905" y="4598"/>
                    </a:lnTo>
                    <a:cubicBezTo>
                      <a:pt x="9012" y="4598"/>
                      <a:pt x="9073" y="4491"/>
                      <a:pt x="9027" y="4400"/>
                    </a:cubicBezTo>
                    <a:lnTo>
                      <a:pt x="6782" y="77"/>
                    </a:lnTo>
                    <a:cubicBezTo>
                      <a:pt x="6751" y="31"/>
                      <a:pt x="6706" y="1"/>
                      <a:pt x="6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3512900" y="1772250"/>
                <a:ext cx="152000" cy="17600"/>
              </a:xfrm>
              <a:custGeom>
                <a:avLst/>
                <a:gdLst/>
                <a:ahLst/>
                <a:cxnLst/>
                <a:rect l="l" t="t" r="r" b="b"/>
                <a:pathLst>
                  <a:path w="6080" h="704" extrusionOk="0">
                    <a:moveTo>
                      <a:pt x="1" y="1"/>
                    </a:moveTo>
                    <a:lnTo>
                      <a:pt x="1" y="703"/>
                    </a:lnTo>
                    <a:lnTo>
                      <a:pt x="6080" y="703"/>
                    </a:lnTo>
                    <a:lnTo>
                      <a:pt x="60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3637000" y="1772250"/>
                <a:ext cx="166900" cy="17600"/>
              </a:xfrm>
              <a:custGeom>
                <a:avLst/>
                <a:gdLst/>
                <a:ahLst/>
                <a:cxnLst/>
                <a:rect l="l" t="t" r="r" b="b"/>
                <a:pathLst>
                  <a:path w="6676" h="704" extrusionOk="0">
                    <a:moveTo>
                      <a:pt x="337" y="1"/>
                    </a:moveTo>
                    <a:cubicBezTo>
                      <a:pt x="154" y="1"/>
                      <a:pt x="1" y="169"/>
                      <a:pt x="1" y="352"/>
                    </a:cubicBezTo>
                    <a:cubicBezTo>
                      <a:pt x="1" y="551"/>
                      <a:pt x="154" y="703"/>
                      <a:pt x="337" y="703"/>
                    </a:cubicBezTo>
                    <a:lnTo>
                      <a:pt x="6340" y="703"/>
                    </a:lnTo>
                    <a:cubicBezTo>
                      <a:pt x="6523" y="703"/>
                      <a:pt x="6676" y="551"/>
                      <a:pt x="6676" y="352"/>
                    </a:cubicBezTo>
                    <a:cubicBezTo>
                      <a:pt x="6676" y="154"/>
                      <a:pt x="6523" y="1"/>
                      <a:pt x="63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3439200" y="1642050"/>
                <a:ext cx="74100" cy="147800"/>
              </a:xfrm>
              <a:custGeom>
                <a:avLst/>
                <a:gdLst/>
                <a:ahLst/>
                <a:cxnLst/>
                <a:rect l="l" t="t" r="r" b="b"/>
                <a:pathLst>
                  <a:path w="2964" h="5912" extrusionOk="0">
                    <a:moveTo>
                      <a:pt x="245" y="0"/>
                    </a:moveTo>
                    <a:lnTo>
                      <a:pt x="108" y="92"/>
                    </a:lnTo>
                    <a:cubicBezTo>
                      <a:pt x="16" y="153"/>
                      <a:pt x="1" y="275"/>
                      <a:pt x="47" y="382"/>
                    </a:cubicBezTo>
                    <a:lnTo>
                      <a:pt x="2949" y="5911"/>
                    </a:lnTo>
                    <a:lnTo>
                      <a:pt x="2949" y="5209"/>
                    </a:lnTo>
                    <a:lnTo>
                      <a:pt x="2964" y="5209"/>
                    </a:lnTo>
                    <a:lnTo>
                      <a:pt x="2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8"/>
              <p:cNvSpPr/>
              <p:nvPr/>
            </p:nvSpPr>
            <p:spPr>
              <a:xfrm>
                <a:off x="3564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585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3606450" y="1780650"/>
                <a:ext cx="16825" cy="2700"/>
              </a:xfrm>
              <a:custGeom>
                <a:avLst/>
                <a:gdLst/>
                <a:ahLst/>
                <a:cxnLst/>
                <a:rect l="l" t="t" r="r" b="b"/>
                <a:pathLst>
                  <a:path w="673" h="108" extrusionOk="0">
                    <a:moveTo>
                      <a:pt x="1" y="1"/>
                    </a:moveTo>
                    <a:lnTo>
                      <a:pt x="1" y="108"/>
                    </a:lnTo>
                    <a:lnTo>
                      <a:pt x="673" y="108"/>
                    </a:lnTo>
                    <a:lnTo>
                      <a:pt x="6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3517475" y="1973875"/>
                <a:ext cx="337225" cy="329600"/>
              </a:xfrm>
              <a:custGeom>
                <a:avLst/>
                <a:gdLst/>
                <a:ahLst/>
                <a:cxnLst/>
                <a:rect l="l" t="t" r="r" b="b"/>
                <a:pathLst>
                  <a:path w="13489" h="13184" extrusionOk="0">
                    <a:moveTo>
                      <a:pt x="10540" y="1"/>
                    </a:moveTo>
                    <a:cubicBezTo>
                      <a:pt x="10540" y="1"/>
                      <a:pt x="5912" y="2460"/>
                      <a:pt x="5164" y="3147"/>
                    </a:cubicBezTo>
                    <a:cubicBezTo>
                      <a:pt x="4873" y="3422"/>
                      <a:pt x="4064" y="4629"/>
                      <a:pt x="3178" y="6064"/>
                    </a:cubicBezTo>
                    <a:cubicBezTo>
                      <a:pt x="1712" y="8401"/>
                      <a:pt x="1" y="11319"/>
                      <a:pt x="47" y="11502"/>
                    </a:cubicBezTo>
                    <a:cubicBezTo>
                      <a:pt x="92" y="11803"/>
                      <a:pt x="1897" y="13183"/>
                      <a:pt x="2173" y="13183"/>
                    </a:cubicBezTo>
                    <a:cubicBezTo>
                      <a:pt x="2178" y="13183"/>
                      <a:pt x="2182" y="13183"/>
                      <a:pt x="2185" y="13182"/>
                    </a:cubicBezTo>
                    <a:cubicBezTo>
                      <a:pt x="2323" y="13152"/>
                      <a:pt x="3499" y="11716"/>
                      <a:pt x="4598" y="10341"/>
                    </a:cubicBezTo>
                    <a:cubicBezTo>
                      <a:pt x="5271" y="9501"/>
                      <a:pt x="5912" y="8692"/>
                      <a:pt x="6294" y="8218"/>
                    </a:cubicBezTo>
                    <a:cubicBezTo>
                      <a:pt x="7271" y="6996"/>
                      <a:pt x="13488" y="2154"/>
                      <a:pt x="13488" y="2154"/>
                    </a:cubicBezTo>
                    <a:lnTo>
                      <a:pt x="1054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8"/>
              <p:cNvSpPr/>
              <p:nvPr/>
            </p:nvSpPr>
            <p:spPr>
              <a:xfrm>
                <a:off x="3557975" y="2036125"/>
                <a:ext cx="218425" cy="241350"/>
              </a:xfrm>
              <a:custGeom>
                <a:avLst/>
                <a:gdLst/>
                <a:ahLst/>
                <a:cxnLst/>
                <a:rect l="l" t="t" r="r" b="b"/>
                <a:pathLst>
                  <a:path w="8737" h="9654" fill="none" extrusionOk="0">
                    <a:moveTo>
                      <a:pt x="0" y="9654"/>
                    </a:moveTo>
                    <a:cubicBezTo>
                      <a:pt x="0" y="9654"/>
                      <a:pt x="5820" y="1390"/>
                      <a:pt x="8737" y="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8"/>
              <p:cNvSpPr/>
              <p:nvPr/>
            </p:nvSpPr>
            <p:spPr>
              <a:xfrm>
                <a:off x="3843975" y="1385400"/>
                <a:ext cx="182550" cy="173475"/>
              </a:xfrm>
              <a:custGeom>
                <a:avLst/>
                <a:gdLst/>
                <a:ahLst/>
                <a:cxnLst/>
                <a:rect l="l" t="t" r="r" b="b"/>
                <a:pathLst>
                  <a:path w="7302" h="6939" extrusionOk="0">
                    <a:moveTo>
                      <a:pt x="5130" y="1"/>
                    </a:moveTo>
                    <a:cubicBezTo>
                      <a:pt x="5110" y="1"/>
                      <a:pt x="5091" y="1"/>
                      <a:pt x="5071" y="2"/>
                    </a:cubicBezTo>
                    <a:cubicBezTo>
                      <a:pt x="5362" y="445"/>
                      <a:pt x="5407" y="1117"/>
                      <a:pt x="5423" y="1316"/>
                    </a:cubicBezTo>
                    <a:cubicBezTo>
                      <a:pt x="5393" y="1046"/>
                      <a:pt x="5216" y="1"/>
                      <a:pt x="4076" y="1"/>
                    </a:cubicBezTo>
                    <a:cubicBezTo>
                      <a:pt x="4052" y="1"/>
                      <a:pt x="4027" y="1"/>
                      <a:pt x="4002" y="2"/>
                    </a:cubicBezTo>
                    <a:cubicBezTo>
                      <a:pt x="2628" y="33"/>
                      <a:pt x="1604" y="705"/>
                      <a:pt x="1482" y="1957"/>
                    </a:cubicBezTo>
                    <a:cubicBezTo>
                      <a:pt x="489" y="2125"/>
                      <a:pt x="77" y="2950"/>
                      <a:pt x="31" y="4080"/>
                    </a:cubicBezTo>
                    <a:cubicBezTo>
                      <a:pt x="0" y="4783"/>
                      <a:pt x="566" y="5149"/>
                      <a:pt x="566" y="5149"/>
                    </a:cubicBezTo>
                    <a:cubicBezTo>
                      <a:pt x="566" y="5149"/>
                      <a:pt x="642" y="5073"/>
                      <a:pt x="764" y="4966"/>
                    </a:cubicBezTo>
                    <a:cubicBezTo>
                      <a:pt x="932" y="4813"/>
                      <a:pt x="1192" y="4630"/>
                      <a:pt x="1497" y="4554"/>
                    </a:cubicBezTo>
                    <a:cubicBezTo>
                      <a:pt x="1589" y="4538"/>
                      <a:pt x="1681" y="4523"/>
                      <a:pt x="1772" y="4523"/>
                    </a:cubicBezTo>
                    <a:cubicBezTo>
                      <a:pt x="2392" y="4523"/>
                      <a:pt x="2541" y="5136"/>
                      <a:pt x="2895" y="5136"/>
                    </a:cubicBezTo>
                    <a:cubicBezTo>
                      <a:pt x="2908" y="5136"/>
                      <a:pt x="2920" y="5136"/>
                      <a:pt x="2933" y="5134"/>
                    </a:cubicBezTo>
                    <a:cubicBezTo>
                      <a:pt x="2933" y="5134"/>
                      <a:pt x="3165" y="4424"/>
                      <a:pt x="3591" y="4424"/>
                    </a:cubicBezTo>
                    <a:cubicBezTo>
                      <a:pt x="3615" y="4424"/>
                      <a:pt x="3640" y="4427"/>
                      <a:pt x="3666" y="4432"/>
                    </a:cubicBezTo>
                    <a:cubicBezTo>
                      <a:pt x="4140" y="4523"/>
                      <a:pt x="3605" y="5287"/>
                      <a:pt x="3666" y="5730"/>
                    </a:cubicBezTo>
                    <a:cubicBezTo>
                      <a:pt x="3737" y="6139"/>
                      <a:pt x="5044" y="6938"/>
                      <a:pt x="5773" y="6938"/>
                    </a:cubicBezTo>
                    <a:cubicBezTo>
                      <a:pt x="5834" y="6938"/>
                      <a:pt x="5891" y="6933"/>
                      <a:pt x="5942" y="6921"/>
                    </a:cubicBezTo>
                    <a:cubicBezTo>
                      <a:pt x="5988" y="6906"/>
                      <a:pt x="6018" y="6906"/>
                      <a:pt x="6049" y="6891"/>
                    </a:cubicBezTo>
                    <a:cubicBezTo>
                      <a:pt x="6568" y="6662"/>
                      <a:pt x="6232" y="5791"/>
                      <a:pt x="6691" y="4920"/>
                    </a:cubicBezTo>
                    <a:cubicBezTo>
                      <a:pt x="6767" y="4768"/>
                      <a:pt x="6843" y="4615"/>
                      <a:pt x="6920" y="4462"/>
                    </a:cubicBezTo>
                    <a:cubicBezTo>
                      <a:pt x="7225" y="3744"/>
                      <a:pt x="7301" y="3164"/>
                      <a:pt x="7072" y="2767"/>
                    </a:cubicBezTo>
                    <a:cubicBezTo>
                      <a:pt x="6797" y="2278"/>
                      <a:pt x="6385" y="2018"/>
                      <a:pt x="6385" y="2018"/>
                    </a:cubicBezTo>
                    <a:cubicBezTo>
                      <a:pt x="6385" y="2018"/>
                      <a:pt x="6721" y="1438"/>
                      <a:pt x="7072" y="1438"/>
                    </a:cubicBezTo>
                    <a:cubicBezTo>
                      <a:pt x="6956" y="1340"/>
                      <a:pt x="6829" y="1298"/>
                      <a:pt x="6706" y="1298"/>
                    </a:cubicBezTo>
                    <a:cubicBezTo>
                      <a:pt x="6425" y="1298"/>
                      <a:pt x="6160" y="1518"/>
                      <a:pt x="6064" y="1804"/>
                    </a:cubicBezTo>
                    <a:cubicBezTo>
                      <a:pt x="6197" y="445"/>
                      <a:pt x="5701" y="1"/>
                      <a:pt x="5130" y="1"/>
                    </a:cubicBezTo>
                    <a:close/>
                  </a:path>
                </a:pathLst>
              </a:custGeom>
              <a:solidFill>
                <a:srgbClr val="38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3881400" y="1496000"/>
                <a:ext cx="113800" cy="95500"/>
              </a:xfrm>
              <a:custGeom>
                <a:avLst/>
                <a:gdLst/>
                <a:ahLst/>
                <a:cxnLst/>
                <a:rect l="l" t="t" r="r" b="b"/>
                <a:pathLst>
                  <a:path w="4552" h="3820" extrusionOk="0">
                    <a:moveTo>
                      <a:pt x="2094" y="0"/>
                    </a:moveTo>
                    <a:cubicBezTo>
                      <a:pt x="1668" y="0"/>
                      <a:pt x="1436" y="710"/>
                      <a:pt x="1436" y="710"/>
                    </a:cubicBezTo>
                    <a:cubicBezTo>
                      <a:pt x="1423" y="712"/>
                      <a:pt x="1411" y="712"/>
                      <a:pt x="1398" y="712"/>
                    </a:cubicBezTo>
                    <a:cubicBezTo>
                      <a:pt x="1044" y="712"/>
                      <a:pt x="895" y="99"/>
                      <a:pt x="275" y="99"/>
                    </a:cubicBezTo>
                    <a:cubicBezTo>
                      <a:pt x="184" y="99"/>
                      <a:pt x="92" y="114"/>
                      <a:pt x="0" y="130"/>
                    </a:cubicBezTo>
                    <a:cubicBezTo>
                      <a:pt x="107" y="619"/>
                      <a:pt x="443" y="1840"/>
                      <a:pt x="1268" y="2894"/>
                    </a:cubicBezTo>
                    <a:cubicBezTo>
                      <a:pt x="1373" y="3027"/>
                      <a:pt x="1478" y="3068"/>
                      <a:pt x="1586" y="3068"/>
                    </a:cubicBezTo>
                    <a:cubicBezTo>
                      <a:pt x="1757" y="3068"/>
                      <a:pt x="1934" y="2966"/>
                      <a:pt x="2131" y="2966"/>
                    </a:cubicBezTo>
                    <a:cubicBezTo>
                      <a:pt x="2154" y="2966"/>
                      <a:pt x="2177" y="2968"/>
                      <a:pt x="2200" y="2971"/>
                    </a:cubicBezTo>
                    <a:cubicBezTo>
                      <a:pt x="2353" y="2986"/>
                      <a:pt x="2536" y="3093"/>
                      <a:pt x="2734" y="3383"/>
                    </a:cubicBezTo>
                    <a:cubicBezTo>
                      <a:pt x="2734" y="3383"/>
                      <a:pt x="2734" y="3398"/>
                      <a:pt x="2734" y="3398"/>
                    </a:cubicBezTo>
                    <a:cubicBezTo>
                      <a:pt x="2948" y="3714"/>
                      <a:pt x="3215" y="3819"/>
                      <a:pt x="3475" y="3819"/>
                    </a:cubicBezTo>
                    <a:cubicBezTo>
                      <a:pt x="3995" y="3819"/>
                      <a:pt x="4491" y="3398"/>
                      <a:pt x="4491" y="3398"/>
                    </a:cubicBezTo>
                    <a:lnTo>
                      <a:pt x="4537" y="2665"/>
                    </a:lnTo>
                    <a:lnTo>
                      <a:pt x="4552" y="2467"/>
                    </a:lnTo>
                    <a:lnTo>
                      <a:pt x="4552" y="2467"/>
                    </a:lnTo>
                    <a:cubicBezTo>
                      <a:pt x="4521" y="2482"/>
                      <a:pt x="4491" y="2482"/>
                      <a:pt x="4445" y="2497"/>
                    </a:cubicBezTo>
                    <a:cubicBezTo>
                      <a:pt x="4430" y="2497"/>
                      <a:pt x="4399" y="2497"/>
                      <a:pt x="4384" y="2513"/>
                    </a:cubicBezTo>
                    <a:cubicBezTo>
                      <a:pt x="4360" y="2514"/>
                      <a:pt x="4334" y="2515"/>
                      <a:pt x="4308" y="2515"/>
                    </a:cubicBezTo>
                    <a:cubicBezTo>
                      <a:pt x="3926" y="2515"/>
                      <a:pt x="3376" y="2311"/>
                      <a:pt x="2933" y="2039"/>
                    </a:cubicBezTo>
                    <a:cubicBezTo>
                      <a:pt x="2521" y="1795"/>
                      <a:pt x="2200" y="1504"/>
                      <a:pt x="2169" y="1306"/>
                    </a:cubicBezTo>
                    <a:cubicBezTo>
                      <a:pt x="2108" y="863"/>
                      <a:pt x="2643" y="99"/>
                      <a:pt x="2169" y="8"/>
                    </a:cubicBezTo>
                    <a:cubicBezTo>
                      <a:pt x="2143" y="3"/>
                      <a:pt x="2118" y="0"/>
                      <a:pt x="2094" y="0"/>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3859625" y="1580950"/>
                <a:ext cx="159650" cy="316475"/>
              </a:xfrm>
              <a:custGeom>
                <a:avLst/>
                <a:gdLst/>
                <a:ahLst/>
                <a:cxnLst/>
                <a:rect l="l" t="t" r="r" b="b"/>
                <a:pathLst>
                  <a:path w="6386" h="12659" extrusionOk="0">
                    <a:moveTo>
                      <a:pt x="4323" y="0"/>
                    </a:moveTo>
                    <a:cubicBezTo>
                      <a:pt x="4323" y="0"/>
                      <a:pt x="1986" y="1467"/>
                      <a:pt x="1513" y="1925"/>
                    </a:cubicBezTo>
                    <a:cubicBezTo>
                      <a:pt x="1299" y="2139"/>
                      <a:pt x="1314" y="3300"/>
                      <a:pt x="1314" y="4659"/>
                    </a:cubicBezTo>
                    <a:cubicBezTo>
                      <a:pt x="1314" y="6248"/>
                      <a:pt x="1314" y="8080"/>
                      <a:pt x="948" y="8936"/>
                    </a:cubicBezTo>
                    <a:cubicBezTo>
                      <a:pt x="871" y="9104"/>
                      <a:pt x="810" y="9241"/>
                      <a:pt x="749" y="9379"/>
                    </a:cubicBezTo>
                    <a:cubicBezTo>
                      <a:pt x="214" y="10601"/>
                      <a:pt x="1" y="10891"/>
                      <a:pt x="214" y="11273"/>
                    </a:cubicBezTo>
                    <a:cubicBezTo>
                      <a:pt x="260" y="11380"/>
                      <a:pt x="489" y="11502"/>
                      <a:pt x="825" y="11655"/>
                    </a:cubicBezTo>
                    <a:cubicBezTo>
                      <a:pt x="1805" y="12105"/>
                      <a:pt x="3715" y="12658"/>
                      <a:pt x="4942" y="12658"/>
                    </a:cubicBezTo>
                    <a:cubicBezTo>
                      <a:pt x="5131" y="12658"/>
                      <a:pt x="5303" y="12645"/>
                      <a:pt x="5454" y="12617"/>
                    </a:cubicBezTo>
                    <a:cubicBezTo>
                      <a:pt x="6385" y="12434"/>
                      <a:pt x="5835" y="8203"/>
                      <a:pt x="5316" y="5255"/>
                    </a:cubicBezTo>
                    <a:cubicBezTo>
                      <a:pt x="5041" y="3651"/>
                      <a:pt x="4781" y="2414"/>
                      <a:pt x="4781" y="2414"/>
                    </a:cubicBezTo>
                    <a:lnTo>
                      <a:pt x="43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3583550" y="1862750"/>
                <a:ext cx="431900" cy="430675"/>
              </a:xfrm>
              <a:custGeom>
                <a:avLst/>
                <a:gdLst/>
                <a:ahLst/>
                <a:cxnLst/>
                <a:rect l="l" t="t" r="r" b="b"/>
                <a:pathLst>
                  <a:path w="17276" h="17227" extrusionOk="0">
                    <a:moveTo>
                      <a:pt x="11257" y="1"/>
                    </a:moveTo>
                    <a:cubicBezTo>
                      <a:pt x="11257" y="1"/>
                      <a:pt x="2673" y="2613"/>
                      <a:pt x="1345" y="4384"/>
                    </a:cubicBezTo>
                    <a:cubicBezTo>
                      <a:pt x="0" y="6172"/>
                      <a:pt x="3422" y="16451"/>
                      <a:pt x="3651" y="16940"/>
                    </a:cubicBezTo>
                    <a:cubicBezTo>
                      <a:pt x="3746" y="17135"/>
                      <a:pt x="4166" y="17227"/>
                      <a:pt x="4687" y="17227"/>
                    </a:cubicBezTo>
                    <a:cubicBezTo>
                      <a:pt x="5428" y="17227"/>
                      <a:pt x="6372" y="17042"/>
                      <a:pt x="6874" y="16711"/>
                    </a:cubicBezTo>
                    <a:lnTo>
                      <a:pt x="6859" y="16589"/>
                    </a:lnTo>
                    <a:lnTo>
                      <a:pt x="6461" y="12770"/>
                    </a:lnTo>
                    <a:lnTo>
                      <a:pt x="5866" y="7287"/>
                    </a:lnTo>
                    <a:lnTo>
                      <a:pt x="8661" y="5469"/>
                    </a:lnTo>
                    <a:cubicBezTo>
                      <a:pt x="8661" y="5469"/>
                      <a:pt x="11299" y="5655"/>
                      <a:pt x="13264" y="5655"/>
                    </a:cubicBezTo>
                    <a:cubicBezTo>
                      <a:pt x="14171" y="5655"/>
                      <a:pt x="14935" y="5615"/>
                      <a:pt x="15229" y="5499"/>
                    </a:cubicBezTo>
                    <a:cubicBezTo>
                      <a:pt x="16161" y="5133"/>
                      <a:pt x="17276" y="2521"/>
                      <a:pt x="17276" y="2414"/>
                    </a:cubicBezTo>
                    <a:cubicBezTo>
                      <a:pt x="17276" y="2307"/>
                      <a:pt x="16497" y="1345"/>
                      <a:pt x="16497" y="1345"/>
                    </a:cubicBezTo>
                    <a:cubicBezTo>
                      <a:pt x="16497" y="1345"/>
                      <a:pt x="16313" y="1330"/>
                      <a:pt x="16008" y="1284"/>
                    </a:cubicBezTo>
                    <a:cubicBezTo>
                      <a:pt x="15779" y="1269"/>
                      <a:pt x="15458" y="1223"/>
                      <a:pt x="15107" y="1162"/>
                    </a:cubicBezTo>
                    <a:cubicBezTo>
                      <a:pt x="14190" y="1024"/>
                      <a:pt x="12968" y="780"/>
                      <a:pt x="12021" y="383"/>
                    </a:cubicBezTo>
                    <a:cubicBezTo>
                      <a:pt x="11731" y="276"/>
                      <a:pt x="11471" y="154"/>
                      <a:pt x="112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3582400" y="2277450"/>
                <a:ext cx="181800" cy="92825"/>
              </a:xfrm>
              <a:custGeom>
                <a:avLst/>
                <a:gdLst/>
                <a:ahLst/>
                <a:cxnLst/>
                <a:rect l="l" t="t" r="r" b="b"/>
                <a:pathLst>
                  <a:path w="7272" h="3713" extrusionOk="0">
                    <a:moveTo>
                      <a:pt x="6905" y="1"/>
                    </a:moveTo>
                    <a:lnTo>
                      <a:pt x="6920" y="123"/>
                    </a:lnTo>
                    <a:cubicBezTo>
                      <a:pt x="6423" y="445"/>
                      <a:pt x="5488" y="638"/>
                      <a:pt x="4750" y="638"/>
                    </a:cubicBezTo>
                    <a:cubicBezTo>
                      <a:pt x="4650" y="638"/>
                      <a:pt x="4552" y="634"/>
                      <a:pt x="4461" y="627"/>
                    </a:cubicBezTo>
                    <a:cubicBezTo>
                      <a:pt x="4064" y="611"/>
                      <a:pt x="3773" y="505"/>
                      <a:pt x="3697" y="352"/>
                    </a:cubicBezTo>
                    <a:lnTo>
                      <a:pt x="3697" y="352"/>
                    </a:lnTo>
                    <a:cubicBezTo>
                      <a:pt x="3712" y="398"/>
                      <a:pt x="3941" y="1192"/>
                      <a:pt x="3422" y="1589"/>
                    </a:cubicBezTo>
                    <a:cubicBezTo>
                      <a:pt x="3208" y="1772"/>
                      <a:pt x="2567" y="2017"/>
                      <a:pt x="1895" y="2307"/>
                    </a:cubicBezTo>
                    <a:cubicBezTo>
                      <a:pt x="1177" y="2612"/>
                      <a:pt x="444" y="2964"/>
                      <a:pt x="153" y="3315"/>
                    </a:cubicBezTo>
                    <a:cubicBezTo>
                      <a:pt x="46" y="3452"/>
                      <a:pt x="1" y="3575"/>
                      <a:pt x="31" y="3712"/>
                    </a:cubicBezTo>
                    <a:lnTo>
                      <a:pt x="7271" y="3712"/>
                    </a:lnTo>
                    <a:cubicBezTo>
                      <a:pt x="7271" y="3712"/>
                      <a:pt x="7271" y="3559"/>
                      <a:pt x="7256" y="3315"/>
                    </a:cubicBezTo>
                    <a:cubicBezTo>
                      <a:pt x="7225" y="2460"/>
                      <a:pt x="7118" y="413"/>
                      <a:pt x="69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8"/>
              <p:cNvSpPr/>
              <p:nvPr/>
            </p:nvSpPr>
            <p:spPr>
              <a:xfrm>
                <a:off x="3629750" y="2286225"/>
                <a:ext cx="64175" cy="56675"/>
              </a:xfrm>
              <a:custGeom>
                <a:avLst/>
                <a:gdLst/>
                <a:ahLst/>
                <a:cxnLst/>
                <a:rect l="l" t="t" r="r" b="b"/>
                <a:pathLst>
                  <a:path w="2567" h="2267" extrusionOk="0">
                    <a:moveTo>
                      <a:pt x="1803" y="1"/>
                    </a:moveTo>
                    <a:lnTo>
                      <a:pt x="1803" y="1"/>
                    </a:lnTo>
                    <a:cubicBezTo>
                      <a:pt x="1818" y="47"/>
                      <a:pt x="2047" y="841"/>
                      <a:pt x="1543" y="1238"/>
                    </a:cubicBezTo>
                    <a:cubicBezTo>
                      <a:pt x="1314" y="1421"/>
                      <a:pt x="673" y="1666"/>
                      <a:pt x="1" y="1956"/>
                    </a:cubicBezTo>
                    <a:cubicBezTo>
                      <a:pt x="107" y="2063"/>
                      <a:pt x="276" y="2216"/>
                      <a:pt x="428" y="2261"/>
                    </a:cubicBezTo>
                    <a:cubicBezTo>
                      <a:pt x="438" y="2265"/>
                      <a:pt x="451" y="2267"/>
                      <a:pt x="467" y="2267"/>
                    </a:cubicBezTo>
                    <a:cubicBezTo>
                      <a:pt x="788" y="2267"/>
                      <a:pt x="2252" y="1548"/>
                      <a:pt x="2383" y="1330"/>
                    </a:cubicBezTo>
                    <a:cubicBezTo>
                      <a:pt x="2490" y="1192"/>
                      <a:pt x="2536" y="627"/>
                      <a:pt x="2567" y="276"/>
                    </a:cubicBezTo>
                    <a:cubicBezTo>
                      <a:pt x="2170" y="260"/>
                      <a:pt x="1879" y="169"/>
                      <a:pt x="1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8"/>
              <p:cNvSpPr/>
              <p:nvPr/>
            </p:nvSpPr>
            <p:spPr>
              <a:xfrm>
                <a:off x="3582400" y="2360325"/>
                <a:ext cx="181800" cy="9950"/>
              </a:xfrm>
              <a:custGeom>
                <a:avLst/>
                <a:gdLst/>
                <a:ahLst/>
                <a:cxnLst/>
                <a:rect l="l" t="t" r="r" b="b"/>
                <a:pathLst>
                  <a:path w="7272" h="398" extrusionOk="0">
                    <a:moveTo>
                      <a:pt x="153" y="0"/>
                    </a:moveTo>
                    <a:cubicBezTo>
                      <a:pt x="46" y="137"/>
                      <a:pt x="1" y="260"/>
                      <a:pt x="31" y="397"/>
                    </a:cubicBezTo>
                    <a:lnTo>
                      <a:pt x="7271" y="397"/>
                    </a:lnTo>
                    <a:cubicBezTo>
                      <a:pt x="7271" y="397"/>
                      <a:pt x="7271" y="244"/>
                      <a:pt x="72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3410950" y="2261325"/>
                <a:ext cx="161175" cy="109100"/>
              </a:xfrm>
              <a:custGeom>
                <a:avLst/>
                <a:gdLst/>
                <a:ahLst/>
                <a:cxnLst/>
                <a:rect l="l" t="t" r="r" b="b"/>
                <a:pathLst>
                  <a:path w="6447" h="4364" extrusionOk="0">
                    <a:moveTo>
                      <a:pt x="1102" y="1"/>
                    </a:moveTo>
                    <a:cubicBezTo>
                      <a:pt x="957" y="1"/>
                      <a:pt x="827" y="6"/>
                      <a:pt x="718" y="19"/>
                    </a:cubicBezTo>
                    <a:cubicBezTo>
                      <a:pt x="596" y="35"/>
                      <a:pt x="489" y="65"/>
                      <a:pt x="428" y="111"/>
                    </a:cubicBezTo>
                    <a:cubicBezTo>
                      <a:pt x="0" y="386"/>
                      <a:pt x="4476" y="4189"/>
                      <a:pt x="4919" y="4357"/>
                    </a:cubicBezTo>
                    <a:cubicBezTo>
                      <a:pt x="4931" y="4362"/>
                      <a:pt x="4943" y="4364"/>
                      <a:pt x="4956" y="4364"/>
                    </a:cubicBezTo>
                    <a:cubicBezTo>
                      <a:pt x="5076" y="4364"/>
                      <a:pt x="5243" y="4175"/>
                      <a:pt x="5423" y="3899"/>
                    </a:cubicBezTo>
                    <a:cubicBezTo>
                      <a:pt x="5896" y="3135"/>
                      <a:pt x="6446" y="1684"/>
                      <a:pt x="6446" y="1684"/>
                    </a:cubicBezTo>
                    <a:lnTo>
                      <a:pt x="6446" y="1684"/>
                    </a:lnTo>
                    <a:cubicBezTo>
                      <a:pt x="6442" y="1685"/>
                      <a:pt x="6436" y="1686"/>
                      <a:pt x="6430" y="1686"/>
                    </a:cubicBezTo>
                    <a:cubicBezTo>
                      <a:pt x="6218" y="1686"/>
                      <a:pt x="5148" y="906"/>
                      <a:pt x="4613" y="386"/>
                    </a:cubicBezTo>
                    <a:cubicBezTo>
                      <a:pt x="4430" y="218"/>
                      <a:pt x="4308" y="80"/>
                      <a:pt x="4293" y="4"/>
                    </a:cubicBezTo>
                    <a:cubicBezTo>
                      <a:pt x="4293" y="4"/>
                      <a:pt x="4216" y="203"/>
                      <a:pt x="3590" y="203"/>
                    </a:cubicBezTo>
                    <a:cubicBezTo>
                      <a:pt x="3330" y="203"/>
                      <a:pt x="2857" y="141"/>
                      <a:pt x="2353" y="80"/>
                    </a:cubicBezTo>
                    <a:cubicBezTo>
                      <a:pt x="1926" y="37"/>
                      <a:pt x="1468" y="1"/>
                      <a:pt x="11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p:nvPr/>
            </p:nvSpPr>
            <p:spPr>
              <a:xfrm>
                <a:off x="3469375" y="2261425"/>
                <a:ext cx="56925" cy="18550"/>
              </a:xfrm>
              <a:custGeom>
                <a:avLst/>
                <a:gdLst/>
                <a:ahLst/>
                <a:cxnLst/>
                <a:rect l="l" t="t" r="r" b="b"/>
                <a:pathLst>
                  <a:path w="2277" h="742" extrusionOk="0">
                    <a:moveTo>
                      <a:pt x="1971" y="0"/>
                    </a:moveTo>
                    <a:cubicBezTo>
                      <a:pt x="1971" y="0"/>
                      <a:pt x="1879" y="199"/>
                      <a:pt x="1253" y="199"/>
                    </a:cubicBezTo>
                    <a:cubicBezTo>
                      <a:pt x="1009" y="199"/>
                      <a:pt x="520" y="137"/>
                      <a:pt x="16" y="76"/>
                    </a:cubicBezTo>
                    <a:lnTo>
                      <a:pt x="16" y="76"/>
                    </a:lnTo>
                    <a:cubicBezTo>
                      <a:pt x="0" y="199"/>
                      <a:pt x="0" y="397"/>
                      <a:pt x="138" y="489"/>
                    </a:cubicBezTo>
                    <a:cubicBezTo>
                      <a:pt x="252" y="577"/>
                      <a:pt x="632" y="741"/>
                      <a:pt x="1114" y="741"/>
                    </a:cubicBezTo>
                    <a:cubicBezTo>
                      <a:pt x="1467" y="741"/>
                      <a:pt x="1876" y="653"/>
                      <a:pt x="2276" y="382"/>
                    </a:cubicBezTo>
                    <a:cubicBezTo>
                      <a:pt x="2093" y="214"/>
                      <a:pt x="1971" y="76"/>
                      <a:pt x="1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3410950" y="2261800"/>
                <a:ext cx="135575" cy="108625"/>
              </a:xfrm>
              <a:custGeom>
                <a:avLst/>
                <a:gdLst/>
                <a:ahLst/>
                <a:cxnLst/>
                <a:rect l="l" t="t" r="r" b="b"/>
                <a:pathLst>
                  <a:path w="5423" h="4345" extrusionOk="0">
                    <a:moveTo>
                      <a:pt x="718" y="0"/>
                    </a:moveTo>
                    <a:cubicBezTo>
                      <a:pt x="596" y="16"/>
                      <a:pt x="489" y="46"/>
                      <a:pt x="428" y="92"/>
                    </a:cubicBezTo>
                    <a:cubicBezTo>
                      <a:pt x="0" y="367"/>
                      <a:pt x="4476" y="4170"/>
                      <a:pt x="4919" y="4338"/>
                    </a:cubicBezTo>
                    <a:cubicBezTo>
                      <a:pt x="4932" y="4343"/>
                      <a:pt x="4946" y="4345"/>
                      <a:pt x="4959" y="4345"/>
                    </a:cubicBezTo>
                    <a:cubicBezTo>
                      <a:pt x="5089" y="4345"/>
                      <a:pt x="5243" y="4156"/>
                      <a:pt x="5423" y="3880"/>
                    </a:cubicBezTo>
                    <a:lnTo>
                      <a:pt x="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8"/>
              <p:cNvSpPr/>
              <p:nvPr/>
            </p:nvSpPr>
            <p:spPr>
              <a:xfrm>
                <a:off x="3609525" y="1728725"/>
                <a:ext cx="271125" cy="78050"/>
              </a:xfrm>
              <a:custGeom>
                <a:avLst/>
                <a:gdLst/>
                <a:ahLst/>
                <a:cxnLst/>
                <a:rect l="l" t="t" r="r" b="b"/>
                <a:pathLst>
                  <a:path w="10845" h="3122" extrusionOk="0">
                    <a:moveTo>
                      <a:pt x="8874" y="1"/>
                    </a:moveTo>
                    <a:lnTo>
                      <a:pt x="8661" y="367"/>
                    </a:lnTo>
                    <a:lnTo>
                      <a:pt x="8508" y="627"/>
                    </a:lnTo>
                    <a:cubicBezTo>
                      <a:pt x="8508" y="627"/>
                      <a:pt x="7143" y="613"/>
                      <a:pt x="5890" y="613"/>
                    </a:cubicBezTo>
                    <a:cubicBezTo>
                      <a:pt x="5263" y="613"/>
                      <a:pt x="4664" y="617"/>
                      <a:pt x="4277" y="627"/>
                    </a:cubicBezTo>
                    <a:cubicBezTo>
                      <a:pt x="4205" y="630"/>
                      <a:pt x="4133" y="631"/>
                      <a:pt x="4061" y="631"/>
                    </a:cubicBezTo>
                    <a:cubicBezTo>
                      <a:pt x="2962" y="631"/>
                      <a:pt x="1921" y="320"/>
                      <a:pt x="1634" y="306"/>
                    </a:cubicBezTo>
                    <a:cubicBezTo>
                      <a:pt x="1631" y="306"/>
                      <a:pt x="1628" y="306"/>
                      <a:pt x="1624" y="306"/>
                    </a:cubicBezTo>
                    <a:cubicBezTo>
                      <a:pt x="1319" y="306"/>
                      <a:pt x="228" y="950"/>
                      <a:pt x="122" y="1146"/>
                    </a:cubicBezTo>
                    <a:cubicBezTo>
                      <a:pt x="0" y="1360"/>
                      <a:pt x="1955" y="1375"/>
                      <a:pt x="2230" y="1436"/>
                    </a:cubicBezTo>
                    <a:cubicBezTo>
                      <a:pt x="2505" y="1482"/>
                      <a:pt x="8294" y="2933"/>
                      <a:pt x="9287" y="3116"/>
                    </a:cubicBezTo>
                    <a:lnTo>
                      <a:pt x="9348" y="3116"/>
                    </a:lnTo>
                    <a:cubicBezTo>
                      <a:pt x="9373" y="3120"/>
                      <a:pt x="9398" y="3122"/>
                      <a:pt x="9423" y="3122"/>
                    </a:cubicBezTo>
                    <a:cubicBezTo>
                      <a:pt x="9926" y="3122"/>
                      <a:pt x="10510" y="2422"/>
                      <a:pt x="10845" y="1971"/>
                    </a:cubicBezTo>
                    <a:lnTo>
                      <a:pt x="10845" y="1971"/>
                    </a:lnTo>
                    <a:cubicBezTo>
                      <a:pt x="10815" y="1975"/>
                      <a:pt x="10783" y="1977"/>
                      <a:pt x="10751" y="1977"/>
                    </a:cubicBezTo>
                    <a:cubicBezTo>
                      <a:pt x="10066" y="1977"/>
                      <a:pt x="8816" y="1079"/>
                      <a:pt x="8874" y="1"/>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8"/>
              <p:cNvSpPr/>
              <p:nvPr/>
            </p:nvSpPr>
            <p:spPr>
              <a:xfrm>
                <a:off x="3873750" y="1883375"/>
                <a:ext cx="26000" cy="47375"/>
              </a:xfrm>
              <a:custGeom>
                <a:avLst/>
                <a:gdLst/>
                <a:ahLst/>
                <a:cxnLst/>
                <a:rect l="l" t="t" r="r" b="b"/>
                <a:pathLst>
                  <a:path w="1040" h="1895" fill="none" extrusionOk="0">
                    <a:moveTo>
                      <a:pt x="276" y="1"/>
                    </a:moveTo>
                    <a:cubicBezTo>
                      <a:pt x="276" y="1"/>
                      <a:pt x="1" y="1421"/>
                      <a:pt x="1039" y="1895"/>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3678250" y="1912025"/>
                <a:ext cx="188650" cy="365450"/>
              </a:xfrm>
              <a:custGeom>
                <a:avLst/>
                <a:gdLst/>
                <a:ahLst/>
                <a:cxnLst/>
                <a:rect l="l" t="t" r="r" b="b"/>
                <a:pathLst>
                  <a:path w="7546" h="14618" fill="none" extrusionOk="0">
                    <a:moveTo>
                      <a:pt x="7546" y="0"/>
                    </a:moveTo>
                    <a:cubicBezTo>
                      <a:pt x="7546" y="0"/>
                      <a:pt x="672" y="2933"/>
                      <a:pt x="336" y="3849"/>
                    </a:cubicBezTo>
                    <a:cubicBezTo>
                      <a:pt x="0" y="4750"/>
                      <a:pt x="2078" y="14618"/>
                      <a:pt x="2078" y="14618"/>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8"/>
              <p:cNvSpPr/>
              <p:nvPr/>
            </p:nvSpPr>
            <p:spPr>
              <a:xfrm>
                <a:off x="3878350" y="1669925"/>
                <a:ext cx="64925" cy="145500"/>
              </a:xfrm>
              <a:custGeom>
                <a:avLst/>
                <a:gdLst/>
                <a:ahLst/>
                <a:cxnLst/>
                <a:rect l="l" t="t" r="r" b="b"/>
                <a:pathLst>
                  <a:path w="2597" h="5820" extrusionOk="0">
                    <a:moveTo>
                      <a:pt x="2230" y="0"/>
                    </a:moveTo>
                    <a:lnTo>
                      <a:pt x="565" y="1100"/>
                    </a:lnTo>
                    <a:cubicBezTo>
                      <a:pt x="565" y="2673"/>
                      <a:pt x="565" y="4521"/>
                      <a:pt x="199" y="5377"/>
                    </a:cubicBezTo>
                    <a:cubicBezTo>
                      <a:pt x="122" y="5530"/>
                      <a:pt x="61" y="5682"/>
                      <a:pt x="0" y="5820"/>
                    </a:cubicBezTo>
                    <a:cubicBezTo>
                      <a:pt x="550" y="5041"/>
                      <a:pt x="1329" y="4170"/>
                      <a:pt x="1818" y="3483"/>
                    </a:cubicBezTo>
                    <a:cubicBezTo>
                      <a:pt x="2597" y="2383"/>
                      <a:pt x="2230" y="0"/>
                      <a:pt x="22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8"/>
              <p:cNvSpPr/>
              <p:nvPr/>
            </p:nvSpPr>
            <p:spPr>
              <a:xfrm>
                <a:off x="3829925" y="1628575"/>
                <a:ext cx="111075" cy="149600"/>
              </a:xfrm>
              <a:custGeom>
                <a:avLst/>
                <a:gdLst/>
                <a:ahLst/>
                <a:cxnLst/>
                <a:rect l="l" t="t" r="r" b="b"/>
                <a:pathLst>
                  <a:path w="4443" h="5984" extrusionOk="0">
                    <a:moveTo>
                      <a:pt x="2769" y="0"/>
                    </a:moveTo>
                    <a:cubicBezTo>
                      <a:pt x="2408" y="0"/>
                      <a:pt x="793" y="2429"/>
                      <a:pt x="242" y="3533"/>
                    </a:cubicBezTo>
                    <a:cubicBezTo>
                      <a:pt x="135" y="3747"/>
                      <a:pt x="58" y="3915"/>
                      <a:pt x="58" y="4007"/>
                    </a:cubicBezTo>
                    <a:cubicBezTo>
                      <a:pt x="0" y="5085"/>
                      <a:pt x="1250" y="5983"/>
                      <a:pt x="1921" y="5983"/>
                    </a:cubicBezTo>
                    <a:cubicBezTo>
                      <a:pt x="1953" y="5983"/>
                      <a:pt x="1984" y="5981"/>
                      <a:pt x="2013" y="5977"/>
                    </a:cubicBezTo>
                    <a:cubicBezTo>
                      <a:pt x="2044" y="5962"/>
                      <a:pt x="2075" y="5962"/>
                      <a:pt x="2105" y="5946"/>
                    </a:cubicBezTo>
                    <a:cubicBezTo>
                      <a:pt x="2181" y="5885"/>
                      <a:pt x="2258" y="5824"/>
                      <a:pt x="2319" y="5763"/>
                    </a:cubicBezTo>
                    <a:cubicBezTo>
                      <a:pt x="3449" y="4709"/>
                      <a:pt x="4442" y="3029"/>
                      <a:pt x="4167" y="1654"/>
                    </a:cubicBezTo>
                    <a:cubicBezTo>
                      <a:pt x="3877" y="173"/>
                      <a:pt x="2792" y="5"/>
                      <a:pt x="2792" y="5"/>
                    </a:cubicBezTo>
                    <a:cubicBezTo>
                      <a:pt x="2785" y="2"/>
                      <a:pt x="2777"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3936375" y="1546975"/>
                <a:ext cx="36300" cy="29025"/>
              </a:xfrm>
              <a:custGeom>
                <a:avLst/>
                <a:gdLst/>
                <a:ahLst/>
                <a:cxnLst/>
                <a:rect l="l" t="t" r="r" b="b"/>
                <a:pathLst>
                  <a:path w="1452" h="1161" extrusionOk="0">
                    <a:moveTo>
                      <a:pt x="734" y="0"/>
                    </a:moveTo>
                    <a:lnTo>
                      <a:pt x="1" y="932"/>
                    </a:lnTo>
                    <a:cubicBezTo>
                      <a:pt x="123" y="947"/>
                      <a:pt x="245" y="1008"/>
                      <a:pt x="383" y="1161"/>
                    </a:cubicBezTo>
                    <a:cubicBezTo>
                      <a:pt x="581" y="993"/>
                      <a:pt x="917" y="779"/>
                      <a:pt x="1253" y="611"/>
                    </a:cubicBezTo>
                    <a:cubicBezTo>
                      <a:pt x="1299" y="535"/>
                      <a:pt x="1360" y="443"/>
                      <a:pt x="1452" y="336"/>
                    </a:cubicBezTo>
                    <a:cubicBezTo>
                      <a:pt x="1207" y="260"/>
                      <a:pt x="963" y="137"/>
                      <a:pt x="73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a:off x="3824875" y="1728725"/>
                <a:ext cx="55775" cy="78050"/>
              </a:xfrm>
              <a:custGeom>
                <a:avLst/>
                <a:gdLst/>
                <a:ahLst/>
                <a:cxnLst/>
                <a:rect l="l" t="t" r="r" b="b"/>
                <a:pathLst>
                  <a:path w="2231" h="3122" extrusionOk="0">
                    <a:moveTo>
                      <a:pt x="260" y="1"/>
                    </a:moveTo>
                    <a:lnTo>
                      <a:pt x="47" y="382"/>
                    </a:lnTo>
                    <a:cubicBezTo>
                      <a:pt x="1" y="978"/>
                      <a:pt x="31" y="2185"/>
                      <a:pt x="673" y="3116"/>
                    </a:cubicBezTo>
                    <a:lnTo>
                      <a:pt x="734" y="3116"/>
                    </a:lnTo>
                    <a:cubicBezTo>
                      <a:pt x="759" y="3120"/>
                      <a:pt x="784" y="3122"/>
                      <a:pt x="809" y="3122"/>
                    </a:cubicBezTo>
                    <a:cubicBezTo>
                      <a:pt x="1312" y="3122"/>
                      <a:pt x="1896" y="2422"/>
                      <a:pt x="2231" y="1971"/>
                    </a:cubicBezTo>
                    <a:lnTo>
                      <a:pt x="2231" y="1971"/>
                    </a:lnTo>
                    <a:cubicBezTo>
                      <a:pt x="2201" y="1975"/>
                      <a:pt x="2169" y="1977"/>
                      <a:pt x="2137" y="1977"/>
                    </a:cubicBezTo>
                    <a:cubicBezTo>
                      <a:pt x="1452" y="1977"/>
                      <a:pt x="202" y="1079"/>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8"/>
              <p:cNvSpPr/>
              <p:nvPr/>
            </p:nvSpPr>
            <p:spPr>
              <a:xfrm>
                <a:off x="3958525" y="1509450"/>
                <a:ext cx="309325" cy="535475"/>
              </a:xfrm>
              <a:custGeom>
                <a:avLst/>
                <a:gdLst/>
                <a:ahLst/>
                <a:cxnLst/>
                <a:rect l="l" t="t" r="r" b="b"/>
                <a:pathLst>
                  <a:path w="12373" h="21419" extrusionOk="0">
                    <a:moveTo>
                      <a:pt x="6025" y="1"/>
                    </a:moveTo>
                    <a:cubicBezTo>
                      <a:pt x="5627" y="1"/>
                      <a:pt x="5216" y="21"/>
                      <a:pt x="4797" y="65"/>
                    </a:cubicBezTo>
                    <a:cubicBezTo>
                      <a:pt x="4339" y="111"/>
                      <a:pt x="3926" y="172"/>
                      <a:pt x="3560" y="264"/>
                    </a:cubicBezTo>
                    <a:cubicBezTo>
                      <a:pt x="2704" y="447"/>
                      <a:pt x="2063" y="722"/>
                      <a:pt x="1589" y="1012"/>
                    </a:cubicBezTo>
                    <a:cubicBezTo>
                      <a:pt x="3132" y="1929"/>
                      <a:pt x="4384" y="5167"/>
                      <a:pt x="4430" y="11017"/>
                    </a:cubicBezTo>
                    <a:cubicBezTo>
                      <a:pt x="4430" y="11124"/>
                      <a:pt x="4430" y="11246"/>
                      <a:pt x="4430" y="11353"/>
                    </a:cubicBezTo>
                    <a:cubicBezTo>
                      <a:pt x="4430" y="20120"/>
                      <a:pt x="1" y="21419"/>
                      <a:pt x="1" y="21419"/>
                    </a:cubicBezTo>
                    <a:lnTo>
                      <a:pt x="5576" y="21419"/>
                    </a:lnTo>
                    <a:cubicBezTo>
                      <a:pt x="10143" y="21419"/>
                      <a:pt x="12373" y="4556"/>
                      <a:pt x="12021" y="2860"/>
                    </a:cubicBezTo>
                    <a:cubicBezTo>
                      <a:pt x="11695" y="1352"/>
                      <a:pt x="9241" y="1"/>
                      <a:pt x="6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8"/>
              <p:cNvSpPr/>
              <p:nvPr/>
            </p:nvSpPr>
            <p:spPr>
              <a:xfrm>
                <a:off x="3730175" y="1534750"/>
                <a:ext cx="339125" cy="510175"/>
              </a:xfrm>
              <a:custGeom>
                <a:avLst/>
                <a:gdLst/>
                <a:ahLst/>
                <a:cxnLst/>
                <a:rect l="l" t="t" r="r" b="b"/>
                <a:pathLst>
                  <a:path w="13565" h="20407" extrusionOk="0">
                    <a:moveTo>
                      <a:pt x="10723" y="0"/>
                    </a:moveTo>
                    <a:cubicBezTo>
                      <a:pt x="10234" y="275"/>
                      <a:pt x="9914" y="581"/>
                      <a:pt x="9700" y="825"/>
                    </a:cubicBezTo>
                    <a:cubicBezTo>
                      <a:pt x="9471" y="1085"/>
                      <a:pt x="9379" y="1283"/>
                      <a:pt x="9364" y="1329"/>
                    </a:cubicBezTo>
                    <a:cubicBezTo>
                      <a:pt x="9364" y="1344"/>
                      <a:pt x="9364" y="1344"/>
                      <a:pt x="9364" y="1344"/>
                    </a:cubicBezTo>
                    <a:cubicBezTo>
                      <a:pt x="9333" y="1451"/>
                      <a:pt x="9303" y="1558"/>
                      <a:pt x="9287" y="1665"/>
                    </a:cubicBezTo>
                    <a:cubicBezTo>
                      <a:pt x="9043" y="2811"/>
                      <a:pt x="8829" y="4384"/>
                      <a:pt x="8844" y="6232"/>
                    </a:cubicBezTo>
                    <a:cubicBezTo>
                      <a:pt x="8844" y="7042"/>
                      <a:pt x="8890" y="7897"/>
                      <a:pt x="9012" y="8813"/>
                    </a:cubicBezTo>
                    <a:cubicBezTo>
                      <a:pt x="9104" y="9577"/>
                      <a:pt x="9257" y="10371"/>
                      <a:pt x="9471" y="11196"/>
                    </a:cubicBezTo>
                    <a:cubicBezTo>
                      <a:pt x="9746" y="12311"/>
                      <a:pt x="10021" y="13503"/>
                      <a:pt x="10158" y="14495"/>
                    </a:cubicBezTo>
                    <a:cubicBezTo>
                      <a:pt x="10357" y="15901"/>
                      <a:pt x="10296" y="16955"/>
                      <a:pt x="9669" y="17016"/>
                    </a:cubicBezTo>
                    <a:cubicBezTo>
                      <a:pt x="8585" y="17138"/>
                      <a:pt x="7882" y="17168"/>
                      <a:pt x="7623" y="18253"/>
                    </a:cubicBezTo>
                    <a:lnTo>
                      <a:pt x="2796" y="18589"/>
                    </a:lnTo>
                    <a:lnTo>
                      <a:pt x="383" y="20132"/>
                    </a:lnTo>
                    <a:lnTo>
                      <a:pt x="1" y="20407"/>
                    </a:lnTo>
                    <a:lnTo>
                      <a:pt x="9135" y="20407"/>
                    </a:lnTo>
                    <a:cubicBezTo>
                      <a:pt x="9135" y="20407"/>
                      <a:pt x="13564" y="19108"/>
                      <a:pt x="13564" y="10341"/>
                    </a:cubicBezTo>
                    <a:cubicBezTo>
                      <a:pt x="13564" y="10234"/>
                      <a:pt x="13564" y="10112"/>
                      <a:pt x="13564" y="10005"/>
                    </a:cubicBezTo>
                    <a:cubicBezTo>
                      <a:pt x="13518" y="4445"/>
                      <a:pt x="12388" y="1237"/>
                      <a:pt x="10952" y="153"/>
                    </a:cubicBezTo>
                    <a:cubicBezTo>
                      <a:pt x="10876" y="92"/>
                      <a:pt x="10800" y="46"/>
                      <a:pt x="107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3852750" y="2044900"/>
                <a:ext cx="180650" cy="325375"/>
              </a:xfrm>
              <a:custGeom>
                <a:avLst/>
                <a:gdLst/>
                <a:ahLst/>
                <a:cxnLst/>
                <a:rect l="l" t="t" r="r" b="b"/>
                <a:pathLst>
                  <a:path w="7226" h="13015" extrusionOk="0">
                    <a:moveTo>
                      <a:pt x="2979" y="1"/>
                    </a:moveTo>
                    <a:lnTo>
                      <a:pt x="2979" y="8921"/>
                    </a:lnTo>
                    <a:cubicBezTo>
                      <a:pt x="2979" y="9852"/>
                      <a:pt x="2552" y="10723"/>
                      <a:pt x="1818" y="11303"/>
                    </a:cubicBezTo>
                    <a:lnTo>
                      <a:pt x="169" y="12586"/>
                    </a:lnTo>
                    <a:cubicBezTo>
                      <a:pt x="1" y="12724"/>
                      <a:pt x="92" y="13014"/>
                      <a:pt x="321" y="13014"/>
                    </a:cubicBezTo>
                    <a:lnTo>
                      <a:pt x="6889" y="13014"/>
                    </a:lnTo>
                    <a:cubicBezTo>
                      <a:pt x="7119" y="13014"/>
                      <a:pt x="7225" y="12724"/>
                      <a:pt x="7042" y="12586"/>
                    </a:cubicBezTo>
                    <a:lnTo>
                      <a:pt x="5393" y="11303"/>
                    </a:lnTo>
                    <a:cubicBezTo>
                      <a:pt x="4659" y="10723"/>
                      <a:pt x="4232" y="9852"/>
                      <a:pt x="4232" y="8921"/>
                    </a:cubicBezTo>
                    <a:lnTo>
                      <a:pt x="423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8"/>
              <p:cNvSpPr/>
              <p:nvPr/>
            </p:nvSpPr>
            <p:spPr>
              <a:xfrm>
                <a:off x="4150600" y="1519475"/>
                <a:ext cx="3075" cy="9175"/>
              </a:xfrm>
              <a:custGeom>
                <a:avLst/>
                <a:gdLst/>
                <a:ahLst/>
                <a:cxnLst/>
                <a:rect l="l" t="t" r="r" b="b"/>
                <a:pathLst>
                  <a:path w="123" h="367" fill="none" extrusionOk="0">
                    <a:moveTo>
                      <a:pt x="1" y="0"/>
                    </a:moveTo>
                    <a:cubicBezTo>
                      <a:pt x="1" y="0"/>
                      <a:pt x="46" y="122"/>
                      <a:pt x="123" y="367"/>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8"/>
              <p:cNvSpPr/>
              <p:nvPr/>
            </p:nvSpPr>
            <p:spPr>
              <a:xfrm>
                <a:off x="4063150" y="2032300"/>
                <a:ext cx="7300" cy="6525"/>
              </a:xfrm>
              <a:custGeom>
                <a:avLst/>
                <a:gdLst/>
                <a:ahLst/>
                <a:cxnLst/>
                <a:rect l="l" t="t" r="r" b="b"/>
                <a:pathLst>
                  <a:path w="292" h="261" fill="none" extrusionOk="0">
                    <a:moveTo>
                      <a:pt x="291" y="1"/>
                    </a:moveTo>
                    <a:cubicBezTo>
                      <a:pt x="184" y="92"/>
                      <a:pt x="92" y="184"/>
                      <a:pt x="1" y="260"/>
                    </a:cubicBezTo>
                  </a:path>
                </a:pathLst>
              </a:custGeom>
              <a:noFill/>
              <a:ln w="3825" cap="rnd" cmpd="sng">
                <a:solidFill>
                  <a:schemeClr val="dk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927225" y="2044900"/>
                <a:ext cx="31325" cy="74100"/>
              </a:xfrm>
              <a:custGeom>
                <a:avLst/>
                <a:gdLst/>
                <a:ahLst/>
                <a:cxnLst/>
                <a:rect l="l" t="t" r="r" b="b"/>
                <a:pathLst>
                  <a:path w="1253" h="2964" extrusionOk="0">
                    <a:moveTo>
                      <a:pt x="0" y="1"/>
                    </a:moveTo>
                    <a:lnTo>
                      <a:pt x="0" y="2964"/>
                    </a:lnTo>
                    <a:cubicBezTo>
                      <a:pt x="382" y="2842"/>
                      <a:pt x="825" y="2658"/>
                      <a:pt x="1253" y="2429"/>
                    </a:cubicBezTo>
                    <a:lnTo>
                      <a:pt x="1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3730175" y="1690550"/>
                <a:ext cx="277650" cy="354375"/>
              </a:xfrm>
              <a:custGeom>
                <a:avLst/>
                <a:gdLst/>
                <a:ahLst/>
                <a:cxnLst/>
                <a:rect l="l" t="t" r="r" b="b"/>
                <a:pathLst>
                  <a:path w="11106" h="14175" extrusionOk="0">
                    <a:moveTo>
                      <a:pt x="8844" y="0"/>
                    </a:moveTo>
                    <a:cubicBezTo>
                      <a:pt x="8844" y="810"/>
                      <a:pt x="8890" y="1680"/>
                      <a:pt x="9012" y="2581"/>
                    </a:cubicBezTo>
                    <a:cubicBezTo>
                      <a:pt x="9104" y="3345"/>
                      <a:pt x="9257" y="4139"/>
                      <a:pt x="9471" y="4964"/>
                    </a:cubicBezTo>
                    <a:cubicBezTo>
                      <a:pt x="9746" y="6079"/>
                      <a:pt x="10021" y="7271"/>
                      <a:pt x="10158" y="8263"/>
                    </a:cubicBezTo>
                    <a:cubicBezTo>
                      <a:pt x="10357" y="9669"/>
                      <a:pt x="10296" y="10723"/>
                      <a:pt x="9669" y="10784"/>
                    </a:cubicBezTo>
                    <a:cubicBezTo>
                      <a:pt x="8585" y="10906"/>
                      <a:pt x="7882" y="10936"/>
                      <a:pt x="7623" y="12021"/>
                    </a:cubicBezTo>
                    <a:lnTo>
                      <a:pt x="2796" y="12357"/>
                    </a:lnTo>
                    <a:lnTo>
                      <a:pt x="383" y="13900"/>
                    </a:lnTo>
                    <a:lnTo>
                      <a:pt x="1" y="14175"/>
                    </a:lnTo>
                    <a:lnTo>
                      <a:pt x="3667" y="14175"/>
                    </a:lnTo>
                    <a:cubicBezTo>
                      <a:pt x="4125" y="13609"/>
                      <a:pt x="4888" y="12937"/>
                      <a:pt x="5927" y="12830"/>
                    </a:cubicBezTo>
                    <a:cubicBezTo>
                      <a:pt x="6206" y="12803"/>
                      <a:pt x="6448" y="12794"/>
                      <a:pt x="6661" y="12794"/>
                    </a:cubicBezTo>
                    <a:cubicBezTo>
                      <a:pt x="7027" y="12794"/>
                      <a:pt x="7305" y="12820"/>
                      <a:pt x="7526" y="12820"/>
                    </a:cubicBezTo>
                    <a:cubicBezTo>
                      <a:pt x="8021" y="12820"/>
                      <a:pt x="8231" y="12689"/>
                      <a:pt x="8508" y="11838"/>
                    </a:cubicBezTo>
                    <a:cubicBezTo>
                      <a:pt x="8738" y="11150"/>
                      <a:pt x="10586" y="11318"/>
                      <a:pt x="10891" y="10387"/>
                    </a:cubicBezTo>
                    <a:cubicBezTo>
                      <a:pt x="11105" y="9699"/>
                      <a:pt x="9547" y="3727"/>
                      <a:pt x="88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8"/>
              <p:cNvSpPr/>
              <p:nvPr/>
            </p:nvSpPr>
            <p:spPr>
              <a:xfrm>
                <a:off x="3178400" y="1635925"/>
                <a:ext cx="93950" cy="51975"/>
              </a:xfrm>
              <a:custGeom>
                <a:avLst/>
                <a:gdLst/>
                <a:ahLst/>
                <a:cxnLst/>
                <a:rect l="l" t="t" r="r" b="b"/>
                <a:pathLst>
                  <a:path w="3758" h="2079" extrusionOk="0">
                    <a:moveTo>
                      <a:pt x="0" y="1"/>
                    </a:moveTo>
                    <a:lnTo>
                      <a:pt x="0" y="1"/>
                    </a:lnTo>
                    <a:cubicBezTo>
                      <a:pt x="520" y="1040"/>
                      <a:pt x="1375" y="1742"/>
                      <a:pt x="1910" y="2078"/>
                    </a:cubicBezTo>
                    <a:lnTo>
                      <a:pt x="3697" y="2078"/>
                    </a:lnTo>
                    <a:cubicBezTo>
                      <a:pt x="3727" y="1910"/>
                      <a:pt x="3758" y="1727"/>
                      <a:pt x="3758" y="1513"/>
                    </a:cubicBezTo>
                    <a:cubicBezTo>
                      <a:pt x="3407" y="1452"/>
                      <a:pt x="2872" y="1528"/>
                      <a:pt x="2139" y="1360"/>
                    </a:cubicBezTo>
                    <a:cubicBezTo>
                      <a:pt x="1299" y="1162"/>
                      <a:pt x="489" y="520"/>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3227275" y="1378800"/>
                <a:ext cx="159400" cy="345500"/>
              </a:xfrm>
              <a:custGeom>
                <a:avLst/>
                <a:gdLst/>
                <a:ahLst/>
                <a:cxnLst/>
                <a:rect l="l" t="t" r="r" b="b"/>
                <a:pathLst>
                  <a:path w="6376" h="13820" extrusionOk="0">
                    <a:moveTo>
                      <a:pt x="2932" y="0"/>
                    </a:moveTo>
                    <a:cubicBezTo>
                      <a:pt x="2867" y="0"/>
                      <a:pt x="2802" y="2"/>
                      <a:pt x="2735" y="6"/>
                    </a:cubicBezTo>
                    <a:cubicBezTo>
                      <a:pt x="4720" y="831"/>
                      <a:pt x="2628" y="3794"/>
                      <a:pt x="1238" y="6605"/>
                    </a:cubicBezTo>
                    <a:cubicBezTo>
                      <a:pt x="1146" y="6773"/>
                      <a:pt x="1085" y="6926"/>
                      <a:pt x="1009" y="7094"/>
                    </a:cubicBezTo>
                    <a:cubicBezTo>
                      <a:pt x="1" y="9568"/>
                      <a:pt x="1238" y="10698"/>
                      <a:pt x="1238" y="10698"/>
                    </a:cubicBezTo>
                    <a:lnTo>
                      <a:pt x="1207" y="12867"/>
                    </a:lnTo>
                    <a:cubicBezTo>
                      <a:pt x="1207" y="12867"/>
                      <a:pt x="1589" y="13280"/>
                      <a:pt x="1971" y="13555"/>
                    </a:cubicBezTo>
                    <a:cubicBezTo>
                      <a:pt x="2173" y="13708"/>
                      <a:pt x="2371" y="13819"/>
                      <a:pt x="2512" y="13819"/>
                    </a:cubicBezTo>
                    <a:cubicBezTo>
                      <a:pt x="2638" y="13819"/>
                      <a:pt x="2719" y="13732"/>
                      <a:pt x="2719" y="13509"/>
                    </a:cubicBezTo>
                    <a:cubicBezTo>
                      <a:pt x="2719" y="13356"/>
                      <a:pt x="2674" y="13142"/>
                      <a:pt x="2597" y="12867"/>
                    </a:cubicBezTo>
                    <a:cubicBezTo>
                      <a:pt x="2276" y="11752"/>
                      <a:pt x="3101" y="9980"/>
                      <a:pt x="4018" y="8331"/>
                    </a:cubicBezTo>
                    <a:cubicBezTo>
                      <a:pt x="4842" y="6819"/>
                      <a:pt x="5759" y="5413"/>
                      <a:pt x="5973" y="4680"/>
                    </a:cubicBezTo>
                    <a:cubicBezTo>
                      <a:pt x="6375" y="3205"/>
                      <a:pt x="5513" y="0"/>
                      <a:pt x="29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8"/>
              <p:cNvSpPr/>
              <p:nvPr/>
            </p:nvSpPr>
            <p:spPr>
              <a:xfrm>
                <a:off x="3257050" y="1378575"/>
                <a:ext cx="82125" cy="280775"/>
              </a:xfrm>
              <a:custGeom>
                <a:avLst/>
                <a:gdLst/>
                <a:ahLst/>
                <a:cxnLst/>
                <a:rect l="l" t="t" r="r" b="b"/>
                <a:pathLst>
                  <a:path w="3285" h="11231" extrusionOk="0">
                    <a:moveTo>
                      <a:pt x="1544" y="0"/>
                    </a:moveTo>
                    <a:lnTo>
                      <a:pt x="1544" y="0"/>
                    </a:lnTo>
                    <a:cubicBezTo>
                      <a:pt x="2537" y="230"/>
                      <a:pt x="3102" y="1238"/>
                      <a:pt x="3193" y="2184"/>
                    </a:cubicBezTo>
                    <a:cubicBezTo>
                      <a:pt x="3239" y="2765"/>
                      <a:pt x="3041" y="3345"/>
                      <a:pt x="2842" y="3880"/>
                    </a:cubicBezTo>
                    <a:cubicBezTo>
                      <a:pt x="2078" y="5835"/>
                      <a:pt x="933" y="7607"/>
                      <a:pt x="291" y="9592"/>
                    </a:cubicBezTo>
                    <a:cubicBezTo>
                      <a:pt x="138" y="10096"/>
                      <a:pt x="1" y="10646"/>
                      <a:pt x="154" y="11181"/>
                    </a:cubicBezTo>
                    <a:cubicBezTo>
                      <a:pt x="166" y="11206"/>
                      <a:pt x="199" y="11231"/>
                      <a:pt x="236" y="11231"/>
                    </a:cubicBezTo>
                    <a:cubicBezTo>
                      <a:pt x="244" y="11231"/>
                      <a:pt x="252" y="11229"/>
                      <a:pt x="261" y="11227"/>
                    </a:cubicBezTo>
                    <a:cubicBezTo>
                      <a:pt x="306" y="11211"/>
                      <a:pt x="322" y="11166"/>
                      <a:pt x="306" y="11120"/>
                    </a:cubicBezTo>
                    <a:cubicBezTo>
                      <a:pt x="154" y="10646"/>
                      <a:pt x="291" y="10112"/>
                      <a:pt x="413" y="9638"/>
                    </a:cubicBezTo>
                    <a:cubicBezTo>
                      <a:pt x="1040" y="7637"/>
                      <a:pt x="2170" y="5850"/>
                      <a:pt x="2888" y="3910"/>
                    </a:cubicBezTo>
                    <a:cubicBezTo>
                      <a:pt x="3086" y="3360"/>
                      <a:pt x="3285" y="2780"/>
                      <a:pt x="3239" y="2184"/>
                    </a:cubicBezTo>
                    <a:cubicBezTo>
                      <a:pt x="3117" y="1222"/>
                      <a:pt x="2537" y="230"/>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8"/>
              <p:cNvSpPr/>
              <p:nvPr/>
            </p:nvSpPr>
            <p:spPr>
              <a:xfrm>
                <a:off x="3287225" y="1605775"/>
                <a:ext cx="57675" cy="103150"/>
              </a:xfrm>
              <a:custGeom>
                <a:avLst/>
                <a:gdLst/>
                <a:ahLst/>
                <a:cxnLst/>
                <a:rect l="l" t="t" r="r" b="b"/>
                <a:pathLst>
                  <a:path w="2307" h="4126" extrusionOk="0">
                    <a:moveTo>
                      <a:pt x="2307" y="0"/>
                    </a:moveTo>
                    <a:lnTo>
                      <a:pt x="2307" y="0"/>
                    </a:lnTo>
                    <a:cubicBezTo>
                      <a:pt x="1635" y="107"/>
                      <a:pt x="1116" y="535"/>
                      <a:pt x="749" y="963"/>
                    </a:cubicBezTo>
                    <a:cubicBezTo>
                      <a:pt x="306" y="1482"/>
                      <a:pt x="92" y="2032"/>
                      <a:pt x="92" y="2032"/>
                    </a:cubicBezTo>
                    <a:cubicBezTo>
                      <a:pt x="92" y="2032"/>
                      <a:pt x="1" y="2704"/>
                      <a:pt x="123" y="3299"/>
                    </a:cubicBezTo>
                    <a:cubicBezTo>
                      <a:pt x="219" y="3737"/>
                      <a:pt x="437" y="4126"/>
                      <a:pt x="887" y="4126"/>
                    </a:cubicBezTo>
                    <a:cubicBezTo>
                      <a:pt x="939" y="4126"/>
                      <a:pt x="995" y="4120"/>
                      <a:pt x="1055" y="4109"/>
                    </a:cubicBezTo>
                    <a:cubicBezTo>
                      <a:pt x="2307" y="3865"/>
                      <a:pt x="1482" y="2200"/>
                      <a:pt x="23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60075" y="1509550"/>
                <a:ext cx="112275" cy="198825"/>
              </a:xfrm>
              <a:custGeom>
                <a:avLst/>
                <a:gdLst/>
                <a:ahLst/>
                <a:cxnLst/>
                <a:rect l="l" t="t" r="r" b="b"/>
                <a:pathLst>
                  <a:path w="4491" h="7953" extrusionOk="0">
                    <a:moveTo>
                      <a:pt x="1406" y="0"/>
                    </a:moveTo>
                    <a:cubicBezTo>
                      <a:pt x="0" y="2154"/>
                      <a:pt x="138" y="3849"/>
                      <a:pt x="733" y="5056"/>
                    </a:cubicBezTo>
                    <a:cubicBezTo>
                      <a:pt x="1512" y="6629"/>
                      <a:pt x="3086" y="7408"/>
                      <a:pt x="3086" y="7408"/>
                    </a:cubicBezTo>
                    <a:cubicBezTo>
                      <a:pt x="3086" y="7408"/>
                      <a:pt x="3320" y="7952"/>
                      <a:pt x="3709" y="7952"/>
                    </a:cubicBezTo>
                    <a:cubicBezTo>
                      <a:pt x="3816" y="7952"/>
                      <a:pt x="3934" y="7911"/>
                      <a:pt x="4063" y="7805"/>
                    </a:cubicBezTo>
                    <a:cubicBezTo>
                      <a:pt x="4079" y="7790"/>
                      <a:pt x="4109" y="7775"/>
                      <a:pt x="4124" y="7744"/>
                    </a:cubicBezTo>
                    <a:cubicBezTo>
                      <a:pt x="4369" y="7515"/>
                      <a:pt x="4491" y="7087"/>
                      <a:pt x="4491" y="6568"/>
                    </a:cubicBezTo>
                    <a:cubicBezTo>
                      <a:pt x="4491" y="5728"/>
                      <a:pt x="4201" y="4659"/>
                      <a:pt x="3620" y="3956"/>
                    </a:cubicBezTo>
                    <a:cubicBezTo>
                      <a:pt x="3513" y="3834"/>
                      <a:pt x="3406" y="3712"/>
                      <a:pt x="3300" y="3590"/>
                    </a:cubicBezTo>
                    <a:cubicBezTo>
                      <a:pt x="2459" y="2581"/>
                      <a:pt x="1619" y="1543"/>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3171150" y="1509550"/>
                <a:ext cx="88600" cy="185975"/>
              </a:xfrm>
              <a:custGeom>
                <a:avLst/>
                <a:gdLst/>
                <a:ahLst/>
                <a:cxnLst/>
                <a:rect l="l" t="t" r="r" b="b"/>
                <a:pathLst>
                  <a:path w="3544" h="7439" extrusionOk="0">
                    <a:moveTo>
                      <a:pt x="963" y="0"/>
                    </a:moveTo>
                    <a:cubicBezTo>
                      <a:pt x="0" y="4812"/>
                      <a:pt x="3483" y="4934"/>
                      <a:pt x="3361" y="7347"/>
                    </a:cubicBezTo>
                    <a:cubicBezTo>
                      <a:pt x="3361" y="7393"/>
                      <a:pt x="3391" y="7423"/>
                      <a:pt x="3437" y="7439"/>
                    </a:cubicBezTo>
                    <a:cubicBezTo>
                      <a:pt x="3483" y="7439"/>
                      <a:pt x="3513" y="7408"/>
                      <a:pt x="3529" y="7362"/>
                    </a:cubicBezTo>
                    <a:cubicBezTo>
                      <a:pt x="3544" y="7011"/>
                      <a:pt x="3483" y="6660"/>
                      <a:pt x="3330" y="6339"/>
                    </a:cubicBezTo>
                    <a:cubicBezTo>
                      <a:pt x="2872" y="5407"/>
                      <a:pt x="2001" y="4796"/>
                      <a:pt x="1482" y="3910"/>
                    </a:cubicBezTo>
                    <a:cubicBezTo>
                      <a:pt x="764" y="2765"/>
                      <a:pt x="718" y="1298"/>
                      <a:pt x="9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3290075" y="1605775"/>
                <a:ext cx="54825" cy="96600"/>
              </a:xfrm>
              <a:custGeom>
                <a:avLst/>
                <a:gdLst/>
                <a:ahLst/>
                <a:cxnLst/>
                <a:rect l="l" t="t" r="r" b="b"/>
                <a:pathLst>
                  <a:path w="2193" h="3864" extrusionOk="0">
                    <a:moveTo>
                      <a:pt x="2193" y="0"/>
                    </a:moveTo>
                    <a:lnTo>
                      <a:pt x="2193" y="0"/>
                    </a:lnTo>
                    <a:cubicBezTo>
                      <a:pt x="1231" y="1100"/>
                      <a:pt x="299" y="2307"/>
                      <a:pt x="9" y="3773"/>
                    </a:cubicBezTo>
                    <a:cubicBezTo>
                      <a:pt x="0" y="3833"/>
                      <a:pt x="44" y="3864"/>
                      <a:pt x="87" y="3864"/>
                    </a:cubicBezTo>
                    <a:cubicBezTo>
                      <a:pt x="121" y="3864"/>
                      <a:pt x="155" y="3844"/>
                      <a:pt x="162" y="3804"/>
                    </a:cubicBezTo>
                    <a:cubicBezTo>
                      <a:pt x="391" y="2368"/>
                      <a:pt x="1292" y="1100"/>
                      <a:pt x="2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3207050" y="1693225"/>
                <a:ext cx="126025" cy="96625"/>
              </a:xfrm>
              <a:custGeom>
                <a:avLst/>
                <a:gdLst/>
                <a:ahLst/>
                <a:cxnLst/>
                <a:rect l="l" t="t" r="r" b="b"/>
                <a:pathLst>
                  <a:path w="5041" h="3865" extrusionOk="0">
                    <a:moveTo>
                      <a:pt x="321" y="0"/>
                    </a:moveTo>
                    <a:cubicBezTo>
                      <a:pt x="137" y="0"/>
                      <a:pt x="0" y="168"/>
                      <a:pt x="46" y="336"/>
                    </a:cubicBezTo>
                    <a:lnTo>
                      <a:pt x="137" y="962"/>
                    </a:lnTo>
                    <a:lnTo>
                      <a:pt x="580" y="3620"/>
                    </a:lnTo>
                    <a:cubicBezTo>
                      <a:pt x="596" y="3757"/>
                      <a:pt x="718" y="3864"/>
                      <a:pt x="855" y="3864"/>
                    </a:cubicBezTo>
                    <a:lnTo>
                      <a:pt x="4185" y="3864"/>
                    </a:lnTo>
                    <a:cubicBezTo>
                      <a:pt x="4338" y="3864"/>
                      <a:pt x="4460" y="3757"/>
                      <a:pt x="4475" y="3620"/>
                    </a:cubicBezTo>
                    <a:lnTo>
                      <a:pt x="5010" y="336"/>
                    </a:lnTo>
                    <a:cubicBezTo>
                      <a:pt x="5041" y="168"/>
                      <a:pt x="4903" y="0"/>
                      <a:pt x="47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3195200" y="1687875"/>
                <a:ext cx="149700" cy="30575"/>
              </a:xfrm>
              <a:custGeom>
                <a:avLst/>
                <a:gdLst/>
                <a:ahLst/>
                <a:cxnLst/>
                <a:rect l="l" t="t" r="r" b="b"/>
                <a:pathLst>
                  <a:path w="5988" h="1223" extrusionOk="0">
                    <a:moveTo>
                      <a:pt x="550" y="0"/>
                    </a:moveTo>
                    <a:cubicBezTo>
                      <a:pt x="367" y="0"/>
                      <a:pt x="199" y="138"/>
                      <a:pt x="169" y="336"/>
                    </a:cubicBezTo>
                    <a:lnTo>
                      <a:pt x="1" y="1222"/>
                    </a:lnTo>
                    <a:lnTo>
                      <a:pt x="5988" y="1222"/>
                    </a:lnTo>
                    <a:lnTo>
                      <a:pt x="5835" y="336"/>
                    </a:lnTo>
                    <a:cubicBezTo>
                      <a:pt x="5805" y="138"/>
                      <a:pt x="5637" y="0"/>
                      <a:pt x="54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3210850" y="1718425"/>
                <a:ext cx="67250" cy="71425"/>
              </a:xfrm>
              <a:custGeom>
                <a:avLst/>
                <a:gdLst/>
                <a:ahLst/>
                <a:cxnLst/>
                <a:rect l="l" t="t" r="r" b="b"/>
                <a:pathLst>
                  <a:path w="2690" h="2857" extrusionOk="0">
                    <a:moveTo>
                      <a:pt x="1" y="0"/>
                    </a:moveTo>
                    <a:lnTo>
                      <a:pt x="428" y="2612"/>
                    </a:lnTo>
                    <a:cubicBezTo>
                      <a:pt x="444" y="2749"/>
                      <a:pt x="566" y="2856"/>
                      <a:pt x="703" y="2856"/>
                    </a:cubicBezTo>
                    <a:lnTo>
                      <a:pt x="2689" y="2856"/>
                    </a:lnTo>
                    <a:cubicBezTo>
                      <a:pt x="2216" y="2536"/>
                      <a:pt x="1849" y="2001"/>
                      <a:pt x="1757" y="1589"/>
                    </a:cubicBezTo>
                    <a:cubicBezTo>
                      <a:pt x="1620" y="1054"/>
                      <a:pt x="1666" y="367"/>
                      <a:pt x="17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3422775" y="917675"/>
                <a:ext cx="250925" cy="196300"/>
              </a:xfrm>
              <a:custGeom>
                <a:avLst/>
                <a:gdLst/>
                <a:ahLst/>
                <a:cxnLst/>
                <a:rect l="l" t="t" r="r" b="b"/>
                <a:pathLst>
                  <a:path w="10037" h="7852" extrusionOk="0">
                    <a:moveTo>
                      <a:pt x="765" y="0"/>
                    </a:moveTo>
                    <a:cubicBezTo>
                      <a:pt x="337" y="0"/>
                      <a:pt x="1" y="336"/>
                      <a:pt x="1" y="764"/>
                    </a:cubicBezTo>
                    <a:lnTo>
                      <a:pt x="1" y="7087"/>
                    </a:lnTo>
                    <a:cubicBezTo>
                      <a:pt x="1" y="7515"/>
                      <a:pt x="337" y="7851"/>
                      <a:pt x="765" y="7851"/>
                    </a:cubicBezTo>
                    <a:lnTo>
                      <a:pt x="9288" y="7851"/>
                    </a:lnTo>
                    <a:cubicBezTo>
                      <a:pt x="9700" y="7851"/>
                      <a:pt x="10036" y="7515"/>
                      <a:pt x="10036" y="7087"/>
                    </a:cubicBezTo>
                    <a:lnTo>
                      <a:pt x="10036" y="764"/>
                    </a:lnTo>
                    <a:cubicBezTo>
                      <a:pt x="10036" y="336"/>
                      <a:pt x="9700" y="0"/>
                      <a:pt x="92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3473950" y="984100"/>
                <a:ext cx="32475" cy="63425"/>
              </a:xfrm>
              <a:custGeom>
                <a:avLst/>
                <a:gdLst/>
                <a:ahLst/>
                <a:cxnLst/>
                <a:rect l="l" t="t" r="r" b="b"/>
                <a:pathLst>
                  <a:path w="1299" h="2537" extrusionOk="0">
                    <a:moveTo>
                      <a:pt x="123" y="1"/>
                    </a:moveTo>
                    <a:cubicBezTo>
                      <a:pt x="62" y="1"/>
                      <a:pt x="1" y="47"/>
                      <a:pt x="1" y="123"/>
                    </a:cubicBezTo>
                    <a:lnTo>
                      <a:pt x="1" y="2414"/>
                    </a:lnTo>
                    <a:cubicBezTo>
                      <a:pt x="1" y="2475"/>
                      <a:pt x="62" y="2536"/>
                      <a:pt x="123" y="2536"/>
                    </a:cubicBezTo>
                    <a:lnTo>
                      <a:pt x="169" y="2536"/>
                    </a:lnTo>
                    <a:cubicBezTo>
                      <a:pt x="230" y="2536"/>
                      <a:pt x="291" y="2475"/>
                      <a:pt x="291" y="2414"/>
                    </a:cubicBezTo>
                    <a:lnTo>
                      <a:pt x="291" y="1467"/>
                    </a:lnTo>
                    <a:cubicBezTo>
                      <a:pt x="291" y="1406"/>
                      <a:pt x="352" y="1345"/>
                      <a:pt x="413" y="1345"/>
                    </a:cubicBezTo>
                    <a:lnTo>
                      <a:pt x="887" y="1345"/>
                    </a:lnTo>
                    <a:cubicBezTo>
                      <a:pt x="948" y="1345"/>
                      <a:pt x="1009" y="1406"/>
                      <a:pt x="1009" y="1467"/>
                    </a:cubicBezTo>
                    <a:lnTo>
                      <a:pt x="1009" y="2414"/>
                    </a:lnTo>
                    <a:cubicBezTo>
                      <a:pt x="1009" y="2475"/>
                      <a:pt x="1055" y="2536"/>
                      <a:pt x="1131" y="2536"/>
                    </a:cubicBezTo>
                    <a:lnTo>
                      <a:pt x="1177" y="2536"/>
                    </a:lnTo>
                    <a:cubicBezTo>
                      <a:pt x="1238" y="2536"/>
                      <a:pt x="1299" y="2475"/>
                      <a:pt x="1299" y="2414"/>
                    </a:cubicBezTo>
                    <a:lnTo>
                      <a:pt x="1299" y="123"/>
                    </a:lnTo>
                    <a:cubicBezTo>
                      <a:pt x="1299" y="47"/>
                      <a:pt x="1238" y="1"/>
                      <a:pt x="1177" y="1"/>
                    </a:cubicBezTo>
                    <a:lnTo>
                      <a:pt x="1131" y="1"/>
                    </a:lnTo>
                    <a:cubicBezTo>
                      <a:pt x="1055" y="1"/>
                      <a:pt x="1009" y="47"/>
                      <a:pt x="1009" y="123"/>
                    </a:cubicBezTo>
                    <a:lnTo>
                      <a:pt x="1009" y="963"/>
                    </a:lnTo>
                    <a:cubicBezTo>
                      <a:pt x="1009" y="1024"/>
                      <a:pt x="948" y="1085"/>
                      <a:pt x="887" y="1085"/>
                    </a:cubicBezTo>
                    <a:lnTo>
                      <a:pt x="413" y="1085"/>
                    </a:lnTo>
                    <a:cubicBezTo>
                      <a:pt x="352" y="1085"/>
                      <a:pt x="291" y="1024"/>
                      <a:pt x="291" y="963"/>
                    </a:cubicBezTo>
                    <a:lnTo>
                      <a:pt x="291" y="123"/>
                    </a:lnTo>
                    <a:cubicBezTo>
                      <a:pt x="291" y="47"/>
                      <a:pt x="245" y="1"/>
                      <a:pt x="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3513675" y="984100"/>
                <a:ext cx="30175" cy="63425"/>
              </a:xfrm>
              <a:custGeom>
                <a:avLst/>
                <a:gdLst/>
                <a:ahLst/>
                <a:cxnLst/>
                <a:rect l="l" t="t" r="r" b="b"/>
                <a:pathLst>
                  <a:path w="1207" h="2537" extrusionOk="0">
                    <a:moveTo>
                      <a:pt x="122" y="1"/>
                    </a:moveTo>
                    <a:cubicBezTo>
                      <a:pt x="46" y="1"/>
                      <a:pt x="0" y="47"/>
                      <a:pt x="0" y="123"/>
                    </a:cubicBezTo>
                    <a:lnTo>
                      <a:pt x="0" y="138"/>
                    </a:lnTo>
                    <a:cubicBezTo>
                      <a:pt x="0" y="199"/>
                      <a:pt x="46" y="261"/>
                      <a:pt x="122" y="261"/>
                    </a:cubicBezTo>
                    <a:lnTo>
                      <a:pt x="336" y="261"/>
                    </a:lnTo>
                    <a:cubicBezTo>
                      <a:pt x="397" y="261"/>
                      <a:pt x="458" y="306"/>
                      <a:pt x="458" y="383"/>
                    </a:cubicBezTo>
                    <a:lnTo>
                      <a:pt x="458" y="2414"/>
                    </a:lnTo>
                    <a:cubicBezTo>
                      <a:pt x="458" y="2491"/>
                      <a:pt x="520" y="2536"/>
                      <a:pt x="581" y="2536"/>
                    </a:cubicBezTo>
                    <a:lnTo>
                      <a:pt x="626" y="2536"/>
                    </a:lnTo>
                    <a:cubicBezTo>
                      <a:pt x="688" y="2536"/>
                      <a:pt x="749" y="2491"/>
                      <a:pt x="749" y="2414"/>
                    </a:cubicBezTo>
                    <a:lnTo>
                      <a:pt x="749" y="383"/>
                    </a:lnTo>
                    <a:cubicBezTo>
                      <a:pt x="749" y="306"/>
                      <a:pt x="810" y="261"/>
                      <a:pt x="871" y="261"/>
                    </a:cubicBezTo>
                    <a:lnTo>
                      <a:pt x="1085" y="261"/>
                    </a:lnTo>
                    <a:cubicBezTo>
                      <a:pt x="1161" y="261"/>
                      <a:pt x="1207" y="199"/>
                      <a:pt x="1207" y="138"/>
                    </a:cubicBezTo>
                    <a:lnTo>
                      <a:pt x="1207" y="123"/>
                    </a:lnTo>
                    <a:cubicBezTo>
                      <a:pt x="1207" y="47"/>
                      <a:pt x="1161" y="1"/>
                      <a:pt x="10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3549175" y="984100"/>
                <a:ext cx="48150" cy="63425"/>
              </a:xfrm>
              <a:custGeom>
                <a:avLst/>
                <a:gdLst/>
                <a:ahLst/>
                <a:cxnLst/>
                <a:rect l="l" t="t" r="r" b="b"/>
                <a:pathLst>
                  <a:path w="1926" h="2537" extrusionOk="0">
                    <a:moveTo>
                      <a:pt x="260" y="1"/>
                    </a:moveTo>
                    <a:cubicBezTo>
                      <a:pt x="199" y="1"/>
                      <a:pt x="138" y="47"/>
                      <a:pt x="138" y="108"/>
                    </a:cubicBezTo>
                    <a:lnTo>
                      <a:pt x="1" y="2414"/>
                    </a:lnTo>
                    <a:cubicBezTo>
                      <a:pt x="1" y="2475"/>
                      <a:pt x="62" y="2536"/>
                      <a:pt x="123" y="2536"/>
                    </a:cubicBezTo>
                    <a:lnTo>
                      <a:pt x="138" y="2536"/>
                    </a:lnTo>
                    <a:cubicBezTo>
                      <a:pt x="199" y="2536"/>
                      <a:pt x="260" y="2491"/>
                      <a:pt x="260" y="2429"/>
                    </a:cubicBezTo>
                    <a:lnTo>
                      <a:pt x="306" y="1467"/>
                    </a:lnTo>
                    <a:cubicBezTo>
                      <a:pt x="321" y="1101"/>
                      <a:pt x="337" y="749"/>
                      <a:pt x="337" y="444"/>
                    </a:cubicBezTo>
                    <a:lnTo>
                      <a:pt x="352" y="444"/>
                    </a:lnTo>
                    <a:cubicBezTo>
                      <a:pt x="398" y="749"/>
                      <a:pt x="474" y="1055"/>
                      <a:pt x="551" y="1376"/>
                    </a:cubicBezTo>
                    <a:lnTo>
                      <a:pt x="856" y="2521"/>
                    </a:lnTo>
                    <a:lnTo>
                      <a:pt x="1039" y="2521"/>
                    </a:lnTo>
                    <a:lnTo>
                      <a:pt x="1345" y="1330"/>
                    </a:lnTo>
                    <a:cubicBezTo>
                      <a:pt x="1436" y="1040"/>
                      <a:pt x="1498" y="734"/>
                      <a:pt x="1559" y="444"/>
                    </a:cubicBezTo>
                    <a:lnTo>
                      <a:pt x="1574" y="444"/>
                    </a:lnTo>
                    <a:cubicBezTo>
                      <a:pt x="1559" y="734"/>
                      <a:pt x="1574" y="1116"/>
                      <a:pt x="1605" y="1452"/>
                    </a:cubicBezTo>
                    <a:lnTo>
                      <a:pt x="1650" y="2429"/>
                    </a:lnTo>
                    <a:cubicBezTo>
                      <a:pt x="1650" y="2491"/>
                      <a:pt x="1696" y="2536"/>
                      <a:pt x="1773" y="2536"/>
                    </a:cubicBezTo>
                    <a:lnTo>
                      <a:pt x="1788" y="2536"/>
                    </a:lnTo>
                    <a:cubicBezTo>
                      <a:pt x="1864" y="2536"/>
                      <a:pt x="1925" y="2491"/>
                      <a:pt x="1910" y="2414"/>
                    </a:cubicBezTo>
                    <a:lnTo>
                      <a:pt x="1788" y="108"/>
                    </a:lnTo>
                    <a:cubicBezTo>
                      <a:pt x="1773" y="47"/>
                      <a:pt x="1727" y="1"/>
                      <a:pt x="1666" y="1"/>
                    </a:cubicBezTo>
                    <a:lnTo>
                      <a:pt x="1543" y="1"/>
                    </a:lnTo>
                    <a:cubicBezTo>
                      <a:pt x="1498" y="1"/>
                      <a:pt x="1436" y="31"/>
                      <a:pt x="1421" y="93"/>
                    </a:cubicBezTo>
                    <a:lnTo>
                      <a:pt x="1162" y="1162"/>
                    </a:lnTo>
                    <a:cubicBezTo>
                      <a:pt x="1085" y="1498"/>
                      <a:pt x="1024" y="1742"/>
                      <a:pt x="978" y="2032"/>
                    </a:cubicBezTo>
                    <a:lnTo>
                      <a:pt x="963" y="2032"/>
                    </a:lnTo>
                    <a:cubicBezTo>
                      <a:pt x="917" y="1742"/>
                      <a:pt x="841" y="1498"/>
                      <a:pt x="764" y="1162"/>
                    </a:cubicBezTo>
                    <a:lnTo>
                      <a:pt x="489" y="93"/>
                    </a:lnTo>
                    <a:cubicBezTo>
                      <a:pt x="474" y="31"/>
                      <a:pt x="413"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8"/>
              <p:cNvSpPr/>
              <p:nvPr/>
            </p:nvSpPr>
            <p:spPr>
              <a:xfrm>
                <a:off x="3607225" y="984100"/>
                <a:ext cx="25225" cy="63425"/>
              </a:xfrm>
              <a:custGeom>
                <a:avLst/>
                <a:gdLst/>
                <a:ahLst/>
                <a:cxnLst/>
                <a:rect l="l" t="t" r="r" b="b"/>
                <a:pathLst>
                  <a:path w="1009" h="2537" extrusionOk="0">
                    <a:moveTo>
                      <a:pt x="123" y="1"/>
                    </a:moveTo>
                    <a:cubicBezTo>
                      <a:pt x="46" y="1"/>
                      <a:pt x="0" y="47"/>
                      <a:pt x="0" y="123"/>
                    </a:cubicBezTo>
                    <a:lnTo>
                      <a:pt x="0" y="2414"/>
                    </a:lnTo>
                    <a:cubicBezTo>
                      <a:pt x="0" y="2475"/>
                      <a:pt x="61" y="2536"/>
                      <a:pt x="123" y="2536"/>
                    </a:cubicBezTo>
                    <a:lnTo>
                      <a:pt x="886" y="2536"/>
                    </a:lnTo>
                    <a:cubicBezTo>
                      <a:pt x="947" y="2536"/>
                      <a:pt x="1008" y="2475"/>
                      <a:pt x="1008" y="2414"/>
                    </a:cubicBezTo>
                    <a:cubicBezTo>
                      <a:pt x="1008" y="2353"/>
                      <a:pt x="947" y="2292"/>
                      <a:pt x="886" y="2292"/>
                    </a:cubicBezTo>
                    <a:lnTo>
                      <a:pt x="413" y="2292"/>
                    </a:lnTo>
                    <a:cubicBezTo>
                      <a:pt x="352" y="2292"/>
                      <a:pt x="291" y="2246"/>
                      <a:pt x="291" y="2170"/>
                    </a:cubicBezTo>
                    <a:lnTo>
                      <a:pt x="291" y="123"/>
                    </a:lnTo>
                    <a:cubicBezTo>
                      <a:pt x="291" y="47"/>
                      <a:pt x="230" y="1"/>
                      <a:pt x="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3751950" y="880625"/>
                <a:ext cx="27900" cy="115350"/>
              </a:xfrm>
              <a:custGeom>
                <a:avLst/>
                <a:gdLst/>
                <a:ahLst/>
                <a:cxnLst/>
                <a:rect l="l" t="t" r="r" b="b"/>
                <a:pathLst>
                  <a:path w="1116" h="4614" extrusionOk="0">
                    <a:moveTo>
                      <a:pt x="1054" y="1"/>
                    </a:moveTo>
                    <a:cubicBezTo>
                      <a:pt x="642" y="1"/>
                      <a:pt x="321" y="230"/>
                      <a:pt x="321" y="749"/>
                    </a:cubicBezTo>
                    <a:cubicBezTo>
                      <a:pt x="321" y="917"/>
                      <a:pt x="336" y="1085"/>
                      <a:pt x="352" y="1253"/>
                    </a:cubicBezTo>
                    <a:cubicBezTo>
                      <a:pt x="367" y="1421"/>
                      <a:pt x="382" y="1574"/>
                      <a:pt x="382" y="1742"/>
                    </a:cubicBezTo>
                    <a:cubicBezTo>
                      <a:pt x="382" y="1940"/>
                      <a:pt x="321" y="2154"/>
                      <a:pt x="0" y="2154"/>
                    </a:cubicBezTo>
                    <a:lnTo>
                      <a:pt x="0" y="2444"/>
                    </a:lnTo>
                    <a:cubicBezTo>
                      <a:pt x="306" y="2444"/>
                      <a:pt x="382" y="2674"/>
                      <a:pt x="382" y="2857"/>
                    </a:cubicBezTo>
                    <a:cubicBezTo>
                      <a:pt x="382" y="3025"/>
                      <a:pt x="367" y="3193"/>
                      <a:pt x="352" y="3361"/>
                    </a:cubicBezTo>
                    <a:cubicBezTo>
                      <a:pt x="336" y="3529"/>
                      <a:pt x="321" y="3697"/>
                      <a:pt x="321" y="3880"/>
                    </a:cubicBezTo>
                    <a:cubicBezTo>
                      <a:pt x="321" y="4430"/>
                      <a:pt x="657" y="4613"/>
                      <a:pt x="1039" y="4613"/>
                    </a:cubicBezTo>
                    <a:lnTo>
                      <a:pt x="1115" y="4613"/>
                    </a:lnTo>
                    <a:lnTo>
                      <a:pt x="1115" y="4308"/>
                    </a:lnTo>
                    <a:lnTo>
                      <a:pt x="1039" y="4308"/>
                    </a:lnTo>
                    <a:cubicBezTo>
                      <a:pt x="779" y="4308"/>
                      <a:pt x="688" y="4140"/>
                      <a:pt x="688" y="3865"/>
                    </a:cubicBezTo>
                    <a:cubicBezTo>
                      <a:pt x="688" y="3712"/>
                      <a:pt x="703" y="3575"/>
                      <a:pt x="718" y="3422"/>
                    </a:cubicBezTo>
                    <a:cubicBezTo>
                      <a:pt x="733" y="3285"/>
                      <a:pt x="749" y="3132"/>
                      <a:pt x="749" y="2994"/>
                    </a:cubicBezTo>
                    <a:cubicBezTo>
                      <a:pt x="764" y="2536"/>
                      <a:pt x="596" y="2368"/>
                      <a:pt x="352" y="2307"/>
                    </a:cubicBezTo>
                    <a:lnTo>
                      <a:pt x="352" y="2292"/>
                    </a:lnTo>
                    <a:cubicBezTo>
                      <a:pt x="596" y="2215"/>
                      <a:pt x="764" y="2063"/>
                      <a:pt x="749" y="1604"/>
                    </a:cubicBezTo>
                    <a:cubicBezTo>
                      <a:pt x="749" y="1467"/>
                      <a:pt x="733" y="1329"/>
                      <a:pt x="718" y="1177"/>
                    </a:cubicBezTo>
                    <a:cubicBezTo>
                      <a:pt x="703" y="1039"/>
                      <a:pt x="688" y="902"/>
                      <a:pt x="688" y="734"/>
                    </a:cubicBezTo>
                    <a:cubicBezTo>
                      <a:pt x="688" y="474"/>
                      <a:pt x="795" y="306"/>
                      <a:pt x="1024" y="306"/>
                    </a:cubicBezTo>
                    <a:lnTo>
                      <a:pt x="1115" y="306"/>
                    </a:lnTo>
                    <a:lnTo>
                      <a:pt x="1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3871475" y="880625"/>
                <a:ext cx="27900" cy="115350"/>
              </a:xfrm>
              <a:custGeom>
                <a:avLst/>
                <a:gdLst/>
                <a:ahLst/>
                <a:cxnLst/>
                <a:rect l="l" t="t" r="r" b="b"/>
                <a:pathLst>
                  <a:path w="1116" h="4614" extrusionOk="0">
                    <a:moveTo>
                      <a:pt x="0" y="1"/>
                    </a:moveTo>
                    <a:lnTo>
                      <a:pt x="0" y="291"/>
                    </a:lnTo>
                    <a:lnTo>
                      <a:pt x="92" y="291"/>
                    </a:lnTo>
                    <a:cubicBezTo>
                      <a:pt x="321" y="321"/>
                      <a:pt x="428" y="474"/>
                      <a:pt x="428" y="734"/>
                    </a:cubicBezTo>
                    <a:cubicBezTo>
                      <a:pt x="428" y="886"/>
                      <a:pt x="413" y="1039"/>
                      <a:pt x="397" y="1177"/>
                    </a:cubicBezTo>
                    <a:cubicBezTo>
                      <a:pt x="382" y="1329"/>
                      <a:pt x="367" y="1467"/>
                      <a:pt x="367" y="1604"/>
                    </a:cubicBezTo>
                    <a:cubicBezTo>
                      <a:pt x="351" y="2063"/>
                      <a:pt x="519" y="2215"/>
                      <a:pt x="764" y="2276"/>
                    </a:cubicBezTo>
                    <a:lnTo>
                      <a:pt x="764" y="2292"/>
                    </a:lnTo>
                    <a:cubicBezTo>
                      <a:pt x="519" y="2368"/>
                      <a:pt x="351" y="2521"/>
                      <a:pt x="367" y="2979"/>
                    </a:cubicBezTo>
                    <a:cubicBezTo>
                      <a:pt x="367" y="3132"/>
                      <a:pt x="382" y="3269"/>
                      <a:pt x="397" y="3422"/>
                    </a:cubicBezTo>
                    <a:cubicBezTo>
                      <a:pt x="413" y="3559"/>
                      <a:pt x="428" y="3712"/>
                      <a:pt x="428" y="3865"/>
                    </a:cubicBezTo>
                    <a:cubicBezTo>
                      <a:pt x="428" y="4125"/>
                      <a:pt x="336" y="4277"/>
                      <a:pt x="77" y="4308"/>
                    </a:cubicBezTo>
                    <a:lnTo>
                      <a:pt x="0" y="4308"/>
                    </a:lnTo>
                    <a:lnTo>
                      <a:pt x="0" y="4613"/>
                    </a:lnTo>
                    <a:lnTo>
                      <a:pt x="77" y="4613"/>
                    </a:lnTo>
                    <a:cubicBezTo>
                      <a:pt x="458" y="4613"/>
                      <a:pt x="794" y="4415"/>
                      <a:pt x="794" y="3865"/>
                    </a:cubicBezTo>
                    <a:cubicBezTo>
                      <a:pt x="794" y="3697"/>
                      <a:pt x="779" y="3514"/>
                      <a:pt x="764" y="3346"/>
                    </a:cubicBezTo>
                    <a:cubicBezTo>
                      <a:pt x="749" y="3178"/>
                      <a:pt x="733" y="3010"/>
                      <a:pt x="733" y="2857"/>
                    </a:cubicBezTo>
                    <a:cubicBezTo>
                      <a:pt x="733" y="2674"/>
                      <a:pt x="810" y="2444"/>
                      <a:pt x="1115" y="2444"/>
                    </a:cubicBezTo>
                    <a:lnTo>
                      <a:pt x="1115" y="2139"/>
                    </a:lnTo>
                    <a:cubicBezTo>
                      <a:pt x="794" y="2139"/>
                      <a:pt x="733" y="1925"/>
                      <a:pt x="733" y="1742"/>
                    </a:cubicBezTo>
                    <a:cubicBezTo>
                      <a:pt x="733" y="1574"/>
                      <a:pt x="749" y="1406"/>
                      <a:pt x="764" y="1253"/>
                    </a:cubicBezTo>
                    <a:cubicBezTo>
                      <a:pt x="779" y="1070"/>
                      <a:pt x="794" y="917"/>
                      <a:pt x="794" y="734"/>
                    </a:cubicBezTo>
                    <a:cubicBezTo>
                      <a:pt x="794" y="214"/>
                      <a:pt x="474" y="1"/>
                      <a:pt x="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3801575" y="910400"/>
                <a:ext cx="48150" cy="55800"/>
              </a:xfrm>
              <a:custGeom>
                <a:avLst/>
                <a:gdLst/>
                <a:ahLst/>
                <a:cxnLst/>
                <a:rect l="l" t="t" r="r" b="b"/>
                <a:pathLst>
                  <a:path w="1926" h="2232" extrusionOk="0">
                    <a:moveTo>
                      <a:pt x="963" y="1"/>
                    </a:moveTo>
                    <a:lnTo>
                      <a:pt x="1" y="551"/>
                    </a:lnTo>
                    <a:lnTo>
                      <a:pt x="1" y="1666"/>
                    </a:lnTo>
                    <a:lnTo>
                      <a:pt x="963" y="2231"/>
                    </a:lnTo>
                    <a:lnTo>
                      <a:pt x="1926" y="1666"/>
                    </a:lnTo>
                    <a:lnTo>
                      <a:pt x="1926" y="551"/>
                    </a:lnTo>
                    <a:lnTo>
                      <a:pt x="9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3940575" y="1084775"/>
                <a:ext cx="92050" cy="102500"/>
              </a:xfrm>
              <a:custGeom>
                <a:avLst/>
                <a:gdLst/>
                <a:ahLst/>
                <a:cxnLst/>
                <a:rect l="l" t="t" r="r" b="b"/>
                <a:pathLst>
                  <a:path w="3682" h="4100" extrusionOk="0">
                    <a:moveTo>
                      <a:pt x="2581" y="0"/>
                    </a:moveTo>
                    <a:cubicBezTo>
                      <a:pt x="1970" y="0"/>
                      <a:pt x="1371" y="240"/>
                      <a:pt x="917" y="694"/>
                    </a:cubicBezTo>
                    <a:cubicBezTo>
                      <a:pt x="31" y="1580"/>
                      <a:pt x="1" y="3000"/>
                      <a:pt x="826" y="3916"/>
                    </a:cubicBezTo>
                    <a:lnTo>
                      <a:pt x="474" y="3886"/>
                    </a:lnTo>
                    <a:cubicBezTo>
                      <a:pt x="466" y="3883"/>
                      <a:pt x="458" y="3882"/>
                      <a:pt x="450" y="3882"/>
                    </a:cubicBezTo>
                    <a:cubicBezTo>
                      <a:pt x="414" y="3882"/>
                      <a:pt x="383" y="3909"/>
                      <a:pt x="383" y="3947"/>
                    </a:cubicBezTo>
                    <a:cubicBezTo>
                      <a:pt x="383" y="3993"/>
                      <a:pt x="413" y="4023"/>
                      <a:pt x="459" y="4039"/>
                    </a:cubicBezTo>
                    <a:lnTo>
                      <a:pt x="994" y="4100"/>
                    </a:lnTo>
                    <a:cubicBezTo>
                      <a:pt x="1009" y="4100"/>
                      <a:pt x="1039" y="4100"/>
                      <a:pt x="1055" y="4084"/>
                    </a:cubicBezTo>
                    <a:cubicBezTo>
                      <a:pt x="1070" y="4069"/>
                      <a:pt x="1070" y="4054"/>
                      <a:pt x="1070" y="4023"/>
                    </a:cubicBezTo>
                    <a:lnTo>
                      <a:pt x="1146" y="3504"/>
                    </a:lnTo>
                    <a:cubicBezTo>
                      <a:pt x="1146" y="3474"/>
                      <a:pt x="1116" y="3428"/>
                      <a:pt x="1070" y="3428"/>
                    </a:cubicBezTo>
                    <a:cubicBezTo>
                      <a:pt x="1062" y="3425"/>
                      <a:pt x="1054" y="3424"/>
                      <a:pt x="1047" y="3424"/>
                    </a:cubicBezTo>
                    <a:cubicBezTo>
                      <a:pt x="1014" y="3424"/>
                      <a:pt x="991" y="3451"/>
                      <a:pt x="978" y="3489"/>
                    </a:cubicBezTo>
                    <a:lnTo>
                      <a:pt x="948" y="3825"/>
                    </a:lnTo>
                    <a:cubicBezTo>
                      <a:pt x="169" y="2969"/>
                      <a:pt x="199" y="1641"/>
                      <a:pt x="1024" y="801"/>
                    </a:cubicBezTo>
                    <a:cubicBezTo>
                      <a:pt x="1450" y="384"/>
                      <a:pt x="2018" y="164"/>
                      <a:pt x="2590" y="164"/>
                    </a:cubicBezTo>
                    <a:cubicBezTo>
                      <a:pt x="2920" y="164"/>
                      <a:pt x="3252" y="237"/>
                      <a:pt x="3560" y="388"/>
                    </a:cubicBezTo>
                    <a:cubicBezTo>
                      <a:pt x="3576" y="399"/>
                      <a:pt x="3592" y="404"/>
                      <a:pt x="3607" y="404"/>
                    </a:cubicBezTo>
                    <a:cubicBezTo>
                      <a:pt x="3634" y="404"/>
                      <a:pt x="3657" y="387"/>
                      <a:pt x="3667" y="358"/>
                    </a:cubicBezTo>
                    <a:cubicBezTo>
                      <a:pt x="3682" y="312"/>
                      <a:pt x="3667" y="266"/>
                      <a:pt x="3636" y="251"/>
                    </a:cubicBezTo>
                    <a:cubicBezTo>
                      <a:pt x="3298" y="82"/>
                      <a:pt x="2938" y="0"/>
                      <a:pt x="2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979150" y="1102875"/>
                <a:ext cx="92425" cy="102500"/>
              </a:xfrm>
              <a:custGeom>
                <a:avLst/>
                <a:gdLst/>
                <a:ahLst/>
                <a:cxnLst/>
                <a:rect l="l" t="t" r="r" b="b"/>
                <a:pathLst>
                  <a:path w="3697" h="4100" extrusionOk="0">
                    <a:moveTo>
                      <a:pt x="2704" y="0"/>
                    </a:moveTo>
                    <a:cubicBezTo>
                      <a:pt x="2673" y="0"/>
                      <a:pt x="2658" y="0"/>
                      <a:pt x="2643" y="15"/>
                    </a:cubicBezTo>
                    <a:cubicBezTo>
                      <a:pt x="2628" y="31"/>
                      <a:pt x="2612" y="46"/>
                      <a:pt x="2612" y="61"/>
                    </a:cubicBezTo>
                    <a:lnTo>
                      <a:pt x="2551" y="596"/>
                    </a:lnTo>
                    <a:cubicBezTo>
                      <a:pt x="2551" y="626"/>
                      <a:pt x="2582" y="672"/>
                      <a:pt x="2628" y="672"/>
                    </a:cubicBezTo>
                    <a:cubicBezTo>
                      <a:pt x="2633" y="675"/>
                      <a:pt x="2639" y="676"/>
                      <a:pt x="2645" y="676"/>
                    </a:cubicBezTo>
                    <a:cubicBezTo>
                      <a:pt x="2673" y="676"/>
                      <a:pt x="2704" y="649"/>
                      <a:pt x="2704" y="611"/>
                    </a:cubicBezTo>
                    <a:lnTo>
                      <a:pt x="2750" y="275"/>
                    </a:lnTo>
                    <a:lnTo>
                      <a:pt x="2750" y="275"/>
                    </a:lnTo>
                    <a:cubicBezTo>
                      <a:pt x="3514" y="1130"/>
                      <a:pt x="3498" y="2459"/>
                      <a:pt x="2658" y="3284"/>
                    </a:cubicBezTo>
                    <a:cubicBezTo>
                      <a:pt x="2240" y="3712"/>
                      <a:pt x="1674" y="3935"/>
                      <a:pt x="1098" y="3935"/>
                    </a:cubicBezTo>
                    <a:cubicBezTo>
                      <a:pt x="768" y="3935"/>
                      <a:pt x="434" y="3862"/>
                      <a:pt x="123" y="3712"/>
                    </a:cubicBezTo>
                    <a:cubicBezTo>
                      <a:pt x="112" y="3701"/>
                      <a:pt x="99" y="3696"/>
                      <a:pt x="86" y="3696"/>
                    </a:cubicBezTo>
                    <a:cubicBezTo>
                      <a:pt x="63" y="3696"/>
                      <a:pt x="41" y="3713"/>
                      <a:pt x="31" y="3742"/>
                    </a:cubicBezTo>
                    <a:cubicBezTo>
                      <a:pt x="0" y="3788"/>
                      <a:pt x="16" y="3834"/>
                      <a:pt x="62" y="3849"/>
                    </a:cubicBezTo>
                    <a:cubicBezTo>
                      <a:pt x="394" y="4018"/>
                      <a:pt x="753" y="4100"/>
                      <a:pt x="1110" y="4100"/>
                    </a:cubicBezTo>
                    <a:cubicBezTo>
                      <a:pt x="1721" y="4100"/>
                      <a:pt x="2327" y="3860"/>
                      <a:pt x="2780" y="3406"/>
                    </a:cubicBezTo>
                    <a:cubicBezTo>
                      <a:pt x="3666" y="2520"/>
                      <a:pt x="3697" y="1100"/>
                      <a:pt x="2872" y="183"/>
                    </a:cubicBezTo>
                    <a:lnTo>
                      <a:pt x="2872" y="183"/>
                    </a:lnTo>
                    <a:lnTo>
                      <a:pt x="3223" y="214"/>
                    </a:lnTo>
                    <a:cubicBezTo>
                      <a:pt x="3231" y="217"/>
                      <a:pt x="3239" y="218"/>
                      <a:pt x="3246" y="218"/>
                    </a:cubicBezTo>
                    <a:cubicBezTo>
                      <a:pt x="3280" y="218"/>
                      <a:pt x="3302" y="191"/>
                      <a:pt x="3315" y="153"/>
                    </a:cubicBezTo>
                    <a:cubicBezTo>
                      <a:pt x="3315" y="107"/>
                      <a:pt x="3284" y="61"/>
                      <a:pt x="3239" y="61"/>
                    </a:cubicBezTo>
                    <a:lnTo>
                      <a:pt x="2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4138000" y="1285400"/>
                <a:ext cx="376925" cy="23300"/>
              </a:xfrm>
              <a:custGeom>
                <a:avLst/>
                <a:gdLst/>
                <a:ahLst/>
                <a:cxnLst/>
                <a:rect l="l" t="t" r="r" b="b"/>
                <a:pathLst>
                  <a:path w="15077" h="932" extrusionOk="0">
                    <a:moveTo>
                      <a:pt x="459" y="0"/>
                    </a:moveTo>
                    <a:cubicBezTo>
                      <a:pt x="199" y="0"/>
                      <a:pt x="1" y="214"/>
                      <a:pt x="1" y="474"/>
                    </a:cubicBezTo>
                    <a:cubicBezTo>
                      <a:pt x="1" y="733"/>
                      <a:pt x="199" y="932"/>
                      <a:pt x="459" y="932"/>
                    </a:cubicBezTo>
                    <a:lnTo>
                      <a:pt x="14603" y="932"/>
                    </a:lnTo>
                    <a:cubicBezTo>
                      <a:pt x="14862" y="932"/>
                      <a:pt x="15076" y="733"/>
                      <a:pt x="15076" y="474"/>
                    </a:cubicBezTo>
                    <a:cubicBezTo>
                      <a:pt x="15076" y="214"/>
                      <a:pt x="14862" y="0"/>
                      <a:pt x="146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4138000" y="1336175"/>
                <a:ext cx="250525" cy="23325"/>
              </a:xfrm>
              <a:custGeom>
                <a:avLst/>
                <a:gdLst/>
                <a:ahLst/>
                <a:cxnLst/>
                <a:rect l="l" t="t" r="r" b="b"/>
                <a:pathLst>
                  <a:path w="10021" h="933" extrusionOk="0">
                    <a:moveTo>
                      <a:pt x="459" y="1"/>
                    </a:moveTo>
                    <a:cubicBezTo>
                      <a:pt x="199" y="1"/>
                      <a:pt x="1" y="215"/>
                      <a:pt x="1" y="474"/>
                    </a:cubicBezTo>
                    <a:cubicBezTo>
                      <a:pt x="1" y="719"/>
                      <a:pt x="199" y="932"/>
                      <a:pt x="459" y="932"/>
                    </a:cubicBezTo>
                    <a:lnTo>
                      <a:pt x="9562" y="932"/>
                    </a:lnTo>
                    <a:cubicBezTo>
                      <a:pt x="9807" y="932"/>
                      <a:pt x="10020" y="719"/>
                      <a:pt x="10020" y="474"/>
                    </a:cubicBezTo>
                    <a:cubicBezTo>
                      <a:pt x="10020" y="215"/>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8"/>
              <p:cNvSpPr/>
              <p:nvPr/>
            </p:nvSpPr>
            <p:spPr>
              <a:xfrm>
                <a:off x="4138000" y="1390775"/>
                <a:ext cx="250525" cy="23325"/>
              </a:xfrm>
              <a:custGeom>
                <a:avLst/>
                <a:gdLst/>
                <a:ahLst/>
                <a:cxnLst/>
                <a:rect l="l" t="t" r="r" b="b"/>
                <a:pathLst>
                  <a:path w="10021" h="933" extrusionOk="0">
                    <a:moveTo>
                      <a:pt x="459" y="1"/>
                    </a:moveTo>
                    <a:cubicBezTo>
                      <a:pt x="199" y="1"/>
                      <a:pt x="1" y="199"/>
                      <a:pt x="1" y="459"/>
                    </a:cubicBezTo>
                    <a:cubicBezTo>
                      <a:pt x="1" y="719"/>
                      <a:pt x="199" y="933"/>
                      <a:pt x="459" y="933"/>
                    </a:cubicBezTo>
                    <a:lnTo>
                      <a:pt x="9562" y="933"/>
                    </a:lnTo>
                    <a:cubicBezTo>
                      <a:pt x="9807" y="933"/>
                      <a:pt x="10020" y="719"/>
                      <a:pt x="10020" y="459"/>
                    </a:cubicBezTo>
                    <a:cubicBezTo>
                      <a:pt x="10020" y="199"/>
                      <a:pt x="9807" y="1"/>
                      <a:pt x="95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053925" y="1091800"/>
                <a:ext cx="207350" cy="23300"/>
              </a:xfrm>
              <a:custGeom>
                <a:avLst/>
                <a:gdLst/>
                <a:ahLst/>
                <a:cxnLst/>
                <a:rect l="l" t="t" r="r" b="b"/>
                <a:pathLst>
                  <a:path w="8294" h="932" extrusionOk="0">
                    <a:moveTo>
                      <a:pt x="474" y="0"/>
                    </a:moveTo>
                    <a:cubicBezTo>
                      <a:pt x="214" y="0"/>
                      <a:pt x="0" y="199"/>
                      <a:pt x="0" y="458"/>
                    </a:cubicBezTo>
                    <a:cubicBezTo>
                      <a:pt x="0" y="718"/>
                      <a:pt x="214" y="932"/>
                      <a:pt x="474" y="932"/>
                    </a:cubicBezTo>
                    <a:lnTo>
                      <a:pt x="7820" y="932"/>
                    </a:lnTo>
                    <a:cubicBezTo>
                      <a:pt x="8080" y="932"/>
                      <a:pt x="8294" y="718"/>
                      <a:pt x="8294" y="458"/>
                    </a:cubicBezTo>
                    <a:cubicBezTo>
                      <a:pt x="8294" y="199"/>
                      <a:pt x="8080" y="0"/>
                      <a:pt x="78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3053925" y="1142200"/>
                <a:ext cx="137875" cy="23325"/>
              </a:xfrm>
              <a:custGeom>
                <a:avLst/>
                <a:gdLst/>
                <a:ahLst/>
                <a:cxnLst/>
                <a:rect l="l" t="t" r="r" b="b"/>
                <a:pathLst>
                  <a:path w="5515" h="933" extrusionOk="0">
                    <a:moveTo>
                      <a:pt x="474" y="0"/>
                    </a:moveTo>
                    <a:cubicBezTo>
                      <a:pt x="214" y="0"/>
                      <a:pt x="0" y="214"/>
                      <a:pt x="0" y="474"/>
                    </a:cubicBezTo>
                    <a:cubicBezTo>
                      <a:pt x="0" y="734"/>
                      <a:pt x="214" y="932"/>
                      <a:pt x="474" y="932"/>
                    </a:cubicBezTo>
                    <a:lnTo>
                      <a:pt x="5041" y="932"/>
                    </a:lnTo>
                    <a:cubicBezTo>
                      <a:pt x="5300" y="932"/>
                      <a:pt x="5514" y="734"/>
                      <a:pt x="5514" y="474"/>
                    </a:cubicBezTo>
                    <a:cubicBezTo>
                      <a:pt x="5514" y="214"/>
                      <a:pt x="5300" y="0"/>
                      <a:pt x="5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3053925" y="1196800"/>
                <a:ext cx="137875" cy="23325"/>
              </a:xfrm>
              <a:custGeom>
                <a:avLst/>
                <a:gdLst/>
                <a:ahLst/>
                <a:cxnLst/>
                <a:rect l="l" t="t" r="r" b="b"/>
                <a:pathLst>
                  <a:path w="5515" h="933" extrusionOk="0">
                    <a:moveTo>
                      <a:pt x="474" y="1"/>
                    </a:moveTo>
                    <a:cubicBezTo>
                      <a:pt x="214" y="1"/>
                      <a:pt x="0" y="214"/>
                      <a:pt x="0" y="459"/>
                    </a:cubicBezTo>
                    <a:cubicBezTo>
                      <a:pt x="0" y="718"/>
                      <a:pt x="214" y="932"/>
                      <a:pt x="474" y="932"/>
                    </a:cubicBezTo>
                    <a:lnTo>
                      <a:pt x="5041" y="932"/>
                    </a:lnTo>
                    <a:cubicBezTo>
                      <a:pt x="5300" y="932"/>
                      <a:pt x="5514" y="718"/>
                      <a:pt x="5514" y="459"/>
                    </a:cubicBezTo>
                    <a:cubicBezTo>
                      <a:pt x="5514" y="214"/>
                      <a:pt x="5300" y="1"/>
                      <a:pt x="50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177725" y="1718425"/>
                <a:ext cx="216900" cy="562475"/>
              </a:xfrm>
              <a:custGeom>
                <a:avLst/>
                <a:gdLst/>
                <a:ahLst/>
                <a:cxnLst/>
                <a:rect l="l" t="t" r="r" b="b"/>
                <a:pathLst>
                  <a:path w="8676" h="22499" extrusionOk="0">
                    <a:moveTo>
                      <a:pt x="6614" y="0"/>
                    </a:moveTo>
                    <a:lnTo>
                      <a:pt x="6614" y="0"/>
                    </a:lnTo>
                    <a:cubicBezTo>
                      <a:pt x="6614" y="1"/>
                      <a:pt x="7225" y="4613"/>
                      <a:pt x="3101" y="9699"/>
                    </a:cubicBezTo>
                    <a:cubicBezTo>
                      <a:pt x="1619" y="11517"/>
                      <a:pt x="886" y="13686"/>
                      <a:pt x="565" y="15717"/>
                    </a:cubicBezTo>
                    <a:cubicBezTo>
                      <a:pt x="0" y="19337"/>
                      <a:pt x="703" y="22499"/>
                      <a:pt x="703" y="22499"/>
                    </a:cubicBezTo>
                    <a:cubicBezTo>
                      <a:pt x="794" y="19139"/>
                      <a:pt x="3085" y="16848"/>
                      <a:pt x="5071" y="13228"/>
                    </a:cubicBezTo>
                    <a:cubicBezTo>
                      <a:pt x="5636" y="12189"/>
                      <a:pt x="6186" y="11028"/>
                      <a:pt x="6644" y="9699"/>
                    </a:cubicBezTo>
                    <a:cubicBezTo>
                      <a:pt x="8676" y="3788"/>
                      <a:pt x="6614" y="1"/>
                      <a:pt x="66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4216275" y="1718425"/>
                <a:ext cx="135600" cy="465600"/>
              </a:xfrm>
              <a:custGeom>
                <a:avLst/>
                <a:gdLst/>
                <a:ahLst/>
                <a:cxnLst/>
                <a:rect l="l" t="t" r="r" b="b"/>
                <a:pathLst>
                  <a:path w="5424" h="18624" extrusionOk="0">
                    <a:moveTo>
                      <a:pt x="5072" y="1"/>
                    </a:moveTo>
                    <a:lnTo>
                      <a:pt x="5072" y="1"/>
                    </a:lnTo>
                    <a:cubicBezTo>
                      <a:pt x="5255" y="367"/>
                      <a:pt x="5270" y="795"/>
                      <a:pt x="5301" y="1192"/>
                    </a:cubicBezTo>
                    <a:cubicBezTo>
                      <a:pt x="5331" y="4598"/>
                      <a:pt x="4354" y="8783"/>
                      <a:pt x="2597" y="11700"/>
                    </a:cubicBezTo>
                    <a:cubicBezTo>
                      <a:pt x="1253" y="13716"/>
                      <a:pt x="1" y="16069"/>
                      <a:pt x="245" y="18558"/>
                    </a:cubicBezTo>
                    <a:cubicBezTo>
                      <a:pt x="245" y="18596"/>
                      <a:pt x="276" y="18623"/>
                      <a:pt x="313" y="18623"/>
                    </a:cubicBezTo>
                    <a:cubicBezTo>
                      <a:pt x="321" y="18623"/>
                      <a:pt x="329" y="18622"/>
                      <a:pt x="337" y="18619"/>
                    </a:cubicBezTo>
                    <a:cubicBezTo>
                      <a:pt x="367" y="18619"/>
                      <a:pt x="398" y="18574"/>
                      <a:pt x="398" y="18528"/>
                    </a:cubicBezTo>
                    <a:cubicBezTo>
                      <a:pt x="184" y="16084"/>
                      <a:pt x="1406" y="13762"/>
                      <a:pt x="2720" y="11792"/>
                    </a:cubicBezTo>
                    <a:cubicBezTo>
                      <a:pt x="4446" y="8859"/>
                      <a:pt x="5423" y="4582"/>
                      <a:pt x="5316" y="1192"/>
                    </a:cubicBezTo>
                    <a:cubicBezTo>
                      <a:pt x="5286" y="795"/>
                      <a:pt x="5255" y="367"/>
                      <a:pt x="5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a:off x="4113575" y="1973875"/>
                <a:ext cx="312000" cy="396400"/>
              </a:xfrm>
              <a:custGeom>
                <a:avLst/>
                <a:gdLst/>
                <a:ahLst/>
                <a:cxnLst/>
                <a:rect l="l" t="t" r="r" b="b"/>
                <a:pathLst>
                  <a:path w="12480" h="15856" extrusionOk="0">
                    <a:moveTo>
                      <a:pt x="11960" y="1"/>
                    </a:moveTo>
                    <a:lnTo>
                      <a:pt x="11960" y="1"/>
                    </a:lnTo>
                    <a:cubicBezTo>
                      <a:pt x="8691" y="3804"/>
                      <a:pt x="0" y="9180"/>
                      <a:pt x="2459" y="15855"/>
                    </a:cubicBezTo>
                    <a:lnTo>
                      <a:pt x="4414" y="15855"/>
                    </a:lnTo>
                    <a:cubicBezTo>
                      <a:pt x="4414" y="15855"/>
                      <a:pt x="2978" y="13381"/>
                      <a:pt x="6400" y="10341"/>
                    </a:cubicBezTo>
                    <a:cubicBezTo>
                      <a:pt x="9806" y="7302"/>
                      <a:pt x="12479" y="3269"/>
                      <a:pt x="119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189550" y="1973875"/>
                <a:ext cx="223025" cy="398450"/>
              </a:xfrm>
              <a:custGeom>
                <a:avLst/>
                <a:gdLst/>
                <a:ahLst/>
                <a:cxnLst/>
                <a:rect l="l" t="t" r="r" b="b"/>
                <a:pathLst>
                  <a:path w="8921" h="15938" extrusionOk="0">
                    <a:moveTo>
                      <a:pt x="8921" y="1"/>
                    </a:moveTo>
                    <a:cubicBezTo>
                      <a:pt x="7882" y="2139"/>
                      <a:pt x="6171" y="3865"/>
                      <a:pt x="4338" y="5347"/>
                    </a:cubicBezTo>
                    <a:cubicBezTo>
                      <a:pt x="1956" y="7393"/>
                      <a:pt x="214" y="10372"/>
                      <a:pt x="31" y="13549"/>
                    </a:cubicBezTo>
                    <a:cubicBezTo>
                      <a:pt x="1" y="14328"/>
                      <a:pt x="92" y="15153"/>
                      <a:pt x="413" y="15886"/>
                    </a:cubicBezTo>
                    <a:cubicBezTo>
                      <a:pt x="424" y="15920"/>
                      <a:pt x="453" y="15937"/>
                      <a:pt x="480" y="15937"/>
                    </a:cubicBezTo>
                    <a:cubicBezTo>
                      <a:pt x="488" y="15937"/>
                      <a:pt x="497" y="15935"/>
                      <a:pt x="505" y="15932"/>
                    </a:cubicBezTo>
                    <a:cubicBezTo>
                      <a:pt x="550" y="15916"/>
                      <a:pt x="566" y="15870"/>
                      <a:pt x="550" y="15825"/>
                    </a:cubicBezTo>
                    <a:cubicBezTo>
                      <a:pt x="230" y="15122"/>
                      <a:pt x="138" y="14328"/>
                      <a:pt x="153" y="13549"/>
                    </a:cubicBezTo>
                    <a:cubicBezTo>
                      <a:pt x="321" y="10402"/>
                      <a:pt x="2032" y="7439"/>
                      <a:pt x="4369" y="5392"/>
                    </a:cubicBezTo>
                    <a:cubicBezTo>
                      <a:pt x="6187" y="3895"/>
                      <a:pt x="7897" y="2154"/>
                      <a:pt x="8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4077275" y="1547725"/>
                <a:ext cx="115350" cy="477725"/>
              </a:xfrm>
              <a:custGeom>
                <a:avLst/>
                <a:gdLst/>
                <a:ahLst/>
                <a:cxnLst/>
                <a:rect l="l" t="t" r="r" b="b"/>
                <a:pathLst>
                  <a:path w="4614" h="19109" fill="none" extrusionOk="0">
                    <a:moveTo>
                      <a:pt x="3270" y="1"/>
                    </a:moveTo>
                    <a:cubicBezTo>
                      <a:pt x="3499" y="841"/>
                      <a:pt x="3789" y="2139"/>
                      <a:pt x="4018" y="3911"/>
                    </a:cubicBezTo>
                    <a:cubicBezTo>
                      <a:pt x="4614" y="8524"/>
                      <a:pt x="4018" y="15000"/>
                      <a:pt x="1" y="19109"/>
                    </a:cubicBezTo>
                  </a:path>
                </a:pathLst>
              </a:custGeom>
              <a:noFill/>
              <a:ln w="3825" cap="rnd" cmpd="sng">
                <a:solidFill>
                  <a:schemeClr val="lt1"/>
                </a:solidFill>
                <a:prstDash val="solid"/>
                <a:miter lim="152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38"/>
            <p:cNvGrpSpPr/>
            <p:nvPr/>
          </p:nvGrpSpPr>
          <p:grpSpPr>
            <a:xfrm>
              <a:off x="5527089" y="4218224"/>
              <a:ext cx="3706425" cy="178550"/>
              <a:chOff x="5527089" y="4218224"/>
              <a:chExt cx="3706425" cy="178550"/>
            </a:xfrm>
          </p:grpSpPr>
          <p:cxnSp>
            <p:nvCxnSpPr>
              <p:cNvPr id="553" name="Google Shape;553;p38"/>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554" name="Google Shape;554;p38"/>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67" name="Google Shape;1567;p72"/>
          <p:cNvSpPr txBox="1">
            <a:spLocks noGrp="1"/>
          </p:cNvSpPr>
          <p:nvPr>
            <p:ph type="title"/>
          </p:nvPr>
        </p:nvSpPr>
        <p:spPr>
          <a:xfrm>
            <a:off x="742157" y="1612466"/>
            <a:ext cx="4125529" cy="189394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a:t>Terima kasih</a:t>
            </a:r>
            <a:r>
              <a:rPr lang="en" dirty="0"/>
              <a:t>!</a:t>
            </a:r>
            <a:endParaRPr dirty="0"/>
          </a:p>
        </p:txBody>
      </p:sp>
      <p:sp>
        <p:nvSpPr>
          <p:cNvPr id="1569" name="Google Shape;1569;p72"/>
          <p:cNvSpPr txBox="1"/>
          <p:nvPr/>
        </p:nvSpPr>
        <p:spPr>
          <a:xfrm>
            <a:off x="713225" y="4211150"/>
            <a:ext cx="41517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Roboto"/>
                <a:ea typeface="Roboto"/>
                <a:cs typeface="Roboto"/>
                <a:sym typeface="Roboto"/>
              </a:rPr>
              <a:t>Please keep this slide for attribution</a:t>
            </a:r>
            <a:endParaRPr sz="1000">
              <a:solidFill>
                <a:schemeClr val="dk1"/>
              </a:solidFill>
              <a:latin typeface="Roboto"/>
              <a:ea typeface="Roboto"/>
              <a:cs typeface="Roboto"/>
              <a:sym typeface="Roboto"/>
            </a:endParaRPr>
          </a:p>
        </p:txBody>
      </p:sp>
      <p:grpSp>
        <p:nvGrpSpPr>
          <p:cNvPr id="1570" name="Google Shape;1570;p72"/>
          <p:cNvGrpSpPr/>
          <p:nvPr/>
        </p:nvGrpSpPr>
        <p:grpSpPr>
          <a:xfrm>
            <a:off x="5066624" y="974390"/>
            <a:ext cx="4166570" cy="3422385"/>
            <a:chOff x="5066624" y="974390"/>
            <a:chExt cx="4166570" cy="3422385"/>
          </a:xfrm>
        </p:grpSpPr>
        <p:grpSp>
          <p:nvGrpSpPr>
            <p:cNvPr id="1571" name="Google Shape;1571;p72"/>
            <p:cNvGrpSpPr/>
            <p:nvPr/>
          </p:nvGrpSpPr>
          <p:grpSpPr>
            <a:xfrm>
              <a:off x="5081627" y="4218225"/>
              <a:ext cx="4151567" cy="178550"/>
              <a:chOff x="5527089" y="4218224"/>
              <a:chExt cx="3706425" cy="178550"/>
            </a:xfrm>
          </p:grpSpPr>
          <p:cxnSp>
            <p:nvCxnSpPr>
              <p:cNvPr id="1572" name="Google Shape;1572;p72"/>
              <p:cNvCxnSpPr/>
              <p:nvPr/>
            </p:nvCxnSpPr>
            <p:spPr>
              <a:xfrm>
                <a:off x="5527089" y="4218224"/>
                <a:ext cx="3706200" cy="0"/>
              </a:xfrm>
              <a:prstGeom prst="straightConnector1">
                <a:avLst/>
              </a:prstGeom>
              <a:noFill/>
              <a:ln w="28575" cap="flat" cmpd="sng">
                <a:solidFill>
                  <a:schemeClr val="dk2"/>
                </a:solidFill>
                <a:prstDash val="solid"/>
                <a:round/>
                <a:headEnd type="none" w="med" len="med"/>
                <a:tailEnd type="none" w="med" len="med"/>
              </a:ln>
            </p:spPr>
          </p:cxnSp>
          <p:cxnSp>
            <p:nvCxnSpPr>
              <p:cNvPr id="1573" name="Google Shape;1573;p72"/>
              <p:cNvCxnSpPr/>
              <p:nvPr/>
            </p:nvCxnSpPr>
            <p:spPr>
              <a:xfrm>
                <a:off x="6762114" y="4396774"/>
                <a:ext cx="2471400" cy="0"/>
              </a:xfrm>
              <a:prstGeom prst="straightConnector1">
                <a:avLst/>
              </a:prstGeom>
              <a:noFill/>
              <a:ln w="9525" cap="flat" cmpd="sng">
                <a:solidFill>
                  <a:schemeClr val="dk2"/>
                </a:solidFill>
                <a:prstDash val="solid"/>
                <a:round/>
                <a:headEnd type="none" w="med" len="med"/>
                <a:tailEnd type="none" w="med" len="med"/>
              </a:ln>
            </p:spPr>
          </p:cxnSp>
        </p:grpSp>
        <p:grpSp>
          <p:nvGrpSpPr>
            <p:cNvPr id="1574" name="Google Shape;1574;p72"/>
            <p:cNvGrpSpPr/>
            <p:nvPr/>
          </p:nvGrpSpPr>
          <p:grpSpPr>
            <a:xfrm>
              <a:off x="5066624" y="974390"/>
              <a:ext cx="3371383" cy="3226089"/>
              <a:chOff x="670375" y="892075"/>
              <a:chExt cx="1470550" cy="1407175"/>
            </a:xfrm>
          </p:grpSpPr>
          <p:sp>
            <p:nvSpPr>
              <p:cNvPr id="1575" name="Google Shape;1575;p72"/>
              <p:cNvSpPr/>
              <p:nvPr/>
            </p:nvSpPr>
            <p:spPr>
              <a:xfrm>
                <a:off x="670375" y="892075"/>
                <a:ext cx="770600" cy="31350"/>
              </a:xfrm>
              <a:custGeom>
                <a:avLst/>
                <a:gdLst/>
                <a:ahLst/>
                <a:cxnLst/>
                <a:rect l="l" t="t" r="r" b="b"/>
                <a:pathLst>
                  <a:path w="30824" h="1254" extrusionOk="0">
                    <a:moveTo>
                      <a:pt x="30824" y="1253"/>
                    </a:moveTo>
                    <a:lnTo>
                      <a:pt x="0" y="1253"/>
                    </a:lnTo>
                    <a:lnTo>
                      <a:pt x="0" y="581"/>
                    </a:lnTo>
                    <a:cubicBezTo>
                      <a:pt x="0" y="260"/>
                      <a:pt x="260" y="1"/>
                      <a:pt x="566" y="1"/>
                    </a:cubicBezTo>
                    <a:lnTo>
                      <a:pt x="30243" y="1"/>
                    </a:lnTo>
                    <a:cubicBezTo>
                      <a:pt x="30564" y="1"/>
                      <a:pt x="30824" y="260"/>
                      <a:pt x="30824" y="58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2"/>
              <p:cNvSpPr/>
              <p:nvPr/>
            </p:nvSpPr>
            <p:spPr>
              <a:xfrm>
                <a:off x="670375" y="923400"/>
                <a:ext cx="770600" cy="476575"/>
              </a:xfrm>
              <a:custGeom>
                <a:avLst/>
                <a:gdLst/>
                <a:ahLst/>
                <a:cxnLst/>
                <a:rect l="l" t="t" r="r" b="b"/>
                <a:pathLst>
                  <a:path w="30824" h="19063" extrusionOk="0">
                    <a:moveTo>
                      <a:pt x="0" y="0"/>
                    </a:moveTo>
                    <a:lnTo>
                      <a:pt x="0" y="18375"/>
                    </a:lnTo>
                    <a:cubicBezTo>
                      <a:pt x="0" y="18757"/>
                      <a:pt x="306" y="19062"/>
                      <a:pt x="688" y="19062"/>
                    </a:cubicBezTo>
                    <a:lnTo>
                      <a:pt x="30136" y="19062"/>
                    </a:lnTo>
                    <a:cubicBezTo>
                      <a:pt x="30518" y="19062"/>
                      <a:pt x="30824" y="18757"/>
                      <a:pt x="30824" y="18375"/>
                    </a:cubicBezTo>
                    <a:lnTo>
                      <a:pt x="308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2"/>
              <p:cNvSpPr/>
              <p:nvPr/>
            </p:nvSpPr>
            <p:spPr>
              <a:xfrm>
                <a:off x="1397050" y="902400"/>
                <a:ext cx="10700" cy="11100"/>
              </a:xfrm>
              <a:custGeom>
                <a:avLst/>
                <a:gdLst/>
                <a:ahLst/>
                <a:cxnLst/>
                <a:rect l="l" t="t" r="r" b="b"/>
                <a:pathLst>
                  <a:path w="428" h="444" extrusionOk="0">
                    <a:moveTo>
                      <a:pt x="214" y="0"/>
                    </a:moveTo>
                    <a:cubicBezTo>
                      <a:pt x="92" y="0"/>
                      <a:pt x="0" y="107"/>
                      <a:pt x="0" y="214"/>
                    </a:cubicBezTo>
                    <a:cubicBezTo>
                      <a:pt x="0" y="336"/>
                      <a:pt x="92" y="443"/>
                      <a:pt x="214" y="443"/>
                    </a:cubicBezTo>
                    <a:cubicBezTo>
                      <a:pt x="336" y="443"/>
                      <a:pt x="428" y="336"/>
                      <a:pt x="428" y="214"/>
                    </a:cubicBezTo>
                    <a:cubicBezTo>
                      <a:pt x="428" y="107"/>
                      <a:pt x="336" y="0"/>
                      <a:pt x="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2"/>
              <p:cNvSpPr/>
              <p:nvPr/>
            </p:nvSpPr>
            <p:spPr>
              <a:xfrm>
                <a:off x="1363450"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51" y="443"/>
                      <a:pt x="443" y="336"/>
                      <a:pt x="443" y="214"/>
                    </a:cubicBezTo>
                    <a:cubicBezTo>
                      <a:pt x="443" y="107"/>
                      <a:pt x="351"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2"/>
              <p:cNvSpPr/>
              <p:nvPr/>
            </p:nvSpPr>
            <p:spPr>
              <a:xfrm>
                <a:off x="1330225" y="902400"/>
                <a:ext cx="11100" cy="11100"/>
              </a:xfrm>
              <a:custGeom>
                <a:avLst/>
                <a:gdLst/>
                <a:ahLst/>
                <a:cxnLst/>
                <a:rect l="l" t="t" r="r" b="b"/>
                <a:pathLst>
                  <a:path w="444" h="444" extrusionOk="0">
                    <a:moveTo>
                      <a:pt x="229" y="0"/>
                    </a:moveTo>
                    <a:cubicBezTo>
                      <a:pt x="107" y="0"/>
                      <a:pt x="0" y="107"/>
                      <a:pt x="0" y="214"/>
                    </a:cubicBezTo>
                    <a:cubicBezTo>
                      <a:pt x="0" y="336"/>
                      <a:pt x="107" y="443"/>
                      <a:pt x="229" y="443"/>
                    </a:cubicBezTo>
                    <a:cubicBezTo>
                      <a:pt x="336" y="443"/>
                      <a:pt x="443" y="336"/>
                      <a:pt x="443" y="214"/>
                    </a:cubicBezTo>
                    <a:cubicBezTo>
                      <a:pt x="443" y="107"/>
                      <a:pt x="336" y="0"/>
                      <a:pt x="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2"/>
              <p:cNvSpPr/>
              <p:nvPr/>
            </p:nvSpPr>
            <p:spPr>
              <a:xfrm>
                <a:off x="740250" y="966925"/>
                <a:ext cx="410150" cy="15675"/>
              </a:xfrm>
              <a:custGeom>
                <a:avLst/>
                <a:gdLst/>
                <a:ahLst/>
                <a:cxnLst/>
                <a:rect l="l" t="t" r="r" b="b"/>
                <a:pathLst>
                  <a:path w="16406" h="627" extrusionOk="0">
                    <a:moveTo>
                      <a:pt x="306" y="1"/>
                    </a:moveTo>
                    <a:cubicBezTo>
                      <a:pt x="138" y="1"/>
                      <a:pt x="1" y="138"/>
                      <a:pt x="1" y="321"/>
                    </a:cubicBezTo>
                    <a:cubicBezTo>
                      <a:pt x="1" y="489"/>
                      <a:pt x="138" y="627"/>
                      <a:pt x="306" y="627"/>
                    </a:cubicBezTo>
                    <a:lnTo>
                      <a:pt x="16084" y="627"/>
                    </a:lnTo>
                    <a:cubicBezTo>
                      <a:pt x="16252" y="627"/>
                      <a:pt x="16405" y="489"/>
                      <a:pt x="16405" y="321"/>
                    </a:cubicBezTo>
                    <a:cubicBezTo>
                      <a:pt x="16405" y="138"/>
                      <a:pt x="16268" y="1"/>
                      <a:pt x="160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2"/>
              <p:cNvSpPr/>
              <p:nvPr/>
            </p:nvSpPr>
            <p:spPr>
              <a:xfrm>
                <a:off x="740250" y="1016575"/>
                <a:ext cx="410150" cy="15675"/>
              </a:xfrm>
              <a:custGeom>
                <a:avLst/>
                <a:gdLst/>
                <a:ahLst/>
                <a:cxnLst/>
                <a:rect l="l" t="t" r="r" b="b"/>
                <a:pathLst>
                  <a:path w="16406" h="627" extrusionOk="0">
                    <a:moveTo>
                      <a:pt x="306" y="0"/>
                    </a:moveTo>
                    <a:cubicBezTo>
                      <a:pt x="138" y="0"/>
                      <a:pt x="1" y="138"/>
                      <a:pt x="1" y="306"/>
                    </a:cubicBezTo>
                    <a:cubicBezTo>
                      <a:pt x="1" y="474"/>
                      <a:pt x="138" y="626"/>
                      <a:pt x="306" y="626"/>
                    </a:cubicBezTo>
                    <a:lnTo>
                      <a:pt x="16084" y="626"/>
                    </a:lnTo>
                    <a:cubicBezTo>
                      <a:pt x="16252" y="626"/>
                      <a:pt x="16405" y="474"/>
                      <a:pt x="16405" y="306"/>
                    </a:cubicBezTo>
                    <a:cubicBezTo>
                      <a:pt x="16405" y="138"/>
                      <a:pt x="16268" y="0"/>
                      <a:pt x="16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72"/>
              <p:cNvSpPr/>
              <p:nvPr/>
            </p:nvSpPr>
            <p:spPr>
              <a:xfrm>
                <a:off x="740250" y="1065825"/>
                <a:ext cx="197075" cy="15675"/>
              </a:xfrm>
              <a:custGeom>
                <a:avLst/>
                <a:gdLst/>
                <a:ahLst/>
                <a:cxnLst/>
                <a:rect l="l" t="t" r="r" b="b"/>
                <a:pathLst>
                  <a:path w="7883" h="627" extrusionOk="0">
                    <a:moveTo>
                      <a:pt x="306" y="1"/>
                    </a:moveTo>
                    <a:cubicBezTo>
                      <a:pt x="138" y="1"/>
                      <a:pt x="1" y="138"/>
                      <a:pt x="1" y="321"/>
                    </a:cubicBezTo>
                    <a:cubicBezTo>
                      <a:pt x="1" y="489"/>
                      <a:pt x="138" y="627"/>
                      <a:pt x="306" y="627"/>
                    </a:cubicBezTo>
                    <a:lnTo>
                      <a:pt x="7577" y="627"/>
                    </a:lnTo>
                    <a:cubicBezTo>
                      <a:pt x="7745" y="627"/>
                      <a:pt x="7882" y="489"/>
                      <a:pt x="7882" y="321"/>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72"/>
              <p:cNvSpPr/>
              <p:nvPr/>
            </p:nvSpPr>
            <p:spPr>
              <a:xfrm>
                <a:off x="740250" y="1261725"/>
                <a:ext cx="410150" cy="15675"/>
              </a:xfrm>
              <a:custGeom>
                <a:avLst/>
                <a:gdLst/>
                <a:ahLst/>
                <a:cxnLst/>
                <a:rect l="l" t="t" r="r" b="b"/>
                <a:pathLst>
                  <a:path w="16406" h="627" extrusionOk="0">
                    <a:moveTo>
                      <a:pt x="306" y="0"/>
                    </a:moveTo>
                    <a:cubicBezTo>
                      <a:pt x="138" y="0"/>
                      <a:pt x="1" y="138"/>
                      <a:pt x="1" y="321"/>
                    </a:cubicBezTo>
                    <a:cubicBezTo>
                      <a:pt x="1" y="489"/>
                      <a:pt x="138" y="626"/>
                      <a:pt x="306" y="626"/>
                    </a:cubicBezTo>
                    <a:lnTo>
                      <a:pt x="16084" y="626"/>
                    </a:lnTo>
                    <a:cubicBezTo>
                      <a:pt x="16252" y="626"/>
                      <a:pt x="16405" y="489"/>
                      <a:pt x="16405" y="321"/>
                    </a:cubicBezTo>
                    <a:cubicBezTo>
                      <a:pt x="16405" y="138"/>
                      <a:pt x="16268" y="0"/>
                      <a:pt x="160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2"/>
              <p:cNvSpPr/>
              <p:nvPr/>
            </p:nvSpPr>
            <p:spPr>
              <a:xfrm>
                <a:off x="740250" y="1311350"/>
                <a:ext cx="197075" cy="15700"/>
              </a:xfrm>
              <a:custGeom>
                <a:avLst/>
                <a:gdLst/>
                <a:ahLst/>
                <a:cxnLst/>
                <a:rect l="l" t="t" r="r" b="b"/>
                <a:pathLst>
                  <a:path w="7883" h="628" extrusionOk="0">
                    <a:moveTo>
                      <a:pt x="306" y="1"/>
                    </a:moveTo>
                    <a:cubicBezTo>
                      <a:pt x="138" y="1"/>
                      <a:pt x="1" y="138"/>
                      <a:pt x="1" y="306"/>
                    </a:cubicBezTo>
                    <a:cubicBezTo>
                      <a:pt x="1" y="474"/>
                      <a:pt x="138" y="627"/>
                      <a:pt x="306" y="627"/>
                    </a:cubicBezTo>
                    <a:lnTo>
                      <a:pt x="7577" y="627"/>
                    </a:lnTo>
                    <a:cubicBezTo>
                      <a:pt x="7745" y="627"/>
                      <a:pt x="7882" y="474"/>
                      <a:pt x="7882" y="306"/>
                    </a:cubicBezTo>
                    <a:cubicBezTo>
                      <a:pt x="7882" y="138"/>
                      <a:pt x="7745" y="1"/>
                      <a:pt x="75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2"/>
              <p:cNvSpPr/>
              <p:nvPr/>
            </p:nvSpPr>
            <p:spPr>
              <a:xfrm>
                <a:off x="1236275" y="1015425"/>
                <a:ext cx="132525" cy="132525"/>
              </a:xfrm>
              <a:custGeom>
                <a:avLst/>
                <a:gdLst/>
                <a:ahLst/>
                <a:cxnLst/>
                <a:rect l="l" t="t" r="r" b="b"/>
                <a:pathLst>
                  <a:path w="5301" h="5301" extrusionOk="0">
                    <a:moveTo>
                      <a:pt x="2659" y="443"/>
                    </a:moveTo>
                    <a:cubicBezTo>
                      <a:pt x="3865" y="443"/>
                      <a:pt x="4858" y="1436"/>
                      <a:pt x="4858" y="2643"/>
                    </a:cubicBezTo>
                    <a:cubicBezTo>
                      <a:pt x="4858" y="3865"/>
                      <a:pt x="3865" y="4842"/>
                      <a:pt x="2659" y="4842"/>
                    </a:cubicBezTo>
                    <a:cubicBezTo>
                      <a:pt x="1437" y="4842"/>
                      <a:pt x="459" y="3865"/>
                      <a:pt x="459" y="2643"/>
                    </a:cubicBezTo>
                    <a:cubicBezTo>
                      <a:pt x="459" y="1436"/>
                      <a:pt x="1437" y="443"/>
                      <a:pt x="2659" y="443"/>
                    </a:cubicBezTo>
                    <a:close/>
                    <a:moveTo>
                      <a:pt x="2659" y="0"/>
                    </a:moveTo>
                    <a:cubicBezTo>
                      <a:pt x="1192" y="0"/>
                      <a:pt x="1" y="1176"/>
                      <a:pt x="1" y="2643"/>
                    </a:cubicBezTo>
                    <a:cubicBezTo>
                      <a:pt x="1" y="4109"/>
                      <a:pt x="1192" y="5301"/>
                      <a:pt x="2659" y="5301"/>
                    </a:cubicBezTo>
                    <a:cubicBezTo>
                      <a:pt x="4110" y="5301"/>
                      <a:pt x="5301" y="4109"/>
                      <a:pt x="5301" y="2643"/>
                    </a:cubicBezTo>
                    <a:cubicBezTo>
                      <a:pt x="5301" y="1176"/>
                      <a:pt x="4125" y="0"/>
                      <a:pt x="26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2"/>
              <p:cNvSpPr/>
              <p:nvPr/>
            </p:nvSpPr>
            <p:spPr>
              <a:xfrm>
                <a:off x="1267975" y="1095225"/>
                <a:ext cx="69525" cy="20650"/>
              </a:xfrm>
              <a:custGeom>
                <a:avLst/>
                <a:gdLst/>
                <a:ahLst/>
                <a:cxnLst/>
                <a:rect l="l" t="t" r="r" b="b"/>
                <a:pathLst>
                  <a:path w="2781" h="826" extrusionOk="0">
                    <a:moveTo>
                      <a:pt x="176" y="1"/>
                    </a:moveTo>
                    <a:cubicBezTo>
                      <a:pt x="134" y="1"/>
                      <a:pt x="92" y="16"/>
                      <a:pt x="62" y="47"/>
                    </a:cubicBezTo>
                    <a:cubicBezTo>
                      <a:pt x="1" y="123"/>
                      <a:pt x="1" y="215"/>
                      <a:pt x="62" y="276"/>
                    </a:cubicBezTo>
                    <a:cubicBezTo>
                      <a:pt x="428" y="642"/>
                      <a:pt x="902" y="825"/>
                      <a:pt x="1391" y="825"/>
                    </a:cubicBezTo>
                    <a:cubicBezTo>
                      <a:pt x="1864" y="825"/>
                      <a:pt x="2353" y="642"/>
                      <a:pt x="2719" y="276"/>
                    </a:cubicBezTo>
                    <a:cubicBezTo>
                      <a:pt x="2780" y="215"/>
                      <a:pt x="2780" y="123"/>
                      <a:pt x="2719" y="47"/>
                    </a:cubicBezTo>
                    <a:cubicBezTo>
                      <a:pt x="2689" y="16"/>
                      <a:pt x="2647" y="1"/>
                      <a:pt x="2605" y="1"/>
                    </a:cubicBezTo>
                    <a:cubicBezTo>
                      <a:pt x="2563" y="1"/>
                      <a:pt x="2521" y="16"/>
                      <a:pt x="2490" y="47"/>
                    </a:cubicBezTo>
                    <a:cubicBezTo>
                      <a:pt x="2185" y="352"/>
                      <a:pt x="1784" y="505"/>
                      <a:pt x="1385" y="505"/>
                    </a:cubicBezTo>
                    <a:cubicBezTo>
                      <a:pt x="986" y="505"/>
                      <a:pt x="589" y="352"/>
                      <a:pt x="291" y="47"/>
                    </a:cubicBezTo>
                    <a:cubicBezTo>
                      <a:pt x="260" y="16"/>
                      <a:pt x="218" y="1"/>
                      <a:pt x="1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2"/>
              <p:cNvSpPr/>
              <p:nvPr/>
            </p:nvSpPr>
            <p:spPr>
              <a:xfrm>
                <a:off x="1272175" y="1064675"/>
                <a:ext cx="13400" cy="13400"/>
              </a:xfrm>
              <a:custGeom>
                <a:avLst/>
                <a:gdLst/>
                <a:ahLst/>
                <a:cxnLst/>
                <a:rect l="l" t="t" r="r" b="b"/>
                <a:pathLst>
                  <a:path w="536" h="536" extrusionOk="0">
                    <a:moveTo>
                      <a:pt x="260" y="1"/>
                    </a:moveTo>
                    <a:cubicBezTo>
                      <a:pt x="123" y="1"/>
                      <a:pt x="1" y="123"/>
                      <a:pt x="1" y="260"/>
                    </a:cubicBezTo>
                    <a:cubicBezTo>
                      <a:pt x="1" y="413"/>
                      <a:pt x="123" y="535"/>
                      <a:pt x="260" y="535"/>
                    </a:cubicBezTo>
                    <a:cubicBezTo>
                      <a:pt x="413" y="535"/>
                      <a:pt x="535" y="413"/>
                      <a:pt x="535" y="260"/>
                    </a:cubicBezTo>
                    <a:cubicBezTo>
                      <a:pt x="535" y="123"/>
                      <a:pt x="413" y="1"/>
                      <a:pt x="2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2"/>
              <p:cNvSpPr/>
              <p:nvPr/>
            </p:nvSpPr>
            <p:spPr>
              <a:xfrm>
                <a:off x="1319900" y="1064675"/>
                <a:ext cx="13025" cy="13400"/>
              </a:xfrm>
              <a:custGeom>
                <a:avLst/>
                <a:gdLst/>
                <a:ahLst/>
                <a:cxnLst/>
                <a:rect l="l" t="t" r="r" b="b"/>
                <a:pathLst>
                  <a:path w="521" h="536" extrusionOk="0">
                    <a:moveTo>
                      <a:pt x="261" y="1"/>
                    </a:moveTo>
                    <a:cubicBezTo>
                      <a:pt x="108" y="1"/>
                      <a:pt x="1" y="123"/>
                      <a:pt x="1" y="260"/>
                    </a:cubicBezTo>
                    <a:cubicBezTo>
                      <a:pt x="1" y="413"/>
                      <a:pt x="123" y="535"/>
                      <a:pt x="261" y="535"/>
                    </a:cubicBezTo>
                    <a:cubicBezTo>
                      <a:pt x="413" y="535"/>
                      <a:pt x="520" y="413"/>
                      <a:pt x="520" y="260"/>
                    </a:cubicBezTo>
                    <a:cubicBezTo>
                      <a:pt x="520" y="123"/>
                      <a:pt x="413" y="1"/>
                      <a:pt x="2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2"/>
              <p:cNvSpPr/>
              <p:nvPr/>
            </p:nvSpPr>
            <p:spPr>
              <a:xfrm>
                <a:off x="739500" y="1144500"/>
                <a:ext cx="43925" cy="77525"/>
              </a:xfrm>
              <a:custGeom>
                <a:avLst/>
                <a:gdLst/>
                <a:ahLst/>
                <a:cxnLst/>
                <a:rect l="l" t="t" r="r" b="b"/>
                <a:pathLst>
                  <a:path w="1757" h="3101" extrusionOk="0">
                    <a:moveTo>
                      <a:pt x="1451" y="3101"/>
                    </a:moveTo>
                    <a:cubicBezTo>
                      <a:pt x="1390" y="3101"/>
                      <a:pt x="1314" y="3070"/>
                      <a:pt x="1268" y="3009"/>
                    </a:cubicBezTo>
                    <a:lnTo>
                      <a:pt x="107" y="1772"/>
                    </a:lnTo>
                    <a:cubicBezTo>
                      <a:pt x="0" y="1665"/>
                      <a:pt x="0" y="1482"/>
                      <a:pt x="107" y="1375"/>
                    </a:cubicBezTo>
                    <a:lnTo>
                      <a:pt x="1283" y="107"/>
                    </a:lnTo>
                    <a:cubicBezTo>
                      <a:pt x="1390" y="0"/>
                      <a:pt x="1558" y="0"/>
                      <a:pt x="1650" y="107"/>
                    </a:cubicBezTo>
                    <a:cubicBezTo>
                      <a:pt x="1757" y="214"/>
                      <a:pt x="1757" y="382"/>
                      <a:pt x="1650" y="504"/>
                    </a:cubicBezTo>
                    <a:lnTo>
                      <a:pt x="642" y="1573"/>
                    </a:lnTo>
                    <a:lnTo>
                      <a:pt x="1634" y="2627"/>
                    </a:lnTo>
                    <a:cubicBezTo>
                      <a:pt x="1726" y="2734"/>
                      <a:pt x="1726" y="2902"/>
                      <a:pt x="1634" y="3009"/>
                    </a:cubicBezTo>
                    <a:cubicBezTo>
                      <a:pt x="1589" y="3070"/>
                      <a:pt x="1512" y="3101"/>
                      <a:pt x="1451"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2"/>
              <p:cNvSpPr/>
              <p:nvPr/>
            </p:nvSpPr>
            <p:spPr>
              <a:xfrm>
                <a:off x="861675" y="1144500"/>
                <a:ext cx="43175" cy="77525"/>
              </a:xfrm>
              <a:custGeom>
                <a:avLst/>
                <a:gdLst/>
                <a:ahLst/>
                <a:cxnLst/>
                <a:rect l="l" t="t" r="r" b="b"/>
                <a:pathLst>
                  <a:path w="1727" h="3101" extrusionOk="0">
                    <a:moveTo>
                      <a:pt x="306" y="3101"/>
                    </a:moveTo>
                    <a:cubicBezTo>
                      <a:pt x="230" y="3101"/>
                      <a:pt x="169" y="3070"/>
                      <a:pt x="123" y="3009"/>
                    </a:cubicBezTo>
                    <a:cubicBezTo>
                      <a:pt x="16" y="2902"/>
                      <a:pt x="16" y="2734"/>
                      <a:pt x="123" y="2627"/>
                    </a:cubicBezTo>
                    <a:lnTo>
                      <a:pt x="1101" y="1573"/>
                    </a:lnTo>
                    <a:lnTo>
                      <a:pt x="92" y="504"/>
                    </a:lnTo>
                    <a:cubicBezTo>
                      <a:pt x="1" y="397"/>
                      <a:pt x="1" y="214"/>
                      <a:pt x="92" y="107"/>
                    </a:cubicBezTo>
                    <a:cubicBezTo>
                      <a:pt x="199" y="0"/>
                      <a:pt x="367" y="0"/>
                      <a:pt x="459" y="107"/>
                    </a:cubicBezTo>
                    <a:lnTo>
                      <a:pt x="1650" y="1375"/>
                    </a:lnTo>
                    <a:cubicBezTo>
                      <a:pt x="1696" y="1436"/>
                      <a:pt x="1727" y="1497"/>
                      <a:pt x="1727" y="1573"/>
                    </a:cubicBezTo>
                    <a:cubicBezTo>
                      <a:pt x="1727" y="1650"/>
                      <a:pt x="1696" y="1711"/>
                      <a:pt x="1650" y="1772"/>
                    </a:cubicBezTo>
                    <a:lnTo>
                      <a:pt x="474" y="3009"/>
                    </a:lnTo>
                    <a:cubicBezTo>
                      <a:pt x="428" y="3070"/>
                      <a:pt x="367" y="3101"/>
                      <a:pt x="306" y="310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2"/>
              <p:cNvSpPr/>
              <p:nvPr/>
            </p:nvSpPr>
            <p:spPr>
              <a:xfrm>
                <a:off x="800575" y="1139525"/>
                <a:ext cx="43575" cy="90900"/>
              </a:xfrm>
              <a:custGeom>
                <a:avLst/>
                <a:gdLst/>
                <a:ahLst/>
                <a:cxnLst/>
                <a:rect l="l" t="t" r="r" b="b"/>
                <a:pathLst>
                  <a:path w="1743" h="3636" extrusionOk="0">
                    <a:moveTo>
                      <a:pt x="291" y="3636"/>
                    </a:moveTo>
                    <a:cubicBezTo>
                      <a:pt x="261" y="3636"/>
                      <a:pt x="230" y="3636"/>
                      <a:pt x="199" y="3620"/>
                    </a:cubicBezTo>
                    <a:cubicBezTo>
                      <a:pt x="62" y="3559"/>
                      <a:pt x="1" y="3391"/>
                      <a:pt x="62" y="3254"/>
                    </a:cubicBezTo>
                    <a:lnTo>
                      <a:pt x="1223" y="214"/>
                    </a:lnTo>
                    <a:cubicBezTo>
                      <a:pt x="1269" y="62"/>
                      <a:pt x="1421" y="0"/>
                      <a:pt x="1559" y="62"/>
                    </a:cubicBezTo>
                    <a:cubicBezTo>
                      <a:pt x="1681" y="123"/>
                      <a:pt x="1742" y="275"/>
                      <a:pt x="1696" y="413"/>
                    </a:cubicBezTo>
                    <a:lnTo>
                      <a:pt x="536" y="3468"/>
                    </a:lnTo>
                    <a:cubicBezTo>
                      <a:pt x="490" y="3575"/>
                      <a:pt x="398" y="3636"/>
                      <a:pt x="291" y="36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2"/>
              <p:cNvSpPr/>
              <p:nvPr/>
            </p:nvSpPr>
            <p:spPr>
              <a:xfrm>
                <a:off x="1181675" y="960425"/>
                <a:ext cx="242125" cy="242125"/>
              </a:xfrm>
              <a:custGeom>
                <a:avLst/>
                <a:gdLst/>
                <a:ahLst/>
                <a:cxnLst/>
                <a:rect l="l" t="t" r="r" b="b"/>
                <a:pathLst>
                  <a:path w="9685" h="9685" extrusionOk="0">
                    <a:moveTo>
                      <a:pt x="8936" y="459"/>
                    </a:moveTo>
                    <a:cubicBezTo>
                      <a:pt x="9104" y="459"/>
                      <a:pt x="9226" y="581"/>
                      <a:pt x="9226" y="749"/>
                    </a:cubicBezTo>
                    <a:lnTo>
                      <a:pt x="9226" y="8936"/>
                    </a:lnTo>
                    <a:cubicBezTo>
                      <a:pt x="9226" y="9104"/>
                      <a:pt x="9104" y="9242"/>
                      <a:pt x="8936" y="9242"/>
                    </a:cubicBezTo>
                    <a:lnTo>
                      <a:pt x="749" y="9242"/>
                    </a:lnTo>
                    <a:cubicBezTo>
                      <a:pt x="581" y="9242"/>
                      <a:pt x="444" y="9104"/>
                      <a:pt x="444" y="8936"/>
                    </a:cubicBezTo>
                    <a:lnTo>
                      <a:pt x="444" y="749"/>
                    </a:lnTo>
                    <a:cubicBezTo>
                      <a:pt x="444" y="581"/>
                      <a:pt x="581" y="459"/>
                      <a:pt x="749" y="459"/>
                    </a:cubicBezTo>
                    <a:close/>
                    <a:moveTo>
                      <a:pt x="734" y="1"/>
                    </a:moveTo>
                    <a:cubicBezTo>
                      <a:pt x="337" y="1"/>
                      <a:pt x="1" y="337"/>
                      <a:pt x="1" y="749"/>
                    </a:cubicBezTo>
                    <a:lnTo>
                      <a:pt x="1" y="8936"/>
                    </a:lnTo>
                    <a:cubicBezTo>
                      <a:pt x="1" y="9349"/>
                      <a:pt x="337" y="9685"/>
                      <a:pt x="734" y="9685"/>
                    </a:cubicBezTo>
                    <a:lnTo>
                      <a:pt x="8936" y="9685"/>
                    </a:lnTo>
                    <a:cubicBezTo>
                      <a:pt x="9348" y="9685"/>
                      <a:pt x="9684" y="9349"/>
                      <a:pt x="9684" y="8936"/>
                    </a:cubicBezTo>
                    <a:lnTo>
                      <a:pt x="9684" y="749"/>
                    </a:lnTo>
                    <a:cubicBezTo>
                      <a:pt x="9684" y="337"/>
                      <a:pt x="9348" y="1"/>
                      <a:pt x="89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2"/>
              <p:cNvSpPr/>
              <p:nvPr/>
            </p:nvSpPr>
            <p:spPr>
              <a:xfrm>
                <a:off x="1013650" y="1101350"/>
                <a:ext cx="93200" cy="93175"/>
              </a:xfrm>
              <a:custGeom>
                <a:avLst/>
                <a:gdLst/>
                <a:ahLst/>
                <a:cxnLst/>
                <a:rect l="l" t="t" r="r" b="b"/>
                <a:pathLst>
                  <a:path w="3728" h="3727" extrusionOk="0">
                    <a:moveTo>
                      <a:pt x="3728" y="1986"/>
                    </a:moveTo>
                    <a:lnTo>
                      <a:pt x="3728" y="1726"/>
                    </a:lnTo>
                    <a:cubicBezTo>
                      <a:pt x="3728" y="1634"/>
                      <a:pt x="3651" y="1558"/>
                      <a:pt x="3560" y="1558"/>
                    </a:cubicBezTo>
                    <a:lnTo>
                      <a:pt x="3132" y="1558"/>
                    </a:lnTo>
                    <a:cubicBezTo>
                      <a:pt x="3102" y="1421"/>
                      <a:pt x="3056" y="1283"/>
                      <a:pt x="2979" y="1176"/>
                    </a:cubicBezTo>
                    <a:lnTo>
                      <a:pt x="3270" y="871"/>
                    </a:lnTo>
                    <a:cubicBezTo>
                      <a:pt x="3346" y="810"/>
                      <a:pt x="3346" y="703"/>
                      <a:pt x="3270" y="626"/>
                    </a:cubicBezTo>
                    <a:lnTo>
                      <a:pt x="3086" y="458"/>
                    </a:lnTo>
                    <a:cubicBezTo>
                      <a:pt x="3025" y="382"/>
                      <a:pt x="2918" y="382"/>
                      <a:pt x="2842" y="458"/>
                    </a:cubicBezTo>
                    <a:lnTo>
                      <a:pt x="2552" y="749"/>
                    </a:lnTo>
                    <a:cubicBezTo>
                      <a:pt x="2430" y="672"/>
                      <a:pt x="2307" y="611"/>
                      <a:pt x="2170" y="580"/>
                    </a:cubicBezTo>
                    <a:lnTo>
                      <a:pt x="2170" y="168"/>
                    </a:lnTo>
                    <a:cubicBezTo>
                      <a:pt x="2170" y="76"/>
                      <a:pt x="2093" y="0"/>
                      <a:pt x="1987" y="0"/>
                    </a:cubicBezTo>
                    <a:lnTo>
                      <a:pt x="1742" y="0"/>
                    </a:lnTo>
                    <a:cubicBezTo>
                      <a:pt x="1635" y="0"/>
                      <a:pt x="1559" y="76"/>
                      <a:pt x="1559" y="168"/>
                    </a:cubicBezTo>
                    <a:lnTo>
                      <a:pt x="1559" y="580"/>
                    </a:lnTo>
                    <a:cubicBezTo>
                      <a:pt x="1421" y="611"/>
                      <a:pt x="1299" y="672"/>
                      <a:pt x="1177" y="749"/>
                    </a:cubicBezTo>
                    <a:lnTo>
                      <a:pt x="887" y="458"/>
                    </a:lnTo>
                    <a:cubicBezTo>
                      <a:pt x="810" y="382"/>
                      <a:pt x="704" y="382"/>
                      <a:pt x="627" y="458"/>
                    </a:cubicBezTo>
                    <a:lnTo>
                      <a:pt x="459" y="626"/>
                    </a:lnTo>
                    <a:cubicBezTo>
                      <a:pt x="383" y="703"/>
                      <a:pt x="383" y="810"/>
                      <a:pt x="459" y="871"/>
                    </a:cubicBezTo>
                    <a:lnTo>
                      <a:pt x="749" y="1176"/>
                    </a:lnTo>
                    <a:cubicBezTo>
                      <a:pt x="673" y="1283"/>
                      <a:pt x="627" y="1421"/>
                      <a:pt x="581" y="1558"/>
                    </a:cubicBezTo>
                    <a:lnTo>
                      <a:pt x="169" y="1558"/>
                    </a:lnTo>
                    <a:cubicBezTo>
                      <a:pt x="77" y="1558"/>
                      <a:pt x="1" y="1634"/>
                      <a:pt x="1" y="1726"/>
                    </a:cubicBezTo>
                    <a:lnTo>
                      <a:pt x="1" y="1986"/>
                    </a:lnTo>
                    <a:cubicBezTo>
                      <a:pt x="1" y="2077"/>
                      <a:pt x="77" y="2154"/>
                      <a:pt x="169" y="2154"/>
                    </a:cubicBezTo>
                    <a:lnTo>
                      <a:pt x="581" y="2154"/>
                    </a:lnTo>
                    <a:cubicBezTo>
                      <a:pt x="627" y="2306"/>
                      <a:pt x="673" y="2429"/>
                      <a:pt x="749" y="2551"/>
                    </a:cubicBezTo>
                    <a:lnTo>
                      <a:pt x="459" y="2841"/>
                    </a:lnTo>
                    <a:cubicBezTo>
                      <a:pt x="383" y="2917"/>
                      <a:pt x="383" y="3024"/>
                      <a:pt x="459" y="3085"/>
                    </a:cubicBezTo>
                    <a:lnTo>
                      <a:pt x="627" y="3269"/>
                    </a:lnTo>
                    <a:cubicBezTo>
                      <a:pt x="704" y="3330"/>
                      <a:pt x="810" y="3330"/>
                      <a:pt x="887" y="3269"/>
                    </a:cubicBezTo>
                    <a:lnTo>
                      <a:pt x="1177" y="2979"/>
                    </a:lnTo>
                    <a:cubicBezTo>
                      <a:pt x="1299" y="3040"/>
                      <a:pt x="1421" y="3101"/>
                      <a:pt x="1559" y="3131"/>
                    </a:cubicBezTo>
                    <a:lnTo>
                      <a:pt x="1559" y="3559"/>
                    </a:lnTo>
                    <a:cubicBezTo>
                      <a:pt x="1559" y="3651"/>
                      <a:pt x="1635" y="3727"/>
                      <a:pt x="1742" y="3727"/>
                    </a:cubicBezTo>
                    <a:lnTo>
                      <a:pt x="1987" y="3727"/>
                    </a:lnTo>
                    <a:cubicBezTo>
                      <a:pt x="2093" y="3727"/>
                      <a:pt x="2170" y="3651"/>
                      <a:pt x="2170" y="3559"/>
                    </a:cubicBezTo>
                    <a:lnTo>
                      <a:pt x="2170" y="3131"/>
                    </a:lnTo>
                    <a:cubicBezTo>
                      <a:pt x="2307" y="3101"/>
                      <a:pt x="2430" y="3040"/>
                      <a:pt x="2552" y="2979"/>
                    </a:cubicBezTo>
                    <a:lnTo>
                      <a:pt x="2842" y="3269"/>
                    </a:lnTo>
                    <a:cubicBezTo>
                      <a:pt x="2918" y="3330"/>
                      <a:pt x="3025" y="3330"/>
                      <a:pt x="3086" y="3269"/>
                    </a:cubicBezTo>
                    <a:lnTo>
                      <a:pt x="3270" y="3085"/>
                    </a:lnTo>
                    <a:cubicBezTo>
                      <a:pt x="3346" y="3024"/>
                      <a:pt x="3346" y="2902"/>
                      <a:pt x="3270" y="2841"/>
                    </a:cubicBezTo>
                    <a:lnTo>
                      <a:pt x="2979" y="2551"/>
                    </a:lnTo>
                    <a:cubicBezTo>
                      <a:pt x="3056" y="2429"/>
                      <a:pt x="3102" y="2306"/>
                      <a:pt x="3132" y="2154"/>
                    </a:cubicBezTo>
                    <a:lnTo>
                      <a:pt x="3560" y="2154"/>
                    </a:lnTo>
                    <a:cubicBezTo>
                      <a:pt x="3651" y="2154"/>
                      <a:pt x="3728" y="2093"/>
                      <a:pt x="3728" y="1986"/>
                    </a:cubicBezTo>
                    <a:close/>
                    <a:moveTo>
                      <a:pt x="1987" y="2566"/>
                    </a:moveTo>
                    <a:cubicBezTo>
                      <a:pt x="1498" y="2658"/>
                      <a:pt x="1070" y="2230"/>
                      <a:pt x="1146" y="1741"/>
                    </a:cubicBezTo>
                    <a:cubicBezTo>
                      <a:pt x="1208" y="1436"/>
                      <a:pt x="1437" y="1207"/>
                      <a:pt x="1742" y="1146"/>
                    </a:cubicBezTo>
                    <a:cubicBezTo>
                      <a:pt x="2231" y="1069"/>
                      <a:pt x="2659" y="1482"/>
                      <a:pt x="2567" y="1986"/>
                    </a:cubicBezTo>
                    <a:cubicBezTo>
                      <a:pt x="2521" y="2276"/>
                      <a:pt x="2277" y="2520"/>
                      <a:pt x="1987" y="256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2"/>
              <p:cNvSpPr/>
              <p:nvPr/>
            </p:nvSpPr>
            <p:spPr>
              <a:xfrm>
                <a:off x="1815550" y="2198400"/>
                <a:ext cx="165375" cy="89375"/>
              </a:xfrm>
              <a:custGeom>
                <a:avLst/>
                <a:gdLst/>
                <a:ahLst/>
                <a:cxnLst/>
                <a:rect l="l" t="t" r="r" b="b"/>
                <a:pathLst>
                  <a:path w="6615" h="3575" extrusionOk="0">
                    <a:moveTo>
                      <a:pt x="1" y="3575"/>
                    </a:moveTo>
                    <a:lnTo>
                      <a:pt x="4736" y="3300"/>
                    </a:lnTo>
                    <a:cubicBezTo>
                      <a:pt x="4736" y="3300"/>
                      <a:pt x="6615" y="3285"/>
                      <a:pt x="4980" y="2322"/>
                    </a:cubicBezTo>
                    <a:cubicBezTo>
                      <a:pt x="4690" y="2139"/>
                      <a:pt x="4430" y="1956"/>
                      <a:pt x="4201" y="1757"/>
                    </a:cubicBezTo>
                    <a:cubicBezTo>
                      <a:pt x="3453" y="1116"/>
                      <a:pt x="3025" y="383"/>
                      <a:pt x="2827" y="1"/>
                    </a:cubicBezTo>
                    <a:lnTo>
                      <a:pt x="1895" y="245"/>
                    </a:lnTo>
                    <a:lnTo>
                      <a:pt x="276" y="673"/>
                    </a:lnTo>
                    <a:cubicBezTo>
                      <a:pt x="260" y="673"/>
                      <a:pt x="245" y="688"/>
                      <a:pt x="230" y="688"/>
                    </a:cubicBezTo>
                    <a:cubicBezTo>
                      <a:pt x="123" y="1650"/>
                      <a:pt x="1" y="3575"/>
                      <a:pt x="1"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2"/>
              <p:cNvSpPr/>
              <p:nvPr/>
            </p:nvSpPr>
            <p:spPr>
              <a:xfrm>
                <a:off x="1813275" y="2255800"/>
                <a:ext cx="160025" cy="43450"/>
              </a:xfrm>
              <a:custGeom>
                <a:avLst/>
                <a:gdLst/>
                <a:ahLst/>
                <a:cxnLst/>
                <a:rect l="l" t="t" r="r" b="b"/>
                <a:pathLst>
                  <a:path w="6401" h="1738" extrusionOk="0">
                    <a:moveTo>
                      <a:pt x="4878" y="0"/>
                    </a:moveTo>
                    <a:cubicBezTo>
                      <a:pt x="3819" y="0"/>
                      <a:pt x="3696" y="1065"/>
                      <a:pt x="3696" y="1065"/>
                    </a:cubicBezTo>
                    <a:lnTo>
                      <a:pt x="92" y="867"/>
                    </a:lnTo>
                    <a:lnTo>
                      <a:pt x="0" y="1737"/>
                    </a:lnTo>
                    <a:lnTo>
                      <a:pt x="6400" y="1737"/>
                    </a:lnTo>
                    <a:cubicBezTo>
                      <a:pt x="6400" y="1737"/>
                      <a:pt x="6293" y="164"/>
                      <a:pt x="5071" y="11"/>
                    </a:cubicBezTo>
                    <a:cubicBezTo>
                      <a:pt x="5004" y="4"/>
                      <a:pt x="4939" y="0"/>
                      <a:pt x="48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2"/>
              <p:cNvSpPr/>
              <p:nvPr/>
            </p:nvSpPr>
            <p:spPr>
              <a:xfrm>
                <a:off x="1862900" y="2198400"/>
                <a:ext cx="57700" cy="52350"/>
              </a:xfrm>
              <a:custGeom>
                <a:avLst/>
                <a:gdLst/>
                <a:ahLst/>
                <a:cxnLst/>
                <a:rect l="l" t="t" r="r" b="b"/>
                <a:pathLst>
                  <a:path w="2308" h="2094" extrusionOk="0">
                    <a:moveTo>
                      <a:pt x="933" y="1"/>
                    </a:moveTo>
                    <a:lnTo>
                      <a:pt x="1" y="245"/>
                    </a:lnTo>
                    <a:cubicBezTo>
                      <a:pt x="154" y="719"/>
                      <a:pt x="551" y="1788"/>
                      <a:pt x="1314" y="2093"/>
                    </a:cubicBezTo>
                    <a:cubicBezTo>
                      <a:pt x="1696" y="1803"/>
                      <a:pt x="2063" y="1757"/>
                      <a:pt x="2307" y="1757"/>
                    </a:cubicBezTo>
                    <a:cubicBezTo>
                      <a:pt x="1559" y="1116"/>
                      <a:pt x="1131" y="383"/>
                      <a:pt x="93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2"/>
              <p:cNvSpPr/>
              <p:nvPr/>
            </p:nvSpPr>
            <p:spPr>
              <a:xfrm>
                <a:off x="1599050" y="1697025"/>
                <a:ext cx="291000" cy="506375"/>
              </a:xfrm>
              <a:custGeom>
                <a:avLst/>
                <a:gdLst/>
                <a:ahLst/>
                <a:cxnLst/>
                <a:rect l="l" t="t" r="r" b="b"/>
                <a:pathLst>
                  <a:path w="11640" h="20255" extrusionOk="0">
                    <a:moveTo>
                      <a:pt x="11639" y="19704"/>
                    </a:moveTo>
                    <a:lnTo>
                      <a:pt x="8477" y="20041"/>
                    </a:lnTo>
                    <a:cubicBezTo>
                      <a:pt x="8477" y="20041"/>
                      <a:pt x="7225" y="10112"/>
                      <a:pt x="6110" y="6019"/>
                    </a:cubicBezTo>
                    <a:cubicBezTo>
                      <a:pt x="5743" y="6859"/>
                      <a:pt x="5026" y="9914"/>
                      <a:pt x="4338" y="12969"/>
                    </a:cubicBezTo>
                    <a:cubicBezTo>
                      <a:pt x="3544" y="16512"/>
                      <a:pt x="2826" y="20056"/>
                      <a:pt x="2826" y="20056"/>
                    </a:cubicBezTo>
                    <a:cubicBezTo>
                      <a:pt x="2826" y="20056"/>
                      <a:pt x="1008" y="20254"/>
                      <a:pt x="0" y="19445"/>
                    </a:cubicBezTo>
                    <a:cubicBezTo>
                      <a:pt x="306" y="13778"/>
                      <a:pt x="2505" y="2475"/>
                      <a:pt x="2780" y="826"/>
                    </a:cubicBezTo>
                    <a:cubicBezTo>
                      <a:pt x="2780" y="841"/>
                      <a:pt x="2795" y="841"/>
                      <a:pt x="2795" y="856"/>
                    </a:cubicBezTo>
                    <a:cubicBezTo>
                      <a:pt x="2811" y="933"/>
                      <a:pt x="2841" y="994"/>
                      <a:pt x="2872" y="1055"/>
                    </a:cubicBezTo>
                    <a:cubicBezTo>
                      <a:pt x="2887" y="1070"/>
                      <a:pt x="2902" y="1101"/>
                      <a:pt x="2918" y="1131"/>
                    </a:cubicBezTo>
                    <a:lnTo>
                      <a:pt x="2933" y="1131"/>
                    </a:lnTo>
                    <a:cubicBezTo>
                      <a:pt x="3193" y="1421"/>
                      <a:pt x="3972" y="1727"/>
                      <a:pt x="5071" y="1773"/>
                    </a:cubicBezTo>
                    <a:cubicBezTo>
                      <a:pt x="6263" y="1803"/>
                      <a:pt x="7805" y="1513"/>
                      <a:pt x="9455" y="520"/>
                    </a:cubicBezTo>
                    <a:cubicBezTo>
                      <a:pt x="9486" y="444"/>
                      <a:pt x="9486" y="260"/>
                      <a:pt x="9470" y="1"/>
                    </a:cubicBezTo>
                    <a:cubicBezTo>
                      <a:pt x="9531" y="47"/>
                      <a:pt x="9638" y="719"/>
                      <a:pt x="9761" y="1773"/>
                    </a:cubicBezTo>
                    <a:cubicBezTo>
                      <a:pt x="10387" y="6615"/>
                      <a:pt x="11639" y="19704"/>
                      <a:pt x="11639" y="197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2"/>
              <p:cNvSpPr/>
              <p:nvPr/>
            </p:nvSpPr>
            <p:spPr>
              <a:xfrm>
                <a:off x="1610500" y="1480900"/>
                <a:ext cx="57300" cy="121075"/>
              </a:xfrm>
              <a:custGeom>
                <a:avLst/>
                <a:gdLst/>
                <a:ahLst/>
                <a:cxnLst/>
                <a:rect l="l" t="t" r="r" b="b"/>
                <a:pathLst>
                  <a:path w="2292" h="4843" extrusionOk="0">
                    <a:moveTo>
                      <a:pt x="2292" y="3682"/>
                    </a:moveTo>
                    <a:lnTo>
                      <a:pt x="2063" y="4552"/>
                    </a:lnTo>
                    <a:lnTo>
                      <a:pt x="2047" y="4613"/>
                    </a:lnTo>
                    <a:lnTo>
                      <a:pt x="2001" y="4812"/>
                    </a:lnTo>
                    <a:lnTo>
                      <a:pt x="2001" y="4812"/>
                    </a:lnTo>
                    <a:cubicBezTo>
                      <a:pt x="2001" y="4812"/>
                      <a:pt x="1589" y="4843"/>
                      <a:pt x="1054" y="4674"/>
                    </a:cubicBezTo>
                    <a:cubicBezTo>
                      <a:pt x="795" y="4583"/>
                      <a:pt x="505" y="4461"/>
                      <a:pt x="214" y="4262"/>
                    </a:cubicBezTo>
                    <a:cubicBezTo>
                      <a:pt x="138" y="4201"/>
                      <a:pt x="62" y="4155"/>
                      <a:pt x="1" y="4094"/>
                    </a:cubicBezTo>
                    <a:cubicBezTo>
                      <a:pt x="92" y="2933"/>
                      <a:pt x="474" y="871"/>
                      <a:pt x="596" y="214"/>
                    </a:cubicBezTo>
                    <a:cubicBezTo>
                      <a:pt x="627" y="77"/>
                      <a:pt x="642" y="1"/>
                      <a:pt x="6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2"/>
              <p:cNvSpPr/>
              <p:nvPr/>
            </p:nvSpPr>
            <p:spPr>
              <a:xfrm>
                <a:off x="1571550" y="1587450"/>
                <a:ext cx="98175" cy="132900"/>
              </a:xfrm>
              <a:custGeom>
                <a:avLst/>
                <a:gdLst/>
                <a:ahLst/>
                <a:cxnLst/>
                <a:rect l="l" t="t" r="r" b="b"/>
                <a:pathLst>
                  <a:path w="3927" h="5316" extrusionOk="0">
                    <a:moveTo>
                      <a:pt x="3926" y="443"/>
                    </a:moveTo>
                    <a:cubicBezTo>
                      <a:pt x="3926" y="443"/>
                      <a:pt x="3682" y="1482"/>
                      <a:pt x="3376" y="2444"/>
                    </a:cubicBezTo>
                    <a:cubicBezTo>
                      <a:pt x="3162" y="3131"/>
                      <a:pt x="2918" y="3773"/>
                      <a:pt x="2704" y="3987"/>
                    </a:cubicBezTo>
                    <a:cubicBezTo>
                      <a:pt x="2169" y="4491"/>
                      <a:pt x="795" y="5316"/>
                      <a:pt x="795" y="5316"/>
                    </a:cubicBezTo>
                    <a:lnTo>
                      <a:pt x="1" y="3681"/>
                    </a:lnTo>
                    <a:lnTo>
                      <a:pt x="1177" y="2643"/>
                    </a:lnTo>
                    <a:lnTo>
                      <a:pt x="1635" y="581"/>
                    </a:lnTo>
                    <a:lnTo>
                      <a:pt x="1772" y="0"/>
                    </a:lnTo>
                    <a:cubicBezTo>
                      <a:pt x="2658" y="626"/>
                      <a:pt x="3559" y="550"/>
                      <a:pt x="3559" y="550"/>
                    </a:cubicBezTo>
                    <a:lnTo>
                      <a:pt x="3605" y="351"/>
                    </a:ln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2"/>
              <p:cNvSpPr/>
              <p:nvPr/>
            </p:nvSpPr>
            <p:spPr>
              <a:xfrm>
                <a:off x="1625000" y="1424775"/>
                <a:ext cx="211200" cy="317350"/>
              </a:xfrm>
              <a:custGeom>
                <a:avLst/>
                <a:gdLst/>
                <a:ahLst/>
                <a:cxnLst/>
                <a:rect l="l" t="t" r="r" b="b"/>
                <a:pathLst>
                  <a:path w="8448" h="12694" extrusionOk="0">
                    <a:moveTo>
                      <a:pt x="8417" y="11410"/>
                    </a:moveTo>
                    <a:cubicBezTo>
                      <a:pt x="6767" y="12403"/>
                      <a:pt x="5225" y="12693"/>
                      <a:pt x="4033" y="12663"/>
                    </a:cubicBezTo>
                    <a:cubicBezTo>
                      <a:pt x="2934" y="12617"/>
                      <a:pt x="2139" y="12296"/>
                      <a:pt x="1880" y="12021"/>
                    </a:cubicBezTo>
                    <a:cubicBezTo>
                      <a:pt x="1864" y="11991"/>
                      <a:pt x="1834" y="11960"/>
                      <a:pt x="1834" y="11929"/>
                    </a:cubicBezTo>
                    <a:cubicBezTo>
                      <a:pt x="1803" y="11884"/>
                      <a:pt x="1773" y="11823"/>
                      <a:pt x="1757" y="11746"/>
                    </a:cubicBezTo>
                    <a:cubicBezTo>
                      <a:pt x="1757" y="11731"/>
                      <a:pt x="1742" y="11716"/>
                      <a:pt x="1742" y="11716"/>
                    </a:cubicBezTo>
                    <a:cubicBezTo>
                      <a:pt x="1666" y="11349"/>
                      <a:pt x="1651" y="10723"/>
                      <a:pt x="1651" y="10081"/>
                    </a:cubicBezTo>
                    <a:cubicBezTo>
                      <a:pt x="1651" y="9990"/>
                      <a:pt x="1651" y="9883"/>
                      <a:pt x="1651" y="9776"/>
                    </a:cubicBezTo>
                    <a:cubicBezTo>
                      <a:pt x="1651" y="9516"/>
                      <a:pt x="1666" y="9241"/>
                      <a:pt x="1666" y="8982"/>
                    </a:cubicBezTo>
                    <a:lnTo>
                      <a:pt x="1666" y="8982"/>
                    </a:lnTo>
                    <a:cubicBezTo>
                      <a:pt x="1666" y="8645"/>
                      <a:pt x="1666" y="8340"/>
                      <a:pt x="1651" y="8096"/>
                    </a:cubicBezTo>
                    <a:cubicBezTo>
                      <a:pt x="1651" y="7973"/>
                      <a:pt x="1635" y="7882"/>
                      <a:pt x="1620" y="7805"/>
                    </a:cubicBezTo>
                    <a:cubicBezTo>
                      <a:pt x="1620" y="7775"/>
                      <a:pt x="1620" y="7744"/>
                      <a:pt x="1605" y="7714"/>
                    </a:cubicBezTo>
                    <a:cubicBezTo>
                      <a:pt x="1605" y="7698"/>
                      <a:pt x="1605" y="7698"/>
                      <a:pt x="1605" y="7683"/>
                    </a:cubicBezTo>
                    <a:cubicBezTo>
                      <a:pt x="1574" y="7546"/>
                      <a:pt x="1498" y="7317"/>
                      <a:pt x="1421" y="7057"/>
                    </a:cubicBezTo>
                    <a:lnTo>
                      <a:pt x="1421" y="7057"/>
                    </a:lnTo>
                    <a:cubicBezTo>
                      <a:pt x="1345" y="6813"/>
                      <a:pt x="1253" y="6522"/>
                      <a:pt x="1147" y="6217"/>
                    </a:cubicBezTo>
                    <a:cubicBezTo>
                      <a:pt x="1116" y="6125"/>
                      <a:pt x="1085" y="6034"/>
                      <a:pt x="1055" y="5942"/>
                    </a:cubicBezTo>
                    <a:cubicBezTo>
                      <a:pt x="963" y="5667"/>
                      <a:pt x="856" y="5362"/>
                      <a:pt x="765" y="5071"/>
                    </a:cubicBezTo>
                    <a:cubicBezTo>
                      <a:pt x="688" y="4827"/>
                      <a:pt x="612" y="4598"/>
                      <a:pt x="536" y="4369"/>
                    </a:cubicBezTo>
                    <a:cubicBezTo>
                      <a:pt x="505" y="4277"/>
                      <a:pt x="474" y="4185"/>
                      <a:pt x="444" y="4094"/>
                    </a:cubicBezTo>
                    <a:cubicBezTo>
                      <a:pt x="261" y="3468"/>
                      <a:pt x="93" y="2902"/>
                      <a:pt x="31" y="2505"/>
                    </a:cubicBezTo>
                    <a:cubicBezTo>
                      <a:pt x="16" y="2490"/>
                      <a:pt x="16" y="2475"/>
                      <a:pt x="16" y="2459"/>
                    </a:cubicBezTo>
                    <a:cubicBezTo>
                      <a:pt x="1" y="2414"/>
                      <a:pt x="1" y="2368"/>
                      <a:pt x="1" y="2337"/>
                    </a:cubicBezTo>
                    <a:cubicBezTo>
                      <a:pt x="16" y="2307"/>
                      <a:pt x="31" y="2276"/>
                      <a:pt x="62" y="2246"/>
                    </a:cubicBezTo>
                    <a:cubicBezTo>
                      <a:pt x="62" y="2230"/>
                      <a:pt x="77" y="2215"/>
                      <a:pt x="93" y="2185"/>
                    </a:cubicBezTo>
                    <a:cubicBezTo>
                      <a:pt x="444" y="1680"/>
                      <a:pt x="933" y="1238"/>
                      <a:pt x="1360" y="886"/>
                    </a:cubicBezTo>
                    <a:cubicBezTo>
                      <a:pt x="1483" y="795"/>
                      <a:pt x="1605" y="703"/>
                      <a:pt x="1712" y="627"/>
                    </a:cubicBezTo>
                    <a:cubicBezTo>
                      <a:pt x="1803" y="550"/>
                      <a:pt x="1880" y="489"/>
                      <a:pt x="1971" y="443"/>
                    </a:cubicBezTo>
                    <a:lnTo>
                      <a:pt x="1971" y="443"/>
                    </a:lnTo>
                    <a:lnTo>
                      <a:pt x="2475" y="138"/>
                    </a:lnTo>
                    <a:cubicBezTo>
                      <a:pt x="3056" y="46"/>
                      <a:pt x="3590" y="16"/>
                      <a:pt x="4079" y="16"/>
                    </a:cubicBezTo>
                    <a:cubicBezTo>
                      <a:pt x="4736" y="0"/>
                      <a:pt x="5286" y="61"/>
                      <a:pt x="5714" y="138"/>
                    </a:cubicBezTo>
                    <a:cubicBezTo>
                      <a:pt x="6248" y="229"/>
                      <a:pt x="6554" y="336"/>
                      <a:pt x="6554" y="336"/>
                    </a:cubicBezTo>
                    <a:lnTo>
                      <a:pt x="6569" y="657"/>
                    </a:lnTo>
                    <a:lnTo>
                      <a:pt x="6599" y="947"/>
                    </a:lnTo>
                    <a:lnTo>
                      <a:pt x="6737" y="2612"/>
                    </a:lnTo>
                    <a:lnTo>
                      <a:pt x="6752" y="2902"/>
                    </a:lnTo>
                    <a:lnTo>
                      <a:pt x="6767" y="3040"/>
                    </a:lnTo>
                    <a:cubicBezTo>
                      <a:pt x="6767" y="3040"/>
                      <a:pt x="6767" y="3040"/>
                      <a:pt x="6767" y="3040"/>
                    </a:cubicBezTo>
                    <a:cubicBezTo>
                      <a:pt x="6783" y="3101"/>
                      <a:pt x="6920" y="3681"/>
                      <a:pt x="7134" y="4506"/>
                    </a:cubicBezTo>
                    <a:cubicBezTo>
                      <a:pt x="7149" y="4598"/>
                      <a:pt x="7180" y="4689"/>
                      <a:pt x="7195" y="4796"/>
                    </a:cubicBezTo>
                    <a:cubicBezTo>
                      <a:pt x="7317" y="5270"/>
                      <a:pt x="7439" y="5820"/>
                      <a:pt x="7577" y="6400"/>
                    </a:cubicBezTo>
                    <a:lnTo>
                      <a:pt x="7638" y="6675"/>
                    </a:lnTo>
                    <a:cubicBezTo>
                      <a:pt x="7760" y="7210"/>
                      <a:pt x="7882" y="7760"/>
                      <a:pt x="7989" y="8294"/>
                    </a:cubicBezTo>
                    <a:cubicBezTo>
                      <a:pt x="8005" y="8386"/>
                      <a:pt x="8020" y="8477"/>
                      <a:pt x="8050" y="8569"/>
                    </a:cubicBezTo>
                    <a:cubicBezTo>
                      <a:pt x="8173" y="9165"/>
                      <a:pt x="8264" y="9730"/>
                      <a:pt x="8341" y="10203"/>
                    </a:cubicBezTo>
                    <a:cubicBezTo>
                      <a:pt x="8356" y="10295"/>
                      <a:pt x="8371" y="10387"/>
                      <a:pt x="8386" y="10478"/>
                    </a:cubicBezTo>
                    <a:cubicBezTo>
                      <a:pt x="8402" y="10631"/>
                      <a:pt x="8417" y="10769"/>
                      <a:pt x="8432" y="10876"/>
                    </a:cubicBezTo>
                    <a:cubicBezTo>
                      <a:pt x="8448" y="11150"/>
                      <a:pt x="8448" y="11334"/>
                      <a:pt x="8417" y="1141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2"/>
              <p:cNvSpPr/>
              <p:nvPr/>
            </p:nvSpPr>
            <p:spPr>
              <a:xfrm>
                <a:off x="1625000" y="1441575"/>
                <a:ext cx="165000" cy="45850"/>
              </a:xfrm>
              <a:custGeom>
                <a:avLst/>
                <a:gdLst/>
                <a:ahLst/>
                <a:cxnLst/>
                <a:rect l="l" t="t" r="r" b="b"/>
                <a:pathLst>
                  <a:path w="6600" h="1834" extrusionOk="0">
                    <a:moveTo>
                      <a:pt x="6584" y="0"/>
                    </a:moveTo>
                    <a:lnTo>
                      <a:pt x="93" y="1528"/>
                    </a:lnTo>
                    <a:cubicBezTo>
                      <a:pt x="77" y="1543"/>
                      <a:pt x="77" y="1558"/>
                      <a:pt x="62" y="1574"/>
                    </a:cubicBezTo>
                    <a:cubicBezTo>
                      <a:pt x="31" y="1604"/>
                      <a:pt x="16" y="1635"/>
                      <a:pt x="1" y="1665"/>
                    </a:cubicBezTo>
                    <a:cubicBezTo>
                      <a:pt x="1" y="1711"/>
                      <a:pt x="16" y="1742"/>
                      <a:pt x="16" y="1787"/>
                    </a:cubicBezTo>
                    <a:cubicBezTo>
                      <a:pt x="16" y="1803"/>
                      <a:pt x="31" y="1818"/>
                      <a:pt x="31" y="1833"/>
                    </a:cubicBezTo>
                    <a:lnTo>
                      <a:pt x="6599" y="291"/>
                    </a:lnTo>
                    <a:lnTo>
                      <a:pt x="658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2"/>
              <p:cNvSpPr/>
              <p:nvPr/>
            </p:nvSpPr>
            <p:spPr>
              <a:xfrm>
                <a:off x="1636475" y="1490075"/>
                <a:ext cx="157725" cy="43925"/>
              </a:xfrm>
              <a:custGeom>
                <a:avLst/>
                <a:gdLst/>
                <a:ahLst/>
                <a:cxnLst/>
                <a:rect l="l" t="t" r="r" b="b"/>
                <a:pathLst>
                  <a:path w="6309" h="1757" extrusionOk="0">
                    <a:moveTo>
                      <a:pt x="6278" y="0"/>
                    </a:moveTo>
                    <a:lnTo>
                      <a:pt x="0" y="1482"/>
                    </a:lnTo>
                    <a:cubicBezTo>
                      <a:pt x="15" y="1573"/>
                      <a:pt x="46" y="1665"/>
                      <a:pt x="77" y="1757"/>
                    </a:cubicBezTo>
                    <a:lnTo>
                      <a:pt x="6308" y="290"/>
                    </a:lnTo>
                    <a:lnTo>
                      <a:pt x="6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2"/>
              <p:cNvSpPr/>
              <p:nvPr/>
            </p:nvSpPr>
            <p:spPr>
              <a:xfrm>
                <a:off x="1651350" y="1537425"/>
                <a:ext cx="153550" cy="42775"/>
              </a:xfrm>
              <a:custGeom>
                <a:avLst/>
                <a:gdLst/>
                <a:ahLst/>
                <a:cxnLst/>
                <a:rect l="l" t="t" r="r" b="b"/>
                <a:pathLst>
                  <a:path w="6142" h="1711" extrusionOk="0">
                    <a:moveTo>
                      <a:pt x="6080" y="0"/>
                    </a:moveTo>
                    <a:lnTo>
                      <a:pt x="1" y="1436"/>
                    </a:lnTo>
                    <a:cubicBezTo>
                      <a:pt x="31" y="1528"/>
                      <a:pt x="62" y="1635"/>
                      <a:pt x="93" y="1711"/>
                    </a:cubicBezTo>
                    <a:lnTo>
                      <a:pt x="6141" y="290"/>
                    </a:lnTo>
                    <a:cubicBezTo>
                      <a:pt x="6126" y="199"/>
                      <a:pt x="6095" y="92"/>
                      <a:pt x="60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2"/>
              <p:cNvSpPr/>
              <p:nvPr/>
            </p:nvSpPr>
            <p:spPr>
              <a:xfrm>
                <a:off x="1665500" y="1584775"/>
                <a:ext cx="150475" cy="42400"/>
              </a:xfrm>
              <a:custGeom>
                <a:avLst/>
                <a:gdLst/>
                <a:ahLst/>
                <a:cxnLst/>
                <a:rect l="l" t="t" r="r" b="b"/>
                <a:pathLst>
                  <a:path w="6019" h="1696" extrusionOk="0">
                    <a:moveTo>
                      <a:pt x="5957" y="0"/>
                    </a:moveTo>
                    <a:lnTo>
                      <a:pt x="0" y="1405"/>
                    </a:lnTo>
                    <a:cubicBezTo>
                      <a:pt x="15" y="1482"/>
                      <a:pt x="31" y="1573"/>
                      <a:pt x="31" y="1696"/>
                    </a:cubicBezTo>
                    <a:lnTo>
                      <a:pt x="6018" y="275"/>
                    </a:lnTo>
                    <a:cubicBezTo>
                      <a:pt x="6003" y="183"/>
                      <a:pt x="5972" y="92"/>
                      <a:pt x="5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2"/>
              <p:cNvSpPr/>
              <p:nvPr/>
            </p:nvSpPr>
            <p:spPr>
              <a:xfrm>
                <a:off x="1666250" y="1632125"/>
                <a:ext cx="160025" cy="44700"/>
              </a:xfrm>
              <a:custGeom>
                <a:avLst/>
                <a:gdLst/>
                <a:ahLst/>
                <a:cxnLst/>
                <a:rect l="l" t="t" r="r" b="b"/>
                <a:pathLst>
                  <a:path w="6401" h="1788" extrusionOk="0">
                    <a:moveTo>
                      <a:pt x="6339" y="0"/>
                    </a:moveTo>
                    <a:lnTo>
                      <a:pt x="1" y="1497"/>
                    </a:lnTo>
                    <a:cubicBezTo>
                      <a:pt x="1" y="1589"/>
                      <a:pt x="1" y="1696"/>
                      <a:pt x="1" y="1787"/>
                    </a:cubicBezTo>
                    <a:lnTo>
                      <a:pt x="6400" y="275"/>
                    </a:lnTo>
                    <a:cubicBezTo>
                      <a:pt x="6385" y="183"/>
                      <a:pt x="6355" y="92"/>
                      <a:pt x="63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72"/>
              <p:cNvSpPr/>
              <p:nvPr/>
            </p:nvSpPr>
            <p:spPr>
              <a:xfrm>
                <a:off x="1668925" y="1679475"/>
                <a:ext cx="165750" cy="45850"/>
              </a:xfrm>
              <a:custGeom>
                <a:avLst/>
                <a:gdLst/>
                <a:ahLst/>
                <a:cxnLst/>
                <a:rect l="l" t="t" r="r" b="b"/>
                <a:pathLst>
                  <a:path w="6630" h="1834" extrusionOk="0">
                    <a:moveTo>
                      <a:pt x="6584" y="0"/>
                    </a:moveTo>
                    <a:lnTo>
                      <a:pt x="0" y="1558"/>
                    </a:lnTo>
                    <a:cubicBezTo>
                      <a:pt x="16" y="1635"/>
                      <a:pt x="46" y="1696"/>
                      <a:pt x="77" y="1741"/>
                    </a:cubicBezTo>
                    <a:cubicBezTo>
                      <a:pt x="92" y="1772"/>
                      <a:pt x="107" y="1803"/>
                      <a:pt x="138" y="1833"/>
                    </a:cubicBezTo>
                    <a:lnTo>
                      <a:pt x="6629" y="290"/>
                    </a:lnTo>
                    <a:cubicBezTo>
                      <a:pt x="6614" y="214"/>
                      <a:pt x="6599" y="107"/>
                      <a:pt x="65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2"/>
              <p:cNvSpPr/>
              <p:nvPr/>
            </p:nvSpPr>
            <p:spPr>
              <a:xfrm>
                <a:off x="1659000" y="1425150"/>
                <a:ext cx="108850" cy="55875"/>
              </a:xfrm>
              <a:custGeom>
                <a:avLst/>
                <a:gdLst/>
                <a:ahLst/>
                <a:cxnLst/>
                <a:rect l="l" t="t" r="r" b="b"/>
                <a:pathLst>
                  <a:path w="4354" h="2235" extrusionOk="0">
                    <a:moveTo>
                      <a:pt x="2719" y="1"/>
                    </a:moveTo>
                    <a:cubicBezTo>
                      <a:pt x="2230" y="1"/>
                      <a:pt x="1696" y="31"/>
                      <a:pt x="1131" y="138"/>
                    </a:cubicBezTo>
                    <a:lnTo>
                      <a:pt x="611" y="428"/>
                    </a:lnTo>
                    <a:cubicBezTo>
                      <a:pt x="535" y="489"/>
                      <a:pt x="443" y="535"/>
                      <a:pt x="352" y="612"/>
                    </a:cubicBezTo>
                    <a:cubicBezTo>
                      <a:pt x="245" y="688"/>
                      <a:pt x="123" y="780"/>
                      <a:pt x="0" y="871"/>
                    </a:cubicBezTo>
                    <a:cubicBezTo>
                      <a:pt x="44" y="1312"/>
                      <a:pt x="329" y="2235"/>
                      <a:pt x="1822" y="2235"/>
                    </a:cubicBezTo>
                    <a:cubicBezTo>
                      <a:pt x="1880" y="2235"/>
                      <a:pt x="1940" y="2233"/>
                      <a:pt x="2001" y="2231"/>
                    </a:cubicBezTo>
                    <a:cubicBezTo>
                      <a:pt x="3376" y="2185"/>
                      <a:pt x="4048" y="993"/>
                      <a:pt x="4354" y="123"/>
                    </a:cubicBezTo>
                    <a:cubicBezTo>
                      <a:pt x="3941" y="62"/>
                      <a:pt x="3376" y="1"/>
                      <a:pt x="27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72"/>
              <p:cNvSpPr/>
              <p:nvPr/>
            </p:nvSpPr>
            <p:spPr>
              <a:xfrm>
                <a:off x="1617000" y="1359475"/>
                <a:ext cx="102725" cy="104650"/>
              </a:xfrm>
              <a:custGeom>
                <a:avLst/>
                <a:gdLst/>
                <a:ahLst/>
                <a:cxnLst/>
                <a:rect l="l" t="t" r="r" b="b"/>
                <a:pathLst>
                  <a:path w="4109" h="4186" extrusionOk="0">
                    <a:moveTo>
                      <a:pt x="3681" y="3987"/>
                    </a:moveTo>
                    <a:cubicBezTo>
                      <a:pt x="3544" y="4109"/>
                      <a:pt x="3376" y="4186"/>
                      <a:pt x="3193" y="4140"/>
                    </a:cubicBezTo>
                    <a:cubicBezTo>
                      <a:pt x="2841" y="4079"/>
                      <a:pt x="2612" y="3850"/>
                      <a:pt x="2490" y="3651"/>
                    </a:cubicBezTo>
                    <a:cubicBezTo>
                      <a:pt x="2414" y="3529"/>
                      <a:pt x="2368" y="3422"/>
                      <a:pt x="2352" y="3391"/>
                    </a:cubicBezTo>
                    <a:cubicBezTo>
                      <a:pt x="2352" y="3391"/>
                      <a:pt x="2352" y="3391"/>
                      <a:pt x="2352" y="3391"/>
                    </a:cubicBezTo>
                    <a:cubicBezTo>
                      <a:pt x="2352" y="3391"/>
                      <a:pt x="2276" y="3437"/>
                      <a:pt x="2062" y="3391"/>
                    </a:cubicBezTo>
                    <a:cubicBezTo>
                      <a:pt x="2062" y="3391"/>
                      <a:pt x="2047" y="3391"/>
                      <a:pt x="2032" y="3391"/>
                    </a:cubicBezTo>
                    <a:cubicBezTo>
                      <a:pt x="2032" y="3391"/>
                      <a:pt x="2032" y="3391"/>
                      <a:pt x="2032" y="3391"/>
                    </a:cubicBezTo>
                    <a:cubicBezTo>
                      <a:pt x="1879" y="3361"/>
                      <a:pt x="1650" y="3284"/>
                      <a:pt x="1360" y="3116"/>
                    </a:cubicBezTo>
                    <a:cubicBezTo>
                      <a:pt x="932" y="2872"/>
                      <a:pt x="581" y="2505"/>
                      <a:pt x="321" y="2139"/>
                    </a:cubicBezTo>
                    <a:cubicBezTo>
                      <a:pt x="260" y="2062"/>
                      <a:pt x="214" y="1971"/>
                      <a:pt x="153" y="1894"/>
                    </a:cubicBezTo>
                    <a:cubicBezTo>
                      <a:pt x="107" y="1818"/>
                      <a:pt x="46" y="1726"/>
                      <a:pt x="0" y="1650"/>
                    </a:cubicBezTo>
                    <a:cubicBezTo>
                      <a:pt x="993" y="1543"/>
                      <a:pt x="1650" y="840"/>
                      <a:pt x="1940" y="0"/>
                    </a:cubicBezTo>
                    <a:cubicBezTo>
                      <a:pt x="1940" y="0"/>
                      <a:pt x="2475" y="902"/>
                      <a:pt x="2597" y="902"/>
                    </a:cubicBezTo>
                    <a:cubicBezTo>
                      <a:pt x="2719" y="902"/>
                      <a:pt x="2826" y="62"/>
                      <a:pt x="3177" y="46"/>
                    </a:cubicBezTo>
                    <a:cubicBezTo>
                      <a:pt x="3238" y="46"/>
                      <a:pt x="3299" y="62"/>
                      <a:pt x="3345" y="77"/>
                    </a:cubicBezTo>
                    <a:cubicBezTo>
                      <a:pt x="3544" y="214"/>
                      <a:pt x="3544" y="672"/>
                      <a:pt x="3376" y="1146"/>
                    </a:cubicBezTo>
                    <a:cubicBezTo>
                      <a:pt x="3269" y="1451"/>
                      <a:pt x="3712" y="1711"/>
                      <a:pt x="3803" y="1726"/>
                    </a:cubicBezTo>
                    <a:cubicBezTo>
                      <a:pt x="3819" y="1742"/>
                      <a:pt x="3819" y="1726"/>
                      <a:pt x="3834" y="1711"/>
                    </a:cubicBezTo>
                    <a:cubicBezTo>
                      <a:pt x="3865" y="2032"/>
                      <a:pt x="3910" y="2383"/>
                      <a:pt x="3971" y="2643"/>
                    </a:cubicBezTo>
                    <a:cubicBezTo>
                      <a:pt x="3987" y="2780"/>
                      <a:pt x="4017" y="2887"/>
                      <a:pt x="4033" y="2948"/>
                    </a:cubicBezTo>
                    <a:cubicBezTo>
                      <a:pt x="4109" y="3162"/>
                      <a:pt x="3971" y="3712"/>
                      <a:pt x="3681"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72"/>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46" y="932"/>
                      <a:pt x="92" y="993"/>
                    </a:cubicBezTo>
                    <a:cubicBezTo>
                      <a:pt x="841" y="688"/>
                      <a:pt x="1161" y="46"/>
                      <a:pt x="1177" y="1"/>
                    </a:cubicBezTo>
                    <a:close/>
                  </a:path>
                </a:pathLst>
              </a:custGeom>
              <a:solidFill>
                <a:srgbClr val="FF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2"/>
              <p:cNvSpPr/>
              <p:nvPr/>
            </p:nvSpPr>
            <p:spPr>
              <a:xfrm>
                <a:off x="1568500" y="1265925"/>
                <a:ext cx="164225" cy="136725"/>
              </a:xfrm>
              <a:custGeom>
                <a:avLst/>
                <a:gdLst/>
                <a:ahLst/>
                <a:cxnLst/>
                <a:rect l="l" t="t" r="r" b="b"/>
                <a:pathLst>
                  <a:path w="6569" h="5469" extrusionOk="0">
                    <a:moveTo>
                      <a:pt x="6492" y="3513"/>
                    </a:moveTo>
                    <a:cubicBezTo>
                      <a:pt x="6339" y="4460"/>
                      <a:pt x="5896" y="5331"/>
                      <a:pt x="5774" y="5453"/>
                    </a:cubicBezTo>
                    <a:cubicBezTo>
                      <a:pt x="5759" y="5468"/>
                      <a:pt x="5759" y="5468"/>
                      <a:pt x="5759" y="5468"/>
                    </a:cubicBezTo>
                    <a:cubicBezTo>
                      <a:pt x="5652" y="5453"/>
                      <a:pt x="5209" y="5193"/>
                      <a:pt x="5316" y="4888"/>
                    </a:cubicBezTo>
                    <a:cubicBezTo>
                      <a:pt x="5530" y="4323"/>
                      <a:pt x="5484" y="3773"/>
                      <a:pt x="5117" y="3788"/>
                    </a:cubicBezTo>
                    <a:cubicBezTo>
                      <a:pt x="4766" y="3788"/>
                      <a:pt x="4659" y="4644"/>
                      <a:pt x="4552" y="4644"/>
                    </a:cubicBezTo>
                    <a:cubicBezTo>
                      <a:pt x="4430" y="4644"/>
                      <a:pt x="3880" y="3742"/>
                      <a:pt x="3880" y="3742"/>
                    </a:cubicBezTo>
                    <a:cubicBezTo>
                      <a:pt x="3590" y="4582"/>
                      <a:pt x="2933" y="5285"/>
                      <a:pt x="1955" y="5392"/>
                    </a:cubicBezTo>
                    <a:cubicBezTo>
                      <a:pt x="1910" y="5392"/>
                      <a:pt x="1879" y="5392"/>
                      <a:pt x="1849" y="5392"/>
                    </a:cubicBezTo>
                    <a:cubicBezTo>
                      <a:pt x="1879" y="5392"/>
                      <a:pt x="1910" y="5377"/>
                      <a:pt x="1940" y="5361"/>
                    </a:cubicBezTo>
                    <a:cubicBezTo>
                      <a:pt x="2689" y="5056"/>
                      <a:pt x="3009" y="4414"/>
                      <a:pt x="3025" y="4369"/>
                    </a:cubicBezTo>
                    <a:cubicBezTo>
                      <a:pt x="2994" y="4414"/>
                      <a:pt x="2475" y="4919"/>
                      <a:pt x="1849" y="5209"/>
                    </a:cubicBezTo>
                    <a:cubicBezTo>
                      <a:pt x="1558" y="5346"/>
                      <a:pt x="1222" y="5423"/>
                      <a:pt x="932" y="5392"/>
                    </a:cubicBezTo>
                    <a:cubicBezTo>
                      <a:pt x="902" y="5361"/>
                      <a:pt x="886" y="5331"/>
                      <a:pt x="871" y="5300"/>
                    </a:cubicBezTo>
                    <a:cubicBezTo>
                      <a:pt x="0" y="4002"/>
                      <a:pt x="627" y="1299"/>
                      <a:pt x="1833" y="779"/>
                    </a:cubicBezTo>
                    <a:cubicBezTo>
                      <a:pt x="1833" y="779"/>
                      <a:pt x="1528" y="688"/>
                      <a:pt x="1146" y="413"/>
                    </a:cubicBezTo>
                    <a:cubicBezTo>
                      <a:pt x="1681" y="520"/>
                      <a:pt x="3070" y="46"/>
                      <a:pt x="3544" y="107"/>
                    </a:cubicBezTo>
                    <a:cubicBezTo>
                      <a:pt x="4033" y="168"/>
                      <a:pt x="4186" y="550"/>
                      <a:pt x="4186" y="550"/>
                    </a:cubicBezTo>
                    <a:cubicBezTo>
                      <a:pt x="4186" y="550"/>
                      <a:pt x="4781" y="0"/>
                      <a:pt x="5469" y="229"/>
                    </a:cubicBezTo>
                    <a:cubicBezTo>
                      <a:pt x="5133" y="229"/>
                      <a:pt x="4888" y="626"/>
                      <a:pt x="4888" y="626"/>
                    </a:cubicBezTo>
                    <a:cubicBezTo>
                      <a:pt x="4888" y="626"/>
                      <a:pt x="6171" y="917"/>
                      <a:pt x="6492" y="2291"/>
                    </a:cubicBezTo>
                    <a:cubicBezTo>
                      <a:pt x="6568" y="2673"/>
                      <a:pt x="6568" y="3101"/>
                      <a:pt x="6492" y="3513"/>
                    </a:cubicBezTo>
                    <a:close/>
                  </a:path>
                </a:pathLst>
              </a:custGeom>
              <a:solidFill>
                <a:srgbClr val="C27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2"/>
              <p:cNvSpPr/>
              <p:nvPr/>
            </p:nvSpPr>
            <p:spPr>
              <a:xfrm>
                <a:off x="1675800" y="1422850"/>
                <a:ext cx="33250" cy="40475"/>
              </a:xfrm>
              <a:custGeom>
                <a:avLst/>
                <a:gdLst/>
                <a:ahLst/>
                <a:cxnLst/>
                <a:rect l="l" t="t" r="r" b="b"/>
                <a:pathLst>
                  <a:path w="1330" h="1619" extrusionOk="0">
                    <a:moveTo>
                      <a:pt x="810" y="1"/>
                    </a:moveTo>
                    <a:cubicBezTo>
                      <a:pt x="566" y="612"/>
                      <a:pt x="245" y="810"/>
                      <a:pt x="0" y="856"/>
                    </a:cubicBezTo>
                    <a:cubicBezTo>
                      <a:pt x="16" y="887"/>
                      <a:pt x="62" y="994"/>
                      <a:pt x="138" y="1116"/>
                    </a:cubicBezTo>
                    <a:cubicBezTo>
                      <a:pt x="260" y="1315"/>
                      <a:pt x="489" y="1544"/>
                      <a:pt x="841" y="1605"/>
                    </a:cubicBezTo>
                    <a:cubicBezTo>
                      <a:pt x="877" y="1614"/>
                      <a:pt x="913" y="1618"/>
                      <a:pt x="949" y="1618"/>
                    </a:cubicBezTo>
                    <a:cubicBezTo>
                      <a:pt x="1090" y="1618"/>
                      <a:pt x="1219" y="1550"/>
                      <a:pt x="1329" y="1452"/>
                    </a:cubicBezTo>
                    <a:cubicBezTo>
                      <a:pt x="993" y="1192"/>
                      <a:pt x="1039" y="169"/>
                      <a:pt x="810"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2"/>
              <p:cNvSpPr/>
              <p:nvPr/>
            </p:nvSpPr>
            <p:spPr>
              <a:xfrm>
                <a:off x="1614700" y="1375125"/>
                <a:ext cx="29425" cy="24850"/>
              </a:xfrm>
              <a:custGeom>
                <a:avLst/>
                <a:gdLst/>
                <a:ahLst/>
                <a:cxnLst/>
                <a:rect l="l" t="t" r="r" b="b"/>
                <a:pathLst>
                  <a:path w="1177" h="994" extrusionOk="0">
                    <a:moveTo>
                      <a:pt x="1177" y="1"/>
                    </a:moveTo>
                    <a:cubicBezTo>
                      <a:pt x="1146" y="46"/>
                      <a:pt x="627" y="551"/>
                      <a:pt x="1" y="841"/>
                    </a:cubicBezTo>
                    <a:cubicBezTo>
                      <a:pt x="31" y="887"/>
                      <a:pt x="62" y="932"/>
                      <a:pt x="92" y="993"/>
                    </a:cubicBezTo>
                    <a:cubicBezTo>
                      <a:pt x="841" y="703"/>
                      <a:pt x="1161" y="46"/>
                      <a:pt x="1177" y="1"/>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72"/>
              <p:cNvSpPr/>
              <p:nvPr/>
            </p:nvSpPr>
            <p:spPr>
              <a:xfrm>
                <a:off x="1617000" y="1359475"/>
                <a:ext cx="83650" cy="47375"/>
              </a:xfrm>
              <a:custGeom>
                <a:avLst/>
                <a:gdLst/>
                <a:ahLst/>
                <a:cxnLst/>
                <a:rect l="l" t="t" r="r" b="b"/>
                <a:pathLst>
                  <a:path w="3346" h="1895" extrusionOk="0">
                    <a:moveTo>
                      <a:pt x="1940" y="0"/>
                    </a:moveTo>
                    <a:cubicBezTo>
                      <a:pt x="1650" y="840"/>
                      <a:pt x="993" y="1543"/>
                      <a:pt x="0" y="1650"/>
                    </a:cubicBezTo>
                    <a:cubicBezTo>
                      <a:pt x="46" y="1726"/>
                      <a:pt x="107" y="1818"/>
                      <a:pt x="153" y="1894"/>
                    </a:cubicBezTo>
                    <a:cubicBezTo>
                      <a:pt x="458" y="1879"/>
                      <a:pt x="825" y="1803"/>
                      <a:pt x="1146" y="1619"/>
                    </a:cubicBezTo>
                    <a:cubicBezTo>
                      <a:pt x="1879" y="1207"/>
                      <a:pt x="2123" y="734"/>
                      <a:pt x="2123" y="734"/>
                    </a:cubicBezTo>
                    <a:cubicBezTo>
                      <a:pt x="2123" y="734"/>
                      <a:pt x="2288" y="1242"/>
                      <a:pt x="2631" y="1242"/>
                    </a:cubicBezTo>
                    <a:cubicBezTo>
                      <a:pt x="2650" y="1242"/>
                      <a:pt x="2669" y="1241"/>
                      <a:pt x="2688" y="1238"/>
                    </a:cubicBezTo>
                    <a:cubicBezTo>
                      <a:pt x="3009" y="1192"/>
                      <a:pt x="2765" y="275"/>
                      <a:pt x="3345" y="77"/>
                    </a:cubicBezTo>
                    <a:cubicBezTo>
                      <a:pt x="3312" y="54"/>
                      <a:pt x="3270" y="40"/>
                      <a:pt x="3226" y="40"/>
                    </a:cubicBezTo>
                    <a:cubicBezTo>
                      <a:pt x="3210" y="40"/>
                      <a:pt x="3194" y="42"/>
                      <a:pt x="3177" y="46"/>
                    </a:cubicBezTo>
                    <a:cubicBezTo>
                      <a:pt x="2826" y="46"/>
                      <a:pt x="2719" y="902"/>
                      <a:pt x="2597" y="902"/>
                    </a:cubicBezTo>
                    <a:cubicBezTo>
                      <a:pt x="2475" y="902"/>
                      <a:pt x="1940" y="0"/>
                      <a:pt x="1940"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72"/>
              <p:cNvSpPr/>
              <p:nvPr/>
            </p:nvSpPr>
            <p:spPr>
              <a:xfrm>
                <a:off x="1625000" y="1412850"/>
                <a:ext cx="71050" cy="31925"/>
              </a:xfrm>
              <a:custGeom>
                <a:avLst/>
                <a:gdLst/>
                <a:ahLst/>
                <a:cxnLst/>
                <a:rect l="l" t="t" r="r" b="b"/>
                <a:pathLst>
                  <a:path w="2842" h="1277" extrusionOk="0">
                    <a:moveTo>
                      <a:pt x="39" y="0"/>
                    </a:moveTo>
                    <a:cubicBezTo>
                      <a:pt x="26" y="0"/>
                      <a:pt x="13" y="1"/>
                      <a:pt x="1" y="4"/>
                    </a:cubicBezTo>
                    <a:cubicBezTo>
                      <a:pt x="261" y="355"/>
                      <a:pt x="612" y="737"/>
                      <a:pt x="1040" y="981"/>
                    </a:cubicBezTo>
                    <a:cubicBezTo>
                      <a:pt x="1345" y="1149"/>
                      <a:pt x="1559" y="1226"/>
                      <a:pt x="1712" y="1256"/>
                    </a:cubicBezTo>
                    <a:lnTo>
                      <a:pt x="1727" y="1256"/>
                    </a:lnTo>
                    <a:cubicBezTo>
                      <a:pt x="1803" y="1272"/>
                      <a:pt x="1863" y="1277"/>
                      <a:pt x="1908" y="1277"/>
                    </a:cubicBezTo>
                    <a:cubicBezTo>
                      <a:pt x="1998" y="1277"/>
                      <a:pt x="2032" y="1256"/>
                      <a:pt x="2032" y="1256"/>
                    </a:cubicBezTo>
                    <a:lnTo>
                      <a:pt x="2048" y="1256"/>
                    </a:lnTo>
                    <a:cubicBezTo>
                      <a:pt x="2277" y="1210"/>
                      <a:pt x="2598" y="1012"/>
                      <a:pt x="2842" y="401"/>
                    </a:cubicBezTo>
                    <a:lnTo>
                      <a:pt x="2842" y="401"/>
                    </a:lnTo>
                    <a:cubicBezTo>
                      <a:pt x="2694" y="629"/>
                      <a:pt x="2335" y="1069"/>
                      <a:pt x="1794" y="1069"/>
                    </a:cubicBezTo>
                    <a:cubicBezTo>
                      <a:pt x="1719" y="1069"/>
                      <a:pt x="1641" y="1061"/>
                      <a:pt x="1559" y="1042"/>
                    </a:cubicBezTo>
                    <a:cubicBezTo>
                      <a:pt x="887" y="890"/>
                      <a:pt x="612" y="355"/>
                      <a:pt x="306" y="126"/>
                    </a:cubicBezTo>
                    <a:cubicBezTo>
                      <a:pt x="204" y="36"/>
                      <a:pt x="112" y="0"/>
                      <a:pt x="39"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2"/>
              <p:cNvSpPr/>
              <p:nvPr/>
            </p:nvSpPr>
            <p:spPr>
              <a:xfrm>
                <a:off x="1693750" y="1370175"/>
                <a:ext cx="10700" cy="11975"/>
              </a:xfrm>
              <a:custGeom>
                <a:avLst/>
                <a:gdLst/>
                <a:ahLst/>
                <a:cxnLst/>
                <a:rect l="l" t="t" r="r" b="b"/>
                <a:pathLst>
                  <a:path w="428" h="479" extrusionOk="0">
                    <a:moveTo>
                      <a:pt x="123" y="0"/>
                    </a:moveTo>
                    <a:cubicBezTo>
                      <a:pt x="122" y="0"/>
                      <a:pt x="0" y="336"/>
                      <a:pt x="46" y="458"/>
                    </a:cubicBezTo>
                    <a:cubicBezTo>
                      <a:pt x="54" y="472"/>
                      <a:pt x="67" y="479"/>
                      <a:pt x="84" y="479"/>
                    </a:cubicBezTo>
                    <a:cubicBezTo>
                      <a:pt x="191" y="479"/>
                      <a:pt x="428" y="199"/>
                      <a:pt x="123"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2"/>
              <p:cNvSpPr/>
              <p:nvPr/>
            </p:nvSpPr>
            <p:spPr>
              <a:xfrm>
                <a:off x="1590250" y="1322050"/>
                <a:ext cx="140550" cy="80600"/>
              </a:xfrm>
              <a:custGeom>
                <a:avLst/>
                <a:gdLst/>
                <a:ahLst/>
                <a:cxnLst/>
                <a:rect l="l" t="t" r="r" b="b"/>
                <a:pathLst>
                  <a:path w="5622" h="3224" extrusionOk="0">
                    <a:moveTo>
                      <a:pt x="2811" y="1"/>
                    </a:moveTo>
                    <a:lnTo>
                      <a:pt x="2811" y="1"/>
                    </a:lnTo>
                    <a:cubicBezTo>
                      <a:pt x="2873" y="688"/>
                      <a:pt x="2567" y="1497"/>
                      <a:pt x="2567" y="1497"/>
                    </a:cubicBezTo>
                    <a:cubicBezTo>
                      <a:pt x="2567" y="1497"/>
                      <a:pt x="2628" y="718"/>
                      <a:pt x="2307" y="107"/>
                    </a:cubicBezTo>
                    <a:lnTo>
                      <a:pt x="2307" y="107"/>
                    </a:lnTo>
                    <a:cubicBezTo>
                      <a:pt x="2338" y="1345"/>
                      <a:pt x="658" y="2597"/>
                      <a:pt x="1" y="3055"/>
                    </a:cubicBezTo>
                    <a:cubicBezTo>
                      <a:pt x="16" y="3086"/>
                      <a:pt x="32" y="3116"/>
                      <a:pt x="62" y="3147"/>
                    </a:cubicBezTo>
                    <a:cubicBezTo>
                      <a:pt x="105" y="3152"/>
                      <a:pt x="149" y="3154"/>
                      <a:pt x="193" y="3154"/>
                    </a:cubicBezTo>
                    <a:cubicBezTo>
                      <a:pt x="450" y="3154"/>
                      <a:pt x="731" y="3081"/>
                      <a:pt x="979" y="2964"/>
                    </a:cubicBezTo>
                    <a:cubicBezTo>
                      <a:pt x="1605" y="2674"/>
                      <a:pt x="2124" y="2169"/>
                      <a:pt x="2155" y="2124"/>
                    </a:cubicBezTo>
                    <a:lnTo>
                      <a:pt x="2155" y="2124"/>
                    </a:lnTo>
                    <a:cubicBezTo>
                      <a:pt x="2139" y="2169"/>
                      <a:pt x="1819" y="2811"/>
                      <a:pt x="1070" y="3116"/>
                    </a:cubicBezTo>
                    <a:cubicBezTo>
                      <a:pt x="1040" y="3132"/>
                      <a:pt x="1009" y="3147"/>
                      <a:pt x="979" y="3147"/>
                    </a:cubicBezTo>
                    <a:lnTo>
                      <a:pt x="1085" y="3147"/>
                    </a:lnTo>
                    <a:cubicBezTo>
                      <a:pt x="2063" y="3040"/>
                      <a:pt x="2720" y="2337"/>
                      <a:pt x="3010" y="1497"/>
                    </a:cubicBezTo>
                    <a:cubicBezTo>
                      <a:pt x="3010" y="1497"/>
                      <a:pt x="3560" y="2399"/>
                      <a:pt x="3682" y="2399"/>
                    </a:cubicBezTo>
                    <a:cubicBezTo>
                      <a:pt x="3789" y="2399"/>
                      <a:pt x="3896" y="1543"/>
                      <a:pt x="4247" y="1543"/>
                    </a:cubicBezTo>
                    <a:cubicBezTo>
                      <a:pt x="4252" y="1543"/>
                      <a:pt x="4257" y="1543"/>
                      <a:pt x="4262" y="1543"/>
                    </a:cubicBezTo>
                    <a:cubicBezTo>
                      <a:pt x="4615" y="1543"/>
                      <a:pt x="4657" y="2086"/>
                      <a:pt x="4446" y="2643"/>
                    </a:cubicBezTo>
                    <a:cubicBezTo>
                      <a:pt x="4339" y="2948"/>
                      <a:pt x="4782" y="3208"/>
                      <a:pt x="4889" y="3223"/>
                    </a:cubicBezTo>
                    <a:cubicBezTo>
                      <a:pt x="4889" y="3223"/>
                      <a:pt x="4889" y="3223"/>
                      <a:pt x="4904" y="3208"/>
                    </a:cubicBezTo>
                    <a:cubicBezTo>
                      <a:pt x="5026" y="3086"/>
                      <a:pt x="5469" y="2215"/>
                      <a:pt x="5622" y="1268"/>
                    </a:cubicBezTo>
                    <a:cubicBezTo>
                      <a:pt x="5484" y="825"/>
                      <a:pt x="5301" y="459"/>
                      <a:pt x="5103" y="337"/>
                    </a:cubicBezTo>
                    <a:lnTo>
                      <a:pt x="5103" y="337"/>
                    </a:lnTo>
                    <a:cubicBezTo>
                      <a:pt x="5408" y="1085"/>
                      <a:pt x="5133" y="1497"/>
                      <a:pt x="5133" y="1497"/>
                    </a:cubicBezTo>
                    <a:cubicBezTo>
                      <a:pt x="5133" y="1497"/>
                      <a:pt x="5092" y="463"/>
                      <a:pt x="4419" y="463"/>
                    </a:cubicBezTo>
                    <a:cubicBezTo>
                      <a:pt x="4380" y="463"/>
                      <a:pt x="4337" y="466"/>
                      <a:pt x="4293" y="474"/>
                    </a:cubicBezTo>
                    <a:cubicBezTo>
                      <a:pt x="3499" y="596"/>
                      <a:pt x="3438" y="1284"/>
                      <a:pt x="3438" y="1284"/>
                    </a:cubicBezTo>
                    <a:cubicBezTo>
                      <a:pt x="3438" y="1284"/>
                      <a:pt x="3300" y="688"/>
                      <a:pt x="2811" y="1"/>
                    </a:cubicBezTo>
                    <a:close/>
                  </a:path>
                </a:pathLst>
              </a:custGeom>
              <a:solidFill>
                <a:srgbClr val="A64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2"/>
              <p:cNvSpPr/>
              <p:nvPr/>
            </p:nvSpPr>
            <p:spPr>
              <a:xfrm>
                <a:off x="1668925" y="1425150"/>
                <a:ext cx="58825" cy="48425"/>
              </a:xfrm>
              <a:custGeom>
                <a:avLst/>
                <a:gdLst/>
                <a:ahLst/>
                <a:cxnLst/>
                <a:rect l="l" t="t" r="r" b="b"/>
                <a:pathLst>
                  <a:path w="2353" h="1937" extrusionOk="0">
                    <a:moveTo>
                      <a:pt x="2322" y="1"/>
                    </a:moveTo>
                    <a:cubicBezTo>
                      <a:pt x="2185" y="1"/>
                      <a:pt x="2047" y="1"/>
                      <a:pt x="1894" y="16"/>
                    </a:cubicBezTo>
                    <a:cubicBezTo>
                      <a:pt x="1925" y="153"/>
                      <a:pt x="1940" y="260"/>
                      <a:pt x="1971" y="321"/>
                    </a:cubicBezTo>
                    <a:cubicBezTo>
                      <a:pt x="2032" y="535"/>
                      <a:pt x="1894" y="1070"/>
                      <a:pt x="1604" y="1360"/>
                    </a:cubicBezTo>
                    <a:cubicBezTo>
                      <a:pt x="1494" y="1458"/>
                      <a:pt x="1365" y="1526"/>
                      <a:pt x="1224" y="1526"/>
                    </a:cubicBezTo>
                    <a:cubicBezTo>
                      <a:pt x="1188" y="1526"/>
                      <a:pt x="1152" y="1522"/>
                      <a:pt x="1116" y="1513"/>
                    </a:cubicBezTo>
                    <a:cubicBezTo>
                      <a:pt x="764" y="1452"/>
                      <a:pt x="535" y="1223"/>
                      <a:pt x="413" y="1024"/>
                    </a:cubicBezTo>
                    <a:cubicBezTo>
                      <a:pt x="337" y="902"/>
                      <a:pt x="291" y="810"/>
                      <a:pt x="291" y="764"/>
                    </a:cubicBezTo>
                    <a:lnTo>
                      <a:pt x="275" y="764"/>
                    </a:lnTo>
                    <a:cubicBezTo>
                      <a:pt x="275" y="764"/>
                      <a:pt x="241" y="785"/>
                      <a:pt x="160" y="785"/>
                    </a:cubicBezTo>
                    <a:cubicBezTo>
                      <a:pt x="119" y="785"/>
                      <a:pt x="67" y="780"/>
                      <a:pt x="0" y="764"/>
                    </a:cubicBezTo>
                    <a:lnTo>
                      <a:pt x="0" y="764"/>
                    </a:lnTo>
                    <a:cubicBezTo>
                      <a:pt x="87" y="1094"/>
                      <a:pt x="361" y="1936"/>
                      <a:pt x="1217" y="1936"/>
                    </a:cubicBezTo>
                    <a:cubicBezTo>
                      <a:pt x="1272" y="1936"/>
                      <a:pt x="1330" y="1933"/>
                      <a:pt x="1390" y="1925"/>
                    </a:cubicBezTo>
                    <a:cubicBezTo>
                      <a:pt x="2246" y="1818"/>
                      <a:pt x="2353" y="764"/>
                      <a:pt x="2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2"/>
              <p:cNvSpPr/>
              <p:nvPr/>
            </p:nvSpPr>
            <p:spPr>
              <a:xfrm>
                <a:off x="1636850" y="1529400"/>
                <a:ext cx="31725" cy="119925"/>
              </a:xfrm>
              <a:custGeom>
                <a:avLst/>
                <a:gdLst/>
                <a:ahLst/>
                <a:cxnLst/>
                <a:rect l="l" t="t" r="r" b="b"/>
                <a:pathLst>
                  <a:path w="1269" h="4797" extrusionOk="0">
                    <a:moveTo>
                      <a:pt x="0" y="0"/>
                    </a:moveTo>
                    <a:cubicBezTo>
                      <a:pt x="62" y="275"/>
                      <a:pt x="92" y="734"/>
                      <a:pt x="92" y="1039"/>
                    </a:cubicBezTo>
                    <a:cubicBezTo>
                      <a:pt x="77" y="1803"/>
                      <a:pt x="77" y="2414"/>
                      <a:pt x="0" y="2734"/>
                    </a:cubicBezTo>
                    <a:cubicBezTo>
                      <a:pt x="392" y="2858"/>
                      <a:pt x="719" y="2874"/>
                      <a:pt x="865" y="2874"/>
                    </a:cubicBezTo>
                    <a:cubicBezTo>
                      <a:pt x="918" y="2874"/>
                      <a:pt x="947" y="2872"/>
                      <a:pt x="947" y="2872"/>
                    </a:cubicBezTo>
                    <a:cubicBezTo>
                      <a:pt x="1039" y="3162"/>
                      <a:pt x="1100" y="3391"/>
                      <a:pt x="1131" y="3529"/>
                    </a:cubicBezTo>
                    <a:cubicBezTo>
                      <a:pt x="1192" y="3788"/>
                      <a:pt x="1192" y="4262"/>
                      <a:pt x="1192" y="4797"/>
                    </a:cubicBezTo>
                    <a:cubicBezTo>
                      <a:pt x="1268" y="4338"/>
                      <a:pt x="1192" y="3529"/>
                      <a:pt x="1024" y="2612"/>
                    </a:cubicBezTo>
                    <a:cubicBezTo>
                      <a:pt x="841" y="1757"/>
                      <a:pt x="367" y="82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2"/>
              <p:cNvSpPr/>
              <p:nvPr/>
            </p:nvSpPr>
            <p:spPr>
              <a:xfrm>
                <a:off x="1758650" y="1433175"/>
                <a:ext cx="77550" cy="121075"/>
              </a:xfrm>
              <a:custGeom>
                <a:avLst/>
                <a:gdLst/>
                <a:ahLst/>
                <a:cxnLst/>
                <a:rect l="l" t="t" r="r" b="b"/>
                <a:pathLst>
                  <a:path w="3102" h="4843" extrusionOk="0">
                    <a:moveTo>
                      <a:pt x="3102" y="3758"/>
                    </a:moveTo>
                    <a:cubicBezTo>
                      <a:pt x="3102" y="3788"/>
                      <a:pt x="3086" y="3819"/>
                      <a:pt x="3071" y="3849"/>
                    </a:cubicBezTo>
                    <a:cubicBezTo>
                      <a:pt x="3010" y="4002"/>
                      <a:pt x="2796" y="4140"/>
                      <a:pt x="2521" y="4277"/>
                    </a:cubicBezTo>
                    <a:cubicBezTo>
                      <a:pt x="2063" y="4521"/>
                      <a:pt x="1437" y="4720"/>
                      <a:pt x="1162" y="4812"/>
                    </a:cubicBezTo>
                    <a:cubicBezTo>
                      <a:pt x="1070" y="4827"/>
                      <a:pt x="1024" y="4842"/>
                      <a:pt x="1024" y="4842"/>
                    </a:cubicBezTo>
                    <a:cubicBezTo>
                      <a:pt x="1024" y="4842"/>
                      <a:pt x="230" y="3300"/>
                      <a:pt x="93" y="1940"/>
                    </a:cubicBezTo>
                    <a:cubicBezTo>
                      <a:pt x="1" y="1085"/>
                      <a:pt x="184" y="306"/>
                      <a:pt x="978" y="46"/>
                    </a:cubicBezTo>
                    <a:cubicBezTo>
                      <a:pt x="1040" y="31"/>
                      <a:pt x="1131" y="16"/>
                      <a:pt x="1208" y="0"/>
                    </a:cubicBezTo>
                    <a:cubicBezTo>
                      <a:pt x="1208" y="0"/>
                      <a:pt x="2307" y="611"/>
                      <a:pt x="3071" y="3620"/>
                    </a:cubicBezTo>
                    <a:cubicBezTo>
                      <a:pt x="3071" y="3666"/>
                      <a:pt x="3086" y="3712"/>
                      <a:pt x="3102" y="375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1621950" y="1529400"/>
                <a:ext cx="237175" cy="201250"/>
              </a:xfrm>
              <a:custGeom>
                <a:avLst/>
                <a:gdLst/>
                <a:ahLst/>
                <a:cxnLst/>
                <a:rect l="l" t="t" r="r" b="b"/>
                <a:pathLst>
                  <a:path w="9487" h="8050" extrusionOk="0">
                    <a:moveTo>
                      <a:pt x="9287" y="3987"/>
                    </a:moveTo>
                    <a:cubicBezTo>
                      <a:pt x="8967" y="4598"/>
                      <a:pt x="3972" y="7027"/>
                      <a:pt x="3972" y="7027"/>
                    </a:cubicBezTo>
                    <a:cubicBezTo>
                      <a:pt x="3972" y="7027"/>
                      <a:pt x="3590" y="7760"/>
                      <a:pt x="2888" y="7897"/>
                    </a:cubicBezTo>
                    <a:cubicBezTo>
                      <a:pt x="2185" y="8035"/>
                      <a:pt x="1666" y="7653"/>
                      <a:pt x="1253" y="7638"/>
                    </a:cubicBezTo>
                    <a:cubicBezTo>
                      <a:pt x="841" y="7607"/>
                      <a:pt x="260" y="8035"/>
                      <a:pt x="260" y="8035"/>
                    </a:cubicBezTo>
                    <a:cubicBezTo>
                      <a:pt x="260" y="8035"/>
                      <a:pt x="184" y="8050"/>
                      <a:pt x="123" y="8019"/>
                    </a:cubicBezTo>
                    <a:cubicBezTo>
                      <a:pt x="62" y="7974"/>
                      <a:pt x="1" y="7882"/>
                      <a:pt x="123" y="7653"/>
                    </a:cubicBezTo>
                    <a:cubicBezTo>
                      <a:pt x="658" y="6691"/>
                      <a:pt x="2643" y="6522"/>
                      <a:pt x="2796" y="6446"/>
                    </a:cubicBezTo>
                    <a:cubicBezTo>
                      <a:pt x="2857" y="6416"/>
                      <a:pt x="3865" y="5621"/>
                      <a:pt x="4904" y="4781"/>
                    </a:cubicBezTo>
                    <a:cubicBezTo>
                      <a:pt x="6065" y="3850"/>
                      <a:pt x="7256" y="2872"/>
                      <a:pt x="7256" y="2872"/>
                    </a:cubicBezTo>
                    <a:lnTo>
                      <a:pt x="6783" y="1421"/>
                    </a:lnTo>
                    <a:lnTo>
                      <a:pt x="6630" y="963"/>
                    </a:lnTo>
                    <a:cubicBezTo>
                      <a:pt x="7057" y="825"/>
                      <a:pt x="8356" y="413"/>
                      <a:pt x="8539" y="0"/>
                    </a:cubicBezTo>
                    <a:cubicBezTo>
                      <a:pt x="8600" y="153"/>
                      <a:pt x="8661" y="398"/>
                      <a:pt x="8753" y="688"/>
                    </a:cubicBezTo>
                    <a:cubicBezTo>
                      <a:pt x="9058" y="1818"/>
                      <a:pt x="9486" y="3590"/>
                      <a:pt x="9287" y="3987"/>
                    </a:cubicBezTo>
                    <a:close/>
                  </a:path>
                </a:pathLst>
              </a:custGeom>
              <a:solidFill>
                <a:srgbClr val="7D5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1787675" y="1529400"/>
                <a:ext cx="53100" cy="35525"/>
              </a:xfrm>
              <a:custGeom>
                <a:avLst/>
                <a:gdLst/>
                <a:ahLst/>
                <a:cxnLst/>
                <a:rect l="l" t="t" r="r" b="b"/>
                <a:pathLst>
                  <a:path w="2124" h="1421" extrusionOk="0">
                    <a:moveTo>
                      <a:pt x="1910" y="0"/>
                    </a:moveTo>
                    <a:cubicBezTo>
                      <a:pt x="1727" y="413"/>
                      <a:pt x="428" y="825"/>
                      <a:pt x="1" y="963"/>
                    </a:cubicBezTo>
                    <a:lnTo>
                      <a:pt x="154" y="1421"/>
                    </a:lnTo>
                    <a:cubicBezTo>
                      <a:pt x="596" y="1406"/>
                      <a:pt x="1467" y="1299"/>
                      <a:pt x="2124" y="688"/>
                    </a:cubicBezTo>
                    <a:cubicBezTo>
                      <a:pt x="2032" y="413"/>
                      <a:pt x="1971" y="168"/>
                      <a:pt x="19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1612400" y="1587450"/>
                <a:ext cx="52725" cy="61100"/>
              </a:xfrm>
              <a:custGeom>
                <a:avLst/>
                <a:gdLst/>
                <a:ahLst/>
                <a:cxnLst/>
                <a:rect l="l" t="t" r="r" b="b"/>
                <a:pathLst>
                  <a:path w="2109" h="2444" extrusionOk="0">
                    <a:moveTo>
                      <a:pt x="138" y="0"/>
                    </a:moveTo>
                    <a:lnTo>
                      <a:pt x="1" y="581"/>
                    </a:lnTo>
                    <a:cubicBezTo>
                      <a:pt x="398" y="1130"/>
                      <a:pt x="1131" y="2062"/>
                      <a:pt x="1757" y="2444"/>
                    </a:cubicBezTo>
                    <a:cubicBezTo>
                      <a:pt x="1895" y="2001"/>
                      <a:pt x="2017" y="1543"/>
                      <a:pt x="2109" y="1176"/>
                    </a:cubicBezTo>
                    <a:cubicBezTo>
                      <a:pt x="2078" y="1039"/>
                      <a:pt x="2017" y="825"/>
                      <a:pt x="1925" y="550"/>
                    </a:cubicBezTo>
                    <a:cubicBezTo>
                      <a:pt x="1925" y="550"/>
                      <a:pt x="1891" y="553"/>
                      <a:pt x="1828" y="553"/>
                    </a:cubicBezTo>
                    <a:cubicBezTo>
                      <a:pt x="1573" y="553"/>
                      <a:pt x="851" y="504"/>
                      <a:pt x="1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1807550" y="2185775"/>
                <a:ext cx="90900" cy="29925"/>
              </a:xfrm>
              <a:custGeom>
                <a:avLst/>
                <a:gdLst/>
                <a:ahLst/>
                <a:cxnLst/>
                <a:rect l="l" t="t" r="r" b="b"/>
                <a:pathLst>
                  <a:path w="3636" h="1197" extrusionOk="0">
                    <a:moveTo>
                      <a:pt x="3160" y="1"/>
                    </a:moveTo>
                    <a:cubicBezTo>
                      <a:pt x="3150" y="1"/>
                      <a:pt x="3141" y="1"/>
                      <a:pt x="3131" y="2"/>
                    </a:cubicBezTo>
                    <a:lnTo>
                      <a:pt x="428" y="231"/>
                    </a:lnTo>
                    <a:cubicBezTo>
                      <a:pt x="183" y="261"/>
                      <a:pt x="0" y="475"/>
                      <a:pt x="15" y="720"/>
                    </a:cubicBezTo>
                    <a:lnTo>
                      <a:pt x="31" y="781"/>
                    </a:lnTo>
                    <a:cubicBezTo>
                      <a:pt x="45" y="1021"/>
                      <a:pt x="229" y="1196"/>
                      <a:pt x="463" y="1196"/>
                    </a:cubicBezTo>
                    <a:cubicBezTo>
                      <a:pt x="482" y="1196"/>
                      <a:pt x="500" y="1195"/>
                      <a:pt x="519" y="1193"/>
                    </a:cubicBezTo>
                    <a:lnTo>
                      <a:pt x="3208" y="964"/>
                    </a:lnTo>
                    <a:cubicBezTo>
                      <a:pt x="3452" y="949"/>
                      <a:pt x="3635" y="735"/>
                      <a:pt x="3620" y="475"/>
                    </a:cubicBezTo>
                    <a:lnTo>
                      <a:pt x="3620" y="414"/>
                    </a:lnTo>
                    <a:cubicBezTo>
                      <a:pt x="3591" y="179"/>
                      <a:pt x="3392" y="1"/>
                      <a:pt x="31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1585675" y="2173975"/>
                <a:ext cx="93975" cy="41650"/>
              </a:xfrm>
              <a:custGeom>
                <a:avLst/>
                <a:gdLst/>
                <a:ahLst/>
                <a:cxnLst/>
                <a:rect l="l" t="t" r="r" b="b"/>
                <a:pathLst>
                  <a:path w="3759" h="1666" extrusionOk="0">
                    <a:moveTo>
                      <a:pt x="535" y="0"/>
                    </a:moveTo>
                    <a:cubicBezTo>
                      <a:pt x="321" y="0"/>
                      <a:pt x="123" y="138"/>
                      <a:pt x="77" y="352"/>
                    </a:cubicBezTo>
                    <a:cubicBezTo>
                      <a:pt x="1" y="611"/>
                      <a:pt x="153" y="871"/>
                      <a:pt x="413" y="947"/>
                    </a:cubicBezTo>
                    <a:lnTo>
                      <a:pt x="551" y="978"/>
                    </a:lnTo>
                    <a:lnTo>
                      <a:pt x="3101" y="1650"/>
                    </a:lnTo>
                    <a:cubicBezTo>
                      <a:pt x="3117" y="1650"/>
                      <a:pt x="3132" y="1665"/>
                      <a:pt x="3147" y="1665"/>
                    </a:cubicBezTo>
                    <a:lnTo>
                      <a:pt x="3224" y="1665"/>
                    </a:lnTo>
                    <a:cubicBezTo>
                      <a:pt x="3437" y="1665"/>
                      <a:pt x="3636" y="1528"/>
                      <a:pt x="3697" y="1314"/>
                    </a:cubicBezTo>
                    <a:cubicBezTo>
                      <a:pt x="3758" y="1054"/>
                      <a:pt x="3605" y="794"/>
                      <a:pt x="3346" y="718"/>
                    </a:cubicBezTo>
                    <a:lnTo>
                      <a:pt x="657" y="16"/>
                    </a:lnTo>
                    <a:cubicBezTo>
                      <a:pt x="627" y="0"/>
                      <a:pt x="581" y="0"/>
                      <a:pt x="5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1504725" y="2198400"/>
                <a:ext cx="165375" cy="89375"/>
              </a:xfrm>
              <a:custGeom>
                <a:avLst/>
                <a:gdLst/>
                <a:ahLst/>
                <a:cxnLst/>
                <a:rect l="l" t="t" r="r" b="b"/>
                <a:pathLst>
                  <a:path w="6615" h="3575" extrusionOk="0">
                    <a:moveTo>
                      <a:pt x="6614" y="3575"/>
                    </a:moveTo>
                    <a:lnTo>
                      <a:pt x="1879" y="3300"/>
                    </a:lnTo>
                    <a:cubicBezTo>
                      <a:pt x="1879" y="3300"/>
                      <a:pt x="1" y="3285"/>
                      <a:pt x="1650" y="2322"/>
                    </a:cubicBezTo>
                    <a:cubicBezTo>
                      <a:pt x="1940" y="2139"/>
                      <a:pt x="2185" y="1956"/>
                      <a:pt x="2414" y="1757"/>
                    </a:cubicBezTo>
                    <a:cubicBezTo>
                      <a:pt x="3162" y="1116"/>
                      <a:pt x="3590" y="383"/>
                      <a:pt x="3789" y="1"/>
                    </a:cubicBezTo>
                    <a:lnTo>
                      <a:pt x="4720" y="245"/>
                    </a:lnTo>
                    <a:lnTo>
                      <a:pt x="6339" y="673"/>
                    </a:lnTo>
                    <a:cubicBezTo>
                      <a:pt x="6355" y="673"/>
                      <a:pt x="6370" y="688"/>
                      <a:pt x="6385" y="688"/>
                    </a:cubicBezTo>
                    <a:cubicBezTo>
                      <a:pt x="6492" y="1650"/>
                      <a:pt x="6614" y="3575"/>
                      <a:pt x="6614" y="357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1512750" y="2255800"/>
                <a:ext cx="159625" cy="43450"/>
              </a:xfrm>
              <a:custGeom>
                <a:avLst/>
                <a:gdLst/>
                <a:ahLst/>
                <a:cxnLst/>
                <a:rect l="l" t="t" r="r" b="b"/>
                <a:pathLst>
                  <a:path w="6385" h="1738" extrusionOk="0">
                    <a:moveTo>
                      <a:pt x="1520" y="0"/>
                    </a:moveTo>
                    <a:cubicBezTo>
                      <a:pt x="1459" y="0"/>
                      <a:pt x="1396" y="4"/>
                      <a:pt x="1329" y="11"/>
                    </a:cubicBezTo>
                    <a:cubicBezTo>
                      <a:pt x="92" y="164"/>
                      <a:pt x="0" y="1737"/>
                      <a:pt x="0" y="1737"/>
                    </a:cubicBezTo>
                    <a:lnTo>
                      <a:pt x="6385" y="1737"/>
                    </a:lnTo>
                    <a:lnTo>
                      <a:pt x="6293" y="867"/>
                    </a:lnTo>
                    <a:lnTo>
                      <a:pt x="2689" y="1065"/>
                    </a:lnTo>
                    <a:cubicBezTo>
                      <a:pt x="2689" y="1065"/>
                      <a:pt x="2566" y="0"/>
                      <a:pt x="1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1565050" y="2198400"/>
                <a:ext cx="57700" cy="52350"/>
              </a:xfrm>
              <a:custGeom>
                <a:avLst/>
                <a:gdLst/>
                <a:ahLst/>
                <a:cxnLst/>
                <a:rect l="l" t="t" r="r" b="b"/>
                <a:pathLst>
                  <a:path w="2308" h="2094" extrusionOk="0">
                    <a:moveTo>
                      <a:pt x="1376" y="1"/>
                    </a:moveTo>
                    <a:cubicBezTo>
                      <a:pt x="1177" y="383"/>
                      <a:pt x="749" y="1116"/>
                      <a:pt x="1" y="1757"/>
                    </a:cubicBezTo>
                    <a:cubicBezTo>
                      <a:pt x="245" y="1757"/>
                      <a:pt x="627" y="1803"/>
                      <a:pt x="994" y="2093"/>
                    </a:cubicBezTo>
                    <a:cubicBezTo>
                      <a:pt x="1757" y="1788"/>
                      <a:pt x="2155" y="719"/>
                      <a:pt x="2307" y="245"/>
                    </a:cubicBezTo>
                    <a:lnTo>
                      <a:pt x="13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1783100" y="1433175"/>
                <a:ext cx="53100" cy="106950"/>
              </a:xfrm>
              <a:custGeom>
                <a:avLst/>
                <a:gdLst/>
                <a:ahLst/>
                <a:cxnLst/>
                <a:rect l="l" t="t" r="r" b="b"/>
                <a:pathLst>
                  <a:path w="2124" h="4278" extrusionOk="0">
                    <a:moveTo>
                      <a:pt x="230" y="0"/>
                    </a:moveTo>
                    <a:cubicBezTo>
                      <a:pt x="153" y="16"/>
                      <a:pt x="62" y="31"/>
                      <a:pt x="0" y="46"/>
                    </a:cubicBezTo>
                    <a:cubicBezTo>
                      <a:pt x="321" y="413"/>
                      <a:pt x="932" y="1161"/>
                      <a:pt x="1238" y="2169"/>
                    </a:cubicBezTo>
                    <a:cubicBezTo>
                      <a:pt x="1482" y="2948"/>
                      <a:pt x="1543" y="3727"/>
                      <a:pt x="1543" y="4277"/>
                    </a:cubicBezTo>
                    <a:cubicBezTo>
                      <a:pt x="1818" y="4140"/>
                      <a:pt x="2032" y="4002"/>
                      <a:pt x="2093" y="3849"/>
                    </a:cubicBezTo>
                    <a:cubicBezTo>
                      <a:pt x="2108" y="3819"/>
                      <a:pt x="2124" y="3788"/>
                      <a:pt x="2124" y="3758"/>
                    </a:cubicBezTo>
                    <a:cubicBezTo>
                      <a:pt x="2108" y="3712"/>
                      <a:pt x="2093" y="3666"/>
                      <a:pt x="2093" y="3620"/>
                    </a:cubicBezTo>
                    <a:cubicBezTo>
                      <a:pt x="1329" y="611"/>
                      <a:pt x="230" y="0"/>
                      <a:pt x="2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1804875" y="1741325"/>
                <a:ext cx="26375" cy="31725"/>
              </a:xfrm>
              <a:custGeom>
                <a:avLst/>
                <a:gdLst/>
                <a:ahLst/>
                <a:cxnLst/>
                <a:rect l="l" t="t" r="r" b="b"/>
                <a:pathLst>
                  <a:path w="1055" h="1269" fill="none" extrusionOk="0">
                    <a:moveTo>
                      <a:pt x="76" y="1"/>
                    </a:moveTo>
                    <a:cubicBezTo>
                      <a:pt x="76" y="1"/>
                      <a:pt x="0" y="1055"/>
                      <a:pt x="1054" y="1268"/>
                    </a:cubicBez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2"/>
              <p:cNvSpPr/>
              <p:nvPr/>
            </p:nvSpPr>
            <p:spPr>
              <a:xfrm>
                <a:off x="1819000" y="1783325"/>
                <a:ext cx="51175" cy="390675"/>
              </a:xfrm>
              <a:custGeom>
                <a:avLst/>
                <a:gdLst/>
                <a:ahLst/>
                <a:cxnLst/>
                <a:rect l="l" t="t" r="r" b="b"/>
                <a:pathLst>
                  <a:path w="2047" h="15627" fill="none" extrusionOk="0">
                    <a:moveTo>
                      <a:pt x="0" y="1"/>
                    </a:moveTo>
                    <a:lnTo>
                      <a:pt x="2047" y="156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2"/>
              <p:cNvSpPr/>
              <p:nvPr/>
            </p:nvSpPr>
            <p:spPr>
              <a:xfrm>
                <a:off x="1652125" y="1842525"/>
                <a:ext cx="87075" cy="331475"/>
              </a:xfrm>
              <a:custGeom>
                <a:avLst/>
                <a:gdLst/>
                <a:ahLst/>
                <a:cxnLst/>
                <a:rect l="l" t="t" r="r" b="b"/>
                <a:pathLst>
                  <a:path w="3483" h="13259" fill="none" extrusionOk="0">
                    <a:moveTo>
                      <a:pt x="3483" y="0"/>
                    </a:moveTo>
                    <a:lnTo>
                      <a:pt x="0" y="132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1707100" y="1844975"/>
                <a:ext cx="44700" cy="176275"/>
              </a:xfrm>
              <a:custGeom>
                <a:avLst/>
                <a:gdLst/>
                <a:ahLst/>
                <a:cxnLst/>
                <a:rect l="l" t="t" r="r" b="b"/>
                <a:pathLst>
                  <a:path w="1788" h="7051" extrusionOk="0">
                    <a:moveTo>
                      <a:pt x="1455" y="1"/>
                    </a:moveTo>
                    <a:cubicBezTo>
                      <a:pt x="1081" y="1"/>
                      <a:pt x="490" y="362"/>
                      <a:pt x="199" y="2453"/>
                    </a:cubicBezTo>
                    <a:cubicBezTo>
                      <a:pt x="31" y="3736"/>
                      <a:pt x="1" y="5447"/>
                      <a:pt x="16" y="7051"/>
                    </a:cubicBezTo>
                    <a:cubicBezTo>
                      <a:pt x="704" y="3996"/>
                      <a:pt x="1421" y="941"/>
                      <a:pt x="1788" y="101"/>
                    </a:cubicBezTo>
                    <a:cubicBezTo>
                      <a:pt x="1788" y="101"/>
                      <a:pt x="1652" y="1"/>
                      <a:pt x="14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1672350" y="1697025"/>
                <a:ext cx="170725" cy="66900"/>
              </a:xfrm>
              <a:custGeom>
                <a:avLst/>
                <a:gdLst/>
                <a:ahLst/>
                <a:cxnLst/>
                <a:rect l="l" t="t" r="r" b="b"/>
                <a:pathLst>
                  <a:path w="6829" h="2676" extrusionOk="0">
                    <a:moveTo>
                      <a:pt x="6538" y="1"/>
                    </a:moveTo>
                    <a:lnTo>
                      <a:pt x="6538" y="1"/>
                    </a:lnTo>
                    <a:cubicBezTo>
                      <a:pt x="6554" y="260"/>
                      <a:pt x="6554" y="444"/>
                      <a:pt x="6523" y="520"/>
                    </a:cubicBezTo>
                    <a:cubicBezTo>
                      <a:pt x="4950" y="1467"/>
                      <a:pt x="3474" y="1775"/>
                      <a:pt x="2307" y="1775"/>
                    </a:cubicBezTo>
                    <a:cubicBezTo>
                      <a:pt x="2251" y="1775"/>
                      <a:pt x="2195" y="1774"/>
                      <a:pt x="2139" y="1773"/>
                    </a:cubicBezTo>
                    <a:cubicBezTo>
                      <a:pt x="1040" y="1727"/>
                      <a:pt x="261" y="1421"/>
                      <a:pt x="1" y="1131"/>
                    </a:cubicBezTo>
                    <a:lnTo>
                      <a:pt x="1" y="1131"/>
                    </a:lnTo>
                    <a:cubicBezTo>
                      <a:pt x="66" y="1218"/>
                      <a:pt x="1153" y="2675"/>
                      <a:pt x="3445" y="2675"/>
                    </a:cubicBezTo>
                    <a:cubicBezTo>
                      <a:pt x="4371" y="2675"/>
                      <a:pt x="5495" y="2437"/>
                      <a:pt x="6829" y="1773"/>
                    </a:cubicBezTo>
                    <a:cubicBezTo>
                      <a:pt x="6706" y="719"/>
                      <a:pt x="6599" y="47"/>
                      <a:pt x="6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1621950" y="1648925"/>
                <a:ext cx="122600" cy="80975"/>
              </a:xfrm>
              <a:custGeom>
                <a:avLst/>
                <a:gdLst/>
                <a:ahLst/>
                <a:cxnLst/>
                <a:rect l="l" t="t" r="r" b="b"/>
                <a:pathLst>
                  <a:path w="4904" h="3239" extrusionOk="0">
                    <a:moveTo>
                      <a:pt x="4904" y="0"/>
                    </a:moveTo>
                    <a:cubicBezTo>
                      <a:pt x="3865" y="840"/>
                      <a:pt x="2857" y="1635"/>
                      <a:pt x="2796" y="1665"/>
                    </a:cubicBezTo>
                    <a:cubicBezTo>
                      <a:pt x="2643" y="1741"/>
                      <a:pt x="658" y="1910"/>
                      <a:pt x="123" y="2872"/>
                    </a:cubicBezTo>
                    <a:cubicBezTo>
                      <a:pt x="1" y="3101"/>
                      <a:pt x="62" y="3193"/>
                      <a:pt x="123" y="3238"/>
                    </a:cubicBezTo>
                    <a:cubicBezTo>
                      <a:pt x="153" y="3101"/>
                      <a:pt x="230" y="2750"/>
                      <a:pt x="596" y="2551"/>
                    </a:cubicBezTo>
                    <a:cubicBezTo>
                      <a:pt x="1037" y="2287"/>
                      <a:pt x="2411" y="1923"/>
                      <a:pt x="2800" y="1923"/>
                    </a:cubicBezTo>
                    <a:cubicBezTo>
                      <a:pt x="2816" y="1923"/>
                      <a:pt x="2830" y="1924"/>
                      <a:pt x="2842" y="1925"/>
                    </a:cubicBezTo>
                    <a:cubicBezTo>
                      <a:pt x="2844" y="1925"/>
                      <a:pt x="2845" y="1925"/>
                      <a:pt x="2847" y="1925"/>
                    </a:cubicBezTo>
                    <a:cubicBezTo>
                      <a:pt x="3137" y="1925"/>
                      <a:pt x="4706" y="744"/>
                      <a:pt x="4904" y="0"/>
                    </a:cubicBezTo>
                    <a:close/>
                  </a:path>
                </a:pathLst>
              </a:custGeom>
              <a:solidFill>
                <a:srgbClr val="37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848325" y="1776850"/>
                <a:ext cx="154275" cy="522400"/>
              </a:xfrm>
              <a:custGeom>
                <a:avLst/>
                <a:gdLst/>
                <a:ahLst/>
                <a:cxnLst/>
                <a:rect l="l" t="t" r="r" b="b"/>
                <a:pathLst>
                  <a:path w="6171" h="20896" extrusionOk="0">
                    <a:moveTo>
                      <a:pt x="6171" y="519"/>
                    </a:moveTo>
                    <a:lnTo>
                      <a:pt x="5804" y="260"/>
                    </a:lnTo>
                    <a:lnTo>
                      <a:pt x="5438" y="0"/>
                    </a:lnTo>
                    <a:cubicBezTo>
                      <a:pt x="5377" y="92"/>
                      <a:pt x="4048" y="2001"/>
                      <a:pt x="2704" y="5545"/>
                    </a:cubicBezTo>
                    <a:cubicBezTo>
                      <a:pt x="1467" y="8798"/>
                      <a:pt x="0" y="14098"/>
                      <a:pt x="0" y="20895"/>
                    </a:cubicBezTo>
                    <a:lnTo>
                      <a:pt x="901" y="20895"/>
                    </a:lnTo>
                    <a:cubicBezTo>
                      <a:pt x="901" y="8202"/>
                      <a:pt x="6125" y="596"/>
                      <a:pt x="617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1049550" y="1776850"/>
                <a:ext cx="154675" cy="522400"/>
              </a:xfrm>
              <a:custGeom>
                <a:avLst/>
                <a:gdLst/>
                <a:ahLst/>
                <a:cxnLst/>
                <a:rect l="l" t="t" r="r" b="b"/>
                <a:pathLst>
                  <a:path w="6187" h="20896" extrusionOk="0">
                    <a:moveTo>
                      <a:pt x="6187" y="519"/>
                    </a:moveTo>
                    <a:lnTo>
                      <a:pt x="5820" y="260"/>
                    </a:lnTo>
                    <a:lnTo>
                      <a:pt x="5438" y="0"/>
                    </a:lnTo>
                    <a:cubicBezTo>
                      <a:pt x="5393" y="92"/>
                      <a:pt x="4064" y="2001"/>
                      <a:pt x="2720" y="5545"/>
                    </a:cubicBezTo>
                    <a:cubicBezTo>
                      <a:pt x="1482" y="8798"/>
                      <a:pt x="1" y="14098"/>
                      <a:pt x="1" y="20895"/>
                    </a:cubicBezTo>
                    <a:lnTo>
                      <a:pt x="902" y="20895"/>
                    </a:lnTo>
                    <a:cubicBezTo>
                      <a:pt x="902" y="8202"/>
                      <a:pt x="6126" y="596"/>
                      <a:pt x="6187"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1849925" y="1776850"/>
                <a:ext cx="154300" cy="522400"/>
              </a:xfrm>
              <a:custGeom>
                <a:avLst/>
                <a:gdLst/>
                <a:ahLst/>
                <a:cxnLst/>
                <a:rect l="l" t="t" r="r" b="b"/>
                <a:pathLst>
                  <a:path w="6172" h="20896" extrusionOk="0">
                    <a:moveTo>
                      <a:pt x="0" y="519"/>
                    </a:moveTo>
                    <a:lnTo>
                      <a:pt x="367" y="260"/>
                    </a:lnTo>
                    <a:lnTo>
                      <a:pt x="734" y="0"/>
                    </a:lnTo>
                    <a:cubicBezTo>
                      <a:pt x="795" y="92"/>
                      <a:pt x="2124" y="2001"/>
                      <a:pt x="3468" y="5545"/>
                    </a:cubicBezTo>
                    <a:cubicBezTo>
                      <a:pt x="4705" y="8798"/>
                      <a:pt x="6171" y="14098"/>
                      <a:pt x="6171" y="20895"/>
                    </a:cubicBezTo>
                    <a:lnTo>
                      <a:pt x="5270" y="20895"/>
                    </a:lnTo>
                    <a:cubicBezTo>
                      <a:pt x="5270" y="8202"/>
                      <a:pt x="46" y="596"/>
                      <a:pt x="0"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1648300" y="1776850"/>
                <a:ext cx="154300" cy="522400"/>
              </a:xfrm>
              <a:custGeom>
                <a:avLst/>
                <a:gdLst/>
                <a:ahLst/>
                <a:cxnLst/>
                <a:rect l="l" t="t" r="r" b="b"/>
                <a:pathLst>
                  <a:path w="6172" h="20896" extrusionOk="0">
                    <a:moveTo>
                      <a:pt x="1" y="519"/>
                    </a:moveTo>
                    <a:lnTo>
                      <a:pt x="367" y="260"/>
                    </a:lnTo>
                    <a:lnTo>
                      <a:pt x="734" y="0"/>
                    </a:lnTo>
                    <a:cubicBezTo>
                      <a:pt x="795" y="92"/>
                      <a:pt x="2124" y="2001"/>
                      <a:pt x="3468" y="5545"/>
                    </a:cubicBezTo>
                    <a:cubicBezTo>
                      <a:pt x="4705" y="8798"/>
                      <a:pt x="6171" y="14098"/>
                      <a:pt x="6171" y="20895"/>
                    </a:cubicBezTo>
                    <a:lnTo>
                      <a:pt x="5270" y="20895"/>
                    </a:lnTo>
                    <a:cubicBezTo>
                      <a:pt x="5270" y="8202"/>
                      <a:pt x="62" y="596"/>
                      <a:pt x="1" y="5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830750" y="1763850"/>
                <a:ext cx="1039425" cy="29825"/>
              </a:xfrm>
              <a:custGeom>
                <a:avLst/>
                <a:gdLst/>
                <a:ahLst/>
                <a:cxnLst/>
                <a:rect l="l" t="t" r="r" b="b"/>
                <a:pathLst>
                  <a:path w="41577" h="1193" extrusionOk="0">
                    <a:moveTo>
                      <a:pt x="596" y="1"/>
                    </a:moveTo>
                    <a:cubicBezTo>
                      <a:pt x="428" y="1"/>
                      <a:pt x="276" y="77"/>
                      <a:pt x="169" y="184"/>
                    </a:cubicBezTo>
                    <a:cubicBezTo>
                      <a:pt x="62" y="291"/>
                      <a:pt x="1" y="444"/>
                      <a:pt x="1" y="596"/>
                    </a:cubicBezTo>
                    <a:cubicBezTo>
                      <a:pt x="1" y="932"/>
                      <a:pt x="260" y="1192"/>
                      <a:pt x="596" y="1192"/>
                    </a:cubicBezTo>
                    <a:lnTo>
                      <a:pt x="40981" y="1192"/>
                    </a:lnTo>
                    <a:cubicBezTo>
                      <a:pt x="41149" y="1192"/>
                      <a:pt x="41302" y="1131"/>
                      <a:pt x="41409" y="1024"/>
                    </a:cubicBezTo>
                    <a:cubicBezTo>
                      <a:pt x="41516" y="917"/>
                      <a:pt x="41577" y="764"/>
                      <a:pt x="41577" y="596"/>
                    </a:cubicBezTo>
                    <a:cubicBezTo>
                      <a:pt x="41577" y="276"/>
                      <a:pt x="41317" y="1"/>
                      <a:pt x="40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1855275" y="1763850"/>
                <a:ext cx="193625" cy="29825"/>
              </a:xfrm>
              <a:custGeom>
                <a:avLst/>
                <a:gdLst/>
                <a:ahLst/>
                <a:cxnLst/>
                <a:rect l="l" t="t" r="r" b="b"/>
                <a:pathLst>
                  <a:path w="7745" h="1193" extrusionOk="0">
                    <a:moveTo>
                      <a:pt x="0" y="1"/>
                    </a:moveTo>
                    <a:cubicBezTo>
                      <a:pt x="336" y="1"/>
                      <a:pt x="596" y="276"/>
                      <a:pt x="596" y="596"/>
                    </a:cubicBezTo>
                    <a:cubicBezTo>
                      <a:pt x="596" y="764"/>
                      <a:pt x="535" y="917"/>
                      <a:pt x="428" y="1024"/>
                    </a:cubicBezTo>
                    <a:cubicBezTo>
                      <a:pt x="321" y="1131"/>
                      <a:pt x="168" y="1192"/>
                      <a:pt x="0" y="1192"/>
                    </a:cubicBezTo>
                    <a:lnTo>
                      <a:pt x="7149" y="1192"/>
                    </a:lnTo>
                    <a:cubicBezTo>
                      <a:pt x="7317" y="1192"/>
                      <a:pt x="7454" y="1131"/>
                      <a:pt x="7576" y="1024"/>
                    </a:cubicBezTo>
                    <a:cubicBezTo>
                      <a:pt x="7683" y="917"/>
                      <a:pt x="7744" y="764"/>
                      <a:pt x="7744" y="596"/>
                    </a:cubicBezTo>
                    <a:cubicBezTo>
                      <a:pt x="7744" y="276"/>
                      <a:pt x="7485" y="1"/>
                      <a:pt x="7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925450" y="1327400"/>
                <a:ext cx="269625" cy="326900"/>
              </a:xfrm>
              <a:custGeom>
                <a:avLst/>
                <a:gdLst/>
                <a:ahLst/>
                <a:cxnLst/>
                <a:rect l="l" t="t" r="r" b="b"/>
                <a:pathLst>
                  <a:path w="10785" h="13076" extrusionOk="0">
                    <a:moveTo>
                      <a:pt x="1345" y="0"/>
                    </a:moveTo>
                    <a:cubicBezTo>
                      <a:pt x="612" y="0"/>
                      <a:pt x="1" y="611"/>
                      <a:pt x="1" y="1360"/>
                    </a:cubicBezTo>
                    <a:lnTo>
                      <a:pt x="1" y="11731"/>
                    </a:lnTo>
                    <a:cubicBezTo>
                      <a:pt x="1" y="12479"/>
                      <a:pt x="612" y="13075"/>
                      <a:pt x="1345" y="13075"/>
                    </a:cubicBezTo>
                    <a:lnTo>
                      <a:pt x="10784" y="13075"/>
                    </a:lnTo>
                    <a:lnTo>
                      <a:pt x="10784" y="16"/>
                    </a:lnTo>
                    <a:lnTo>
                      <a:pt x="10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1161050" y="1327400"/>
                <a:ext cx="34025" cy="326900"/>
              </a:xfrm>
              <a:custGeom>
                <a:avLst/>
                <a:gdLst/>
                <a:ahLst/>
                <a:cxnLst/>
                <a:rect l="l" t="t" r="r" b="b"/>
                <a:pathLst>
                  <a:path w="1361" h="13076" extrusionOk="0">
                    <a:moveTo>
                      <a:pt x="1360" y="0"/>
                    </a:moveTo>
                    <a:cubicBezTo>
                      <a:pt x="612" y="0"/>
                      <a:pt x="1" y="611"/>
                      <a:pt x="1" y="1360"/>
                    </a:cubicBezTo>
                    <a:lnTo>
                      <a:pt x="1" y="11731"/>
                    </a:lnTo>
                    <a:cubicBezTo>
                      <a:pt x="1" y="12479"/>
                      <a:pt x="612" y="13075"/>
                      <a:pt x="1360" y="13075"/>
                    </a:cubicBezTo>
                    <a:lnTo>
                      <a:pt x="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2"/>
              <p:cNvSpPr/>
              <p:nvPr/>
            </p:nvSpPr>
            <p:spPr>
              <a:xfrm>
                <a:off x="994950" y="1516850"/>
                <a:ext cx="82500" cy="137450"/>
              </a:xfrm>
              <a:custGeom>
                <a:avLst/>
                <a:gdLst/>
                <a:ahLst/>
                <a:cxnLst/>
                <a:rect l="l" t="t" r="r" b="b"/>
                <a:pathLst>
                  <a:path w="3300" h="5498" extrusionOk="0">
                    <a:moveTo>
                      <a:pt x="1516" y="1"/>
                    </a:moveTo>
                    <a:cubicBezTo>
                      <a:pt x="1042" y="1"/>
                      <a:pt x="825" y="426"/>
                      <a:pt x="825" y="426"/>
                    </a:cubicBezTo>
                    <a:lnTo>
                      <a:pt x="0" y="5497"/>
                    </a:lnTo>
                    <a:lnTo>
                      <a:pt x="3300" y="5497"/>
                    </a:lnTo>
                    <a:cubicBezTo>
                      <a:pt x="2429" y="3985"/>
                      <a:pt x="2750" y="564"/>
                      <a:pt x="2063" y="166"/>
                    </a:cubicBezTo>
                    <a:cubicBezTo>
                      <a:pt x="1852" y="46"/>
                      <a:pt x="1670" y="1"/>
                      <a:pt x="1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2"/>
              <p:cNvSpPr/>
              <p:nvPr/>
            </p:nvSpPr>
            <p:spPr>
              <a:xfrm>
                <a:off x="960975" y="1521125"/>
                <a:ext cx="87450" cy="208775"/>
              </a:xfrm>
              <a:custGeom>
                <a:avLst/>
                <a:gdLst/>
                <a:ahLst/>
                <a:cxnLst/>
                <a:rect l="l" t="t" r="r" b="b"/>
                <a:pathLst>
                  <a:path w="3498" h="8351" extrusionOk="0">
                    <a:moveTo>
                      <a:pt x="2528" y="1"/>
                    </a:moveTo>
                    <a:cubicBezTo>
                      <a:pt x="2376" y="1"/>
                      <a:pt x="2223" y="94"/>
                      <a:pt x="2169" y="255"/>
                    </a:cubicBezTo>
                    <a:lnTo>
                      <a:pt x="0" y="8167"/>
                    </a:lnTo>
                    <a:lnTo>
                      <a:pt x="2062" y="8350"/>
                    </a:lnTo>
                    <a:cubicBezTo>
                      <a:pt x="2062" y="8350"/>
                      <a:pt x="3208" y="4532"/>
                      <a:pt x="3391" y="2546"/>
                    </a:cubicBezTo>
                    <a:cubicBezTo>
                      <a:pt x="3498" y="1401"/>
                      <a:pt x="3131" y="606"/>
                      <a:pt x="2811" y="148"/>
                    </a:cubicBezTo>
                    <a:cubicBezTo>
                      <a:pt x="2741" y="47"/>
                      <a:pt x="2635" y="1"/>
                      <a:pt x="2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925450" y="1719950"/>
                <a:ext cx="154300" cy="43925"/>
              </a:xfrm>
              <a:custGeom>
                <a:avLst/>
                <a:gdLst/>
                <a:ahLst/>
                <a:cxnLst/>
                <a:rect l="l" t="t" r="r" b="b"/>
                <a:pathLst>
                  <a:path w="6172" h="1757" extrusionOk="0">
                    <a:moveTo>
                      <a:pt x="886" y="0"/>
                    </a:moveTo>
                    <a:cubicBezTo>
                      <a:pt x="398" y="0"/>
                      <a:pt x="1" y="397"/>
                      <a:pt x="1" y="886"/>
                    </a:cubicBezTo>
                    <a:cubicBezTo>
                      <a:pt x="1" y="1360"/>
                      <a:pt x="398" y="1757"/>
                      <a:pt x="886" y="1757"/>
                    </a:cubicBezTo>
                    <a:lnTo>
                      <a:pt x="5301" y="1757"/>
                    </a:lnTo>
                    <a:cubicBezTo>
                      <a:pt x="5774" y="1757"/>
                      <a:pt x="6171" y="1360"/>
                      <a:pt x="6171" y="886"/>
                    </a:cubicBezTo>
                    <a:cubicBezTo>
                      <a:pt x="6171" y="397"/>
                      <a:pt x="5774" y="0"/>
                      <a:pt x="5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1009450" y="1434325"/>
                <a:ext cx="37075" cy="56900"/>
              </a:xfrm>
              <a:custGeom>
                <a:avLst/>
                <a:gdLst/>
                <a:ahLst/>
                <a:cxnLst/>
                <a:rect l="l" t="t" r="r" b="b"/>
                <a:pathLst>
                  <a:path w="1483" h="2276" extrusionOk="0">
                    <a:moveTo>
                      <a:pt x="1483" y="1130"/>
                    </a:moveTo>
                    <a:cubicBezTo>
                      <a:pt x="1483" y="1757"/>
                      <a:pt x="1146" y="2276"/>
                      <a:pt x="749" y="2276"/>
                    </a:cubicBezTo>
                    <a:cubicBezTo>
                      <a:pt x="337" y="2276"/>
                      <a:pt x="1" y="1757"/>
                      <a:pt x="1" y="1130"/>
                    </a:cubicBezTo>
                    <a:cubicBezTo>
                      <a:pt x="1" y="504"/>
                      <a:pt x="337" y="0"/>
                      <a:pt x="749" y="0"/>
                    </a:cubicBezTo>
                    <a:cubicBezTo>
                      <a:pt x="1146" y="0"/>
                      <a:pt x="1483" y="504"/>
                      <a:pt x="1483" y="11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1592175" y="1741325"/>
                <a:ext cx="142450" cy="22550"/>
              </a:xfrm>
              <a:custGeom>
                <a:avLst/>
                <a:gdLst/>
                <a:ahLst/>
                <a:cxnLst/>
                <a:rect l="l" t="t" r="r" b="b"/>
                <a:pathLst>
                  <a:path w="5698" h="902" extrusionOk="0">
                    <a:moveTo>
                      <a:pt x="0" y="1"/>
                    </a:moveTo>
                    <a:lnTo>
                      <a:pt x="0" y="902"/>
                    </a:lnTo>
                    <a:lnTo>
                      <a:pt x="5698" y="902"/>
                    </a:lnTo>
                    <a:lnTo>
                      <a:pt x="5698" y="291"/>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1297000" y="1571775"/>
                <a:ext cx="333375" cy="192100"/>
              </a:xfrm>
              <a:custGeom>
                <a:avLst/>
                <a:gdLst/>
                <a:ahLst/>
                <a:cxnLst/>
                <a:rect l="l" t="t" r="r" b="b"/>
                <a:pathLst>
                  <a:path w="13335" h="7684" extrusionOk="0">
                    <a:moveTo>
                      <a:pt x="321" y="1"/>
                    </a:moveTo>
                    <a:cubicBezTo>
                      <a:pt x="138" y="1"/>
                      <a:pt x="0" y="169"/>
                      <a:pt x="46" y="352"/>
                    </a:cubicBezTo>
                    <a:lnTo>
                      <a:pt x="1772" y="7470"/>
                    </a:lnTo>
                    <a:cubicBezTo>
                      <a:pt x="1803" y="7607"/>
                      <a:pt x="1925" y="7684"/>
                      <a:pt x="2047" y="7684"/>
                    </a:cubicBezTo>
                    <a:lnTo>
                      <a:pt x="13014" y="7684"/>
                    </a:lnTo>
                    <a:cubicBezTo>
                      <a:pt x="13197" y="7684"/>
                      <a:pt x="13335" y="7516"/>
                      <a:pt x="13289" y="7348"/>
                    </a:cubicBezTo>
                    <a:lnTo>
                      <a:pt x="11563" y="215"/>
                    </a:lnTo>
                    <a:cubicBezTo>
                      <a:pt x="11532" y="92"/>
                      <a:pt x="11410" y="1"/>
                      <a:pt x="11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1288600" y="1563375"/>
                <a:ext cx="333000" cy="192100"/>
              </a:xfrm>
              <a:custGeom>
                <a:avLst/>
                <a:gdLst/>
                <a:ahLst/>
                <a:cxnLst/>
                <a:rect l="l" t="t" r="r" b="b"/>
                <a:pathLst>
                  <a:path w="13320" h="7684" extrusionOk="0">
                    <a:moveTo>
                      <a:pt x="306" y="1"/>
                    </a:moveTo>
                    <a:cubicBezTo>
                      <a:pt x="214" y="1"/>
                      <a:pt x="138" y="47"/>
                      <a:pt x="92" y="108"/>
                    </a:cubicBezTo>
                    <a:cubicBezTo>
                      <a:pt x="31" y="169"/>
                      <a:pt x="0" y="260"/>
                      <a:pt x="31" y="352"/>
                    </a:cubicBezTo>
                    <a:lnTo>
                      <a:pt x="1757" y="7470"/>
                    </a:lnTo>
                    <a:cubicBezTo>
                      <a:pt x="1787" y="7607"/>
                      <a:pt x="1894" y="7684"/>
                      <a:pt x="2032" y="7684"/>
                    </a:cubicBezTo>
                    <a:lnTo>
                      <a:pt x="12999" y="7684"/>
                    </a:lnTo>
                    <a:cubicBezTo>
                      <a:pt x="13182" y="7684"/>
                      <a:pt x="13319" y="7516"/>
                      <a:pt x="13274" y="7348"/>
                    </a:cubicBezTo>
                    <a:lnTo>
                      <a:pt x="11532" y="215"/>
                    </a:lnTo>
                    <a:cubicBezTo>
                      <a:pt x="11502" y="92"/>
                      <a:pt x="11395" y="1"/>
                      <a:pt x="1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1433325" y="1647775"/>
                <a:ext cx="35150" cy="40125"/>
              </a:xfrm>
              <a:custGeom>
                <a:avLst/>
                <a:gdLst/>
                <a:ahLst/>
                <a:cxnLst/>
                <a:rect l="l" t="t" r="r" b="b"/>
                <a:pathLst>
                  <a:path w="1406" h="1605" extrusionOk="0">
                    <a:moveTo>
                      <a:pt x="1268" y="596"/>
                    </a:moveTo>
                    <a:cubicBezTo>
                      <a:pt x="1406" y="963"/>
                      <a:pt x="1283" y="1360"/>
                      <a:pt x="963" y="1482"/>
                    </a:cubicBezTo>
                    <a:cubicBezTo>
                      <a:pt x="657" y="1604"/>
                      <a:pt x="291" y="1406"/>
                      <a:pt x="138" y="1024"/>
                    </a:cubicBezTo>
                    <a:cubicBezTo>
                      <a:pt x="0" y="642"/>
                      <a:pt x="138" y="245"/>
                      <a:pt x="443" y="123"/>
                    </a:cubicBezTo>
                    <a:cubicBezTo>
                      <a:pt x="749" y="0"/>
                      <a:pt x="1115" y="214"/>
                      <a:pt x="1268" y="5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2"/>
              <p:cNvSpPr/>
              <p:nvPr/>
            </p:nvSpPr>
            <p:spPr>
              <a:xfrm>
                <a:off x="1768200" y="1134950"/>
                <a:ext cx="372725" cy="247075"/>
              </a:xfrm>
              <a:custGeom>
                <a:avLst/>
                <a:gdLst/>
                <a:ahLst/>
                <a:cxnLst/>
                <a:rect l="l" t="t" r="r" b="b"/>
                <a:pathLst>
                  <a:path w="14909" h="9883" extrusionOk="0">
                    <a:moveTo>
                      <a:pt x="14908" y="794"/>
                    </a:moveTo>
                    <a:lnTo>
                      <a:pt x="14908" y="9073"/>
                    </a:lnTo>
                    <a:cubicBezTo>
                      <a:pt x="14908" y="9516"/>
                      <a:pt x="14557" y="9883"/>
                      <a:pt x="14114" y="9883"/>
                    </a:cubicBezTo>
                    <a:lnTo>
                      <a:pt x="795" y="9883"/>
                    </a:lnTo>
                    <a:cubicBezTo>
                      <a:pt x="352" y="9883"/>
                      <a:pt x="1" y="9516"/>
                      <a:pt x="1" y="9073"/>
                    </a:cubicBezTo>
                    <a:lnTo>
                      <a:pt x="1" y="794"/>
                    </a:lnTo>
                    <a:cubicBezTo>
                      <a:pt x="1" y="352"/>
                      <a:pt x="352" y="0"/>
                      <a:pt x="795" y="0"/>
                    </a:cubicBezTo>
                    <a:lnTo>
                      <a:pt x="14114" y="0"/>
                    </a:lnTo>
                    <a:cubicBezTo>
                      <a:pt x="14557" y="0"/>
                      <a:pt x="14908" y="352"/>
                      <a:pt x="14908" y="79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2"/>
              <p:cNvSpPr/>
              <p:nvPr/>
            </p:nvSpPr>
            <p:spPr>
              <a:xfrm>
                <a:off x="1846475" y="1179225"/>
                <a:ext cx="35175" cy="158125"/>
              </a:xfrm>
              <a:custGeom>
                <a:avLst/>
                <a:gdLst/>
                <a:ahLst/>
                <a:cxnLst/>
                <a:rect l="l" t="t" r="r" b="b"/>
                <a:pathLst>
                  <a:path w="1407" h="6325" extrusionOk="0">
                    <a:moveTo>
                      <a:pt x="1406" y="1"/>
                    </a:moveTo>
                    <a:cubicBezTo>
                      <a:pt x="963" y="1"/>
                      <a:pt x="597" y="368"/>
                      <a:pt x="597" y="811"/>
                    </a:cubicBezTo>
                    <a:lnTo>
                      <a:pt x="597" y="2246"/>
                    </a:lnTo>
                    <a:cubicBezTo>
                      <a:pt x="597" y="2353"/>
                      <a:pt x="566" y="2460"/>
                      <a:pt x="490" y="2537"/>
                    </a:cubicBezTo>
                    <a:lnTo>
                      <a:pt x="200" y="2811"/>
                    </a:lnTo>
                    <a:cubicBezTo>
                      <a:pt x="1" y="3010"/>
                      <a:pt x="1" y="3315"/>
                      <a:pt x="200" y="3514"/>
                    </a:cubicBezTo>
                    <a:lnTo>
                      <a:pt x="490" y="3804"/>
                    </a:lnTo>
                    <a:cubicBezTo>
                      <a:pt x="566" y="3881"/>
                      <a:pt x="597" y="3988"/>
                      <a:pt x="597" y="4094"/>
                    </a:cubicBezTo>
                    <a:lnTo>
                      <a:pt x="597" y="5530"/>
                    </a:lnTo>
                    <a:cubicBezTo>
                      <a:pt x="597" y="5958"/>
                      <a:pt x="963" y="6325"/>
                      <a:pt x="1406" y="6325"/>
                    </a:cubicBezTo>
                    <a:lnTo>
                      <a:pt x="1406" y="5927"/>
                    </a:lnTo>
                    <a:cubicBezTo>
                      <a:pt x="1177" y="5927"/>
                      <a:pt x="1009" y="5744"/>
                      <a:pt x="1009" y="5515"/>
                    </a:cubicBezTo>
                    <a:lnTo>
                      <a:pt x="1009" y="4079"/>
                    </a:lnTo>
                    <a:cubicBezTo>
                      <a:pt x="1009" y="3865"/>
                      <a:pt x="917" y="3667"/>
                      <a:pt x="765" y="3514"/>
                    </a:cubicBezTo>
                    <a:lnTo>
                      <a:pt x="474" y="3224"/>
                    </a:lnTo>
                    <a:cubicBezTo>
                      <a:pt x="444" y="3193"/>
                      <a:pt x="444" y="3132"/>
                      <a:pt x="474" y="3102"/>
                    </a:cubicBezTo>
                    <a:lnTo>
                      <a:pt x="765" y="2811"/>
                    </a:lnTo>
                    <a:cubicBezTo>
                      <a:pt x="917" y="2659"/>
                      <a:pt x="1009" y="2460"/>
                      <a:pt x="1009" y="2246"/>
                    </a:cubicBezTo>
                    <a:lnTo>
                      <a:pt x="1009" y="811"/>
                    </a:lnTo>
                    <a:cubicBezTo>
                      <a:pt x="1009" y="581"/>
                      <a:pt x="1177" y="413"/>
                      <a:pt x="1406" y="413"/>
                    </a:cubicBezTo>
                    <a:lnTo>
                      <a:pt x="14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2"/>
              <p:cNvSpPr/>
              <p:nvPr/>
            </p:nvSpPr>
            <p:spPr>
              <a:xfrm>
                <a:off x="2027475" y="1179225"/>
                <a:ext cx="35175" cy="158125"/>
              </a:xfrm>
              <a:custGeom>
                <a:avLst/>
                <a:gdLst/>
                <a:ahLst/>
                <a:cxnLst/>
                <a:rect l="l" t="t" r="r" b="b"/>
                <a:pathLst>
                  <a:path w="1407" h="6325" extrusionOk="0">
                    <a:moveTo>
                      <a:pt x="1" y="1"/>
                    </a:moveTo>
                    <a:lnTo>
                      <a:pt x="1" y="413"/>
                    </a:lnTo>
                    <a:cubicBezTo>
                      <a:pt x="230" y="413"/>
                      <a:pt x="398" y="597"/>
                      <a:pt x="398" y="811"/>
                    </a:cubicBezTo>
                    <a:lnTo>
                      <a:pt x="398" y="2246"/>
                    </a:lnTo>
                    <a:cubicBezTo>
                      <a:pt x="398" y="2460"/>
                      <a:pt x="490" y="2659"/>
                      <a:pt x="642" y="2811"/>
                    </a:cubicBezTo>
                    <a:lnTo>
                      <a:pt x="933" y="3102"/>
                    </a:lnTo>
                    <a:cubicBezTo>
                      <a:pt x="963" y="3132"/>
                      <a:pt x="963" y="3193"/>
                      <a:pt x="933" y="3239"/>
                    </a:cubicBezTo>
                    <a:lnTo>
                      <a:pt x="642" y="3514"/>
                    </a:lnTo>
                    <a:cubicBezTo>
                      <a:pt x="490" y="3667"/>
                      <a:pt x="398" y="3881"/>
                      <a:pt x="398" y="4094"/>
                    </a:cubicBezTo>
                    <a:lnTo>
                      <a:pt x="398" y="5530"/>
                    </a:lnTo>
                    <a:cubicBezTo>
                      <a:pt x="398" y="5744"/>
                      <a:pt x="230" y="5927"/>
                      <a:pt x="1" y="5927"/>
                    </a:cubicBezTo>
                    <a:lnTo>
                      <a:pt x="1" y="6325"/>
                    </a:lnTo>
                    <a:cubicBezTo>
                      <a:pt x="444" y="6325"/>
                      <a:pt x="811" y="5973"/>
                      <a:pt x="811" y="5530"/>
                    </a:cubicBezTo>
                    <a:lnTo>
                      <a:pt x="811" y="4094"/>
                    </a:lnTo>
                    <a:cubicBezTo>
                      <a:pt x="811" y="3972"/>
                      <a:pt x="841" y="3881"/>
                      <a:pt x="917" y="3804"/>
                    </a:cubicBezTo>
                    <a:lnTo>
                      <a:pt x="1208" y="3514"/>
                    </a:lnTo>
                    <a:cubicBezTo>
                      <a:pt x="1406" y="3315"/>
                      <a:pt x="1406" y="3010"/>
                      <a:pt x="1208" y="2811"/>
                    </a:cubicBezTo>
                    <a:lnTo>
                      <a:pt x="917" y="2537"/>
                    </a:lnTo>
                    <a:cubicBezTo>
                      <a:pt x="841" y="2460"/>
                      <a:pt x="811" y="2353"/>
                      <a:pt x="811" y="2246"/>
                    </a:cubicBezTo>
                    <a:lnTo>
                      <a:pt x="811" y="811"/>
                    </a:lnTo>
                    <a:cubicBezTo>
                      <a:pt x="811" y="368"/>
                      <a:pt x="444"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1900325" y="1222200"/>
                <a:ext cx="108475" cy="83075"/>
              </a:xfrm>
              <a:custGeom>
                <a:avLst/>
                <a:gdLst/>
                <a:ahLst/>
                <a:cxnLst/>
                <a:rect l="l" t="t" r="r" b="b"/>
                <a:pathLst>
                  <a:path w="4339" h="3323" extrusionOk="0">
                    <a:moveTo>
                      <a:pt x="948" y="0"/>
                    </a:moveTo>
                    <a:cubicBezTo>
                      <a:pt x="726" y="0"/>
                      <a:pt x="505" y="84"/>
                      <a:pt x="337" y="252"/>
                    </a:cubicBezTo>
                    <a:cubicBezTo>
                      <a:pt x="1" y="588"/>
                      <a:pt x="1" y="1138"/>
                      <a:pt x="337" y="1474"/>
                    </a:cubicBezTo>
                    <a:lnTo>
                      <a:pt x="948" y="2101"/>
                    </a:lnTo>
                    <a:lnTo>
                      <a:pt x="2170" y="3322"/>
                    </a:lnTo>
                    <a:lnTo>
                      <a:pt x="3392" y="2101"/>
                    </a:lnTo>
                    <a:lnTo>
                      <a:pt x="4003" y="1474"/>
                    </a:lnTo>
                    <a:cubicBezTo>
                      <a:pt x="4339" y="1138"/>
                      <a:pt x="4339" y="588"/>
                      <a:pt x="4003" y="252"/>
                    </a:cubicBezTo>
                    <a:cubicBezTo>
                      <a:pt x="3834" y="84"/>
                      <a:pt x="3613" y="0"/>
                      <a:pt x="3392" y="0"/>
                    </a:cubicBezTo>
                    <a:cubicBezTo>
                      <a:pt x="3170" y="0"/>
                      <a:pt x="2949" y="84"/>
                      <a:pt x="2781" y="252"/>
                    </a:cubicBezTo>
                    <a:lnTo>
                      <a:pt x="2170" y="863"/>
                    </a:lnTo>
                    <a:lnTo>
                      <a:pt x="1559" y="252"/>
                    </a:lnTo>
                    <a:cubicBezTo>
                      <a:pt x="1391" y="84"/>
                      <a:pt x="1169" y="0"/>
                      <a:pt x="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1573450" y="1076900"/>
                <a:ext cx="141700" cy="141700"/>
              </a:xfrm>
              <a:custGeom>
                <a:avLst/>
                <a:gdLst/>
                <a:ahLst/>
                <a:cxnLst/>
                <a:rect l="l" t="t" r="r" b="b"/>
                <a:pathLst>
                  <a:path w="5668" h="5668" extrusionOk="0">
                    <a:moveTo>
                      <a:pt x="2827" y="1742"/>
                    </a:moveTo>
                    <a:cubicBezTo>
                      <a:pt x="3493" y="1742"/>
                      <a:pt x="4023" y="2338"/>
                      <a:pt x="3911" y="3025"/>
                    </a:cubicBezTo>
                    <a:cubicBezTo>
                      <a:pt x="3835" y="3483"/>
                      <a:pt x="3468" y="3850"/>
                      <a:pt x="3025" y="3911"/>
                    </a:cubicBezTo>
                    <a:cubicBezTo>
                      <a:pt x="2956" y="3923"/>
                      <a:pt x="2889" y="3929"/>
                      <a:pt x="2822" y="3929"/>
                    </a:cubicBezTo>
                    <a:cubicBezTo>
                      <a:pt x="2165" y="3929"/>
                      <a:pt x="1646" y="3338"/>
                      <a:pt x="1757" y="2658"/>
                    </a:cubicBezTo>
                    <a:cubicBezTo>
                      <a:pt x="1834" y="2200"/>
                      <a:pt x="2200" y="1833"/>
                      <a:pt x="2643" y="1757"/>
                    </a:cubicBezTo>
                    <a:cubicBezTo>
                      <a:pt x="2705" y="1747"/>
                      <a:pt x="2767" y="1742"/>
                      <a:pt x="2827" y="1742"/>
                    </a:cubicBezTo>
                    <a:close/>
                    <a:moveTo>
                      <a:pt x="2643" y="1"/>
                    </a:moveTo>
                    <a:cubicBezTo>
                      <a:pt x="2491" y="1"/>
                      <a:pt x="2384" y="123"/>
                      <a:pt x="2384" y="260"/>
                    </a:cubicBezTo>
                    <a:lnTo>
                      <a:pt x="2384" y="902"/>
                    </a:lnTo>
                    <a:cubicBezTo>
                      <a:pt x="2170" y="948"/>
                      <a:pt x="1971" y="1039"/>
                      <a:pt x="1788" y="1146"/>
                    </a:cubicBezTo>
                    <a:lnTo>
                      <a:pt x="1345" y="703"/>
                    </a:lnTo>
                    <a:cubicBezTo>
                      <a:pt x="1292" y="650"/>
                      <a:pt x="1223" y="623"/>
                      <a:pt x="1154" y="623"/>
                    </a:cubicBezTo>
                    <a:cubicBezTo>
                      <a:pt x="1085" y="623"/>
                      <a:pt x="1017" y="650"/>
                      <a:pt x="963" y="703"/>
                    </a:cubicBezTo>
                    <a:lnTo>
                      <a:pt x="688" y="963"/>
                    </a:lnTo>
                    <a:cubicBezTo>
                      <a:pt x="597" y="1070"/>
                      <a:pt x="597" y="1238"/>
                      <a:pt x="688" y="1345"/>
                    </a:cubicBezTo>
                    <a:lnTo>
                      <a:pt x="1146" y="1788"/>
                    </a:lnTo>
                    <a:cubicBezTo>
                      <a:pt x="1024" y="1971"/>
                      <a:pt x="948" y="2169"/>
                      <a:pt x="902" y="2383"/>
                    </a:cubicBezTo>
                    <a:lnTo>
                      <a:pt x="261" y="2383"/>
                    </a:lnTo>
                    <a:cubicBezTo>
                      <a:pt x="123" y="2383"/>
                      <a:pt x="1" y="2505"/>
                      <a:pt x="1" y="2643"/>
                    </a:cubicBezTo>
                    <a:lnTo>
                      <a:pt x="1" y="3025"/>
                    </a:lnTo>
                    <a:cubicBezTo>
                      <a:pt x="1" y="3178"/>
                      <a:pt x="123" y="3300"/>
                      <a:pt x="261" y="3300"/>
                    </a:cubicBezTo>
                    <a:lnTo>
                      <a:pt x="902" y="3300"/>
                    </a:lnTo>
                    <a:cubicBezTo>
                      <a:pt x="948" y="3514"/>
                      <a:pt x="1024" y="3697"/>
                      <a:pt x="1146" y="3880"/>
                    </a:cubicBezTo>
                    <a:lnTo>
                      <a:pt x="688" y="4338"/>
                    </a:lnTo>
                    <a:cubicBezTo>
                      <a:pt x="597" y="4430"/>
                      <a:pt x="597" y="4598"/>
                      <a:pt x="688" y="4705"/>
                    </a:cubicBezTo>
                    <a:lnTo>
                      <a:pt x="963" y="4980"/>
                    </a:lnTo>
                    <a:cubicBezTo>
                      <a:pt x="1017" y="5033"/>
                      <a:pt x="1085" y="5060"/>
                      <a:pt x="1154" y="5060"/>
                    </a:cubicBezTo>
                    <a:cubicBezTo>
                      <a:pt x="1223" y="5060"/>
                      <a:pt x="1292" y="5033"/>
                      <a:pt x="1345" y="4980"/>
                    </a:cubicBezTo>
                    <a:lnTo>
                      <a:pt x="1788" y="4537"/>
                    </a:lnTo>
                    <a:cubicBezTo>
                      <a:pt x="1971" y="4644"/>
                      <a:pt x="2170" y="4720"/>
                      <a:pt x="2384" y="4781"/>
                    </a:cubicBezTo>
                    <a:lnTo>
                      <a:pt x="2384" y="5408"/>
                    </a:lnTo>
                    <a:cubicBezTo>
                      <a:pt x="2384" y="5560"/>
                      <a:pt x="2491" y="5667"/>
                      <a:pt x="2643" y="5667"/>
                    </a:cubicBezTo>
                    <a:lnTo>
                      <a:pt x="3025" y="5667"/>
                    </a:lnTo>
                    <a:cubicBezTo>
                      <a:pt x="3178" y="5667"/>
                      <a:pt x="3300" y="5560"/>
                      <a:pt x="3300" y="5408"/>
                    </a:cubicBezTo>
                    <a:lnTo>
                      <a:pt x="3300" y="4781"/>
                    </a:lnTo>
                    <a:cubicBezTo>
                      <a:pt x="3499" y="4720"/>
                      <a:pt x="3697" y="4644"/>
                      <a:pt x="3881" y="4537"/>
                    </a:cubicBezTo>
                    <a:lnTo>
                      <a:pt x="4324" y="4980"/>
                    </a:lnTo>
                    <a:cubicBezTo>
                      <a:pt x="4377" y="5033"/>
                      <a:pt x="4446" y="5060"/>
                      <a:pt x="4514" y="5060"/>
                    </a:cubicBezTo>
                    <a:cubicBezTo>
                      <a:pt x="4583" y="5060"/>
                      <a:pt x="4652" y="5033"/>
                      <a:pt x="4705" y="4980"/>
                    </a:cubicBezTo>
                    <a:lnTo>
                      <a:pt x="4980" y="4705"/>
                    </a:lnTo>
                    <a:cubicBezTo>
                      <a:pt x="5072" y="4598"/>
                      <a:pt x="5072" y="4430"/>
                      <a:pt x="4980" y="4338"/>
                    </a:cubicBezTo>
                    <a:lnTo>
                      <a:pt x="4522" y="3880"/>
                    </a:lnTo>
                    <a:cubicBezTo>
                      <a:pt x="4644" y="3712"/>
                      <a:pt x="4721" y="3514"/>
                      <a:pt x="4766" y="3300"/>
                    </a:cubicBezTo>
                    <a:lnTo>
                      <a:pt x="5408" y="3300"/>
                    </a:lnTo>
                    <a:cubicBezTo>
                      <a:pt x="5545" y="3300"/>
                      <a:pt x="5668" y="3178"/>
                      <a:pt x="5668" y="3025"/>
                    </a:cubicBezTo>
                    <a:lnTo>
                      <a:pt x="5668" y="2643"/>
                    </a:lnTo>
                    <a:cubicBezTo>
                      <a:pt x="5668" y="2490"/>
                      <a:pt x="5545" y="2383"/>
                      <a:pt x="5408" y="2383"/>
                    </a:cubicBezTo>
                    <a:lnTo>
                      <a:pt x="4766" y="2383"/>
                    </a:lnTo>
                    <a:cubicBezTo>
                      <a:pt x="4721" y="2169"/>
                      <a:pt x="4644" y="1971"/>
                      <a:pt x="4522" y="1788"/>
                    </a:cubicBezTo>
                    <a:lnTo>
                      <a:pt x="4980" y="1345"/>
                    </a:lnTo>
                    <a:cubicBezTo>
                      <a:pt x="5072" y="1238"/>
                      <a:pt x="5072" y="1070"/>
                      <a:pt x="4980" y="963"/>
                    </a:cubicBezTo>
                    <a:lnTo>
                      <a:pt x="4705" y="703"/>
                    </a:lnTo>
                    <a:cubicBezTo>
                      <a:pt x="4652" y="650"/>
                      <a:pt x="4583" y="623"/>
                      <a:pt x="4514" y="623"/>
                    </a:cubicBezTo>
                    <a:cubicBezTo>
                      <a:pt x="4446" y="623"/>
                      <a:pt x="4377" y="650"/>
                      <a:pt x="4324" y="703"/>
                    </a:cubicBezTo>
                    <a:lnTo>
                      <a:pt x="3881" y="1146"/>
                    </a:lnTo>
                    <a:cubicBezTo>
                      <a:pt x="3697" y="1039"/>
                      <a:pt x="3499" y="948"/>
                      <a:pt x="3300" y="902"/>
                    </a:cubicBezTo>
                    <a:lnTo>
                      <a:pt x="3300" y="260"/>
                    </a:lnTo>
                    <a:cubicBezTo>
                      <a:pt x="3300" y="123"/>
                      <a:pt x="3178" y="1"/>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1358850" y="1305250"/>
                <a:ext cx="155450" cy="72575"/>
              </a:xfrm>
              <a:custGeom>
                <a:avLst/>
                <a:gdLst/>
                <a:ahLst/>
                <a:cxnLst/>
                <a:rect l="l" t="t" r="r" b="b"/>
                <a:pathLst>
                  <a:path w="6218" h="2903" extrusionOk="0">
                    <a:moveTo>
                      <a:pt x="3300" y="0"/>
                    </a:moveTo>
                    <a:cubicBezTo>
                      <a:pt x="2032" y="0"/>
                      <a:pt x="948" y="810"/>
                      <a:pt x="551" y="1956"/>
                    </a:cubicBezTo>
                    <a:lnTo>
                      <a:pt x="1" y="1833"/>
                    </a:lnTo>
                    <a:lnTo>
                      <a:pt x="413" y="2551"/>
                    </a:lnTo>
                    <a:lnTo>
                      <a:pt x="627" y="2903"/>
                    </a:lnTo>
                    <a:lnTo>
                      <a:pt x="673" y="2903"/>
                    </a:lnTo>
                    <a:lnTo>
                      <a:pt x="963" y="2689"/>
                    </a:lnTo>
                    <a:lnTo>
                      <a:pt x="1666" y="2185"/>
                    </a:lnTo>
                    <a:lnTo>
                      <a:pt x="1116" y="2078"/>
                    </a:lnTo>
                    <a:cubicBezTo>
                      <a:pt x="1452" y="1192"/>
                      <a:pt x="2307" y="566"/>
                      <a:pt x="3300" y="566"/>
                    </a:cubicBezTo>
                    <a:cubicBezTo>
                      <a:pt x="4507" y="566"/>
                      <a:pt x="5515" y="1482"/>
                      <a:pt x="5637" y="2643"/>
                    </a:cubicBezTo>
                    <a:cubicBezTo>
                      <a:pt x="5652" y="2796"/>
                      <a:pt x="5774" y="2903"/>
                      <a:pt x="5927" y="2903"/>
                    </a:cubicBezTo>
                    <a:cubicBezTo>
                      <a:pt x="6095" y="2903"/>
                      <a:pt x="6217" y="2765"/>
                      <a:pt x="6202" y="2582"/>
                    </a:cubicBezTo>
                    <a:cubicBezTo>
                      <a:pt x="6034" y="1131"/>
                      <a:pt x="4797" y="0"/>
                      <a:pt x="3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1367650" y="1397275"/>
                <a:ext cx="155050" cy="72950"/>
              </a:xfrm>
              <a:custGeom>
                <a:avLst/>
                <a:gdLst/>
                <a:ahLst/>
                <a:cxnLst/>
                <a:rect l="l" t="t" r="r" b="b"/>
                <a:pathLst>
                  <a:path w="6202" h="2918" extrusionOk="0">
                    <a:moveTo>
                      <a:pt x="290" y="1"/>
                    </a:moveTo>
                    <a:cubicBezTo>
                      <a:pt x="122" y="1"/>
                      <a:pt x="0" y="153"/>
                      <a:pt x="15" y="321"/>
                    </a:cubicBezTo>
                    <a:cubicBezTo>
                      <a:pt x="168" y="1772"/>
                      <a:pt x="1405" y="2918"/>
                      <a:pt x="2902" y="2918"/>
                    </a:cubicBezTo>
                    <a:cubicBezTo>
                      <a:pt x="4185" y="2918"/>
                      <a:pt x="5270" y="2093"/>
                      <a:pt x="5652" y="963"/>
                    </a:cubicBezTo>
                    <a:lnTo>
                      <a:pt x="6201" y="1070"/>
                    </a:lnTo>
                    <a:lnTo>
                      <a:pt x="5804" y="367"/>
                    </a:lnTo>
                    <a:lnTo>
                      <a:pt x="5590" y="1"/>
                    </a:lnTo>
                    <a:lnTo>
                      <a:pt x="5529" y="1"/>
                    </a:lnTo>
                    <a:lnTo>
                      <a:pt x="5239" y="214"/>
                    </a:lnTo>
                    <a:lnTo>
                      <a:pt x="4552" y="718"/>
                    </a:lnTo>
                    <a:lnTo>
                      <a:pt x="5102" y="841"/>
                    </a:lnTo>
                    <a:cubicBezTo>
                      <a:pt x="4766" y="1727"/>
                      <a:pt x="3910" y="2353"/>
                      <a:pt x="2902" y="2353"/>
                    </a:cubicBezTo>
                    <a:cubicBezTo>
                      <a:pt x="1696" y="2353"/>
                      <a:pt x="703" y="1436"/>
                      <a:pt x="581" y="260"/>
                    </a:cubicBezTo>
                    <a:cubicBezTo>
                      <a:pt x="550" y="123"/>
                      <a:pt x="443" y="1"/>
                      <a:pt x="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1374525" y="1377800"/>
                <a:ext cx="1150" cy="800"/>
              </a:xfrm>
              <a:custGeom>
                <a:avLst/>
                <a:gdLst/>
                <a:ahLst/>
                <a:cxnLst/>
                <a:rect l="l" t="t" r="r" b="b"/>
                <a:pathLst>
                  <a:path w="46" h="32" extrusionOk="0">
                    <a:moveTo>
                      <a:pt x="0" y="1"/>
                    </a:moveTo>
                    <a:lnTo>
                      <a:pt x="15" y="31"/>
                    </a:lnTo>
                    <a:lnTo>
                      <a:pt x="46" y="1"/>
                    </a:lnTo>
                    <a:close/>
                  </a:path>
                </a:pathLst>
              </a:custGeom>
              <a:solidFill>
                <a:srgbClr val="EEF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1"/>
          <p:cNvSpPr txBox="1">
            <a:spLocks noGrp="1"/>
          </p:cNvSpPr>
          <p:nvPr>
            <p:ph type="title"/>
          </p:nvPr>
        </p:nvSpPr>
        <p:spPr>
          <a:xfrm>
            <a:off x="650162" y="703476"/>
            <a:ext cx="4425681" cy="572700"/>
          </a:xfrm>
        </p:spPr>
        <p:txBody>
          <a:bodyPr spcFirstLastPara="1" wrap="square" lIns="91425" tIns="91425" rIns="91425" bIns="91425" anchor="ctr" anchorCtr="0">
            <a:normAutofit/>
          </a:bodyPr>
          <a:lstStyle/>
          <a:p>
            <a:pPr marL="0" lvl="0" indent="0" rtl="0">
              <a:spcBef>
                <a:spcPts val="0"/>
              </a:spcBef>
              <a:spcAft>
                <a:spcPts val="0"/>
              </a:spcAft>
              <a:buNone/>
            </a:pPr>
            <a:r>
              <a:rPr lang="id-ID" sz="2900" dirty="0"/>
              <a:t>Nayali Mukhofifah</a:t>
            </a:r>
          </a:p>
        </p:txBody>
      </p:sp>
      <p:pic>
        <p:nvPicPr>
          <p:cNvPr id="3" name="Gambar 2" descr="Sebuah gambar berisi pakaian, Wajah manusia, orang, dinding&#10;&#10;Deskripsi dibuat secara otomatis">
            <a:extLst>
              <a:ext uri="{FF2B5EF4-FFF2-40B4-BE49-F238E27FC236}">
                <a16:creationId xmlns:a16="http://schemas.microsoft.com/office/drawing/2014/main" id="{E4A9D249-73E1-4F2A-9923-FAD0D99E7A64}"/>
              </a:ext>
            </a:extLst>
          </p:cNvPr>
          <p:cNvPicPr>
            <a:picLocks noChangeAspect="1"/>
          </p:cNvPicPr>
          <p:nvPr/>
        </p:nvPicPr>
        <p:blipFill rotWithShape="1">
          <a:blip r:embed="rId3"/>
          <a:srcRect l="13753" t="33566" r="13633" b="28715"/>
          <a:stretch/>
        </p:blipFill>
        <p:spPr>
          <a:xfrm>
            <a:off x="650162" y="1437714"/>
            <a:ext cx="2663732" cy="20858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5" name="Google Shape;591;p41">
            <a:extLst>
              <a:ext uri="{FF2B5EF4-FFF2-40B4-BE49-F238E27FC236}">
                <a16:creationId xmlns:a16="http://schemas.microsoft.com/office/drawing/2014/main" id="{B7E38372-E970-4AB8-B971-969F944D15D0}"/>
              </a:ext>
            </a:extLst>
          </p:cNvPr>
          <p:cNvSpPr txBox="1">
            <a:spLocks/>
          </p:cNvSpPr>
          <p:nvPr/>
        </p:nvSpPr>
        <p:spPr>
          <a:xfrm>
            <a:off x="3648798" y="2839134"/>
            <a:ext cx="4312788" cy="447887"/>
          </a:xfrm>
          <a:prstGeom prst="rect">
            <a:avLst/>
          </a:prstGeom>
          <a:noFill/>
          <a:ln>
            <a:noFill/>
          </a:ln>
        </p:spPr>
        <p:txBody>
          <a:bodyPr spcFirstLastPara="1" lIns="91425" tIns="91425" rIns="91425" bIns="91425" anchor="t"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Zen Dots"/>
              <a:buNone/>
              <a:defRPr sz="60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pPr>
              <a:spcAft>
                <a:spcPts val="600"/>
              </a:spcAft>
              <a:buClr>
                <a:srgbClr val="000000"/>
              </a:buClr>
              <a:buFont typeface="Arial"/>
            </a:pPr>
            <a:r>
              <a:rPr lang="en-US" sz="1400" b="0" i="0" u="none" strike="noStrike" cap="none" dirty="0">
                <a:hlinkClick r:id="rId4">
                  <a:extLst>
                    <a:ext uri="{A12FA001-AC4F-418D-AE19-62706E023703}">
                      <ahyp:hlinkClr xmlns:ahyp="http://schemas.microsoft.com/office/drawing/2018/hyperlinkcolor" val="tx"/>
                    </a:ext>
                  </a:extLst>
                </a:hlinkClick>
              </a:rPr>
              <a:t>Email : mukhofifahnaya@gmail.com</a:t>
            </a:r>
            <a:r>
              <a:rPr lang="en-US" sz="1400" b="0" i="0" u="none" strike="noStrike" cap="none" dirty="0"/>
              <a:t> </a:t>
            </a:r>
          </a:p>
        </p:txBody>
      </p:sp>
      <p:sp>
        <p:nvSpPr>
          <p:cNvPr id="592" name="Google Shape;592;p41"/>
          <p:cNvSpPr txBox="1">
            <a:spLocks noGrp="1"/>
          </p:cNvSpPr>
          <p:nvPr>
            <p:ph type="subTitle" idx="4294967295"/>
          </p:nvPr>
        </p:nvSpPr>
        <p:spPr>
          <a:xfrm>
            <a:off x="3648798" y="1752092"/>
            <a:ext cx="5053768" cy="1087042"/>
          </a:xfrm>
          <a:prstGeom prst="rect">
            <a:avLst/>
          </a:prstGeom>
        </p:spPr>
        <p:txBody>
          <a:bodyPr spcFirstLastPara="1" wrap="square" lIns="91425" tIns="91425" rIns="91425" bIns="91425" anchor="ctr" anchorCtr="0">
            <a:noAutofit/>
          </a:bodyPr>
          <a:lstStyle/>
          <a:p>
            <a:pPr marL="0" lvl="0" indent="0" algn="just" rtl="0">
              <a:spcBef>
                <a:spcPts val="0"/>
              </a:spcBef>
              <a:spcAft>
                <a:spcPts val="600"/>
              </a:spcAft>
              <a:buNone/>
            </a:pPr>
            <a:r>
              <a:rPr lang="id-ID" sz="2400" dirty="0">
                <a:latin typeface="Microsoft Himalaya" panose="01010100010101010101" pitchFamily="2" charset="0"/>
                <a:ea typeface="Microsoft Himalaya" panose="01010100010101010101" pitchFamily="2" charset="0"/>
                <a:cs typeface="Microsoft Himalaya" panose="01010100010101010101" pitchFamily="2" charset="0"/>
              </a:rPr>
              <a:t>Mahasiswa program studi manajemen Universitas Terbuka yang tertarik pada bidang data dan sekarang sedang menekuni bidang data </a:t>
            </a:r>
            <a:r>
              <a:rPr lang="id-ID" sz="2400" dirty="0" err="1">
                <a:latin typeface="Microsoft Himalaya" panose="01010100010101010101" pitchFamily="2" charset="0"/>
                <a:ea typeface="Microsoft Himalaya" panose="01010100010101010101" pitchFamily="2" charset="0"/>
                <a:cs typeface="Microsoft Himalaya" panose="01010100010101010101" pitchFamily="2" charset="0"/>
              </a:rPr>
              <a:t>analyst</a:t>
            </a:r>
            <a:r>
              <a:rPr lang="id-ID" sz="2400" dirty="0">
                <a:latin typeface="Microsoft Himalaya" panose="01010100010101010101" pitchFamily="2" charset="0"/>
                <a:ea typeface="Microsoft Himalaya" panose="01010100010101010101" pitchFamily="2" charset="0"/>
                <a:cs typeface="Microsoft Himalaya" panose="01010100010101010101" pitchFamily="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5" name="Google Shape;765;p43"/>
          <p:cNvSpPr txBox="1">
            <a:spLocks noGrp="1"/>
          </p:cNvSpPr>
          <p:nvPr>
            <p:ph type="subTitle" idx="2"/>
          </p:nvPr>
        </p:nvSpPr>
        <p:spPr>
          <a:xfrm>
            <a:off x="832964" y="2048414"/>
            <a:ext cx="7478069" cy="1046671"/>
          </a:xfrm>
          <a:prstGeom prst="rect">
            <a:avLst/>
          </a:prstGeom>
        </p:spPr>
        <p:txBody>
          <a:bodyPr spcFirstLastPara="1" wrap="square" lIns="91425" tIns="91425" rIns="91425" bIns="91425" anchor="t" anchorCtr="0">
            <a:noAutofit/>
          </a:bodyPr>
          <a:lstStyle/>
          <a:p>
            <a:pPr marL="0" lvl="0" indent="0" algn="ctr"/>
            <a:r>
              <a:rPr lang="id-ID" dirty="0"/>
              <a:t>Project ini bertujuan untuk menganalisis dan memvisualisasikan data penjualan supermarket yang terdiri dari 1000 baris dengan 17 kolom. Dari data tersebut, akan dianalisis kolom </a:t>
            </a:r>
            <a:r>
              <a:rPr lang="id-ID" i="1" dirty="0" err="1"/>
              <a:t>DateTime</a:t>
            </a:r>
            <a:r>
              <a:rPr lang="id-ID" dirty="0"/>
              <a:t> dan </a:t>
            </a:r>
            <a:r>
              <a:rPr lang="id-ID" i="1" dirty="0" err="1"/>
              <a:t>Rating</a:t>
            </a:r>
            <a:r>
              <a:rPr lang="id-ID" dirty="0"/>
              <a:t> untuk mengetahui pada hari apa penjualan meningkat serta bagaimana distribusi </a:t>
            </a:r>
            <a:r>
              <a:rPr lang="id-ID" i="1" dirty="0" err="1"/>
              <a:t>rating</a:t>
            </a:r>
            <a:r>
              <a:rPr lang="id-ID" dirty="0"/>
              <a:t> dari pelanggan. </a:t>
            </a:r>
            <a:endParaRPr dirty="0"/>
          </a:p>
        </p:txBody>
      </p:sp>
      <p:sp>
        <p:nvSpPr>
          <p:cNvPr id="3" name="Judul 2">
            <a:extLst>
              <a:ext uri="{FF2B5EF4-FFF2-40B4-BE49-F238E27FC236}">
                <a16:creationId xmlns:a16="http://schemas.microsoft.com/office/drawing/2014/main" id="{81F82911-2E54-4227-BFC5-97EE2EEE78DF}"/>
              </a:ext>
            </a:extLst>
          </p:cNvPr>
          <p:cNvSpPr>
            <a:spLocks noGrp="1"/>
          </p:cNvSpPr>
          <p:nvPr>
            <p:ph type="title"/>
          </p:nvPr>
        </p:nvSpPr>
        <p:spPr>
          <a:xfrm>
            <a:off x="719998" y="1312129"/>
            <a:ext cx="7704000" cy="572700"/>
          </a:xfrm>
        </p:spPr>
        <p:txBody>
          <a:bodyPr/>
          <a:lstStyle/>
          <a:p>
            <a:r>
              <a:rPr lang="id-ID" dirty="0"/>
              <a:t>Pendahuluan</a:t>
            </a:r>
          </a:p>
        </p:txBody>
      </p:sp>
      <p:sp>
        <p:nvSpPr>
          <p:cNvPr id="4" name="Google Shape;765;p43">
            <a:extLst>
              <a:ext uri="{FF2B5EF4-FFF2-40B4-BE49-F238E27FC236}">
                <a16:creationId xmlns:a16="http://schemas.microsoft.com/office/drawing/2014/main" id="{8389AF80-428A-4BD9-AE5A-34FC85CB4F0C}"/>
              </a:ext>
            </a:extLst>
          </p:cNvPr>
          <p:cNvSpPr txBox="1">
            <a:spLocks/>
          </p:cNvSpPr>
          <p:nvPr/>
        </p:nvSpPr>
        <p:spPr>
          <a:xfrm>
            <a:off x="194461" y="4649977"/>
            <a:ext cx="8563284" cy="4304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9pPr>
          </a:lstStyle>
          <a:p>
            <a:pPr marL="0" indent="0" algn="just"/>
            <a:r>
              <a:rPr lang="id-ID" sz="1000" dirty="0"/>
              <a:t>Sumber data : https://raw.githubusercontent.com/sushantag9/Supermarket-Sales-Data-Analysis/master/supermarket_sales%20-%20Sheet1.csv</a:t>
            </a:r>
          </a:p>
          <a:p>
            <a:pPr marL="0" indent="0" algn="just"/>
            <a:endParaRPr lang="id-ID"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4" name="Google Shape;763;p43">
            <a:extLst>
              <a:ext uri="{FF2B5EF4-FFF2-40B4-BE49-F238E27FC236}">
                <a16:creationId xmlns:a16="http://schemas.microsoft.com/office/drawing/2014/main" id="{223146A9-BD51-4E96-8C49-744DA08EE6F8}"/>
              </a:ext>
            </a:extLst>
          </p:cNvPr>
          <p:cNvSpPr txBox="1">
            <a:spLocks/>
          </p:cNvSpPr>
          <p:nvPr/>
        </p:nvSpPr>
        <p:spPr>
          <a:xfrm>
            <a:off x="719997" y="101541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2800"/>
              <a:buFont typeface="Zen Dots"/>
              <a:buNone/>
              <a:defRPr sz="2800" b="0" i="0" u="none" strike="noStrike" cap="none">
                <a:solidFill>
                  <a:schemeClr val="dk1"/>
                </a:solidFill>
                <a:latin typeface="Zen Dots"/>
                <a:ea typeface="Zen Dots"/>
                <a:cs typeface="Zen Dots"/>
                <a:sym typeface="Zen Dots"/>
              </a:defRPr>
            </a:lvl9pPr>
          </a:lstStyle>
          <a:p>
            <a:r>
              <a:rPr lang="id-ID" dirty="0"/>
              <a:t>Data visualisasi</a:t>
            </a:r>
          </a:p>
        </p:txBody>
      </p:sp>
      <p:sp>
        <p:nvSpPr>
          <p:cNvPr id="5" name="Google Shape;765;p43">
            <a:extLst>
              <a:ext uri="{FF2B5EF4-FFF2-40B4-BE49-F238E27FC236}">
                <a16:creationId xmlns:a16="http://schemas.microsoft.com/office/drawing/2014/main" id="{BB620F8C-097A-49B2-B802-84B6AA9D7A65}"/>
              </a:ext>
            </a:extLst>
          </p:cNvPr>
          <p:cNvSpPr txBox="1">
            <a:spLocks/>
          </p:cNvSpPr>
          <p:nvPr/>
        </p:nvSpPr>
        <p:spPr>
          <a:xfrm>
            <a:off x="832963" y="1614595"/>
            <a:ext cx="7478069" cy="7949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9pPr>
          </a:lstStyle>
          <a:p>
            <a:pPr marL="0" indent="0" algn="ctr"/>
            <a:r>
              <a:rPr lang="id-ID" dirty="0"/>
              <a:t>Visualisasi data digunakan untuk memudahkan dalam membaca data yang sebelumnya </a:t>
            </a:r>
            <a:r>
              <a:rPr lang="id-ID" i="1" dirty="0" err="1"/>
              <a:t>raw</a:t>
            </a:r>
            <a:r>
              <a:rPr lang="id-ID" dirty="0"/>
              <a:t> hingga diubah ke dalam bentuk diagram melalui proses analisis. Sehingga, mempercepat dalam proses pengambilan keputusan.</a:t>
            </a:r>
          </a:p>
        </p:txBody>
      </p:sp>
      <p:sp>
        <p:nvSpPr>
          <p:cNvPr id="6" name="Google Shape;770;p44">
            <a:extLst>
              <a:ext uri="{FF2B5EF4-FFF2-40B4-BE49-F238E27FC236}">
                <a16:creationId xmlns:a16="http://schemas.microsoft.com/office/drawing/2014/main" id="{DBCF6CB8-BD50-431A-A43A-63D28F96D2C1}"/>
              </a:ext>
            </a:extLst>
          </p:cNvPr>
          <p:cNvSpPr txBox="1">
            <a:spLocks/>
          </p:cNvSpPr>
          <p:nvPr/>
        </p:nvSpPr>
        <p:spPr>
          <a:xfrm>
            <a:off x="2441046" y="2671619"/>
            <a:ext cx="4261904" cy="4865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Zen Dots"/>
              <a:buNone/>
              <a:defRPr sz="28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algn="ctr"/>
            <a:r>
              <a:rPr lang="id-ID" sz="1800" dirty="0"/>
              <a:t>TAHAP VISUALISASI DATA</a:t>
            </a:r>
          </a:p>
        </p:txBody>
      </p:sp>
      <p:sp>
        <p:nvSpPr>
          <p:cNvPr id="7" name="Google Shape;765;p43">
            <a:extLst>
              <a:ext uri="{FF2B5EF4-FFF2-40B4-BE49-F238E27FC236}">
                <a16:creationId xmlns:a16="http://schemas.microsoft.com/office/drawing/2014/main" id="{DA0B6861-F70E-466B-86A4-EFCF566BEF4E}"/>
              </a:ext>
            </a:extLst>
          </p:cNvPr>
          <p:cNvSpPr txBox="1">
            <a:spLocks/>
          </p:cNvSpPr>
          <p:nvPr/>
        </p:nvSpPr>
        <p:spPr>
          <a:xfrm>
            <a:off x="832969" y="3385524"/>
            <a:ext cx="3327831" cy="5546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9pPr>
          </a:lstStyle>
          <a:p>
            <a:pPr marL="285750" indent="-285750" algn="ctr">
              <a:buFont typeface="Arial" panose="020B0604020202020204" pitchFamily="34" charset="0"/>
              <a:buChar char="•"/>
            </a:pPr>
            <a:r>
              <a:rPr lang="id-ID" dirty="0"/>
              <a:t>EXPLORATORY</a:t>
            </a:r>
          </a:p>
          <a:p>
            <a:pPr marL="0" indent="0" algn="ctr"/>
            <a:r>
              <a:rPr lang="id-ID" dirty="0"/>
              <a:t> Memahami karakteristik dan pola data</a:t>
            </a:r>
          </a:p>
        </p:txBody>
      </p:sp>
      <p:sp>
        <p:nvSpPr>
          <p:cNvPr id="8" name="Google Shape;765;p43">
            <a:extLst>
              <a:ext uri="{FF2B5EF4-FFF2-40B4-BE49-F238E27FC236}">
                <a16:creationId xmlns:a16="http://schemas.microsoft.com/office/drawing/2014/main" id="{D9B1F362-40F1-4F15-B7D0-F7F0AD4DC840}"/>
              </a:ext>
            </a:extLst>
          </p:cNvPr>
          <p:cNvSpPr txBox="1">
            <a:spLocks/>
          </p:cNvSpPr>
          <p:nvPr/>
        </p:nvSpPr>
        <p:spPr>
          <a:xfrm>
            <a:off x="4983201" y="3367823"/>
            <a:ext cx="3327831" cy="1007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0"/>
              </a:spcBef>
              <a:spcAft>
                <a:spcPts val="0"/>
              </a:spcAft>
              <a:buClr>
                <a:schemeClr val="dk1"/>
              </a:buClr>
              <a:buSzPts val="1400"/>
              <a:buFont typeface="Zen Dots"/>
              <a:buNone/>
              <a:defRPr sz="1400" b="0" i="0" u="none" strike="noStrike" cap="none">
                <a:solidFill>
                  <a:schemeClr val="dk1"/>
                </a:solidFill>
                <a:latin typeface="Zen Dots"/>
                <a:ea typeface="Zen Dots"/>
                <a:cs typeface="Zen Dots"/>
                <a:sym typeface="Zen Dots"/>
              </a:defRPr>
            </a:lvl9pPr>
          </a:lstStyle>
          <a:p>
            <a:pPr marL="285750" indent="-285750" algn="ctr">
              <a:buFont typeface="Arial" panose="020B0604020202020204" pitchFamily="34" charset="0"/>
              <a:buChar char="•"/>
            </a:pPr>
            <a:r>
              <a:rPr lang="id-ID" dirty="0"/>
              <a:t>EXPLANATORY</a:t>
            </a:r>
          </a:p>
          <a:p>
            <a:pPr marL="0" indent="0" algn="ctr"/>
            <a:r>
              <a:rPr lang="id-ID" dirty="0"/>
              <a:t>Memberikan penjelasan yang jelas dan mudah dipahami berdasarkan hasil analisis atau visualisasi.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50"/>
          <p:cNvSpPr txBox="1">
            <a:spLocks noGrp="1"/>
          </p:cNvSpPr>
          <p:nvPr>
            <p:ph type="subTitle" idx="1"/>
          </p:nvPr>
        </p:nvSpPr>
        <p:spPr>
          <a:xfrm>
            <a:off x="283776" y="2241368"/>
            <a:ext cx="6691200" cy="428220"/>
          </a:xfrm>
          <a:prstGeom prst="rect">
            <a:avLst/>
          </a:prstGeom>
        </p:spPr>
        <p:txBody>
          <a:bodyPr spcFirstLastPara="1" wrap="square" lIns="91425" tIns="91425" rIns="91425" bIns="91425" anchor="b" anchorCtr="0">
            <a:noAutofit/>
          </a:bodyPr>
          <a:lstStyle/>
          <a:p>
            <a:pPr marL="285750" lvl="0" indent="-285750" algn="ctr" rtl="0">
              <a:lnSpc>
                <a:spcPct val="150000"/>
              </a:lnSpc>
              <a:spcBef>
                <a:spcPts val="0"/>
              </a:spcBef>
              <a:spcAft>
                <a:spcPts val="0"/>
              </a:spcAft>
              <a:buFont typeface="Arial" panose="020B0604020202020204" pitchFamily="34" charset="0"/>
              <a:buChar char="•"/>
            </a:pPr>
            <a:r>
              <a:rPr lang="id-ID" sz="1400" dirty="0"/>
              <a:t>Menggabungkan kolom Date dengan </a:t>
            </a:r>
            <a:r>
              <a:rPr lang="id-ID" sz="1400" dirty="0" err="1"/>
              <a:t>Time</a:t>
            </a:r>
            <a:r>
              <a:rPr lang="id-ID" sz="1400" dirty="0"/>
              <a:t> agar memudahkan analisis waktu  </a:t>
            </a:r>
            <a:endParaRPr sz="1400" dirty="0"/>
          </a:p>
        </p:txBody>
      </p:sp>
      <p:pic>
        <p:nvPicPr>
          <p:cNvPr id="2" name="Gambar 1">
            <a:extLst>
              <a:ext uri="{FF2B5EF4-FFF2-40B4-BE49-F238E27FC236}">
                <a16:creationId xmlns:a16="http://schemas.microsoft.com/office/drawing/2014/main" id="{DF1B25B4-0326-4D61-A09B-2138AAE86A70}"/>
              </a:ext>
            </a:extLst>
          </p:cNvPr>
          <p:cNvPicPr>
            <a:picLocks noChangeAspect="1"/>
          </p:cNvPicPr>
          <p:nvPr/>
        </p:nvPicPr>
        <p:blipFill rotWithShape="1">
          <a:blip r:embed="rId3"/>
          <a:srcRect b="67106"/>
          <a:stretch/>
        </p:blipFill>
        <p:spPr>
          <a:xfrm>
            <a:off x="742925" y="2641779"/>
            <a:ext cx="5112013" cy="428221"/>
          </a:xfrm>
          <a:prstGeom prst="rect">
            <a:avLst/>
          </a:prstGeom>
          <a:ln>
            <a:solidFill>
              <a:schemeClr val="tx1">
                <a:lumMod val="95000"/>
              </a:schemeClr>
            </a:solidFill>
          </a:ln>
        </p:spPr>
      </p:pic>
      <p:pic>
        <p:nvPicPr>
          <p:cNvPr id="3" name="Gambar 2">
            <a:extLst>
              <a:ext uri="{FF2B5EF4-FFF2-40B4-BE49-F238E27FC236}">
                <a16:creationId xmlns:a16="http://schemas.microsoft.com/office/drawing/2014/main" id="{5694F349-868B-4E89-BE3C-6E9675242D38}"/>
              </a:ext>
            </a:extLst>
          </p:cNvPr>
          <p:cNvPicPr>
            <a:picLocks noChangeAspect="1"/>
          </p:cNvPicPr>
          <p:nvPr/>
        </p:nvPicPr>
        <p:blipFill>
          <a:blip r:embed="rId4"/>
          <a:stretch>
            <a:fillRect/>
          </a:stretch>
        </p:blipFill>
        <p:spPr>
          <a:xfrm>
            <a:off x="742925" y="3461248"/>
            <a:ext cx="4502381" cy="552478"/>
          </a:xfrm>
          <a:prstGeom prst="rect">
            <a:avLst/>
          </a:prstGeom>
          <a:ln>
            <a:solidFill>
              <a:schemeClr val="tx1">
                <a:lumMod val="85000"/>
              </a:schemeClr>
            </a:solidFill>
          </a:ln>
        </p:spPr>
      </p:pic>
      <p:sp>
        <p:nvSpPr>
          <p:cNvPr id="6" name="Google Shape;1108;p50">
            <a:extLst>
              <a:ext uri="{FF2B5EF4-FFF2-40B4-BE49-F238E27FC236}">
                <a16:creationId xmlns:a16="http://schemas.microsoft.com/office/drawing/2014/main" id="{679E59FA-6BA7-4E05-9B97-C63E7E91177E}"/>
              </a:ext>
            </a:extLst>
          </p:cNvPr>
          <p:cNvSpPr txBox="1">
            <a:spLocks/>
          </p:cNvSpPr>
          <p:nvPr/>
        </p:nvSpPr>
        <p:spPr>
          <a:xfrm>
            <a:off x="283776" y="3116243"/>
            <a:ext cx="6030312" cy="42822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1600"/>
              </a:spcBef>
              <a:spcAft>
                <a:spcPts val="160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marL="285750" indent="-285750" algn="ctr">
              <a:lnSpc>
                <a:spcPct val="150000"/>
              </a:lnSpc>
              <a:buFont typeface="Arial" panose="020B0604020202020204" pitchFamily="34" charset="0"/>
              <a:buChar char="•"/>
            </a:pPr>
            <a:r>
              <a:rPr lang="id-ID" sz="1400" dirty="0"/>
              <a:t>Menghapus kolom Date dan </a:t>
            </a:r>
            <a:r>
              <a:rPr lang="id-ID" sz="1400" dirty="0" err="1"/>
              <a:t>Time</a:t>
            </a:r>
            <a:r>
              <a:rPr lang="id-ID" sz="1400" dirty="0"/>
              <a:t> karena sudah ada kolom </a:t>
            </a:r>
            <a:r>
              <a:rPr lang="id-ID" sz="1400" dirty="0" err="1"/>
              <a:t>DateTime</a:t>
            </a:r>
            <a:endParaRPr lang="id-ID" sz="1400" dirty="0"/>
          </a:p>
        </p:txBody>
      </p:sp>
      <p:sp>
        <p:nvSpPr>
          <p:cNvPr id="7" name="Google Shape;770;p44">
            <a:extLst>
              <a:ext uri="{FF2B5EF4-FFF2-40B4-BE49-F238E27FC236}">
                <a16:creationId xmlns:a16="http://schemas.microsoft.com/office/drawing/2014/main" id="{DC18AB6A-81B6-4E79-A68A-B94ECBEC80B6}"/>
              </a:ext>
            </a:extLst>
          </p:cNvPr>
          <p:cNvSpPr txBox="1">
            <a:spLocks/>
          </p:cNvSpPr>
          <p:nvPr/>
        </p:nvSpPr>
        <p:spPr>
          <a:xfrm>
            <a:off x="720000" y="366197"/>
            <a:ext cx="77109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Zen Dots"/>
              <a:buNone/>
              <a:defRPr sz="28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algn="ctr"/>
            <a:r>
              <a:rPr lang="id-ID" dirty="0"/>
              <a:t>EXPLORATORY</a:t>
            </a:r>
          </a:p>
        </p:txBody>
      </p:sp>
      <p:sp>
        <p:nvSpPr>
          <p:cNvPr id="9" name="Google Shape;1108;p50">
            <a:extLst>
              <a:ext uri="{FF2B5EF4-FFF2-40B4-BE49-F238E27FC236}">
                <a16:creationId xmlns:a16="http://schemas.microsoft.com/office/drawing/2014/main" id="{544C8494-9C31-45EE-8821-6E7B1C6305C2}"/>
              </a:ext>
            </a:extLst>
          </p:cNvPr>
          <p:cNvSpPr txBox="1">
            <a:spLocks/>
          </p:cNvSpPr>
          <p:nvPr/>
        </p:nvSpPr>
        <p:spPr>
          <a:xfrm>
            <a:off x="470336" y="1105403"/>
            <a:ext cx="8203327" cy="77459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L="1371600" marR="0" lvl="2"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L="1828800" marR="0" lvl="3"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L="2286000" marR="0" lvl="4"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L="2743200" marR="0" lvl="5"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L="3200400" marR="0" lvl="6"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L="3657600" marR="0" lvl="7" indent="-317500" algn="ctr" rtl="0">
              <a:lnSpc>
                <a:spcPct val="100000"/>
              </a:lnSpc>
              <a:spcBef>
                <a:spcPts val="160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L="4114800" marR="0" lvl="8" indent="-317500" algn="ctr" rtl="0">
              <a:lnSpc>
                <a:spcPct val="100000"/>
              </a:lnSpc>
              <a:spcBef>
                <a:spcPts val="1600"/>
              </a:spcBef>
              <a:spcAft>
                <a:spcPts val="160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marL="0" indent="0" algn="just">
              <a:lnSpc>
                <a:spcPct val="150000"/>
              </a:lnSpc>
            </a:pPr>
            <a:r>
              <a:rPr lang="id-ID" sz="1400" dirty="0" err="1"/>
              <a:t>Dataset</a:t>
            </a:r>
            <a:r>
              <a:rPr lang="id-ID" sz="1400" dirty="0"/>
              <a:t> berisi 1000 baris dan 17 kolom, terdiri dari tipe data numerik dan </a:t>
            </a:r>
            <a:r>
              <a:rPr lang="id-ID" sz="1400" dirty="0" err="1"/>
              <a:t>kategorikal</a:t>
            </a:r>
            <a:r>
              <a:rPr lang="id-ID" sz="1400" dirty="0"/>
              <a:t> tanpa nilai yang hilang. Namun, terdapat kolom Date dan </a:t>
            </a:r>
            <a:r>
              <a:rPr lang="id-ID" sz="1400" dirty="0" err="1"/>
              <a:t>Time</a:t>
            </a:r>
            <a:r>
              <a:rPr lang="id-ID" sz="1400" dirty="0"/>
              <a:t> yang kurang efisien sehingga perlu untuk digabungkan.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5"/>
          <p:cNvSpPr txBox="1">
            <a:spLocks noGrp="1"/>
          </p:cNvSpPr>
          <p:nvPr>
            <p:ph type="title"/>
          </p:nvPr>
        </p:nvSpPr>
        <p:spPr>
          <a:xfrm>
            <a:off x="720000" y="374080"/>
            <a:ext cx="7704000" cy="55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Perbandingan </a:t>
            </a:r>
            <a:endParaRPr dirty="0"/>
          </a:p>
        </p:txBody>
      </p:sp>
      <p:sp>
        <p:nvSpPr>
          <p:cNvPr id="777" name="Google Shape;777;p45"/>
          <p:cNvSpPr txBox="1">
            <a:spLocks noGrp="1"/>
          </p:cNvSpPr>
          <p:nvPr>
            <p:ph type="subTitle" idx="1"/>
          </p:nvPr>
        </p:nvSpPr>
        <p:spPr>
          <a:xfrm>
            <a:off x="5424897" y="3687775"/>
            <a:ext cx="26544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Sesudahnya terdapat tipe data “</a:t>
            </a:r>
            <a:r>
              <a:rPr lang="id-ID" dirty="0" err="1"/>
              <a:t>datetime</a:t>
            </a:r>
            <a:r>
              <a:rPr lang="id-ID" dirty="0"/>
              <a:t>” dan hanya terdiri dari 16 kolom</a:t>
            </a:r>
            <a:endParaRPr dirty="0"/>
          </a:p>
        </p:txBody>
      </p:sp>
      <p:sp>
        <p:nvSpPr>
          <p:cNvPr id="778" name="Google Shape;778;p45"/>
          <p:cNvSpPr txBox="1">
            <a:spLocks noGrp="1"/>
          </p:cNvSpPr>
          <p:nvPr>
            <p:ph type="subTitle" idx="2"/>
          </p:nvPr>
        </p:nvSpPr>
        <p:spPr>
          <a:xfrm>
            <a:off x="1419424" y="3687775"/>
            <a:ext cx="26544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t>Sebelumnya tidak terdapat tipe data “</a:t>
            </a:r>
            <a:r>
              <a:rPr lang="id-ID" dirty="0" err="1"/>
              <a:t>datetime</a:t>
            </a:r>
            <a:r>
              <a:rPr lang="id-ID" dirty="0"/>
              <a:t>”</a:t>
            </a:r>
            <a:endParaRPr dirty="0"/>
          </a:p>
        </p:txBody>
      </p:sp>
      <p:pic>
        <p:nvPicPr>
          <p:cNvPr id="2" name="Gambar 1">
            <a:extLst>
              <a:ext uri="{FF2B5EF4-FFF2-40B4-BE49-F238E27FC236}">
                <a16:creationId xmlns:a16="http://schemas.microsoft.com/office/drawing/2014/main" id="{062A041B-76ED-4ABD-9DC0-21149B407973}"/>
              </a:ext>
            </a:extLst>
          </p:cNvPr>
          <p:cNvPicPr>
            <a:picLocks noChangeAspect="1"/>
          </p:cNvPicPr>
          <p:nvPr/>
        </p:nvPicPr>
        <p:blipFill rotWithShape="1">
          <a:blip r:embed="rId3"/>
          <a:srcRect l="3484" t="3842" r="4492"/>
          <a:stretch/>
        </p:blipFill>
        <p:spPr>
          <a:xfrm>
            <a:off x="5145880" y="1066361"/>
            <a:ext cx="3082160" cy="2558978"/>
          </a:xfrm>
          <a:prstGeom prst="rect">
            <a:avLst/>
          </a:prstGeom>
          <a:ln>
            <a:solidFill>
              <a:schemeClr val="tx1">
                <a:lumMod val="85000"/>
              </a:schemeClr>
            </a:solidFill>
          </a:ln>
        </p:spPr>
      </p:pic>
      <p:pic>
        <p:nvPicPr>
          <p:cNvPr id="7" name="Gambar 6">
            <a:extLst>
              <a:ext uri="{FF2B5EF4-FFF2-40B4-BE49-F238E27FC236}">
                <a16:creationId xmlns:a16="http://schemas.microsoft.com/office/drawing/2014/main" id="{F3EB8914-B849-46AC-BF27-A03FEC768B20}"/>
              </a:ext>
            </a:extLst>
          </p:cNvPr>
          <p:cNvPicPr>
            <a:picLocks noChangeAspect="1"/>
          </p:cNvPicPr>
          <p:nvPr/>
        </p:nvPicPr>
        <p:blipFill rotWithShape="1">
          <a:blip r:embed="rId4"/>
          <a:srcRect r="7431"/>
          <a:stretch/>
        </p:blipFill>
        <p:spPr>
          <a:xfrm>
            <a:off x="1178086" y="1066361"/>
            <a:ext cx="2961929" cy="2558978"/>
          </a:xfrm>
          <a:prstGeom prst="rect">
            <a:avLst/>
          </a:prstGeom>
          <a:ln>
            <a:solidFill>
              <a:schemeClr val="tx1">
                <a:lumMod val="85000"/>
              </a:schemeClr>
            </a:solid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8" name="Google Shape;1128;p52"/>
          <p:cNvSpPr txBox="1">
            <a:spLocks noGrp="1"/>
          </p:cNvSpPr>
          <p:nvPr>
            <p:ph type="title"/>
          </p:nvPr>
        </p:nvSpPr>
        <p:spPr>
          <a:xfrm>
            <a:off x="489100" y="384517"/>
            <a:ext cx="3838534" cy="572700"/>
          </a:xfrm>
        </p:spPr>
        <p:txBody>
          <a:bodyPr spcFirstLastPara="1" wrap="square" lIns="91425" tIns="91425" rIns="91425" bIns="91425" anchor="ctr" anchorCtr="0">
            <a:normAutofit/>
          </a:bodyPr>
          <a:lstStyle/>
          <a:p>
            <a:pPr marL="0" lvl="0" indent="0" rtl="0">
              <a:spcBef>
                <a:spcPts val="0"/>
              </a:spcBef>
              <a:spcAft>
                <a:spcPts val="0"/>
              </a:spcAft>
              <a:buNone/>
            </a:pPr>
            <a:r>
              <a:rPr lang="id-ID" sz="2800" dirty="0"/>
              <a:t>EXPLANATORY</a:t>
            </a:r>
            <a:endParaRPr lang="en-US" sz="2800" dirty="0"/>
          </a:p>
        </p:txBody>
      </p:sp>
      <p:sp>
        <p:nvSpPr>
          <p:cNvPr id="6" name="Google Shape;770;p44">
            <a:extLst>
              <a:ext uri="{FF2B5EF4-FFF2-40B4-BE49-F238E27FC236}">
                <a16:creationId xmlns:a16="http://schemas.microsoft.com/office/drawing/2014/main" id="{2E2D3CDC-2D1D-4894-B662-658D2C68CEB0}"/>
              </a:ext>
            </a:extLst>
          </p:cNvPr>
          <p:cNvSpPr txBox="1">
            <a:spLocks/>
          </p:cNvSpPr>
          <p:nvPr/>
        </p:nvSpPr>
        <p:spPr>
          <a:xfrm>
            <a:off x="489100" y="1564503"/>
            <a:ext cx="4082875" cy="2315368"/>
          </a:xfrm>
          <a:prstGeom prst="rect">
            <a:avLst/>
          </a:prstGeom>
          <a:noFill/>
          <a:ln>
            <a:noFill/>
          </a:ln>
        </p:spPr>
        <p:txBody>
          <a:bodyPr spcFirstLastPara="1" lIns="91425" tIns="91425" rIns="91425" bIns="91425" anchor="t"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Zen Dots"/>
              <a:buNone/>
              <a:defRPr sz="28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algn="just">
              <a:spcAft>
                <a:spcPts val="600"/>
              </a:spcAft>
              <a:buClr>
                <a:srgbClr val="000000"/>
              </a:buClr>
              <a:buFont typeface="Arial"/>
            </a:pPr>
            <a:r>
              <a:rPr lang="id-ID" sz="1400" b="0" i="0" u="none" strike="noStrike" cap="none" dirty="0"/>
              <a:t>LINE PLOT </a:t>
            </a:r>
          </a:p>
          <a:p>
            <a:pPr algn="just">
              <a:spcAft>
                <a:spcPts val="600"/>
              </a:spcAft>
              <a:buClr>
                <a:srgbClr val="000000"/>
              </a:buClr>
              <a:buFont typeface="Arial"/>
            </a:pPr>
            <a:endParaRPr lang="id-ID" sz="1400" dirty="0"/>
          </a:p>
          <a:p>
            <a:pPr algn="just">
              <a:spcAft>
                <a:spcPts val="600"/>
              </a:spcAft>
              <a:buClr>
                <a:srgbClr val="000000"/>
              </a:buClr>
            </a:pPr>
            <a:r>
              <a:rPr lang="id-ID" sz="1400" dirty="0">
                <a:latin typeface="Roboto" panose="020B0604020202020204" charset="0"/>
                <a:ea typeface="Roboto" panose="020B0604020202020204" charset="0"/>
              </a:rPr>
              <a:t>Pada hari pertama, penjualan menunjukkan tren peningkatan. Namun, pada hari kedua dan ketiga, penjualan mengalami penurunan. Selanjutnya, penjualan mencapai puncak tertinggi pada hari kelima, sebelum kembali turun secara relatif pada hari keenam. </a:t>
            </a:r>
          </a:p>
          <a:p>
            <a:pPr algn="just">
              <a:spcAft>
                <a:spcPts val="600"/>
              </a:spcAft>
              <a:buClr>
                <a:srgbClr val="000000"/>
              </a:buClr>
              <a:buFont typeface="Arial"/>
            </a:pPr>
            <a:endParaRPr lang="en-US" sz="1400" b="0" i="0" u="none" strike="noStrike" cap="none" dirty="0"/>
          </a:p>
        </p:txBody>
      </p:sp>
      <p:pic>
        <p:nvPicPr>
          <p:cNvPr id="8" name="Tampungan Gambar 7">
            <a:extLst>
              <a:ext uri="{FF2B5EF4-FFF2-40B4-BE49-F238E27FC236}">
                <a16:creationId xmlns:a16="http://schemas.microsoft.com/office/drawing/2014/main" id="{B52197E6-6E26-458B-8A49-ECF51E345E35}"/>
              </a:ext>
            </a:extLst>
          </p:cNvPr>
          <p:cNvPicPr>
            <a:picLocks noGrp="1" noChangeAspect="1"/>
          </p:cNvPicPr>
          <p:nvPr>
            <p:ph type="pic" idx="4294967295"/>
          </p:nvPr>
        </p:nvPicPr>
        <p:blipFill>
          <a:blip r:embed="rId3"/>
          <a:srcRect/>
          <a:stretch/>
        </p:blipFill>
        <p:spPr>
          <a:xfrm>
            <a:off x="4846581" y="1199742"/>
            <a:ext cx="3808319" cy="3044890"/>
          </a:xfrm>
          <a:prstGeom prst="roundRect">
            <a:avLst>
              <a:gd name="adj" fmla="val 4167"/>
            </a:avLst>
          </a:prstGeom>
          <a:solidFill>
            <a:srgbClr val="FFFFFF"/>
          </a:solidFill>
          <a:ln w="76200" cap="sq">
            <a:solidFill>
              <a:schemeClr val="tx1"/>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pic>
        <p:nvPicPr>
          <p:cNvPr id="2" name="Gambar 1">
            <a:extLst>
              <a:ext uri="{FF2B5EF4-FFF2-40B4-BE49-F238E27FC236}">
                <a16:creationId xmlns:a16="http://schemas.microsoft.com/office/drawing/2014/main" id="{49DF6BDF-C19A-414E-BD26-68AD2222E91D}"/>
              </a:ext>
            </a:extLst>
          </p:cNvPr>
          <p:cNvPicPr>
            <a:picLocks noChangeAspect="1"/>
          </p:cNvPicPr>
          <p:nvPr/>
        </p:nvPicPr>
        <p:blipFill>
          <a:blip r:embed="rId3"/>
          <a:stretch>
            <a:fillRect/>
          </a:stretch>
        </p:blipFill>
        <p:spPr>
          <a:xfrm>
            <a:off x="782933" y="1045780"/>
            <a:ext cx="3789067" cy="286275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9" name="Google Shape;770;p44">
            <a:extLst>
              <a:ext uri="{FF2B5EF4-FFF2-40B4-BE49-F238E27FC236}">
                <a16:creationId xmlns:a16="http://schemas.microsoft.com/office/drawing/2014/main" id="{69E27256-6DA7-4BF5-B865-5CD445E03B05}"/>
              </a:ext>
            </a:extLst>
          </p:cNvPr>
          <p:cNvSpPr txBox="1">
            <a:spLocks/>
          </p:cNvSpPr>
          <p:nvPr/>
        </p:nvSpPr>
        <p:spPr>
          <a:xfrm>
            <a:off x="4792717" y="1714827"/>
            <a:ext cx="3568350" cy="1524658"/>
          </a:xfrm>
          <a:prstGeom prst="rect">
            <a:avLst/>
          </a:prstGeom>
          <a:noFill/>
          <a:ln>
            <a:noFill/>
          </a:ln>
        </p:spPr>
        <p:txBody>
          <a:bodyPr spcFirstLastPara="1" lIns="91425" tIns="91425" rIns="91425" bIns="91425" anchor="t"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Zen Dots"/>
              <a:buNone/>
              <a:defRPr sz="2800" b="0" i="0" u="none" strike="noStrike" cap="none">
                <a:solidFill>
                  <a:schemeClr val="dk1"/>
                </a:solidFill>
                <a:latin typeface="Zen Dots"/>
                <a:ea typeface="Zen Dots"/>
                <a:cs typeface="Zen Dots"/>
                <a:sym typeface="Zen Dots"/>
              </a:defRPr>
            </a:lvl1pPr>
            <a:lvl2pPr marR="0" lvl="1"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2pPr>
            <a:lvl3pPr marR="0" lvl="2"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3pPr>
            <a:lvl4pPr marR="0" lvl="3"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4pPr>
            <a:lvl5pPr marR="0" lvl="4"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5pPr>
            <a:lvl6pPr marR="0" lvl="5"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6pPr>
            <a:lvl7pPr marR="0" lvl="6"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7pPr>
            <a:lvl8pPr marR="0" lvl="7"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8pPr>
            <a:lvl9pPr marR="0" lvl="8" algn="ctr" rtl="0">
              <a:lnSpc>
                <a:spcPct val="100000"/>
              </a:lnSpc>
              <a:spcBef>
                <a:spcPts val="0"/>
              </a:spcBef>
              <a:spcAft>
                <a:spcPts val="0"/>
              </a:spcAft>
              <a:buClr>
                <a:schemeClr val="dk1"/>
              </a:buClr>
              <a:buSzPts val="3000"/>
              <a:buFont typeface="Zen Dots"/>
              <a:buNone/>
              <a:defRPr sz="3000" b="0" i="0" u="none" strike="noStrike" cap="none">
                <a:solidFill>
                  <a:schemeClr val="dk1"/>
                </a:solidFill>
                <a:latin typeface="Zen Dots"/>
                <a:ea typeface="Zen Dots"/>
                <a:cs typeface="Zen Dots"/>
                <a:sym typeface="Zen Dots"/>
              </a:defRPr>
            </a:lvl9pPr>
          </a:lstStyle>
          <a:p>
            <a:pPr algn="just">
              <a:spcAft>
                <a:spcPts val="600"/>
              </a:spcAft>
              <a:buClr>
                <a:srgbClr val="000000"/>
              </a:buClr>
              <a:buFont typeface="Arial"/>
            </a:pPr>
            <a:r>
              <a:rPr lang="id-ID" sz="1400" dirty="0"/>
              <a:t>HISTOGRAM</a:t>
            </a:r>
          </a:p>
          <a:p>
            <a:pPr algn="just">
              <a:spcAft>
                <a:spcPts val="600"/>
              </a:spcAft>
              <a:buClr>
                <a:srgbClr val="000000"/>
              </a:buClr>
              <a:buFont typeface="Arial"/>
            </a:pPr>
            <a:endParaRPr lang="id-ID" sz="1400" b="0" i="0" u="none" strike="noStrike" cap="none" dirty="0"/>
          </a:p>
          <a:p>
            <a:pPr algn="just">
              <a:spcAft>
                <a:spcPts val="600"/>
              </a:spcAft>
              <a:buClr>
                <a:srgbClr val="000000"/>
              </a:buClr>
              <a:buFont typeface="Arial"/>
            </a:pPr>
            <a:r>
              <a:rPr lang="id-ID" sz="1400" dirty="0">
                <a:latin typeface="Roboto" panose="020B0604020202020204" charset="0"/>
                <a:ea typeface="Roboto" panose="020B0604020202020204" charset="0"/>
              </a:rPr>
              <a:t>Histogram tersebut termasuk dalam jenis seragam atau tingkat kepuasan pelanggan hampir sama dan tidak ada </a:t>
            </a:r>
            <a:r>
              <a:rPr lang="id-ID" sz="1400" dirty="0" err="1">
                <a:latin typeface="Roboto" panose="020B0604020202020204" charset="0"/>
                <a:ea typeface="Roboto" panose="020B0604020202020204" charset="0"/>
              </a:rPr>
              <a:t>outlier</a:t>
            </a:r>
            <a:r>
              <a:rPr lang="id-ID" sz="1400" dirty="0">
                <a:latin typeface="Roboto" panose="020B0604020202020204" charset="0"/>
                <a:ea typeface="Roboto" panose="020B0604020202020204" charset="0"/>
              </a:rPr>
              <a:t>. </a:t>
            </a:r>
            <a:endParaRPr lang="id-ID" sz="1400" dirty="0"/>
          </a:p>
          <a:p>
            <a:pPr algn="just">
              <a:spcAft>
                <a:spcPts val="600"/>
              </a:spcAft>
              <a:buClr>
                <a:srgbClr val="000000"/>
              </a:buClr>
              <a:buFont typeface="Arial"/>
            </a:pPr>
            <a:endParaRPr lang="en-US" sz="1400" b="0" i="0" u="none" strike="noStrike" cap="non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9"/>
        <p:cNvGrpSpPr/>
        <p:nvPr/>
      </p:nvGrpSpPr>
      <p:grpSpPr>
        <a:xfrm>
          <a:off x="0" y="0"/>
          <a:ext cx="0" cy="0"/>
          <a:chOff x="0" y="0"/>
          <a:chExt cx="0" cy="0"/>
        </a:xfrm>
      </p:grpSpPr>
      <p:sp>
        <p:nvSpPr>
          <p:cNvPr id="1177" name="Google Shape;1177;p56"/>
          <p:cNvSpPr txBox="1">
            <a:spLocks noGrp="1"/>
          </p:cNvSpPr>
          <p:nvPr>
            <p:ph type="subTitle" idx="1"/>
          </p:nvPr>
        </p:nvSpPr>
        <p:spPr>
          <a:xfrm>
            <a:off x="417786" y="1521213"/>
            <a:ext cx="3925614" cy="210107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id-ID" dirty="0">
                <a:latin typeface="Zen Dots" panose="020B0604020202020204" charset="0"/>
              </a:rPr>
              <a:t>BOX PLOT </a:t>
            </a:r>
          </a:p>
          <a:p>
            <a:pPr marL="0" lvl="0" indent="0" algn="just" rtl="0">
              <a:spcBef>
                <a:spcPts val="0"/>
              </a:spcBef>
              <a:spcAft>
                <a:spcPts val="0"/>
              </a:spcAft>
              <a:buNone/>
            </a:pPr>
            <a:endParaRPr lang="id-ID" dirty="0"/>
          </a:p>
          <a:p>
            <a:pPr marL="0" lvl="0" indent="0" algn="just" rtl="0">
              <a:spcBef>
                <a:spcPts val="0"/>
              </a:spcBef>
              <a:spcAft>
                <a:spcPts val="0"/>
              </a:spcAft>
              <a:buNone/>
            </a:pPr>
            <a:r>
              <a:rPr lang="id-ID" dirty="0"/>
              <a:t>Nilai kepuasan pelanggan berada pada rentang 7 dan 8 menandakan 50% pelanggan puas dengan pelayanan atau produk. Dan pada rentang sekitar 5 dan 6 kepuasan pelanggan cenderung netral atau sedang, inilah yang perlu dikaji ulang untuk mendapatkan </a:t>
            </a:r>
            <a:r>
              <a:rPr lang="id-ID" dirty="0" err="1"/>
              <a:t>rating</a:t>
            </a:r>
            <a:r>
              <a:rPr lang="id-ID" dirty="0"/>
              <a:t> maksimum.</a:t>
            </a:r>
          </a:p>
        </p:txBody>
      </p:sp>
      <p:pic>
        <p:nvPicPr>
          <p:cNvPr id="4" name="Gambar 3" descr="Sebuah gambar berisi Persegi, cuplikan layar, kotak, deasin&#10;&#10;Deskripsi dibuat secara otomatis">
            <a:extLst>
              <a:ext uri="{FF2B5EF4-FFF2-40B4-BE49-F238E27FC236}">
                <a16:creationId xmlns:a16="http://schemas.microsoft.com/office/drawing/2014/main" id="{AD6D5F5B-B662-4129-A018-00738DA96296}"/>
              </a:ext>
            </a:extLst>
          </p:cNvPr>
          <p:cNvPicPr>
            <a:picLocks noChangeAspect="1"/>
          </p:cNvPicPr>
          <p:nvPr/>
        </p:nvPicPr>
        <p:blipFill>
          <a:blip r:embed="rId3"/>
          <a:stretch>
            <a:fillRect/>
          </a:stretch>
        </p:blipFill>
        <p:spPr>
          <a:xfrm>
            <a:off x="4644446" y="1215898"/>
            <a:ext cx="4081768" cy="286499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theme/theme1.xml><?xml version="1.0" encoding="utf-8"?>
<a:theme xmlns:a="http://schemas.openxmlformats.org/drawingml/2006/main" name="World Informatics Day by Slidesgo">
  <a:themeElements>
    <a:clrScheme name="Simple Light">
      <a:dk1>
        <a:srgbClr val="FFFFFF"/>
      </a:dk1>
      <a:lt1>
        <a:srgbClr val="0C1C29"/>
      </a:lt1>
      <a:dk2>
        <a:srgbClr val="E0F4FB"/>
      </a:dk2>
      <a:lt2>
        <a:srgbClr val="8CDFF1"/>
      </a:lt2>
      <a:accent1>
        <a:srgbClr val="02B2FB"/>
      </a:accent1>
      <a:accent2>
        <a:srgbClr val="4DA6C6"/>
      </a:accent2>
      <a:accent3>
        <a:srgbClr val="0E5279"/>
      </a:accent3>
      <a:accent4>
        <a:srgbClr val="09364D"/>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TotalTime>
  <Words>348</Words>
  <Application>Microsoft Office PowerPoint</Application>
  <PresentationFormat>Peragaan Layar (16:9)</PresentationFormat>
  <Paragraphs>34</Paragraphs>
  <Slides>10</Slides>
  <Notes>10</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10</vt:i4>
      </vt:variant>
    </vt:vector>
  </HeadingPairs>
  <TitlesOfParts>
    <vt:vector size="16" baseType="lpstr">
      <vt:lpstr>Zen Dots</vt:lpstr>
      <vt:lpstr>Microsoft Himalaya</vt:lpstr>
      <vt:lpstr>Roboto</vt:lpstr>
      <vt:lpstr>Nunito Light</vt:lpstr>
      <vt:lpstr>Arial</vt:lpstr>
      <vt:lpstr>World Informatics Day by Slidesgo</vt:lpstr>
      <vt:lpstr>Data Visualization</vt:lpstr>
      <vt:lpstr>Nayali Mukhofifah</vt:lpstr>
      <vt:lpstr>Pendahuluan</vt:lpstr>
      <vt:lpstr>Presentasi PowerPoint</vt:lpstr>
      <vt:lpstr>Presentasi PowerPoint</vt:lpstr>
      <vt:lpstr>Perbandingan </vt:lpstr>
      <vt:lpstr>EXPLANATORY</vt:lpstr>
      <vt:lpstr>Presentasi PowerPoint</vt:lpstr>
      <vt:lpstr>Presentasi PowerPoint</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dc:title>
  <dc:creator>nayali mukhofifah</dc:creator>
  <cp:lastModifiedBy>nayali mukhofifah</cp:lastModifiedBy>
  <cp:revision>1</cp:revision>
  <dcterms:created xsi:type="dcterms:W3CDTF">2025-08-31T14:37:24Z</dcterms:created>
  <dcterms:modified xsi:type="dcterms:W3CDTF">2025-08-31T16:20:06Z</dcterms:modified>
</cp:coreProperties>
</file>