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9144000" cy="5143500" type="screen16x9"/>
  <p:notesSz cx="6858000" cy="9144000"/>
  <p:embeddedFontLst>
    <p:embeddedFont>
      <p:font typeface="Caveat" panose="020B0604020202020204" charset="0"/>
      <p:regular r:id="rId14"/>
      <p:bold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Medium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zfSpBOqeXgfgo0QNWie6T/kOn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FF93B3-98B3-4971-BB55-B862F0069E78}">
  <a:tblStyle styleId="{CCFF93B3-98B3-4971-BB55-B862F0069E7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789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135e5be4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1135e5be4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832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823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6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60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600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1216a2d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11216a2d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787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bit.ly/DatasetSCExcelVLOOKUPHLOOKU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DatasetSCExcelVLOOKUPHLOOKU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bit.ly/DatasetSCExcelVLOOKUPHLOOK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bit.ly/DatasetSCExcelVLOOKUPHLOOKU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bit.ly/DatasetSCExcelVLOOKUPHLOOKU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bit.ly/DatasetSCExcelVLOOKUPHLOOKU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bit.ly/DatasetSCExcelVLOOKUPHLOOKU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bit.ly/DatasetSCExcelVLOOKUPHLOOK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MICROSOFT EXCEL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971725" y="3509875"/>
            <a:ext cx="489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(diisi dengan nama kamu)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902325" y="1455388"/>
            <a:ext cx="6005100" cy="1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Pivot Table in </a:t>
            </a:r>
            <a:endParaRPr sz="5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Ms. Excel</a:t>
            </a:r>
            <a:endParaRPr sz="5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-US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2902325" y="406300"/>
            <a:ext cx="4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2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971725" y="2997225"/>
            <a:ext cx="6005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 : (Nama Kamu)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2902325" y="1769000"/>
            <a:ext cx="60051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6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Learning SQL</a:t>
            </a:r>
            <a:endParaRPr sz="61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"/>
          <p:cNvCxnSpPr/>
          <p:nvPr/>
        </p:nvCxnSpPr>
        <p:spPr>
          <a:xfrm>
            <a:off x="2971725" y="4105447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-US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7868850" y="186749"/>
            <a:ext cx="1053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53425" y="186750"/>
            <a:ext cx="684150" cy="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3689775" y="1619225"/>
            <a:ext cx="5401500" cy="24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 Match, VLOOKUP </a:t>
            </a:r>
            <a:endParaRPr sz="4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HLOOKUP</a:t>
            </a:r>
            <a:endParaRPr sz="4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3563525" y="10284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Short Class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563525" y="37366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-ID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Nayali Mukhofifah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3587725" y="43454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400" b="0" i="0" u="none" strike="noStrike" cap="none" dirty="0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80114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6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471882F-E404-446B-A029-AEF9370A57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" t="9451" r="6031" b="1706"/>
          <a:stretch/>
        </p:blipFill>
        <p:spPr>
          <a:xfrm>
            <a:off x="373718" y="1116050"/>
            <a:ext cx="8291082" cy="245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135e5be40_0_3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21135e5be40_0_3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</a:t>
            </a:r>
            <a:r>
              <a:rPr lang="id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id-ID" sz="2000" b="0" i="0" u="none" strike="noStrike" cap="none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nayanyyny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r>
              <a:rPr lang="id-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Nayali Mukhofifah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1135e5be40_0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1135e5be40_0_3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Class Microsoft Excel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108" name="Google Shape;108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12" name="Google Shape;112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359325" y="731725"/>
            <a:ext cx="805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sz="12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5" name="Google Shape;125;p3"/>
          <p:cNvGraphicFramePr/>
          <p:nvPr>
            <p:extLst>
              <p:ext uri="{D42A27DB-BD31-4B8C-83A1-F6EECF244321}">
                <p14:modId xmlns:p14="http://schemas.microsoft.com/office/powerpoint/2010/main" val="4009542066"/>
              </p:ext>
            </p:extLst>
          </p:nvPr>
        </p:nvGraphicFramePr>
        <p:xfrm>
          <a:off x="447613" y="1110988"/>
          <a:ext cx="8050800" cy="3505080"/>
        </p:xfrm>
        <a:graphic>
          <a:graphicData uri="http://schemas.openxmlformats.org/drawingml/2006/table">
            <a:tbl>
              <a:tblPr>
                <a:noFill/>
                <a:tableStyleId>{CCFF93B3-98B3-4971-BB55-B862F0069E78}</a:tableStyleId>
              </a:tblPr>
              <a:tblGrid>
                <a:gridCol w="1199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0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 Belajar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1891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Definisi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Lookup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adalah fungsi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excel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yang digunakan untuk mencari sebuah data dari tabel satu dengan tabel data yang lain.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Lookup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memiliki “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” untuk menyatukan informasi dari beberapa tabel.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sendiri adalah elemen yang sama antara tabel baik ada di dalam baris atau kolom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VLookup dan HLookup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VLookup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adalah fungsi yang mencari data melalui baris paling kiri dari tabel.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Hlookup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adalah fungsi yang mencari data melalui kolom paling atas dari tabel. Apabila nilai yang dicari ada pada tabel kanan atau atas elemen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maka perlu digunakan Index-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Index-Match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Index adalah fungsi untuk mengambil data namun harus mengetahui dulu pada baris atau kolom berapa dari rentang data tersebut.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adalah fungsi mencari data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dimana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dtujuannya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untuk mengetahui data yang dicari ada pada tabel ke berapa. Jika Index-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id-ID" sz="1400" u="none" strike="noStrike" cap="non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disatukan</a:t>
                      </a:r>
                      <a:r>
                        <a:rPr lang="id-ID" sz="1400" u="none" strike="noStrike" cap="non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akan lebih memudahkan dalam mencari data.</a:t>
                      </a:r>
                      <a:endParaRPr sz="14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6" name="Google Shape;126;p3"/>
          <p:cNvSpPr txBox="1"/>
          <p:nvPr/>
        </p:nvSpPr>
        <p:spPr>
          <a:xfrm rot="-5400000">
            <a:off x="6753875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5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7AC29537-C25F-4C92-8704-289E29B27A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11" r="7541" b="1344"/>
          <a:stretch/>
        </p:blipFill>
        <p:spPr>
          <a:xfrm>
            <a:off x="389734" y="1130966"/>
            <a:ext cx="8195740" cy="3541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5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407ADD1-58DB-47DA-B0AF-E640F16DC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97" r="1918" b="1048"/>
          <a:stretch/>
        </p:blipFill>
        <p:spPr>
          <a:xfrm>
            <a:off x="389114" y="1117790"/>
            <a:ext cx="8211692" cy="353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0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5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AF7CBBDD-9F77-4452-A1B1-9A01170A44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41" r="603" b="1740"/>
          <a:stretch/>
        </p:blipFill>
        <p:spPr>
          <a:xfrm>
            <a:off x="372274" y="1158141"/>
            <a:ext cx="8207882" cy="34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5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54AC7A5F-AB8E-45BE-9F9D-DD67806BEE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02" r="1918" b="1904"/>
          <a:stretch/>
        </p:blipFill>
        <p:spPr>
          <a:xfrm>
            <a:off x="380415" y="1166146"/>
            <a:ext cx="8205059" cy="343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38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6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ambar 1">
            <a:extLst>
              <a:ext uri="{FF2B5EF4-FFF2-40B4-BE49-F238E27FC236}">
                <a16:creationId xmlns:a16="http://schemas.microsoft.com/office/drawing/2014/main" id="{1324B505-8FBD-4D5B-8C92-D07E9FAB51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88" r="1766" b="1234"/>
          <a:stretch/>
        </p:blipFill>
        <p:spPr>
          <a:xfrm>
            <a:off x="386830" y="1111717"/>
            <a:ext cx="8250185" cy="346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6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6133E52-321A-49A4-B155-9671D08A62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5" r="1316" b="13450"/>
          <a:stretch/>
        </p:blipFill>
        <p:spPr>
          <a:xfrm>
            <a:off x="388709" y="1086018"/>
            <a:ext cx="8273093" cy="35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g211216a2d14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32" name="Google Shape;132;g211216a2d14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11216a2d14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11216a2d14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g211216a2d14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36" name="Google Shape;136;g211216a2d14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211216a2d14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211216a2d14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211216a2d14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211216a2d14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211216a2d14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211216a2d14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211216a2d14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211216a2d14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g211216a2d14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6" name="Google Shape;146;g211216a2d1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11216a2d14_0_0"/>
          <p:cNvSpPr txBox="1"/>
          <p:nvPr/>
        </p:nvSpPr>
        <p:spPr>
          <a:xfrm>
            <a:off x="288325" y="193775"/>
            <a:ext cx="7884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Mini </a:t>
            </a:r>
            <a:r>
              <a:rPr lang="en-US" sz="3300" b="1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33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ask</a:t>
            </a:r>
            <a:endParaRPr sz="33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211216a2d14_0_0"/>
          <p:cNvSpPr txBox="1"/>
          <p:nvPr/>
        </p:nvSpPr>
        <p:spPr>
          <a:xfrm>
            <a:off x="288325" y="748656"/>
            <a:ext cx="797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Screenshot</a:t>
            </a:r>
            <a:r>
              <a:rPr lang="en-US" sz="1300" i="1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lah hasil olah data </a:t>
            </a:r>
            <a:r>
              <a:rPr lang="en-US" sz="1300" b="0" i="1" u="sng" strike="noStrike" cap="non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https://bit.ly/DatasetSCExcelVLOOKUPHLOOKUP</a:t>
            </a:r>
            <a:r>
              <a:rPr lang="en-US" sz="13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slide ini. </a:t>
            </a:r>
            <a:endParaRPr sz="13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11216a2d14_0_0"/>
          <p:cNvSpPr txBox="1"/>
          <p:nvPr/>
        </p:nvSpPr>
        <p:spPr>
          <a:xfrm rot="-5400000">
            <a:off x="6753876" y="2421000"/>
            <a:ext cx="40602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id-ID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Nayali Mukhofifah</a:t>
            </a:r>
            <a:r>
              <a:rPr lang="en-US" sz="1200" i="1" dirty="0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1200" b="0" i="1" u="none" strike="noStrike" cap="none" dirty="0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6133E52-321A-49A4-B155-9671D08A62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35" r="1316" b="13450"/>
          <a:stretch/>
        </p:blipFill>
        <p:spPr>
          <a:xfrm>
            <a:off x="388709" y="1086018"/>
            <a:ext cx="8273093" cy="35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952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477</Words>
  <Application>Microsoft Office PowerPoint</Application>
  <PresentationFormat>Peragaan Layar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11</vt:i4>
      </vt:variant>
    </vt:vector>
  </HeadingPairs>
  <TitlesOfParts>
    <vt:vector size="17" baseType="lpstr">
      <vt:lpstr>Roboto</vt:lpstr>
      <vt:lpstr>Roboto Medium</vt:lpstr>
      <vt:lpstr>Caveat</vt:lpstr>
      <vt:lpstr>Open Sans</vt:lpstr>
      <vt:lpstr>Arial</vt:lpstr>
      <vt:lpstr>Simple Light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Diksha15 Jakarta</dc:creator>
  <cp:lastModifiedBy>nayali mukhofifah</cp:lastModifiedBy>
  <cp:revision>2</cp:revision>
  <dcterms:modified xsi:type="dcterms:W3CDTF">2025-08-13T19:11:23Z</dcterms:modified>
</cp:coreProperties>
</file>