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ShowLst>
    <p:custShow name="Custom Show 1" id="0">
      <p:sldLst>
        <p:sld r:id="rId3"/>
        <p:sld r:id="rId5"/>
        <p:sld r:id="rId9"/>
        <p:sld r:id="rId1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howGuides="1">
      <p:cViewPr>
        <p:scale>
          <a:sx n="69" d="100"/>
          <a:sy n="69" d="100"/>
        </p:scale>
        <p:origin x="46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B9BA1-40D6-4F81-B20A-0E83829A255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A2C8-8CEE-4D6C-A274-BE3EB502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1A2C8-8CEE-4D6C-A274-BE3EB502D28D}" type="slidenum">
              <a:rPr lang="en-US" smtClean="0"/>
              <a:t>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87E0CF7E-2E83-129A-C3C4-9B91A2F1A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46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30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6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DB27-D329-41F1-9064-E23ABE9EC8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497" y="2914829"/>
            <a:ext cx="8915399" cy="102834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4243535219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14984"/>
          </a:xfrm>
        </p:spPr>
        <p:txBody>
          <a:bodyPr/>
          <a:lstStyle/>
          <a:p>
            <a:pPr algn="ctr"/>
            <a:r>
              <a:rPr lang="en-US" dirty="0"/>
              <a:t>What is Data Entry?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757" y="4265315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Input some data to Hardcopy into Softcopy.</a:t>
            </a:r>
          </a:p>
        </p:txBody>
      </p:sp>
    </p:spTree>
    <p:extLst>
      <p:ext uri="{BB962C8B-B14F-4D97-AF65-F5344CB8AC3E}">
        <p14:creationId xmlns:p14="http://schemas.microsoft.com/office/powerpoint/2010/main" val="317026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/>
          <a:lstStyle/>
          <a:p>
            <a:pPr algn="ctr"/>
            <a:r>
              <a:rPr lang="en-US" dirty="0"/>
              <a:t>Data Entry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89797" y="2866643"/>
            <a:ext cx="3948747" cy="2066543"/>
          </a:xfrm>
        </p:spPr>
        <p:txBody>
          <a:bodyPr/>
          <a:lstStyle/>
          <a:p>
            <a:r>
              <a:rPr lang="en-US" dirty="0"/>
              <a:t>Who input data from hardware to software.</a:t>
            </a:r>
          </a:p>
        </p:txBody>
      </p:sp>
      <p:pic>
        <p:nvPicPr>
          <p:cNvPr id="1026" name="Picture 2" descr="https://encrypted-tbn0.gstatic.com/images?q=tbn:ANd9GcRrvyLx09QmqRghGjqpEBT_A-mB44iZyeDTdQ&amp;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43" y="2350008"/>
            <a:ext cx="4658189" cy="3099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0398811"/>
      </p:ext>
    </p:extLst>
  </p:cSld>
  <p:clrMapOvr>
    <a:masterClrMapping/>
  </p:clrMapOvr>
  <p:transition spd="slow" advClick="0" advTm="1087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Data Entry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21626" y="2299715"/>
            <a:ext cx="3948747" cy="20665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Spelling Mistake &amp;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or Sample Create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04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752">
        <p:fade/>
      </p:transition>
    </mc:Choice>
    <mc:Fallback>
      <p:transition spd="med" advClick="0" advTm="47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Entry Work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21626" y="2299715"/>
            <a:ext cx="3948747" cy="20665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Upwork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Bdjobs.com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work or Documentation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12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497">
        <p:fade/>
      </p:transition>
    </mc:Choice>
    <mc:Fallback>
      <p:transition spd="med" advClick="0" advTm="34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3450" y="2299713"/>
            <a:ext cx="3948747" cy="20665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or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availability?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Configuration?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you have to know?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you income?</a:t>
            </a:r>
          </a:p>
        </p:txBody>
      </p:sp>
      <p:pic>
        <p:nvPicPr>
          <p:cNvPr id="2050" name="Picture 2" descr="How to Create FAQs That Turn Prospects into Custom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51" y="2133449"/>
            <a:ext cx="4635881" cy="2399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451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287">
        <p:fade/>
      </p:transition>
    </mc:Choice>
    <mc:Fallback>
      <p:transition spd="med" advClick="0" advTm="32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5769" y="2574033"/>
            <a:ext cx="4261104" cy="2066543"/>
          </a:xfrm>
        </p:spPr>
        <p:txBody>
          <a:bodyPr>
            <a:normAutofit/>
          </a:bodyPr>
          <a:lstStyle/>
          <a:p>
            <a:r>
              <a:rPr lang="en-US" dirty="0"/>
              <a:t>I need 100 Instagram influencer data from USA/UK/Canada. The person’s account must have 50-100k follower. I need his/her Instagram account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and email/contact no.</a:t>
            </a:r>
          </a:p>
        </p:txBody>
      </p:sp>
      <p:pic>
        <p:nvPicPr>
          <p:cNvPr id="5122" name="Picture 2" descr="https://www.clicdata.com/wp-content/uploads/2023/04/home-data-analytics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11" y="2017078"/>
            <a:ext cx="3755071" cy="3755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751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181">
        <p:fade/>
      </p:transition>
    </mc:Choice>
    <mc:Fallback>
      <p:transition spd="med" advClick="0" advTm="11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5769" y="2574033"/>
            <a:ext cx="4261104" cy="2066543"/>
          </a:xfrm>
        </p:spPr>
        <p:txBody>
          <a:bodyPr>
            <a:normAutofit/>
          </a:bodyPr>
          <a:lstStyle/>
          <a:p>
            <a:r>
              <a:rPr lang="en-US" dirty="0"/>
              <a:t>I’m looking for someone to collect and provide e-commerce seed 10 investor. I need his/her name, investment amount, website, email/contact and location. My budget is 20$</a:t>
            </a:r>
          </a:p>
        </p:txBody>
      </p:sp>
      <p:pic>
        <p:nvPicPr>
          <p:cNvPr id="5122" name="Picture 2" descr="https://www.clicdata.com/wp-content/uploads/2023/04/home-data-analytics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11" y="2017078"/>
            <a:ext cx="3755071" cy="3755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525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238">
        <p:fade/>
      </p:transition>
    </mc:Choice>
    <mc:Fallback>
      <p:transition spd="med" advClick="0" advTm="1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Account Open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3845" y="2427371"/>
            <a:ext cx="3912171" cy="112628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Fiverr/Freelancer/</a:t>
            </a:r>
            <a:r>
              <a:rPr lang="en-US" dirty="0" err="1"/>
              <a:t>Upwork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48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306">
        <p:fade/>
      </p:transition>
    </mc:Choice>
    <mc:Fallback>
      <p:transition spd="med" advClick="0" advTm="13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1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4|0.4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6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174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Data Entry</vt:lpstr>
      <vt:lpstr>What is Data Entry?</vt:lpstr>
      <vt:lpstr>Data Entry Operator</vt:lpstr>
      <vt:lpstr>Classification of Data Entry</vt:lpstr>
      <vt:lpstr>Data Entry Work</vt:lpstr>
      <vt:lpstr>FAQ</vt:lpstr>
      <vt:lpstr>Sample 1</vt:lpstr>
      <vt:lpstr>Sample 2</vt:lpstr>
      <vt:lpstr>Account Open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</dc:title>
  <dc:creator>user</dc:creator>
  <cp:lastModifiedBy>DLD Lab</cp:lastModifiedBy>
  <cp:revision>6</cp:revision>
  <dcterms:created xsi:type="dcterms:W3CDTF">2024-11-27T09:21:51Z</dcterms:created>
  <dcterms:modified xsi:type="dcterms:W3CDTF">2024-11-27T14:43:37Z</dcterms:modified>
</cp:coreProperties>
</file>