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12/23/2021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41822884"/>
              </p:ext>
            </p:extLst>
          </p:nvPr>
        </p:nvGraphicFramePr>
        <p:xfrm>
          <a:off x="9267244" y="1143001"/>
          <a:ext cx="3000956" cy="5254623"/>
        </p:xfrm>
        <a:graphic>
          <a:graphicData uri="http://schemas.openxmlformats.org/drawingml/2006/table">
            <a:tbl>
              <a:tblPr firstRow="1" bandRow="1">
                <a:tableStyleId>{0E3FDE45-AF77-4B5C-9715-49D594BDF05E}</a:tableStyleId>
              </a:tblPr>
              <a:tblGrid>
                <a:gridCol w="631780">
                  <a:extLst>
                    <a:ext uri="{9D8B030D-6E8A-4147-A177-3AD203B41FA5}">
                      <a16:colId xmlns:a16="http://schemas.microsoft.com/office/drawing/2014/main" val="3331298770"/>
                    </a:ext>
                  </a:extLst>
                </a:gridCol>
                <a:gridCol w="2369176">
                  <a:extLst>
                    <a:ext uri="{9D8B030D-6E8A-4147-A177-3AD203B41FA5}">
                      <a16:colId xmlns:a16="http://schemas.microsoft.com/office/drawing/2014/main" val="879084521"/>
                    </a:ext>
                  </a:extLst>
                </a:gridCol>
              </a:tblGrid>
              <a:tr h="48984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9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20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0419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3865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8984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458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6974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64939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870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Eclips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8984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Flight Booking Application System</a:t>
            </a:r>
          </a:p>
          <a:p>
            <a:pPr eaLnBrk="1" hangingPunct="1">
              <a:lnSpc>
                <a:spcPct val="114000"/>
              </a:lnSpc>
            </a:pPr>
            <a:r>
              <a:rPr lang="en-IN" altLang="en-US" dirty="0"/>
              <a:t>Completed end to end case study of flight booking Application along with JWT authentication, Swagger and payment testing using Stripe, responsive UI with </a:t>
            </a:r>
            <a:r>
              <a:rPr lang="en-US" altLang="en-US" dirty="0"/>
              <a:t>Tailwind CSS and Angular used for user interface.</a:t>
            </a:r>
            <a:endParaRPr lang="en-US" altLang="nl-NL" b="1" dirty="0"/>
          </a:p>
          <a:p>
            <a:pPr>
              <a:lnSpc>
                <a:spcPct val="114000"/>
              </a:lnSpc>
            </a:pPr>
            <a:r>
              <a:rPr lang="en-IN" altLang="nl-NL" b="1" dirty="0"/>
              <a:t>MCQ Application </a:t>
            </a:r>
            <a:r>
              <a:rPr lang="en-IN" altLang="nl-NL" dirty="0"/>
              <a:t>https://pgexam-app.herokuapp.com/</a:t>
            </a:r>
            <a:endParaRPr lang="en-IN" altLang="nl-NL" b="1" dirty="0"/>
          </a:p>
          <a:p>
            <a:pPr>
              <a:lnSpc>
                <a:spcPct val="114000"/>
              </a:lnSpc>
            </a:pPr>
            <a:r>
              <a:rPr lang="en-IN" altLang="nl-NL" dirty="0"/>
              <a:t>Developed MCQ application named </a:t>
            </a:r>
            <a:r>
              <a:rPr lang="en-IN" altLang="nl-NL" dirty="0" err="1"/>
              <a:t>Waddy</a:t>
            </a:r>
            <a:r>
              <a:rPr lang="en-IN" altLang="nl-NL" dirty="0"/>
              <a:t> for NEET PG students to practice mock tests  using </a:t>
            </a:r>
            <a:r>
              <a:rPr lang="en-US" altLang="nl-NL" b="1" dirty="0" err="1"/>
              <a:t>Angular</a:t>
            </a:r>
            <a:r>
              <a:rPr lang="en-US" b="1" dirty="0" err="1"/>
              <a:t>Js</a:t>
            </a:r>
            <a:r>
              <a:rPr lang="en-US" b="1" dirty="0"/>
              <a:t>, </a:t>
            </a:r>
            <a:r>
              <a:rPr lang="en-US" b="1" dirty="0" err="1"/>
              <a:t>NodeJs</a:t>
            </a:r>
            <a:r>
              <a:rPr lang="en-US" b="1" dirty="0"/>
              <a:t>  </a:t>
            </a:r>
            <a:r>
              <a:rPr lang="en-US" b="1" dirty="0" err="1"/>
              <a:t>ExpressJs</a:t>
            </a:r>
            <a:r>
              <a:rPr lang="en-US" b="1" dirty="0"/>
              <a:t>, JWT, MongoDB, Heroku </a:t>
            </a:r>
            <a:r>
              <a:rPr lang="en-IN" altLang="nl-NL" b="1" dirty="0"/>
              <a:t>website </a:t>
            </a:r>
          </a:p>
          <a:p>
            <a:pPr eaLnBrk="1" hangingPunct="1">
              <a:lnSpc>
                <a:spcPct val="114000"/>
              </a:lnSpc>
            </a:pPr>
            <a:r>
              <a:rPr lang="en-IN" altLang="nl-NL" b="1" dirty="0"/>
              <a:t>Completed ”Applied Data Science with Python specialization“ course at Coursera</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10903"/>
            <a:ext cx="2373313" cy="325438"/>
          </a:xfrm>
        </p:spPr>
        <p:txBody>
          <a:bodyPr/>
          <a:lstStyle/>
          <a:p>
            <a:pPr eaLnBrk="1" hangingPunct="1"/>
            <a:r>
              <a:rPr lang="nl-NL" altLang="nl-NL" dirty="0">
                <a:hlinkClick r:id="rId3">
                  <a:extLst>
                    <a:ext uri="{A12FA001-AC4F-418D-AE19-62706E023703}">
                      <ahyp:hlinkClr xmlns:ahyp="http://schemas.microsoft.com/office/drawing/2018/hyperlinkcolor" val="tx"/>
                    </a:ext>
                  </a:extLst>
                </a:hlinkClick>
              </a:rPr>
              <a:t>NAYAN-AJAYKUAMR-IANMADRA@capgemini.com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4924" y="1838324"/>
            <a:ext cx="2382837" cy="330200"/>
          </a:xfrm>
        </p:spPr>
        <p:txBody>
          <a:bodyPr/>
          <a:lstStyle/>
          <a:p>
            <a:pPr eaLnBrk="1" hangingPunct="1"/>
            <a:r>
              <a:rPr lang="nl-NL" altLang="nl-NL" dirty="0"/>
              <a:t>+91 9067802642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a:t>
            </a:r>
            <a:r>
              <a:rPr lang="en-US" dirty="0" err="1"/>
              <a:t>balancing,zipkin</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Hands on experience in implementing 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Nayan Ajaykumar Inamdar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3131" y="195656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Engineering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10;&#10;Description automatically generated">
            <a:extLst>
              <a:ext uri="{FF2B5EF4-FFF2-40B4-BE49-F238E27FC236}">
                <a16:creationId xmlns:a16="http://schemas.microsoft.com/office/drawing/2014/main" id="{2553C866-1A14-44EB-8DE4-18E68016CCC7}"/>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1566" b="11566"/>
          <a:stretch>
            <a:fillRect/>
          </a:stretch>
        </p:blipFill>
        <p:spPr>
          <a:xfrm>
            <a:off x="438150" y="386530"/>
            <a:ext cx="1733550"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2286</TotalTime>
  <Words>410</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Inamdar, Nayan Ajaykumar</cp:lastModifiedBy>
  <cp:revision>105</cp:revision>
  <dcterms:created xsi:type="dcterms:W3CDTF">2020-09-22T06:24:34Z</dcterms:created>
  <dcterms:modified xsi:type="dcterms:W3CDTF">2021-12-23T03:37:09Z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