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8" r:id="rId3"/>
    <p:sldId id="261" r:id="rId4"/>
    <p:sldId id="286" r:id="rId5"/>
    <p:sldId id="285" r:id="rId6"/>
    <p:sldId id="259" r:id="rId7"/>
    <p:sldId id="260" r:id="rId8"/>
    <p:sldId id="257" r:id="rId9"/>
    <p:sldId id="294" r:id="rId10"/>
    <p:sldId id="295" r:id="rId11"/>
    <p:sldId id="289" r:id="rId12"/>
    <p:sldId id="290" r:id="rId13"/>
    <p:sldId id="293" r:id="rId14"/>
    <p:sldId id="287" r:id="rId15"/>
    <p:sldId id="291" r:id="rId16"/>
    <p:sldId id="288" r:id="rId17"/>
    <p:sldId id="292" r:id="rId18"/>
    <p:sldId id="280" r:id="rId19"/>
  </p:sldIdLst>
  <p:sldSz cx="9144000" cy="5143500" type="screen16x9"/>
  <p:notesSz cx="6858000" cy="9144000"/>
  <p:embeddedFontLs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Muli" panose="020B0604020202020204" charset="0"/>
      <p:regular r:id="rId25"/>
      <p:bold r:id="rId26"/>
      <p:italic r:id="rId27"/>
      <p:boldItalic r:id="rId28"/>
    </p:embeddedFont>
    <p:embeddedFont>
      <p:font typeface="Nixie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4BAA50-FCBC-4493-AA90-E214CBD33B29}">
  <a:tblStyle styleId="{B24BAA50-FCBC-4493-AA90-E214CBD33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86E357-5CE3-4DA7-93CA-364DA5518833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E6540A-EBB2-4F16-BD85-8E7BDF466737}">
      <dgm:prSet phldrT="[Text]" custT="1"/>
      <dgm:spPr/>
      <dgm:t>
        <a:bodyPr/>
        <a:lstStyle/>
        <a:p>
          <a:r>
            <a:rPr lang="en-US" sz="1600" dirty="0"/>
            <a:t>Staircase detection</a:t>
          </a:r>
        </a:p>
      </dgm:t>
    </dgm:pt>
    <dgm:pt modelId="{39A18F27-7C57-4765-8056-A74E062FC44B}" type="parTrans" cxnId="{A28278A3-6F5D-4EF1-8ABE-9A119526B474}">
      <dgm:prSet/>
      <dgm:spPr/>
      <dgm:t>
        <a:bodyPr/>
        <a:lstStyle/>
        <a:p>
          <a:endParaRPr lang="en-US"/>
        </a:p>
      </dgm:t>
    </dgm:pt>
    <dgm:pt modelId="{A6768745-5109-4740-A25E-EA32021767F0}" type="sibTrans" cxnId="{A28278A3-6F5D-4EF1-8ABE-9A119526B474}">
      <dgm:prSet/>
      <dgm:spPr/>
      <dgm:t>
        <a:bodyPr/>
        <a:lstStyle/>
        <a:p>
          <a:endParaRPr lang="en-US"/>
        </a:p>
      </dgm:t>
    </dgm:pt>
    <dgm:pt modelId="{DF016FB2-4DA6-4C13-BCE5-772112BE7C20}">
      <dgm:prSet phldrT="[Text]" custT="1"/>
      <dgm:spPr/>
      <dgm:t>
        <a:bodyPr/>
        <a:lstStyle/>
        <a:p>
          <a:r>
            <a:rPr lang="en-US" sz="1600" dirty="0"/>
            <a:t>Camera</a:t>
          </a:r>
        </a:p>
      </dgm:t>
    </dgm:pt>
    <dgm:pt modelId="{D200D57F-6FF0-4A16-AF21-9CD622414804}" type="parTrans" cxnId="{38F54006-45EC-410A-A164-ABCF965981FC}">
      <dgm:prSet/>
      <dgm:spPr/>
      <dgm:t>
        <a:bodyPr/>
        <a:lstStyle/>
        <a:p>
          <a:endParaRPr lang="en-US"/>
        </a:p>
      </dgm:t>
    </dgm:pt>
    <dgm:pt modelId="{BB29A34F-C045-4B07-93EC-97B5A9EF7811}" type="sibTrans" cxnId="{38F54006-45EC-410A-A164-ABCF965981FC}">
      <dgm:prSet/>
      <dgm:spPr/>
      <dgm:t>
        <a:bodyPr/>
        <a:lstStyle/>
        <a:p>
          <a:endParaRPr lang="en-US"/>
        </a:p>
      </dgm:t>
    </dgm:pt>
    <dgm:pt modelId="{296F90DF-B4AC-4DF5-98BF-E1494E9F04FA}">
      <dgm:prSet phldrT="[Text]" custT="1"/>
      <dgm:spPr/>
      <dgm:t>
        <a:bodyPr/>
        <a:lstStyle/>
        <a:p>
          <a:r>
            <a:rPr lang="en-US" sz="1600" dirty="0"/>
            <a:t> Up/down stair detection</a:t>
          </a:r>
        </a:p>
      </dgm:t>
    </dgm:pt>
    <dgm:pt modelId="{FCD5102A-C7AB-45D0-BBC6-9088B707199A}" type="parTrans" cxnId="{19AD28FC-1BE9-4586-A86C-B551626AE411}">
      <dgm:prSet/>
      <dgm:spPr/>
      <dgm:t>
        <a:bodyPr/>
        <a:lstStyle/>
        <a:p>
          <a:endParaRPr lang="en-US"/>
        </a:p>
      </dgm:t>
    </dgm:pt>
    <dgm:pt modelId="{5328327F-AADC-4361-A21A-274D9D7F2265}" type="sibTrans" cxnId="{19AD28FC-1BE9-4586-A86C-B551626AE411}">
      <dgm:prSet/>
      <dgm:spPr/>
      <dgm:t>
        <a:bodyPr/>
        <a:lstStyle/>
        <a:p>
          <a:endParaRPr lang="en-US"/>
        </a:p>
      </dgm:t>
    </dgm:pt>
    <dgm:pt modelId="{0038473B-842B-4895-B623-34ACE317E6B1}">
      <dgm:prSet phldrT="[Text]" custT="1"/>
      <dgm:spPr/>
      <dgm:t>
        <a:bodyPr/>
        <a:lstStyle/>
        <a:p>
          <a:r>
            <a:rPr lang="en-US" sz="1600" dirty="0"/>
            <a:t>Ground recognition</a:t>
          </a:r>
        </a:p>
      </dgm:t>
    </dgm:pt>
    <dgm:pt modelId="{E3097F1E-EFCD-493A-AC12-84DC91FB64EE}" type="parTrans" cxnId="{51CB0971-5B1D-48EF-B4C2-7FA1D5BD3381}">
      <dgm:prSet/>
      <dgm:spPr/>
      <dgm:t>
        <a:bodyPr/>
        <a:lstStyle/>
        <a:p>
          <a:endParaRPr lang="en-US"/>
        </a:p>
      </dgm:t>
    </dgm:pt>
    <dgm:pt modelId="{F9668891-3B37-4B11-8126-7A2854C6555B}" type="sibTrans" cxnId="{51CB0971-5B1D-48EF-B4C2-7FA1D5BD3381}">
      <dgm:prSet/>
      <dgm:spPr/>
      <dgm:t>
        <a:bodyPr/>
        <a:lstStyle/>
        <a:p>
          <a:endParaRPr lang="en-US"/>
        </a:p>
      </dgm:t>
    </dgm:pt>
    <dgm:pt modelId="{2BABF367-999D-42F4-B228-3E2974C27166}">
      <dgm:prSet phldrT="[Text]" custT="1"/>
      <dgm:spPr/>
      <dgm:t>
        <a:bodyPr/>
        <a:lstStyle/>
        <a:p>
          <a:r>
            <a:rPr lang="en-US" sz="1600" dirty="0"/>
            <a:t>Ultrasonic sensor</a:t>
          </a:r>
        </a:p>
      </dgm:t>
    </dgm:pt>
    <dgm:pt modelId="{70281940-2045-43B7-ADD8-A8AFDA9CAB46}" type="parTrans" cxnId="{5FB82910-3CE6-4D37-985D-E03C1421CFE2}">
      <dgm:prSet/>
      <dgm:spPr/>
      <dgm:t>
        <a:bodyPr/>
        <a:lstStyle/>
        <a:p>
          <a:endParaRPr lang="en-US"/>
        </a:p>
      </dgm:t>
    </dgm:pt>
    <dgm:pt modelId="{BED5FA9C-31EE-4EBB-BE7C-6EA4A02B6C8B}" type="sibTrans" cxnId="{5FB82910-3CE6-4D37-985D-E03C1421CFE2}">
      <dgm:prSet/>
      <dgm:spPr/>
      <dgm:t>
        <a:bodyPr/>
        <a:lstStyle/>
        <a:p>
          <a:endParaRPr lang="en-US"/>
        </a:p>
      </dgm:t>
    </dgm:pt>
    <dgm:pt modelId="{AD6E7E55-2967-4916-9B93-A199FA6611F3}">
      <dgm:prSet phldrT="[Text]" custT="1"/>
      <dgm:spPr/>
      <dgm:t>
        <a:bodyPr/>
        <a:lstStyle/>
        <a:p>
          <a:r>
            <a:rPr lang="en-US" sz="1600" dirty="0"/>
            <a:t>Up/down stair detection</a:t>
          </a:r>
        </a:p>
      </dgm:t>
    </dgm:pt>
    <dgm:pt modelId="{5F762003-1299-46A6-A21F-C5375686FB7A}" type="parTrans" cxnId="{354BB720-1213-454E-A4DA-9ED6E7CA824A}">
      <dgm:prSet/>
      <dgm:spPr/>
      <dgm:t>
        <a:bodyPr/>
        <a:lstStyle/>
        <a:p>
          <a:endParaRPr lang="en-US"/>
        </a:p>
      </dgm:t>
    </dgm:pt>
    <dgm:pt modelId="{C2069883-84C7-486B-9CA2-31A913714A1D}" type="sibTrans" cxnId="{354BB720-1213-454E-A4DA-9ED6E7CA824A}">
      <dgm:prSet/>
      <dgm:spPr/>
      <dgm:t>
        <a:bodyPr/>
        <a:lstStyle/>
        <a:p>
          <a:endParaRPr lang="en-US"/>
        </a:p>
      </dgm:t>
    </dgm:pt>
    <dgm:pt modelId="{4FAB107F-1539-4B61-9C4D-A3674972916E}">
      <dgm:prSet custT="1"/>
      <dgm:spPr/>
      <dgm:t>
        <a:bodyPr/>
        <a:lstStyle/>
        <a:p>
          <a:r>
            <a:rPr lang="en-US" sz="1600" dirty="0"/>
            <a:t>Buzzer is on if stair detected</a:t>
          </a:r>
        </a:p>
      </dgm:t>
    </dgm:pt>
    <dgm:pt modelId="{2619C540-0055-4D19-A956-C44025819B54}" type="parTrans" cxnId="{43EBC07B-0F6E-4479-9987-D6C2A47C9834}">
      <dgm:prSet/>
      <dgm:spPr/>
      <dgm:t>
        <a:bodyPr/>
        <a:lstStyle/>
        <a:p>
          <a:endParaRPr lang="en-US"/>
        </a:p>
      </dgm:t>
    </dgm:pt>
    <dgm:pt modelId="{208C3B3E-A391-4522-828A-86D730C57B14}" type="sibTrans" cxnId="{43EBC07B-0F6E-4479-9987-D6C2A47C9834}">
      <dgm:prSet/>
      <dgm:spPr/>
      <dgm:t>
        <a:bodyPr/>
        <a:lstStyle/>
        <a:p>
          <a:endParaRPr lang="en-US"/>
        </a:p>
      </dgm:t>
    </dgm:pt>
    <dgm:pt modelId="{A1171290-ABC3-4F70-B6C6-B7F1AB096ED7}" type="pres">
      <dgm:prSet presAssocID="{5886E357-5CE3-4DA7-93CA-364DA551883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88F5FC-42E0-4E1D-A75C-31190F2A08FA}" type="pres">
      <dgm:prSet presAssocID="{19E6540A-EBB2-4F16-BD85-8E7BDF466737}" presName="root1" presStyleCnt="0"/>
      <dgm:spPr/>
    </dgm:pt>
    <dgm:pt modelId="{28212009-0E81-4B67-BE65-D14F17998374}" type="pres">
      <dgm:prSet presAssocID="{19E6540A-EBB2-4F16-BD85-8E7BDF466737}" presName="LevelOneTextNode" presStyleLbl="node0" presStyleIdx="0" presStyleCnt="2" custScaleX="36474" custScaleY="33084" custLinFactNeighborX="-3593" custLinFactNeighborY="21102">
        <dgm:presLayoutVars>
          <dgm:chPref val="3"/>
        </dgm:presLayoutVars>
      </dgm:prSet>
      <dgm:spPr/>
    </dgm:pt>
    <dgm:pt modelId="{D534EFD2-4E6F-45F9-90F3-0D32FC52B63B}" type="pres">
      <dgm:prSet presAssocID="{19E6540A-EBB2-4F16-BD85-8E7BDF466737}" presName="level2hierChild" presStyleCnt="0"/>
      <dgm:spPr/>
    </dgm:pt>
    <dgm:pt modelId="{00F94608-54EA-430D-8AEB-0C18959A1B2B}" type="pres">
      <dgm:prSet presAssocID="{D200D57F-6FF0-4A16-AF21-9CD622414804}" presName="conn2-1" presStyleLbl="parChTrans1D2" presStyleIdx="0" presStyleCnt="2"/>
      <dgm:spPr/>
    </dgm:pt>
    <dgm:pt modelId="{81EAD0B7-DB77-40EF-9F20-67887D4A6A99}" type="pres">
      <dgm:prSet presAssocID="{D200D57F-6FF0-4A16-AF21-9CD622414804}" presName="connTx" presStyleLbl="parChTrans1D2" presStyleIdx="0" presStyleCnt="2"/>
      <dgm:spPr/>
    </dgm:pt>
    <dgm:pt modelId="{43180204-2C49-4F63-B3CB-1243DACA5565}" type="pres">
      <dgm:prSet presAssocID="{DF016FB2-4DA6-4C13-BCE5-772112BE7C20}" presName="root2" presStyleCnt="0"/>
      <dgm:spPr/>
    </dgm:pt>
    <dgm:pt modelId="{6A490872-8E16-4579-A10A-4ED91A1188AE}" type="pres">
      <dgm:prSet presAssocID="{DF016FB2-4DA6-4C13-BCE5-772112BE7C20}" presName="LevelTwoTextNode" presStyleLbl="node2" presStyleIdx="0" presStyleCnt="2" custScaleX="38467" custScaleY="21656" custLinFactNeighborX="-32250" custLinFactNeighborY="5807">
        <dgm:presLayoutVars>
          <dgm:chPref val="3"/>
        </dgm:presLayoutVars>
      </dgm:prSet>
      <dgm:spPr/>
    </dgm:pt>
    <dgm:pt modelId="{C8F1F692-8E18-4D5E-9909-A98B2DD88E3D}" type="pres">
      <dgm:prSet presAssocID="{DF016FB2-4DA6-4C13-BCE5-772112BE7C20}" presName="level3hierChild" presStyleCnt="0"/>
      <dgm:spPr/>
    </dgm:pt>
    <dgm:pt modelId="{EF0C102C-4C7D-400A-AC2E-026857F82A55}" type="pres">
      <dgm:prSet presAssocID="{FCD5102A-C7AB-45D0-BBC6-9088B707199A}" presName="conn2-1" presStyleLbl="parChTrans1D3" presStyleIdx="0" presStyleCnt="3"/>
      <dgm:spPr/>
    </dgm:pt>
    <dgm:pt modelId="{24DF4047-0C6B-430F-8657-48C5DBAD3EA6}" type="pres">
      <dgm:prSet presAssocID="{FCD5102A-C7AB-45D0-BBC6-9088B707199A}" presName="connTx" presStyleLbl="parChTrans1D3" presStyleIdx="0" presStyleCnt="3"/>
      <dgm:spPr/>
    </dgm:pt>
    <dgm:pt modelId="{A8F104D6-D6F8-458E-9440-D3153EFF96C9}" type="pres">
      <dgm:prSet presAssocID="{296F90DF-B4AC-4DF5-98BF-E1494E9F04FA}" presName="root2" presStyleCnt="0"/>
      <dgm:spPr/>
    </dgm:pt>
    <dgm:pt modelId="{6FEA7E47-8FD6-40B5-9539-7EC906E94593}" type="pres">
      <dgm:prSet presAssocID="{296F90DF-B4AC-4DF5-98BF-E1494E9F04FA}" presName="LevelTwoTextNode" presStyleLbl="node3" presStyleIdx="0" presStyleCnt="3" custScaleX="41050" custScaleY="27505" custLinFactNeighborX="-50191" custLinFactNeighborY="9543">
        <dgm:presLayoutVars>
          <dgm:chPref val="3"/>
        </dgm:presLayoutVars>
      </dgm:prSet>
      <dgm:spPr/>
    </dgm:pt>
    <dgm:pt modelId="{A4E36AFC-0FA5-4445-B5F4-2FE222F65E91}" type="pres">
      <dgm:prSet presAssocID="{296F90DF-B4AC-4DF5-98BF-E1494E9F04FA}" presName="level3hierChild" presStyleCnt="0"/>
      <dgm:spPr/>
    </dgm:pt>
    <dgm:pt modelId="{01F054EB-B35E-4BBC-9BE1-0CF39D0ECD94}" type="pres">
      <dgm:prSet presAssocID="{E3097F1E-EFCD-493A-AC12-84DC91FB64EE}" presName="conn2-1" presStyleLbl="parChTrans1D3" presStyleIdx="1" presStyleCnt="3"/>
      <dgm:spPr/>
    </dgm:pt>
    <dgm:pt modelId="{E2054FB1-9BB9-4110-86E3-4FA7425AFBE7}" type="pres">
      <dgm:prSet presAssocID="{E3097F1E-EFCD-493A-AC12-84DC91FB64EE}" presName="connTx" presStyleLbl="parChTrans1D3" presStyleIdx="1" presStyleCnt="3"/>
      <dgm:spPr/>
    </dgm:pt>
    <dgm:pt modelId="{C2DEF695-C57D-46FB-9C1D-694987AB44EC}" type="pres">
      <dgm:prSet presAssocID="{0038473B-842B-4895-B623-34ACE317E6B1}" presName="root2" presStyleCnt="0"/>
      <dgm:spPr/>
    </dgm:pt>
    <dgm:pt modelId="{39836B71-4125-4D48-BCA5-EBA1593F3E0F}" type="pres">
      <dgm:prSet presAssocID="{0038473B-842B-4895-B623-34ACE317E6B1}" presName="LevelTwoTextNode" presStyleLbl="node3" presStyleIdx="1" presStyleCnt="3" custScaleX="38856" custScaleY="26440" custLinFactNeighborX="-49591" custLinFactNeighborY="11318">
        <dgm:presLayoutVars>
          <dgm:chPref val="3"/>
        </dgm:presLayoutVars>
      </dgm:prSet>
      <dgm:spPr/>
    </dgm:pt>
    <dgm:pt modelId="{67DE8F94-897F-4B41-ADF2-C9B08FF4837C}" type="pres">
      <dgm:prSet presAssocID="{0038473B-842B-4895-B623-34ACE317E6B1}" presName="level3hierChild" presStyleCnt="0"/>
      <dgm:spPr/>
    </dgm:pt>
    <dgm:pt modelId="{EFF0C494-DE06-4832-A143-E29BA91C24B3}" type="pres">
      <dgm:prSet presAssocID="{70281940-2045-43B7-ADD8-A8AFDA9CAB46}" presName="conn2-1" presStyleLbl="parChTrans1D2" presStyleIdx="1" presStyleCnt="2"/>
      <dgm:spPr/>
    </dgm:pt>
    <dgm:pt modelId="{6108FF68-588D-480E-9865-4D1BD14BB566}" type="pres">
      <dgm:prSet presAssocID="{70281940-2045-43B7-ADD8-A8AFDA9CAB46}" presName="connTx" presStyleLbl="parChTrans1D2" presStyleIdx="1" presStyleCnt="2"/>
      <dgm:spPr/>
    </dgm:pt>
    <dgm:pt modelId="{18AFA6EA-3FEB-46B5-B5BD-7F2023183C06}" type="pres">
      <dgm:prSet presAssocID="{2BABF367-999D-42F4-B228-3E2974C27166}" presName="root2" presStyleCnt="0"/>
      <dgm:spPr/>
    </dgm:pt>
    <dgm:pt modelId="{A0B6654E-C63A-4582-9A4C-3C815466DA55}" type="pres">
      <dgm:prSet presAssocID="{2BABF367-999D-42F4-B228-3E2974C27166}" presName="LevelTwoTextNode" presStyleLbl="node2" presStyleIdx="1" presStyleCnt="2" custScaleX="39918" custScaleY="33201" custLinFactNeighborX="-31226" custLinFactNeighborY="44717">
        <dgm:presLayoutVars>
          <dgm:chPref val="3"/>
        </dgm:presLayoutVars>
      </dgm:prSet>
      <dgm:spPr/>
    </dgm:pt>
    <dgm:pt modelId="{D8DFFBBD-CEE2-450B-BF46-86C74353CFC7}" type="pres">
      <dgm:prSet presAssocID="{2BABF367-999D-42F4-B228-3E2974C27166}" presName="level3hierChild" presStyleCnt="0"/>
      <dgm:spPr/>
    </dgm:pt>
    <dgm:pt modelId="{195BE16A-5C46-4E96-AB1F-F195E70FD4A6}" type="pres">
      <dgm:prSet presAssocID="{5F762003-1299-46A6-A21F-C5375686FB7A}" presName="conn2-1" presStyleLbl="parChTrans1D3" presStyleIdx="2" presStyleCnt="3"/>
      <dgm:spPr/>
    </dgm:pt>
    <dgm:pt modelId="{D9D32ED3-0DD8-4FD3-ABED-42BE575719B7}" type="pres">
      <dgm:prSet presAssocID="{5F762003-1299-46A6-A21F-C5375686FB7A}" presName="connTx" presStyleLbl="parChTrans1D3" presStyleIdx="2" presStyleCnt="3"/>
      <dgm:spPr/>
    </dgm:pt>
    <dgm:pt modelId="{839FA540-21B0-4B65-982B-C8DA68A3E71F}" type="pres">
      <dgm:prSet presAssocID="{AD6E7E55-2967-4916-9B93-A199FA6611F3}" presName="root2" presStyleCnt="0"/>
      <dgm:spPr/>
    </dgm:pt>
    <dgm:pt modelId="{45CC499A-FC66-4B66-AF16-6949995F6FC9}" type="pres">
      <dgm:prSet presAssocID="{AD6E7E55-2967-4916-9B93-A199FA6611F3}" presName="LevelTwoTextNode" presStyleLbl="node3" presStyleIdx="2" presStyleCnt="3" custScaleX="40829" custScaleY="30110" custLinFactNeighborX="-52179" custLinFactNeighborY="44123">
        <dgm:presLayoutVars>
          <dgm:chPref val="3"/>
        </dgm:presLayoutVars>
      </dgm:prSet>
      <dgm:spPr/>
    </dgm:pt>
    <dgm:pt modelId="{8457BF6A-C3D2-4FA5-A433-4B6178B6D8F9}" type="pres">
      <dgm:prSet presAssocID="{AD6E7E55-2967-4916-9B93-A199FA6611F3}" presName="level3hierChild" presStyleCnt="0"/>
      <dgm:spPr/>
    </dgm:pt>
    <dgm:pt modelId="{53461777-EE0E-479E-94AF-C1E9D38F0635}" type="pres">
      <dgm:prSet presAssocID="{4FAB107F-1539-4B61-9C4D-A3674972916E}" presName="root1" presStyleCnt="0"/>
      <dgm:spPr/>
    </dgm:pt>
    <dgm:pt modelId="{4A7F2EBC-E7A5-4145-98F0-5C39F3FC6F83}" type="pres">
      <dgm:prSet presAssocID="{4FAB107F-1539-4B61-9C4D-A3674972916E}" presName="LevelOneTextNode" presStyleLbl="node0" presStyleIdx="1" presStyleCnt="2" custScaleX="40888" custScaleY="35281" custLinFactX="55589" custLinFactNeighborX="100000" custLinFactNeighborY="-37194">
        <dgm:presLayoutVars>
          <dgm:chPref val="3"/>
        </dgm:presLayoutVars>
      </dgm:prSet>
      <dgm:spPr/>
    </dgm:pt>
    <dgm:pt modelId="{E08070CF-13E8-4984-8DAB-C9D05F8B0B56}" type="pres">
      <dgm:prSet presAssocID="{4FAB107F-1539-4B61-9C4D-A3674972916E}" presName="level2hierChild" presStyleCnt="0"/>
      <dgm:spPr/>
    </dgm:pt>
  </dgm:ptLst>
  <dgm:cxnLst>
    <dgm:cxn modelId="{38F54006-45EC-410A-A164-ABCF965981FC}" srcId="{19E6540A-EBB2-4F16-BD85-8E7BDF466737}" destId="{DF016FB2-4DA6-4C13-BCE5-772112BE7C20}" srcOrd="0" destOrd="0" parTransId="{D200D57F-6FF0-4A16-AF21-9CD622414804}" sibTransId="{BB29A34F-C045-4B07-93EC-97B5A9EF7811}"/>
    <dgm:cxn modelId="{3DA96406-1E08-4752-897C-322ECF384ECD}" type="presOf" srcId="{D200D57F-6FF0-4A16-AF21-9CD622414804}" destId="{00F94608-54EA-430D-8AEB-0C18959A1B2B}" srcOrd="0" destOrd="0" presId="urn:microsoft.com/office/officeart/2005/8/layout/hierarchy2"/>
    <dgm:cxn modelId="{5FB82910-3CE6-4D37-985D-E03C1421CFE2}" srcId="{19E6540A-EBB2-4F16-BD85-8E7BDF466737}" destId="{2BABF367-999D-42F4-B228-3E2974C27166}" srcOrd="1" destOrd="0" parTransId="{70281940-2045-43B7-ADD8-A8AFDA9CAB46}" sibTransId="{BED5FA9C-31EE-4EBB-BE7C-6EA4A02B6C8B}"/>
    <dgm:cxn modelId="{B40FF210-993E-44C7-9488-B60BB08DABF2}" type="presOf" srcId="{E3097F1E-EFCD-493A-AC12-84DC91FB64EE}" destId="{E2054FB1-9BB9-4110-86E3-4FA7425AFBE7}" srcOrd="1" destOrd="0" presId="urn:microsoft.com/office/officeart/2005/8/layout/hierarchy2"/>
    <dgm:cxn modelId="{593DB011-C3F2-4AB9-91BF-9E659D6EEFF8}" type="presOf" srcId="{2BABF367-999D-42F4-B228-3E2974C27166}" destId="{A0B6654E-C63A-4582-9A4C-3C815466DA55}" srcOrd="0" destOrd="0" presId="urn:microsoft.com/office/officeart/2005/8/layout/hierarchy2"/>
    <dgm:cxn modelId="{354BB720-1213-454E-A4DA-9ED6E7CA824A}" srcId="{2BABF367-999D-42F4-B228-3E2974C27166}" destId="{AD6E7E55-2967-4916-9B93-A199FA6611F3}" srcOrd="0" destOrd="0" parTransId="{5F762003-1299-46A6-A21F-C5375686FB7A}" sibTransId="{C2069883-84C7-486B-9CA2-31A913714A1D}"/>
    <dgm:cxn modelId="{1427B034-4952-4E6D-9FEB-D092C4FF85F0}" type="presOf" srcId="{19E6540A-EBB2-4F16-BD85-8E7BDF466737}" destId="{28212009-0E81-4B67-BE65-D14F17998374}" srcOrd="0" destOrd="0" presId="urn:microsoft.com/office/officeart/2005/8/layout/hierarchy2"/>
    <dgm:cxn modelId="{E283AE40-EFDC-481F-A793-93FB7B1CF17D}" type="presOf" srcId="{70281940-2045-43B7-ADD8-A8AFDA9CAB46}" destId="{EFF0C494-DE06-4832-A143-E29BA91C24B3}" srcOrd="0" destOrd="0" presId="urn:microsoft.com/office/officeart/2005/8/layout/hierarchy2"/>
    <dgm:cxn modelId="{00D40664-D806-4043-910C-B7B5649DE883}" type="presOf" srcId="{70281940-2045-43B7-ADD8-A8AFDA9CAB46}" destId="{6108FF68-588D-480E-9865-4D1BD14BB566}" srcOrd="1" destOrd="0" presId="urn:microsoft.com/office/officeart/2005/8/layout/hierarchy2"/>
    <dgm:cxn modelId="{BEDBEB6C-B153-416B-A80A-9ABA50AA2B01}" type="presOf" srcId="{5F762003-1299-46A6-A21F-C5375686FB7A}" destId="{D9D32ED3-0DD8-4FD3-ABED-42BE575719B7}" srcOrd="1" destOrd="0" presId="urn:microsoft.com/office/officeart/2005/8/layout/hierarchy2"/>
    <dgm:cxn modelId="{A348D44E-94B8-4EB5-9532-DBE052E3C913}" type="presOf" srcId="{0038473B-842B-4895-B623-34ACE317E6B1}" destId="{39836B71-4125-4D48-BCA5-EBA1593F3E0F}" srcOrd="0" destOrd="0" presId="urn:microsoft.com/office/officeart/2005/8/layout/hierarchy2"/>
    <dgm:cxn modelId="{58DBDD6E-0BD5-4BB1-BA66-0D9F1F805A5E}" type="presOf" srcId="{296F90DF-B4AC-4DF5-98BF-E1494E9F04FA}" destId="{6FEA7E47-8FD6-40B5-9539-7EC906E94593}" srcOrd="0" destOrd="0" presId="urn:microsoft.com/office/officeart/2005/8/layout/hierarchy2"/>
    <dgm:cxn modelId="{51CB0971-5B1D-48EF-B4C2-7FA1D5BD3381}" srcId="{DF016FB2-4DA6-4C13-BCE5-772112BE7C20}" destId="{0038473B-842B-4895-B623-34ACE317E6B1}" srcOrd="1" destOrd="0" parTransId="{E3097F1E-EFCD-493A-AC12-84DC91FB64EE}" sibTransId="{F9668891-3B37-4B11-8126-7A2854C6555B}"/>
    <dgm:cxn modelId="{9BEE285A-8548-4FA4-92D9-95B94F3D3ECF}" type="presOf" srcId="{E3097F1E-EFCD-493A-AC12-84DC91FB64EE}" destId="{01F054EB-B35E-4BBC-9BE1-0CF39D0ECD94}" srcOrd="0" destOrd="0" presId="urn:microsoft.com/office/officeart/2005/8/layout/hierarchy2"/>
    <dgm:cxn modelId="{43EBC07B-0F6E-4479-9987-D6C2A47C9834}" srcId="{5886E357-5CE3-4DA7-93CA-364DA5518833}" destId="{4FAB107F-1539-4B61-9C4D-A3674972916E}" srcOrd="1" destOrd="0" parTransId="{2619C540-0055-4D19-A956-C44025819B54}" sibTransId="{208C3B3E-A391-4522-828A-86D730C57B14}"/>
    <dgm:cxn modelId="{0B02117C-DAB6-47CA-AB9A-DF7CB656B27A}" type="presOf" srcId="{FCD5102A-C7AB-45D0-BBC6-9088B707199A}" destId="{EF0C102C-4C7D-400A-AC2E-026857F82A55}" srcOrd="0" destOrd="0" presId="urn:microsoft.com/office/officeart/2005/8/layout/hierarchy2"/>
    <dgm:cxn modelId="{53859698-6DF9-488A-867A-4C22F704E103}" type="presOf" srcId="{5886E357-5CE3-4DA7-93CA-364DA5518833}" destId="{A1171290-ABC3-4F70-B6C6-B7F1AB096ED7}" srcOrd="0" destOrd="0" presId="urn:microsoft.com/office/officeart/2005/8/layout/hierarchy2"/>
    <dgm:cxn modelId="{A28278A3-6F5D-4EF1-8ABE-9A119526B474}" srcId="{5886E357-5CE3-4DA7-93CA-364DA5518833}" destId="{19E6540A-EBB2-4F16-BD85-8E7BDF466737}" srcOrd="0" destOrd="0" parTransId="{39A18F27-7C57-4765-8056-A74E062FC44B}" sibTransId="{A6768745-5109-4740-A25E-EA32021767F0}"/>
    <dgm:cxn modelId="{0C67BCC6-0593-4B69-AAF1-7C8D794876EB}" type="presOf" srcId="{D200D57F-6FF0-4A16-AF21-9CD622414804}" destId="{81EAD0B7-DB77-40EF-9F20-67887D4A6A99}" srcOrd="1" destOrd="0" presId="urn:microsoft.com/office/officeart/2005/8/layout/hierarchy2"/>
    <dgm:cxn modelId="{069E16C8-59E3-495D-8007-33F928591EEA}" type="presOf" srcId="{5F762003-1299-46A6-A21F-C5375686FB7A}" destId="{195BE16A-5C46-4E96-AB1F-F195E70FD4A6}" srcOrd="0" destOrd="0" presId="urn:microsoft.com/office/officeart/2005/8/layout/hierarchy2"/>
    <dgm:cxn modelId="{EA2B1BD1-1013-4E2B-B4B0-4131591A4E84}" type="presOf" srcId="{FCD5102A-C7AB-45D0-BBC6-9088B707199A}" destId="{24DF4047-0C6B-430F-8657-48C5DBAD3EA6}" srcOrd="1" destOrd="0" presId="urn:microsoft.com/office/officeart/2005/8/layout/hierarchy2"/>
    <dgm:cxn modelId="{345219D3-E2FF-4AE1-84C0-FD1FA47C4B9E}" type="presOf" srcId="{AD6E7E55-2967-4916-9B93-A199FA6611F3}" destId="{45CC499A-FC66-4B66-AF16-6949995F6FC9}" srcOrd="0" destOrd="0" presId="urn:microsoft.com/office/officeart/2005/8/layout/hierarchy2"/>
    <dgm:cxn modelId="{37485CE0-DC79-4F47-92B9-EA788A2295EC}" type="presOf" srcId="{4FAB107F-1539-4B61-9C4D-A3674972916E}" destId="{4A7F2EBC-E7A5-4145-98F0-5C39F3FC6F83}" srcOrd="0" destOrd="0" presId="urn:microsoft.com/office/officeart/2005/8/layout/hierarchy2"/>
    <dgm:cxn modelId="{D53A60F5-C791-4E5B-8865-ACD248594EB3}" type="presOf" srcId="{DF016FB2-4DA6-4C13-BCE5-772112BE7C20}" destId="{6A490872-8E16-4579-A10A-4ED91A1188AE}" srcOrd="0" destOrd="0" presId="urn:microsoft.com/office/officeart/2005/8/layout/hierarchy2"/>
    <dgm:cxn modelId="{19AD28FC-1BE9-4586-A86C-B551626AE411}" srcId="{DF016FB2-4DA6-4C13-BCE5-772112BE7C20}" destId="{296F90DF-B4AC-4DF5-98BF-E1494E9F04FA}" srcOrd="0" destOrd="0" parTransId="{FCD5102A-C7AB-45D0-BBC6-9088B707199A}" sibTransId="{5328327F-AADC-4361-A21A-274D9D7F2265}"/>
    <dgm:cxn modelId="{27430AA3-83A6-4B12-AA0C-5B58E98B5989}" type="presParOf" srcId="{A1171290-ABC3-4F70-B6C6-B7F1AB096ED7}" destId="{7D88F5FC-42E0-4E1D-A75C-31190F2A08FA}" srcOrd="0" destOrd="0" presId="urn:microsoft.com/office/officeart/2005/8/layout/hierarchy2"/>
    <dgm:cxn modelId="{D0B76D33-F76A-4EB2-B1BA-4E2F72878A79}" type="presParOf" srcId="{7D88F5FC-42E0-4E1D-A75C-31190F2A08FA}" destId="{28212009-0E81-4B67-BE65-D14F17998374}" srcOrd="0" destOrd="0" presId="urn:microsoft.com/office/officeart/2005/8/layout/hierarchy2"/>
    <dgm:cxn modelId="{BE1613D3-BCED-4578-AEF5-C43F39DA12CA}" type="presParOf" srcId="{7D88F5FC-42E0-4E1D-A75C-31190F2A08FA}" destId="{D534EFD2-4E6F-45F9-90F3-0D32FC52B63B}" srcOrd="1" destOrd="0" presId="urn:microsoft.com/office/officeart/2005/8/layout/hierarchy2"/>
    <dgm:cxn modelId="{73D98717-7C68-423C-8B30-BC50A0BE4B80}" type="presParOf" srcId="{D534EFD2-4E6F-45F9-90F3-0D32FC52B63B}" destId="{00F94608-54EA-430D-8AEB-0C18959A1B2B}" srcOrd="0" destOrd="0" presId="urn:microsoft.com/office/officeart/2005/8/layout/hierarchy2"/>
    <dgm:cxn modelId="{C96E50E9-1973-45DA-A8FE-01A8077DF9A3}" type="presParOf" srcId="{00F94608-54EA-430D-8AEB-0C18959A1B2B}" destId="{81EAD0B7-DB77-40EF-9F20-67887D4A6A99}" srcOrd="0" destOrd="0" presId="urn:microsoft.com/office/officeart/2005/8/layout/hierarchy2"/>
    <dgm:cxn modelId="{9A3B494E-30A7-45A2-8D43-89A04005105E}" type="presParOf" srcId="{D534EFD2-4E6F-45F9-90F3-0D32FC52B63B}" destId="{43180204-2C49-4F63-B3CB-1243DACA5565}" srcOrd="1" destOrd="0" presId="urn:microsoft.com/office/officeart/2005/8/layout/hierarchy2"/>
    <dgm:cxn modelId="{347FF6C8-9367-47DA-B865-32B787D97F8B}" type="presParOf" srcId="{43180204-2C49-4F63-B3CB-1243DACA5565}" destId="{6A490872-8E16-4579-A10A-4ED91A1188AE}" srcOrd="0" destOrd="0" presId="urn:microsoft.com/office/officeart/2005/8/layout/hierarchy2"/>
    <dgm:cxn modelId="{415A8C70-A301-4727-9750-CBB671247BFB}" type="presParOf" srcId="{43180204-2C49-4F63-B3CB-1243DACA5565}" destId="{C8F1F692-8E18-4D5E-9909-A98B2DD88E3D}" srcOrd="1" destOrd="0" presId="urn:microsoft.com/office/officeart/2005/8/layout/hierarchy2"/>
    <dgm:cxn modelId="{62C5CA18-0733-45CF-A1CE-0223E38A5FB5}" type="presParOf" srcId="{C8F1F692-8E18-4D5E-9909-A98B2DD88E3D}" destId="{EF0C102C-4C7D-400A-AC2E-026857F82A55}" srcOrd="0" destOrd="0" presId="urn:microsoft.com/office/officeart/2005/8/layout/hierarchy2"/>
    <dgm:cxn modelId="{69D660F2-C688-407A-A788-5288E59CBB72}" type="presParOf" srcId="{EF0C102C-4C7D-400A-AC2E-026857F82A55}" destId="{24DF4047-0C6B-430F-8657-48C5DBAD3EA6}" srcOrd="0" destOrd="0" presId="urn:microsoft.com/office/officeart/2005/8/layout/hierarchy2"/>
    <dgm:cxn modelId="{279CB38F-4B1F-4F9F-873E-3113F56123DC}" type="presParOf" srcId="{C8F1F692-8E18-4D5E-9909-A98B2DD88E3D}" destId="{A8F104D6-D6F8-458E-9440-D3153EFF96C9}" srcOrd="1" destOrd="0" presId="urn:microsoft.com/office/officeart/2005/8/layout/hierarchy2"/>
    <dgm:cxn modelId="{2ACD1471-C3F6-4BD3-B565-50C11AF58957}" type="presParOf" srcId="{A8F104D6-D6F8-458E-9440-D3153EFF96C9}" destId="{6FEA7E47-8FD6-40B5-9539-7EC906E94593}" srcOrd="0" destOrd="0" presId="urn:microsoft.com/office/officeart/2005/8/layout/hierarchy2"/>
    <dgm:cxn modelId="{B0C7F942-6CF7-470D-992D-C5D7229F8AEE}" type="presParOf" srcId="{A8F104D6-D6F8-458E-9440-D3153EFF96C9}" destId="{A4E36AFC-0FA5-4445-B5F4-2FE222F65E91}" srcOrd="1" destOrd="0" presId="urn:microsoft.com/office/officeart/2005/8/layout/hierarchy2"/>
    <dgm:cxn modelId="{AE4EDE4C-19D4-4C61-BD3E-F3A0F9D18E70}" type="presParOf" srcId="{C8F1F692-8E18-4D5E-9909-A98B2DD88E3D}" destId="{01F054EB-B35E-4BBC-9BE1-0CF39D0ECD94}" srcOrd="2" destOrd="0" presId="urn:microsoft.com/office/officeart/2005/8/layout/hierarchy2"/>
    <dgm:cxn modelId="{5B75ED36-0FBB-40A5-983C-25C2739D8A9C}" type="presParOf" srcId="{01F054EB-B35E-4BBC-9BE1-0CF39D0ECD94}" destId="{E2054FB1-9BB9-4110-86E3-4FA7425AFBE7}" srcOrd="0" destOrd="0" presId="urn:microsoft.com/office/officeart/2005/8/layout/hierarchy2"/>
    <dgm:cxn modelId="{FCE70356-5AD6-4226-BBA3-712A59CB73D1}" type="presParOf" srcId="{C8F1F692-8E18-4D5E-9909-A98B2DD88E3D}" destId="{C2DEF695-C57D-46FB-9C1D-694987AB44EC}" srcOrd="3" destOrd="0" presId="urn:microsoft.com/office/officeart/2005/8/layout/hierarchy2"/>
    <dgm:cxn modelId="{73344044-233C-471F-9ECC-8FFD4B73F8ED}" type="presParOf" srcId="{C2DEF695-C57D-46FB-9C1D-694987AB44EC}" destId="{39836B71-4125-4D48-BCA5-EBA1593F3E0F}" srcOrd="0" destOrd="0" presId="urn:microsoft.com/office/officeart/2005/8/layout/hierarchy2"/>
    <dgm:cxn modelId="{8A90E634-5B27-4363-A7C3-44BD5D33150B}" type="presParOf" srcId="{C2DEF695-C57D-46FB-9C1D-694987AB44EC}" destId="{67DE8F94-897F-4B41-ADF2-C9B08FF4837C}" srcOrd="1" destOrd="0" presId="urn:microsoft.com/office/officeart/2005/8/layout/hierarchy2"/>
    <dgm:cxn modelId="{49AAF758-0014-4CBB-A371-0B2AE74B1C69}" type="presParOf" srcId="{D534EFD2-4E6F-45F9-90F3-0D32FC52B63B}" destId="{EFF0C494-DE06-4832-A143-E29BA91C24B3}" srcOrd="2" destOrd="0" presId="urn:microsoft.com/office/officeart/2005/8/layout/hierarchy2"/>
    <dgm:cxn modelId="{A1923288-DCE1-4F35-8CEC-E47D1C75FEE3}" type="presParOf" srcId="{EFF0C494-DE06-4832-A143-E29BA91C24B3}" destId="{6108FF68-588D-480E-9865-4D1BD14BB566}" srcOrd="0" destOrd="0" presId="urn:microsoft.com/office/officeart/2005/8/layout/hierarchy2"/>
    <dgm:cxn modelId="{4C9BB387-EFBB-4C6E-B1C4-DA8BA357B806}" type="presParOf" srcId="{D534EFD2-4E6F-45F9-90F3-0D32FC52B63B}" destId="{18AFA6EA-3FEB-46B5-B5BD-7F2023183C06}" srcOrd="3" destOrd="0" presId="urn:microsoft.com/office/officeart/2005/8/layout/hierarchy2"/>
    <dgm:cxn modelId="{E4F39A1B-C5C5-481D-83B1-A4F8CD70D0DF}" type="presParOf" srcId="{18AFA6EA-3FEB-46B5-B5BD-7F2023183C06}" destId="{A0B6654E-C63A-4582-9A4C-3C815466DA55}" srcOrd="0" destOrd="0" presId="urn:microsoft.com/office/officeart/2005/8/layout/hierarchy2"/>
    <dgm:cxn modelId="{52399E92-524E-44C8-B731-3086FDE92993}" type="presParOf" srcId="{18AFA6EA-3FEB-46B5-B5BD-7F2023183C06}" destId="{D8DFFBBD-CEE2-450B-BF46-86C74353CFC7}" srcOrd="1" destOrd="0" presId="urn:microsoft.com/office/officeart/2005/8/layout/hierarchy2"/>
    <dgm:cxn modelId="{036C1CB6-353E-4B13-A762-AB3F3DE39AF5}" type="presParOf" srcId="{D8DFFBBD-CEE2-450B-BF46-86C74353CFC7}" destId="{195BE16A-5C46-4E96-AB1F-F195E70FD4A6}" srcOrd="0" destOrd="0" presId="urn:microsoft.com/office/officeart/2005/8/layout/hierarchy2"/>
    <dgm:cxn modelId="{F39ED065-759A-494B-95E7-89C406A5A86C}" type="presParOf" srcId="{195BE16A-5C46-4E96-AB1F-F195E70FD4A6}" destId="{D9D32ED3-0DD8-4FD3-ABED-42BE575719B7}" srcOrd="0" destOrd="0" presId="urn:microsoft.com/office/officeart/2005/8/layout/hierarchy2"/>
    <dgm:cxn modelId="{71BEB504-979D-43ED-8FBA-4359D1D5203C}" type="presParOf" srcId="{D8DFFBBD-CEE2-450B-BF46-86C74353CFC7}" destId="{839FA540-21B0-4B65-982B-C8DA68A3E71F}" srcOrd="1" destOrd="0" presId="urn:microsoft.com/office/officeart/2005/8/layout/hierarchy2"/>
    <dgm:cxn modelId="{07F508BD-D55F-4685-958A-ADD7C3EA5308}" type="presParOf" srcId="{839FA540-21B0-4B65-982B-C8DA68A3E71F}" destId="{45CC499A-FC66-4B66-AF16-6949995F6FC9}" srcOrd="0" destOrd="0" presId="urn:microsoft.com/office/officeart/2005/8/layout/hierarchy2"/>
    <dgm:cxn modelId="{E1E24CA6-D8B8-4DBF-9AC0-3D03BE358875}" type="presParOf" srcId="{839FA540-21B0-4B65-982B-C8DA68A3E71F}" destId="{8457BF6A-C3D2-4FA5-A433-4B6178B6D8F9}" srcOrd="1" destOrd="0" presId="urn:microsoft.com/office/officeart/2005/8/layout/hierarchy2"/>
    <dgm:cxn modelId="{AFD2B299-03BC-4449-A290-132996D24B76}" type="presParOf" srcId="{A1171290-ABC3-4F70-B6C6-B7F1AB096ED7}" destId="{53461777-EE0E-479E-94AF-C1E9D38F0635}" srcOrd="1" destOrd="0" presId="urn:microsoft.com/office/officeart/2005/8/layout/hierarchy2"/>
    <dgm:cxn modelId="{49433661-F9A4-4358-945C-BECF88806286}" type="presParOf" srcId="{53461777-EE0E-479E-94AF-C1E9D38F0635}" destId="{4A7F2EBC-E7A5-4145-98F0-5C39F3FC6F83}" srcOrd="0" destOrd="0" presId="urn:microsoft.com/office/officeart/2005/8/layout/hierarchy2"/>
    <dgm:cxn modelId="{D6A6BDA1-A60A-45E1-B2C1-16B4C87164F2}" type="presParOf" srcId="{53461777-EE0E-479E-94AF-C1E9D38F0635}" destId="{E08070CF-13E8-4984-8DAB-C9D05F8B0B5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12009-0E81-4B67-BE65-D14F17998374}">
      <dsp:nvSpPr>
        <dsp:cNvPr id="0" name=""/>
        <dsp:cNvSpPr/>
      </dsp:nvSpPr>
      <dsp:spPr>
        <a:xfrm>
          <a:off x="0" y="2075133"/>
          <a:ext cx="1499515" cy="680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Staircase detection</a:t>
          </a:r>
        </a:p>
      </dsp:txBody>
      <dsp:txXfrm>
        <a:off x="19919" y="2095052"/>
        <a:ext cx="1459677" cy="640235"/>
      </dsp:txXfrm>
    </dsp:sp>
    <dsp:sp modelId="{00F94608-54EA-430D-8AEB-0C18959A1B2B}">
      <dsp:nvSpPr>
        <dsp:cNvPr id="0" name=""/>
        <dsp:cNvSpPr/>
      </dsp:nvSpPr>
      <dsp:spPr>
        <a:xfrm rot="17235669">
          <a:off x="1117691" y="1849324"/>
          <a:ext cx="1085849" cy="94746"/>
        </a:xfrm>
        <a:custGeom>
          <a:avLst/>
          <a:gdLst/>
          <a:ahLst/>
          <a:cxnLst/>
          <a:rect l="0" t="0" r="0" b="0"/>
          <a:pathLst>
            <a:path>
              <a:moveTo>
                <a:pt x="0" y="47373"/>
              </a:moveTo>
              <a:lnTo>
                <a:pt x="1085849" y="473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3470" y="1869551"/>
        <a:ext cx="54292" cy="54292"/>
      </dsp:txXfrm>
    </dsp:sp>
    <dsp:sp modelId="{6A490872-8E16-4579-A10A-4ED91A1188AE}">
      <dsp:nvSpPr>
        <dsp:cNvPr id="0" name=""/>
        <dsp:cNvSpPr/>
      </dsp:nvSpPr>
      <dsp:spPr>
        <a:xfrm>
          <a:off x="1821717" y="1155644"/>
          <a:ext cx="1581451" cy="445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Camera</a:t>
          </a:r>
        </a:p>
      </dsp:txBody>
      <dsp:txXfrm>
        <a:off x="1834755" y="1168682"/>
        <a:ext cx="1555375" cy="419083"/>
      </dsp:txXfrm>
    </dsp:sp>
    <dsp:sp modelId="{EF0C102C-4C7D-400A-AC2E-026857F82A55}">
      <dsp:nvSpPr>
        <dsp:cNvPr id="0" name=""/>
        <dsp:cNvSpPr/>
      </dsp:nvSpPr>
      <dsp:spPr>
        <a:xfrm rot="20336695">
          <a:off x="3370729" y="1156290"/>
          <a:ext cx="971767" cy="94746"/>
        </a:xfrm>
        <a:custGeom>
          <a:avLst/>
          <a:gdLst/>
          <a:ahLst/>
          <a:cxnLst/>
          <a:rect l="0" t="0" r="0" b="0"/>
          <a:pathLst>
            <a:path>
              <a:moveTo>
                <a:pt x="0" y="47373"/>
              </a:moveTo>
              <a:lnTo>
                <a:pt x="971767" y="473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2318" y="1179369"/>
        <a:ext cx="48588" cy="48588"/>
      </dsp:txXfrm>
    </dsp:sp>
    <dsp:sp modelId="{6FEA7E47-8FD6-40B5-9539-7EC906E94593}">
      <dsp:nvSpPr>
        <dsp:cNvPr id="0" name=""/>
        <dsp:cNvSpPr/>
      </dsp:nvSpPr>
      <dsp:spPr>
        <a:xfrm>
          <a:off x="4310056" y="746406"/>
          <a:ext cx="1687643" cy="565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Up/down stair detection</a:t>
          </a:r>
        </a:p>
      </dsp:txBody>
      <dsp:txXfrm>
        <a:off x="4326616" y="762966"/>
        <a:ext cx="1654523" cy="532271"/>
      </dsp:txXfrm>
    </dsp:sp>
    <dsp:sp modelId="{01F054EB-B35E-4BBC-9BE1-0CF39D0ECD94}">
      <dsp:nvSpPr>
        <dsp:cNvPr id="0" name=""/>
        <dsp:cNvSpPr/>
      </dsp:nvSpPr>
      <dsp:spPr>
        <a:xfrm rot="1833892">
          <a:off x="3328007" y="1605926"/>
          <a:ext cx="1081877" cy="94746"/>
        </a:xfrm>
        <a:custGeom>
          <a:avLst/>
          <a:gdLst/>
          <a:ahLst/>
          <a:cxnLst/>
          <a:rect l="0" t="0" r="0" b="0"/>
          <a:pathLst>
            <a:path>
              <a:moveTo>
                <a:pt x="0" y="47373"/>
              </a:moveTo>
              <a:lnTo>
                <a:pt x="1081877" y="473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1899" y="1626252"/>
        <a:ext cx="54093" cy="54093"/>
      </dsp:txXfrm>
    </dsp:sp>
    <dsp:sp modelId="{39836B71-4125-4D48-BCA5-EBA1593F3E0F}">
      <dsp:nvSpPr>
        <dsp:cNvPr id="0" name=""/>
        <dsp:cNvSpPr/>
      </dsp:nvSpPr>
      <dsp:spPr>
        <a:xfrm>
          <a:off x="4334723" y="1656624"/>
          <a:ext cx="1597444" cy="543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Ground recognition</a:t>
          </a:r>
        </a:p>
      </dsp:txBody>
      <dsp:txXfrm>
        <a:off x="4350642" y="1672543"/>
        <a:ext cx="1565606" cy="511661"/>
      </dsp:txXfrm>
    </dsp:sp>
    <dsp:sp modelId="{EFF0C494-DE06-4832-A143-E29BA91C24B3}">
      <dsp:nvSpPr>
        <dsp:cNvPr id="0" name=""/>
        <dsp:cNvSpPr/>
      </dsp:nvSpPr>
      <dsp:spPr>
        <a:xfrm rot="4290507">
          <a:off x="1107358" y="2912452"/>
          <a:ext cx="1148613" cy="94746"/>
        </a:xfrm>
        <a:custGeom>
          <a:avLst/>
          <a:gdLst/>
          <a:ahLst/>
          <a:cxnLst/>
          <a:rect l="0" t="0" r="0" b="0"/>
          <a:pathLst>
            <a:path>
              <a:moveTo>
                <a:pt x="0" y="47373"/>
              </a:moveTo>
              <a:lnTo>
                <a:pt x="1148613" y="473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2950" y="2931110"/>
        <a:ext cx="57430" cy="57430"/>
      </dsp:txXfrm>
    </dsp:sp>
    <dsp:sp modelId="{A0B6654E-C63A-4582-9A4C-3C815466DA55}">
      <dsp:nvSpPr>
        <dsp:cNvPr id="0" name=""/>
        <dsp:cNvSpPr/>
      </dsp:nvSpPr>
      <dsp:spPr>
        <a:xfrm>
          <a:off x="1863815" y="3163242"/>
          <a:ext cx="1641105" cy="682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Ultrasonic sensor</a:t>
          </a:r>
        </a:p>
      </dsp:txBody>
      <dsp:txXfrm>
        <a:off x="1883804" y="3183231"/>
        <a:ext cx="1601127" cy="642500"/>
      </dsp:txXfrm>
    </dsp:sp>
    <dsp:sp modelId="{195BE16A-5C46-4E96-AB1F-F195E70FD4A6}">
      <dsp:nvSpPr>
        <dsp:cNvPr id="0" name=""/>
        <dsp:cNvSpPr/>
      </dsp:nvSpPr>
      <dsp:spPr>
        <a:xfrm rot="21546400">
          <a:off x="3504873" y="3451003"/>
          <a:ext cx="783153" cy="94746"/>
        </a:xfrm>
        <a:custGeom>
          <a:avLst/>
          <a:gdLst/>
          <a:ahLst/>
          <a:cxnLst/>
          <a:rect l="0" t="0" r="0" b="0"/>
          <a:pathLst>
            <a:path>
              <a:moveTo>
                <a:pt x="0" y="47373"/>
              </a:moveTo>
              <a:lnTo>
                <a:pt x="783153" y="473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6871" y="3478797"/>
        <a:ext cx="39157" cy="39157"/>
      </dsp:txXfrm>
    </dsp:sp>
    <dsp:sp modelId="{45CC499A-FC66-4B66-AF16-6949995F6FC9}">
      <dsp:nvSpPr>
        <dsp:cNvPr id="0" name=""/>
        <dsp:cNvSpPr/>
      </dsp:nvSpPr>
      <dsp:spPr>
        <a:xfrm>
          <a:off x="4287979" y="3182801"/>
          <a:ext cx="1678558" cy="618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Up/down stair detection</a:t>
          </a:r>
        </a:p>
      </dsp:txBody>
      <dsp:txXfrm>
        <a:off x="4306107" y="3200929"/>
        <a:ext cx="1642302" cy="582683"/>
      </dsp:txXfrm>
    </dsp:sp>
    <dsp:sp modelId="{4A7F2EBC-E7A5-4145-98F0-5C39F3FC6F83}">
      <dsp:nvSpPr>
        <dsp:cNvPr id="0" name=""/>
        <dsp:cNvSpPr/>
      </dsp:nvSpPr>
      <dsp:spPr>
        <a:xfrm>
          <a:off x="6400144" y="1865215"/>
          <a:ext cx="1680983" cy="725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Buzzer is on if stair detected</a:t>
          </a:r>
        </a:p>
      </dsp:txBody>
      <dsp:txXfrm>
        <a:off x="6421385" y="1886456"/>
        <a:ext cx="1638501" cy="682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>
            <a:alpha val="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260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Staircase Detection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2A8A-D207-47C3-BE02-076A9859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210" y="724691"/>
            <a:ext cx="4944300" cy="64530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Labelling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A788-D3D7-4C6A-8B15-224C85B2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726" y="1369991"/>
            <a:ext cx="4944300" cy="539284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LabelImg</a:t>
            </a:r>
            <a:r>
              <a:rPr lang="en-US" dirty="0">
                <a:solidFill>
                  <a:schemeClr val="tx1"/>
                </a:solidFill>
              </a:rPr>
              <a:t>” is used for labelling images.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6FD6C-C30B-43A9-8813-E54A7AFA74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4E59D-86ED-435E-BFDB-FA35BFFD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10" y="2191827"/>
            <a:ext cx="5073445" cy="25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3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1200" y="321335"/>
            <a:ext cx="6282300" cy="819900"/>
          </a:xfrm>
        </p:spPr>
        <p:txBody>
          <a:bodyPr/>
          <a:lstStyle/>
          <a:p>
            <a:pPr marL="76200" indent="0"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Model Construction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595300" y="4629661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smtClean="0">
                <a:solidFill>
                  <a:schemeClr val="bg1"/>
                </a:solidFill>
              </a:rPr>
              <a:t>11</a:t>
            </a:fld>
            <a:endParaRPr lang="en" sz="1600" dirty="0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714875" y="3270323"/>
            <a:ext cx="1118795" cy="623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Model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06924" y="3270323"/>
            <a:ext cx="1808018" cy="623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through </a:t>
            </a:r>
          </a:p>
          <a:p>
            <a:pPr algn="ctr"/>
            <a:r>
              <a:rPr lang="en-US" dirty="0"/>
              <a:t>R-CNN v2 COCO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88197" y="2185596"/>
            <a:ext cx="1118795" cy="623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Labelling images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14874" y="2185596"/>
            <a:ext cx="1118795" cy="623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input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14876" y="4184668"/>
            <a:ext cx="1118795" cy="623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detection mark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88196" y="1290049"/>
            <a:ext cx="1118795" cy="623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88196" y="3270324"/>
            <a:ext cx="1118795" cy="623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file with attributes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831580" y="1906737"/>
            <a:ext cx="232025" cy="271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31579" y="2795029"/>
            <a:ext cx="232026" cy="475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158259" y="2799499"/>
            <a:ext cx="229678" cy="470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158259" y="3911298"/>
            <a:ext cx="232025" cy="271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506991" y="3470564"/>
            <a:ext cx="699933" cy="238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014942" y="3471560"/>
            <a:ext cx="699933" cy="238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03575" y="232925"/>
            <a:ext cx="6282300" cy="1600575"/>
          </a:xfrm>
        </p:spPr>
        <p:txBody>
          <a:bodyPr/>
          <a:lstStyle/>
          <a:p>
            <a:pPr marL="7620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Ultrasonic Sensor</a:t>
            </a:r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513320" y="4640052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smtClean="0">
                <a:solidFill>
                  <a:schemeClr val="bg1"/>
                </a:solidFill>
              </a:rPr>
              <a:t>12</a:t>
            </a:fld>
            <a:endParaRPr lang="en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63" y="1694005"/>
            <a:ext cx="4638562" cy="27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3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959" y="1475965"/>
            <a:ext cx="4944300" cy="645300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Accuracy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1" y="2380900"/>
            <a:ext cx="2925120" cy="25449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Ultrasonic  sensor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05376" y="2380900"/>
            <a:ext cx="2773459" cy="25449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Camera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79808"/>
              </p:ext>
            </p:extLst>
          </p:nvPr>
        </p:nvGraphicFramePr>
        <p:xfrm>
          <a:off x="562256" y="3230995"/>
          <a:ext cx="3273994" cy="1112520"/>
        </p:xfrm>
        <a:graphic>
          <a:graphicData uri="http://schemas.openxmlformats.org/drawingml/2006/table">
            <a:tbl>
              <a:tblPr firstRow="1" bandRow="1">
                <a:tableStyleId>{B24BAA50-FCBC-4493-AA90-E214CBD33B29}</a:tableStyleId>
              </a:tblPr>
              <a:tblGrid>
                <a:gridCol w="1636997">
                  <a:extLst>
                    <a:ext uri="{9D8B030D-6E8A-4147-A177-3AD203B41FA5}">
                      <a16:colId xmlns:a16="http://schemas.microsoft.com/office/drawing/2014/main" val="4001562631"/>
                    </a:ext>
                  </a:extLst>
                </a:gridCol>
                <a:gridCol w="1636997">
                  <a:extLst>
                    <a:ext uri="{9D8B030D-6E8A-4147-A177-3AD203B41FA5}">
                      <a16:colId xmlns:a16="http://schemas.microsoft.com/office/drawing/2014/main" val="39149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Stair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3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 stair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r>
                        <a:rPr lang="en-US" baseline="0" dirty="0"/>
                        <a:t> – 99 %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7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Down stair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r>
                        <a:rPr lang="en-US" baseline="0" dirty="0"/>
                        <a:t> – 95 %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8301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19612"/>
              </p:ext>
            </p:extLst>
          </p:nvPr>
        </p:nvGraphicFramePr>
        <p:xfrm>
          <a:off x="4455109" y="3230995"/>
          <a:ext cx="3273994" cy="1112520"/>
        </p:xfrm>
        <a:graphic>
          <a:graphicData uri="http://schemas.openxmlformats.org/drawingml/2006/table">
            <a:tbl>
              <a:tblPr firstRow="1" bandRow="1">
                <a:tableStyleId>{B24BAA50-FCBC-4493-AA90-E214CBD33B29}</a:tableStyleId>
              </a:tblPr>
              <a:tblGrid>
                <a:gridCol w="1636997">
                  <a:extLst>
                    <a:ext uri="{9D8B030D-6E8A-4147-A177-3AD203B41FA5}">
                      <a16:colId xmlns:a16="http://schemas.microsoft.com/office/drawing/2014/main" val="44915354"/>
                    </a:ext>
                  </a:extLst>
                </a:gridCol>
                <a:gridCol w="1636997">
                  <a:extLst>
                    <a:ext uri="{9D8B030D-6E8A-4147-A177-3AD203B41FA5}">
                      <a16:colId xmlns:a16="http://schemas.microsoft.com/office/drawing/2014/main" val="309199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stair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3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 stair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– 99 %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4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Down stair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 </a:t>
                      </a:r>
                      <a:r>
                        <a:rPr lang="en-US" baseline="0" dirty="0"/>
                        <a:t>– 99 %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86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23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263651"/>
            <a:ext cx="4944300" cy="645300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1957469"/>
            <a:ext cx="4944300" cy="25063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Vision technology would not work on dark places.</a:t>
            </a:r>
          </a:p>
          <a:p>
            <a:r>
              <a:rPr lang="en-US" dirty="0">
                <a:solidFill>
                  <a:schemeClr val="tx1"/>
                </a:solidFill>
              </a:rPr>
              <a:t>The ultrasonic sensor would give the same data for objects with a minimum height and down stair even if there is hole ahead of the device.</a:t>
            </a:r>
          </a:p>
          <a:p>
            <a:r>
              <a:rPr lang="en-US" dirty="0">
                <a:solidFill>
                  <a:schemeClr val="tx1"/>
                </a:solidFill>
              </a:rPr>
              <a:t>Deviation of data in noisy places for ultrasonic sensor.</a:t>
            </a:r>
          </a:p>
          <a:p>
            <a:r>
              <a:rPr lang="en-US" dirty="0">
                <a:solidFill>
                  <a:schemeClr val="tx1"/>
                </a:solidFill>
              </a:rPr>
              <a:t>Heavy processing device required for object detection through vision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962602" y="3933470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smtClean="0">
                <a:solidFill>
                  <a:schemeClr val="bg1"/>
                </a:solidFill>
              </a:rPr>
              <a:t>14</a:t>
            </a:fld>
            <a:endParaRPr lang="e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5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450464"/>
            <a:ext cx="5711592" cy="645300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Possible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2286298"/>
            <a:ext cx="4944300" cy="16599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visually impaired people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 floor navigation for robot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03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609824"/>
            <a:ext cx="4944300" cy="645300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2255124"/>
            <a:ext cx="4944300" cy="19358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make the device less expensive while using cloud services for stair detection.</a:t>
            </a:r>
          </a:p>
          <a:p>
            <a:r>
              <a:rPr lang="en-US" dirty="0">
                <a:solidFill>
                  <a:schemeClr val="tx1"/>
                </a:solidFill>
              </a:rPr>
              <a:t>More power efficient.</a:t>
            </a:r>
          </a:p>
          <a:p>
            <a:r>
              <a:rPr lang="en-US" dirty="0">
                <a:solidFill>
                  <a:schemeClr val="tx1"/>
                </a:solidFill>
              </a:rPr>
              <a:t>To count the number of steps and the step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14557" y="3912688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smtClean="0">
                <a:solidFill>
                  <a:schemeClr val="bg1"/>
                </a:solidFill>
              </a:rPr>
              <a:t>16</a:t>
            </a:fld>
            <a:endParaRPr lang="e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88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519290"/>
            <a:ext cx="4944300" cy="645300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Solving the major problems of the previous models</a:t>
            </a:r>
          </a:p>
          <a:p>
            <a:r>
              <a:rPr lang="en-US" dirty="0">
                <a:solidFill>
                  <a:schemeClr val="tx1"/>
                </a:solidFill>
              </a:rPr>
              <a:t>Wide range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610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1">
                    <a:lumMod val="50000"/>
                  </a:schemeClr>
                </a:solidFill>
              </a:rPr>
              <a:t>Thanks!</a:t>
            </a:r>
            <a:endParaRPr sz="8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House is now open for discussion.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8388630" y="42140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bg1"/>
                </a:solidFill>
              </a:rPr>
              <a:t>18</a:t>
            </a:fld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4110211" y="1011852"/>
            <a:ext cx="54301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CSE 3200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Your Presentator!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4125190" y="2400250"/>
            <a:ext cx="4561609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Ahsan Habib Nayan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1507082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Motasim Billah Mredul</a:t>
            </a:r>
          </a:p>
          <a:p>
            <a:pPr marL="0" indent="0">
              <a:buNone/>
            </a:pPr>
            <a:r>
              <a:rPr lang="en" b="1" dirty="0">
                <a:solidFill>
                  <a:schemeClr val="tx1"/>
                </a:solidFill>
              </a:rPr>
              <a:t>1507070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8412449" y="4203634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bg1"/>
                </a:solidFill>
              </a:rPr>
              <a:t>2</a:t>
            </a:fld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5" name="Google Shape;352;p13"/>
          <p:cNvSpPr txBox="1">
            <a:spLocks/>
          </p:cNvSpPr>
          <p:nvPr/>
        </p:nvSpPr>
        <p:spPr>
          <a:xfrm>
            <a:off x="452609" y="2456720"/>
            <a:ext cx="7830779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b="1" dirty="0">
                <a:solidFill>
                  <a:schemeClr val="tx1"/>
                </a:solidFill>
              </a:rPr>
              <a:t>Supervisor</a:t>
            </a:r>
          </a:p>
          <a:p>
            <a:pPr marL="0" indent="0">
              <a:buFont typeface="Muli"/>
              <a:buNone/>
            </a:pPr>
            <a:r>
              <a:rPr lang="en-US" sz="2400" b="1" dirty="0">
                <a:solidFill>
                  <a:schemeClr val="tx1"/>
                </a:solidFill>
              </a:rPr>
              <a:t>Md. </a:t>
            </a:r>
            <a:r>
              <a:rPr lang="en-US" sz="2400" b="1" dirty="0" err="1">
                <a:solidFill>
                  <a:schemeClr val="tx1"/>
                </a:solidFill>
              </a:rPr>
              <a:t>Milon</a:t>
            </a:r>
            <a:r>
              <a:rPr lang="en-US" sz="2400" b="1" dirty="0">
                <a:solidFill>
                  <a:schemeClr val="tx1"/>
                </a:solidFill>
              </a:rPr>
              <a:t> Islam</a:t>
            </a:r>
          </a:p>
          <a:p>
            <a:pPr marL="0" indent="0">
              <a:buFont typeface="Muli"/>
              <a:buNone/>
            </a:pPr>
            <a:r>
              <a:rPr lang="en-US" sz="2400" b="1" dirty="0">
                <a:solidFill>
                  <a:schemeClr val="tx1"/>
                </a:solidFill>
              </a:rPr>
              <a:t>Lecturer</a:t>
            </a:r>
          </a:p>
          <a:p>
            <a:pPr marL="0" indent="0">
              <a:buFont typeface="Muli"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 algn="ctr">
              <a:buFont typeface="Muli"/>
              <a:buNone/>
            </a:pPr>
            <a:r>
              <a:rPr lang="en-US" b="1" dirty="0">
                <a:solidFill>
                  <a:schemeClr val="tx1"/>
                </a:solidFill>
              </a:rPr>
              <a:t>Department of Computer Science and Engineering</a:t>
            </a:r>
          </a:p>
          <a:p>
            <a:pPr marL="0" indent="0" algn="ctr">
              <a:buFont typeface="Muli"/>
              <a:buNone/>
            </a:pPr>
            <a:r>
              <a:rPr lang="en-US" b="1" dirty="0">
                <a:solidFill>
                  <a:schemeClr val="tx1"/>
                </a:solidFill>
              </a:rPr>
              <a:t>Khulna University of Engineering &amp; Technology</a:t>
            </a:r>
          </a:p>
          <a:p>
            <a:pPr marL="0" indent="0" algn="ctr">
              <a:buFont typeface="Muli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211725"/>
            <a:ext cx="5315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Objective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" sz="2800" dirty="0"/>
              <a:t> </a:t>
            </a:r>
            <a:endParaRPr sz="2800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608568" y="190491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system that detects staircase in all possible cases.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Could differentiate between up and down stairs.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8076903" y="3943861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bg1"/>
                </a:solidFill>
              </a:rPr>
              <a:t>3</a:t>
            </a:fld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194825"/>
            <a:ext cx="4944300" cy="645300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1918938"/>
            <a:ext cx="4944300" cy="19358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Detection of staircase through camera in an walking stick used by a blind people.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Connecting a raspberry with the device where the object detection library would run and send data simultaneously to detect up and down stair.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real time device which would detect stairs without any stoppage and low response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24948" y="3933471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smtClean="0">
                <a:solidFill>
                  <a:schemeClr val="bg1"/>
                </a:solidFill>
              </a:rPr>
              <a:t>4</a:t>
            </a:fld>
            <a:endParaRPr lang="e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0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479961"/>
            <a:ext cx="4944300" cy="645300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Technical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Details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Raspberry Pie 3.0 model B</a:t>
            </a:r>
          </a:p>
          <a:p>
            <a:r>
              <a:rPr lang="en-US" dirty="0">
                <a:solidFill>
                  <a:schemeClr val="tx1"/>
                </a:solidFill>
              </a:rPr>
              <a:t>Intel core i3 processor</a:t>
            </a:r>
          </a:p>
          <a:p>
            <a:r>
              <a:rPr lang="en-US" dirty="0">
                <a:solidFill>
                  <a:schemeClr val="tx1"/>
                </a:solidFill>
              </a:rPr>
              <a:t>RGB-D camera </a:t>
            </a:r>
          </a:p>
          <a:p>
            <a:r>
              <a:rPr lang="en-US" dirty="0">
                <a:solidFill>
                  <a:schemeClr val="tx1"/>
                </a:solidFill>
              </a:rPr>
              <a:t>Ultrasonic sensor HY-SRF05</a:t>
            </a:r>
          </a:p>
          <a:p>
            <a:r>
              <a:rPr lang="en-US" dirty="0">
                <a:solidFill>
                  <a:schemeClr val="tx1"/>
                </a:solidFill>
              </a:rPr>
              <a:t>Buzzer</a:t>
            </a:r>
          </a:p>
          <a:p>
            <a:r>
              <a:rPr lang="en-US" dirty="0">
                <a:solidFill>
                  <a:schemeClr val="tx1"/>
                </a:solidFill>
              </a:rPr>
              <a:t>Connecting wires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56120" y="3915025"/>
            <a:ext cx="548700" cy="357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smtClean="0">
                <a:solidFill>
                  <a:schemeClr val="bg1"/>
                </a:solidFill>
              </a:rPr>
              <a:t>5</a:t>
            </a:fld>
            <a:endParaRPr lang="e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Funtionality</a:t>
            </a:r>
            <a:endParaRPr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199" y="521110"/>
            <a:ext cx="6443871" cy="40410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Tensor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Flow</a:t>
            </a: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 Environment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>
                <a:solidFill>
                  <a:schemeClr val="tx1"/>
                </a:solidFill>
                <a:sym typeface="Wingdings" panose="05000000000000000000" pitchFamily="2" charset="2"/>
              </a:rPr>
              <a:t>Pre-trained model for staircase and ground detection.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Ultrasonic Technology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>
                <a:solidFill>
                  <a:schemeClr val="tx1"/>
                </a:solidFill>
                <a:sym typeface="Wingdings" panose="05000000000000000000" pitchFamily="2" charset="2"/>
              </a:rPr>
              <a:t>Up or down stair detection using a reference distance.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8679576" y="4640053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bg1"/>
                </a:solidFill>
              </a:rPr>
              <a:t>7</a:t>
            </a:fld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52365" y="751666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</a:rPr>
              <a:t>System Overview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8592702" y="463717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bg1"/>
                </a:solidFill>
              </a:rPr>
              <a:t>8</a:t>
            </a:fld>
            <a:endParaRPr sz="1600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58706748"/>
              </p:ext>
            </p:extLst>
          </p:nvPr>
        </p:nvGraphicFramePr>
        <p:xfrm>
          <a:off x="384288" y="1024093"/>
          <a:ext cx="8115300" cy="390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6353175" y="3228976"/>
            <a:ext cx="428625" cy="1047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353175" y="2331188"/>
            <a:ext cx="428625" cy="897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2AB3F6-D705-4E67-89DC-258E04FC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178" y="601024"/>
            <a:ext cx="4944300" cy="645300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Current Prototype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AF03-A7FF-48EC-999E-45746B08F6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0FF39E-02DD-4AFF-A630-53232DC5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17" y="1366684"/>
            <a:ext cx="3301416" cy="34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4506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390</Words>
  <Application>Microsoft Office PowerPoint</Application>
  <PresentationFormat>On-screen Show (16:9)</PresentationFormat>
  <Paragraphs>101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Nixie One</vt:lpstr>
      <vt:lpstr>Wingdings</vt:lpstr>
      <vt:lpstr>Muli</vt:lpstr>
      <vt:lpstr>Helvetica Neue</vt:lpstr>
      <vt:lpstr>Imogen template</vt:lpstr>
      <vt:lpstr>Staircase Detection</vt:lpstr>
      <vt:lpstr>CSE 3200 Your Presentator!</vt:lpstr>
      <vt:lpstr>Objectives </vt:lpstr>
      <vt:lpstr>Challenges</vt:lpstr>
      <vt:lpstr>Technical Details</vt:lpstr>
      <vt:lpstr>Funtionality</vt:lpstr>
      <vt:lpstr>PowerPoint Presentation</vt:lpstr>
      <vt:lpstr>System Overview</vt:lpstr>
      <vt:lpstr>Current Prototype</vt:lpstr>
      <vt:lpstr>Labelling Images</vt:lpstr>
      <vt:lpstr>PowerPoint Presentation</vt:lpstr>
      <vt:lpstr>PowerPoint Presentation</vt:lpstr>
      <vt:lpstr>Accuracy Results</vt:lpstr>
      <vt:lpstr>Limitations</vt:lpstr>
      <vt:lpstr>Possible Applications</vt:lpstr>
      <vt:lpstr>Future Work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Staircase Detection System for visually imapaired people.</dc:title>
  <dc:creator>MB Mredul</dc:creator>
  <cp:lastModifiedBy>Ahsan Habib</cp:lastModifiedBy>
  <cp:revision>43</cp:revision>
  <dcterms:modified xsi:type="dcterms:W3CDTF">2019-01-27T17:33:33Z</dcterms:modified>
</cp:coreProperties>
</file>