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71" r:id="rId4"/>
    <p:sldId id="261" r:id="rId5"/>
    <p:sldId id="260" r:id="rId6"/>
    <p:sldId id="262" r:id="rId7"/>
    <p:sldId id="281" r:id="rId8"/>
    <p:sldId id="282" r:id="rId9"/>
    <p:sldId id="263" r:id="rId10"/>
    <p:sldId id="276" r:id="rId11"/>
    <p:sldId id="277" r:id="rId12"/>
    <p:sldId id="278" r:id="rId13"/>
    <p:sldId id="279" r:id="rId14"/>
    <p:sldId id="280" r:id="rId15"/>
    <p:sldId id="264" r:id="rId16"/>
    <p:sldId id="285" r:id="rId17"/>
    <p:sldId id="286" r:id="rId18"/>
    <p:sldId id="283" r:id="rId19"/>
    <p:sldId id="284" r:id="rId20"/>
    <p:sldId id="287" r:id="rId21"/>
    <p:sldId id="265" r:id="rId22"/>
    <p:sldId id="266" r:id="rId23"/>
    <p:sldId id="259" r:id="rId24"/>
    <p:sldId id="288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5FCA26-8D08-42B5-9634-46C37282A401}">
          <p14:sldIdLst>
            <p14:sldId id="257"/>
            <p14:sldId id="258"/>
            <p14:sldId id="271"/>
            <p14:sldId id="261"/>
            <p14:sldId id="260"/>
            <p14:sldId id="262"/>
            <p14:sldId id="281"/>
            <p14:sldId id="282"/>
            <p14:sldId id="263"/>
            <p14:sldId id="276"/>
            <p14:sldId id="277"/>
            <p14:sldId id="278"/>
            <p14:sldId id="279"/>
            <p14:sldId id="280"/>
            <p14:sldId id="264"/>
            <p14:sldId id="285"/>
            <p14:sldId id="286"/>
            <p14:sldId id="283"/>
            <p14:sldId id="284"/>
            <p14:sldId id="287"/>
            <p14:sldId id="265"/>
            <p14:sldId id="266"/>
            <p14:sldId id="259"/>
            <p14:sldId id="28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60" userDrawn="1">
          <p15:clr>
            <a:srgbClr val="A4A3A4"/>
          </p15:clr>
        </p15:guide>
        <p15:guide id="2" orient="horz" pos="1658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2" y="78"/>
      </p:cViewPr>
      <p:guideLst>
        <p:guide orient="horz" pos="1560"/>
        <p:guide orient="horz" pos="16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E6A57-9035-4002-99B2-34BEECA4065D}" type="doc">
      <dgm:prSet loTypeId="urn:microsoft.com/office/officeart/2005/8/layout/vList3#1" loCatId="list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E5E165-E9FE-4F2D-851C-560855058146}">
      <dgm:prSet phldrT="[Text]" custT="1"/>
      <dgm:spPr>
        <a:solidFill>
          <a:srgbClr val="00B05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0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Introduction</a:t>
          </a:r>
          <a:endParaRPr lang="en-US" sz="2000" dirty="0">
            <a:solidFill>
              <a:sysClr val="window" lastClr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BDD302E6-BFA9-44E2-B095-08A353758C39}" type="parTrans" cxnId="{E654384F-A5EB-4B89-8600-B3D07D0A8539}">
      <dgm:prSet/>
      <dgm:spPr/>
      <dgm:t>
        <a:bodyPr/>
        <a:lstStyle/>
        <a:p>
          <a:endParaRPr lang="en-US"/>
        </a:p>
      </dgm:t>
    </dgm:pt>
    <dgm:pt modelId="{AE8E0C23-184D-4D24-B49B-571C1A9F13A9}" type="sibTrans" cxnId="{E654384F-A5EB-4B89-8600-B3D07D0A8539}">
      <dgm:prSet/>
      <dgm:spPr/>
      <dgm:t>
        <a:bodyPr/>
        <a:lstStyle/>
        <a:p>
          <a:endParaRPr lang="en-US"/>
        </a:p>
      </dgm:t>
    </dgm:pt>
    <dgm:pt modelId="{9B06004D-C43B-4AFA-B264-FE1D95C5CA5C}">
      <dgm:prSet phldrT="[Text]" custT="1"/>
      <dgm:spPr>
        <a:solidFill>
          <a:srgbClr val="09D18E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000" dirty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Conclusion</a:t>
          </a:r>
          <a:endParaRPr lang="en-US" sz="16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gm:t>
    </dgm:pt>
    <dgm:pt modelId="{0F7BF78B-777F-482B-A5DF-269D77A9AF97}" type="parTrans" cxnId="{A172F746-5886-4DFA-B7E7-F5ECB247489C}">
      <dgm:prSet/>
      <dgm:spPr/>
      <dgm:t>
        <a:bodyPr/>
        <a:lstStyle/>
        <a:p>
          <a:endParaRPr lang="en-US"/>
        </a:p>
      </dgm:t>
    </dgm:pt>
    <dgm:pt modelId="{7D6B01FE-C34D-474F-AF8A-494BF078ECC3}" type="sibTrans" cxnId="{A172F746-5886-4DFA-B7E7-F5ECB247489C}">
      <dgm:prSet/>
      <dgm:spPr/>
      <dgm:t>
        <a:bodyPr/>
        <a:lstStyle/>
        <a:p>
          <a:endParaRPr lang="en-US"/>
        </a:p>
      </dgm:t>
    </dgm:pt>
    <dgm:pt modelId="{45E5ECB7-C773-4FE9-854C-22E64ED78D58}">
      <dgm:prSet phldrT="[Text]" custT="1"/>
      <dgm:spPr>
        <a:solidFill>
          <a:srgbClr val="7030A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000" b="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Related Study</a:t>
          </a:r>
          <a:endParaRPr lang="en-US" sz="2000" b="0" dirty="0">
            <a:solidFill>
              <a:sysClr val="window" lastClr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73042603-2F3C-453B-93A2-0C41EC450F05}" type="parTrans" cxnId="{5FE29F63-45EB-429E-A423-BD8DA376E034}">
      <dgm:prSet/>
      <dgm:spPr/>
      <dgm:t>
        <a:bodyPr/>
        <a:lstStyle/>
        <a:p>
          <a:endParaRPr lang="en-US"/>
        </a:p>
      </dgm:t>
    </dgm:pt>
    <dgm:pt modelId="{C9F350CA-CAE9-4E0B-9399-466A8404F87B}" type="sibTrans" cxnId="{5FE29F63-45EB-429E-A423-BD8DA376E034}">
      <dgm:prSet/>
      <dgm:spPr/>
      <dgm:t>
        <a:bodyPr/>
        <a:lstStyle/>
        <a:p>
          <a:endParaRPr lang="en-US"/>
        </a:p>
      </dgm:t>
    </dgm:pt>
    <dgm:pt modelId="{8278920A-58D6-4727-B172-B31F2C2B6E22}">
      <dgm:prSet phldrT="[Text]" custT="1"/>
      <dgm:spPr>
        <a:solidFill>
          <a:srgbClr val="FDBDBD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0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Experimental Study</a:t>
          </a:r>
          <a:endParaRPr lang="en-US" sz="20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gm:t>
    </dgm:pt>
    <dgm:pt modelId="{FC33D035-574C-41A8-98AC-AEB3DCCE4D3C}" type="parTrans" cxnId="{089F3797-AF84-44D5-80BA-AF39F8ECAF11}">
      <dgm:prSet/>
      <dgm:spPr/>
      <dgm:t>
        <a:bodyPr/>
        <a:lstStyle/>
        <a:p>
          <a:endParaRPr lang="en-US"/>
        </a:p>
      </dgm:t>
    </dgm:pt>
    <dgm:pt modelId="{F05241D1-35C9-4FCC-8801-7C376715BB6B}" type="sibTrans" cxnId="{089F3797-AF84-44D5-80BA-AF39F8ECAF11}">
      <dgm:prSet/>
      <dgm:spPr/>
      <dgm:t>
        <a:bodyPr/>
        <a:lstStyle/>
        <a:p>
          <a:endParaRPr lang="en-US"/>
        </a:p>
      </dgm:t>
    </dgm:pt>
    <dgm:pt modelId="{A9DD0972-5D84-48E3-AB3B-083DD5622FC7}">
      <dgm:prSet custT="1"/>
      <dgm:spPr/>
      <dgm:t>
        <a:bodyPr/>
        <a:lstStyle/>
        <a:p>
          <a:r>
            <a:rPr lang="en-US" sz="20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References</a:t>
          </a:r>
          <a:endParaRPr lang="en-US" sz="25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gm:t>
    </dgm:pt>
    <dgm:pt modelId="{74112FF6-3F88-4578-BD56-0E771FB34121}" type="parTrans" cxnId="{C1C1FAAB-5198-4CFC-9252-DBA0C65B5B05}">
      <dgm:prSet/>
      <dgm:spPr/>
      <dgm:t>
        <a:bodyPr/>
        <a:lstStyle/>
        <a:p>
          <a:endParaRPr lang="en-US"/>
        </a:p>
      </dgm:t>
    </dgm:pt>
    <dgm:pt modelId="{326059E4-EE14-4705-8B27-E7B0AD0293E1}" type="sibTrans" cxnId="{C1C1FAAB-5198-4CFC-9252-DBA0C65B5B05}">
      <dgm:prSet/>
      <dgm:spPr/>
      <dgm:t>
        <a:bodyPr/>
        <a:lstStyle/>
        <a:p>
          <a:endParaRPr lang="en-US"/>
        </a:p>
      </dgm:t>
    </dgm:pt>
    <dgm:pt modelId="{9F88F2C1-1654-45EE-8A8F-6197586A8E3E}">
      <dgm:prSet custT="1"/>
      <dgm:spPr/>
      <dgm:t>
        <a:bodyPr/>
        <a:lstStyle/>
        <a:p>
          <a:r>
            <a:rPr lang="en-US" sz="2000" b="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Methodology</a:t>
          </a:r>
          <a:endParaRPr lang="en-US" sz="1700" b="0" dirty="0">
            <a:latin typeface="Arial" panose="020B0604020202020204" pitchFamily="34" charset="0"/>
            <a:ea typeface="+mj-ea"/>
            <a:cs typeface="Arial" panose="020B0604020202020204" pitchFamily="34" charset="0"/>
          </a:endParaRPr>
        </a:p>
      </dgm:t>
    </dgm:pt>
    <dgm:pt modelId="{B131DFE1-9C54-4701-88BE-0FA56C5D4D9A}" type="parTrans" cxnId="{0646A84F-416C-475B-92F1-89B9469CDA3F}">
      <dgm:prSet/>
      <dgm:spPr/>
      <dgm:t>
        <a:bodyPr/>
        <a:lstStyle/>
        <a:p>
          <a:endParaRPr lang="en-US"/>
        </a:p>
      </dgm:t>
    </dgm:pt>
    <dgm:pt modelId="{F5B25D71-CFDA-4631-A702-9D20DC986DB3}" type="sibTrans" cxnId="{0646A84F-416C-475B-92F1-89B9469CDA3F}">
      <dgm:prSet/>
      <dgm:spPr/>
      <dgm:t>
        <a:bodyPr/>
        <a:lstStyle/>
        <a:p>
          <a:endParaRPr lang="en-US"/>
        </a:p>
      </dgm:t>
    </dgm:pt>
    <dgm:pt modelId="{C4735ECC-9CAC-4459-9A33-B22DE1F6871C}">
      <dgm:prSet custT="1"/>
      <dgm:spPr/>
      <dgm:t>
        <a:bodyPr/>
        <a:lstStyle/>
        <a:p>
          <a:r>
            <a:rPr lang="en-US" sz="2000" b="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Specific Aim</a:t>
          </a:r>
          <a:endParaRPr lang="en-US" sz="2000" b="0" dirty="0">
            <a:latin typeface="Arial" panose="020B0604020202020204" pitchFamily="34" charset="0"/>
            <a:ea typeface="+mj-ea"/>
            <a:cs typeface="Arial" panose="020B0604020202020204" pitchFamily="34" charset="0"/>
          </a:endParaRPr>
        </a:p>
      </dgm:t>
    </dgm:pt>
    <dgm:pt modelId="{6B183E04-FD37-43BE-B328-5CF2252FCA7D}" type="parTrans" cxnId="{6A4673C5-AD8D-4D5A-B912-C6CB8071FA97}">
      <dgm:prSet/>
      <dgm:spPr/>
      <dgm:t>
        <a:bodyPr/>
        <a:lstStyle/>
        <a:p>
          <a:endParaRPr lang="en-US"/>
        </a:p>
      </dgm:t>
    </dgm:pt>
    <dgm:pt modelId="{0917890A-1BAF-4043-B231-5C96ABC6D8D2}" type="sibTrans" cxnId="{6A4673C5-AD8D-4D5A-B912-C6CB8071FA97}">
      <dgm:prSet/>
      <dgm:spPr/>
      <dgm:t>
        <a:bodyPr/>
        <a:lstStyle/>
        <a:p>
          <a:endParaRPr lang="en-US"/>
        </a:p>
      </dgm:t>
    </dgm:pt>
    <dgm:pt modelId="{330FD9E4-DAA1-4356-AC25-115074E96CBB}">
      <dgm:prSet custT="1"/>
      <dgm:spPr/>
      <dgm:t>
        <a:bodyPr/>
        <a:lstStyle/>
        <a:p>
          <a:r>
            <a:rPr lang="en-US" sz="2000" b="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Global Aim</a:t>
          </a:r>
          <a:endParaRPr lang="en-US" sz="20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gm:t>
    </dgm:pt>
    <dgm:pt modelId="{E74F30C4-B6BF-4437-97C8-B9F3B3AF29A8}" type="sibTrans" cxnId="{25BEE79B-D794-4F88-B570-4AAD3AA9D6F9}">
      <dgm:prSet/>
      <dgm:spPr/>
      <dgm:t>
        <a:bodyPr/>
        <a:lstStyle/>
        <a:p>
          <a:endParaRPr lang="en-US"/>
        </a:p>
      </dgm:t>
    </dgm:pt>
    <dgm:pt modelId="{CA0AE168-287B-4D03-8885-9A5D6821E8AE}" type="parTrans" cxnId="{25BEE79B-D794-4F88-B570-4AAD3AA9D6F9}">
      <dgm:prSet/>
      <dgm:spPr/>
      <dgm:t>
        <a:bodyPr/>
        <a:lstStyle/>
        <a:p>
          <a:endParaRPr lang="en-US"/>
        </a:p>
      </dgm:t>
    </dgm:pt>
    <dgm:pt modelId="{72B239EF-10FE-43ED-82CC-4ED8CB1B6C87}">
      <dgm:prSet custT="1"/>
      <dgm:spPr/>
      <dgm:t>
        <a:bodyPr/>
        <a:lstStyle/>
        <a:p>
          <a:r>
            <a:rPr lang="en-US" sz="2000" b="0" dirty="0" smtClean="0">
              <a:latin typeface="Arial" panose="020B0604020202020204" pitchFamily="34" charset="0"/>
              <a:cs typeface="Arial" panose="020B0604020202020204" pitchFamily="34" charset="0"/>
            </a:rPr>
            <a:t>Challenges</a:t>
          </a:r>
        </a:p>
      </dgm:t>
    </dgm:pt>
    <dgm:pt modelId="{BD00BBE7-AD88-4153-BA5B-9B5655437BAE}" type="parTrans" cxnId="{D5259CCF-3C5C-42E9-9DA8-3F6C0AC95FE4}">
      <dgm:prSet/>
      <dgm:spPr/>
      <dgm:t>
        <a:bodyPr/>
        <a:lstStyle/>
        <a:p>
          <a:endParaRPr lang="en-US"/>
        </a:p>
      </dgm:t>
    </dgm:pt>
    <dgm:pt modelId="{A3B576A1-BFFD-42C9-8809-B2BF612F1223}" type="sibTrans" cxnId="{D5259CCF-3C5C-42E9-9DA8-3F6C0AC95FE4}">
      <dgm:prSet/>
      <dgm:spPr/>
      <dgm:t>
        <a:bodyPr/>
        <a:lstStyle/>
        <a:p>
          <a:endParaRPr lang="en-US"/>
        </a:p>
      </dgm:t>
    </dgm:pt>
    <dgm:pt modelId="{14FF6DA1-1A6A-4C46-AEFB-A4BE94514E0C}" type="pres">
      <dgm:prSet presAssocID="{1F8E6A57-9035-4002-99B2-34BEECA4065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BBC91-96D4-42ED-BE39-C73E115E7995}" type="pres">
      <dgm:prSet presAssocID="{10E5E165-E9FE-4F2D-851C-560855058146}" presName="composite" presStyleCnt="0"/>
      <dgm:spPr/>
    </dgm:pt>
    <dgm:pt modelId="{1F5CEE23-F1D5-4873-AECD-B28D2FD1D467}" type="pres">
      <dgm:prSet presAssocID="{10E5E165-E9FE-4F2D-851C-560855058146}" presName="imgShp" presStyleLbl="fgImgPlace1" presStyleIdx="0" presStyleCnt="9"/>
      <dgm:spPr>
        <a:xfrm>
          <a:off x="839672" y="3950"/>
          <a:ext cx="508949" cy="50894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gm:spPr>
    </dgm:pt>
    <dgm:pt modelId="{2B536ED3-A1AB-4487-88C7-89ECDA1705AF}" type="pres">
      <dgm:prSet presAssocID="{10E5E165-E9FE-4F2D-851C-560855058146}" presName="txShp" presStyleLbl="node1" presStyleIdx="0" presStyleCnt="9">
        <dgm:presLayoutVars>
          <dgm:bulletEnabled val="1"/>
        </dgm:presLayoutVars>
      </dgm:prSet>
      <dgm:spPr>
        <a:xfrm rot="10800000">
          <a:off x="1094147" y="3950"/>
          <a:ext cx="3838777" cy="508949"/>
        </a:xfrm>
        <a:prstGeom prst="homePlate">
          <a:avLst/>
        </a:prstGeom>
      </dgm:spPr>
      <dgm:t>
        <a:bodyPr/>
        <a:lstStyle/>
        <a:p>
          <a:endParaRPr lang="en-US"/>
        </a:p>
      </dgm:t>
    </dgm:pt>
    <dgm:pt modelId="{0FDC8C70-FA1E-4F8E-A3F4-711E6000E6DA}" type="pres">
      <dgm:prSet presAssocID="{AE8E0C23-184D-4D24-B49B-571C1A9F13A9}" presName="spacing" presStyleCnt="0"/>
      <dgm:spPr/>
    </dgm:pt>
    <dgm:pt modelId="{CF661D59-6F48-44E7-913E-62586CAE63A3}" type="pres">
      <dgm:prSet presAssocID="{330FD9E4-DAA1-4356-AC25-115074E96CBB}" presName="composite" presStyleCnt="0"/>
      <dgm:spPr/>
    </dgm:pt>
    <dgm:pt modelId="{D3827EF2-A19B-46B0-9A56-F70C58E03463}" type="pres">
      <dgm:prSet presAssocID="{330FD9E4-DAA1-4356-AC25-115074E96CBB}" presName="imgShp" presStyleLbl="fgImgPlace1" presStyleIdx="1" presStyleCnt="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  <dgm:t>
        <a:bodyPr/>
        <a:lstStyle/>
        <a:p>
          <a:endParaRPr lang="en-US"/>
        </a:p>
      </dgm:t>
    </dgm:pt>
    <dgm:pt modelId="{C26F83D0-25DD-470E-97AF-FC132D39D9FE}" type="pres">
      <dgm:prSet presAssocID="{330FD9E4-DAA1-4356-AC25-115074E96CBB}" presName="tx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C5CD0-021F-437F-8253-70292E2AF43F}" type="pres">
      <dgm:prSet presAssocID="{E74F30C4-B6BF-4437-97C8-B9F3B3AF29A8}" presName="spacing" presStyleCnt="0"/>
      <dgm:spPr/>
    </dgm:pt>
    <dgm:pt modelId="{504F8BEC-4199-42EF-9824-08AB49A9E41C}" type="pres">
      <dgm:prSet presAssocID="{45E5ECB7-C773-4FE9-854C-22E64ED78D58}" presName="composite" presStyleCnt="0"/>
      <dgm:spPr/>
    </dgm:pt>
    <dgm:pt modelId="{5AE96CA7-091F-45C2-B130-D54A8E1E57F3}" type="pres">
      <dgm:prSet presAssocID="{45E5ECB7-C773-4FE9-854C-22E64ED78D58}" presName="imgShp" presStyleLbl="fgImgPlace1" presStyleIdx="2" presStyleCnt="9"/>
      <dgm:spPr>
        <a:xfrm>
          <a:off x="839672" y="1325700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gm:spPr>
    </dgm:pt>
    <dgm:pt modelId="{AFDC1680-F7C6-48DB-B418-833568E7F799}" type="pres">
      <dgm:prSet presAssocID="{45E5ECB7-C773-4FE9-854C-22E64ED78D58}" presName="txShp" presStyleLbl="node1" presStyleIdx="2" presStyleCnt="9">
        <dgm:presLayoutVars>
          <dgm:bulletEnabled val="1"/>
        </dgm:presLayoutVars>
      </dgm:prSet>
      <dgm:spPr>
        <a:xfrm rot="10800000">
          <a:off x="1094147" y="1325700"/>
          <a:ext cx="3838777" cy="508949"/>
        </a:xfrm>
        <a:prstGeom prst="homePlate">
          <a:avLst/>
        </a:prstGeom>
      </dgm:spPr>
      <dgm:t>
        <a:bodyPr/>
        <a:lstStyle/>
        <a:p>
          <a:endParaRPr lang="en-US"/>
        </a:p>
      </dgm:t>
    </dgm:pt>
    <dgm:pt modelId="{5662DAA3-0CE8-46E8-8A5C-5A1DD85BA2F0}" type="pres">
      <dgm:prSet presAssocID="{C9F350CA-CAE9-4E0B-9399-466A8404F87B}" presName="spacing" presStyleCnt="0"/>
      <dgm:spPr/>
    </dgm:pt>
    <dgm:pt modelId="{E23E3DE1-4BB8-41BB-BBC5-72E86078CCD4}" type="pres">
      <dgm:prSet presAssocID="{C4735ECC-9CAC-4459-9A33-B22DE1F6871C}" presName="composite" presStyleCnt="0"/>
      <dgm:spPr/>
    </dgm:pt>
    <dgm:pt modelId="{A0F216D5-9313-45A1-836F-3A3C7BEDE204}" type="pres">
      <dgm:prSet presAssocID="{C4735ECC-9CAC-4459-9A33-B22DE1F6871C}" presName="imgShp" presStyleLbl="fgImgPlace1" presStyleIdx="3" presStyleCnt="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  <dgm:t>
        <a:bodyPr/>
        <a:lstStyle/>
        <a:p>
          <a:endParaRPr lang="en-US"/>
        </a:p>
      </dgm:t>
    </dgm:pt>
    <dgm:pt modelId="{FFEC348E-421A-4F3F-A72F-CF3B52C435A5}" type="pres">
      <dgm:prSet presAssocID="{C4735ECC-9CAC-4459-9A33-B22DE1F6871C}" presName="txShp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7F1D2-C253-434B-9731-EF969B02D2E3}" type="pres">
      <dgm:prSet presAssocID="{0917890A-1BAF-4043-B231-5C96ABC6D8D2}" presName="spacing" presStyleCnt="0"/>
      <dgm:spPr/>
    </dgm:pt>
    <dgm:pt modelId="{7A420005-DAF6-44C6-8C67-C55629999686}" type="pres">
      <dgm:prSet presAssocID="{72B239EF-10FE-43ED-82CC-4ED8CB1B6C87}" presName="composite" presStyleCnt="0"/>
      <dgm:spPr/>
    </dgm:pt>
    <dgm:pt modelId="{4DE62823-B85E-4420-B960-99AC3B750BDE}" type="pres">
      <dgm:prSet presAssocID="{72B239EF-10FE-43ED-82CC-4ED8CB1B6C87}" presName="imgShp" presStyleLbl="fgImgPlace1" presStyleIdx="4" presStyleCnt="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A9D5BE1F-1D58-4E8A-A43C-F673E47E685E}" type="pres">
      <dgm:prSet presAssocID="{72B239EF-10FE-43ED-82CC-4ED8CB1B6C87}" presName="txShp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6937F-821A-4399-8F0E-59C10EC4CC78}" type="pres">
      <dgm:prSet presAssocID="{A3B576A1-BFFD-42C9-8809-B2BF612F1223}" presName="spacing" presStyleCnt="0"/>
      <dgm:spPr/>
    </dgm:pt>
    <dgm:pt modelId="{4CDF18D3-B02A-40E0-A558-7436D96073E4}" type="pres">
      <dgm:prSet presAssocID="{9F88F2C1-1654-45EE-8A8F-6197586A8E3E}" presName="composite" presStyleCnt="0"/>
      <dgm:spPr/>
    </dgm:pt>
    <dgm:pt modelId="{5FE62B77-A7F4-4505-AE12-16A374980B41}" type="pres">
      <dgm:prSet presAssocID="{9F88F2C1-1654-45EE-8A8F-6197586A8E3E}" presName="imgShp" presStyleLbl="fgImgPlace1" presStyleIdx="5" presStyleCnt="9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4413C81E-99DA-4061-9162-E46B65B592DF}" type="pres">
      <dgm:prSet presAssocID="{9F88F2C1-1654-45EE-8A8F-6197586A8E3E}" presName="txShp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44E5D-7D0E-4850-97C8-A7DB8DCA5E60}" type="pres">
      <dgm:prSet presAssocID="{F5B25D71-CFDA-4631-A702-9D20DC986DB3}" presName="spacing" presStyleCnt="0"/>
      <dgm:spPr/>
    </dgm:pt>
    <dgm:pt modelId="{26CCBD86-23D4-4E94-A9F4-8C633A03EDEF}" type="pres">
      <dgm:prSet presAssocID="{8278920A-58D6-4727-B172-B31F2C2B6E22}" presName="composite" presStyleCnt="0"/>
      <dgm:spPr/>
    </dgm:pt>
    <dgm:pt modelId="{FD93811D-795A-4AEE-A530-00C4F684A17A}" type="pres">
      <dgm:prSet presAssocID="{8278920A-58D6-4727-B172-B31F2C2B6E22}" presName="imgShp" presStyleLbl="fgImgPlace1" presStyleIdx="6" presStyleCnt="9"/>
      <dgm:spPr>
        <a:xfrm>
          <a:off x="839672" y="3969200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gm:spPr>
    </dgm:pt>
    <dgm:pt modelId="{FA6138A2-2009-4FF6-9EF6-A09218FBF695}" type="pres">
      <dgm:prSet presAssocID="{8278920A-58D6-4727-B172-B31F2C2B6E22}" presName="txShp" presStyleLbl="node1" presStyleIdx="6" presStyleCnt="9">
        <dgm:presLayoutVars>
          <dgm:bulletEnabled val="1"/>
        </dgm:presLayoutVars>
      </dgm:prSet>
      <dgm:spPr>
        <a:xfrm rot="10800000">
          <a:off x="1094147" y="3969200"/>
          <a:ext cx="3838777" cy="508949"/>
        </a:xfrm>
        <a:prstGeom prst="homePlate">
          <a:avLst/>
        </a:prstGeom>
      </dgm:spPr>
      <dgm:t>
        <a:bodyPr/>
        <a:lstStyle/>
        <a:p>
          <a:endParaRPr lang="en-US"/>
        </a:p>
      </dgm:t>
    </dgm:pt>
    <dgm:pt modelId="{14CCD88B-3151-473C-BB66-4A948BA0CB62}" type="pres">
      <dgm:prSet presAssocID="{F05241D1-35C9-4FCC-8801-7C376715BB6B}" presName="spacing" presStyleCnt="0"/>
      <dgm:spPr/>
    </dgm:pt>
    <dgm:pt modelId="{7D1979D0-DF6B-4A2A-8CBA-FBE3B5339F36}" type="pres">
      <dgm:prSet presAssocID="{9B06004D-C43B-4AFA-B264-FE1D95C5CA5C}" presName="composite" presStyleCnt="0"/>
      <dgm:spPr/>
    </dgm:pt>
    <dgm:pt modelId="{AB617031-18A0-4435-8435-0334826AF2BD}" type="pres">
      <dgm:prSet presAssocID="{9B06004D-C43B-4AFA-B264-FE1D95C5CA5C}" presName="imgShp" presStyleLbl="fgImgPlace1" presStyleIdx="7" presStyleCnt="9"/>
      <dgm:spPr>
        <a:xfrm>
          <a:off x="839672" y="5290950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gm:spPr>
    </dgm:pt>
    <dgm:pt modelId="{68086FD1-0803-4723-BDB0-7CBFC8FF8005}" type="pres">
      <dgm:prSet presAssocID="{9B06004D-C43B-4AFA-B264-FE1D95C5CA5C}" presName="txShp" presStyleLbl="node1" presStyleIdx="7" presStyleCnt="9">
        <dgm:presLayoutVars>
          <dgm:bulletEnabled val="1"/>
        </dgm:presLayoutVars>
      </dgm:prSet>
      <dgm:spPr>
        <a:xfrm rot="10800000">
          <a:off x="1094147" y="5290950"/>
          <a:ext cx="3838777" cy="508949"/>
        </a:xfrm>
        <a:prstGeom prst="homePlate">
          <a:avLst/>
        </a:prstGeom>
      </dgm:spPr>
      <dgm:t>
        <a:bodyPr/>
        <a:lstStyle/>
        <a:p>
          <a:endParaRPr lang="en-US"/>
        </a:p>
      </dgm:t>
    </dgm:pt>
    <dgm:pt modelId="{7E435ACA-EE28-4E5C-B343-1D14BC703368}" type="pres">
      <dgm:prSet presAssocID="{7D6B01FE-C34D-474F-AF8A-494BF078ECC3}" presName="spacing" presStyleCnt="0"/>
      <dgm:spPr/>
    </dgm:pt>
    <dgm:pt modelId="{9DD71DBE-A7D2-403E-ADFA-686704C23810}" type="pres">
      <dgm:prSet presAssocID="{A9DD0972-5D84-48E3-AB3B-083DD5622FC7}" presName="composite" presStyleCnt="0"/>
      <dgm:spPr/>
    </dgm:pt>
    <dgm:pt modelId="{01111D21-55C4-478B-9A18-D857B07D8CF7}" type="pres">
      <dgm:prSet presAssocID="{A9DD0972-5D84-48E3-AB3B-083DD5622FC7}" presName="imgShp" presStyleLbl="fgImgPlace1" presStyleIdx="8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097E54CE-34F4-4BF1-AE11-E1C1E0A86D33}" type="pres">
      <dgm:prSet presAssocID="{A9DD0972-5D84-48E3-AB3B-083DD5622FC7}" presName="txShp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816558-3BBB-49F6-96BC-F7870065F8AE}" type="presOf" srcId="{10E5E165-E9FE-4F2D-851C-560855058146}" destId="{2B536ED3-A1AB-4487-88C7-89ECDA1705AF}" srcOrd="0" destOrd="0" presId="urn:microsoft.com/office/officeart/2005/8/layout/vList3#1"/>
    <dgm:cxn modelId="{9CBCEE2A-0DF6-476C-AD9A-5B4B297714BA}" type="presOf" srcId="{330FD9E4-DAA1-4356-AC25-115074E96CBB}" destId="{C26F83D0-25DD-470E-97AF-FC132D39D9FE}" srcOrd="0" destOrd="0" presId="urn:microsoft.com/office/officeart/2005/8/layout/vList3#1"/>
    <dgm:cxn modelId="{4D3DCCE3-E708-49DC-938A-1401498ED952}" type="presOf" srcId="{72B239EF-10FE-43ED-82CC-4ED8CB1B6C87}" destId="{A9D5BE1F-1D58-4E8A-A43C-F673E47E685E}" srcOrd="0" destOrd="0" presId="urn:microsoft.com/office/officeart/2005/8/layout/vList3#1"/>
    <dgm:cxn modelId="{62097EF8-C9F5-48A8-BCB0-463EA4D2C1B4}" type="presOf" srcId="{45E5ECB7-C773-4FE9-854C-22E64ED78D58}" destId="{AFDC1680-F7C6-48DB-B418-833568E7F799}" srcOrd="0" destOrd="0" presId="urn:microsoft.com/office/officeart/2005/8/layout/vList3#1"/>
    <dgm:cxn modelId="{278550AA-ACEB-457A-8D3A-46938FB7B6E4}" type="presOf" srcId="{C4735ECC-9CAC-4459-9A33-B22DE1F6871C}" destId="{FFEC348E-421A-4F3F-A72F-CF3B52C435A5}" srcOrd="0" destOrd="0" presId="urn:microsoft.com/office/officeart/2005/8/layout/vList3#1"/>
    <dgm:cxn modelId="{25BEE79B-D794-4F88-B570-4AAD3AA9D6F9}" srcId="{1F8E6A57-9035-4002-99B2-34BEECA4065D}" destId="{330FD9E4-DAA1-4356-AC25-115074E96CBB}" srcOrd="1" destOrd="0" parTransId="{CA0AE168-287B-4D03-8885-9A5D6821E8AE}" sibTransId="{E74F30C4-B6BF-4437-97C8-B9F3B3AF29A8}"/>
    <dgm:cxn modelId="{7262E905-B071-4B17-A832-F1253F096F96}" type="presOf" srcId="{9B06004D-C43B-4AFA-B264-FE1D95C5CA5C}" destId="{68086FD1-0803-4723-BDB0-7CBFC8FF8005}" srcOrd="0" destOrd="0" presId="urn:microsoft.com/office/officeart/2005/8/layout/vList3#1"/>
    <dgm:cxn modelId="{E654384F-A5EB-4B89-8600-B3D07D0A8539}" srcId="{1F8E6A57-9035-4002-99B2-34BEECA4065D}" destId="{10E5E165-E9FE-4F2D-851C-560855058146}" srcOrd="0" destOrd="0" parTransId="{BDD302E6-BFA9-44E2-B095-08A353758C39}" sibTransId="{AE8E0C23-184D-4D24-B49B-571C1A9F13A9}"/>
    <dgm:cxn modelId="{C1C1FAAB-5198-4CFC-9252-DBA0C65B5B05}" srcId="{1F8E6A57-9035-4002-99B2-34BEECA4065D}" destId="{A9DD0972-5D84-48E3-AB3B-083DD5622FC7}" srcOrd="8" destOrd="0" parTransId="{74112FF6-3F88-4578-BD56-0E771FB34121}" sibTransId="{326059E4-EE14-4705-8B27-E7B0AD0293E1}"/>
    <dgm:cxn modelId="{3FD2E2F4-8AD5-48CD-A978-2731B9A96748}" type="presOf" srcId="{8278920A-58D6-4727-B172-B31F2C2B6E22}" destId="{FA6138A2-2009-4FF6-9EF6-A09218FBF695}" srcOrd="0" destOrd="0" presId="urn:microsoft.com/office/officeart/2005/8/layout/vList3#1"/>
    <dgm:cxn modelId="{089F3797-AF84-44D5-80BA-AF39F8ECAF11}" srcId="{1F8E6A57-9035-4002-99B2-34BEECA4065D}" destId="{8278920A-58D6-4727-B172-B31F2C2B6E22}" srcOrd="6" destOrd="0" parTransId="{FC33D035-574C-41A8-98AC-AEB3DCCE4D3C}" sibTransId="{F05241D1-35C9-4FCC-8801-7C376715BB6B}"/>
    <dgm:cxn modelId="{0646A84F-416C-475B-92F1-89B9469CDA3F}" srcId="{1F8E6A57-9035-4002-99B2-34BEECA4065D}" destId="{9F88F2C1-1654-45EE-8A8F-6197586A8E3E}" srcOrd="5" destOrd="0" parTransId="{B131DFE1-9C54-4701-88BE-0FA56C5D4D9A}" sibTransId="{F5B25D71-CFDA-4631-A702-9D20DC986DB3}"/>
    <dgm:cxn modelId="{5FE29F63-45EB-429E-A423-BD8DA376E034}" srcId="{1F8E6A57-9035-4002-99B2-34BEECA4065D}" destId="{45E5ECB7-C773-4FE9-854C-22E64ED78D58}" srcOrd="2" destOrd="0" parTransId="{73042603-2F3C-453B-93A2-0C41EC450F05}" sibTransId="{C9F350CA-CAE9-4E0B-9399-466A8404F87B}"/>
    <dgm:cxn modelId="{36932E30-8E43-4757-A952-71922C0E1056}" type="presOf" srcId="{1F8E6A57-9035-4002-99B2-34BEECA4065D}" destId="{14FF6DA1-1A6A-4C46-AEFB-A4BE94514E0C}" srcOrd="0" destOrd="0" presId="urn:microsoft.com/office/officeart/2005/8/layout/vList3#1"/>
    <dgm:cxn modelId="{5BA319FA-32ED-4455-A966-A3E733587113}" type="presOf" srcId="{9F88F2C1-1654-45EE-8A8F-6197586A8E3E}" destId="{4413C81E-99DA-4061-9162-E46B65B592DF}" srcOrd="0" destOrd="0" presId="urn:microsoft.com/office/officeart/2005/8/layout/vList3#1"/>
    <dgm:cxn modelId="{A172F746-5886-4DFA-B7E7-F5ECB247489C}" srcId="{1F8E6A57-9035-4002-99B2-34BEECA4065D}" destId="{9B06004D-C43B-4AFA-B264-FE1D95C5CA5C}" srcOrd="7" destOrd="0" parTransId="{0F7BF78B-777F-482B-A5DF-269D77A9AF97}" sibTransId="{7D6B01FE-C34D-474F-AF8A-494BF078ECC3}"/>
    <dgm:cxn modelId="{D5259CCF-3C5C-42E9-9DA8-3F6C0AC95FE4}" srcId="{1F8E6A57-9035-4002-99B2-34BEECA4065D}" destId="{72B239EF-10FE-43ED-82CC-4ED8CB1B6C87}" srcOrd="4" destOrd="0" parTransId="{BD00BBE7-AD88-4153-BA5B-9B5655437BAE}" sibTransId="{A3B576A1-BFFD-42C9-8809-B2BF612F1223}"/>
    <dgm:cxn modelId="{6A4673C5-AD8D-4D5A-B912-C6CB8071FA97}" srcId="{1F8E6A57-9035-4002-99B2-34BEECA4065D}" destId="{C4735ECC-9CAC-4459-9A33-B22DE1F6871C}" srcOrd="3" destOrd="0" parTransId="{6B183E04-FD37-43BE-B328-5CF2252FCA7D}" sibTransId="{0917890A-1BAF-4043-B231-5C96ABC6D8D2}"/>
    <dgm:cxn modelId="{64B5B39E-1066-4C69-B57F-CDB89A3E5365}" type="presOf" srcId="{A9DD0972-5D84-48E3-AB3B-083DD5622FC7}" destId="{097E54CE-34F4-4BF1-AE11-E1C1E0A86D33}" srcOrd="0" destOrd="0" presId="urn:microsoft.com/office/officeart/2005/8/layout/vList3#1"/>
    <dgm:cxn modelId="{89988BAB-C07F-4493-8DD8-FBB84F1B3D16}" type="presParOf" srcId="{14FF6DA1-1A6A-4C46-AEFB-A4BE94514E0C}" destId="{4D3BBC91-96D4-42ED-BE39-C73E115E7995}" srcOrd="0" destOrd="0" presId="urn:microsoft.com/office/officeart/2005/8/layout/vList3#1"/>
    <dgm:cxn modelId="{97783D80-934E-4D44-B350-639AC60E2EDD}" type="presParOf" srcId="{4D3BBC91-96D4-42ED-BE39-C73E115E7995}" destId="{1F5CEE23-F1D5-4873-AECD-B28D2FD1D467}" srcOrd="0" destOrd="0" presId="urn:microsoft.com/office/officeart/2005/8/layout/vList3#1"/>
    <dgm:cxn modelId="{762FB1D5-C099-48F8-AC9A-EAF61EA0228B}" type="presParOf" srcId="{4D3BBC91-96D4-42ED-BE39-C73E115E7995}" destId="{2B536ED3-A1AB-4487-88C7-89ECDA1705AF}" srcOrd="1" destOrd="0" presId="urn:microsoft.com/office/officeart/2005/8/layout/vList3#1"/>
    <dgm:cxn modelId="{9650BAEE-E039-484F-90C1-51F9845655FA}" type="presParOf" srcId="{14FF6DA1-1A6A-4C46-AEFB-A4BE94514E0C}" destId="{0FDC8C70-FA1E-4F8E-A3F4-711E6000E6DA}" srcOrd="1" destOrd="0" presId="urn:microsoft.com/office/officeart/2005/8/layout/vList3#1"/>
    <dgm:cxn modelId="{A09C5D65-0B4A-4BE1-A256-8F1738CB0A78}" type="presParOf" srcId="{14FF6DA1-1A6A-4C46-AEFB-A4BE94514E0C}" destId="{CF661D59-6F48-44E7-913E-62586CAE63A3}" srcOrd="2" destOrd="0" presId="urn:microsoft.com/office/officeart/2005/8/layout/vList3#1"/>
    <dgm:cxn modelId="{FD5F27E3-7A0F-4BF1-8E3E-F3549BAFCFFF}" type="presParOf" srcId="{CF661D59-6F48-44E7-913E-62586CAE63A3}" destId="{D3827EF2-A19B-46B0-9A56-F70C58E03463}" srcOrd="0" destOrd="0" presId="urn:microsoft.com/office/officeart/2005/8/layout/vList3#1"/>
    <dgm:cxn modelId="{05713B0D-59D7-421B-813D-66480AE07A76}" type="presParOf" srcId="{CF661D59-6F48-44E7-913E-62586CAE63A3}" destId="{C26F83D0-25DD-470E-97AF-FC132D39D9FE}" srcOrd="1" destOrd="0" presId="urn:microsoft.com/office/officeart/2005/8/layout/vList3#1"/>
    <dgm:cxn modelId="{C1DA5752-4A86-4A56-90B2-9FEF8396CA15}" type="presParOf" srcId="{14FF6DA1-1A6A-4C46-AEFB-A4BE94514E0C}" destId="{DC5C5CD0-021F-437F-8253-70292E2AF43F}" srcOrd="3" destOrd="0" presId="urn:microsoft.com/office/officeart/2005/8/layout/vList3#1"/>
    <dgm:cxn modelId="{CB8A3FBA-A4B3-405D-A7E9-9D83EE95ADFB}" type="presParOf" srcId="{14FF6DA1-1A6A-4C46-AEFB-A4BE94514E0C}" destId="{504F8BEC-4199-42EF-9824-08AB49A9E41C}" srcOrd="4" destOrd="0" presId="urn:microsoft.com/office/officeart/2005/8/layout/vList3#1"/>
    <dgm:cxn modelId="{50FD1796-0409-47E6-B2D0-FFC3FD30CBAF}" type="presParOf" srcId="{504F8BEC-4199-42EF-9824-08AB49A9E41C}" destId="{5AE96CA7-091F-45C2-B130-D54A8E1E57F3}" srcOrd="0" destOrd="0" presId="urn:microsoft.com/office/officeart/2005/8/layout/vList3#1"/>
    <dgm:cxn modelId="{7E53E93F-2192-427D-97DB-ABD2E9A9F72E}" type="presParOf" srcId="{504F8BEC-4199-42EF-9824-08AB49A9E41C}" destId="{AFDC1680-F7C6-48DB-B418-833568E7F799}" srcOrd="1" destOrd="0" presId="urn:microsoft.com/office/officeart/2005/8/layout/vList3#1"/>
    <dgm:cxn modelId="{9204A055-61EF-48F2-A184-261689D6A601}" type="presParOf" srcId="{14FF6DA1-1A6A-4C46-AEFB-A4BE94514E0C}" destId="{5662DAA3-0CE8-46E8-8A5C-5A1DD85BA2F0}" srcOrd="5" destOrd="0" presId="urn:microsoft.com/office/officeart/2005/8/layout/vList3#1"/>
    <dgm:cxn modelId="{95AAFD97-9354-41D9-A79D-BE173829F774}" type="presParOf" srcId="{14FF6DA1-1A6A-4C46-AEFB-A4BE94514E0C}" destId="{E23E3DE1-4BB8-41BB-BBC5-72E86078CCD4}" srcOrd="6" destOrd="0" presId="urn:microsoft.com/office/officeart/2005/8/layout/vList3#1"/>
    <dgm:cxn modelId="{66AC4F7E-C640-4168-9B16-869BC732840E}" type="presParOf" srcId="{E23E3DE1-4BB8-41BB-BBC5-72E86078CCD4}" destId="{A0F216D5-9313-45A1-836F-3A3C7BEDE204}" srcOrd="0" destOrd="0" presId="urn:microsoft.com/office/officeart/2005/8/layout/vList3#1"/>
    <dgm:cxn modelId="{8CB6FFD3-357D-4F71-9C92-5CCEDCB3A13B}" type="presParOf" srcId="{E23E3DE1-4BB8-41BB-BBC5-72E86078CCD4}" destId="{FFEC348E-421A-4F3F-A72F-CF3B52C435A5}" srcOrd="1" destOrd="0" presId="urn:microsoft.com/office/officeart/2005/8/layout/vList3#1"/>
    <dgm:cxn modelId="{EA22A492-84D7-4528-B1F1-1A8EAAF5484E}" type="presParOf" srcId="{14FF6DA1-1A6A-4C46-AEFB-A4BE94514E0C}" destId="{F847F1D2-C253-434B-9731-EF969B02D2E3}" srcOrd="7" destOrd="0" presId="urn:microsoft.com/office/officeart/2005/8/layout/vList3#1"/>
    <dgm:cxn modelId="{D6A90759-3290-44F8-9B2C-1BCF2A0F67C4}" type="presParOf" srcId="{14FF6DA1-1A6A-4C46-AEFB-A4BE94514E0C}" destId="{7A420005-DAF6-44C6-8C67-C55629999686}" srcOrd="8" destOrd="0" presId="urn:microsoft.com/office/officeart/2005/8/layout/vList3#1"/>
    <dgm:cxn modelId="{F6D2BDA0-FEC4-4C77-85AB-78609812F693}" type="presParOf" srcId="{7A420005-DAF6-44C6-8C67-C55629999686}" destId="{4DE62823-B85E-4420-B960-99AC3B750BDE}" srcOrd="0" destOrd="0" presId="urn:microsoft.com/office/officeart/2005/8/layout/vList3#1"/>
    <dgm:cxn modelId="{59018BAB-A3B5-4C83-83C0-0D9DE73ED2D5}" type="presParOf" srcId="{7A420005-DAF6-44C6-8C67-C55629999686}" destId="{A9D5BE1F-1D58-4E8A-A43C-F673E47E685E}" srcOrd="1" destOrd="0" presId="urn:microsoft.com/office/officeart/2005/8/layout/vList3#1"/>
    <dgm:cxn modelId="{CBF1DBC2-2612-4642-89CB-F5EDDB79C7FC}" type="presParOf" srcId="{14FF6DA1-1A6A-4C46-AEFB-A4BE94514E0C}" destId="{30C6937F-821A-4399-8F0E-59C10EC4CC78}" srcOrd="9" destOrd="0" presId="urn:microsoft.com/office/officeart/2005/8/layout/vList3#1"/>
    <dgm:cxn modelId="{5F1E6AC2-CBE0-4993-B5A6-77CBF1FC7907}" type="presParOf" srcId="{14FF6DA1-1A6A-4C46-AEFB-A4BE94514E0C}" destId="{4CDF18D3-B02A-40E0-A558-7436D96073E4}" srcOrd="10" destOrd="0" presId="urn:microsoft.com/office/officeart/2005/8/layout/vList3#1"/>
    <dgm:cxn modelId="{AA39DD61-53D0-4173-BD45-0C5D93467608}" type="presParOf" srcId="{4CDF18D3-B02A-40E0-A558-7436D96073E4}" destId="{5FE62B77-A7F4-4505-AE12-16A374980B41}" srcOrd="0" destOrd="0" presId="urn:microsoft.com/office/officeart/2005/8/layout/vList3#1"/>
    <dgm:cxn modelId="{D5FD9B2D-12C0-4489-A707-B07B0DDD2F8D}" type="presParOf" srcId="{4CDF18D3-B02A-40E0-A558-7436D96073E4}" destId="{4413C81E-99DA-4061-9162-E46B65B592DF}" srcOrd="1" destOrd="0" presId="urn:microsoft.com/office/officeart/2005/8/layout/vList3#1"/>
    <dgm:cxn modelId="{81077936-AC2B-4340-ABB2-9E0C72F5F621}" type="presParOf" srcId="{14FF6DA1-1A6A-4C46-AEFB-A4BE94514E0C}" destId="{66644E5D-7D0E-4850-97C8-A7DB8DCA5E60}" srcOrd="11" destOrd="0" presId="urn:microsoft.com/office/officeart/2005/8/layout/vList3#1"/>
    <dgm:cxn modelId="{413C335B-B457-4659-9FEA-CDB299D111B8}" type="presParOf" srcId="{14FF6DA1-1A6A-4C46-AEFB-A4BE94514E0C}" destId="{26CCBD86-23D4-4E94-A9F4-8C633A03EDEF}" srcOrd="12" destOrd="0" presId="urn:microsoft.com/office/officeart/2005/8/layout/vList3#1"/>
    <dgm:cxn modelId="{C016DE62-8CEB-42B8-9BFE-9299BAB0EF6F}" type="presParOf" srcId="{26CCBD86-23D4-4E94-A9F4-8C633A03EDEF}" destId="{FD93811D-795A-4AEE-A530-00C4F684A17A}" srcOrd="0" destOrd="0" presId="urn:microsoft.com/office/officeart/2005/8/layout/vList3#1"/>
    <dgm:cxn modelId="{1A4928B6-B5BD-47A6-90AD-53F1CBA6D864}" type="presParOf" srcId="{26CCBD86-23D4-4E94-A9F4-8C633A03EDEF}" destId="{FA6138A2-2009-4FF6-9EF6-A09218FBF695}" srcOrd="1" destOrd="0" presId="urn:microsoft.com/office/officeart/2005/8/layout/vList3#1"/>
    <dgm:cxn modelId="{1BEE7857-94DD-4FC9-B0E8-42A4A7BB5200}" type="presParOf" srcId="{14FF6DA1-1A6A-4C46-AEFB-A4BE94514E0C}" destId="{14CCD88B-3151-473C-BB66-4A948BA0CB62}" srcOrd="13" destOrd="0" presId="urn:microsoft.com/office/officeart/2005/8/layout/vList3#1"/>
    <dgm:cxn modelId="{D391D11A-C28C-4E8A-B38C-76727F5C892C}" type="presParOf" srcId="{14FF6DA1-1A6A-4C46-AEFB-A4BE94514E0C}" destId="{7D1979D0-DF6B-4A2A-8CBA-FBE3B5339F36}" srcOrd="14" destOrd="0" presId="urn:microsoft.com/office/officeart/2005/8/layout/vList3#1"/>
    <dgm:cxn modelId="{957C5A37-AEF9-415A-BB93-BDAA8E353D5E}" type="presParOf" srcId="{7D1979D0-DF6B-4A2A-8CBA-FBE3B5339F36}" destId="{AB617031-18A0-4435-8435-0334826AF2BD}" srcOrd="0" destOrd="0" presId="urn:microsoft.com/office/officeart/2005/8/layout/vList3#1"/>
    <dgm:cxn modelId="{8FBFA96F-3B5C-4EA3-BA29-1150BAA8D382}" type="presParOf" srcId="{7D1979D0-DF6B-4A2A-8CBA-FBE3B5339F36}" destId="{68086FD1-0803-4723-BDB0-7CBFC8FF8005}" srcOrd="1" destOrd="0" presId="urn:microsoft.com/office/officeart/2005/8/layout/vList3#1"/>
    <dgm:cxn modelId="{BDE6494B-9D2D-4B6B-A637-322FB82A4B46}" type="presParOf" srcId="{14FF6DA1-1A6A-4C46-AEFB-A4BE94514E0C}" destId="{7E435ACA-EE28-4E5C-B343-1D14BC703368}" srcOrd="15" destOrd="0" presId="urn:microsoft.com/office/officeart/2005/8/layout/vList3#1"/>
    <dgm:cxn modelId="{F9A32C4F-8CDA-4661-99C2-C92F014E68CA}" type="presParOf" srcId="{14FF6DA1-1A6A-4C46-AEFB-A4BE94514E0C}" destId="{9DD71DBE-A7D2-403E-ADFA-686704C23810}" srcOrd="16" destOrd="0" presId="urn:microsoft.com/office/officeart/2005/8/layout/vList3#1"/>
    <dgm:cxn modelId="{D267F316-7702-440D-AFA6-2CBC3402E45C}" type="presParOf" srcId="{9DD71DBE-A7D2-403E-ADFA-686704C23810}" destId="{01111D21-55C4-478B-9A18-D857B07D8CF7}" srcOrd="0" destOrd="0" presId="urn:microsoft.com/office/officeart/2005/8/layout/vList3#1"/>
    <dgm:cxn modelId="{A0730A02-0C70-4DD2-8742-93CC61775C4C}" type="presParOf" srcId="{9DD71DBE-A7D2-403E-ADFA-686704C23810}" destId="{097E54CE-34F4-4BF1-AE11-E1C1E0A86D33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#1" loCatId="process" qsTypeId="urn:microsoft.com/office/officeart/2005/8/quickstyle/3d9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 smtClean="0"/>
            <a:t>Conductivity</a:t>
          </a:r>
          <a:r>
            <a:rPr lang="en-US" b="1" baseline="0" dirty="0" smtClean="0"/>
            <a:t> Update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l"/>
          <a:r>
            <a:rPr lang="en-US" sz="2200" b="1" dirty="0" smtClean="0"/>
            <a:t>Initial Conductivity</a:t>
          </a:r>
          <a:endParaRPr lang="en-US" sz="22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rgbClr val="F7A465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rgbClr val="33CCCC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rgbClr val="09D18E"/>
        </a:solidFill>
        <a:ln>
          <a:solidFill>
            <a:srgbClr val="FF66FF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423661AD-F8DA-4771-80EA-2C12EEA09706}">
      <dgm:prSet phldrT="[Text]"/>
      <dgm:spPr>
        <a:solidFill>
          <a:srgbClr val="002060"/>
        </a:solidFill>
        <a:ln>
          <a:solidFill>
            <a:srgbClr val="FF66FF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724B1192-1839-44DD-8A23-0B0AB1B82E4F}" type="parTrans" cxnId="{68560F33-66D9-48C0-9731-A3AE743412D6}">
      <dgm:prSet/>
      <dgm:spPr/>
      <dgm:t>
        <a:bodyPr/>
        <a:lstStyle/>
        <a:p>
          <a:endParaRPr lang="en-US"/>
        </a:p>
      </dgm:t>
    </dgm:pt>
    <dgm:pt modelId="{526D7767-D998-48AC-B6BF-0530F0039772}" type="sibTrans" cxnId="{68560F33-66D9-48C0-9731-A3AE743412D6}">
      <dgm:prSet/>
      <dgm:spPr/>
      <dgm:t>
        <a:bodyPr/>
        <a:lstStyle/>
        <a:p>
          <a:endParaRPr lang="en-US"/>
        </a:p>
      </dgm:t>
    </dgm:pt>
    <dgm:pt modelId="{4199C8DD-5CD3-43DF-9469-8664BE8C77DD}">
      <dgm:prSet phldrT="[Text]"/>
      <dgm:spPr/>
      <dgm:t>
        <a:bodyPr anchor="ctr"/>
        <a:lstStyle/>
        <a:p>
          <a:r>
            <a:rPr lang="en-US" b="1" dirty="0" smtClean="0"/>
            <a:t>Pressure Update</a:t>
          </a:r>
          <a:endParaRPr lang="en-US" b="1" dirty="0"/>
        </a:p>
      </dgm:t>
    </dgm:pt>
    <dgm:pt modelId="{A3E61DC2-8CCF-425A-A4A4-504B1D6B6322}" type="parTrans" cxnId="{70C45CDA-D7F3-426F-8A29-3C6386867413}">
      <dgm:prSet/>
      <dgm:spPr/>
      <dgm:t>
        <a:bodyPr/>
        <a:lstStyle/>
        <a:p>
          <a:endParaRPr lang="en-US"/>
        </a:p>
      </dgm:t>
    </dgm:pt>
    <dgm:pt modelId="{2D4E9A64-5B44-4175-96A1-E5F464C96400}" type="sibTrans" cxnId="{70C45CDA-D7F3-426F-8A29-3C6386867413}">
      <dgm:prSet/>
      <dgm:spPr/>
      <dgm:t>
        <a:bodyPr/>
        <a:lstStyle/>
        <a:p>
          <a:endParaRPr lang="en-US"/>
        </a:p>
      </dgm:t>
    </dgm:pt>
    <dgm:pt modelId="{75763369-D6D8-4BE9-A813-6E2963753735}">
      <dgm:prSet phldrT="[Text]"/>
      <dgm:spPr>
        <a:solidFill>
          <a:schemeClr val="accent6">
            <a:lumMod val="75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356065F7-62A2-467B-A893-7DEA615F385A}" type="parTrans" cxnId="{E96F14B5-35FC-43B7-9222-9E6AA93ECEDA}">
      <dgm:prSet/>
      <dgm:spPr/>
      <dgm:t>
        <a:bodyPr/>
        <a:lstStyle/>
        <a:p>
          <a:endParaRPr lang="en-US"/>
        </a:p>
      </dgm:t>
    </dgm:pt>
    <dgm:pt modelId="{7D73DC6A-DE63-45BB-8205-05E69CEE3F50}" type="sibTrans" cxnId="{E96F14B5-35FC-43B7-9222-9E6AA93ECEDA}">
      <dgm:prSet/>
      <dgm:spPr/>
      <dgm:t>
        <a:bodyPr/>
        <a:lstStyle/>
        <a:p>
          <a:endParaRPr lang="en-US"/>
        </a:p>
      </dgm:t>
    </dgm:pt>
    <dgm:pt modelId="{0E977A30-2960-4A97-951D-CA2C357D9C90}">
      <dgm:prSet phldrT="[Text]"/>
      <dgm:spPr/>
      <dgm:t>
        <a:bodyPr anchor="ctr"/>
        <a:lstStyle/>
        <a:p>
          <a:r>
            <a:rPr lang="en-US" b="1" dirty="0" smtClean="0"/>
            <a:t>Edge Eliminate</a:t>
          </a:r>
          <a:endParaRPr lang="en-US" b="1" dirty="0"/>
        </a:p>
      </dgm:t>
    </dgm:pt>
    <dgm:pt modelId="{755DC7E9-6337-40C6-A759-D590AAADA124}" type="parTrans" cxnId="{9DF504B5-1D68-4717-9BA0-6F4A96622084}">
      <dgm:prSet/>
      <dgm:spPr/>
      <dgm:t>
        <a:bodyPr/>
        <a:lstStyle/>
        <a:p>
          <a:endParaRPr lang="en-US"/>
        </a:p>
      </dgm:t>
    </dgm:pt>
    <dgm:pt modelId="{BC7A8E5C-A25D-42C4-B077-4ED7438A3A6F}" type="sibTrans" cxnId="{9DF504B5-1D68-4717-9BA0-6F4A96622084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5B82-16CC-452A-88DC-BF0533702EF1}" type="pres">
      <dgm:prSet presAssocID="{D327FB0C-D543-4A67-A960-D90E268C7FB1}" presName="bgRect" presStyleLbl="node1" presStyleIdx="0" presStyleCnt="5" custFlipVert="0" custScaleY="100000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  <dgm:t>
        <a:bodyPr/>
        <a:lstStyle/>
        <a:p>
          <a:endParaRPr lang="en-US"/>
        </a:p>
      </dgm:t>
    </dgm:pt>
    <dgm:pt modelId="{3228D1F9-5AC8-4E5F-B025-6DB251B52BE4}" type="pres">
      <dgm:prSet presAssocID="{83062006-C841-44D6-9661-FDA22BA57977}" presName="vProcSp" presStyleCnt="0"/>
      <dgm:spPr/>
      <dgm:t>
        <a:bodyPr/>
        <a:lstStyle/>
        <a:p>
          <a:endParaRPr lang="en-US"/>
        </a:p>
      </dgm:t>
    </dgm:pt>
    <dgm:pt modelId="{8EEE91FE-08BD-4278-AAAB-C313F789B89A}" type="pres">
      <dgm:prSet presAssocID="{83062006-C841-44D6-9661-FDA22BA57977}" presName="vSp1" presStyleCnt="0"/>
      <dgm:spPr/>
      <dgm:t>
        <a:bodyPr/>
        <a:lstStyle/>
        <a:p>
          <a:endParaRPr lang="en-US"/>
        </a:p>
      </dgm:t>
    </dgm:pt>
    <dgm:pt modelId="{5016BA94-7C17-45E8-B00C-9ED9D19E56AC}" type="pres">
      <dgm:prSet presAssocID="{83062006-C841-44D6-9661-FDA22BA57977}" presName="simulatedConn" presStyleLbl="solidFgAcc1" presStyleIdx="0" presStyleCnt="4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EA782BD-58F6-4FE0-B1CC-35C0465C3A80}" type="pres">
      <dgm:prSet presAssocID="{83062006-C841-44D6-9661-FDA22BA57977}" presName="vSp2" presStyleCnt="0"/>
      <dgm:spPr/>
      <dgm:t>
        <a:bodyPr/>
        <a:lstStyle/>
        <a:p>
          <a:endParaRPr lang="en-US"/>
        </a:p>
      </dgm:t>
    </dgm:pt>
    <dgm:pt modelId="{EFB3D858-3EAC-4D48-B753-1ADFFD7F1F86}" type="pres">
      <dgm:prSet presAssocID="{83062006-C841-44D6-9661-FDA22BA57977}" presName="sibTrans" presStyleCnt="0"/>
      <dgm:spPr/>
      <dgm:t>
        <a:bodyPr/>
        <a:lstStyle/>
        <a:p>
          <a:endParaRPr lang="en-US"/>
        </a:p>
      </dgm:t>
    </dgm:pt>
    <dgm:pt modelId="{ACF4C811-FEA1-4372-AECA-F322EF4DF211}" type="pres">
      <dgm:prSet presAssocID="{423661AD-F8DA-4771-80EA-2C12EEA0970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DD4B7-DE37-48AE-B3E6-82BF962D0EE3}" type="pres">
      <dgm:prSet presAssocID="{423661AD-F8DA-4771-80EA-2C12EEA09706}" presName="bgRect" presStyleLbl="node1" presStyleIdx="1" presStyleCnt="5" custFlipVert="0" custScaleY="100000"/>
      <dgm:spPr/>
      <dgm:t>
        <a:bodyPr/>
        <a:lstStyle/>
        <a:p>
          <a:endParaRPr lang="en-US"/>
        </a:p>
      </dgm:t>
    </dgm:pt>
    <dgm:pt modelId="{13884914-6666-4361-96A4-396978D4841A}" type="pres">
      <dgm:prSet presAssocID="{423661AD-F8DA-4771-80EA-2C12EEA09706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1A4FF-4010-4921-9364-FD2F3FC7C3E8}" type="pres">
      <dgm:prSet presAssocID="{423661AD-F8DA-4771-80EA-2C12EEA0970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1F02F-F615-42DB-9FBA-6CA49389A5C8}" type="pres">
      <dgm:prSet presAssocID="{526D7767-D998-48AC-B6BF-0530F0039772}" presName="hSp" presStyleCnt="0"/>
      <dgm:spPr/>
      <dgm:t>
        <a:bodyPr/>
        <a:lstStyle/>
        <a:p>
          <a:endParaRPr lang="en-US"/>
        </a:p>
      </dgm:t>
    </dgm:pt>
    <dgm:pt modelId="{27EC057F-7B7B-48E4-9FCB-82BA48AB3449}" type="pres">
      <dgm:prSet presAssocID="{526D7767-D998-48AC-B6BF-0530F0039772}" presName="vProcSp" presStyleCnt="0"/>
      <dgm:spPr/>
      <dgm:t>
        <a:bodyPr/>
        <a:lstStyle/>
        <a:p>
          <a:endParaRPr lang="en-US"/>
        </a:p>
      </dgm:t>
    </dgm:pt>
    <dgm:pt modelId="{42CF010C-5E5B-4EAE-89A7-E1EA1D3361BB}" type="pres">
      <dgm:prSet presAssocID="{526D7767-D998-48AC-B6BF-0530F0039772}" presName="vSp1" presStyleCnt="0"/>
      <dgm:spPr/>
      <dgm:t>
        <a:bodyPr/>
        <a:lstStyle/>
        <a:p>
          <a:endParaRPr lang="en-US"/>
        </a:p>
      </dgm:t>
    </dgm:pt>
    <dgm:pt modelId="{C4C2E7AE-4FFA-433A-BDCD-C8D82F14A09C}" type="pres">
      <dgm:prSet presAssocID="{526D7767-D998-48AC-B6BF-0530F0039772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819318CF-DCE7-4A33-AE4B-E4F879496B8E}" type="pres">
      <dgm:prSet presAssocID="{526D7767-D998-48AC-B6BF-0530F0039772}" presName="vSp2" presStyleCnt="0"/>
      <dgm:spPr/>
      <dgm:t>
        <a:bodyPr/>
        <a:lstStyle/>
        <a:p>
          <a:endParaRPr lang="en-US"/>
        </a:p>
      </dgm:t>
    </dgm:pt>
    <dgm:pt modelId="{E37E4AE6-4083-4106-91CD-7759812C157C}" type="pres">
      <dgm:prSet presAssocID="{526D7767-D998-48AC-B6BF-0530F0039772}" presName="sibTrans" presStyleCnt="0"/>
      <dgm:spPr/>
      <dgm:t>
        <a:bodyPr/>
        <a:lstStyle/>
        <a:p>
          <a:endParaRPr lang="en-US"/>
        </a:p>
      </dgm:t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311CF-73BD-45C7-9B22-555D41C419DF}" type="pres">
      <dgm:prSet presAssocID="{8FA93B63-5F71-4D6E-8697-4452C4599B96}" presName="bgRect" presStyleLbl="node1" presStyleIdx="2" presStyleCnt="5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  <dgm:t>
        <a:bodyPr/>
        <a:lstStyle/>
        <a:p>
          <a:endParaRPr lang="en-US"/>
        </a:p>
      </dgm:t>
    </dgm:pt>
    <dgm:pt modelId="{58471B9B-5621-42C5-A086-4F7E76B4DCC6}" type="pres">
      <dgm:prSet presAssocID="{70269D5B-DB04-4B99-BA5F-BC9297DB7285}" presName="vProcSp" presStyleCnt="0"/>
      <dgm:spPr/>
      <dgm:t>
        <a:bodyPr/>
        <a:lstStyle/>
        <a:p>
          <a:endParaRPr lang="en-US"/>
        </a:p>
      </dgm:t>
    </dgm:pt>
    <dgm:pt modelId="{9C49C787-C3C5-40C7-9C30-815DFFB6DF4F}" type="pres">
      <dgm:prSet presAssocID="{70269D5B-DB04-4B99-BA5F-BC9297DB7285}" presName="vSp1" presStyleCnt="0"/>
      <dgm:spPr/>
      <dgm:t>
        <a:bodyPr/>
        <a:lstStyle/>
        <a:p>
          <a:endParaRPr lang="en-US"/>
        </a:p>
      </dgm:t>
    </dgm:pt>
    <dgm:pt modelId="{F4DA3BE8-F63E-41B1-99E7-5E2522121AA9}" type="pres">
      <dgm:prSet presAssocID="{70269D5B-DB04-4B99-BA5F-BC9297DB7285}" presName="simulatedConn" presStyleLbl="solidFgAcc1" presStyleIdx="2" presStyleCnt="4"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657E79E0-634F-4553-9C8F-5709B34A5C28}" type="pres">
      <dgm:prSet presAssocID="{70269D5B-DB04-4B99-BA5F-BC9297DB7285}" presName="vSp2" presStyleCnt="0"/>
      <dgm:spPr/>
      <dgm:t>
        <a:bodyPr/>
        <a:lstStyle/>
        <a:p>
          <a:endParaRPr lang="en-US"/>
        </a:p>
      </dgm:t>
    </dgm:pt>
    <dgm:pt modelId="{39680F4F-DCAC-4B39-85BF-F36215C580C9}" type="pres">
      <dgm:prSet presAssocID="{70269D5B-DB04-4B99-BA5F-BC9297DB7285}" presName="sibTrans" presStyleCnt="0"/>
      <dgm:spPr/>
      <dgm:t>
        <a:bodyPr/>
        <a:lstStyle/>
        <a:p>
          <a:endParaRPr lang="en-US"/>
        </a:p>
      </dgm:t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7FA4-BFCB-4EBD-91AB-457B5EF4C13A}" type="pres">
      <dgm:prSet presAssocID="{EA7FECC2-E919-4079-B819-6FD7BEA024CC}" presName="bgRect" presStyleLbl="node1" presStyleIdx="3" presStyleCnt="5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C5988-5FA2-4C63-B6AB-2892CD1D8264}" type="pres">
      <dgm:prSet presAssocID="{E6C50B42-4D54-4CB9-A176-4C018BD5CFE6}" presName="hSp" presStyleCnt="0"/>
      <dgm:spPr/>
      <dgm:t>
        <a:bodyPr/>
        <a:lstStyle/>
        <a:p>
          <a:endParaRPr lang="en-US"/>
        </a:p>
      </dgm:t>
    </dgm:pt>
    <dgm:pt modelId="{E914A1B5-DD38-4F63-982E-97483CD935FA}" type="pres">
      <dgm:prSet presAssocID="{E6C50B42-4D54-4CB9-A176-4C018BD5CFE6}" presName="vProcSp" presStyleCnt="0"/>
      <dgm:spPr/>
      <dgm:t>
        <a:bodyPr/>
        <a:lstStyle/>
        <a:p>
          <a:endParaRPr lang="en-US"/>
        </a:p>
      </dgm:t>
    </dgm:pt>
    <dgm:pt modelId="{E970C102-35E7-4366-A968-CFE1EF41C118}" type="pres">
      <dgm:prSet presAssocID="{E6C50B42-4D54-4CB9-A176-4C018BD5CFE6}" presName="vSp1" presStyleCnt="0"/>
      <dgm:spPr/>
      <dgm:t>
        <a:bodyPr/>
        <a:lstStyle/>
        <a:p>
          <a:endParaRPr lang="en-US"/>
        </a:p>
      </dgm:t>
    </dgm:pt>
    <dgm:pt modelId="{61FE35F2-A2C4-46FC-9629-F19C126B787C}" type="pres">
      <dgm:prSet presAssocID="{E6C50B42-4D54-4CB9-A176-4C018BD5CFE6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F23A74B7-1F3F-4709-A1D2-0D8336BBFA65}" type="pres">
      <dgm:prSet presAssocID="{E6C50B42-4D54-4CB9-A176-4C018BD5CFE6}" presName="vSp2" presStyleCnt="0"/>
      <dgm:spPr/>
      <dgm:t>
        <a:bodyPr/>
        <a:lstStyle/>
        <a:p>
          <a:endParaRPr lang="en-US"/>
        </a:p>
      </dgm:t>
    </dgm:pt>
    <dgm:pt modelId="{7EC9FA0C-AE67-4EAF-B815-F10E0BC558B5}" type="pres">
      <dgm:prSet presAssocID="{E6C50B42-4D54-4CB9-A176-4C018BD5CFE6}" presName="sibTrans" presStyleCnt="0"/>
      <dgm:spPr/>
      <dgm:t>
        <a:bodyPr/>
        <a:lstStyle/>
        <a:p>
          <a:endParaRPr lang="en-US"/>
        </a:p>
      </dgm:t>
    </dgm:pt>
    <dgm:pt modelId="{86C5706F-0468-4B86-A347-4F7341F28CEC}" type="pres">
      <dgm:prSet presAssocID="{75763369-D6D8-4BE9-A813-6E296375373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D978-3B9E-4CAB-BA6A-CD897071E227}" type="pres">
      <dgm:prSet presAssocID="{75763369-D6D8-4BE9-A813-6E2963753735}" presName="bgRect" presStyleLbl="node1" presStyleIdx="4" presStyleCnt="5"/>
      <dgm:spPr/>
      <dgm:t>
        <a:bodyPr/>
        <a:lstStyle/>
        <a:p>
          <a:endParaRPr lang="en-US"/>
        </a:p>
      </dgm:t>
    </dgm:pt>
    <dgm:pt modelId="{4D4B0DDD-7300-477B-ABA7-47FBEE4A02BE}" type="pres">
      <dgm:prSet presAssocID="{75763369-D6D8-4BE9-A813-6E2963753735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55134-1865-47D4-B023-0B5352FE1676}" type="pres">
      <dgm:prSet presAssocID="{75763369-D6D8-4BE9-A813-6E296375373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1B40F-9244-41B2-83FD-BB6E77F622EE}" type="presOf" srcId="{75763369-D6D8-4BE9-A813-6E2963753735}" destId="{ACCFD978-3B9E-4CAB-BA6A-CD897071E227}" srcOrd="0" destOrd="0" presId="urn:microsoft.com/office/officeart/2005/8/layout/hProcess7#1"/>
    <dgm:cxn modelId="{E1C9399F-EB5A-4BA2-968F-F18A562D42C0}" type="presOf" srcId="{0E977A30-2960-4A97-951D-CA2C357D9C90}" destId="{88455134-1865-47D4-B023-0B5352FE1676}" srcOrd="0" destOrd="0" presId="urn:microsoft.com/office/officeart/2005/8/layout/hProcess7#1"/>
    <dgm:cxn modelId="{97D94B97-2FB7-4899-A1AE-44446F924830}" type="presOf" srcId="{EFAE824F-CC41-4DE7-8CE8-11358AD6DCE8}" destId="{E5AF1C51-704C-4F2F-8A68-09DFB35A2383}" srcOrd="0" destOrd="0" presId="urn:microsoft.com/office/officeart/2005/8/layout/hProcess7#1"/>
    <dgm:cxn modelId="{A2913AB3-A8A0-4ED6-B36D-CE6051B2475D}" type="presOf" srcId="{423661AD-F8DA-4771-80EA-2C12EEA09706}" destId="{69EDD4B7-DE37-48AE-B3E6-82BF962D0EE3}" srcOrd="0" destOrd="0" presId="urn:microsoft.com/office/officeart/2005/8/layout/hProcess7#1"/>
    <dgm:cxn modelId="{E85ED2FA-6AFC-48D5-8165-5C48A8623236}" type="presOf" srcId="{75763369-D6D8-4BE9-A813-6E2963753735}" destId="{4D4B0DDD-7300-477B-ABA7-47FBEE4A02BE}" srcOrd="1" destOrd="0" presId="urn:microsoft.com/office/officeart/2005/8/layout/hProcess7#1"/>
    <dgm:cxn modelId="{28A26AFA-52D2-4911-9F20-E37AB346E472}" type="presOf" srcId="{8FA93B63-5F71-4D6E-8697-4452C4599B96}" destId="{087311CF-73BD-45C7-9B22-555D41C419DF}" srcOrd="0" destOrd="0" presId="urn:microsoft.com/office/officeart/2005/8/layout/hProcess7#1"/>
    <dgm:cxn modelId="{CD239126-B6A8-43E7-A6B2-5FA2DC47DBC2}" type="presOf" srcId="{EA7FECC2-E919-4079-B819-6FD7BEA024CC}" destId="{09C97FA4-BFCB-4EBD-91AB-457B5EF4C13A}" srcOrd="0" destOrd="0" presId="urn:microsoft.com/office/officeart/2005/8/layout/hProcess7#1"/>
    <dgm:cxn modelId="{037037CC-D89C-4ED5-AB99-A553CE390643}" srcId="{D5C6A006-64CA-4D2C-A910-543F79571323}" destId="{EA7FECC2-E919-4079-B819-6FD7BEA024CC}" srcOrd="3" destOrd="0" parTransId="{06C2BB58-EE48-4BA1-A765-69DC7CE6707C}" sibTransId="{E6C50B42-4D54-4CB9-A176-4C018BD5CFE6}"/>
    <dgm:cxn modelId="{68560F33-66D9-48C0-9731-A3AE743412D6}" srcId="{D5C6A006-64CA-4D2C-A910-543F79571323}" destId="{423661AD-F8DA-4771-80EA-2C12EEA09706}" srcOrd="1" destOrd="0" parTransId="{724B1192-1839-44DD-8A23-0B0AB1B82E4F}" sibTransId="{526D7767-D998-48AC-B6BF-0530F0039772}"/>
    <dgm:cxn modelId="{DB474CB5-E7E7-4A00-9DA6-82C896303772}" type="presOf" srcId="{4199C8DD-5CD3-43DF-9469-8664BE8C77DD}" destId="{ED51A4FF-4010-4921-9364-FD2F3FC7C3E8}" srcOrd="0" destOrd="0" presId="urn:microsoft.com/office/officeart/2005/8/layout/hProcess7#1"/>
    <dgm:cxn modelId="{53FC85B5-C1F5-44F9-9F03-1D8677DFE4B6}" srcId="{D5C6A006-64CA-4D2C-A910-543F79571323}" destId="{8FA93B63-5F71-4D6E-8697-4452C4599B96}" srcOrd="2" destOrd="0" parTransId="{6BABAF3B-23AD-4EC8-BB60-F7630900FF06}" sibTransId="{70269D5B-DB04-4B99-BA5F-BC9297DB7285}"/>
    <dgm:cxn modelId="{70C45CDA-D7F3-426F-8A29-3C6386867413}" srcId="{423661AD-F8DA-4771-80EA-2C12EEA09706}" destId="{4199C8DD-5CD3-43DF-9469-8664BE8C77DD}" srcOrd="0" destOrd="0" parTransId="{A3E61DC2-8CCF-425A-A4A4-504B1D6B6322}" sibTransId="{2D4E9A64-5B44-4175-96A1-E5F464C96400}"/>
    <dgm:cxn modelId="{9DF504B5-1D68-4717-9BA0-6F4A96622084}" srcId="{75763369-D6D8-4BE9-A813-6E2963753735}" destId="{0E977A30-2960-4A97-951D-CA2C357D9C90}" srcOrd="0" destOrd="0" parTransId="{755DC7E9-6337-40C6-A759-D590AAADA124}" sibTransId="{BC7A8E5C-A25D-42C4-B077-4ED7438A3A6F}"/>
    <dgm:cxn modelId="{8626F744-CEF5-43A3-AF4B-1EFD6D9B6AE1}" type="presOf" srcId="{D327FB0C-D543-4A67-A960-D90E268C7FB1}" destId="{17725B82-16CC-452A-88DC-BF0533702EF1}" srcOrd="0" destOrd="0" presId="urn:microsoft.com/office/officeart/2005/8/layout/hProcess7#1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E96F14B5-35FC-43B7-9222-9E6AA93ECEDA}" srcId="{D5C6A006-64CA-4D2C-A910-543F79571323}" destId="{75763369-D6D8-4BE9-A813-6E2963753735}" srcOrd="4" destOrd="0" parTransId="{356065F7-62A2-467B-A893-7DEA615F385A}" sibTransId="{7D73DC6A-DE63-45BB-8205-05E69CEE3F50}"/>
    <dgm:cxn modelId="{5AE8CE2D-A499-435F-9064-789529235ABC}" type="presOf" srcId="{8FA93B63-5F71-4D6E-8697-4452C4599B96}" destId="{5234D44F-4135-4A64-9B61-E24A058F4C03}" srcOrd="1" destOrd="0" presId="urn:microsoft.com/office/officeart/2005/8/layout/hProcess7#1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#1"/>
    <dgm:cxn modelId="{BFFDF959-652B-4040-83B0-4AA85F0B0736}" type="presOf" srcId="{2C9F306A-3700-4496-A2B8-46722AE6C403}" destId="{6D3EF8F9-E844-4056-9848-C4D9DB9B76EE}" srcOrd="0" destOrd="0" presId="urn:microsoft.com/office/officeart/2005/8/layout/hProcess7#1"/>
    <dgm:cxn modelId="{2A9FE3E8-71FB-447F-AA52-5D2D43C75F09}" type="presOf" srcId="{423661AD-F8DA-4771-80EA-2C12EEA09706}" destId="{13884914-6666-4361-96A4-396978D4841A}" srcOrd="1" destOrd="0" presId="urn:microsoft.com/office/officeart/2005/8/layout/hProcess7#1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#1"/>
    <dgm:cxn modelId="{3DA9BE88-1515-46A1-B8A5-911A31D23DCA}" type="presOf" srcId="{4A92CE8F-FD5F-4063-8762-FEE76B4AEBE5}" destId="{8138872D-E522-4CF2-A72E-86F6A82E8F91}" srcOrd="0" destOrd="0" presId="urn:microsoft.com/office/officeart/2005/8/layout/hProcess7#1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D7AD98D3-F343-4769-AE53-1AC90B6BEDF9}" type="presOf" srcId="{D327FB0C-D543-4A67-A960-D90E268C7FB1}" destId="{0AFD8639-E2DE-42DA-8BE1-E2B929657C31}" srcOrd="1" destOrd="0" presId="urn:microsoft.com/office/officeart/2005/8/layout/hProcess7#1"/>
    <dgm:cxn modelId="{A0C7473C-F4E4-4B49-B848-F0D5A46F2F72}" type="presParOf" srcId="{93B6060C-131D-4FCD-B326-67C1231F710C}" destId="{A1F68AD1-A0A5-483F-A694-EFF637FC3F36}" srcOrd="0" destOrd="0" presId="urn:microsoft.com/office/officeart/2005/8/layout/hProcess7#1"/>
    <dgm:cxn modelId="{5ACFCFE7-6C00-4963-BE20-B314F22880CD}" type="presParOf" srcId="{A1F68AD1-A0A5-483F-A694-EFF637FC3F36}" destId="{17725B82-16CC-452A-88DC-BF0533702EF1}" srcOrd="0" destOrd="0" presId="urn:microsoft.com/office/officeart/2005/8/layout/hProcess7#1"/>
    <dgm:cxn modelId="{AC53B125-3BBB-4571-8989-54E8579612DC}" type="presParOf" srcId="{A1F68AD1-A0A5-483F-A694-EFF637FC3F36}" destId="{0AFD8639-E2DE-42DA-8BE1-E2B929657C31}" srcOrd="1" destOrd="0" presId="urn:microsoft.com/office/officeart/2005/8/layout/hProcess7#1"/>
    <dgm:cxn modelId="{199E76FD-A65A-4AE8-9A5B-4BC1F7DD55E3}" type="presParOf" srcId="{A1F68AD1-A0A5-483F-A694-EFF637FC3F36}" destId="{E5AF1C51-704C-4F2F-8A68-09DFB35A2383}" srcOrd="2" destOrd="0" presId="urn:microsoft.com/office/officeart/2005/8/layout/hProcess7#1"/>
    <dgm:cxn modelId="{6CED8D4F-F436-4C51-AE01-1F5CAD4B283F}" type="presParOf" srcId="{93B6060C-131D-4FCD-B326-67C1231F710C}" destId="{76FF82EE-156D-4283-B08D-941B27677522}" srcOrd="1" destOrd="0" presId="urn:microsoft.com/office/officeart/2005/8/layout/hProcess7#1"/>
    <dgm:cxn modelId="{B90FFC2C-EF88-4521-8A0B-CB36D427BC68}" type="presParOf" srcId="{93B6060C-131D-4FCD-B326-67C1231F710C}" destId="{3228D1F9-5AC8-4E5F-B025-6DB251B52BE4}" srcOrd="2" destOrd="0" presId="urn:microsoft.com/office/officeart/2005/8/layout/hProcess7#1"/>
    <dgm:cxn modelId="{1BD4B2B1-56CF-4592-8957-499BFAC065E8}" type="presParOf" srcId="{3228D1F9-5AC8-4E5F-B025-6DB251B52BE4}" destId="{8EEE91FE-08BD-4278-AAAB-C313F789B89A}" srcOrd="0" destOrd="0" presId="urn:microsoft.com/office/officeart/2005/8/layout/hProcess7#1"/>
    <dgm:cxn modelId="{6EFE3017-B835-49A5-86C2-54DD303CC03B}" type="presParOf" srcId="{3228D1F9-5AC8-4E5F-B025-6DB251B52BE4}" destId="{5016BA94-7C17-45E8-B00C-9ED9D19E56AC}" srcOrd="1" destOrd="0" presId="urn:microsoft.com/office/officeart/2005/8/layout/hProcess7#1"/>
    <dgm:cxn modelId="{00200C16-4331-402E-BE7A-B30F9C9C6F72}" type="presParOf" srcId="{3228D1F9-5AC8-4E5F-B025-6DB251B52BE4}" destId="{0EA782BD-58F6-4FE0-B1CC-35C0465C3A80}" srcOrd="2" destOrd="0" presId="urn:microsoft.com/office/officeart/2005/8/layout/hProcess7#1"/>
    <dgm:cxn modelId="{D63C34D2-5A75-4089-B393-B04AEC9376DA}" type="presParOf" srcId="{93B6060C-131D-4FCD-B326-67C1231F710C}" destId="{EFB3D858-3EAC-4D48-B753-1ADFFD7F1F86}" srcOrd="3" destOrd="0" presId="urn:microsoft.com/office/officeart/2005/8/layout/hProcess7#1"/>
    <dgm:cxn modelId="{CE42E80F-9F2D-4497-9F07-60649453D248}" type="presParOf" srcId="{93B6060C-131D-4FCD-B326-67C1231F710C}" destId="{ACF4C811-FEA1-4372-AECA-F322EF4DF211}" srcOrd="4" destOrd="0" presId="urn:microsoft.com/office/officeart/2005/8/layout/hProcess7#1"/>
    <dgm:cxn modelId="{74D0D535-AF53-459C-BE11-A9795CFD8D26}" type="presParOf" srcId="{ACF4C811-FEA1-4372-AECA-F322EF4DF211}" destId="{69EDD4B7-DE37-48AE-B3E6-82BF962D0EE3}" srcOrd="0" destOrd="0" presId="urn:microsoft.com/office/officeart/2005/8/layout/hProcess7#1"/>
    <dgm:cxn modelId="{63097472-FC11-458C-AA34-23168878D04F}" type="presParOf" srcId="{ACF4C811-FEA1-4372-AECA-F322EF4DF211}" destId="{13884914-6666-4361-96A4-396978D4841A}" srcOrd="1" destOrd="0" presId="urn:microsoft.com/office/officeart/2005/8/layout/hProcess7#1"/>
    <dgm:cxn modelId="{4E5341EC-C21A-4DF1-AA84-8D637581C517}" type="presParOf" srcId="{ACF4C811-FEA1-4372-AECA-F322EF4DF211}" destId="{ED51A4FF-4010-4921-9364-FD2F3FC7C3E8}" srcOrd="2" destOrd="0" presId="urn:microsoft.com/office/officeart/2005/8/layout/hProcess7#1"/>
    <dgm:cxn modelId="{690ABF45-2B66-4323-AF4D-D5FFF4EA8DF4}" type="presParOf" srcId="{93B6060C-131D-4FCD-B326-67C1231F710C}" destId="{5761F02F-F615-42DB-9FBA-6CA49389A5C8}" srcOrd="5" destOrd="0" presId="urn:microsoft.com/office/officeart/2005/8/layout/hProcess7#1"/>
    <dgm:cxn modelId="{8C9F5292-C956-4B8F-93EA-C4E8ACEE1B82}" type="presParOf" srcId="{93B6060C-131D-4FCD-B326-67C1231F710C}" destId="{27EC057F-7B7B-48E4-9FCB-82BA48AB3449}" srcOrd="6" destOrd="0" presId="urn:microsoft.com/office/officeart/2005/8/layout/hProcess7#1"/>
    <dgm:cxn modelId="{91666CF6-BE7A-4DFD-A43F-B24D09E65A6E}" type="presParOf" srcId="{27EC057F-7B7B-48E4-9FCB-82BA48AB3449}" destId="{42CF010C-5E5B-4EAE-89A7-E1EA1D3361BB}" srcOrd="0" destOrd="0" presId="urn:microsoft.com/office/officeart/2005/8/layout/hProcess7#1"/>
    <dgm:cxn modelId="{272F9729-0742-46D6-A63E-D8FFCCCD898F}" type="presParOf" srcId="{27EC057F-7B7B-48E4-9FCB-82BA48AB3449}" destId="{C4C2E7AE-4FFA-433A-BDCD-C8D82F14A09C}" srcOrd="1" destOrd="0" presId="urn:microsoft.com/office/officeart/2005/8/layout/hProcess7#1"/>
    <dgm:cxn modelId="{598B3A3F-A709-4238-8A7A-14829F7DEF46}" type="presParOf" srcId="{27EC057F-7B7B-48E4-9FCB-82BA48AB3449}" destId="{819318CF-DCE7-4A33-AE4B-E4F879496B8E}" srcOrd="2" destOrd="0" presId="urn:microsoft.com/office/officeart/2005/8/layout/hProcess7#1"/>
    <dgm:cxn modelId="{BBB5C0FF-C514-43F9-B38B-678427591143}" type="presParOf" srcId="{93B6060C-131D-4FCD-B326-67C1231F710C}" destId="{E37E4AE6-4083-4106-91CD-7759812C157C}" srcOrd="7" destOrd="0" presId="urn:microsoft.com/office/officeart/2005/8/layout/hProcess7#1"/>
    <dgm:cxn modelId="{EB2A5D19-107F-45DC-BF33-57F2B039A947}" type="presParOf" srcId="{93B6060C-131D-4FCD-B326-67C1231F710C}" destId="{6A2FC472-1753-4C18-BFC1-8CEA84941C95}" srcOrd="8" destOrd="0" presId="urn:microsoft.com/office/officeart/2005/8/layout/hProcess7#1"/>
    <dgm:cxn modelId="{09BD8622-582F-49BE-AC9D-A023B806CDD7}" type="presParOf" srcId="{6A2FC472-1753-4C18-BFC1-8CEA84941C95}" destId="{087311CF-73BD-45C7-9B22-555D41C419DF}" srcOrd="0" destOrd="0" presId="urn:microsoft.com/office/officeart/2005/8/layout/hProcess7#1"/>
    <dgm:cxn modelId="{56C399E4-D647-480A-BD40-232FF0F2002E}" type="presParOf" srcId="{6A2FC472-1753-4C18-BFC1-8CEA84941C95}" destId="{5234D44F-4135-4A64-9B61-E24A058F4C03}" srcOrd="1" destOrd="0" presId="urn:microsoft.com/office/officeart/2005/8/layout/hProcess7#1"/>
    <dgm:cxn modelId="{534BFBEB-C72A-47A9-9FB3-39056C504524}" type="presParOf" srcId="{6A2FC472-1753-4C18-BFC1-8CEA84941C95}" destId="{8138872D-E522-4CF2-A72E-86F6A82E8F91}" srcOrd="2" destOrd="0" presId="urn:microsoft.com/office/officeart/2005/8/layout/hProcess7#1"/>
    <dgm:cxn modelId="{E7D99ACF-793D-41B2-BB20-5AB69EED8DC9}" type="presParOf" srcId="{93B6060C-131D-4FCD-B326-67C1231F710C}" destId="{B0D7A962-B080-482F-86EF-832A146D6477}" srcOrd="9" destOrd="0" presId="urn:microsoft.com/office/officeart/2005/8/layout/hProcess7#1"/>
    <dgm:cxn modelId="{CA9D7241-F1C6-4F3A-8F3F-C4E9DC3B7952}" type="presParOf" srcId="{93B6060C-131D-4FCD-B326-67C1231F710C}" destId="{58471B9B-5621-42C5-A086-4F7E76B4DCC6}" srcOrd="10" destOrd="0" presId="urn:microsoft.com/office/officeart/2005/8/layout/hProcess7#1"/>
    <dgm:cxn modelId="{A93D727F-E029-48C0-85F1-3CBBF58E5DE5}" type="presParOf" srcId="{58471B9B-5621-42C5-A086-4F7E76B4DCC6}" destId="{9C49C787-C3C5-40C7-9C30-815DFFB6DF4F}" srcOrd="0" destOrd="0" presId="urn:microsoft.com/office/officeart/2005/8/layout/hProcess7#1"/>
    <dgm:cxn modelId="{BAFA210C-B70A-49C2-BC64-46394D2D0F07}" type="presParOf" srcId="{58471B9B-5621-42C5-A086-4F7E76B4DCC6}" destId="{F4DA3BE8-F63E-41B1-99E7-5E2522121AA9}" srcOrd="1" destOrd="0" presId="urn:microsoft.com/office/officeart/2005/8/layout/hProcess7#1"/>
    <dgm:cxn modelId="{075F9CDE-CCD5-4A76-AD2E-257C55EA40B9}" type="presParOf" srcId="{58471B9B-5621-42C5-A086-4F7E76B4DCC6}" destId="{657E79E0-634F-4553-9C8F-5709B34A5C28}" srcOrd="2" destOrd="0" presId="urn:microsoft.com/office/officeart/2005/8/layout/hProcess7#1"/>
    <dgm:cxn modelId="{0B5EC9AA-11BA-4B01-9009-126D83F28DCB}" type="presParOf" srcId="{93B6060C-131D-4FCD-B326-67C1231F710C}" destId="{39680F4F-DCAC-4B39-85BF-F36215C580C9}" srcOrd="11" destOrd="0" presId="urn:microsoft.com/office/officeart/2005/8/layout/hProcess7#1"/>
    <dgm:cxn modelId="{BDC13763-146E-4061-9A37-E820AAD5AF58}" type="presParOf" srcId="{93B6060C-131D-4FCD-B326-67C1231F710C}" destId="{FC2B128C-DC0D-4799-A982-EF4E4020D864}" srcOrd="12" destOrd="0" presId="urn:microsoft.com/office/officeart/2005/8/layout/hProcess7#1"/>
    <dgm:cxn modelId="{D453C61B-5038-417A-8A27-319BA6A04CB9}" type="presParOf" srcId="{FC2B128C-DC0D-4799-A982-EF4E4020D864}" destId="{09C97FA4-BFCB-4EBD-91AB-457B5EF4C13A}" srcOrd="0" destOrd="0" presId="urn:microsoft.com/office/officeart/2005/8/layout/hProcess7#1"/>
    <dgm:cxn modelId="{0AFD64FC-2262-41BB-A3E9-2036D3522640}" type="presParOf" srcId="{FC2B128C-DC0D-4799-A982-EF4E4020D864}" destId="{C13B0B6A-1445-42E2-90BD-78F762A57B3D}" srcOrd="1" destOrd="0" presId="urn:microsoft.com/office/officeart/2005/8/layout/hProcess7#1"/>
    <dgm:cxn modelId="{295303DD-CC8F-4694-8F65-24E4B0917E54}" type="presParOf" srcId="{FC2B128C-DC0D-4799-A982-EF4E4020D864}" destId="{6D3EF8F9-E844-4056-9848-C4D9DB9B76EE}" srcOrd="2" destOrd="0" presId="urn:microsoft.com/office/officeart/2005/8/layout/hProcess7#1"/>
    <dgm:cxn modelId="{E3A21EB8-7374-4394-BA25-3260FF7C521D}" type="presParOf" srcId="{93B6060C-131D-4FCD-B326-67C1231F710C}" destId="{95DC5988-5FA2-4C63-B6AB-2892CD1D8264}" srcOrd="13" destOrd="0" presId="urn:microsoft.com/office/officeart/2005/8/layout/hProcess7#1"/>
    <dgm:cxn modelId="{296FD167-C90F-4001-8167-D39080C32F3B}" type="presParOf" srcId="{93B6060C-131D-4FCD-B326-67C1231F710C}" destId="{E914A1B5-DD38-4F63-982E-97483CD935FA}" srcOrd="14" destOrd="0" presId="urn:microsoft.com/office/officeart/2005/8/layout/hProcess7#1"/>
    <dgm:cxn modelId="{316727DC-5281-44B7-BECD-8BF3D88A1A91}" type="presParOf" srcId="{E914A1B5-DD38-4F63-982E-97483CD935FA}" destId="{E970C102-35E7-4366-A968-CFE1EF41C118}" srcOrd="0" destOrd="0" presId="urn:microsoft.com/office/officeart/2005/8/layout/hProcess7#1"/>
    <dgm:cxn modelId="{94EB9F63-67B7-402D-973A-42C347017D77}" type="presParOf" srcId="{E914A1B5-DD38-4F63-982E-97483CD935FA}" destId="{61FE35F2-A2C4-46FC-9629-F19C126B787C}" srcOrd="1" destOrd="0" presId="urn:microsoft.com/office/officeart/2005/8/layout/hProcess7#1"/>
    <dgm:cxn modelId="{ACB123F7-C29A-44FE-8F28-ACF00B2243E2}" type="presParOf" srcId="{E914A1B5-DD38-4F63-982E-97483CD935FA}" destId="{F23A74B7-1F3F-4709-A1D2-0D8336BBFA65}" srcOrd="2" destOrd="0" presId="urn:microsoft.com/office/officeart/2005/8/layout/hProcess7#1"/>
    <dgm:cxn modelId="{ED90431F-C1C4-460D-B15A-85C94EBDB4DA}" type="presParOf" srcId="{93B6060C-131D-4FCD-B326-67C1231F710C}" destId="{7EC9FA0C-AE67-4EAF-B815-F10E0BC558B5}" srcOrd="15" destOrd="0" presId="urn:microsoft.com/office/officeart/2005/8/layout/hProcess7#1"/>
    <dgm:cxn modelId="{3B980389-DA74-4720-B41C-646CAF469554}" type="presParOf" srcId="{93B6060C-131D-4FCD-B326-67C1231F710C}" destId="{86C5706F-0468-4B86-A347-4F7341F28CEC}" srcOrd="16" destOrd="0" presId="urn:microsoft.com/office/officeart/2005/8/layout/hProcess7#1"/>
    <dgm:cxn modelId="{2D57FE50-9321-4C12-99CF-2A9CA6B717AA}" type="presParOf" srcId="{86C5706F-0468-4B86-A347-4F7341F28CEC}" destId="{ACCFD978-3B9E-4CAB-BA6A-CD897071E227}" srcOrd="0" destOrd="0" presId="urn:microsoft.com/office/officeart/2005/8/layout/hProcess7#1"/>
    <dgm:cxn modelId="{7F04ED91-BEEA-428F-B8DC-0D41AA64349E}" type="presParOf" srcId="{86C5706F-0468-4B86-A347-4F7341F28CEC}" destId="{4D4B0DDD-7300-477B-ABA7-47FBEE4A02BE}" srcOrd="1" destOrd="0" presId="urn:microsoft.com/office/officeart/2005/8/layout/hProcess7#1"/>
    <dgm:cxn modelId="{8E289B52-2B68-4378-B5B0-D2E9C568FFC2}" type="presParOf" srcId="{86C5706F-0468-4B86-A347-4F7341F28CEC}" destId="{88455134-1865-47D4-B023-0B5352FE1676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#2" loCatId="process" qsTypeId="urn:microsoft.com/office/officeart/2009/2/quickstyle/3d8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 smtClean="0"/>
            <a:t>Conductivity</a:t>
          </a:r>
          <a:r>
            <a:rPr lang="en-US" b="1" baseline="0" dirty="0" smtClean="0"/>
            <a:t> Update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423661AD-F8DA-4771-80EA-2C12EEA09706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24B1192-1839-44DD-8A23-0B0AB1B82E4F}" type="parTrans" cxnId="{68560F33-66D9-48C0-9731-A3AE743412D6}">
      <dgm:prSet/>
      <dgm:spPr/>
      <dgm:t>
        <a:bodyPr/>
        <a:lstStyle/>
        <a:p>
          <a:endParaRPr lang="en-US"/>
        </a:p>
      </dgm:t>
    </dgm:pt>
    <dgm:pt modelId="{526D7767-D998-48AC-B6BF-0530F0039772}" type="sibTrans" cxnId="{68560F33-66D9-48C0-9731-A3AE743412D6}">
      <dgm:prSet/>
      <dgm:spPr/>
      <dgm:t>
        <a:bodyPr/>
        <a:lstStyle/>
        <a:p>
          <a:endParaRPr lang="en-US"/>
        </a:p>
      </dgm:t>
    </dgm:pt>
    <dgm:pt modelId="{4199C8DD-5CD3-43DF-9469-8664BE8C77DD}">
      <dgm:prSet phldrT="[Text]"/>
      <dgm:spPr/>
      <dgm:t>
        <a:bodyPr anchor="ctr"/>
        <a:lstStyle/>
        <a:p>
          <a:r>
            <a:rPr lang="en-US" b="1" dirty="0" smtClean="0"/>
            <a:t>Pressure Update</a:t>
          </a:r>
          <a:endParaRPr lang="en-US" b="1" dirty="0"/>
        </a:p>
      </dgm:t>
    </dgm:pt>
    <dgm:pt modelId="{A3E61DC2-8CCF-425A-A4A4-504B1D6B6322}" type="parTrans" cxnId="{70C45CDA-D7F3-426F-8A29-3C6386867413}">
      <dgm:prSet/>
      <dgm:spPr/>
      <dgm:t>
        <a:bodyPr/>
        <a:lstStyle/>
        <a:p>
          <a:endParaRPr lang="en-US"/>
        </a:p>
      </dgm:t>
    </dgm:pt>
    <dgm:pt modelId="{2D4E9A64-5B44-4175-96A1-E5F464C96400}" type="sibTrans" cxnId="{70C45CDA-D7F3-426F-8A29-3C6386867413}">
      <dgm:prSet/>
      <dgm:spPr/>
      <dgm:t>
        <a:bodyPr/>
        <a:lstStyle/>
        <a:p>
          <a:endParaRPr lang="en-US"/>
        </a:p>
      </dgm:t>
    </dgm:pt>
    <dgm:pt modelId="{75763369-D6D8-4BE9-A813-6E2963753735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356065F7-62A2-467B-A893-7DEA615F385A}" type="parTrans" cxnId="{E96F14B5-35FC-43B7-9222-9E6AA93ECEDA}">
      <dgm:prSet/>
      <dgm:spPr/>
      <dgm:t>
        <a:bodyPr/>
        <a:lstStyle/>
        <a:p>
          <a:endParaRPr lang="en-US"/>
        </a:p>
      </dgm:t>
    </dgm:pt>
    <dgm:pt modelId="{7D73DC6A-DE63-45BB-8205-05E69CEE3F50}" type="sibTrans" cxnId="{E96F14B5-35FC-43B7-9222-9E6AA93ECEDA}">
      <dgm:prSet/>
      <dgm:spPr/>
      <dgm:t>
        <a:bodyPr/>
        <a:lstStyle/>
        <a:p>
          <a:endParaRPr lang="en-US"/>
        </a:p>
      </dgm:t>
    </dgm:pt>
    <dgm:pt modelId="{0E977A30-2960-4A97-951D-CA2C357D9C90}">
      <dgm:prSet phldrT="[Text]"/>
      <dgm:spPr/>
      <dgm:t>
        <a:bodyPr anchor="ctr"/>
        <a:lstStyle/>
        <a:p>
          <a:r>
            <a:rPr lang="en-US" b="1" dirty="0" smtClean="0"/>
            <a:t>Edge Eliminate</a:t>
          </a:r>
          <a:endParaRPr lang="en-US" b="1" dirty="0"/>
        </a:p>
      </dgm:t>
    </dgm:pt>
    <dgm:pt modelId="{755DC7E9-6337-40C6-A759-D590AAADA124}" type="parTrans" cxnId="{9DF504B5-1D68-4717-9BA0-6F4A96622084}">
      <dgm:prSet/>
      <dgm:spPr/>
      <dgm:t>
        <a:bodyPr/>
        <a:lstStyle/>
        <a:p>
          <a:endParaRPr lang="en-US"/>
        </a:p>
      </dgm:t>
    </dgm:pt>
    <dgm:pt modelId="{BC7A8E5C-A25D-42C4-B077-4ED7438A3A6F}" type="sibTrans" cxnId="{9DF504B5-1D68-4717-9BA0-6F4A96622084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l"/>
          <a:r>
            <a:rPr lang="en-US" sz="2200" b="1" dirty="0" smtClean="0">
              <a:solidFill>
                <a:schemeClr val="tx1"/>
              </a:solidFill>
            </a:rPr>
            <a:t>Initial Conduct-</a:t>
          </a:r>
          <a:r>
            <a:rPr lang="en-US" sz="2200" b="1" dirty="0" err="1" smtClean="0">
              <a:solidFill>
                <a:schemeClr val="tx1"/>
              </a:solidFill>
            </a:rPr>
            <a:t>ivity</a:t>
          </a:r>
          <a:endParaRPr lang="en-US" sz="2200" b="1" dirty="0">
            <a:solidFill>
              <a:schemeClr val="tx1"/>
            </a:solidFill>
          </a:endParaRPr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5B82-16CC-452A-88DC-BF0533702EF1}" type="pres">
      <dgm:prSet presAssocID="{D327FB0C-D543-4A67-A960-D90E268C7FB1}" presName="bgRect" presStyleLbl="node1" presStyleIdx="0" presStyleCnt="5" custFlipVert="0" custScaleY="100000" custLinFactNeighborX="5185" custLinFactNeighborY="63194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  <dgm:t>
        <a:bodyPr/>
        <a:lstStyle/>
        <a:p>
          <a:endParaRPr lang="en-US"/>
        </a:p>
      </dgm:t>
    </dgm:pt>
    <dgm:pt modelId="{3228D1F9-5AC8-4E5F-B025-6DB251B52BE4}" type="pres">
      <dgm:prSet presAssocID="{83062006-C841-44D6-9661-FDA22BA57977}" presName="vProcSp" presStyleCnt="0"/>
      <dgm:spPr/>
      <dgm:t>
        <a:bodyPr/>
        <a:lstStyle/>
        <a:p>
          <a:endParaRPr lang="en-US"/>
        </a:p>
      </dgm:t>
    </dgm:pt>
    <dgm:pt modelId="{8EEE91FE-08BD-4278-AAAB-C313F789B89A}" type="pres">
      <dgm:prSet presAssocID="{83062006-C841-44D6-9661-FDA22BA57977}" presName="vSp1" presStyleCnt="0"/>
      <dgm:spPr/>
      <dgm:t>
        <a:bodyPr/>
        <a:lstStyle/>
        <a:p>
          <a:endParaRPr lang="en-US"/>
        </a:p>
      </dgm:t>
    </dgm:pt>
    <dgm:pt modelId="{5016BA94-7C17-45E8-B00C-9ED9D19E56AC}" type="pres">
      <dgm:prSet presAssocID="{83062006-C841-44D6-9661-FDA22BA57977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0EA782BD-58F6-4FE0-B1CC-35C0465C3A80}" type="pres">
      <dgm:prSet presAssocID="{83062006-C841-44D6-9661-FDA22BA57977}" presName="vSp2" presStyleCnt="0"/>
      <dgm:spPr/>
      <dgm:t>
        <a:bodyPr/>
        <a:lstStyle/>
        <a:p>
          <a:endParaRPr lang="en-US"/>
        </a:p>
      </dgm:t>
    </dgm:pt>
    <dgm:pt modelId="{EFB3D858-3EAC-4D48-B753-1ADFFD7F1F86}" type="pres">
      <dgm:prSet presAssocID="{83062006-C841-44D6-9661-FDA22BA57977}" presName="sibTrans" presStyleCnt="0"/>
      <dgm:spPr/>
      <dgm:t>
        <a:bodyPr/>
        <a:lstStyle/>
        <a:p>
          <a:endParaRPr lang="en-US"/>
        </a:p>
      </dgm:t>
    </dgm:pt>
    <dgm:pt modelId="{ACF4C811-FEA1-4372-AECA-F322EF4DF211}" type="pres">
      <dgm:prSet presAssocID="{423661AD-F8DA-4771-80EA-2C12EEA0970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DD4B7-DE37-48AE-B3E6-82BF962D0EE3}" type="pres">
      <dgm:prSet presAssocID="{423661AD-F8DA-4771-80EA-2C12EEA09706}" presName="bgRect" presStyleLbl="node1" presStyleIdx="1" presStyleCnt="5" custFlipVert="0" custScaleY="100000"/>
      <dgm:spPr/>
      <dgm:t>
        <a:bodyPr/>
        <a:lstStyle/>
        <a:p>
          <a:endParaRPr lang="en-US"/>
        </a:p>
      </dgm:t>
    </dgm:pt>
    <dgm:pt modelId="{13884914-6666-4361-96A4-396978D4841A}" type="pres">
      <dgm:prSet presAssocID="{423661AD-F8DA-4771-80EA-2C12EEA09706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1A4FF-4010-4921-9364-FD2F3FC7C3E8}" type="pres">
      <dgm:prSet presAssocID="{423661AD-F8DA-4771-80EA-2C12EEA0970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1F02F-F615-42DB-9FBA-6CA49389A5C8}" type="pres">
      <dgm:prSet presAssocID="{526D7767-D998-48AC-B6BF-0530F0039772}" presName="hSp" presStyleCnt="0"/>
      <dgm:spPr/>
      <dgm:t>
        <a:bodyPr/>
        <a:lstStyle/>
        <a:p>
          <a:endParaRPr lang="en-US"/>
        </a:p>
      </dgm:t>
    </dgm:pt>
    <dgm:pt modelId="{27EC057F-7B7B-48E4-9FCB-82BA48AB3449}" type="pres">
      <dgm:prSet presAssocID="{526D7767-D998-48AC-B6BF-0530F0039772}" presName="vProcSp" presStyleCnt="0"/>
      <dgm:spPr/>
      <dgm:t>
        <a:bodyPr/>
        <a:lstStyle/>
        <a:p>
          <a:endParaRPr lang="en-US"/>
        </a:p>
      </dgm:t>
    </dgm:pt>
    <dgm:pt modelId="{42CF010C-5E5B-4EAE-89A7-E1EA1D3361BB}" type="pres">
      <dgm:prSet presAssocID="{526D7767-D998-48AC-B6BF-0530F0039772}" presName="vSp1" presStyleCnt="0"/>
      <dgm:spPr/>
      <dgm:t>
        <a:bodyPr/>
        <a:lstStyle/>
        <a:p>
          <a:endParaRPr lang="en-US"/>
        </a:p>
      </dgm:t>
    </dgm:pt>
    <dgm:pt modelId="{C4C2E7AE-4FFA-433A-BDCD-C8D82F14A09C}" type="pres">
      <dgm:prSet presAssocID="{526D7767-D998-48AC-B6BF-0530F0039772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819318CF-DCE7-4A33-AE4B-E4F879496B8E}" type="pres">
      <dgm:prSet presAssocID="{526D7767-D998-48AC-B6BF-0530F0039772}" presName="vSp2" presStyleCnt="0"/>
      <dgm:spPr/>
      <dgm:t>
        <a:bodyPr/>
        <a:lstStyle/>
        <a:p>
          <a:endParaRPr lang="en-US"/>
        </a:p>
      </dgm:t>
    </dgm:pt>
    <dgm:pt modelId="{E37E4AE6-4083-4106-91CD-7759812C157C}" type="pres">
      <dgm:prSet presAssocID="{526D7767-D998-48AC-B6BF-0530F0039772}" presName="sibTrans" presStyleCnt="0"/>
      <dgm:spPr/>
      <dgm:t>
        <a:bodyPr/>
        <a:lstStyle/>
        <a:p>
          <a:endParaRPr lang="en-US"/>
        </a:p>
      </dgm:t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311CF-73BD-45C7-9B22-555D41C419DF}" type="pres">
      <dgm:prSet presAssocID="{8FA93B63-5F71-4D6E-8697-4452C4599B96}" presName="bgRect" presStyleLbl="node1" presStyleIdx="2" presStyleCnt="5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  <dgm:t>
        <a:bodyPr/>
        <a:lstStyle/>
        <a:p>
          <a:endParaRPr lang="en-US"/>
        </a:p>
      </dgm:t>
    </dgm:pt>
    <dgm:pt modelId="{58471B9B-5621-42C5-A086-4F7E76B4DCC6}" type="pres">
      <dgm:prSet presAssocID="{70269D5B-DB04-4B99-BA5F-BC9297DB7285}" presName="vProcSp" presStyleCnt="0"/>
      <dgm:spPr/>
      <dgm:t>
        <a:bodyPr/>
        <a:lstStyle/>
        <a:p>
          <a:endParaRPr lang="en-US"/>
        </a:p>
      </dgm:t>
    </dgm:pt>
    <dgm:pt modelId="{9C49C787-C3C5-40C7-9C30-815DFFB6DF4F}" type="pres">
      <dgm:prSet presAssocID="{70269D5B-DB04-4B99-BA5F-BC9297DB7285}" presName="vSp1" presStyleCnt="0"/>
      <dgm:spPr/>
      <dgm:t>
        <a:bodyPr/>
        <a:lstStyle/>
        <a:p>
          <a:endParaRPr lang="en-US"/>
        </a:p>
      </dgm:t>
    </dgm:pt>
    <dgm:pt modelId="{F4DA3BE8-F63E-41B1-99E7-5E2522121AA9}" type="pres">
      <dgm:prSet presAssocID="{70269D5B-DB04-4B99-BA5F-BC9297DB7285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57E79E0-634F-4553-9C8F-5709B34A5C28}" type="pres">
      <dgm:prSet presAssocID="{70269D5B-DB04-4B99-BA5F-BC9297DB7285}" presName="vSp2" presStyleCnt="0"/>
      <dgm:spPr/>
      <dgm:t>
        <a:bodyPr/>
        <a:lstStyle/>
        <a:p>
          <a:endParaRPr lang="en-US"/>
        </a:p>
      </dgm:t>
    </dgm:pt>
    <dgm:pt modelId="{39680F4F-DCAC-4B39-85BF-F36215C580C9}" type="pres">
      <dgm:prSet presAssocID="{70269D5B-DB04-4B99-BA5F-BC9297DB7285}" presName="sibTrans" presStyleCnt="0"/>
      <dgm:spPr/>
      <dgm:t>
        <a:bodyPr/>
        <a:lstStyle/>
        <a:p>
          <a:endParaRPr lang="en-US"/>
        </a:p>
      </dgm:t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7FA4-BFCB-4EBD-91AB-457B5EF4C13A}" type="pres">
      <dgm:prSet presAssocID="{EA7FECC2-E919-4079-B819-6FD7BEA024CC}" presName="bgRect" presStyleLbl="node1" presStyleIdx="3" presStyleCnt="5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C5988-5FA2-4C63-B6AB-2892CD1D8264}" type="pres">
      <dgm:prSet presAssocID="{E6C50B42-4D54-4CB9-A176-4C018BD5CFE6}" presName="hSp" presStyleCnt="0"/>
      <dgm:spPr/>
      <dgm:t>
        <a:bodyPr/>
        <a:lstStyle/>
        <a:p>
          <a:endParaRPr lang="en-US"/>
        </a:p>
      </dgm:t>
    </dgm:pt>
    <dgm:pt modelId="{E914A1B5-DD38-4F63-982E-97483CD935FA}" type="pres">
      <dgm:prSet presAssocID="{E6C50B42-4D54-4CB9-A176-4C018BD5CFE6}" presName="vProcSp" presStyleCnt="0"/>
      <dgm:spPr/>
      <dgm:t>
        <a:bodyPr/>
        <a:lstStyle/>
        <a:p>
          <a:endParaRPr lang="en-US"/>
        </a:p>
      </dgm:t>
    </dgm:pt>
    <dgm:pt modelId="{E970C102-35E7-4366-A968-CFE1EF41C118}" type="pres">
      <dgm:prSet presAssocID="{E6C50B42-4D54-4CB9-A176-4C018BD5CFE6}" presName="vSp1" presStyleCnt="0"/>
      <dgm:spPr/>
      <dgm:t>
        <a:bodyPr/>
        <a:lstStyle/>
        <a:p>
          <a:endParaRPr lang="en-US"/>
        </a:p>
      </dgm:t>
    </dgm:pt>
    <dgm:pt modelId="{61FE35F2-A2C4-46FC-9629-F19C126B787C}" type="pres">
      <dgm:prSet presAssocID="{E6C50B42-4D54-4CB9-A176-4C018BD5CFE6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F23A74B7-1F3F-4709-A1D2-0D8336BBFA65}" type="pres">
      <dgm:prSet presAssocID="{E6C50B42-4D54-4CB9-A176-4C018BD5CFE6}" presName="vSp2" presStyleCnt="0"/>
      <dgm:spPr/>
      <dgm:t>
        <a:bodyPr/>
        <a:lstStyle/>
        <a:p>
          <a:endParaRPr lang="en-US"/>
        </a:p>
      </dgm:t>
    </dgm:pt>
    <dgm:pt modelId="{7EC9FA0C-AE67-4EAF-B815-F10E0BC558B5}" type="pres">
      <dgm:prSet presAssocID="{E6C50B42-4D54-4CB9-A176-4C018BD5CFE6}" presName="sibTrans" presStyleCnt="0"/>
      <dgm:spPr/>
      <dgm:t>
        <a:bodyPr/>
        <a:lstStyle/>
        <a:p>
          <a:endParaRPr lang="en-US"/>
        </a:p>
      </dgm:t>
    </dgm:pt>
    <dgm:pt modelId="{86C5706F-0468-4B86-A347-4F7341F28CEC}" type="pres">
      <dgm:prSet presAssocID="{75763369-D6D8-4BE9-A813-6E296375373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D978-3B9E-4CAB-BA6A-CD897071E227}" type="pres">
      <dgm:prSet presAssocID="{75763369-D6D8-4BE9-A813-6E2963753735}" presName="bgRect" presStyleLbl="node1" presStyleIdx="4" presStyleCnt="5"/>
      <dgm:spPr/>
      <dgm:t>
        <a:bodyPr/>
        <a:lstStyle/>
        <a:p>
          <a:endParaRPr lang="en-US"/>
        </a:p>
      </dgm:t>
    </dgm:pt>
    <dgm:pt modelId="{4D4B0DDD-7300-477B-ABA7-47FBEE4A02BE}" type="pres">
      <dgm:prSet presAssocID="{75763369-D6D8-4BE9-A813-6E2963753735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55134-1865-47D4-B023-0B5352FE1676}" type="pres">
      <dgm:prSet presAssocID="{75763369-D6D8-4BE9-A813-6E296375373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1B40F-9244-41B2-83FD-BB6E77F622EE}" type="presOf" srcId="{75763369-D6D8-4BE9-A813-6E2963753735}" destId="{ACCFD978-3B9E-4CAB-BA6A-CD897071E227}" srcOrd="0" destOrd="0" presId="urn:microsoft.com/office/officeart/2005/8/layout/hProcess7#2"/>
    <dgm:cxn modelId="{E1C9399F-EB5A-4BA2-968F-F18A562D42C0}" type="presOf" srcId="{0E977A30-2960-4A97-951D-CA2C357D9C90}" destId="{88455134-1865-47D4-B023-0B5352FE1676}" srcOrd="0" destOrd="0" presId="urn:microsoft.com/office/officeart/2005/8/layout/hProcess7#2"/>
    <dgm:cxn modelId="{97D94B97-2FB7-4899-A1AE-44446F924830}" type="presOf" srcId="{EFAE824F-CC41-4DE7-8CE8-11358AD6DCE8}" destId="{E5AF1C51-704C-4F2F-8A68-09DFB35A2383}" srcOrd="0" destOrd="0" presId="urn:microsoft.com/office/officeart/2005/8/layout/hProcess7#2"/>
    <dgm:cxn modelId="{A2913AB3-A8A0-4ED6-B36D-CE6051B2475D}" type="presOf" srcId="{423661AD-F8DA-4771-80EA-2C12EEA09706}" destId="{69EDD4B7-DE37-48AE-B3E6-82BF962D0EE3}" srcOrd="0" destOrd="0" presId="urn:microsoft.com/office/officeart/2005/8/layout/hProcess7#2"/>
    <dgm:cxn modelId="{E85ED2FA-6AFC-48D5-8165-5C48A8623236}" type="presOf" srcId="{75763369-D6D8-4BE9-A813-6E2963753735}" destId="{4D4B0DDD-7300-477B-ABA7-47FBEE4A02BE}" srcOrd="1" destOrd="0" presId="urn:microsoft.com/office/officeart/2005/8/layout/hProcess7#2"/>
    <dgm:cxn modelId="{28A26AFA-52D2-4911-9F20-E37AB346E472}" type="presOf" srcId="{8FA93B63-5F71-4D6E-8697-4452C4599B96}" destId="{087311CF-73BD-45C7-9B22-555D41C419DF}" srcOrd="0" destOrd="0" presId="urn:microsoft.com/office/officeart/2005/8/layout/hProcess7#2"/>
    <dgm:cxn modelId="{CD239126-B6A8-43E7-A6B2-5FA2DC47DBC2}" type="presOf" srcId="{EA7FECC2-E919-4079-B819-6FD7BEA024CC}" destId="{09C97FA4-BFCB-4EBD-91AB-457B5EF4C13A}" srcOrd="0" destOrd="0" presId="urn:microsoft.com/office/officeart/2005/8/layout/hProcess7#2"/>
    <dgm:cxn modelId="{037037CC-D89C-4ED5-AB99-A553CE390643}" srcId="{D5C6A006-64CA-4D2C-A910-543F79571323}" destId="{EA7FECC2-E919-4079-B819-6FD7BEA024CC}" srcOrd="3" destOrd="0" parTransId="{06C2BB58-EE48-4BA1-A765-69DC7CE6707C}" sibTransId="{E6C50B42-4D54-4CB9-A176-4C018BD5CFE6}"/>
    <dgm:cxn modelId="{68560F33-66D9-48C0-9731-A3AE743412D6}" srcId="{D5C6A006-64CA-4D2C-A910-543F79571323}" destId="{423661AD-F8DA-4771-80EA-2C12EEA09706}" srcOrd="1" destOrd="0" parTransId="{724B1192-1839-44DD-8A23-0B0AB1B82E4F}" sibTransId="{526D7767-D998-48AC-B6BF-0530F0039772}"/>
    <dgm:cxn modelId="{DB474CB5-E7E7-4A00-9DA6-82C896303772}" type="presOf" srcId="{4199C8DD-5CD3-43DF-9469-8664BE8C77DD}" destId="{ED51A4FF-4010-4921-9364-FD2F3FC7C3E8}" srcOrd="0" destOrd="0" presId="urn:microsoft.com/office/officeart/2005/8/layout/hProcess7#2"/>
    <dgm:cxn modelId="{53FC85B5-C1F5-44F9-9F03-1D8677DFE4B6}" srcId="{D5C6A006-64CA-4D2C-A910-543F79571323}" destId="{8FA93B63-5F71-4D6E-8697-4452C4599B96}" srcOrd="2" destOrd="0" parTransId="{6BABAF3B-23AD-4EC8-BB60-F7630900FF06}" sibTransId="{70269D5B-DB04-4B99-BA5F-BC9297DB7285}"/>
    <dgm:cxn modelId="{70C45CDA-D7F3-426F-8A29-3C6386867413}" srcId="{423661AD-F8DA-4771-80EA-2C12EEA09706}" destId="{4199C8DD-5CD3-43DF-9469-8664BE8C77DD}" srcOrd="0" destOrd="0" parTransId="{A3E61DC2-8CCF-425A-A4A4-504B1D6B6322}" sibTransId="{2D4E9A64-5B44-4175-96A1-E5F464C96400}"/>
    <dgm:cxn modelId="{9DF504B5-1D68-4717-9BA0-6F4A96622084}" srcId="{75763369-D6D8-4BE9-A813-6E2963753735}" destId="{0E977A30-2960-4A97-951D-CA2C357D9C90}" srcOrd="0" destOrd="0" parTransId="{755DC7E9-6337-40C6-A759-D590AAADA124}" sibTransId="{BC7A8E5C-A25D-42C4-B077-4ED7438A3A6F}"/>
    <dgm:cxn modelId="{8626F744-CEF5-43A3-AF4B-1EFD6D9B6AE1}" type="presOf" srcId="{D327FB0C-D543-4A67-A960-D90E268C7FB1}" destId="{17725B82-16CC-452A-88DC-BF0533702EF1}" srcOrd="0" destOrd="0" presId="urn:microsoft.com/office/officeart/2005/8/layout/hProcess7#2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E96F14B5-35FC-43B7-9222-9E6AA93ECEDA}" srcId="{D5C6A006-64CA-4D2C-A910-543F79571323}" destId="{75763369-D6D8-4BE9-A813-6E2963753735}" srcOrd="4" destOrd="0" parTransId="{356065F7-62A2-467B-A893-7DEA615F385A}" sibTransId="{7D73DC6A-DE63-45BB-8205-05E69CEE3F50}"/>
    <dgm:cxn modelId="{5AE8CE2D-A499-435F-9064-789529235ABC}" type="presOf" srcId="{8FA93B63-5F71-4D6E-8697-4452C4599B96}" destId="{5234D44F-4135-4A64-9B61-E24A058F4C03}" srcOrd="1" destOrd="0" presId="urn:microsoft.com/office/officeart/2005/8/layout/hProcess7#2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#2"/>
    <dgm:cxn modelId="{BFFDF959-652B-4040-83B0-4AA85F0B0736}" type="presOf" srcId="{2C9F306A-3700-4496-A2B8-46722AE6C403}" destId="{6D3EF8F9-E844-4056-9848-C4D9DB9B76EE}" srcOrd="0" destOrd="0" presId="urn:microsoft.com/office/officeart/2005/8/layout/hProcess7#2"/>
    <dgm:cxn modelId="{2A9FE3E8-71FB-447F-AA52-5D2D43C75F09}" type="presOf" srcId="{423661AD-F8DA-4771-80EA-2C12EEA09706}" destId="{13884914-6666-4361-96A4-396978D4841A}" srcOrd="1" destOrd="0" presId="urn:microsoft.com/office/officeart/2005/8/layout/hProcess7#2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#2"/>
    <dgm:cxn modelId="{3DA9BE88-1515-46A1-B8A5-911A31D23DCA}" type="presOf" srcId="{4A92CE8F-FD5F-4063-8762-FEE76B4AEBE5}" destId="{8138872D-E522-4CF2-A72E-86F6A82E8F91}" srcOrd="0" destOrd="0" presId="urn:microsoft.com/office/officeart/2005/8/layout/hProcess7#2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D7AD98D3-F343-4769-AE53-1AC90B6BEDF9}" type="presOf" srcId="{D327FB0C-D543-4A67-A960-D90E268C7FB1}" destId="{0AFD8639-E2DE-42DA-8BE1-E2B929657C31}" srcOrd="1" destOrd="0" presId="urn:microsoft.com/office/officeart/2005/8/layout/hProcess7#2"/>
    <dgm:cxn modelId="{A0C7473C-F4E4-4B49-B848-F0D5A46F2F72}" type="presParOf" srcId="{93B6060C-131D-4FCD-B326-67C1231F710C}" destId="{A1F68AD1-A0A5-483F-A694-EFF637FC3F36}" srcOrd="0" destOrd="0" presId="urn:microsoft.com/office/officeart/2005/8/layout/hProcess7#2"/>
    <dgm:cxn modelId="{5ACFCFE7-6C00-4963-BE20-B314F22880CD}" type="presParOf" srcId="{A1F68AD1-A0A5-483F-A694-EFF637FC3F36}" destId="{17725B82-16CC-452A-88DC-BF0533702EF1}" srcOrd="0" destOrd="0" presId="urn:microsoft.com/office/officeart/2005/8/layout/hProcess7#2"/>
    <dgm:cxn modelId="{AC53B125-3BBB-4571-8989-54E8579612DC}" type="presParOf" srcId="{A1F68AD1-A0A5-483F-A694-EFF637FC3F36}" destId="{0AFD8639-E2DE-42DA-8BE1-E2B929657C31}" srcOrd="1" destOrd="0" presId="urn:microsoft.com/office/officeart/2005/8/layout/hProcess7#2"/>
    <dgm:cxn modelId="{199E76FD-A65A-4AE8-9A5B-4BC1F7DD55E3}" type="presParOf" srcId="{A1F68AD1-A0A5-483F-A694-EFF637FC3F36}" destId="{E5AF1C51-704C-4F2F-8A68-09DFB35A2383}" srcOrd="2" destOrd="0" presId="urn:microsoft.com/office/officeart/2005/8/layout/hProcess7#2"/>
    <dgm:cxn modelId="{6CED8D4F-F436-4C51-AE01-1F5CAD4B283F}" type="presParOf" srcId="{93B6060C-131D-4FCD-B326-67C1231F710C}" destId="{76FF82EE-156D-4283-B08D-941B27677522}" srcOrd="1" destOrd="0" presId="urn:microsoft.com/office/officeart/2005/8/layout/hProcess7#2"/>
    <dgm:cxn modelId="{B90FFC2C-EF88-4521-8A0B-CB36D427BC68}" type="presParOf" srcId="{93B6060C-131D-4FCD-B326-67C1231F710C}" destId="{3228D1F9-5AC8-4E5F-B025-6DB251B52BE4}" srcOrd="2" destOrd="0" presId="urn:microsoft.com/office/officeart/2005/8/layout/hProcess7#2"/>
    <dgm:cxn modelId="{1BD4B2B1-56CF-4592-8957-499BFAC065E8}" type="presParOf" srcId="{3228D1F9-5AC8-4E5F-B025-6DB251B52BE4}" destId="{8EEE91FE-08BD-4278-AAAB-C313F789B89A}" srcOrd="0" destOrd="0" presId="urn:microsoft.com/office/officeart/2005/8/layout/hProcess7#2"/>
    <dgm:cxn modelId="{6EFE3017-B835-49A5-86C2-54DD303CC03B}" type="presParOf" srcId="{3228D1F9-5AC8-4E5F-B025-6DB251B52BE4}" destId="{5016BA94-7C17-45E8-B00C-9ED9D19E56AC}" srcOrd="1" destOrd="0" presId="urn:microsoft.com/office/officeart/2005/8/layout/hProcess7#2"/>
    <dgm:cxn modelId="{00200C16-4331-402E-BE7A-B30F9C9C6F72}" type="presParOf" srcId="{3228D1F9-5AC8-4E5F-B025-6DB251B52BE4}" destId="{0EA782BD-58F6-4FE0-B1CC-35C0465C3A80}" srcOrd="2" destOrd="0" presId="urn:microsoft.com/office/officeart/2005/8/layout/hProcess7#2"/>
    <dgm:cxn modelId="{D63C34D2-5A75-4089-B393-B04AEC9376DA}" type="presParOf" srcId="{93B6060C-131D-4FCD-B326-67C1231F710C}" destId="{EFB3D858-3EAC-4D48-B753-1ADFFD7F1F86}" srcOrd="3" destOrd="0" presId="urn:microsoft.com/office/officeart/2005/8/layout/hProcess7#2"/>
    <dgm:cxn modelId="{CE42E80F-9F2D-4497-9F07-60649453D248}" type="presParOf" srcId="{93B6060C-131D-4FCD-B326-67C1231F710C}" destId="{ACF4C811-FEA1-4372-AECA-F322EF4DF211}" srcOrd="4" destOrd="0" presId="urn:microsoft.com/office/officeart/2005/8/layout/hProcess7#2"/>
    <dgm:cxn modelId="{74D0D535-AF53-459C-BE11-A9795CFD8D26}" type="presParOf" srcId="{ACF4C811-FEA1-4372-AECA-F322EF4DF211}" destId="{69EDD4B7-DE37-48AE-B3E6-82BF962D0EE3}" srcOrd="0" destOrd="0" presId="urn:microsoft.com/office/officeart/2005/8/layout/hProcess7#2"/>
    <dgm:cxn modelId="{63097472-FC11-458C-AA34-23168878D04F}" type="presParOf" srcId="{ACF4C811-FEA1-4372-AECA-F322EF4DF211}" destId="{13884914-6666-4361-96A4-396978D4841A}" srcOrd="1" destOrd="0" presId="urn:microsoft.com/office/officeart/2005/8/layout/hProcess7#2"/>
    <dgm:cxn modelId="{4E5341EC-C21A-4DF1-AA84-8D637581C517}" type="presParOf" srcId="{ACF4C811-FEA1-4372-AECA-F322EF4DF211}" destId="{ED51A4FF-4010-4921-9364-FD2F3FC7C3E8}" srcOrd="2" destOrd="0" presId="urn:microsoft.com/office/officeart/2005/8/layout/hProcess7#2"/>
    <dgm:cxn modelId="{690ABF45-2B66-4323-AF4D-D5FFF4EA8DF4}" type="presParOf" srcId="{93B6060C-131D-4FCD-B326-67C1231F710C}" destId="{5761F02F-F615-42DB-9FBA-6CA49389A5C8}" srcOrd="5" destOrd="0" presId="urn:microsoft.com/office/officeart/2005/8/layout/hProcess7#2"/>
    <dgm:cxn modelId="{8C9F5292-C956-4B8F-93EA-C4E8ACEE1B82}" type="presParOf" srcId="{93B6060C-131D-4FCD-B326-67C1231F710C}" destId="{27EC057F-7B7B-48E4-9FCB-82BA48AB3449}" srcOrd="6" destOrd="0" presId="urn:microsoft.com/office/officeart/2005/8/layout/hProcess7#2"/>
    <dgm:cxn modelId="{91666CF6-BE7A-4DFD-A43F-B24D09E65A6E}" type="presParOf" srcId="{27EC057F-7B7B-48E4-9FCB-82BA48AB3449}" destId="{42CF010C-5E5B-4EAE-89A7-E1EA1D3361BB}" srcOrd="0" destOrd="0" presId="urn:microsoft.com/office/officeart/2005/8/layout/hProcess7#2"/>
    <dgm:cxn modelId="{272F9729-0742-46D6-A63E-D8FFCCCD898F}" type="presParOf" srcId="{27EC057F-7B7B-48E4-9FCB-82BA48AB3449}" destId="{C4C2E7AE-4FFA-433A-BDCD-C8D82F14A09C}" srcOrd="1" destOrd="0" presId="urn:microsoft.com/office/officeart/2005/8/layout/hProcess7#2"/>
    <dgm:cxn modelId="{598B3A3F-A709-4238-8A7A-14829F7DEF46}" type="presParOf" srcId="{27EC057F-7B7B-48E4-9FCB-82BA48AB3449}" destId="{819318CF-DCE7-4A33-AE4B-E4F879496B8E}" srcOrd="2" destOrd="0" presId="urn:microsoft.com/office/officeart/2005/8/layout/hProcess7#2"/>
    <dgm:cxn modelId="{BBB5C0FF-C514-43F9-B38B-678427591143}" type="presParOf" srcId="{93B6060C-131D-4FCD-B326-67C1231F710C}" destId="{E37E4AE6-4083-4106-91CD-7759812C157C}" srcOrd="7" destOrd="0" presId="urn:microsoft.com/office/officeart/2005/8/layout/hProcess7#2"/>
    <dgm:cxn modelId="{EB2A5D19-107F-45DC-BF33-57F2B039A947}" type="presParOf" srcId="{93B6060C-131D-4FCD-B326-67C1231F710C}" destId="{6A2FC472-1753-4C18-BFC1-8CEA84941C95}" srcOrd="8" destOrd="0" presId="urn:microsoft.com/office/officeart/2005/8/layout/hProcess7#2"/>
    <dgm:cxn modelId="{09BD8622-582F-49BE-AC9D-A023B806CDD7}" type="presParOf" srcId="{6A2FC472-1753-4C18-BFC1-8CEA84941C95}" destId="{087311CF-73BD-45C7-9B22-555D41C419DF}" srcOrd="0" destOrd="0" presId="urn:microsoft.com/office/officeart/2005/8/layout/hProcess7#2"/>
    <dgm:cxn modelId="{56C399E4-D647-480A-BD40-232FF0F2002E}" type="presParOf" srcId="{6A2FC472-1753-4C18-BFC1-8CEA84941C95}" destId="{5234D44F-4135-4A64-9B61-E24A058F4C03}" srcOrd="1" destOrd="0" presId="urn:microsoft.com/office/officeart/2005/8/layout/hProcess7#2"/>
    <dgm:cxn modelId="{534BFBEB-C72A-47A9-9FB3-39056C504524}" type="presParOf" srcId="{6A2FC472-1753-4C18-BFC1-8CEA84941C95}" destId="{8138872D-E522-4CF2-A72E-86F6A82E8F91}" srcOrd="2" destOrd="0" presId="urn:microsoft.com/office/officeart/2005/8/layout/hProcess7#2"/>
    <dgm:cxn modelId="{E7D99ACF-793D-41B2-BB20-5AB69EED8DC9}" type="presParOf" srcId="{93B6060C-131D-4FCD-B326-67C1231F710C}" destId="{B0D7A962-B080-482F-86EF-832A146D6477}" srcOrd="9" destOrd="0" presId="urn:microsoft.com/office/officeart/2005/8/layout/hProcess7#2"/>
    <dgm:cxn modelId="{CA9D7241-F1C6-4F3A-8F3F-C4E9DC3B7952}" type="presParOf" srcId="{93B6060C-131D-4FCD-B326-67C1231F710C}" destId="{58471B9B-5621-42C5-A086-4F7E76B4DCC6}" srcOrd="10" destOrd="0" presId="urn:microsoft.com/office/officeart/2005/8/layout/hProcess7#2"/>
    <dgm:cxn modelId="{A93D727F-E029-48C0-85F1-3CBBF58E5DE5}" type="presParOf" srcId="{58471B9B-5621-42C5-A086-4F7E76B4DCC6}" destId="{9C49C787-C3C5-40C7-9C30-815DFFB6DF4F}" srcOrd="0" destOrd="0" presId="urn:microsoft.com/office/officeart/2005/8/layout/hProcess7#2"/>
    <dgm:cxn modelId="{BAFA210C-B70A-49C2-BC64-46394D2D0F07}" type="presParOf" srcId="{58471B9B-5621-42C5-A086-4F7E76B4DCC6}" destId="{F4DA3BE8-F63E-41B1-99E7-5E2522121AA9}" srcOrd="1" destOrd="0" presId="urn:microsoft.com/office/officeart/2005/8/layout/hProcess7#2"/>
    <dgm:cxn modelId="{075F9CDE-CCD5-4A76-AD2E-257C55EA40B9}" type="presParOf" srcId="{58471B9B-5621-42C5-A086-4F7E76B4DCC6}" destId="{657E79E0-634F-4553-9C8F-5709B34A5C28}" srcOrd="2" destOrd="0" presId="urn:microsoft.com/office/officeart/2005/8/layout/hProcess7#2"/>
    <dgm:cxn modelId="{0B5EC9AA-11BA-4B01-9009-126D83F28DCB}" type="presParOf" srcId="{93B6060C-131D-4FCD-B326-67C1231F710C}" destId="{39680F4F-DCAC-4B39-85BF-F36215C580C9}" srcOrd="11" destOrd="0" presId="urn:microsoft.com/office/officeart/2005/8/layout/hProcess7#2"/>
    <dgm:cxn modelId="{BDC13763-146E-4061-9A37-E820AAD5AF58}" type="presParOf" srcId="{93B6060C-131D-4FCD-B326-67C1231F710C}" destId="{FC2B128C-DC0D-4799-A982-EF4E4020D864}" srcOrd="12" destOrd="0" presId="urn:microsoft.com/office/officeart/2005/8/layout/hProcess7#2"/>
    <dgm:cxn modelId="{D453C61B-5038-417A-8A27-319BA6A04CB9}" type="presParOf" srcId="{FC2B128C-DC0D-4799-A982-EF4E4020D864}" destId="{09C97FA4-BFCB-4EBD-91AB-457B5EF4C13A}" srcOrd="0" destOrd="0" presId="urn:microsoft.com/office/officeart/2005/8/layout/hProcess7#2"/>
    <dgm:cxn modelId="{0AFD64FC-2262-41BB-A3E9-2036D3522640}" type="presParOf" srcId="{FC2B128C-DC0D-4799-A982-EF4E4020D864}" destId="{C13B0B6A-1445-42E2-90BD-78F762A57B3D}" srcOrd="1" destOrd="0" presId="urn:microsoft.com/office/officeart/2005/8/layout/hProcess7#2"/>
    <dgm:cxn modelId="{295303DD-CC8F-4694-8F65-24E4B0917E54}" type="presParOf" srcId="{FC2B128C-DC0D-4799-A982-EF4E4020D864}" destId="{6D3EF8F9-E844-4056-9848-C4D9DB9B76EE}" srcOrd="2" destOrd="0" presId="urn:microsoft.com/office/officeart/2005/8/layout/hProcess7#2"/>
    <dgm:cxn modelId="{E3A21EB8-7374-4394-BA25-3260FF7C521D}" type="presParOf" srcId="{93B6060C-131D-4FCD-B326-67C1231F710C}" destId="{95DC5988-5FA2-4C63-B6AB-2892CD1D8264}" srcOrd="13" destOrd="0" presId="urn:microsoft.com/office/officeart/2005/8/layout/hProcess7#2"/>
    <dgm:cxn modelId="{296FD167-C90F-4001-8167-D39080C32F3B}" type="presParOf" srcId="{93B6060C-131D-4FCD-B326-67C1231F710C}" destId="{E914A1B5-DD38-4F63-982E-97483CD935FA}" srcOrd="14" destOrd="0" presId="urn:microsoft.com/office/officeart/2005/8/layout/hProcess7#2"/>
    <dgm:cxn modelId="{316727DC-5281-44B7-BECD-8BF3D88A1A91}" type="presParOf" srcId="{E914A1B5-DD38-4F63-982E-97483CD935FA}" destId="{E970C102-35E7-4366-A968-CFE1EF41C118}" srcOrd="0" destOrd="0" presId="urn:microsoft.com/office/officeart/2005/8/layout/hProcess7#2"/>
    <dgm:cxn modelId="{94EB9F63-67B7-402D-973A-42C347017D77}" type="presParOf" srcId="{E914A1B5-DD38-4F63-982E-97483CD935FA}" destId="{61FE35F2-A2C4-46FC-9629-F19C126B787C}" srcOrd="1" destOrd="0" presId="urn:microsoft.com/office/officeart/2005/8/layout/hProcess7#2"/>
    <dgm:cxn modelId="{ACB123F7-C29A-44FE-8F28-ACF00B2243E2}" type="presParOf" srcId="{E914A1B5-DD38-4F63-982E-97483CD935FA}" destId="{F23A74B7-1F3F-4709-A1D2-0D8336BBFA65}" srcOrd="2" destOrd="0" presId="urn:microsoft.com/office/officeart/2005/8/layout/hProcess7#2"/>
    <dgm:cxn modelId="{ED90431F-C1C4-460D-B15A-85C94EBDB4DA}" type="presParOf" srcId="{93B6060C-131D-4FCD-B326-67C1231F710C}" destId="{7EC9FA0C-AE67-4EAF-B815-F10E0BC558B5}" srcOrd="15" destOrd="0" presId="urn:microsoft.com/office/officeart/2005/8/layout/hProcess7#2"/>
    <dgm:cxn modelId="{3B980389-DA74-4720-B41C-646CAF469554}" type="presParOf" srcId="{93B6060C-131D-4FCD-B326-67C1231F710C}" destId="{86C5706F-0468-4B86-A347-4F7341F28CEC}" srcOrd="16" destOrd="0" presId="urn:microsoft.com/office/officeart/2005/8/layout/hProcess7#2"/>
    <dgm:cxn modelId="{2D57FE50-9321-4C12-99CF-2A9CA6B717AA}" type="presParOf" srcId="{86C5706F-0468-4B86-A347-4F7341F28CEC}" destId="{ACCFD978-3B9E-4CAB-BA6A-CD897071E227}" srcOrd="0" destOrd="0" presId="urn:microsoft.com/office/officeart/2005/8/layout/hProcess7#2"/>
    <dgm:cxn modelId="{7F04ED91-BEEA-428F-B8DC-0D41AA64349E}" type="presParOf" srcId="{86C5706F-0468-4B86-A347-4F7341F28CEC}" destId="{4D4B0DDD-7300-477B-ABA7-47FBEE4A02BE}" srcOrd="1" destOrd="0" presId="urn:microsoft.com/office/officeart/2005/8/layout/hProcess7#2"/>
    <dgm:cxn modelId="{8E289B52-2B68-4378-B5B0-D2E9C568FFC2}" type="presParOf" srcId="{86C5706F-0468-4B86-A347-4F7341F28CEC}" destId="{88455134-1865-47D4-B023-0B5352FE1676}" srcOrd="2" destOrd="0" presId="urn:microsoft.com/office/officeart/2005/8/layout/hProcess7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#3" loCatId="process" qsTypeId="urn:microsoft.com/office/officeart/2009/2/quickstyle/3d8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 smtClean="0"/>
            <a:t>Conductivity</a:t>
          </a:r>
          <a:r>
            <a:rPr lang="en-US" b="1" baseline="0" dirty="0" smtClean="0"/>
            <a:t> Update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423661AD-F8DA-4771-80EA-2C12EEA0970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24B1192-1839-44DD-8A23-0B0AB1B82E4F}" type="parTrans" cxnId="{68560F33-66D9-48C0-9731-A3AE743412D6}">
      <dgm:prSet/>
      <dgm:spPr/>
      <dgm:t>
        <a:bodyPr/>
        <a:lstStyle/>
        <a:p>
          <a:endParaRPr lang="en-US"/>
        </a:p>
      </dgm:t>
    </dgm:pt>
    <dgm:pt modelId="{526D7767-D998-48AC-B6BF-0530F0039772}" type="sibTrans" cxnId="{68560F33-66D9-48C0-9731-A3AE743412D6}">
      <dgm:prSet/>
      <dgm:spPr/>
      <dgm:t>
        <a:bodyPr/>
        <a:lstStyle/>
        <a:p>
          <a:endParaRPr lang="en-US"/>
        </a:p>
      </dgm:t>
    </dgm:pt>
    <dgm:pt modelId="{4199C8DD-5CD3-43DF-9469-8664BE8C77DD}">
      <dgm:prSet phldrT="[Text]" custT="1"/>
      <dgm:spPr/>
      <dgm:t>
        <a:bodyPr anchor="ctr"/>
        <a:lstStyle/>
        <a:p>
          <a:r>
            <a:rPr lang="en-US" sz="2200" b="1" dirty="0" smtClean="0">
              <a:solidFill>
                <a:schemeClr val="tx1"/>
              </a:solidFill>
            </a:rPr>
            <a:t>Pressure Update</a:t>
          </a:r>
          <a:endParaRPr lang="en-US" sz="2200" b="1" dirty="0">
            <a:solidFill>
              <a:schemeClr val="tx1"/>
            </a:solidFill>
          </a:endParaRPr>
        </a:p>
      </dgm:t>
    </dgm:pt>
    <dgm:pt modelId="{A3E61DC2-8CCF-425A-A4A4-504B1D6B6322}" type="parTrans" cxnId="{70C45CDA-D7F3-426F-8A29-3C6386867413}">
      <dgm:prSet/>
      <dgm:spPr/>
      <dgm:t>
        <a:bodyPr/>
        <a:lstStyle/>
        <a:p>
          <a:endParaRPr lang="en-US"/>
        </a:p>
      </dgm:t>
    </dgm:pt>
    <dgm:pt modelId="{2D4E9A64-5B44-4175-96A1-E5F464C96400}" type="sibTrans" cxnId="{70C45CDA-D7F3-426F-8A29-3C6386867413}">
      <dgm:prSet/>
      <dgm:spPr/>
      <dgm:t>
        <a:bodyPr/>
        <a:lstStyle/>
        <a:p>
          <a:endParaRPr lang="en-US"/>
        </a:p>
      </dgm:t>
    </dgm:pt>
    <dgm:pt modelId="{75763369-D6D8-4BE9-A813-6E2963753735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356065F7-62A2-467B-A893-7DEA615F385A}" type="parTrans" cxnId="{E96F14B5-35FC-43B7-9222-9E6AA93ECEDA}">
      <dgm:prSet/>
      <dgm:spPr/>
      <dgm:t>
        <a:bodyPr/>
        <a:lstStyle/>
        <a:p>
          <a:endParaRPr lang="en-US"/>
        </a:p>
      </dgm:t>
    </dgm:pt>
    <dgm:pt modelId="{7D73DC6A-DE63-45BB-8205-05E69CEE3F50}" type="sibTrans" cxnId="{E96F14B5-35FC-43B7-9222-9E6AA93ECEDA}">
      <dgm:prSet/>
      <dgm:spPr/>
      <dgm:t>
        <a:bodyPr/>
        <a:lstStyle/>
        <a:p>
          <a:endParaRPr lang="en-US"/>
        </a:p>
      </dgm:t>
    </dgm:pt>
    <dgm:pt modelId="{0E977A30-2960-4A97-951D-CA2C357D9C90}">
      <dgm:prSet phldrT="[Text]"/>
      <dgm:spPr/>
      <dgm:t>
        <a:bodyPr anchor="ctr"/>
        <a:lstStyle/>
        <a:p>
          <a:r>
            <a:rPr lang="en-US" b="1" dirty="0" smtClean="0"/>
            <a:t>Edge Eliminate</a:t>
          </a:r>
          <a:endParaRPr lang="en-US" b="1" dirty="0"/>
        </a:p>
      </dgm:t>
    </dgm:pt>
    <dgm:pt modelId="{755DC7E9-6337-40C6-A759-D590AAADA124}" type="parTrans" cxnId="{9DF504B5-1D68-4717-9BA0-6F4A96622084}">
      <dgm:prSet/>
      <dgm:spPr/>
      <dgm:t>
        <a:bodyPr/>
        <a:lstStyle/>
        <a:p>
          <a:endParaRPr lang="en-US"/>
        </a:p>
      </dgm:t>
    </dgm:pt>
    <dgm:pt modelId="{BC7A8E5C-A25D-42C4-B077-4ED7438A3A6F}" type="sibTrans" cxnId="{9DF504B5-1D68-4717-9BA0-6F4A96622084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l"/>
          <a:r>
            <a:rPr lang="en-US" sz="2200" b="1" dirty="0" smtClean="0"/>
            <a:t>Initial Conductivity</a:t>
          </a:r>
          <a:endParaRPr lang="en-US" sz="22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5B82-16CC-452A-88DC-BF0533702EF1}" type="pres">
      <dgm:prSet presAssocID="{D327FB0C-D543-4A67-A960-D90E268C7FB1}" presName="bgRect" presStyleLbl="node1" presStyleIdx="0" presStyleCnt="5" custFlipVert="0" custScaleY="100000" custLinFactNeighborX="4224" custLinFactNeighborY="-2183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  <dgm:t>
        <a:bodyPr/>
        <a:lstStyle/>
        <a:p>
          <a:endParaRPr lang="en-US"/>
        </a:p>
      </dgm:t>
    </dgm:pt>
    <dgm:pt modelId="{3228D1F9-5AC8-4E5F-B025-6DB251B52BE4}" type="pres">
      <dgm:prSet presAssocID="{83062006-C841-44D6-9661-FDA22BA57977}" presName="vProcSp" presStyleCnt="0"/>
      <dgm:spPr/>
      <dgm:t>
        <a:bodyPr/>
        <a:lstStyle/>
        <a:p>
          <a:endParaRPr lang="en-US"/>
        </a:p>
      </dgm:t>
    </dgm:pt>
    <dgm:pt modelId="{8EEE91FE-08BD-4278-AAAB-C313F789B89A}" type="pres">
      <dgm:prSet presAssocID="{83062006-C841-44D6-9661-FDA22BA57977}" presName="vSp1" presStyleCnt="0"/>
      <dgm:spPr/>
      <dgm:t>
        <a:bodyPr/>
        <a:lstStyle/>
        <a:p>
          <a:endParaRPr lang="en-US"/>
        </a:p>
      </dgm:t>
    </dgm:pt>
    <dgm:pt modelId="{5016BA94-7C17-45E8-B00C-9ED9D19E56AC}" type="pres">
      <dgm:prSet presAssocID="{83062006-C841-44D6-9661-FDA22BA57977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0EA782BD-58F6-4FE0-B1CC-35C0465C3A80}" type="pres">
      <dgm:prSet presAssocID="{83062006-C841-44D6-9661-FDA22BA57977}" presName="vSp2" presStyleCnt="0"/>
      <dgm:spPr/>
      <dgm:t>
        <a:bodyPr/>
        <a:lstStyle/>
        <a:p>
          <a:endParaRPr lang="en-US"/>
        </a:p>
      </dgm:t>
    </dgm:pt>
    <dgm:pt modelId="{EFB3D858-3EAC-4D48-B753-1ADFFD7F1F86}" type="pres">
      <dgm:prSet presAssocID="{83062006-C841-44D6-9661-FDA22BA57977}" presName="sibTrans" presStyleCnt="0"/>
      <dgm:spPr/>
      <dgm:t>
        <a:bodyPr/>
        <a:lstStyle/>
        <a:p>
          <a:endParaRPr lang="en-US"/>
        </a:p>
      </dgm:t>
    </dgm:pt>
    <dgm:pt modelId="{ACF4C811-FEA1-4372-AECA-F322EF4DF211}" type="pres">
      <dgm:prSet presAssocID="{423661AD-F8DA-4771-80EA-2C12EEA0970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DD4B7-DE37-48AE-B3E6-82BF962D0EE3}" type="pres">
      <dgm:prSet presAssocID="{423661AD-F8DA-4771-80EA-2C12EEA09706}" presName="bgRect" presStyleLbl="node1" presStyleIdx="1" presStyleCnt="5" custFlipVert="0" custScaleY="100000" custLinFactNeighborX="724" custLinFactNeighborY="43728"/>
      <dgm:spPr/>
      <dgm:t>
        <a:bodyPr/>
        <a:lstStyle/>
        <a:p>
          <a:endParaRPr lang="en-US"/>
        </a:p>
      </dgm:t>
    </dgm:pt>
    <dgm:pt modelId="{13884914-6666-4361-96A4-396978D4841A}" type="pres">
      <dgm:prSet presAssocID="{423661AD-F8DA-4771-80EA-2C12EEA09706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1A4FF-4010-4921-9364-FD2F3FC7C3E8}" type="pres">
      <dgm:prSet presAssocID="{423661AD-F8DA-4771-80EA-2C12EEA0970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1F02F-F615-42DB-9FBA-6CA49389A5C8}" type="pres">
      <dgm:prSet presAssocID="{526D7767-D998-48AC-B6BF-0530F0039772}" presName="hSp" presStyleCnt="0"/>
      <dgm:spPr/>
      <dgm:t>
        <a:bodyPr/>
        <a:lstStyle/>
        <a:p>
          <a:endParaRPr lang="en-US"/>
        </a:p>
      </dgm:t>
    </dgm:pt>
    <dgm:pt modelId="{27EC057F-7B7B-48E4-9FCB-82BA48AB3449}" type="pres">
      <dgm:prSet presAssocID="{526D7767-D998-48AC-B6BF-0530F0039772}" presName="vProcSp" presStyleCnt="0"/>
      <dgm:spPr/>
      <dgm:t>
        <a:bodyPr/>
        <a:lstStyle/>
        <a:p>
          <a:endParaRPr lang="en-US"/>
        </a:p>
      </dgm:t>
    </dgm:pt>
    <dgm:pt modelId="{42CF010C-5E5B-4EAE-89A7-E1EA1D3361BB}" type="pres">
      <dgm:prSet presAssocID="{526D7767-D998-48AC-B6BF-0530F0039772}" presName="vSp1" presStyleCnt="0"/>
      <dgm:spPr/>
      <dgm:t>
        <a:bodyPr/>
        <a:lstStyle/>
        <a:p>
          <a:endParaRPr lang="en-US"/>
        </a:p>
      </dgm:t>
    </dgm:pt>
    <dgm:pt modelId="{C4C2E7AE-4FFA-433A-BDCD-C8D82F14A09C}" type="pres">
      <dgm:prSet presAssocID="{526D7767-D998-48AC-B6BF-0530F0039772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819318CF-DCE7-4A33-AE4B-E4F879496B8E}" type="pres">
      <dgm:prSet presAssocID="{526D7767-D998-48AC-B6BF-0530F0039772}" presName="vSp2" presStyleCnt="0"/>
      <dgm:spPr/>
      <dgm:t>
        <a:bodyPr/>
        <a:lstStyle/>
        <a:p>
          <a:endParaRPr lang="en-US"/>
        </a:p>
      </dgm:t>
    </dgm:pt>
    <dgm:pt modelId="{E37E4AE6-4083-4106-91CD-7759812C157C}" type="pres">
      <dgm:prSet presAssocID="{526D7767-D998-48AC-B6BF-0530F0039772}" presName="sibTrans" presStyleCnt="0"/>
      <dgm:spPr/>
      <dgm:t>
        <a:bodyPr/>
        <a:lstStyle/>
        <a:p>
          <a:endParaRPr lang="en-US"/>
        </a:p>
      </dgm:t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311CF-73BD-45C7-9B22-555D41C419DF}" type="pres">
      <dgm:prSet presAssocID="{8FA93B63-5F71-4D6E-8697-4452C4599B96}" presName="bgRect" presStyleLbl="node1" presStyleIdx="2" presStyleCnt="5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  <dgm:t>
        <a:bodyPr/>
        <a:lstStyle/>
        <a:p>
          <a:endParaRPr lang="en-US"/>
        </a:p>
      </dgm:t>
    </dgm:pt>
    <dgm:pt modelId="{58471B9B-5621-42C5-A086-4F7E76B4DCC6}" type="pres">
      <dgm:prSet presAssocID="{70269D5B-DB04-4B99-BA5F-BC9297DB7285}" presName="vProcSp" presStyleCnt="0"/>
      <dgm:spPr/>
      <dgm:t>
        <a:bodyPr/>
        <a:lstStyle/>
        <a:p>
          <a:endParaRPr lang="en-US"/>
        </a:p>
      </dgm:t>
    </dgm:pt>
    <dgm:pt modelId="{9C49C787-C3C5-40C7-9C30-815DFFB6DF4F}" type="pres">
      <dgm:prSet presAssocID="{70269D5B-DB04-4B99-BA5F-BC9297DB7285}" presName="vSp1" presStyleCnt="0"/>
      <dgm:spPr/>
      <dgm:t>
        <a:bodyPr/>
        <a:lstStyle/>
        <a:p>
          <a:endParaRPr lang="en-US"/>
        </a:p>
      </dgm:t>
    </dgm:pt>
    <dgm:pt modelId="{F4DA3BE8-F63E-41B1-99E7-5E2522121AA9}" type="pres">
      <dgm:prSet presAssocID="{70269D5B-DB04-4B99-BA5F-BC9297DB7285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57E79E0-634F-4553-9C8F-5709B34A5C28}" type="pres">
      <dgm:prSet presAssocID="{70269D5B-DB04-4B99-BA5F-BC9297DB7285}" presName="vSp2" presStyleCnt="0"/>
      <dgm:spPr/>
      <dgm:t>
        <a:bodyPr/>
        <a:lstStyle/>
        <a:p>
          <a:endParaRPr lang="en-US"/>
        </a:p>
      </dgm:t>
    </dgm:pt>
    <dgm:pt modelId="{39680F4F-DCAC-4B39-85BF-F36215C580C9}" type="pres">
      <dgm:prSet presAssocID="{70269D5B-DB04-4B99-BA5F-BC9297DB7285}" presName="sibTrans" presStyleCnt="0"/>
      <dgm:spPr/>
      <dgm:t>
        <a:bodyPr/>
        <a:lstStyle/>
        <a:p>
          <a:endParaRPr lang="en-US"/>
        </a:p>
      </dgm:t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7FA4-BFCB-4EBD-91AB-457B5EF4C13A}" type="pres">
      <dgm:prSet presAssocID="{EA7FECC2-E919-4079-B819-6FD7BEA024CC}" presName="bgRect" presStyleLbl="node1" presStyleIdx="3" presStyleCnt="5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C5988-5FA2-4C63-B6AB-2892CD1D8264}" type="pres">
      <dgm:prSet presAssocID="{E6C50B42-4D54-4CB9-A176-4C018BD5CFE6}" presName="hSp" presStyleCnt="0"/>
      <dgm:spPr/>
      <dgm:t>
        <a:bodyPr/>
        <a:lstStyle/>
        <a:p>
          <a:endParaRPr lang="en-US"/>
        </a:p>
      </dgm:t>
    </dgm:pt>
    <dgm:pt modelId="{E914A1B5-DD38-4F63-982E-97483CD935FA}" type="pres">
      <dgm:prSet presAssocID="{E6C50B42-4D54-4CB9-A176-4C018BD5CFE6}" presName="vProcSp" presStyleCnt="0"/>
      <dgm:spPr/>
      <dgm:t>
        <a:bodyPr/>
        <a:lstStyle/>
        <a:p>
          <a:endParaRPr lang="en-US"/>
        </a:p>
      </dgm:t>
    </dgm:pt>
    <dgm:pt modelId="{E970C102-35E7-4366-A968-CFE1EF41C118}" type="pres">
      <dgm:prSet presAssocID="{E6C50B42-4D54-4CB9-A176-4C018BD5CFE6}" presName="vSp1" presStyleCnt="0"/>
      <dgm:spPr/>
      <dgm:t>
        <a:bodyPr/>
        <a:lstStyle/>
        <a:p>
          <a:endParaRPr lang="en-US"/>
        </a:p>
      </dgm:t>
    </dgm:pt>
    <dgm:pt modelId="{61FE35F2-A2C4-46FC-9629-F19C126B787C}" type="pres">
      <dgm:prSet presAssocID="{E6C50B42-4D54-4CB9-A176-4C018BD5CFE6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F23A74B7-1F3F-4709-A1D2-0D8336BBFA65}" type="pres">
      <dgm:prSet presAssocID="{E6C50B42-4D54-4CB9-A176-4C018BD5CFE6}" presName="vSp2" presStyleCnt="0"/>
      <dgm:spPr/>
      <dgm:t>
        <a:bodyPr/>
        <a:lstStyle/>
        <a:p>
          <a:endParaRPr lang="en-US"/>
        </a:p>
      </dgm:t>
    </dgm:pt>
    <dgm:pt modelId="{7EC9FA0C-AE67-4EAF-B815-F10E0BC558B5}" type="pres">
      <dgm:prSet presAssocID="{E6C50B42-4D54-4CB9-A176-4C018BD5CFE6}" presName="sibTrans" presStyleCnt="0"/>
      <dgm:spPr/>
      <dgm:t>
        <a:bodyPr/>
        <a:lstStyle/>
        <a:p>
          <a:endParaRPr lang="en-US"/>
        </a:p>
      </dgm:t>
    </dgm:pt>
    <dgm:pt modelId="{86C5706F-0468-4B86-A347-4F7341F28CEC}" type="pres">
      <dgm:prSet presAssocID="{75763369-D6D8-4BE9-A813-6E296375373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D978-3B9E-4CAB-BA6A-CD897071E227}" type="pres">
      <dgm:prSet presAssocID="{75763369-D6D8-4BE9-A813-6E2963753735}" presName="bgRect" presStyleLbl="node1" presStyleIdx="4" presStyleCnt="5"/>
      <dgm:spPr/>
      <dgm:t>
        <a:bodyPr/>
        <a:lstStyle/>
        <a:p>
          <a:endParaRPr lang="en-US"/>
        </a:p>
      </dgm:t>
    </dgm:pt>
    <dgm:pt modelId="{4D4B0DDD-7300-477B-ABA7-47FBEE4A02BE}" type="pres">
      <dgm:prSet presAssocID="{75763369-D6D8-4BE9-A813-6E2963753735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55134-1865-47D4-B023-0B5352FE1676}" type="pres">
      <dgm:prSet presAssocID="{75763369-D6D8-4BE9-A813-6E296375373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1B40F-9244-41B2-83FD-BB6E77F622EE}" type="presOf" srcId="{75763369-D6D8-4BE9-A813-6E2963753735}" destId="{ACCFD978-3B9E-4CAB-BA6A-CD897071E227}" srcOrd="0" destOrd="0" presId="urn:microsoft.com/office/officeart/2005/8/layout/hProcess7#3"/>
    <dgm:cxn modelId="{E1C9399F-EB5A-4BA2-968F-F18A562D42C0}" type="presOf" srcId="{0E977A30-2960-4A97-951D-CA2C357D9C90}" destId="{88455134-1865-47D4-B023-0B5352FE1676}" srcOrd="0" destOrd="0" presId="urn:microsoft.com/office/officeart/2005/8/layout/hProcess7#3"/>
    <dgm:cxn modelId="{97D94B97-2FB7-4899-A1AE-44446F924830}" type="presOf" srcId="{EFAE824F-CC41-4DE7-8CE8-11358AD6DCE8}" destId="{E5AF1C51-704C-4F2F-8A68-09DFB35A2383}" srcOrd="0" destOrd="0" presId="urn:microsoft.com/office/officeart/2005/8/layout/hProcess7#3"/>
    <dgm:cxn modelId="{A2913AB3-A8A0-4ED6-B36D-CE6051B2475D}" type="presOf" srcId="{423661AD-F8DA-4771-80EA-2C12EEA09706}" destId="{69EDD4B7-DE37-48AE-B3E6-82BF962D0EE3}" srcOrd="0" destOrd="0" presId="urn:microsoft.com/office/officeart/2005/8/layout/hProcess7#3"/>
    <dgm:cxn modelId="{E85ED2FA-6AFC-48D5-8165-5C48A8623236}" type="presOf" srcId="{75763369-D6D8-4BE9-A813-6E2963753735}" destId="{4D4B0DDD-7300-477B-ABA7-47FBEE4A02BE}" srcOrd="1" destOrd="0" presId="urn:microsoft.com/office/officeart/2005/8/layout/hProcess7#3"/>
    <dgm:cxn modelId="{28A26AFA-52D2-4911-9F20-E37AB346E472}" type="presOf" srcId="{8FA93B63-5F71-4D6E-8697-4452C4599B96}" destId="{087311CF-73BD-45C7-9B22-555D41C419DF}" srcOrd="0" destOrd="0" presId="urn:microsoft.com/office/officeart/2005/8/layout/hProcess7#3"/>
    <dgm:cxn modelId="{CD239126-B6A8-43E7-A6B2-5FA2DC47DBC2}" type="presOf" srcId="{EA7FECC2-E919-4079-B819-6FD7BEA024CC}" destId="{09C97FA4-BFCB-4EBD-91AB-457B5EF4C13A}" srcOrd="0" destOrd="0" presId="urn:microsoft.com/office/officeart/2005/8/layout/hProcess7#3"/>
    <dgm:cxn modelId="{037037CC-D89C-4ED5-AB99-A553CE390643}" srcId="{D5C6A006-64CA-4D2C-A910-543F79571323}" destId="{EA7FECC2-E919-4079-B819-6FD7BEA024CC}" srcOrd="3" destOrd="0" parTransId="{06C2BB58-EE48-4BA1-A765-69DC7CE6707C}" sibTransId="{E6C50B42-4D54-4CB9-A176-4C018BD5CFE6}"/>
    <dgm:cxn modelId="{68560F33-66D9-48C0-9731-A3AE743412D6}" srcId="{D5C6A006-64CA-4D2C-A910-543F79571323}" destId="{423661AD-F8DA-4771-80EA-2C12EEA09706}" srcOrd="1" destOrd="0" parTransId="{724B1192-1839-44DD-8A23-0B0AB1B82E4F}" sibTransId="{526D7767-D998-48AC-B6BF-0530F0039772}"/>
    <dgm:cxn modelId="{DB474CB5-E7E7-4A00-9DA6-82C896303772}" type="presOf" srcId="{4199C8DD-5CD3-43DF-9469-8664BE8C77DD}" destId="{ED51A4FF-4010-4921-9364-FD2F3FC7C3E8}" srcOrd="0" destOrd="0" presId="urn:microsoft.com/office/officeart/2005/8/layout/hProcess7#3"/>
    <dgm:cxn modelId="{53FC85B5-C1F5-44F9-9F03-1D8677DFE4B6}" srcId="{D5C6A006-64CA-4D2C-A910-543F79571323}" destId="{8FA93B63-5F71-4D6E-8697-4452C4599B96}" srcOrd="2" destOrd="0" parTransId="{6BABAF3B-23AD-4EC8-BB60-F7630900FF06}" sibTransId="{70269D5B-DB04-4B99-BA5F-BC9297DB7285}"/>
    <dgm:cxn modelId="{70C45CDA-D7F3-426F-8A29-3C6386867413}" srcId="{423661AD-F8DA-4771-80EA-2C12EEA09706}" destId="{4199C8DD-5CD3-43DF-9469-8664BE8C77DD}" srcOrd="0" destOrd="0" parTransId="{A3E61DC2-8CCF-425A-A4A4-504B1D6B6322}" sibTransId="{2D4E9A64-5B44-4175-96A1-E5F464C96400}"/>
    <dgm:cxn modelId="{9DF504B5-1D68-4717-9BA0-6F4A96622084}" srcId="{75763369-D6D8-4BE9-A813-6E2963753735}" destId="{0E977A30-2960-4A97-951D-CA2C357D9C90}" srcOrd="0" destOrd="0" parTransId="{755DC7E9-6337-40C6-A759-D590AAADA124}" sibTransId="{BC7A8E5C-A25D-42C4-B077-4ED7438A3A6F}"/>
    <dgm:cxn modelId="{8626F744-CEF5-43A3-AF4B-1EFD6D9B6AE1}" type="presOf" srcId="{D327FB0C-D543-4A67-A960-D90E268C7FB1}" destId="{17725B82-16CC-452A-88DC-BF0533702EF1}" srcOrd="0" destOrd="0" presId="urn:microsoft.com/office/officeart/2005/8/layout/hProcess7#3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E96F14B5-35FC-43B7-9222-9E6AA93ECEDA}" srcId="{D5C6A006-64CA-4D2C-A910-543F79571323}" destId="{75763369-D6D8-4BE9-A813-6E2963753735}" srcOrd="4" destOrd="0" parTransId="{356065F7-62A2-467B-A893-7DEA615F385A}" sibTransId="{7D73DC6A-DE63-45BB-8205-05E69CEE3F50}"/>
    <dgm:cxn modelId="{5AE8CE2D-A499-435F-9064-789529235ABC}" type="presOf" srcId="{8FA93B63-5F71-4D6E-8697-4452C4599B96}" destId="{5234D44F-4135-4A64-9B61-E24A058F4C03}" srcOrd="1" destOrd="0" presId="urn:microsoft.com/office/officeart/2005/8/layout/hProcess7#3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#3"/>
    <dgm:cxn modelId="{BFFDF959-652B-4040-83B0-4AA85F0B0736}" type="presOf" srcId="{2C9F306A-3700-4496-A2B8-46722AE6C403}" destId="{6D3EF8F9-E844-4056-9848-C4D9DB9B76EE}" srcOrd="0" destOrd="0" presId="urn:microsoft.com/office/officeart/2005/8/layout/hProcess7#3"/>
    <dgm:cxn modelId="{2A9FE3E8-71FB-447F-AA52-5D2D43C75F09}" type="presOf" srcId="{423661AD-F8DA-4771-80EA-2C12EEA09706}" destId="{13884914-6666-4361-96A4-396978D4841A}" srcOrd="1" destOrd="0" presId="urn:microsoft.com/office/officeart/2005/8/layout/hProcess7#3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#3"/>
    <dgm:cxn modelId="{3DA9BE88-1515-46A1-B8A5-911A31D23DCA}" type="presOf" srcId="{4A92CE8F-FD5F-4063-8762-FEE76B4AEBE5}" destId="{8138872D-E522-4CF2-A72E-86F6A82E8F91}" srcOrd="0" destOrd="0" presId="urn:microsoft.com/office/officeart/2005/8/layout/hProcess7#3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D7AD98D3-F343-4769-AE53-1AC90B6BEDF9}" type="presOf" srcId="{D327FB0C-D543-4A67-A960-D90E268C7FB1}" destId="{0AFD8639-E2DE-42DA-8BE1-E2B929657C31}" srcOrd="1" destOrd="0" presId="urn:microsoft.com/office/officeart/2005/8/layout/hProcess7#3"/>
    <dgm:cxn modelId="{A0C7473C-F4E4-4B49-B848-F0D5A46F2F72}" type="presParOf" srcId="{93B6060C-131D-4FCD-B326-67C1231F710C}" destId="{A1F68AD1-A0A5-483F-A694-EFF637FC3F36}" srcOrd="0" destOrd="0" presId="urn:microsoft.com/office/officeart/2005/8/layout/hProcess7#3"/>
    <dgm:cxn modelId="{5ACFCFE7-6C00-4963-BE20-B314F22880CD}" type="presParOf" srcId="{A1F68AD1-A0A5-483F-A694-EFF637FC3F36}" destId="{17725B82-16CC-452A-88DC-BF0533702EF1}" srcOrd="0" destOrd="0" presId="urn:microsoft.com/office/officeart/2005/8/layout/hProcess7#3"/>
    <dgm:cxn modelId="{AC53B125-3BBB-4571-8989-54E8579612DC}" type="presParOf" srcId="{A1F68AD1-A0A5-483F-A694-EFF637FC3F36}" destId="{0AFD8639-E2DE-42DA-8BE1-E2B929657C31}" srcOrd="1" destOrd="0" presId="urn:microsoft.com/office/officeart/2005/8/layout/hProcess7#3"/>
    <dgm:cxn modelId="{199E76FD-A65A-4AE8-9A5B-4BC1F7DD55E3}" type="presParOf" srcId="{A1F68AD1-A0A5-483F-A694-EFF637FC3F36}" destId="{E5AF1C51-704C-4F2F-8A68-09DFB35A2383}" srcOrd="2" destOrd="0" presId="urn:microsoft.com/office/officeart/2005/8/layout/hProcess7#3"/>
    <dgm:cxn modelId="{6CED8D4F-F436-4C51-AE01-1F5CAD4B283F}" type="presParOf" srcId="{93B6060C-131D-4FCD-B326-67C1231F710C}" destId="{76FF82EE-156D-4283-B08D-941B27677522}" srcOrd="1" destOrd="0" presId="urn:microsoft.com/office/officeart/2005/8/layout/hProcess7#3"/>
    <dgm:cxn modelId="{B90FFC2C-EF88-4521-8A0B-CB36D427BC68}" type="presParOf" srcId="{93B6060C-131D-4FCD-B326-67C1231F710C}" destId="{3228D1F9-5AC8-4E5F-B025-6DB251B52BE4}" srcOrd="2" destOrd="0" presId="urn:microsoft.com/office/officeart/2005/8/layout/hProcess7#3"/>
    <dgm:cxn modelId="{1BD4B2B1-56CF-4592-8957-499BFAC065E8}" type="presParOf" srcId="{3228D1F9-5AC8-4E5F-B025-6DB251B52BE4}" destId="{8EEE91FE-08BD-4278-AAAB-C313F789B89A}" srcOrd="0" destOrd="0" presId="urn:microsoft.com/office/officeart/2005/8/layout/hProcess7#3"/>
    <dgm:cxn modelId="{6EFE3017-B835-49A5-86C2-54DD303CC03B}" type="presParOf" srcId="{3228D1F9-5AC8-4E5F-B025-6DB251B52BE4}" destId="{5016BA94-7C17-45E8-B00C-9ED9D19E56AC}" srcOrd="1" destOrd="0" presId="urn:microsoft.com/office/officeart/2005/8/layout/hProcess7#3"/>
    <dgm:cxn modelId="{00200C16-4331-402E-BE7A-B30F9C9C6F72}" type="presParOf" srcId="{3228D1F9-5AC8-4E5F-B025-6DB251B52BE4}" destId="{0EA782BD-58F6-4FE0-B1CC-35C0465C3A80}" srcOrd="2" destOrd="0" presId="urn:microsoft.com/office/officeart/2005/8/layout/hProcess7#3"/>
    <dgm:cxn modelId="{D63C34D2-5A75-4089-B393-B04AEC9376DA}" type="presParOf" srcId="{93B6060C-131D-4FCD-B326-67C1231F710C}" destId="{EFB3D858-3EAC-4D48-B753-1ADFFD7F1F86}" srcOrd="3" destOrd="0" presId="urn:microsoft.com/office/officeart/2005/8/layout/hProcess7#3"/>
    <dgm:cxn modelId="{CE42E80F-9F2D-4497-9F07-60649453D248}" type="presParOf" srcId="{93B6060C-131D-4FCD-B326-67C1231F710C}" destId="{ACF4C811-FEA1-4372-AECA-F322EF4DF211}" srcOrd="4" destOrd="0" presId="urn:microsoft.com/office/officeart/2005/8/layout/hProcess7#3"/>
    <dgm:cxn modelId="{74D0D535-AF53-459C-BE11-A9795CFD8D26}" type="presParOf" srcId="{ACF4C811-FEA1-4372-AECA-F322EF4DF211}" destId="{69EDD4B7-DE37-48AE-B3E6-82BF962D0EE3}" srcOrd="0" destOrd="0" presId="urn:microsoft.com/office/officeart/2005/8/layout/hProcess7#3"/>
    <dgm:cxn modelId="{63097472-FC11-458C-AA34-23168878D04F}" type="presParOf" srcId="{ACF4C811-FEA1-4372-AECA-F322EF4DF211}" destId="{13884914-6666-4361-96A4-396978D4841A}" srcOrd="1" destOrd="0" presId="urn:microsoft.com/office/officeart/2005/8/layout/hProcess7#3"/>
    <dgm:cxn modelId="{4E5341EC-C21A-4DF1-AA84-8D637581C517}" type="presParOf" srcId="{ACF4C811-FEA1-4372-AECA-F322EF4DF211}" destId="{ED51A4FF-4010-4921-9364-FD2F3FC7C3E8}" srcOrd="2" destOrd="0" presId="urn:microsoft.com/office/officeart/2005/8/layout/hProcess7#3"/>
    <dgm:cxn modelId="{690ABF45-2B66-4323-AF4D-D5FFF4EA8DF4}" type="presParOf" srcId="{93B6060C-131D-4FCD-B326-67C1231F710C}" destId="{5761F02F-F615-42DB-9FBA-6CA49389A5C8}" srcOrd="5" destOrd="0" presId="urn:microsoft.com/office/officeart/2005/8/layout/hProcess7#3"/>
    <dgm:cxn modelId="{8C9F5292-C956-4B8F-93EA-C4E8ACEE1B82}" type="presParOf" srcId="{93B6060C-131D-4FCD-B326-67C1231F710C}" destId="{27EC057F-7B7B-48E4-9FCB-82BA48AB3449}" srcOrd="6" destOrd="0" presId="urn:microsoft.com/office/officeart/2005/8/layout/hProcess7#3"/>
    <dgm:cxn modelId="{91666CF6-BE7A-4DFD-A43F-B24D09E65A6E}" type="presParOf" srcId="{27EC057F-7B7B-48E4-9FCB-82BA48AB3449}" destId="{42CF010C-5E5B-4EAE-89A7-E1EA1D3361BB}" srcOrd="0" destOrd="0" presId="urn:microsoft.com/office/officeart/2005/8/layout/hProcess7#3"/>
    <dgm:cxn modelId="{272F9729-0742-46D6-A63E-D8FFCCCD898F}" type="presParOf" srcId="{27EC057F-7B7B-48E4-9FCB-82BA48AB3449}" destId="{C4C2E7AE-4FFA-433A-BDCD-C8D82F14A09C}" srcOrd="1" destOrd="0" presId="urn:microsoft.com/office/officeart/2005/8/layout/hProcess7#3"/>
    <dgm:cxn modelId="{598B3A3F-A709-4238-8A7A-14829F7DEF46}" type="presParOf" srcId="{27EC057F-7B7B-48E4-9FCB-82BA48AB3449}" destId="{819318CF-DCE7-4A33-AE4B-E4F879496B8E}" srcOrd="2" destOrd="0" presId="urn:microsoft.com/office/officeart/2005/8/layout/hProcess7#3"/>
    <dgm:cxn modelId="{BBB5C0FF-C514-43F9-B38B-678427591143}" type="presParOf" srcId="{93B6060C-131D-4FCD-B326-67C1231F710C}" destId="{E37E4AE6-4083-4106-91CD-7759812C157C}" srcOrd="7" destOrd="0" presId="urn:microsoft.com/office/officeart/2005/8/layout/hProcess7#3"/>
    <dgm:cxn modelId="{EB2A5D19-107F-45DC-BF33-57F2B039A947}" type="presParOf" srcId="{93B6060C-131D-4FCD-B326-67C1231F710C}" destId="{6A2FC472-1753-4C18-BFC1-8CEA84941C95}" srcOrd="8" destOrd="0" presId="urn:microsoft.com/office/officeart/2005/8/layout/hProcess7#3"/>
    <dgm:cxn modelId="{09BD8622-582F-49BE-AC9D-A023B806CDD7}" type="presParOf" srcId="{6A2FC472-1753-4C18-BFC1-8CEA84941C95}" destId="{087311CF-73BD-45C7-9B22-555D41C419DF}" srcOrd="0" destOrd="0" presId="urn:microsoft.com/office/officeart/2005/8/layout/hProcess7#3"/>
    <dgm:cxn modelId="{56C399E4-D647-480A-BD40-232FF0F2002E}" type="presParOf" srcId="{6A2FC472-1753-4C18-BFC1-8CEA84941C95}" destId="{5234D44F-4135-4A64-9B61-E24A058F4C03}" srcOrd="1" destOrd="0" presId="urn:microsoft.com/office/officeart/2005/8/layout/hProcess7#3"/>
    <dgm:cxn modelId="{534BFBEB-C72A-47A9-9FB3-39056C504524}" type="presParOf" srcId="{6A2FC472-1753-4C18-BFC1-8CEA84941C95}" destId="{8138872D-E522-4CF2-A72E-86F6A82E8F91}" srcOrd="2" destOrd="0" presId="urn:microsoft.com/office/officeart/2005/8/layout/hProcess7#3"/>
    <dgm:cxn modelId="{E7D99ACF-793D-41B2-BB20-5AB69EED8DC9}" type="presParOf" srcId="{93B6060C-131D-4FCD-B326-67C1231F710C}" destId="{B0D7A962-B080-482F-86EF-832A146D6477}" srcOrd="9" destOrd="0" presId="urn:microsoft.com/office/officeart/2005/8/layout/hProcess7#3"/>
    <dgm:cxn modelId="{CA9D7241-F1C6-4F3A-8F3F-C4E9DC3B7952}" type="presParOf" srcId="{93B6060C-131D-4FCD-B326-67C1231F710C}" destId="{58471B9B-5621-42C5-A086-4F7E76B4DCC6}" srcOrd="10" destOrd="0" presId="urn:microsoft.com/office/officeart/2005/8/layout/hProcess7#3"/>
    <dgm:cxn modelId="{A93D727F-E029-48C0-85F1-3CBBF58E5DE5}" type="presParOf" srcId="{58471B9B-5621-42C5-A086-4F7E76B4DCC6}" destId="{9C49C787-C3C5-40C7-9C30-815DFFB6DF4F}" srcOrd="0" destOrd="0" presId="urn:microsoft.com/office/officeart/2005/8/layout/hProcess7#3"/>
    <dgm:cxn modelId="{BAFA210C-B70A-49C2-BC64-46394D2D0F07}" type="presParOf" srcId="{58471B9B-5621-42C5-A086-4F7E76B4DCC6}" destId="{F4DA3BE8-F63E-41B1-99E7-5E2522121AA9}" srcOrd="1" destOrd="0" presId="urn:microsoft.com/office/officeart/2005/8/layout/hProcess7#3"/>
    <dgm:cxn modelId="{075F9CDE-CCD5-4A76-AD2E-257C55EA40B9}" type="presParOf" srcId="{58471B9B-5621-42C5-A086-4F7E76B4DCC6}" destId="{657E79E0-634F-4553-9C8F-5709B34A5C28}" srcOrd="2" destOrd="0" presId="urn:microsoft.com/office/officeart/2005/8/layout/hProcess7#3"/>
    <dgm:cxn modelId="{0B5EC9AA-11BA-4B01-9009-126D83F28DCB}" type="presParOf" srcId="{93B6060C-131D-4FCD-B326-67C1231F710C}" destId="{39680F4F-DCAC-4B39-85BF-F36215C580C9}" srcOrd="11" destOrd="0" presId="urn:microsoft.com/office/officeart/2005/8/layout/hProcess7#3"/>
    <dgm:cxn modelId="{BDC13763-146E-4061-9A37-E820AAD5AF58}" type="presParOf" srcId="{93B6060C-131D-4FCD-B326-67C1231F710C}" destId="{FC2B128C-DC0D-4799-A982-EF4E4020D864}" srcOrd="12" destOrd="0" presId="urn:microsoft.com/office/officeart/2005/8/layout/hProcess7#3"/>
    <dgm:cxn modelId="{D453C61B-5038-417A-8A27-319BA6A04CB9}" type="presParOf" srcId="{FC2B128C-DC0D-4799-A982-EF4E4020D864}" destId="{09C97FA4-BFCB-4EBD-91AB-457B5EF4C13A}" srcOrd="0" destOrd="0" presId="urn:microsoft.com/office/officeart/2005/8/layout/hProcess7#3"/>
    <dgm:cxn modelId="{0AFD64FC-2262-41BB-A3E9-2036D3522640}" type="presParOf" srcId="{FC2B128C-DC0D-4799-A982-EF4E4020D864}" destId="{C13B0B6A-1445-42E2-90BD-78F762A57B3D}" srcOrd="1" destOrd="0" presId="urn:microsoft.com/office/officeart/2005/8/layout/hProcess7#3"/>
    <dgm:cxn modelId="{295303DD-CC8F-4694-8F65-24E4B0917E54}" type="presParOf" srcId="{FC2B128C-DC0D-4799-A982-EF4E4020D864}" destId="{6D3EF8F9-E844-4056-9848-C4D9DB9B76EE}" srcOrd="2" destOrd="0" presId="urn:microsoft.com/office/officeart/2005/8/layout/hProcess7#3"/>
    <dgm:cxn modelId="{E3A21EB8-7374-4394-BA25-3260FF7C521D}" type="presParOf" srcId="{93B6060C-131D-4FCD-B326-67C1231F710C}" destId="{95DC5988-5FA2-4C63-B6AB-2892CD1D8264}" srcOrd="13" destOrd="0" presId="urn:microsoft.com/office/officeart/2005/8/layout/hProcess7#3"/>
    <dgm:cxn modelId="{296FD167-C90F-4001-8167-D39080C32F3B}" type="presParOf" srcId="{93B6060C-131D-4FCD-B326-67C1231F710C}" destId="{E914A1B5-DD38-4F63-982E-97483CD935FA}" srcOrd="14" destOrd="0" presId="urn:microsoft.com/office/officeart/2005/8/layout/hProcess7#3"/>
    <dgm:cxn modelId="{316727DC-5281-44B7-BECD-8BF3D88A1A91}" type="presParOf" srcId="{E914A1B5-DD38-4F63-982E-97483CD935FA}" destId="{E970C102-35E7-4366-A968-CFE1EF41C118}" srcOrd="0" destOrd="0" presId="urn:microsoft.com/office/officeart/2005/8/layout/hProcess7#3"/>
    <dgm:cxn modelId="{94EB9F63-67B7-402D-973A-42C347017D77}" type="presParOf" srcId="{E914A1B5-DD38-4F63-982E-97483CD935FA}" destId="{61FE35F2-A2C4-46FC-9629-F19C126B787C}" srcOrd="1" destOrd="0" presId="urn:microsoft.com/office/officeart/2005/8/layout/hProcess7#3"/>
    <dgm:cxn modelId="{ACB123F7-C29A-44FE-8F28-ACF00B2243E2}" type="presParOf" srcId="{E914A1B5-DD38-4F63-982E-97483CD935FA}" destId="{F23A74B7-1F3F-4709-A1D2-0D8336BBFA65}" srcOrd="2" destOrd="0" presId="urn:microsoft.com/office/officeart/2005/8/layout/hProcess7#3"/>
    <dgm:cxn modelId="{ED90431F-C1C4-460D-B15A-85C94EBDB4DA}" type="presParOf" srcId="{93B6060C-131D-4FCD-B326-67C1231F710C}" destId="{7EC9FA0C-AE67-4EAF-B815-F10E0BC558B5}" srcOrd="15" destOrd="0" presId="urn:microsoft.com/office/officeart/2005/8/layout/hProcess7#3"/>
    <dgm:cxn modelId="{3B980389-DA74-4720-B41C-646CAF469554}" type="presParOf" srcId="{93B6060C-131D-4FCD-B326-67C1231F710C}" destId="{86C5706F-0468-4B86-A347-4F7341F28CEC}" srcOrd="16" destOrd="0" presId="urn:microsoft.com/office/officeart/2005/8/layout/hProcess7#3"/>
    <dgm:cxn modelId="{2D57FE50-9321-4C12-99CF-2A9CA6B717AA}" type="presParOf" srcId="{86C5706F-0468-4B86-A347-4F7341F28CEC}" destId="{ACCFD978-3B9E-4CAB-BA6A-CD897071E227}" srcOrd="0" destOrd="0" presId="urn:microsoft.com/office/officeart/2005/8/layout/hProcess7#3"/>
    <dgm:cxn modelId="{7F04ED91-BEEA-428F-B8DC-0D41AA64349E}" type="presParOf" srcId="{86C5706F-0468-4B86-A347-4F7341F28CEC}" destId="{4D4B0DDD-7300-477B-ABA7-47FBEE4A02BE}" srcOrd="1" destOrd="0" presId="urn:microsoft.com/office/officeart/2005/8/layout/hProcess7#3"/>
    <dgm:cxn modelId="{8E289B52-2B68-4378-B5B0-D2E9C568FFC2}" type="presParOf" srcId="{86C5706F-0468-4B86-A347-4F7341F28CEC}" destId="{88455134-1865-47D4-B023-0B5352FE1676}" srcOrd="2" destOrd="0" presId="urn:microsoft.com/office/officeart/2005/8/layout/hProcess7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#4" loCatId="process" qsTypeId="urn:microsoft.com/office/officeart/2009/2/quickstyle/3d8" qsCatId="3D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dirty="0">
            <a:solidFill>
              <a:schemeClr val="tx1"/>
            </a:solidFill>
          </a:endParaRPr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 smtClean="0"/>
            <a:t>Conductivity</a:t>
          </a:r>
          <a:r>
            <a:rPr lang="en-US" b="1" baseline="0" dirty="0" smtClean="0"/>
            <a:t> Update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423661AD-F8DA-4771-80EA-2C12EEA0970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24B1192-1839-44DD-8A23-0B0AB1B82E4F}" type="parTrans" cxnId="{68560F33-66D9-48C0-9731-A3AE743412D6}">
      <dgm:prSet/>
      <dgm:spPr/>
      <dgm:t>
        <a:bodyPr/>
        <a:lstStyle/>
        <a:p>
          <a:endParaRPr lang="en-US"/>
        </a:p>
      </dgm:t>
    </dgm:pt>
    <dgm:pt modelId="{526D7767-D998-48AC-B6BF-0530F0039772}" type="sibTrans" cxnId="{68560F33-66D9-48C0-9731-A3AE743412D6}">
      <dgm:prSet/>
      <dgm:spPr/>
      <dgm:t>
        <a:bodyPr/>
        <a:lstStyle/>
        <a:p>
          <a:endParaRPr lang="en-US"/>
        </a:p>
      </dgm:t>
    </dgm:pt>
    <dgm:pt modelId="{4199C8DD-5CD3-43DF-9469-8664BE8C77DD}">
      <dgm:prSet phldrT="[Text]"/>
      <dgm:spPr/>
      <dgm:t>
        <a:bodyPr anchor="ctr"/>
        <a:lstStyle/>
        <a:p>
          <a:r>
            <a:rPr lang="en-US" b="1" dirty="0" smtClean="0"/>
            <a:t>Pressure Update</a:t>
          </a:r>
          <a:endParaRPr lang="en-US" b="1" dirty="0"/>
        </a:p>
      </dgm:t>
    </dgm:pt>
    <dgm:pt modelId="{A3E61DC2-8CCF-425A-A4A4-504B1D6B6322}" type="parTrans" cxnId="{70C45CDA-D7F3-426F-8A29-3C6386867413}">
      <dgm:prSet/>
      <dgm:spPr/>
      <dgm:t>
        <a:bodyPr/>
        <a:lstStyle/>
        <a:p>
          <a:endParaRPr lang="en-US"/>
        </a:p>
      </dgm:t>
    </dgm:pt>
    <dgm:pt modelId="{2D4E9A64-5B44-4175-96A1-E5F464C96400}" type="sibTrans" cxnId="{70C45CDA-D7F3-426F-8A29-3C6386867413}">
      <dgm:prSet/>
      <dgm:spPr/>
      <dgm:t>
        <a:bodyPr/>
        <a:lstStyle/>
        <a:p>
          <a:endParaRPr lang="en-US"/>
        </a:p>
      </dgm:t>
    </dgm:pt>
    <dgm:pt modelId="{75763369-D6D8-4BE9-A813-6E2963753735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356065F7-62A2-467B-A893-7DEA615F385A}" type="parTrans" cxnId="{E96F14B5-35FC-43B7-9222-9E6AA93ECEDA}">
      <dgm:prSet/>
      <dgm:spPr/>
      <dgm:t>
        <a:bodyPr/>
        <a:lstStyle/>
        <a:p>
          <a:endParaRPr lang="en-US"/>
        </a:p>
      </dgm:t>
    </dgm:pt>
    <dgm:pt modelId="{7D73DC6A-DE63-45BB-8205-05E69CEE3F50}" type="sibTrans" cxnId="{E96F14B5-35FC-43B7-9222-9E6AA93ECEDA}">
      <dgm:prSet/>
      <dgm:spPr/>
      <dgm:t>
        <a:bodyPr/>
        <a:lstStyle/>
        <a:p>
          <a:endParaRPr lang="en-US"/>
        </a:p>
      </dgm:t>
    </dgm:pt>
    <dgm:pt modelId="{0E977A30-2960-4A97-951D-CA2C357D9C90}">
      <dgm:prSet phldrT="[Text]"/>
      <dgm:spPr/>
      <dgm:t>
        <a:bodyPr anchor="ctr"/>
        <a:lstStyle/>
        <a:p>
          <a:r>
            <a:rPr lang="en-US" b="1" dirty="0" smtClean="0"/>
            <a:t>Edge Eliminate</a:t>
          </a:r>
          <a:endParaRPr lang="en-US" b="1" dirty="0"/>
        </a:p>
      </dgm:t>
    </dgm:pt>
    <dgm:pt modelId="{755DC7E9-6337-40C6-A759-D590AAADA124}" type="parTrans" cxnId="{9DF504B5-1D68-4717-9BA0-6F4A96622084}">
      <dgm:prSet/>
      <dgm:spPr/>
      <dgm:t>
        <a:bodyPr/>
        <a:lstStyle/>
        <a:p>
          <a:endParaRPr lang="en-US"/>
        </a:p>
      </dgm:t>
    </dgm:pt>
    <dgm:pt modelId="{BC7A8E5C-A25D-42C4-B077-4ED7438A3A6F}" type="sibTrans" cxnId="{9DF504B5-1D68-4717-9BA0-6F4A96622084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l"/>
          <a:r>
            <a:rPr lang="en-US" sz="2200" b="1" dirty="0" smtClean="0"/>
            <a:t>Initial Conductivity</a:t>
          </a:r>
          <a:endParaRPr lang="en-US" sz="22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5B82-16CC-452A-88DC-BF0533702EF1}" type="pres">
      <dgm:prSet presAssocID="{D327FB0C-D543-4A67-A960-D90E268C7FB1}" presName="bgRect" presStyleLbl="node1" presStyleIdx="0" presStyleCnt="5" custFlipVert="0" custScaleY="100000" custLinFactNeighborX="4224" custLinFactNeighborY="-2183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  <dgm:t>
        <a:bodyPr/>
        <a:lstStyle/>
        <a:p>
          <a:endParaRPr lang="en-US"/>
        </a:p>
      </dgm:t>
    </dgm:pt>
    <dgm:pt modelId="{3228D1F9-5AC8-4E5F-B025-6DB251B52BE4}" type="pres">
      <dgm:prSet presAssocID="{83062006-C841-44D6-9661-FDA22BA57977}" presName="vProcSp" presStyleCnt="0"/>
      <dgm:spPr/>
      <dgm:t>
        <a:bodyPr/>
        <a:lstStyle/>
        <a:p>
          <a:endParaRPr lang="en-US"/>
        </a:p>
      </dgm:t>
    </dgm:pt>
    <dgm:pt modelId="{8EEE91FE-08BD-4278-AAAB-C313F789B89A}" type="pres">
      <dgm:prSet presAssocID="{83062006-C841-44D6-9661-FDA22BA57977}" presName="vSp1" presStyleCnt="0"/>
      <dgm:spPr/>
      <dgm:t>
        <a:bodyPr/>
        <a:lstStyle/>
        <a:p>
          <a:endParaRPr lang="en-US"/>
        </a:p>
      </dgm:t>
    </dgm:pt>
    <dgm:pt modelId="{5016BA94-7C17-45E8-B00C-9ED9D19E56AC}" type="pres">
      <dgm:prSet presAssocID="{83062006-C841-44D6-9661-FDA22BA57977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0EA782BD-58F6-4FE0-B1CC-35C0465C3A80}" type="pres">
      <dgm:prSet presAssocID="{83062006-C841-44D6-9661-FDA22BA57977}" presName="vSp2" presStyleCnt="0"/>
      <dgm:spPr/>
      <dgm:t>
        <a:bodyPr/>
        <a:lstStyle/>
        <a:p>
          <a:endParaRPr lang="en-US"/>
        </a:p>
      </dgm:t>
    </dgm:pt>
    <dgm:pt modelId="{EFB3D858-3EAC-4D48-B753-1ADFFD7F1F86}" type="pres">
      <dgm:prSet presAssocID="{83062006-C841-44D6-9661-FDA22BA57977}" presName="sibTrans" presStyleCnt="0"/>
      <dgm:spPr/>
      <dgm:t>
        <a:bodyPr/>
        <a:lstStyle/>
        <a:p>
          <a:endParaRPr lang="en-US"/>
        </a:p>
      </dgm:t>
    </dgm:pt>
    <dgm:pt modelId="{ACF4C811-FEA1-4372-AECA-F322EF4DF211}" type="pres">
      <dgm:prSet presAssocID="{423661AD-F8DA-4771-80EA-2C12EEA0970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DD4B7-DE37-48AE-B3E6-82BF962D0EE3}" type="pres">
      <dgm:prSet presAssocID="{423661AD-F8DA-4771-80EA-2C12EEA09706}" presName="bgRect" presStyleLbl="node1" presStyleIdx="1" presStyleCnt="5" custFlipVert="0" custScaleY="100000" custLinFactNeighborX="-2924" custLinFactNeighborY="-2136"/>
      <dgm:spPr/>
      <dgm:t>
        <a:bodyPr/>
        <a:lstStyle/>
        <a:p>
          <a:endParaRPr lang="en-US"/>
        </a:p>
      </dgm:t>
    </dgm:pt>
    <dgm:pt modelId="{13884914-6666-4361-96A4-396978D4841A}" type="pres">
      <dgm:prSet presAssocID="{423661AD-F8DA-4771-80EA-2C12EEA09706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1A4FF-4010-4921-9364-FD2F3FC7C3E8}" type="pres">
      <dgm:prSet presAssocID="{423661AD-F8DA-4771-80EA-2C12EEA0970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1F02F-F615-42DB-9FBA-6CA49389A5C8}" type="pres">
      <dgm:prSet presAssocID="{526D7767-D998-48AC-B6BF-0530F0039772}" presName="hSp" presStyleCnt="0"/>
      <dgm:spPr/>
      <dgm:t>
        <a:bodyPr/>
        <a:lstStyle/>
        <a:p>
          <a:endParaRPr lang="en-US"/>
        </a:p>
      </dgm:t>
    </dgm:pt>
    <dgm:pt modelId="{27EC057F-7B7B-48E4-9FCB-82BA48AB3449}" type="pres">
      <dgm:prSet presAssocID="{526D7767-D998-48AC-B6BF-0530F0039772}" presName="vProcSp" presStyleCnt="0"/>
      <dgm:spPr/>
      <dgm:t>
        <a:bodyPr/>
        <a:lstStyle/>
        <a:p>
          <a:endParaRPr lang="en-US"/>
        </a:p>
      </dgm:t>
    </dgm:pt>
    <dgm:pt modelId="{42CF010C-5E5B-4EAE-89A7-E1EA1D3361BB}" type="pres">
      <dgm:prSet presAssocID="{526D7767-D998-48AC-B6BF-0530F0039772}" presName="vSp1" presStyleCnt="0"/>
      <dgm:spPr/>
      <dgm:t>
        <a:bodyPr/>
        <a:lstStyle/>
        <a:p>
          <a:endParaRPr lang="en-US"/>
        </a:p>
      </dgm:t>
    </dgm:pt>
    <dgm:pt modelId="{C4C2E7AE-4FFA-433A-BDCD-C8D82F14A09C}" type="pres">
      <dgm:prSet presAssocID="{526D7767-D998-48AC-B6BF-0530F0039772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819318CF-DCE7-4A33-AE4B-E4F879496B8E}" type="pres">
      <dgm:prSet presAssocID="{526D7767-D998-48AC-B6BF-0530F0039772}" presName="vSp2" presStyleCnt="0"/>
      <dgm:spPr/>
      <dgm:t>
        <a:bodyPr/>
        <a:lstStyle/>
        <a:p>
          <a:endParaRPr lang="en-US"/>
        </a:p>
      </dgm:t>
    </dgm:pt>
    <dgm:pt modelId="{E37E4AE6-4083-4106-91CD-7759812C157C}" type="pres">
      <dgm:prSet presAssocID="{526D7767-D998-48AC-B6BF-0530F0039772}" presName="sibTrans" presStyleCnt="0"/>
      <dgm:spPr/>
      <dgm:t>
        <a:bodyPr/>
        <a:lstStyle/>
        <a:p>
          <a:endParaRPr lang="en-US"/>
        </a:p>
      </dgm:t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311CF-73BD-45C7-9B22-555D41C419DF}" type="pres">
      <dgm:prSet presAssocID="{8FA93B63-5F71-4D6E-8697-4452C4599B96}" presName="bgRect" presStyleLbl="node1" presStyleIdx="2" presStyleCnt="5" custLinFactNeighborX="-4400" custLinFactNeighborY="39884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  <dgm:t>
        <a:bodyPr/>
        <a:lstStyle/>
        <a:p>
          <a:endParaRPr lang="en-US"/>
        </a:p>
      </dgm:t>
    </dgm:pt>
    <dgm:pt modelId="{58471B9B-5621-42C5-A086-4F7E76B4DCC6}" type="pres">
      <dgm:prSet presAssocID="{70269D5B-DB04-4B99-BA5F-BC9297DB7285}" presName="vProcSp" presStyleCnt="0"/>
      <dgm:spPr/>
      <dgm:t>
        <a:bodyPr/>
        <a:lstStyle/>
        <a:p>
          <a:endParaRPr lang="en-US"/>
        </a:p>
      </dgm:t>
    </dgm:pt>
    <dgm:pt modelId="{9C49C787-C3C5-40C7-9C30-815DFFB6DF4F}" type="pres">
      <dgm:prSet presAssocID="{70269D5B-DB04-4B99-BA5F-BC9297DB7285}" presName="vSp1" presStyleCnt="0"/>
      <dgm:spPr/>
      <dgm:t>
        <a:bodyPr/>
        <a:lstStyle/>
        <a:p>
          <a:endParaRPr lang="en-US"/>
        </a:p>
      </dgm:t>
    </dgm:pt>
    <dgm:pt modelId="{F4DA3BE8-F63E-41B1-99E7-5E2522121AA9}" type="pres">
      <dgm:prSet presAssocID="{70269D5B-DB04-4B99-BA5F-BC9297DB7285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57E79E0-634F-4553-9C8F-5709B34A5C28}" type="pres">
      <dgm:prSet presAssocID="{70269D5B-DB04-4B99-BA5F-BC9297DB7285}" presName="vSp2" presStyleCnt="0"/>
      <dgm:spPr/>
      <dgm:t>
        <a:bodyPr/>
        <a:lstStyle/>
        <a:p>
          <a:endParaRPr lang="en-US"/>
        </a:p>
      </dgm:t>
    </dgm:pt>
    <dgm:pt modelId="{39680F4F-DCAC-4B39-85BF-F36215C580C9}" type="pres">
      <dgm:prSet presAssocID="{70269D5B-DB04-4B99-BA5F-BC9297DB7285}" presName="sibTrans" presStyleCnt="0"/>
      <dgm:spPr/>
      <dgm:t>
        <a:bodyPr/>
        <a:lstStyle/>
        <a:p>
          <a:endParaRPr lang="en-US"/>
        </a:p>
      </dgm:t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7FA4-BFCB-4EBD-91AB-457B5EF4C13A}" type="pres">
      <dgm:prSet presAssocID="{EA7FECC2-E919-4079-B819-6FD7BEA024CC}" presName="bgRect" presStyleLbl="node1" presStyleIdx="3" presStyleCnt="5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C5988-5FA2-4C63-B6AB-2892CD1D8264}" type="pres">
      <dgm:prSet presAssocID="{E6C50B42-4D54-4CB9-A176-4C018BD5CFE6}" presName="hSp" presStyleCnt="0"/>
      <dgm:spPr/>
      <dgm:t>
        <a:bodyPr/>
        <a:lstStyle/>
        <a:p>
          <a:endParaRPr lang="en-US"/>
        </a:p>
      </dgm:t>
    </dgm:pt>
    <dgm:pt modelId="{E914A1B5-DD38-4F63-982E-97483CD935FA}" type="pres">
      <dgm:prSet presAssocID="{E6C50B42-4D54-4CB9-A176-4C018BD5CFE6}" presName="vProcSp" presStyleCnt="0"/>
      <dgm:spPr/>
      <dgm:t>
        <a:bodyPr/>
        <a:lstStyle/>
        <a:p>
          <a:endParaRPr lang="en-US"/>
        </a:p>
      </dgm:t>
    </dgm:pt>
    <dgm:pt modelId="{E970C102-35E7-4366-A968-CFE1EF41C118}" type="pres">
      <dgm:prSet presAssocID="{E6C50B42-4D54-4CB9-A176-4C018BD5CFE6}" presName="vSp1" presStyleCnt="0"/>
      <dgm:spPr/>
      <dgm:t>
        <a:bodyPr/>
        <a:lstStyle/>
        <a:p>
          <a:endParaRPr lang="en-US"/>
        </a:p>
      </dgm:t>
    </dgm:pt>
    <dgm:pt modelId="{61FE35F2-A2C4-46FC-9629-F19C126B787C}" type="pres">
      <dgm:prSet presAssocID="{E6C50B42-4D54-4CB9-A176-4C018BD5CFE6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F23A74B7-1F3F-4709-A1D2-0D8336BBFA65}" type="pres">
      <dgm:prSet presAssocID="{E6C50B42-4D54-4CB9-A176-4C018BD5CFE6}" presName="vSp2" presStyleCnt="0"/>
      <dgm:spPr/>
      <dgm:t>
        <a:bodyPr/>
        <a:lstStyle/>
        <a:p>
          <a:endParaRPr lang="en-US"/>
        </a:p>
      </dgm:t>
    </dgm:pt>
    <dgm:pt modelId="{7EC9FA0C-AE67-4EAF-B815-F10E0BC558B5}" type="pres">
      <dgm:prSet presAssocID="{E6C50B42-4D54-4CB9-A176-4C018BD5CFE6}" presName="sibTrans" presStyleCnt="0"/>
      <dgm:spPr/>
      <dgm:t>
        <a:bodyPr/>
        <a:lstStyle/>
        <a:p>
          <a:endParaRPr lang="en-US"/>
        </a:p>
      </dgm:t>
    </dgm:pt>
    <dgm:pt modelId="{86C5706F-0468-4B86-A347-4F7341F28CEC}" type="pres">
      <dgm:prSet presAssocID="{75763369-D6D8-4BE9-A813-6E296375373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D978-3B9E-4CAB-BA6A-CD897071E227}" type="pres">
      <dgm:prSet presAssocID="{75763369-D6D8-4BE9-A813-6E2963753735}" presName="bgRect" presStyleLbl="node1" presStyleIdx="4" presStyleCnt="5"/>
      <dgm:spPr/>
      <dgm:t>
        <a:bodyPr/>
        <a:lstStyle/>
        <a:p>
          <a:endParaRPr lang="en-US"/>
        </a:p>
      </dgm:t>
    </dgm:pt>
    <dgm:pt modelId="{4D4B0DDD-7300-477B-ABA7-47FBEE4A02BE}" type="pres">
      <dgm:prSet presAssocID="{75763369-D6D8-4BE9-A813-6E2963753735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55134-1865-47D4-B023-0B5352FE1676}" type="pres">
      <dgm:prSet presAssocID="{75763369-D6D8-4BE9-A813-6E296375373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1B40F-9244-41B2-83FD-BB6E77F622EE}" type="presOf" srcId="{75763369-D6D8-4BE9-A813-6E2963753735}" destId="{ACCFD978-3B9E-4CAB-BA6A-CD897071E227}" srcOrd="0" destOrd="0" presId="urn:microsoft.com/office/officeart/2005/8/layout/hProcess7#4"/>
    <dgm:cxn modelId="{E1C9399F-EB5A-4BA2-968F-F18A562D42C0}" type="presOf" srcId="{0E977A30-2960-4A97-951D-CA2C357D9C90}" destId="{88455134-1865-47D4-B023-0B5352FE1676}" srcOrd="0" destOrd="0" presId="urn:microsoft.com/office/officeart/2005/8/layout/hProcess7#4"/>
    <dgm:cxn modelId="{97D94B97-2FB7-4899-A1AE-44446F924830}" type="presOf" srcId="{EFAE824F-CC41-4DE7-8CE8-11358AD6DCE8}" destId="{E5AF1C51-704C-4F2F-8A68-09DFB35A2383}" srcOrd="0" destOrd="0" presId="urn:microsoft.com/office/officeart/2005/8/layout/hProcess7#4"/>
    <dgm:cxn modelId="{A2913AB3-A8A0-4ED6-B36D-CE6051B2475D}" type="presOf" srcId="{423661AD-F8DA-4771-80EA-2C12EEA09706}" destId="{69EDD4B7-DE37-48AE-B3E6-82BF962D0EE3}" srcOrd="0" destOrd="0" presId="urn:microsoft.com/office/officeart/2005/8/layout/hProcess7#4"/>
    <dgm:cxn modelId="{E85ED2FA-6AFC-48D5-8165-5C48A8623236}" type="presOf" srcId="{75763369-D6D8-4BE9-A813-6E2963753735}" destId="{4D4B0DDD-7300-477B-ABA7-47FBEE4A02BE}" srcOrd="1" destOrd="0" presId="urn:microsoft.com/office/officeart/2005/8/layout/hProcess7#4"/>
    <dgm:cxn modelId="{28A26AFA-52D2-4911-9F20-E37AB346E472}" type="presOf" srcId="{8FA93B63-5F71-4D6E-8697-4452C4599B96}" destId="{087311CF-73BD-45C7-9B22-555D41C419DF}" srcOrd="0" destOrd="0" presId="urn:microsoft.com/office/officeart/2005/8/layout/hProcess7#4"/>
    <dgm:cxn modelId="{CD239126-B6A8-43E7-A6B2-5FA2DC47DBC2}" type="presOf" srcId="{EA7FECC2-E919-4079-B819-6FD7BEA024CC}" destId="{09C97FA4-BFCB-4EBD-91AB-457B5EF4C13A}" srcOrd="0" destOrd="0" presId="urn:microsoft.com/office/officeart/2005/8/layout/hProcess7#4"/>
    <dgm:cxn modelId="{037037CC-D89C-4ED5-AB99-A553CE390643}" srcId="{D5C6A006-64CA-4D2C-A910-543F79571323}" destId="{EA7FECC2-E919-4079-B819-6FD7BEA024CC}" srcOrd="3" destOrd="0" parTransId="{06C2BB58-EE48-4BA1-A765-69DC7CE6707C}" sibTransId="{E6C50B42-4D54-4CB9-A176-4C018BD5CFE6}"/>
    <dgm:cxn modelId="{68560F33-66D9-48C0-9731-A3AE743412D6}" srcId="{D5C6A006-64CA-4D2C-A910-543F79571323}" destId="{423661AD-F8DA-4771-80EA-2C12EEA09706}" srcOrd="1" destOrd="0" parTransId="{724B1192-1839-44DD-8A23-0B0AB1B82E4F}" sibTransId="{526D7767-D998-48AC-B6BF-0530F0039772}"/>
    <dgm:cxn modelId="{DB474CB5-E7E7-4A00-9DA6-82C896303772}" type="presOf" srcId="{4199C8DD-5CD3-43DF-9469-8664BE8C77DD}" destId="{ED51A4FF-4010-4921-9364-FD2F3FC7C3E8}" srcOrd="0" destOrd="0" presId="urn:microsoft.com/office/officeart/2005/8/layout/hProcess7#4"/>
    <dgm:cxn modelId="{53FC85B5-C1F5-44F9-9F03-1D8677DFE4B6}" srcId="{D5C6A006-64CA-4D2C-A910-543F79571323}" destId="{8FA93B63-5F71-4D6E-8697-4452C4599B96}" srcOrd="2" destOrd="0" parTransId="{6BABAF3B-23AD-4EC8-BB60-F7630900FF06}" sibTransId="{70269D5B-DB04-4B99-BA5F-BC9297DB7285}"/>
    <dgm:cxn modelId="{70C45CDA-D7F3-426F-8A29-3C6386867413}" srcId="{423661AD-F8DA-4771-80EA-2C12EEA09706}" destId="{4199C8DD-5CD3-43DF-9469-8664BE8C77DD}" srcOrd="0" destOrd="0" parTransId="{A3E61DC2-8CCF-425A-A4A4-504B1D6B6322}" sibTransId="{2D4E9A64-5B44-4175-96A1-E5F464C96400}"/>
    <dgm:cxn modelId="{9DF504B5-1D68-4717-9BA0-6F4A96622084}" srcId="{75763369-D6D8-4BE9-A813-6E2963753735}" destId="{0E977A30-2960-4A97-951D-CA2C357D9C90}" srcOrd="0" destOrd="0" parTransId="{755DC7E9-6337-40C6-A759-D590AAADA124}" sibTransId="{BC7A8E5C-A25D-42C4-B077-4ED7438A3A6F}"/>
    <dgm:cxn modelId="{8626F744-CEF5-43A3-AF4B-1EFD6D9B6AE1}" type="presOf" srcId="{D327FB0C-D543-4A67-A960-D90E268C7FB1}" destId="{17725B82-16CC-452A-88DC-BF0533702EF1}" srcOrd="0" destOrd="0" presId="urn:microsoft.com/office/officeart/2005/8/layout/hProcess7#4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E96F14B5-35FC-43B7-9222-9E6AA93ECEDA}" srcId="{D5C6A006-64CA-4D2C-A910-543F79571323}" destId="{75763369-D6D8-4BE9-A813-6E2963753735}" srcOrd="4" destOrd="0" parTransId="{356065F7-62A2-467B-A893-7DEA615F385A}" sibTransId="{7D73DC6A-DE63-45BB-8205-05E69CEE3F50}"/>
    <dgm:cxn modelId="{5AE8CE2D-A499-435F-9064-789529235ABC}" type="presOf" srcId="{8FA93B63-5F71-4D6E-8697-4452C4599B96}" destId="{5234D44F-4135-4A64-9B61-E24A058F4C03}" srcOrd="1" destOrd="0" presId="urn:microsoft.com/office/officeart/2005/8/layout/hProcess7#4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#4"/>
    <dgm:cxn modelId="{BFFDF959-652B-4040-83B0-4AA85F0B0736}" type="presOf" srcId="{2C9F306A-3700-4496-A2B8-46722AE6C403}" destId="{6D3EF8F9-E844-4056-9848-C4D9DB9B76EE}" srcOrd="0" destOrd="0" presId="urn:microsoft.com/office/officeart/2005/8/layout/hProcess7#4"/>
    <dgm:cxn modelId="{2A9FE3E8-71FB-447F-AA52-5D2D43C75F09}" type="presOf" srcId="{423661AD-F8DA-4771-80EA-2C12EEA09706}" destId="{13884914-6666-4361-96A4-396978D4841A}" srcOrd="1" destOrd="0" presId="urn:microsoft.com/office/officeart/2005/8/layout/hProcess7#4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#4"/>
    <dgm:cxn modelId="{3DA9BE88-1515-46A1-B8A5-911A31D23DCA}" type="presOf" srcId="{4A92CE8F-FD5F-4063-8762-FEE76B4AEBE5}" destId="{8138872D-E522-4CF2-A72E-86F6A82E8F91}" srcOrd="0" destOrd="0" presId="urn:microsoft.com/office/officeart/2005/8/layout/hProcess7#4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D7AD98D3-F343-4769-AE53-1AC90B6BEDF9}" type="presOf" srcId="{D327FB0C-D543-4A67-A960-D90E268C7FB1}" destId="{0AFD8639-E2DE-42DA-8BE1-E2B929657C31}" srcOrd="1" destOrd="0" presId="urn:microsoft.com/office/officeart/2005/8/layout/hProcess7#4"/>
    <dgm:cxn modelId="{A0C7473C-F4E4-4B49-B848-F0D5A46F2F72}" type="presParOf" srcId="{93B6060C-131D-4FCD-B326-67C1231F710C}" destId="{A1F68AD1-A0A5-483F-A694-EFF637FC3F36}" srcOrd="0" destOrd="0" presId="urn:microsoft.com/office/officeart/2005/8/layout/hProcess7#4"/>
    <dgm:cxn modelId="{5ACFCFE7-6C00-4963-BE20-B314F22880CD}" type="presParOf" srcId="{A1F68AD1-A0A5-483F-A694-EFF637FC3F36}" destId="{17725B82-16CC-452A-88DC-BF0533702EF1}" srcOrd="0" destOrd="0" presId="urn:microsoft.com/office/officeart/2005/8/layout/hProcess7#4"/>
    <dgm:cxn modelId="{AC53B125-3BBB-4571-8989-54E8579612DC}" type="presParOf" srcId="{A1F68AD1-A0A5-483F-A694-EFF637FC3F36}" destId="{0AFD8639-E2DE-42DA-8BE1-E2B929657C31}" srcOrd="1" destOrd="0" presId="urn:microsoft.com/office/officeart/2005/8/layout/hProcess7#4"/>
    <dgm:cxn modelId="{199E76FD-A65A-4AE8-9A5B-4BC1F7DD55E3}" type="presParOf" srcId="{A1F68AD1-A0A5-483F-A694-EFF637FC3F36}" destId="{E5AF1C51-704C-4F2F-8A68-09DFB35A2383}" srcOrd="2" destOrd="0" presId="urn:microsoft.com/office/officeart/2005/8/layout/hProcess7#4"/>
    <dgm:cxn modelId="{6CED8D4F-F436-4C51-AE01-1F5CAD4B283F}" type="presParOf" srcId="{93B6060C-131D-4FCD-B326-67C1231F710C}" destId="{76FF82EE-156D-4283-B08D-941B27677522}" srcOrd="1" destOrd="0" presId="urn:microsoft.com/office/officeart/2005/8/layout/hProcess7#4"/>
    <dgm:cxn modelId="{B90FFC2C-EF88-4521-8A0B-CB36D427BC68}" type="presParOf" srcId="{93B6060C-131D-4FCD-B326-67C1231F710C}" destId="{3228D1F9-5AC8-4E5F-B025-6DB251B52BE4}" srcOrd="2" destOrd="0" presId="urn:microsoft.com/office/officeart/2005/8/layout/hProcess7#4"/>
    <dgm:cxn modelId="{1BD4B2B1-56CF-4592-8957-499BFAC065E8}" type="presParOf" srcId="{3228D1F9-5AC8-4E5F-B025-6DB251B52BE4}" destId="{8EEE91FE-08BD-4278-AAAB-C313F789B89A}" srcOrd="0" destOrd="0" presId="urn:microsoft.com/office/officeart/2005/8/layout/hProcess7#4"/>
    <dgm:cxn modelId="{6EFE3017-B835-49A5-86C2-54DD303CC03B}" type="presParOf" srcId="{3228D1F9-5AC8-4E5F-B025-6DB251B52BE4}" destId="{5016BA94-7C17-45E8-B00C-9ED9D19E56AC}" srcOrd="1" destOrd="0" presId="urn:microsoft.com/office/officeart/2005/8/layout/hProcess7#4"/>
    <dgm:cxn modelId="{00200C16-4331-402E-BE7A-B30F9C9C6F72}" type="presParOf" srcId="{3228D1F9-5AC8-4E5F-B025-6DB251B52BE4}" destId="{0EA782BD-58F6-4FE0-B1CC-35C0465C3A80}" srcOrd="2" destOrd="0" presId="urn:microsoft.com/office/officeart/2005/8/layout/hProcess7#4"/>
    <dgm:cxn modelId="{D63C34D2-5A75-4089-B393-B04AEC9376DA}" type="presParOf" srcId="{93B6060C-131D-4FCD-B326-67C1231F710C}" destId="{EFB3D858-3EAC-4D48-B753-1ADFFD7F1F86}" srcOrd="3" destOrd="0" presId="urn:microsoft.com/office/officeart/2005/8/layout/hProcess7#4"/>
    <dgm:cxn modelId="{CE42E80F-9F2D-4497-9F07-60649453D248}" type="presParOf" srcId="{93B6060C-131D-4FCD-B326-67C1231F710C}" destId="{ACF4C811-FEA1-4372-AECA-F322EF4DF211}" srcOrd="4" destOrd="0" presId="urn:microsoft.com/office/officeart/2005/8/layout/hProcess7#4"/>
    <dgm:cxn modelId="{74D0D535-AF53-459C-BE11-A9795CFD8D26}" type="presParOf" srcId="{ACF4C811-FEA1-4372-AECA-F322EF4DF211}" destId="{69EDD4B7-DE37-48AE-B3E6-82BF962D0EE3}" srcOrd="0" destOrd="0" presId="urn:microsoft.com/office/officeart/2005/8/layout/hProcess7#4"/>
    <dgm:cxn modelId="{63097472-FC11-458C-AA34-23168878D04F}" type="presParOf" srcId="{ACF4C811-FEA1-4372-AECA-F322EF4DF211}" destId="{13884914-6666-4361-96A4-396978D4841A}" srcOrd="1" destOrd="0" presId="urn:microsoft.com/office/officeart/2005/8/layout/hProcess7#4"/>
    <dgm:cxn modelId="{4E5341EC-C21A-4DF1-AA84-8D637581C517}" type="presParOf" srcId="{ACF4C811-FEA1-4372-AECA-F322EF4DF211}" destId="{ED51A4FF-4010-4921-9364-FD2F3FC7C3E8}" srcOrd="2" destOrd="0" presId="urn:microsoft.com/office/officeart/2005/8/layout/hProcess7#4"/>
    <dgm:cxn modelId="{690ABF45-2B66-4323-AF4D-D5FFF4EA8DF4}" type="presParOf" srcId="{93B6060C-131D-4FCD-B326-67C1231F710C}" destId="{5761F02F-F615-42DB-9FBA-6CA49389A5C8}" srcOrd="5" destOrd="0" presId="urn:microsoft.com/office/officeart/2005/8/layout/hProcess7#4"/>
    <dgm:cxn modelId="{8C9F5292-C956-4B8F-93EA-C4E8ACEE1B82}" type="presParOf" srcId="{93B6060C-131D-4FCD-B326-67C1231F710C}" destId="{27EC057F-7B7B-48E4-9FCB-82BA48AB3449}" srcOrd="6" destOrd="0" presId="urn:microsoft.com/office/officeart/2005/8/layout/hProcess7#4"/>
    <dgm:cxn modelId="{91666CF6-BE7A-4DFD-A43F-B24D09E65A6E}" type="presParOf" srcId="{27EC057F-7B7B-48E4-9FCB-82BA48AB3449}" destId="{42CF010C-5E5B-4EAE-89A7-E1EA1D3361BB}" srcOrd="0" destOrd="0" presId="urn:microsoft.com/office/officeart/2005/8/layout/hProcess7#4"/>
    <dgm:cxn modelId="{272F9729-0742-46D6-A63E-D8FFCCCD898F}" type="presParOf" srcId="{27EC057F-7B7B-48E4-9FCB-82BA48AB3449}" destId="{C4C2E7AE-4FFA-433A-BDCD-C8D82F14A09C}" srcOrd="1" destOrd="0" presId="urn:microsoft.com/office/officeart/2005/8/layout/hProcess7#4"/>
    <dgm:cxn modelId="{598B3A3F-A709-4238-8A7A-14829F7DEF46}" type="presParOf" srcId="{27EC057F-7B7B-48E4-9FCB-82BA48AB3449}" destId="{819318CF-DCE7-4A33-AE4B-E4F879496B8E}" srcOrd="2" destOrd="0" presId="urn:microsoft.com/office/officeart/2005/8/layout/hProcess7#4"/>
    <dgm:cxn modelId="{BBB5C0FF-C514-43F9-B38B-678427591143}" type="presParOf" srcId="{93B6060C-131D-4FCD-B326-67C1231F710C}" destId="{E37E4AE6-4083-4106-91CD-7759812C157C}" srcOrd="7" destOrd="0" presId="urn:microsoft.com/office/officeart/2005/8/layout/hProcess7#4"/>
    <dgm:cxn modelId="{EB2A5D19-107F-45DC-BF33-57F2B039A947}" type="presParOf" srcId="{93B6060C-131D-4FCD-B326-67C1231F710C}" destId="{6A2FC472-1753-4C18-BFC1-8CEA84941C95}" srcOrd="8" destOrd="0" presId="urn:microsoft.com/office/officeart/2005/8/layout/hProcess7#4"/>
    <dgm:cxn modelId="{09BD8622-582F-49BE-AC9D-A023B806CDD7}" type="presParOf" srcId="{6A2FC472-1753-4C18-BFC1-8CEA84941C95}" destId="{087311CF-73BD-45C7-9B22-555D41C419DF}" srcOrd="0" destOrd="0" presId="urn:microsoft.com/office/officeart/2005/8/layout/hProcess7#4"/>
    <dgm:cxn modelId="{56C399E4-D647-480A-BD40-232FF0F2002E}" type="presParOf" srcId="{6A2FC472-1753-4C18-BFC1-8CEA84941C95}" destId="{5234D44F-4135-4A64-9B61-E24A058F4C03}" srcOrd="1" destOrd="0" presId="urn:microsoft.com/office/officeart/2005/8/layout/hProcess7#4"/>
    <dgm:cxn modelId="{534BFBEB-C72A-47A9-9FB3-39056C504524}" type="presParOf" srcId="{6A2FC472-1753-4C18-BFC1-8CEA84941C95}" destId="{8138872D-E522-4CF2-A72E-86F6A82E8F91}" srcOrd="2" destOrd="0" presId="urn:microsoft.com/office/officeart/2005/8/layout/hProcess7#4"/>
    <dgm:cxn modelId="{E7D99ACF-793D-41B2-BB20-5AB69EED8DC9}" type="presParOf" srcId="{93B6060C-131D-4FCD-B326-67C1231F710C}" destId="{B0D7A962-B080-482F-86EF-832A146D6477}" srcOrd="9" destOrd="0" presId="urn:microsoft.com/office/officeart/2005/8/layout/hProcess7#4"/>
    <dgm:cxn modelId="{CA9D7241-F1C6-4F3A-8F3F-C4E9DC3B7952}" type="presParOf" srcId="{93B6060C-131D-4FCD-B326-67C1231F710C}" destId="{58471B9B-5621-42C5-A086-4F7E76B4DCC6}" srcOrd="10" destOrd="0" presId="urn:microsoft.com/office/officeart/2005/8/layout/hProcess7#4"/>
    <dgm:cxn modelId="{A93D727F-E029-48C0-85F1-3CBBF58E5DE5}" type="presParOf" srcId="{58471B9B-5621-42C5-A086-4F7E76B4DCC6}" destId="{9C49C787-C3C5-40C7-9C30-815DFFB6DF4F}" srcOrd="0" destOrd="0" presId="urn:microsoft.com/office/officeart/2005/8/layout/hProcess7#4"/>
    <dgm:cxn modelId="{BAFA210C-B70A-49C2-BC64-46394D2D0F07}" type="presParOf" srcId="{58471B9B-5621-42C5-A086-4F7E76B4DCC6}" destId="{F4DA3BE8-F63E-41B1-99E7-5E2522121AA9}" srcOrd="1" destOrd="0" presId="urn:microsoft.com/office/officeart/2005/8/layout/hProcess7#4"/>
    <dgm:cxn modelId="{075F9CDE-CCD5-4A76-AD2E-257C55EA40B9}" type="presParOf" srcId="{58471B9B-5621-42C5-A086-4F7E76B4DCC6}" destId="{657E79E0-634F-4553-9C8F-5709B34A5C28}" srcOrd="2" destOrd="0" presId="urn:microsoft.com/office/officeart/2005/8/layout/hProcess7#4"/>
    <dgm:cxn modelId="{0B5EC9AA-11BA-4B01-9009-126D83F28DCB}" type="presParOf" srcId="{93B6060C-131D-4FCD-B326-67C1231F710C}" destId="{39680F4F-DCAC-4B39-85BF-F36215C580C9}" srcOrd="11" destOrd="0" presId="urn:microsoft.com/office/officeart/2005/8/layout/hProcess7#4"/>
    <dgm:cxn modelId="{BDC13763-146E-4061-9A37-E820AAD5AF58}" type="presParOf" srcId="{93B6060C-131D-4FCD-B326-67C1231F710C}" destId="{FC2B128C-DC0D-4799-A982-EF4E4020D864}" srcOrd="12" destOrd="0" presId="urn:microsoft.com/office/officeart/2005/8/layout/hProcess7#4"/>
    <dgm:cxn modelId="{D453C61B-5038-417A-8A27-319BA6A04CB9}" type="presParOf" srcId="{FC2B128C-DC0D-4799-A982-EF4E4020D864}" destId="{09C97FA4-BFCB-4EBD-91AB-457B5EF4C13A}" srcOrd="0" destOrd="0" presId="urn:microsoft.com/office/officeart/2005/8/layout/hProcess7#4"/>
    <dgm:cxn modelId="{0AFD64FC-2262-41BB-A3E9-2036D3522640}" type="presParOf" srcId="{FC2B128C-DC0D-4799-A982-EF4E4020D864}" destId="{C13B0B6A-1445-42E2-90BD-78F762A57B3D}" srcOrd="1" destOrd="0" presId="urn:microsoft.com/office/officeart/2005/8/layout/hProcess7#4"/>
    <dgm:cxn modelId="{295303DD-CC8F-4694-8F65-24E4B0917E54}" type="presParOf" srcId="{FC2B128C-DC0D-4799-A982-EF4E4020D864}" destId="{6D3EF8F9-E844-4056-9848-C4D9DB9B76EE}" srcOrd="2" destOrd="0" presId="urn:microsoft.com/office/officeart/2005/8/layout/hProcess7#4"/>
    <dgm:cxn modelId="{E3A21EB8-7374-4394-BA25-3260FF7C521D}" type="presParOf" srcId="{93B6060C-131D-4FCD-B326-67C1231F710C}" destId="{95DC5988-5FA2-4C63-B6AB-2892CD1D8264}" srcOrd="13" destOrd="0" presId="urn:microsoft.com/office/officeart/2005/8/layout/hProcess7#4"/>
    <dgm:cxn modelId="{296FD167-C90F-4001-8167-D39080C32F3B}" type="presParOf" srcId="{93B6060C-131D-4FCD-B326-67C1231F710C}" destId="{E914A1B5-DD38-4F63-982E-97483CD935FA}" srcOrd="14" destOrd="0" presId="urn:microsoft.com/office/officeart/2005/8/layout/hProcess7#4"/>
    <dgm:cxn modelId="{316727DC-5281-44B7-BECD-8BF3D88A1A91}" type="presParOf" srcId="{E914A1B5-DD38-4F63-982E-97483CD935FA}" destId="{E970C102-35E7-4366-A968-CFE1EF41C118}" srcOrd="0" destOrd="0" presId="urn:microsoft.com/office/officeart/2005/8/layout/hProcess7#4"/>
    <dgm:cxn modelId="{94EB9F63-67B7-402D-973A-42C347017D77}" type="presParOf" srcId="{E914A1B5-DD38-4F63-982E-97483CD935FA}" destId="{61FE35F2-A2C4-46FC-9629-F19C126B787C}" srcOrd="1" destOrd="0" presId="urn:microsoft.com/office/officeart/2005/8/layout/hProcess7#4"/>
    <dgm:cxn modelId="{ACB123F7-C29A-44FE-8F28-ACF00B2243E2}" type="presParOf" srcId="{E914A1B5-DD38-4F63-982E-97483CD935FA}" destId="{F23A74B7-1F3F-4709-A1D2-0D8336BBFA65}" srcOrd="2" destOrd="0" presId="urn:microsoft.com/office/officeart/2005/8/layout/hProcess7#4"/>
    <dgm:cxn modelId="{ED90431F-C1C4-460D-B15A-85C94EBDB4DA}" type="presParOf" srcId="{93B6060C-131D-4FCD-B326-67C1231F710C}" destId="{7EC9FA0C-AE67-4EAF-B815-F10E0BC558B5}" srcOrd="15" destOrd="0" presId="urn:microsoft.com/office/officeart/2005/8/layout/hProcess7#4"/>
    <dgm:cxn modelId="{3B980389-DA74-4720-B41C-646CAF469554}" type="presParOf" srcId="{93B6060C-131D-4FCD-B326-67C1231F710C}" destId="{86C5706F-0468-4B86-A347-4F7341F28CEC}" srcOrd="16" destOrd="0" presId="urn:microsoft.com/office/officeart/2005/8/layout/hProcess7#4"/>
    <dgm:cxn modelId="{2D57FE50-9321-4C12-99CF-2A9CA6B717AA}" type="presParOf" srcId="{86C5706F-0468-4B86-A347-4F7341F28CEC}" destId="{ACCFD978-3B9E-4CAB-BA6A-CD897071E227}" srcOrd="0" destOrd="0" presId="urn:microsoft.com/office/officeart/2005/8/layout/hProcess7#4"/>
    <dgm:cxn modelId="{7F04ED91-BEEA-428F-B8DC-0D41AA64349E}" type="presParOf" srcId="{86C5706F-0468-4B86-A347-4F7341F28CEC}" destId="{4D4B0DDD-7300-477B-ABA7-47FBEE4A02BE}" srcOrd="1" destOrd="0" presId="urn:microsoft.com/office/officeart/2005/8/layout/hProcess7#4"/>
    <dgm:cxn modelId="{8E289B52-2B68-4378-B5B0-D2E9C568FFC2}" type="presParOf" srcId="{86C5706F-0468-4B86-A347-4F7341F28CEC}" destId="{88455134-1865-47D4-B023-0B5352FE1676}" srcOrd="2" destOrd="0" presId="urn:microsoft.com/office/officeart/2005/8/layout/hProcess7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#5" loCatId="process" qsTypeId="urn:microsoft.com/office/officeart/2009/2/quickstyle/3d8" qsCatId="3D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600" b="1" dirty="0" smtClean="0">
              <a:solidFill>
                <a:schemeClr val="tx1"/>
              </a:solidFill>
            </a:rPr>
            <a:t>Conductivity</a:t>
          </a:r>
          <a:r>
            <a:rPr lang="en-US" sz="1600" b="1" baseline="0" dirty="0" smtClean="0">
              <a:solidFill>
                <a:schemeClr val="tx1"/>
              </a:solidFill>
            </a:rPr>
            <a:t> Update</a:t>
          </a:r>
          <a:endParaRPr lang="en-US" sz="1600" b="1" dirty="0">
            <a:solidFill>
              <a:schemeClr val="tx1"/>
            </a:solidFill>
          </a:endParaRPr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423661AD-F8DA-4771-80EA-2C12EEA0970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24B1192-1839-44DD-8A23-0B0AB1B82E4F}" type="parTrans" cxnId="{68560F33-66D9-48C0-9731-A3AE743412D6}">
      <dgm:prSet/>
      <dgm:spPr/>
      <dgm:t>
        <a:bodyPr/>
        <a:lstStyle/>
        <a:p>
          <a:endParaRPr lang="en-US"/>
        </a:p>
      </dgm:t>
    </dgm:pt>
    <dgm:pt modelId="{526D7767-D998-48AC-B6BF-0530F0039772}" type="sibTrans" cxnId="{68560F33-66D9-48C0-9731-A3AE743412D6}">
      <dgm:prSet/>
      <dgm:spPr/>
      <dgm:t>
        <a:bodyPr/>
        <a:lstStyle/>
        <a:p>
          <a:endParaRPr lang="en-US"/>
        </a:p>
      </dgm:t>
    </dgm:pt>
    <dgm:pt modelId="{4199C8DD-5CD3-43DF-9469-8664BE8C77DD}">
      <dgm:prSet phldrT="[Text]"/>
      <dgm:spPr/>
      <dgm:t>
        <a:bodyPr anchor="ctr"/>
        <a:lstStyle/>
        <a:p>
          <a:r>
            <a:rPr lang="en-US" b="1" dirty="0" smtClean="0"/>
            <a:t>Pressure Update</a:t>
          </a:r>
          <a:endParaRPr lang="en-US" b="1" dirty="0"/>
        </a:p>
      </dgm:t>
    </dgm:pt>
    <dgm:pt modelId="{A3E61DC2-8CCF-425A-A4A4-504B1D6B6322}" type="parTrans" cxnId="{70C45CDA-D7F3-426F-8A29-3C6386867413}">
      <dgm:prSet/>
      <dgm:spPr/>
      <dgm:t>
        <a:bodyPr/>
        <a:lstStyle/>
        <a:p>
          <a:endParaRPr lang="en-US"/>
        </a:p>
      </dgm:t>
    </dgm:pt>
    <dgm:pt modelId="{2D4E9A64-5B44-4175-96A1-E5F464C96400}" type="sibTrans" cxnId="{70C45CDA-D7F3-426F-8A29-3C6386867413}">
      <dgm:prSet/>
      <dgm:spPr/>
      <dgm:t>
        <a:bodyPr/>
        <a:lstStyle/>
        <a:p>
          <a:endParaRPr lang="en-US"/>
        </a:p>
      </dgm:t>
    </dgm:pt>
    <dgm:pt modelId="{75763369-D6D8-4BE9-A813-6E2963753735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356065F7-62A2-467B-A893-7DEA615F385A}" type="parTrans" cxnId="{E96F14B5-35FC-43B7-9222-9E6AA93ECEDA}">
      <dgm:prSet/>
      <dgm:spPr/>
      <dgm:t>
        <a:bodyPr/>
        <a:lstStyle/>
        <a:p>
          <a:endParaRPr lang="en-US"/>
        </a:p>
      </dgm:t>
    </dgm:pt>
    <dgm:pt modelId="{7D73DC6A-DE63-45BB-8205-05E69CEE3F50}" type="sibTrans" cxnId="{E96F14B5-35FC-43B7-9222-9E6AA93ECEDA}">
      <dgm:prSet/>
      <dgm:spPr/>
      <dgm:t>
        <a:bodyPr/>
        <a:lstStyle/>
        <a:p>
          <a:endParaRPr lang="en-US"/>
        </a:p>
      </dgm:t>
    </dgm:pt>
    <dgm:pt modelId="{0E977A30-2960-4A97-951D-CA2C357D9C90}">
      <dgm:prSet phldrT="[Text]"/>
      <dgm:spPr/>
      <dgm:t>
        <a:bodyPr anchor="ctr"/>
        <a:lstStyle/>
        <a:p>
          <a:r>
            <a:rPr lang="en-US" b="1" dirty="0" smtClean="0"/>
            <a:t>Edge Eliminate</a:t>
          </a:r>
          <a:endParaRPr lang="en-US" b="1" dirty="0"/>
        </a:p>
      </dgm:t>
    </dgm:pt>
    <dgm:pt modelId="{755DC7E9-6337-40C6-A759-D590AAADA124}" type="parTrans" cxnId="{9DF504B5-1D68-4717-9BA0-6F4A96622084}">
      <dgm:prSet/>
      <dgm:spPr/>
      <dgm:t>
        <a:bodyPr/>
        <a:lstStyle/>
        <a:p>
          <a:endParaRPr lang="en-US"/>
        </a:p>
      </dgm:t>
    </dgm:pt>
    <dgm:pt modelId="{BC7A8E5C-A25D-42C4-B077-4ED7438A3A6F}" type="sibTrans" cxnId="{9DF504B5-1D68-4717-9BA0-6F4A96622084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l"/>
          <a:r>
            <a:rPr lang="en-US" sz="2200" b="1" dirty="0" smtClean="0"/>
            <a:t>Initial Conductivity</a:t>
          </a:r>
          <a:endParaRPr lang="en-US" sz="22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5B82-16CC-452A-88DC-BF0533702EF1}" type="pres">
      <dgm:prSet presAssocID="{D327FB0C-D543-4A67-A960-D90E268C7FB1}" presName="bgRect" presStyleLbl="node1" presStyleIdx="0" presStyleCnt="5" custFlipVert="0" custScaleY="100000" custLinFactNeighborX="4224" custLinFactNeighborY="-2183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  <dgm:t>
        <a:bodyPr/>
        <a:lstStyle/>
        <a:p>
          <a:endParaRPr lang="en-US"/>
        </a:p>
      </dgm:t>
    </dgm:pt>
    <dgm:pt modelId="{3228D1F9-5AC8-4E5F-B025-6DB251B52BE4}" type="pres">
      <dgm:prSet presAssocID="{83062006-C841-44D6-9661-FDA22BA57977}" presName="vProcSp" presStyleCnt="0"/>
      <dgm:spPr/>
      <dgm:t>
        <a:bodyPr/>
        <a:lstStyle/>
        <a:p>
          <a:endParaRPr lang="en-US"/>
        </a:p>
      </dgm:t>
    </dgm:pt>
    <dgm:pt modelId="{8EEE91FE-08BD-4278-AAAB-C313F789B89A}" type="pres">
      <dgm:prSet presAssocID="{83062006-C841-44D6-9661-FDA22BA57977}" presName="vSp1" presStyleCnt="0"/>
      <dgm:spPr/>
      <dgm:t>
        <a:bodyPr/>
        <a:lstStyle/>
        <a:p>
          <a:endParaRPr lang="en-US"/>
        </a:p>
      </dgm:t>
    </dgm:pt>
    <dgm:pt modelId="{5016BA94-7C17-45E8-B00C-9ED9D19E56AC}" type="pres">
      <dgm:prSet presAssocID="{83062006-C841-44D6-9661-FDA22BA57977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0EA782BD-58F6-4FE0-B1CC-35C0465C3A80}" type="pres">
      <dgm:prSet presAssocID="{83062006-C841-44D6-9661-FDA22BA57977}" presName="vSp2" presStyleCnt="0"/>
      <dgm:spPr/>
      <dgm:t>
        <a:bodyPr/>
        <a:lstStyle/>
        <a:p>
          <a:endParaRPr lang="en-US"/>
        </a:p>
      </dgm:t>
    </dgm:pt>
    <dgm:pt modelId="{EFB3D858-3EAC-4D48-B753-1ADFFD7F1F86}" type="pres">
      <dgm:prSet presAssocID="{83062006-C841-44D6-9661-FDA22BA57977}" presName="sibTrans" presStyleCnt="0"/>
      <dgm:spPr/>
      <dgm:t>
        <a:bodyPr/>
        <a:lstStyle/>
        <a:p>
          <a:endParaRPr lang="en-US"/>
        </a:p>
      </dgm:t>
    </dgm:pt>
    <dgm:pt modelId="{ACF4C811-FEA1-4372-AECA-F322EF4DF211}" type="pres">
      <dgm:prSet presAssocID="{423661AD-F8DA-4771-80EA-2C12EEA0970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DD4B7-DE37-48AE-B3E6-82BF962D0EE3}" type="pres">
      <dgm:prSet presAssocID="{423661AD-F8DA-4771-80EA-2C12EEA09706}" presName="bgRect" presStyleLbl="node1" presStyleIdx="1" presStyleCnt="5" custFlipVert="0" custScaleY="100000" custLinFactNeighborX="-2924" custLinFactNeighborY="-2136"/>
      <dgm:spPr/>
      <dgm:t>
        <a:bodyPr/>
        <a:lstStyle/>
        <a:p>
          <a:endParaRPr lang="en-US"/>
        </a:p>
      </dgm:t>
    </dgm:pt>
    <dgm:pt modelId="{13884914-6666-4361-96A4-396978D4841A}" type="pres">
      <dgm:prSet presAssocID="{423661AD-F8DA-4771-80EA-2C12EEA09706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1A4FF-4010-4921-9364-FD2F3FC7C3E8}" type="pres">
      <dgm:prSet presAssocID="{423661AD-F8DA-4771-80EA-2C12EEA0970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1F02F-F615-42DB-9FBA-6CA49389A5C8}" type="pres">
      <dgm:prSet presAssocID="{526D7767-D998-48AC-B6BF-0530F0039772}" presName="hSp" presStyleCnt="0"/>
      <dgm:spPr/>
      <dgm:t>
        <a:bodyPr/>
        <a:lstStyle/>
        <a:p>
          <a:endParaRPr lang="en-US"/>
        </a:p>
      </dgm:t>
    </dgm:pt>
    <dgm:pt modelId="{27EC057F-7B7B-48E4-9FCB-82BA48AB3449}" type="pres">
      <dgm:prSet presAssocID="{526D7767-D998-48AC-B6BF-0530F0039772}" presName="vProcSp" presStyleCnt="0"/>
      <dgm:spPr/>
      <dgm:t>
        <a:bodyPr/>
        <a:lstStyle/>
        <a:p>
          <a:endParaRPr lang="en-US"/>
        </a:p>
      </dgm:t>
    </dgm:pt>
    <dgm:pt modelId="{42CF010C-5E5B-4EAE-89A7-E1EA1D3361BB}" type="pres">
      <dgm:prSet presAssocID="{526D7767-D998-48AC-B6BF-0530F0039772}" presName="vSp1" presStyleCnt="0"/>
      <dgm:spPr/>
      <dgm:t>
        <a:bodyPr/>
        <a:lstStyle/>
        <a:p>
          <a:endParaRPr lang="en-US"/>
        </a:p>
      </dgm:t>
    </dgm:pt>
    <dgm:pt modelId="{C4C2E7AE-4FFA-433A-BDCD-C8D82F14A09C}" type="pres">
      <dgm:prSet presAssocID="{526D7767-D998-48AC-B6BF-0530F0039772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819318CF-DCE7-4A33-AE4B-E4F879496B8E}" type="pres">
      <dgm:prSet presAssocID="{526D7767-D998-48AC-B6BF-0530F0039772}" presName="vSp2" presStyleCnt="0"/>
      <dgm:spPr/>
      <dgm:t>
        <a:bodyPr/>
        <a:lstStyle/>
        <a:p>
          <a:endParaRPr lang="en-US"/>
        </a:p>
      </dgm:t>
    </dgm:pt>
    <dgm:pt modelId="{E37E4AE6-4083-4106-91CD-7759812C157C}" type="pres">
      <dgm:prSet presAssocID="{526D7767-D998-48AC-B6BF-0530F0039772}" presName="sibTrans" presStyleCnt="0"/>
      <dgm:spPr/>
      <dgm:t>
        <a:bodyPr/>
        <a:lstStyle/>
        <a:p>
          <a:endParaRPr lang="en-US"/>
        </a:p>
      </dgm:t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311CF-73BD-45C7-9B22-555D41C419DF}" type="pres">
      <dgm:prSet presAssocID="{8FA93B63-5F71-4D6E-8697-4452C4599B96}" presName="bgRect" presStyleLbl="node1" presStyleIdx="2" presStyleCnt="5" custLinFactNeighborX="-10081" custLinFactNeighborY="-1505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  <dgm:t>
        <a:bodyPr/>
        <a:lstStyle/>
        <a:p>
          <a:endParaRPr lang="en-US"/>
        </a:p>
      </dgm:t>
    </dgm:pt>
    <dgm:pt modelId="{58471B9B-5621-42C5-A086-4F7E76B4DCC6}" type="pres">
      <dgm:prSet presAssocID="{70269D5B-DB04-4B99-BA5F-BC9297DB7285}" presName="vProcSp" presStyleCnt="0"/>
      <dgm:spPr/>
      <dgm:t>
        <a:bodyPr/>
        <a:lstStyle/>
        <a:p>
          <a:endParaRPr lang="en-US"/>
        </a:p>
      </dgm:t>
    </dgm:pt>
    <dgm:pt modelId="{9C49C787-C3C5-40C7-9C30-815DFFB6DF4F}" type="pres">
      <dgm:prSet presAssocID="{70269D5B-DB04-4B99-BA5F-BC9297DB7285}" presName="vSp1" presStyleCnt="0"/>
      <dgm:spPr/>
      <dgm:t>
        <a:bodyPr/>
        <a:lstStyle/>
        <a:p>
          <a:endParaRPr lang="en-US"/>
        </a:p>
      </dgm:t>
    </dgm:pt>
    <dgm:pt modelId="{F4DA3BE8-F63E-41B1-99E7-5E2522121AA9}" type="pres">
      <dgm:prSet presAssocID="{70269D5B-DB04-4B99-BA5F-BC9297DB7285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57E79E0-634F-4553-9C8F-5709B34A5C28}" type="pres">
      <dgm:prSet presAssocID="{70269D5B-DB04-4B99-BA5F-BC9297DB7285}" presName="vSp2" presStyleCnt="0"/>
      <dgm:spPr/>
      <dgm:t>
        <a:bodyPr/>
        <a:lstStyle/>
        <a:p>
          <a:endParaRPr lang="en-US"/>
        </a:p>
      </dgm:t>
    </dgm:pt>
    <dgm:pt modelId="{39680F4F-DCAC-4B39-85BF-F36215C580C9}" type="pres">
      <dgm:prSet presAssocID="{70269D5B-DB04-4B99-BA5F-BC9297DB7285}" presName="sibTrans" presStyleCnt="0"/>
      <dgm:spPr/>
      <dgm:t>
        <a:bodyPr/>
        <a:lstStyle/>
        <a:p>
          <a:endParaRPr lang="en-US"/>
        </a:p>
      </dgm:t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7FA4-BFCB-4EBD-91AB-457B5EF4C13A}" type="pres">
      <dgm:prSet presAssocID="{EA7FECC2-E919-4079-B819-6FD7BEA024CC}" presName="bgRect" presStyleLbl="node1" presStyleIdx="3" presStyleCnt="5" custLinFactNeighborX="-9729" custLinFactNeighborY="32063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C5988-5FA2-4C63-B6AB-2892CD1D8264}" type="pres">
      <dgm:prSet presAssocID="{E6C50B42-4D54-4CB9-A176-4C018BD5CFE6}" presName="hSp" presStyleCnt="0"/>
      <dgm:spPr/>
      <dgm:t>
        <a:bodyPr/>
        <a:lstStyle/>
        <a:p>
          <a:endParaRPr lang="en-US"/>
        </a:p>
      </dgm:t>
    </dgm:pt>
    <dgm:pt modelId="{E914A1B5-DD38-4F63-982E-97483CD935FA}" type="pres">
      <dgm:prSet presAssocID="{E6C50B42-4D54-4CB9-A176-4C018BD5CFE6}" presName="vProcSp" presStyleCnt="0"/>
      <dgm:spPr/>
      <dgm:t>
        <a:bodyPr/>
        <a:lstStyle/>
        <a:p>
          <a:endParaRPr lang="en-US"/>
        </a:p>
      </dgm:t>
    </dgm:pt>
    <dgm:pt modelId="{E970C102-35E7-4366-A968-CFE1EF41C118}" type="pres">
      <dgm:prSet presAssocID="{E6C50B42-4D54-4CB9-A176-4C018BD5CFE6}" presName="vSp1" presStyleCnt="0"/>
      <dgm:spPr/>
      <dgm:t>
        <a:bodyPr/>
        <a:lstStyle/>
        <a:p>
          <a:endParaRPr lang="en-US"/>
        </a:p>
      </dgm:t>
    </dgm:pt>
    <dgm:pt modelId="{61FE35F2-A2C4-46FC-9629-F19C126B787C}" type="pres">
      <dgm:prSet presAssocID="{E6C50B42-4D54-4CB9-A176-4C018BD5CFE6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F23A74B7-1F3F-4709-A1D2-0D8336BBFA65}" type="pres">
      <dgm:prSet presAssocID="{E6C50B42-4D54-4CB9-A176-4C018BD5CFE6}" presName="vSp2" presStyleCnt="0"/>
      <dgm:spPr/>
      <dgm:t>
        <a:bodyPr/>
        <a:lstStyle/>
        <a:p>
          <a:endParaRPr lang="en-US"/>
        </a:p>
      </dgm:t>
    </dgm:pt>
    <dgm:pt modelId="{7EC9FA0C-AE67-4EAF-B815-F10E0BC558B5}" type="pres">
      <dgm:prSet presAssocID="{E6C50B42-4D54-4CB9-A176-4C018BD5CFE6}" presName="sibTrans" presStyleCnt="0"/>
      <dgm:spPr/>
      <dgm:t>
        <a:bodyPr/>
        <a:lstStyle/>
        <a:p>
          <a:endParaRPr lang="en-US"/>
        </a:p>
      </dgm:t>
    </dgm:pt>
    <dgm:pt modelId="{86C5706F-0468-4B86-A347-4F7341F28CEC}" type="pres">
      <dgm:prSet presAssocID="{75763369-D6D8-4BE9-A813-6E296375373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D978-3B9E-4CAB-BA6A-CD897071E227}" type="pres">
      <dgm:prSet presAssocID="{75763369-D6D8-4BE9-A813-6E2963753735}" presName="bgRect" presStyleLbl="node1" presStyleIdx="4" presStyleCnt="5"/>
      <dgm:spPr/>
      <dgm:t>
        <a:bodyPr/>
        <a:lstStyle/>
        <a:p>
          <a:endParaRPr lang="en-US"/>
        </a:p>
      </dgm:t>
    </dgm:pt>
    <dgm:pt modelId="{4D4B0DDD-7300-477B-ABA7-47FBEE4A02BE}" type="pres">
      <dgm:prSet presAssocID="{75763369-D6D8-4BE9-A813-6E2963753735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55134-1865-47D4-B023-0B5352FE1676}" type="pres">
      <dgm:prSet presAssocID="{75763369-D6D8-4BE9-A813-6E296375373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1B40F-9244-41B2-83FD-BB6E77F622EE}" type="presOf" srcId="{75763369-D6D8-4BE9-A813-6E2963753735}" destId="{ACCFD978-3B9E-4CAB-BA6A-CD897071E227}" srcOrd="0" destOrd="0" presId="urn:microsoft.com/office/officeart/2005/8/layout/hProcess7#5"/>
    <dgm:cxn modelId="{E1C9399F-EB5A-4BA2-968F-F18A562D42C0}" type="presOf" srcId="{0E977A30-2960-4A97-951D-CA2C357D9C90}" destId="{88455134-1865-47D4-B023-0B5352FE1676}" srcOrd="0" destOrd="0" presId="urn:microsoft.com/office/officeart/2005/8/layout/hProcess7#5"/>
    <dgm:cxn modelId="{97D94B97-2FB7-4899-A1AE-44446F924830}" type="presOf" srcId="{EFAE824F-CC41-4DE7-8CE8-11358AD6DCE8}" destId="{E5AF1C51-704C-4F2F-8A68-09DFB35A2383}" srcOrd="0" destOrd="0" presId="urn:microsoft.com/office/officeart/2005/8/layout/hProcess7#5"/>
    <dgm:cxn modelId="{A2913AB3-A8A0-4ED6-B36D-CE6051B2475D}" type="presOf" srcId="{423661AD-F8DA-4771-80EA-2C12EEA09706}" destId="{69EDD4B7-DE37-48AE-B3E6-82BF962D0EE3}" srcOrd="0" destOrd="0" presId="urn:microsoft.com/office/officeart/2005/8/layout/hProcess7#5"/>
    <dgm:cxn modelId="{E85ED2FA-6AFC-48D5-8165-5C48A8623236}" type="presOf" srcId="{75763369-D6D8-4BE9-A813-6E2963753735}" destId="{4D4B0DDD-7300-477B-ABA7-47FBEE4A02BE}" srcOrd="1" destOrd="0" presId="urn:microsoft.com/office/officeart/2005/8/layout/hProcess7#5"/>
    <dgm:cxn modelId="{28A26AFA-52D2-4911-9F20-E37AB346E472}" type="presOf" srcId="{8FA93B63-5F71-4D6E-8697-4452C4599B96}" destId="{087311CF-73BD-45C7-9B22-555D41C419DF}" srcOrd="0" destOrd="0" presId="urn:microsoft.com/office/officeart/2005/8/layout/hProcess7#5"/>
    <dgm:cxn modelId="{CD239126-B6A8-43E7-A6B2-5FA2DC47DBC2}" type="presOf" srcId="{EA7FECC2-E919-4079-B819-6FD7BEA024CC}" destId="{09C97FA4-BFCB-4EBD-91AB-457B5EF4C13A}" srcOrd="0" destOrd="0" presId="urn:microsoft.com/office/officeart/2005/8/layout/hProcess7#5"/>
    <dgm:cxn modelId="{037037CC-D89C-4ED5-AB99-A553CE390643}" srcId="{D5C6A006-64CA-4D2C-A910-543F79571323}" destId="{EA7FECC2-E919-4079-B819-6FD7BEA024CC}" srcOrd="3" destOrd="0" parTransId="{06C2BB58-EE48-4BA1-A765-69DC7CE6707C}" sibTransId="{E6C50B42-4D54-4CB9-A176-4C018BD5CFE6}"/>
    <dgm:cxn modelId="{68560F33-66D9-48C0-9731-A3AE743412D6}" srcId="{D5C6A006-64CA-4D2C-A910-543F79571323}" destId="{423661AD-F8DA-4771-80EA-2C12EEA09706}" srcOrd="1" destOrd="0" parTransId="{724B1192-1839-44DD-8A23-0B0AB1B82E4F}" sibTransId="{526D7767-D998-48AC-B6BF-0530F0039772}"/>
    <dgm:cxn modelId="{DB474CB5-E7E7-4A00-9DA6-82C896303772}" type="presOf" srcId="{4199C8DD-5CD3-43DF-9469-8664BE8C77DD}" destId="{ED51A4FF-4010-4921-9364-FD2F3FC7C3E8}" srcOrd="0" destOrd="0" presId="urn:microsoft.com/office/officeart/2005/8/layout/hProcess7#5"/>
    <dgm:cxn modelId="{53FC85B5-C1F5-44F9-9F03-1D8677DFE4B6}" srcId="{D5C6A006-64CA-4D2C-A910-543F79571323}" destId="{8FA93B63-5F71-4D6E-8697-4452C4599B96}" srcOrd="2" destOrd="0" parTransId="{6BABAF3B-23AD-4EC8-BB60-F7630900FF06}" sibTransId="{70269D5B-DB04-4B99-BA5F-BC9297DB7285}"/>
    <dgm:cxn modelId="{70C45CDA-D7F3-426F-8A29-3C6386867413}" srcId="{423661AD-F8DA-4771-80EA-2C12EEA09706}" destId="{4199C8DD-5CD3-43DF-9469-8664BE8C77DD}" srcOrd="0" destOrd="0" parTransId="{A3E61DC2-8CCF-425A-A4A4-504B1D6B6322}" sibTransId="{2D4E9A64-5B44-4175-96A1-E5F464C96400}"/>
    <dgm:cxn modelId="{9DF504B5-1D68-4717-9BA0-6F4A96622084}" srcId="{75763369-D6D8-4BE9-A813-6E2963753735}" destId="{0E977A30-2960-4A97-951D-CA2C357D9C90}" srcOrd="0" destOrd="0" parTransId="{755DC7E9-6337-40C6-A759-D590AAADA124}" sibTransId="{BC7A8E5C-A25D-42C4-B077-4ED7438A3A6F}"/>
    <dgm:cxn modelId="{8626F744-CEF5-43A3-AF4B-1EFD6D9B6AE1}" type="presOf" srcId="{D327FB0C-D543-4A67-A960-D90E268C7FB1}" destId="{17725B82-16CC-452A-88DC-BF0533702EF1}" srcOrd="0" destOrd="0" presId="urn:microsoft.com/office/officeart/2005/8/layout/hProcess7#5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E96F14B5-35FC-43B7-9222-9E6AA93ECEDA}" srcId="{D5C6A006-64CA-4D2C-A910-543F79571323}" destId="{75763369-D6D8-4BE9-A813-6E2963753735}" srcOrd="4" destOrd="0" parTransId="{356065F7-62A2-467B-A893-7DEA615F385A}" sibTransId="{7D73DC6A-DE63-45BB-8205-05E69CEE3F50}"/>
    <dgm:cxn modelId="{5AE8CE2D-A499-435F-9064-789529235ABC}" type="presOf" srcId="{8FA93B63-5F71-4D6E-8697-4452C4599B96}" destId="{5234D44F-4135-4A64-9B61-E24A058F4C03}" srcOrd="1" destOrd="0" presId="urn:microsoft.com/office/officeart/2005/8/layout/hProcess7#5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#5"/>
    <dgm:cxn modelId="{BFFDF959-652B-4040-83B0-4AA85F0B0736}" type="presOf" srcId="{2C9F306A-3700-4496-A2B8-46722AE6C403}" destId="{6D3EF8F9-E844-4056-9848-C4D9DB9B76EE}" srcOrd="0" destOrd="0" presId="urn:microsoft.com/office/officeart/2005/8/layout/hProcess7#5"/>
    <dgm:cxn modelId="{2A9FE3E8-71FB-447F-AA52-5D2D43C75F09}" type="presOf" srcId="{423661AD-F8DA-4771-80EA-2C12EEA09706}" destId="{13884914-6666-4361-96A4-396978D4841A}" srcOrd="1" destOrd="0" presId="urn:microsoft.com/office/officeart/2005/8/layout/hProcess7#5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#5"/>
    <dgm:cxn modelId="{3DA9BE88-1515-46A1-B8A5-911A31D23DCA}" type="presOf" srcId="{4A92CE8F-FD5F-4063-8762-FEE76B4AEBE5}" destId="{8138872D-E522-4CF2-A72E-86F6A82E8F91}" srcOrd="0" destOrd="0" presId="urn:microsoft.com/office/officeart/2005/8/layout/hProcess7#5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D7AD98D3-F343-4769-AE53-1AC90B6BEDF9}" type="presOf" srcId="{D327FB0C-D543-4A67-A960-D90E268C7FB1}" destId="{0AFD8639-E2DE-42DA-8BE1-E2B929657C31}" srcOrd="1" destOrd="0" presId="urn:microsoft.com/office/officeart/2005/8/layout/hProcess7#5"/>
    <dgm:cxn modelId="{A0C7473C-F4E4-4B49-B848-F0D5A46F2F72}" type="presParOf" srcId="{93B6060C-131D-4FCD-B326-67C1231F710C}" destId="{A1F68AD1-A0A5-483F-A694-EFF637FC3F36}" srcOrd="0" destOrd="0" presId="urn:microsoft.com/office/officeart/2005/8/layout/hProcess7#5"/>
    <dgm:cxn modelId="{5ACFCFE7-6C00-4963-BE20-B314F22880CD}" type="presParOf" srcId="{A1F68AD1-A0A5-483F-A694-EFF637FC3F36}" destId="{17725B82-16CC-452A-88DC-BF0533702EF1}" srcOrd="0" destOrd="0" presId="urn:microsoft.com/office/officeart/2005/8/layout/hProcess7#5"/>
    <dgm:cxn modelId="{AC53B125-3BBB-4571-8989-54E8579612DC}" type="presParOf" srcId="{A1F68AD1-A0A5-483F-A694-EFF637FC3F36}" destId="{0AFD8639-E2DE-42DA-8BE1-E2B929657C31}" srcOrd="1" destOrd="0" presId="urn:microsoft.com/office/officeart/2005/8/layout/hProcess7#5"/>
    <dgm:cxn modelId="{199E76FD-A65A-4AE8-9A5B-4BC1F7DD55E3}" type="presParOf" srcId="{A1F68AD1-A0A5-483F-A694-EFF637FC3F36}" destId="{E5AF1C51-704C-4F2F-8A68-09DFB35A2383}" srcOrd="2" destOrd="0" presId="urn:microsoft.com/office/officeart/2005/8/layout/hProcess7#5"/>
    <dgm:cxn modelId="{6CED8D4F-F436-4C51-AE01-1F5CAD4B283F}" type="presParOf" srcId="{93B6060C-131D-4FCD-B326-67C1231F710C}" destId="{76FF82EE-156D-4283-B08D-941B27677522}" srcOrd="1" destOrd="0" presId="urn:microsoft.com/office/officeart/2005/8/layout/hProcess7#5"/>
    <dgm:cxn modelId="{B90FFC2C-EF88-4521-8A0B-CB36D427BC68}" type="presParOf" srcId="{93B6060C-131D-4FCD-B326-67C1231F710C}" destId="{3228D1F9-5AC8-4E5F-B025-6DB251B52BE4}" srcOrd="2" destOrd="0" presId="urn:microsoft.com/office/officeart/2005/8/layout/hProcess7#5"/>
    <dgm:cxn modelId="{1BD4B2B1-56CF-4592-8957-499BFAC065E8}" type="presParOf" srcId="{3228D1F9-5AC8-4E5F-B025-6DB251B52BE4}" destId="{8EEE91FE-08BD-4278-AAAB-C313F789B89A}" srcOrd="0" destOrd="0" presId="urn:microsoft.com/office/officeart/2005/8/layout/hProcess7#5"/>
    <dgm:cxn modelId="{6EFE3017-B835-49A5-86C2-54DD303CC03B}" type="presParOf" srcId="{3228D1F9-5AC8-4E5F-B025-6DB251B52BE4}" destId="{5016BA94-7C17-45E8-B00C-9ED9D19E56AC}" srcOrd="1" destOrd="0" presId="urn:microsoft.com/office/officeart/2005/8/layout/hProcess7#5"/>
    <dgm:cxn modelId="{00200C16-4331-402E-BE7A-B30F9C9C6F72}" type="presParOf" srcId="{3228D1F9-5AC8-4E5F-B025-6DB251B52BE4}" destId="{0EA782BD-58F6-4FE0-B1CC-35C0465C3A80}" srcOrd="2" destOrd="0" presId="urn:microsoft.com/office/officeart/2005/8/layout/hProcess7#5"/>
    <dgm:cxn modelId="{D63C34D2-5A75-4089-B393-B04AEC9376DA}" type="presParOf" srcId="{93B6060C-131D-4FCD-B326-67C1231F710C}" destId="{EFB3D858-3EAC-4D48-B753-1ADFFD7F1F86}" srcOrd="3" destOrd="0" presId="urn:microsoft.com/office/officeart/2005/8/layout/hProcess7#5"/>
    <dgm:cxn modelId="{CE42E80F-9F2D-4497-9F07-60649453D248}" type="presParOf" srcId="{93B6060C-131D-4FCD-B326-67C1231F710C}" destId="{ACF4C811-FEA1-4372-AECA-F322EF4DF211}" srcOrd="4" destOrd="0" presId="urn:microsoft.com/office/officeart/2005/8/layout/hProcess7#5"/>
    <dgm:cxn modelId="{74D0D535-AF53-459C-BE11-A9795CFD8D26}" type="presParOf" srcId="{ACF4C811-FEA1-4372-AECA-F322EF4DF211}" destId="{69EDD4B7-DE37-48AE-B3E6-82BF962D0EE3}" srcOrd="0" destOrd="0" presId="urn:microsoft.com/office/officeart/2005/8/layout/hProcess7#5"/>
    <dgm:cxn modelId="{63097472-FC11-458C-AA34-23168878D04F}" type="presParOf" srcId="{ACF4C811-FEA1-4372-AECA-F322EF4DF211}" destId="{13884914-6666-4361-96A4-396978D4841A}" srcOrd="1" destOrd="0" presId="urn:microsoft.com/office/officeart/2005/8/layout/hProcess7#5"/>
    <dgm:cxn modelId="{4E5341EC-C21A-4DF1-AA84-8D637581C517}" type="presParOf" srcId="{ACF4C811-FEA1-4372-AECA-F322EF4DF211}" destId="{ED51A4FF-4010-4921-9364-FD2F3FC7C3E8}" srcOrd="2" destOrd="0" presId="urn:microsoft.com/office/officeart/2005/8/layout/hProcess7#5"/>
    <dgm:cxn modelId="{690ABF45-2B66-4323-AF4D-D5FFF4EA8DF4}" type="presParOf" srcId="{93B6060C-131D-4FCD-B326-67C1231F710C}" destId="{5761F02F-F615-42DB-9FBA-6CA49389A5C8}" srcOrd="5" destOrd="0" presId="urn:microsoft.com/office/officeart/2005/8/layout/hProcess7#5"/>
    <dgm:cxn modelId="{8C9F5292-C956-4B8F-93EA-C4E8ACEE1B82}" type="presParOf" srcId="{93B6060C-131D-4FCD-B326-67C1231F710C}" destId="{27EC057F-7B7B-48E4-9FCB-82BA48AB3449}" srcOrd="6" destOrd="0" presId="urn:microsoft.com/office/officeart/2005/8/layout/hProcess7#5"/>
    <dgm:cxn modelId="{91666CF6-BE7A-4DFD-A43F-B24D09E65A6E}" type="presParOf" srcId="{27EC057F-7B7B-48E4-9FCB-82BA48AB3449}" destId="{42CF010C-5E5B-4EAE-89A7-E1EA1D3361BB}" srcOrd="0" destOrd="0" presId="urn:microsoft.com/office/officeart/2005/8/layout/hProcess7#5"/>
    <dgm:cxn modelId="{272F9729-0742-46D6-A63E-D8FFCCCD898F}" type="presParOf" srcId="{27EC057F-7B7B-48E4-9FCB-82BA48AB3449}" destId="{C4C2E7AE-4FFA-433A-BDCD-C8D82F14A09C}" srcOrd="1" destOrd="0" presId="urn:microsoft.com/office/officeart/2005/8/layout/hProcess7#5"/>
    <dgm:cxn modelId="{598B3A3F-A709-4238-8A7A-14829F7DEF46}" type="presParOf" srcId="{27EC057F-7B7B-48E4-9FCB-82BA48AB3449}" destId="{819318CF-DCE7-4A33-AE4B-E4F879496B8E}" srcOrd="2" destOrd="0" presId="urn:microsoft.com/office/officeart/2005/8/layout/hProcess7#5"/>
    <dgm:cxn modelId="{BBB5C0FF-C514-43F9-B38B-678427591143}" type="presParOf" srcId="{93B6060C-131D-4FCD-B326-67C1231F710C}" destId="{E37E4AE6-4083-4106-91CD-7759812C157C}" srcOrd="7" destOrd="0" presId="urn:microsoft.com/office/officeart/2005/8/layout/hProcess7#5"/>
    <dgm:cxn modelId="{EB2A5D19-107F-45DC-BF33-57F2B039A947}" type="presParOf" srcId="{93B6060C-131D-4FCD-B326-67C1231F710C}" destId="{6A2FC472-1753-4C18-BFC1-8CEA84941C95}" srcOrd="8" destOrd="0" presId="urn:microsoft.com/office/officeart/2005/8/layout/hProcess7#5"/>
    <dgm:cxn modelId="{09BD8622-582F-49BE-AC9D-A023B806CDD7}" type="presParOf" srcId="{6A2FC472-1753-4C18-BFC1-8CEA84941C95}" destId="{087311CF-73BD-45C7-9B22-555D41C419DF}" srcOrd="0" destOrd="0" presId="urn:microsoft.com/office/officeart/2005/8/layout/hProcess7#5"/>
    <dgm:cxn modelId="{56C399E4-D647-480A-BD40-232FF0F2002E}" type="presParOf" srcId="{6A2FC472-1753-4C18-BFC1-8CEA84941C95}" destId="{5234D44F-4135-4A64-9B61-E24A058F4C03}" srcOrd="1" destOrd="0" presId="urn:microsoft.com/office/officeart/2005/8/layout/hProcess7#5"/>
    <dgm:cxn modelId="{534BFBEB-C72A-47A9-9FB3-39056C504524}" type="presParOf" srcId="{6A2FC472-1753-4C18-BFC1-8CEA84941C95}" destId="{8138872D-E522-4CF2-A72E-86F6A82E8F91}" srcOrd="2" destOrd="0" presId="urn:microsoft.com/office/officeart/2005/8/layout/hProcess7#5"/>
    <dgm:cxn modelId="{E7D99ACF-793D-41B2-BB20-5AB69EED8DC9}" type="presParOf" srcId="{93B6060C-131D-4FCD-B326-67C1231F710C}" destId="{B0D7A962-B080-482F-86EF-832A146D6477}" srcOrd="9" destOrd="0" presId="urn:microsoft.com/office/officeart/2005/8/layout/hProcess7#5"/>
    <dgm:cxn modelId="{CA9D7241-F1C6-4F3A-8F3F-C4E9DC3B7952}" type="presParOf" srcId="{93B6060C-131D-4FCD-B326-67C1231F710C}" destId="{58471B9B-5621-42C5-A086-4F7E76B4DCC6}" srcOrd="10" destOrd="0" presId="urn:microsoft.com/office/officeart/2005/8/layout/hProcess7#5"/>
    <dgm:cxn modelId="{A93D727F-E029-48C0-85F1-3CBBF58E5DE5}" type="presParOf" srcId="{58471B9B-5621-42C5-A086-4F7E76B4DCC6}" destId="{9C49C787-C3C5-40C7-9C30-815DFFB6DF4F}" srcOrd="0" destOrd="0" presId="urn:microsoft.com/office/officeart/2005/8/layout/hProcess7#5"/>
    <dgm:cxn modelId="{BAFA210C-B70A-49C2-BC64-46394D2D0F07}" type="presParOf" srcId="{58471B9B-5621-42C5-A086-4F7E76B4DCC6}" destId="{F4DA3BE8-F63E-41B1-99E7-5E2522121AA9}" srcOrd="1" destOrd="0" presId="urn:microsoft.com/office/officeart/2005/8/layout/hProcess7#5"/>
    <dgm:cxn modelId="{075F9CDE-CCD5-4A76-AD2E-257C55EA40B9}" type="presParOf" srcId="{58471B9B-5621-42C5-A086-4F7E76B4DCC6}" destId="{657E79E0-634F-4553-9C8F-5709B34A5C28}" srcOrd="2" destOrd="0" presId="urn:microsoft.com/office/officeart/2005/8/layout/hProcess7#5"/>
    <dgm:cxn modelId="{0B5EC9AA-11BA-4B01-9009-126D83F28DCB}" type="presParOf" srcId="{93B6060C-131D-4FCD-B326-67C1231F710C}" destId="{39680F4F-DCAC-4B39-85BF-F36215C580C9}" srcOrd="11" destOrd="0" presId="urn:microsoft.com/office/officeart/2005/8/layout/hProcess7#5"/>
    <dgm:cxn modelId="{BDC13763-146E-4061-9A37-E820AAD5AF58}" type="presParOf" srcId="{93B6060C-131D-4FCD-B326-67C1231F710C}" destId="{FC2B128C-DC0D-4799-A982-EF4E4020D864}" srcOrd="12" destOrd="0" presId="urn:microsoft.com/office/officeart/2005/8/layout/hProcess7#5"/>
    <dgm:cxn modelId="{D453C61B-5038-417A-8A27-319BA6A04CB9}" type="presParOf" srcId="{FC2B128C-DC0D-4799-A982-EF4E4020D864}" destId="{09C97FA4-BFCB-4EBD-91AB-457B5EF4C13A}" srcOrd="0" destOrd="0" presId="urn:microsoft.com/office/officeart/2005/8/layout/hProcess7#5"/>
    <dgm:cxn modelId="{0AFD64FC-2262-41BB-A3E9-2036D3522640}" type="presParOf" srcId="{FC2B128C-DC0D-4799-A982-EF4E4020D864}" destId="{C13B0B6A-1445-42E2-90BD-78F762A57B3D}" srcOrd="1" destOrd="0" presId="urn:microsoft.com/office/officeart/2005/8/layout/hProcess7#5"/>
    <dgm:cxn modelId="{295303DD-CC8F-4694-8F65-24E4B0917E54}" type="presParOf" srcId="{FC2B128C-DC0D-4799-A982-EF4E4020D864}" destId="{6D3EF8F9-E844-4056-9848-C4D9DB9B76EE}" srcOrd="2" destOrd="0" presId="urn:microsoft.com/office/officeart/2005/8/layout/hProcess7#5"/>
    <dgm:cxn modelId="{E3A21EB8-7374-4394-BA25-3260FF7C521D}" type="presParOf" srcId="{93B6060C-131D-4FCD-B326-67C1231F710C}" destId="{95DC5988-5FA2-4C63-B6AB-2892CD1D8264}" srcOrd="13" destOrd="0" presId="urn:microsoft.com/office/officeart/2005/8/layout/hProcess7#5"/>
    <dgm:cxn modelId="{296FD167-C90F-4001-8167-D39080C32F3B}" type="presParOf" srcId="{93B6060C-131D-4FCD-B326-67C1231F710C}" destId="{E914A1B5-DD38-4F63-982E-97483CD935FA}" srcOrd="14" destOrd="0" presId="urn:microsoft.com/office/officeart/2005/8/layout/hProcess7#5"/>
    <dgm:cxn modelId="{316727DC-5281-44B7-BECD-8BF3D88A1A91}" type="presParOf" srcId="{E914A1B5-DD38-4F63-982E-97483CD935FA}" destId="{E970C102-35E7-4366-A968-CFE1EF41C118}" srcOrd="0" destOrd="0" presId="urn:microsoft.com/office/officeart/2005/8/layout/hProcess7#5"/>
    <dgm:cxn modelId="{94EB9F63-67B7-402D-973A-42C347017D77}" type="presParOf" srcId="{E914A1B5-DD38-4F63-982E-97483CD935FA}" destId="{61FE35F2-A2C4-46FC-9629-F19C126B787C}" srcOrd="1" destOrd="0" presId="urn:microsoft.com/office/officeart/2005/8/layout/hProcess7#5"/>
    <dgm:cxn modelId="{ACB123F7-C29A-44FE-8F28-ACF00B2243E2}" type="presParOf" srcId="{E914A1B5-DD38-4F63-982E-97483CD935FA}" destId="{F23A74B7-1F3F-4709-A1D2-0D8336BBFA65}" srcOrd="2" destOrd="0" presId="urn:microsoft.com/office/officeart/2005/8/layout/hProcess7#5"/>
    <dgm:cxn modelId="{ED90431F-C1C4-460D-B15A-85C94EBDB4DA}" type="presParOf" srcId="{93B6060C-131D-4FCD-B326-67C1231F710C}" destId="{7EC9FA0C-AE67-4EAF-B815-F10E0BC558B5}" srcOrd="15" destOrd="0" presId="urn:microsoft.com/office/officeart/2005/8/layout/hProcess7#5"/>
    <dgm:cxn modelId="{3B980389-DA74-4720-B41C-646CAF469554}" type="presParOf" srcId="{93B6060C-131D-4FCD-B326-67C1231F710C}" destId="{86C5706F-0468-4B86-A347-4F7341F28CEC}" srcOrd="16" destOrd="0" presId="urn:microsoft.com/office/officeart/2005/8/layout/hProcess7#5"/>
    <dgm:cxn modelId="{2D57FE50-9321-4C12-99CF-2A9CA6B717AA}" type="presParOf" srcId="{86C5706F-0468-4B86-A347-4F7341F28CEC}" destId="{ACCFD978-3B9E-4CAB-BA6A-CD897071E227}" srcOrd="0" destOrd="0" presId="urn:microsoft.com/office/officeart/2005/8/layout/hProcess7#5"/>
    <dgm:cxn modelId="{7F04ED91-BEEA-428F-B8DC-0D41AA64349E}" type="presParOf" srcId="{86C5706F-0468-4B86-A347-4F7341F28CEC}" destId="{4D4B0DDD-7300-477B-ABA7-47FBEE4A02BE}" srcOrd="1" destOrd="0" presId="urn:microsoft.com/office/officeart/2005/8/layout/hProcess7#5"/>
    <dgm:cxn modelId="{8E289B52-2B68-4378-B5B0-D2E9C568FFC2}" type="presParOf" srcId="{86C5706F-0468-4B86-A347-4F7341F28CEC}" destId="{88455134-1865-47D4-B023-0B5352FE1676}" srcOrd="2" destOrd="0" presId="urn:microsoft.com/office/officeart/2005/8/layout/hProcess7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#6" loCatId="process" qsTypeId="urn:microsoft.com/office/officeart/2009/2/quickstyle/3d8" qsCatId="3D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 smtClean="0"/>
            <a:t>Conductivity</a:t>
          </a:r>
          <a:r>
            <a:rPr lang="en-US" b="1" baseline="0" dirty="0" smtClean="0"/>
            <a:t> Update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423661AD-F8DA-4771-80EA-2C12EEA0970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24B1192-1839-44DD-8A23-0B0AB1B82E4F}" type="parTrans" cxnId="{68560F33-66D9-48C0-9731-A3AE743412D6}">
      <dgm:prSet/>
      <dgm:spPr/>
      <dgm:t>
        <a:bodyPr/>
        <a:lstStyle/>
        <a:p>
          <a:endParaRPr lang="en-US"/>
        </a:p>
      </dgm:t>
    </dgm:pt>
    <dgm:pt modelId="{526D7767-D998-48AC-B6BF-0530F0039772}" type="sibTrans" cxnId="{68560F33-66D9-48C0-9731-A3AE743412D6}">
      <dgm:prSet/>
      <dgm:spPr/>
      <dgm:t>
        <a:bodyPr/>
        <a:lstStyle/>
        <a:p>
          <a:endParaRPr lang="en-US"/>
        </a:p>
      </dgm:t>
    </dgm:pt>
    <dgm:pt modelId="{4199C8DD-5CD3-43DF-9469-8664BE8C77DD}">
      <dgm:prSet phldrT="[Text]" custT="1"/>
      <dgm:spPr/>
      <dgm:t>
        <a:bodyPr anchor="ctr"/>
        <a:lstStyle/>
        <a:p>
          <a:r>
            <a:rPr lang="en-US" sz="2000" b="1" dirty="0" smtClean="0"/>
            <a:t>Pressure Update</a:t>
          </a:r>
          <a:endParaRPr lang="en-US" sz="2000" b="1" dirty="0"/>
        </a:p>
      </dgm:t>
    </dgm:pt>
    <dgm:pt modelId="{A3E61DC2-8CCF-425A-A4A4-504B1D6B6322}" type="parTrans" cxnId="{70C45CDA-D7F3-426F-8A29-3C6386867413}">
      <dgm:prSet/>
      <dgm:spPr/>
      <dgm:t>
        <a:bodyPr/>
        <a:lstStyle/>
        <a:p>
          <a:endParaRPr lang="en-US"/>
        </a:p>
      </dgm:t>
    </dgm:pt>
    <dgm:pt modelId="{2D4E9A64-5B44-4175-96A1-E5F464C96400}" type="sibTrans" cxnId="{70C45CDA-D7F3-426F-8A29-3C6386867413}">
      <dgm:prSet/>
      <dgm:spPr/>
      <dgm:t>
        <a:bodyPr/>
        <a:lstStyle/>
        <a:p>
          <a:endParaRPr lang="en-US"/>
        </a:p>
      </dgm:t>
    </dgm:pt>
    <dgm:pt modelId="{75763369-D6D8-4BE9-A813-6E2963753735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356065F7-62A2-467B-A893-7DEA615F385A}" type="parTrans" cxnId="{E96F14B5-35FC-43B7-9222-9E6AA93ECEDA}">
      <dgm:prSet/>
      <dgm:spPr/>
      <dgm:t>
        <a:bodyPr/>
        <a:lstStyle/>
        <a:p>
          <a:endParaRPr lang="en-US"/>
        </a:p>
      </dgm:t>
    </dgm:pt>
    <dgm:pt modelId="{7D73DC6A-DE63-45BB-8205-05E69CEE3F50}" type="sibTrans" cxnId="{E96F14B5-35FC-43B7-9222-9E6AA93ECEDA}">
      <dgm:prSet/>
      <dgm:spPr/>
      <dgm:t>
        <a:bodyPr/>
        <a:lstStyle/>
        <a:p>
          <a:endParaRPr lang="en-US"/>
        </a:p>
      </dgm:t>
    </dgm:pt>
    <dgm:pt modelId="{0E977A30-2960-4A97-951D-CA2C357D9C90}">
      <dgm:prSet phldrT="[Text]" custT="1"/>
      <dgm:spPr/>
      <dgm:t>
        <a:bodyPr anchor="ctr"/>
        <a:lstStyle/>
        <a:p>
          <a:r>
            <a:rPr lang="en-US" sz="2000" b="1" dirty="0" smtClean="0">
              <a:solidFill>
                <a:schemeClr val="tx1"/>
              </a:solidFill>
            </a:rPr>
            <a:t>Edge Eliminate</a:t>
          </a:r>
          <a:endParaRPr lang="en-US" sz="2000" b="1" dirty="0">
            <a:solidFill>
              <a:schemeClr val="tx1"/>
            </a:solidFill>
          </a:endParaRPr>
        </a:p>
      </dgm:t>
    </dgm:pt>
    <dgm:pt modelId="{755DC7E9-6337-40C6-A759-D590AAADA124}" type="parTrans" cxnId="{9DF504B5-1D68-4717-9BA0-6F4A96622084}">
      <dgm:prSet/>
      <dgm:spPr/>
      <dgm:t>
        <a:bodyPr/>
        <a:lstStyle/>
        <a:p>
          <a:endParaRPr lang="en-US"/>
        </a:p>
      </dgm:t>
    </dgm:pt>
    <dgm:pt modelId="{BC7A8E5C-A25D-42C4-B077-4ED7438A3A6F}" type="sibTrans" cxnId="{9DF504B5-1D68-4717-9BA0-6F4A96622084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l"/>
          <a:r>
            <a:rPr lang="en-US" sz="2200" b="1" dirty="0" smtClean="0"/>
            <a:t>Initial Conductivity</a:t>
          </a:r>
          <a:endParaRPr lang="en-US" sz="22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5B82-16CC-452A-88DC-BF0533702EF1}" type="pres">
      <dgm:prSet presAssocID="{D327FB0C-D543-4A67-A960-D90E268C7FB1}" presName="bgRect" presStyleLbl="node1" presStyleIdx="0" presStyleCnt="5" custFlipVert="0" custScaleY="100000" custLinFactNeighborX="4224" custLinFactNeighborY="-2183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  <dgm:t>
        <a:bodyPr/>
        <a:lstStyle/>
        <a:p>
          <a:endParaRPr lang="en-US"/>
        </a:p>
      </dgm:t>
    </dgm:pt>
    <dgm:pt modelId="{3228D1F9-5AC8-4E5F-B025-6DB251B52BE4}" type="pres">
      <dgm:prSet presAssocID="{83062006-C841-44D6-9661-FDA22BA57977}" presName="vProcSp" presStyleCnt="0"/>
      <dgm:spPr/>
      <dgm:t>
        <a:bodyPr/>
        <a:lstStyle/>
        <a:p>
          <a:endParaRPr lang="en-US"/>
        </a:p>
      </dgm:t>
    </dgm:pt>
    <dgm:pt modelId="{8EEE91FE-08BD-4278-AAAB-C313F789B89A}" type="pres">
      <dgm:prSet presAssocID="{83062006-C841-44D6-9661-FDA22BA57977}" presName="vSp1" presStyleCnt="0"/>
      <dgm:spPr/>
      <dgm:t>
        <a:bodyPr/>
        <a:lstStyle/>
        <a:p>
          <a:endParaRPr lang="en-US"/>
        </a:p>
      </dgm:t>
    </dgm:pt>
    <dgm:pt modelId="{5016BA94-7C17-45E8-B00C-9ED9D19E56AC}" type="pres">
      <dgm:prSet presAssocID="{83062006-C841-44D6-9661-FDA22BA57977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0EA782BD-58F6-4FE0-B1CC-35C0465C3A80}" type="pres">
      <dgm:prSet presAssocID="{83062006-C841-44D6-9661-FDA22BA57977}" presName="vSp2" presStyleCnt="0"/>
      <dgm:spPr/>
      <dgm:t>
        <a:bodyPr/>
        <a:lstStyle/>
        <a:p>
          <a:endParaRPr lang="en-US"/>
        </a:p>
      </dgm:t>
    </dgm:pt>
    <dgm:pt modelId="{EFB3D858-3EAC-4D48-B753-1ADFFD7F1F86}" type="pres">
      <dgm:prSet presAssocID="{83062006-C841-44D6-9661-FDA22BA57977}" presName="sibTrans" presStyleCnt="0"/>
      <dgm:spPr/>
      <dgm:t>
        <a:bodyPr/>
        <a:lstStyle/>
        <a:p>
          <a:endParaRPr lang="en-US"/>
        </a:p>
      </dgm:t>
    </dgm:pt>
    <dgm:pt modelId="{ACF4C811-FEA1-4372-AECA-F322EF4DF211}" type="pres">
      <dgm:prSet presAssocID="{423661AD-F8DA-4771-80EA-2C12EEA0970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DD4B7-DE37-48AE-B3E6-82BF962D0EE3}" type="pres">
      <dgm:prSet presAssocID="{423661AD-F8DA-4771-80EA-2C12EEA09706}" presName="bgRect" presStyleLbl="node1" presStyleIdx="1" presStyleCnt="5" custFlipVert="0" custScaleY="100000" custLinFactNeighborX="-2924" custLinFactNeighborY="-2136"/>
      <dgm:spPr/>
      <dgm:t>
        <a:bodyPr/>
        <a:lstStyle/>
        <a:p>
          <a:endParaRPr lang="en-US"/>
        </a:p>
      </dgm:t>
    </dgm:pt>
    <dgm:pt modelId="{13884914-6666-4361-96A4-396978D4841A}" type="pres">
      <dgm:prSet presAssocID="{423661AD-F8DA-4771-80EA-2C12EEA09706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1A4FF-4010-4921-9364-FD2F3FC7C3E8}" type="pres">
      <dgm:prSet presAssocID="{423661AD-F8DA-4771-80EA-2C12EEA0970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1F02F-F615-42DB-9FBA-6CA49389A5C8}" type="pres">
      <dgm:prSet presAssocID="{526D7767-D998-48AC-B6BF-0530F0039772}" presName="hSp" presStyleCnt="0"/>
      <dgm:spPr/>
      <dgm:t>
        <a:bodyPr/>
        <a:lstStyle/>
        <a:p>
          <a:endParaRPr lang="en-US"/>
        </a:p>
      </dgm:t>
    </dgm:pt>
    <dgm:pt modelId="{27EC057F-7B7B-48E4-9FCB-82BA48AB3449}" type="pres">
      <dgm:prSet presAssocID="{526D7767-D998-48AC-B6BF-0530F0039772}" presName="vProcSp" presStyleCnt="0"/>
      <dgm:spPr/>
      <dgm:t>
        <a:bodyPr/>
        <a:lstStyle/>
        <a:p>
          <a:endParaRPr lang="en-US"/>
        </a:p>
      </dgm:t>
    </dgm:pt>
    <dgm:pt modelId="{42CF010C-5E5B-4EAE-89A7-E1EA1D3361BB}" type="pres">
      <dgm:prSet presAssocID="{526D7767-D998-48AC-B6BF-0530F0039772}" presName="vSp1" presStyleCnt="0"/>
      <dgm:spPr/>
      <dgm:t>
        <a:bodyPr/>
        <a:lstStyle/>
        <a:p>
          <a:endParaRPr lang="en-US"/>
        </a:p>
      </dgm:t>
    </dgm:pt>
    <dgm:pt modelId="{C4C2E7AE-4FFA-433A-BDCD-C8D82F14A09C}" type="pres">
      <dgm:prSet presAssocID="{526D7767-D998-48AC-B6BF-0530F0039772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819318CF-DCE7-4A33-AE4B-E4F879496B8E}" type="pres">
      <dgm:prSet presAssocID="{526D7767-D998-48AC-B6BF-0530F0039772}" presName="vSp2" presStyleCnt="0"/>
      <dgm:spPr/>
      <dgm:t>
        <a:bodyPr/>
        <a:lstStyle/>
        <a:p>
          <a:endParaRPr lang="en-US"/>
        </a:p>
      </dgm:t>
    </dgm:pt>
    <dgm:pt modelId="{E37E4AE6-4083-4106-91CD-7759812C157C}" type="pres">
      <dgm:prSet presAssocID="{526D7767-D998-48AC-B6BF-0530F0039772}" presName="sibTrans" presStyleCnt="0"/>
      <dgm:spPr/>
      <dgm:t>
        <a:bodyPr/>
        <a:lstStyle/>
        <a:p>
          <a:endParaRPr lang="en-US"/>
        </a:p>
      </dgm:t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311CF-73BD-45C7-9B22-555D41C419DF}" type="pres">
      <dgm:prSet presAssocID="{8FA93B63-5F71-4D6E-8697-4452C4599B96}" presName="bgRect" presStyleLbl="node1" presStyleIdx="2" presStyleCnt="5" custLinFactNeighborX="-10081" custLinFactNeighborY="-1505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  <dgm:t>
        <a:bodyPr/>
        <a:lstStyle/>
        <a:p>
          <a:endParaRPr lang="en-US"/>
        </a:p>
      </dgm:t>
    </dgm:pt>
    <dgm:pt modelId="{58471B9B-5621-42C5-A086-4F7E76B4DCC6}" type="pres">
      <dgm:prSet presAssocID="{70269D5B-DB04-4B99-BA5F-BC9297DB7285}" presName="vProcSp" presStyleCnt="0"/>
      <dgm:spPr/>
      <dgm:t>
        <a:bodyPr/>
        <a:lstStyle/>
        <a:p>
          <a:endParaRPr lang="en-US"/>
        </a:p>
      </dgm:t>
    </dgm:pt>
    <dgm:pt modelId="{9C49C787-C3C5-40C7-9C30-815DFFB6DF4F}" type="pres">
      <dgm:prSet presAssocID="{70269D5B-DB04-4B99-BA5F-BC9297DB7285}" presName="vSp1" presStyleCnt="0"/>
      <dgm:spPr/>
      <dgm:t>
        <a:bodyPr/>
        <a:lstStyle/>
        <a:p>
          <a:endParaRPr lang="en-US"/>
        </a:p>
      </dgm:t>
    </dgm:pt>
    <dgm:pt modelId="{F4DA3BE8-F63E-41B1-99E7-5E2522121AA9}" type="pres">
      <dgm:prSet presAssocID="{70269D5B-DB04-4B99-BA5F-BC9297DB7285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57E79E0-634F-4553-9C8F-5709B34A5C28}" type="pres">
      <dgm:prSet presAssocID="{70269D5B-DB04-4B99-BA5F-BC9297DB7285}" presName="vSp2" presStyleCnt="0"/>
      <dgm:spPr/>
      <dgm:t>
        <a:bodyPr/>
        <a:lstStyle/>
        <a:p>
          <a:endParaRPr lang="en-US"/>
        </a:p>
      </dgm:t>
    </dgm:pt>
    <dgm:pt modelId="{39680F4F-DCAC-4B39-85BF-F36215C580C9}" type="pres">
      <dgm:prSet presAssocID="{70269D5B-DB04-4B99-BA5F-BC9297DB7285}" presName="sibTrans" presStyleCnt="0"/>
      <dgm:spPr/>
      <dgm:t>
        <a:bodyPr/>
        <a:lstStyle/>
        <a:p>
          <a:endParaRPr lang="en-US"/>
        </a:p>
      </dgm:t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7FA4-BFCB-4EBD-91AB-457B5EF4C13A}" type="pres">
      <dgm:prSet presAssocID="{EA7FECC2-E919-4079-B819-6FD7BEA024CC}" presName="bgRect" presStyleLbl="node1" presStyleIdx="3" presStyleCnt="5" custLinFactNeighborX="-10210" custLinFactNeighborY="-444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C5988-5FA2-4C63-B6AB-2892CD1D8264}" type="pres">
      <dgm:prSet presAssocID="{E6C50B42-4D54-4CB9-A176-4C018BD5CFE6}" presName="hSp" presStyleCnt="0"/>
      <dgm:spPr/>
      <dgm:t>
        <a:bodyPr/>
        <a:lstStyle/>
        <a:p>
          <a:endParaRPr lang="en-US"/>
        </a:p>
      </dgm:t>
    </dgm:pt>
    <dgm:pt modelId="{E914A1B5-DD38-4F63-982E-97483CD935FA}" type="pres">
      <dgm:prSet presAssocID="{E6C50B42-4D54-4CB9-A176-4C018BD5CFE6}" presName="vProcSp" presStyleCnt="0"/>
      <dgm:spPr/>
      <dgm:t>
        <a:bodyPr/>
        <a:lstStyle/>
        <a:p>
          <a:endParaRPr lang="en-US"/>
        </a:p>
      </dgm:t>
    </dgm:pt>
    <dgm:pt modelId="{E970C102-35E7-4366-A968-CFE1EF41C118}" type="pres">
      <dgm:prSet presAssocID="{E6C50B42-4D54-4CB9-A176-4C018BD5CFE6}" presName="vSp1" presStyleCnt="0"/>
      <dgm:spPr/>
      <dgm:t>
        <a:bodyPr/>
        <a:lstStyle/>
        <a:p>
          <a:endParaRPr lang="en-US"/>
        </a:p>
      </dgm:t>
    </dgm:pt>
    <dgm:pt modelId="{61FE35F2-A2C4-46FC-9629-F19C126B787C}" type="pres">
      <dgm:prSet presAssocID="{E6C50B42-4D54-4CB9-A176-4C018BD5CFE6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F23A74B7-1F3F-4709-A1D2-0D8336BBFA65}" type="pres">
      <dgm:prSet presAssocID="{E6C50B42-4D54-4CB9-A176-4C018BD5CFE6}" presName="vSp2" presStyleCnt="0"/>
      <dgm:spPr/>
      <dgm:t>
        <a:bodyPr/>
        <a:lstStyle/>
        <a:p>
          <a:endParaRPr lang="en-US"/>
        </a:p>
      </dgm:t>
    </dgm:pt>
    <dgm:pt modelId="{7EC9FA0C-AE67-4EAF-B815-F10E0BC558B5}" type="pres">
      <dgm:prSet presAssocID="{E6C50B42-4D54-4CB9-A176-4C018BD5CFE6}" presName="sibTrans" presStyleCnt="0"/>
      <dgm:spPr/>
      <dgm:t>
        <a:bodyPr/>
        <a:lstStyle/>
        <a:p>
          <a:endParaRPr lang="en-US"/>
        </a:p>
      </dgm:t>
    </dgm:pt>
    <dgm:pt modelId="{86C5706F-0468-4B86-A347-4F7341F28CEC}" type="pres">
      <dgm:prSet presAssocID="{75763369-D6D8-4BE9-A813-6E296375373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D978-3B9E-4CAB-BA6A-CD897071E227}" type="pres">
      <dgm:prSet presAssocID="{75763369-D6D8-4BE9-A813-6E2963753735}" presName="bgRect" presStyleLbl="node1" presStyleIdx="4" presStyleCnt="5" custLinFactNeighborX="3022" custLinFactNeighborY="30019"/>
      <dgm:spPr/>
      <dgm:t>
        <a:bodyPr/>
        <a:lstStyle/>
        <a:p>
          <a:endParaRPr lang="en-US"/>
        </a:p>
      </dgm:t>
    </dgm:pt>
    <dgm:pt modelId="{4D4B0DDD-7300-477B-ABA7-47FBEE4A02BE}" type="pres">
      <dgm:prSet presAssocID="{75763369-D6D8-4BE9-A813-6E2963753735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55134-1865-47D4-B023-0B5352FE1676}" type="pres">
      <dgm:prSet presAssocID="{75763369-D6D8-4BE9-A813-6E296375373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1B40F-9244-41B2-83FD-BB6E77F622EE}" type="presOf" srcId="{75763369-D6D8-4BE9-A813-6E2963753735}" destId="{ACCFD978-3B9E-4CAB-BA6A-CD897071E227}" srcOrd="0" destOrd="0" presId="urn:microsoft.com/office/officeart/2005/8/layout/hProcess7#6"/>
    <dgm:cxn modelId="{E1C9399F-EB5A-4BA2-968F-F18A562D42C0}" type="presOf" srcId="{0E977A30-2960-4A97-951D-CA2C357D9C90}" destId="{88455134-1865-47D4-B023-0B5352FE1676}" srcOrd="0" destOrd="0" presId="urn:microsoft.com/office/officeart/2005/8/layout/hProcess7#6"/>
    <dgm:cxn modelId="{97D94B97-2FB7-4899-A1AE-44446F924830}" type="presOf" srcId="{EFAE824F-CC41-4DE7-8CE8-11358AD6DCE8}" destId="{E5AF1C51-704C-4F2F-8A68-09DFB35A2383}" srcOrd="0" destOrd="0" presId="urn:microsoft.com/office/officeart/2005/8/layout/hProcess7#6"/>
    <dgm:cxn modelId="{A2913AB3-A8A0-4ED6-B36D-CE6051B2475D}" type="presOf" srcId="{423661AD-F8DA-4771-80EA-2C12EEA09706}" destId="{69EDD4B7-DE37-48AE-B3E6-82BF962D0EE3}" srcOrd="0" destOrd="0" presId="urn:microsoft.com/office/officeart/2005/8/layout/hProcess7#6"/>
    <dgm:cxn modelId="{E85ED2FA-6AFC-48D5-8165-5C48A8623236}" type="presOf" srcId="{75763369-D6D8-4BE9-A813-6E2963753735}" destId="{4D4B0DDD-7300-477B-ABA7-47FBEE4A02BE}" srcOrd="1" destOrd="0" presId="urn:microsoft.com/office/officeart/2005/8/layout/hProcess7#6"/>
    <dgm:cxn modelId="{28A26AFA-52D2-4911-9F20-E37AB346E472}" type="presOf" srcId="{8FA93B63-5F71-4D6E-8697-4452C4599B96}" destId="{087311CF-73BD-45C7-9B22-555D41C419DF}" srcOrd="0" destOrd="0" presId="urn:microsoft.com/office/officeart/2005/8/layout/hProcess7#6"/>
    <dgm:cxn modelId="{CD239126-B6A8-43E7-A6B2-5FA2DC47DBC2}" type="presOf" srcId="{EA7FECC2-E919-4079-B819-6FD7BEA024CC}" destId="{09C97FA4-BFCB-4EBD-91AB-457B5EF4C13A}" srcOrd="0" destOrd="0" presId="urn:microsoft.com/office/officeart/2005/8/layout/hProcess7#6"/>
    <dgm:cxn modelId="{037037CC-D89C-4ED5-AB99-A553CE390643}" srcId="{D5C6A006-64CA-4D2C-A910-543F79571323}" destId="{EA7FECC2-E919-4079-B819-6FD7BEA024CC}" srcOrd="3" destOrd="0" parTransId="{06C2BB58-EE48-4BA1-A765-69DC7CE6707C}" sibTransId="{E6C50B42-4D54-4CB9-A176-4C018BD5CFE6}"/>
    <dgm:cxn modelId="{68560F33-66D9-48C0-9731-A3AE743412D6}" srcId="{D5C6A006-64CA-4D2C-A910-543F79571323}" destId="{423661AD-F8DA-4771-80EA-2C12EEA09706}" srcOrd="1" destOrd="0" parTransId="{724B1192-1839-44DD-8A23-0B0AB1B82E4F}" sibTransId="{526D7767-D998-48AC-B6BF-0530F0039772}"/>
    <dgm:cxn modelId="{DB474CB5-E7E7-4A00-9DA6-82C896303772}" type="presOf" srcId="{4199C8DD-5CD3-43DF-9469-8664BE8C77DD}" destId="{ED51A4FF-4010-4921-9364-FD2F3FC7C3E8}" srcOrd="0" destOrd="0" presId="urn:microsoft.com/office/officeart/2005/8/layout/hProcess7#6"/>
    <dgm:cxn modelId="{53FC85B5-C1F5-44F9-9F03-1D8677DFE4B6}" srcId="{D5C6A006-64CA-4D2C-A910-543F79571323}" destId="{8FA93B63-5F71-4D6E-8697-4452C4599B96}" srcOrd="2" destOrd="0" parTransId="{6BABAF3B-23AD-4EC8-BB60-F7630900FF06}" sibTransId="{70269D5B-DB04-4B99-BA5F-BC9297DB7285}"/>
    <dgm:cxn modelId="{70C45CDA-D7F3-426F-8A29-3C6386867413}" srcId="{423661AD-F8DA-4771-80EA-2C12EEA09706}" destId="{4199C8DD-5CD3-43DF-9469-8664BE8C77DD}" srcOrd="0" destOrd="0" parTransId="{A3E61DC2-8CCF-425A-A4A4-504B1D6B6322}" sibTransId="{2D4E9A64-5B44-4175-96A1-E5F464C96400}"/>
    <dgm:cxn modelId="{9DF504B5-1D68-4717-9BA0-6F4A96622084}" srcId="{75763369-D6D8-4BE9-A813-6E2963753735}" destId="{0E977A30-2960-4A97-951D-CA2C357D9C90}" srcOrd="0" destOrd="0" parTransId="{755DC7E9-6337-40C6-A759-D590AAADA124}" sibTransId="{BC7A8E5C-A25D-42C4-B077-4ED7438A3A6F}"/>
    <dgm:cxn modelId="{8626F744-CEF5-43A3-AF4B-1EFD6D9B6AE1}" type="presOf" srcId="{D327FB0C-D543-4A67-A960-D90E268C7FB1}" destId="{17725B82-16CC-452A-88DC-BF0533702EF1}" srcOrd="0" destOrd="0" presId="urn:microsoft.com/office/officeart/2005/8/layout/hProcess7#6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E96F14B5-35FC-43B7-9222-9E6AA93ECEDA}" srcId="{D5C6A006-64CA-4D2C-A910-543F79571323}" destId="{75763369-D6D8-4BE9-A813-6E2963753735}" srcOrd="4" destOrd="0" parTransId="{356065F7-62A2-467B-A893-7DEA615F385A}" sibTransId="{7D73DC6A-DE63-45BB-8205-05E69CEE3F50}"/>
    <dgm:cxn modelId="{5AE8CE2D-A499-435F-9064-789529235ABC}" type="presOf" srcId="{8FA93B63-5F71-4D6E-8697-4452C4599B96}" destId="{5234D44F-4135-4A64-9B61-E24A058F4C03}" srcOrd="1" destOrd="0" presId="urn:microsoft.com/office/officeart/2005/8/layout/hProcess7#6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#6"/>
    <dgm:cxn modelId="{BFFDF959-652B-4040-83B0-4AA85F0B0736}" type="presOf" srcId="{2C9F306A-3700-4496-A2B8-46722AE6C403}" destId="{6D3EF8F9-E844-4056-9848-C4D9DB9B76EE}" srcOrd="0" destOrd="0" presId="urn:microsoft.com/office/officeart/2005/8/layout/hProcess7#6"/>
    <dgm:cxn modelId="{2A9FE3E8-71FB-447F-AA52-5D2D43C75F09}" type="presOf" srcId="{423661AD-F8DA-4771-80EA-2C12EEA09706}" destId="{13884914-6666-4361-96A4-396978D4841A}" srcOrd="1" destOrd="0" presId="urn:microsoft.com/office/officeart/2005/8/layout/hProcess7#6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#6"/>
    <dgm:cxn modelId="{3DA9BE88-1515-46A1-B8A5-911A31D23DCA}" type="presOf" srcId="{4A92CE8F-FD5F-4063-8762-FEE76B4AEBE5}" destId="{8138872D-E522-4CF2-A72E-86F6A82E8F91}" srcOrd="0" destOrd="0" presId="urn:microsoft.com/office/officeart/2005/8/layout/hProcess7#6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D7AD98D3-F343-4769-AE53-1AC90B6BEDF9}" type="presOf" srcId="{D327FB0C-D543-4A67-A960-D90E268C7FB1}" destId="{0AFD8639-E2DE-42DA-8BE1-E2B929657C31}" srcOrd="1" destOrd="0" presId="urn:microsoft.com/office/officeart/2005/8/layout/hProcess7#6"/>
    <dgm:cxn modelId="{A0C7473C-F4E4-4B49-B848-F0D5A46F2F72}" type="presParOf" srcId="{93B6060C-131D-4FCD-B326-67C1231F710C}" destId="{A1F68AD1-A0A5-483F-A694-EFF637FC3F36}" srcOrd="0" destOrd="0" presId="urn:microsoft.com/office/officeart/2005/8/layout/hProcess7#6"/>
    <dgm:cxn modelId="{5ACFCFE7-6C00-4963-BE20-B314F22880CD}" type="presParOf" srcId="{A1F68AD1-A0A5-483F-A694-EFF637FC3F36}" destId="{17725B82-16CC-452A-88DC-BF0533702EF1}" srcOrd="0" destOrd="0" presId="urn:microsoft.com/office/officeart/2005/8/layout/hProcess7#6"/>
    <dgm:cxn modelId="{AC53B125-3BBB-4571-8989-54E8579612DC}" type="presParOf" srcId="{A1F68AD1-A0A5-483F-A694-EFF637FC3F36}" destId="{0AFD8639-E2DE-42DA-8BE1-E2B929657C31}" srcOrd="1" destOrd="0" presId="urn:microsoft.com/office/officeart/2005/8/layout/hProcess7#6"/>
    <dgm:cxn modelId="{199E76FD-A65A-4AE8-9A5B-4BC1F7DD55E3}" type="presParOf" srcId="{A1F68AD1-A0A5-483F-A694-EFF637FC3F36}" destId="{E5AF1C51-704C-4F2F-8A68-09DFB35A2383}" srcOrd="2" destOrd="0" presId="urn:microsoft.com/office/officeart/2005/8/layout/hProcess7#6"/>
    <dgm:cxn modelId="{6CED8D4F-F436-4C51-AE01-1F5CAD4B283F}" type="presParOf" srcId="{93B6060C-131D-4FCD-B326-67C1231F710C}" destId="{76FF82EE-156D-4283-B08D-941B27677522}" srcOrd="1" destOrd="0" presId="urn:microsoft.com/office/officeart/2005/8/layout/hProcess7#6"/>
    <dgm:cxn modelId="{B90FFC2C-EF88-4521-8A0B-CB36D427BC68}" type="presParOf" srcId="{93B6060C-131D-4FCD-B326-67C1231F710C}" destId="{3228D1F9-5AC8-4E5F-B025-6DB251B52BE4}" srcOrd="2" destOrd="0" presId="urn:microsoft.com/office/officeart/2005/8/layout/hProcess7#6"/>
    <dgm:cxn modelId="{1BD4B2B1-56CF-4592-8957-499BFAC065E8}" type="presParOf" srcId="{3228D1F9-5AC8-4E5F-B025-6DB251B52BE4}" destId="{8EEE91FE-08BD-4278-AAAB-C313F789B89A}" srcOrd="0" destOrd="0" presId="urn:microsoft.com/office/officeart/2005/8/layout/hProcess7#6"/>
    <dgm:cxn modelId="{6EFE3017-B835-49A5-86C2-54DD303CC03B}" type="presParOf" srcId="{3228D1F9-5AC8-4E5F-B025-6DB251B52BE4}" destId="{5016BA94-7C17-45E8-B00C-9ED9D19E56AC}" srcOrd="1" destOrd="0" presId="urn:microsoft.com/office/officeart/2005/8/layout/hProcess7#6"/>
    <dgm:cxn modelId="{00200C16-4331-402E-BE7A-B30F9C9C6F72}" type="presParOf" srcId="{3228D1F9-5AC8-4E5F-B025-6DB251B52BE4}" destId="{0EA782BD-58F6-4FE0-B1CC-35C0465C3A80}" srcOrd="2" destOrd="0" presId="urn:microsoft.com/office/officeart/2005/8/layout/hProcess7#6"/>
    <dgm:cxn modelId="{D63C34D2-5A75-4089-B393-B04AEC9376DA}" type="presParOf" srcId="{93B6060C-131D-4FCD-B326-67C1231F710C}" destId="{EFB3D858-3EAC-4D48-B753-1ADFFD7F1F86}" srcOrd="3" destOrd="0" presId="urn:microsoft.com/office/officeart/2005/8/layout/hProcess7#6"/>
    <dgm:cxn modelId="{CE42E80F-9F2D-4497-9F07-60649453D248}" type="presParOf" srcId="{93B6060C-131D-4FCD-B326-67C1231F710C}" destId="{ACF4C811-FEA1-4372-AECA-F322EF4DF211}" srcOrd="4" destOrd="0" presId="urn:microsoft.com/office/officeart/2005/8/layout/hProcess7#6"/>
    <dgm:cxn modelId="{74D0D535-AF53-459C-BE11-A9795CFD8D26}" type="presParOf" srcId="{ACF4C811-FEA1-4372-AECA-F322EF4DF211}" destId="{69EDD4B7-DE37-48AE-B3E6-82BF962D0EE3}" srcOrd="0" destOrd="0" presId="urn:microsoft.com/office/officeart/2005/8/layout/hProcess7#6"/>
    <dgm:cxn modelId="{63097472-FC11-458C-AA34-23168878D04F}" type="presParOf" srcId="{ACF4C811-FEA1-4372-AECA-F322EF4DF211}" destId="{13884914-6666-4361-96A4-396978D4841A}" srcOrd="1" destOrd="0" presId="urn:microsoft.com/office/officeart/2005/8/layout/hProcess7#6"/>
    <dgm:cxn modelId="{4E5341EC-C21A-4DF1-AA84-8D637581C517}" type="presParOf" srcId="{ACF4C811-FEA1-4372-AECA-F322EF4DF211}" destId="{ED51A4FF-4010-4921-9364-FD2F3FC7C3E8}" srcOrd="2" destOrd="0" presId="urn:microsoft.com/office/officeart/2005/8/layout/hProcess7#6"/>
    <dgm:cxn modelId="{690ABF45-2B66-4323-AF4D-D5FFF4EA8DF4}" type="presParOf" srcId="{93B6060C-131D-4FCD-B326-67C1231F710C}" destId="{5761F02F-F615-42DB-9FBA-6CA49389A5C8}" srcOrd="5" destOrd="0" presId="urn:microsoft.com/office/officeart/2005/8/layout/hProcess7#6"/>
    <dgm:cxn modelId="{8C9F5292-C956-4B8F-93EA-C4E8ACEE1B82}" type="presParOf" srcId="{93B6060C-131D-4FCD-B326-67C1231F710C}" destId="{27EC057F-7B7B-48E4-9FCB-82BA48AB3449}" srcOrd="6" destOrd="0" presId="urn:microsoft.com/office/officeart/2005/8/layout/hProcess7#6"/>
    <dgm:cxn modelId="{91666CF6-BE7A-4DFD-A43F-B24D09E65A6E}" type="presParOf" srcId="{27EC057F-7B7B-48E4-9FCB-82BA48AB3449}" destId="{42CF010C-5E5B-4EAE-89A7-E1EA1D3361BB}" srcOrd="0" destOrd="0" presId="urn:microsoft.com/office/officeart/2005/8/layout/hProcess7#6"/>
    <dgm:cxn modelId="{272F9729-0742-46D6-A63E-D8FFCCCD898F}" type="presParOf" srcId="{27EC057F-7B7B-48E4-9FCB-82BA48AB3449}" destId="{C4C2E7AE-4FFA-433A-BDCD-C8D82F14A09C}" srcOrd="1" destOrd="0" presId="urn:microsoft.com/office/officeart/2005/8/layout/hProcess7#6"/>
    <dgm:cxn modelId="{598B3A3F-A709-4238-8A7A-14829F7DEF46}" type="presParOf" srcId="{27EC057F-7B7B-48E4-9FCB-82BA48AB3449}" destId="{819318CF-DCE7-4A33-AE4B-E4F879496B8E}" srcOrd="2" destOrd="0" presId="urn:microsoft.com/office/officeart/2005/8/layout/hProcess7#6"/>
    <dgm:cxn modelId="{BBB5C0FF-C514-43F9-B38B-678427591143}" type="presParOf" srcId="{93B6060C-131D-4FCD-B326-67C1231F710C}" destId="{E37E4AE6-4083-4106-91CD-7759812C157C}" srcOrd="7" destOrd="0" presId="urn:microsoft.com/office/officeart/2005/8/layout/hProcess7#6"/>
    <dgm:cxn modelId="{EB2A5D19-107F-45DC-BF33-57F2B039A947}" type="presParOf" srcId="{93B6060C-131D-4FCD-B326-67C1231F710C}" destId="{6A2FC472-1753-4C18-BFC1-8CEA84941C95}" srcOrd="8" destOrd="0" presId="urn:microsoft.com/office/officeart/2005/8/layout/hProcess7#6"/>
    <dgm:cxn modelId="{09BD8622-582F-49BE-AC9D-A023B806CDD7}" type="presParOf" srcId="{6A2FC472-1753-4C18-BFC1-8CEA84941C95}" destId="{087311CF-73BD-45C7-9B22-555D41C419DF}" srcOrd="0" destOrd="0" presId="urn:microsoft.com/office/officeart/2005/8/layout/hProcess7#6"/>
    <dgm:cxn modelId="{56C399E4-D647-480A-BD40-232FF0F2002E}" type="presParOf" srcId="{6A2FC472-1753-4C18-BFC1-8CEA84941C95}" destId="{5234D44F-4135-4A64-9B61-E24A058F4C03}" srcOrd="1" destOrd="0" presId="urn:microsoft.com/office/officeart/2005/8/layout/hProcess7#6"/>
    <dgm:cxn modelId="{534BFBEB-C72A-47A9-9FB3-39056C504524}" type="presParOf" srcId="{6A2FC472-1753-4C18-BFC1-8CEA84941C95}" destId="{8138872D-E522-4CF2-A72E-86F6A82E8F91}" srcOrd="2" destOrd="0" presId="urn:microsoft.com/office/officeart/2005/8/layout/hProcess7#6"/>
    <dgm:cxn modelId="{E7D99ACF-793D-41B2-BB20-5AB69EED8DC9}" type="presParOf" srcId="{93B6060C-131D-4FCD-B326-67C1231F710C}" destId="{B0D7A962-B080-482F-86EF-832A146D6477}" srcOrd="9" destOrd="0" presId="urn:microsoft.com/office/officeart/2005/8/layout/hProcess7#6"/>
    <dgm:cxn modelId="{CA9D7241-F1C6-4F3A-8F3F-C4E9DC3B7952}" type="presParOf" srcId="{93B6060C-131D-4FCD-B326-67C1231F710C}" destId="{58471B9B-5621-42C5-A086-4F7E76B4DCC6}" srcOrd="10" destOrd="0" presId="urn:microsoft.com/office/officeart/2005/8/layout/hProcess7#6"/>
    <dgm:cxn modelId="{A93D727F-E029-48C0-85F1-3CBBF58E5DE5}" type="presParOf" srcId="{58471B9B-5621-42C5-A086-4F7E76B4DCC6}" destId="{9C49C787-C3C5-40C7-9C30-815DFFB6DF4F}" srcOrd="0" destOrd="0" presId="urn:microsoft.com/office/officeart/2005/8/layout/hProcess7#6"/>
    <dgm:cxn modelId="{BAFA210C-B70A-49C2-BC64-46394D2D0F07}" type="presParOf" srcId="{58471B9B-5621-42C5-A086-4F7E76B4DCC6}" destId="{F4DA3BE8-F63E-41B1-99E7-5E2522121AA9}" srcOrd="1" destOrd="0" presId="urn:microsoft.com/office/officeart/2005/8/layout/hProcess7#6"/>
    <dgm:cxn modelId="{075F9CDE-CCD5-4A76-AD2E-257C55EA40B9}" type="presParOf" srcId="{58471B9B-5621-42C5-A086-4F7E76B4DCC6}" destId="{657E79E0-634F-4553-9C8F-5709B34A5C28}" srcOrd="2" destOrd="0" presId="urn:microsoft.com/office/officeart/2005/8/layout/hProcess7#6"/>
    <dgm:cxn modelId="{0B5EC9AA-11BA-4B01-9009-126D83F28DCB}" type="presParOf" srcId="{93B6060C-131D-4FCD-B326-67C1231F710C}" destId="{39680F4F-DCAC-4B39-85BF-F36215C580C9}" srcOrd="11" destOrd="0" presId="urn:microsoft.com/office/officeart/2005/8/layout/hProcess7#6"/>
    <dgm:cxn modelId="{BDC13763-146E-4061-9A37-E820AAD5AF58}" type="presParOf" srcId="{93B6060C-131D-4FCD-B326-67C1231F710C}" destId="{FC2B128C-DC0D-4799-A982-EF4E4020D864}" srcOrd="12" destOrd="0" presId="urn:microsoft.com/office/officeart/2005/8/layout/hProcess7#6"/>
    <dgm:cxn modelId="{D453C61B-5038-417A-8A27-319BA6A04CB9}" type="presParOf" srcId="{FC2B128C-DC0D-4799-A982-EF4E4020D864}" destId="{09C97FA4-BFCB-4EBD-91AB-457B5EF4C13A}" srcOrd="0" destOrd="0" presId="urn:microsoft.com/office/officeart/2005/8/layout/hProcess7#6"/>
    <dgm:cxn modelId="{0AFD64FC-2262-41BB-A3E9-2036D3522640}" type="presParOf" srcId="{FC2B128C-DC0D-4799-A982-EF4E4020D864}" destId="{C13B0B6A-1445-42E2-90BD-78F762A57B3D}" srcOrd="1" destOrd="0" presId="urn:microsoft.com/office/officeart/2005/8/layout/hProcess7#6"/>
    <dgm:cxn modelId="{295303DD-CC8F-4694-8F65-24E4B0917E54}" type="presParOf" srcId="{FC2B128C-DC0D-4799-A982-EF4E4020D864}" destId="{6D3EF8F9-E844-4056-9848-C4D9DB9B76EE}" srcOrd="2" destOrd="0" presId="urn:microsoft.com/office/officeart/2005/8/layout/hProcess7#6"/>
    <dgm:cxn modelId="{E3A21EB8-7374-4394-BA25-3260FF7C521D}" type="presParOf" srcId="{93B6060C-131D-4FCD-B326-67C1231F710C}" destId="{95DC5988-5FA2-4C63-B6AB-2892CD1D8264}" srcOrd="13" destOrd="0" presId="urn:microsoft.com/office/officeart/2005/8/layout/hProcess7#6"/>
    <dgm:cxn modelId="{296FD167-C90F-4001-8167-D39080C32F3B}" type="presParOf" srcId="{93B6060C-131D-4FCD-B326-67C1231F710C}" destId="{E914A1B5-DD38-4F63-982E-97483CD935FA}" srcOrd="14" destOrd="0" presId="urn:microsoft.com/office/officeart/2005/8/layout/hProcess7#6"/>
    <dgm:cxn modelId="{316727DC-5281-44B7-BECD-8BF3D88A1A91}" type="presParOf" srcId="{E914A1B5-DD38-4F63-982E-97483CD935FA}" destId="{E970C102-35E7-4366-A968-CFE1EF41C118}" srcOrd="0" destOrd="0" presId="urn:microsoft.com/office/officeart/2005/8/layout/hProcess7#6"/>
    <dgm:cxn modelId="{94EB9F63-67B7-402D-973A-42C347017D77}" type="presParOf" srcId="{E914A1B5-DD38-4F63-982E-97483CD935FA}" destId="{61FE35F2-A2C4-46FC-9629-F19C126B787C}" srcOrd="1" destOrd="0" presId="urn:microsoft.com/office/officeart/2005/8/layout/hProcess7#6"/>
    <dgm:cxn modelId="{ACB123F7-C29A-44FE-8F28-ACF00B2243E2}" type="presParOf" srcId="{E914A1B5-DD38-4F63-982E-97483CD935FA}" destId="{F23A74B7-1F3F-4709-A1D2-0D8336BBFA65}" srcOrd="2" destOrd="0" presId="urn:microsoft.com/office/officeart/2005/8/layout/hProcess7#6"/>
    <dgm:cxn modelId="{ED90431F-C1C4-460D-B15A-85C94EBDB4DA}" type="presParOf" srcId="{93B6060C-131D-4FCD-B326-67C1231F710C}" destId="{7EC9FA0C-AE67-4EAF-B815-F10E0BC558B5}" srcOrd="15" destOrd="0" presId="urn:microsoft.com/office/officeart/2005/8/layout/hProcess7#6"/>
    <dgm:cxn modelId="{3B980389-DA74-4720-B41C-646CAF469554}" type="presParOf" srcId="{93B6060C-131D-4FCD-B326-67C1231F710C}" destId="{86C5706F-0468-4B86-A347-4F7341F28CEC}" srcOrd="16" destOrd="0" presId="urn:microsoft.com/office/officeart/2005/8/layout/hProcess7#6"/>
    <dgm:cxn modelId="{2D57FE50-9321-4C12-99CF-2A9CA6B717AA}" type="presParOf" srcId="{86C5706F-0468-4B86-A347-4F7341F28CEC}" destId="{ACCFD978-3B9E-4CAB-BA6A-CD897071E227}" srcOrd="0" destOrd="0" presId="urn:microsoft.com/office/officeart/2005/8/layout/hProcess7#6"/>
    <dgm:cxn modelId="{7F04ED91-BEEA-428F-B8DC-0D41AA64349E}" type="presParOf" srcId="{86C5706F-0468-4B86-A347-4F7341F28CEC}" destId="{4D4B0DDD-7300-477B-ABA7-47FBEE4A02BE}" srcOrd="1" destOrd="0" presId="urn:microsoft.com/office/officeart/2005/8/layout/hProcess7#6"/>
    <dgm:cxn modelId="{8E289B52-2B68-4378-B5B0-D2E9C568FFC2}" type="presParOf" srcId="{86C5706F-0468-4B86-A347-4F7341F28CEC}" destId="{88455134-1865-47D4-B023-0B5352FE1676}" srcOrd="2" destOrd="0" presId="urn:microsoft.com/office/officeart/2005/8/layout/hProcess7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36ED3-A1AB-4487-88C7-89ECDA1705AF}">
      <dsp:nvSpPr>
        <dsp:cNvPr id="0" name=""/>
        <dsp:cNvSpPr/>
      </dsp:nvSpPr>
      <dsp:spPr>
        <a:xfrm rot="10800000">
          <a:off x="1085826" y="5256"/>
          <a:ext cx="3772951" cy="541984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Introduction</a:t>
          </a:r>
          <a:endParaRPr lang="en-US" sz="2000" kern="1200" dirty="0">
            <a:solidFill>
              <a:sysClr val="window" lastClr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 rot="10800000">
        <a:off x="1221322" y="5256"/>
        <a:ext cx="3637455" cy="541984"/>
      </dsp:txXfrm>
    </dsp:sp>
    <dsp:sp modelId="{1F5CEE23-F1D5-4873-AECD-B28D2FD1D467}">
      <dsp:nvSpPr>
        <dsp:cNvPr id="0" name=""/>
        <dsp:cNvSpPr/>
      </dsp:nvSpPr>
      <dsp:spPr>
        <a:xfrm>
          <a:off x="814833" y="5256"/>
          <a:ext cx="541984" cy="54198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F83D0-25DD-470E-97AF-FC132D39D9FE}">
      <dsp:nvSpPr>
        <dsp:cNvPr id="0" name=""/>
        <dsp:cNvSpPr/>
      </dsp:nvSpPr>
      <dsp:spPr>
        <a:xfrm rot="10800000">
          <a:off x="1085826" y="709028"/>
          <a:ext cx="3772951" cy="54198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Global Aim</a:t>
          </a:r>
          <a:endParaRPr lang="en-US" sz="2000" kern="12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sp:txBody>
      <dsp:txXfrm rot="10800000">
        <a:off x="1221322" y="709028"/>
        <a:ext cx="3637455" cy="541984"/>
      </dsp:txXfrm>
    </dsp:sp>
    <dsp:sp modelId="{D3827EF2-A19B-46B0-9A56-F70C58E03463}">
      <dsp:nvSpPr>
        <dsp:cNvPr id="0" name=""/>
        <dsp:cNvSpPr/>
      </dsp:nvSpPr>
      <dsp:spPr>
        <a:xfrm>
          <a:off x="814833" y="709028"/>
          <a:ext cx="541984" cy="54198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C1680-F7C6-48DB-B418-833568E7F799}">
      <dsp:nvSpPr>
        <dsp:cNvPr id="0" name=""/>
        <dsp:cNvSpPr/>
      </dsp:nvSpPr>
      <dsp:spPr>
        <a:xfrm rot="10800000">
          <a:off x="1085826" y="1412799"/>
          <a:ext cx="3772951" cy="541984"/>
        </a:xfrm>
        <a:prstGeom prst="homePlate">
          <a:avLst/>
        </a:prstGeom>
        <a:solidFill>
          <a:srgbClr val="7030A0"/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Related Study</a:t>
          </a:r>
          <a:endParaRPr lang="en-US" sz="2000" b="0" kern="1200" dirty="0">
            <a:solidFill>
              <a:sysClr val="window" lastClr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 rot="10800000">
        <a:off x="1221322" y="1412799"/>
        <a:ext cx="3637455" cy="541984"/>
      </dsp:txXfrm>
    </dsp:sp>
    <dsp:sp modelId="{5AE96CA7-091F-45C2-B130-D54A8E1E57F3}">
      <dsp:nvSpPr>
        <dsp:cNvPr id="0" name=""/>
        <dsp:cNvSpPr/>
      </dsp:nvSpPr>
      <dsp:spPr>
        <a:xfrm>
          <a:off x="814833" y="1412799"/>
          <a:ext cx="541984" cy="541984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C348E-421A-4F3F-A72F-CF3B52C435A5}">
      <dsp:nvSpPr>
        <dsp:cNvPr id="0" name=""/>
        <dsp:cNvSpPr/>
      </dsp:nvSpPr>
      <dsp:spPr>
        <a:xfrm rot="10800000">
          <a:off x="1085826" y="2116571"/>
          <a:ext cx="3772951" cy="54198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Specific Aim</a:t>
          </a:r>
          <a:endParaRPr lang="en-US" sz="2000" b="0" kern="1200" dirty="0">
            <a:latin typeface="Arial" panose="020B0604020202020204" pitchFamily="34" charset="0"/>
            <a:ea typeface="+mj-ea"/>
            <a:cs typeface="Arial" panose="020B0604020202020204" pitchFamily="34" charset="0"/>
          </a:endParaRPr>
        </a:p>
      </dsp:txBody>
      <dsp:txXfrm rot="10800000">
        <a:off x="1221322" y="2116571"/>
        <a:ext cx="3637455" cy="541984"/>
      </dsp:txXfrm>
    </dsp:sp>
    <dsp:sp modelId="{A0F216D5-9313-45A1-836F-3A3C7BEDE204}">
      <dsp:nvSpPr>
        <dsp:cNvPr id="0" name=""/>
        <dsp:cNvSpPr/>
      </dsp:nvSpPr>
      <dsp:spPr>
        <a:xfrm>
          <a:off x="814833" y="2116571"/>
          <a:ext cx="541984" cy="54198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5BE1F-1D58-4E8A-A43C-F673E47E685E}">
      <dsp:nvSpPr>
        <dsp:cNvPr id="0" name=""/>
        <dsp:cNvSpPr/>
      </dsp:nvSpPr>
      <dsp:spPr>
        <a:xfrm rot="10800000">
          <a:off x="1085826" y="2820343"/>
          <a:ext cx="3772951" cy="54198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Challenges</a:t>
          </a:r>
        </a:p>
      </dsp:txBody>
      <dsp:txXfrm rot="10800000">
        <a:off x="1221322" y="2820343"/>
        <a:ext cx="3637455" cy="541984"/>
      </dsp:txXfrm>
    </dsp:sp>
    <dsp:sp modelId="{4DE62823-B85E-4420-B960-99AC3B750BDE}">
      <dsp:nvSpPr>
        <dsp:cNvPr id="0" name=""/>
        <dsp:cNvSpPr/>
      </dsp:nvSpPr>
      <dsp:spPr>
        <a:xfrm>
          <a:off x="814833" y="2820343"/>
          <a:ext cx="541984" cy="54198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3C81E-99DA-4061-9162-E46B65B592DF}">
      <dsp:nvSpPr>
        <dsp:cNvPr id="0" name=""/>
        <dsp:cNvSpPr/>
      </dsp:nvSpPr>
      <dsp:spPr>
        <a:xfrm rot="10800000">
          <a:off x="1085826" y="3524114"/>
          <a:ext cx="3772951" cy="54198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Methodology</a:t>
          </a:r>
          <a:endParaRPr lang="en-US" sz="1700" b="0" kern="1200" dirty="0">
            <a:latin typeface="Arial" panose="020B0604020202020204" pitchFamily="34" charset="0"/>
            <a:ea typeface="+mj-ea"/>
            <a:cs typeface="Arial" panose="020B0604020202020204" pitchFamily="34" charset="0"/>
          </a:endParaRPr>
        </a:p>
      </dsp:txBody>
      <dsp:txXfrm rot="10800000">
        <a:off x="1221322" y="3524114"/>
        <a:ext cx="3637455" cy="541984"/>
      </dsp:txXfrm>
    </dsp:sp>
    <dsp:sp modelId="{5FE62B77-A7F4-4505-AE12-16A374980B41}">
      <dsp:nvSpPr>
        <dsp:cNvPr id="0" name=""/>
        <dsp:cNvSpPr/>
      </dsp:nvSpPr>
      <dsp:spPr>
        <a:xfrm>
          <a:off x="814833" y="3524114"/>
          <a:ext cx="541984" cy="54198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138A2-2009-4FF6-9EF6-A09218FBF695}">
      <dsp:nvSpPr>
        <dsp:cNvPr id="0" name=""/>
        <dsp:cNvSpPr/>
      </dsp:nvSpPr>
      <dsp:spPr>
        <a:xfrm rot="10800000">
          <a:off x="1085826" y="4227886"/>
          <a:ext cx="3772951" cy="541984"/>
        </a:xfrm>
        <a:prstGeom prst="homePlate">
          <a:avLst/>
        </a:prstGeom>
        <a:solidFill>
          <a:srgbClr val="FDBDBD"/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Experimental Study</a:t>
          </a:r>
          <a:endParaRPr lang="en-US" sz="2000" kern="12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sp:txBody>
      <dsp:txXfrm rot="10800000">
        <a:off x="1221322" y="4227886"/>
        <a:ext cx="3637455" cy="541984"/>
      </dsp:txXfrm>
    </dsp:sp>
    <dsp:sp modelId="{FD93811D-795A-4AEE-A530-00C4F684A17A}">
      <dsp:nvSpPr>
        <dsp:cNvPr id="0" name=""/>
        <dsp:cNvSpPr/>
      </dsp:nvSpPr>
      <dsp:spPr>
        <a:xfrm>
          <a:off x="814833" y="4227886"/>
          <a:ext cx="541984" cy="541984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86FD1-0803-4723-BDB0-7CBFC8FF8005}">
      <dsp:nvSpPr>
        <dsp:cNvPr id="0" name=""/>
        <dsp:cNvSpPr/>
      </dsp:nvSpPr>
      <dsp:spPr>
        <a:xfrm rot="10800000">
          <a:off x="1085826" y="4931657"/>
          <a:ext cx="3772951" cy="541984"/>
        </a:xfrm>
        <a:prstGeom prst="homePlate">
          <a:avLst/>
        </a:prstGeom>
        <a:solidFill>
          <a:srgbClr val="09D18E"/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Conclusion</a:t>
          </a:r>
          <a:endParaRPr lang="en-US" sz="1600" kern="12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sp:txBody>
      <dsp:txXfrm rot="10800000">
        <a:off x="1221322" y="4931657"/>
        <a:ext cx="3637455" cy="541984"/>
      </dsp:txXfrm>
    </dsp:sp>
    <dsp:sp modelId="{AB617031-18A0-4435-8435-0334826AF2BD}">
      <dsp:nvSpPr>
        <dsp:cNvPr id="0" name=""/>
        <dsp:cNvSpPr/>
      </dsp:nvSpPr>
      <dsp:spPr>
        <a:xfrm>
          <a:off x="814833" y="4931657"/>
          <a:ext cx="541984" cy="541984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E54CE-34F4-4BF1-AE11-E1C1E0A86D33}">
      <dsp:nvSpPr>
        <dsp:cNvPr id="0" name=""/>
        <dsp:cNvSpPr/>
      </dsp:nvSpPr>
      <dsp:spPr>
        <a:xfrm rot="10800000">
          <a:off x="1085826" y="5635429"/>
          <a:ext cx="3772951" cy="54198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References</a:t>
          </a:r>
          <a:endParaRPr lang="en-US" sz="2500" kern="12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sp:txBody>
      <dsp:txXfrm rot="10800000">
        <a:off x="1221322" y="5635429"/>
        <a:ext cx="3637455" cy="541984"/>
      </dsp:txXfrm>
    </dsp:sp>
    <dsp:sp modelId="{01111D21-55C4-478B-9A18-D857B07D8CF7}">
      <dsp:nvSpPr>
        <dsp:cNvPr id="0" name=""/>
        <dsp:cNvSpPr/>
      </dsp:nvSpPr>
      <dsp:spPr>
        <a:xfrm>
          <a:off x="814833" y="5635429"/>
          <a:ext cx="541984" cy="54198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5625" y="445951"/>
          <a:ext cx="1963990" cy="2356788"/>
        </a:xfrm>
        <a:prstGeom prst="roundRect">
          <a:avLst>
            <a:gd name="adj" fmla="val 5000"/>
          </a:avLst>
        </a:prstGeom>
        <a:solidFill>
          <a:srgbClr val="09D18E"/>
        </a:solidFill>
        <a:ln>
          <a:solidFill>
            <a:srgbClr val="FF66FF"/>
          </a:solidFill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  <a:sp3d extrusionH="28000" prstMaterial="matte"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 </a:t>
          </a:r>
        </a:p>
      </dsp:txBody>
      <dsp:txXfrm rot="16200000">
        <a:off x="-764258" y="1215835"/>
        <a:ext cx="1932566" cy="392798"/>
      </dsp:txXfrm>
    </dsp:sp>
    <dsp:sp modelId="{E5AF1C51-704C-4F2F-8A68-09DFB35A2383}">
      <dsp:nvSpPr>
        <dsp:cNvPr id="0" name=""/>
        <dsp:cNvSpPr/>
      </dsp:nvSpPr>
      <dsp:spPr>
        <a:xfrm>
          <a:off x="398423" y="445951"/>
          <a:ext cx="1463172" cy="23567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  <a:sp3d extrusionH="28000" prstMaterial="matte"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Initial Conductivity</a:t>
          </a:r>
          <a:endParaRPr lang="en-US" sz="2200" b="1" kern="1200" dirty="0"/>
        </a:p>
      </dsp:txBody>
      <dsp:txXfrm>
        <a:off x="398423" y="445951"/>
        <a:ext cx="1463172" cy="2356788"/>
      </dsp:txXfrm>
    </dsp:sp>
    <dsp:sp modelId="{69EDD4B7-DE37-48AE-B3E6-82BF962D0EE3}">
      <dsp:nvSpPr>
        <dsp:cNvPr id="0" name=""/>
        <dsp:cNvSpPr/>
      </dsp:nvSpPr>
      <dsp:spPr>
        <a:xfrm>
          <a:off x="2038355" y="445951"/>
          <a:ext cx="1963990" cy="2356788"/>
        </a:xfrm>
        <a:prstGeom prst="roundRect">
          <a:avLst>
            <a:gd name="adj" fmla="val 5000"/>
          </a:avLst>
        </a:prstGeom>
        <a:solidFill>
          <a:srgbClr val="002060"/>
        </a:solidFill>
        <a:ln>
          <a:solidFill>
            <a:srgbClr val="FF66FF"/>
          </a:solidFill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  <a:sp3d extrusionH="28000" prstMaterial="matte"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 </a:t>
          </a:r>
        </a:p>
      </dsp:txBody>
      <dsp:txXfrm rot="16200000">
        <a:off x="1268471" y="1215835"/>
        <a:ext cx="1932566" cy="392798"/>
      </dsp:txXfrm>
    </dsp:sp>
    <dsp:sp modelId="{5016BA94-7C17-45E8-B00C-9ED9D19E56AC}">
      <dsp:nvSpPr>
        <dsp:cNvPr id="0" name=""/>
        <dsp:cNvSpPr/>
      </dsp:nvSpPr>
      <dsp:spPr>
        <a:xfrm rot="5400000">
          <a:off x="1874967" y="2319403"/>
          <a:ext cx="346414" cy="294598"/>
        </a:xfrm>
        <a:prstGeom prst="flowChartExtract">
          <a:avLst/>
        </a:prstGeom>
        <a:solidFill>
          <a:srgbClr val="FF0000"/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1A4FF-4010-4921-9364-FD2F3FC7C3E8}">
      <dsp:nvSpPr>
        <dsp:cNvPr id="0" name=""/>
        <dsp:cNvSpPr/>
      </dsp:nvSpPr>
      <dsp:spPr>
        <a:xfrm>
          <a:off x="2431153" y="445951"/>
          <a:ext cx="1463172" cy="23567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  <a:sp3d extrusionH="28000" prstMaterial="matte"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Pressure Update</a:t>
          </a:r>
          <a:endParaRPr lang="en-US" sz="2200" b="1" kern="1200" dirty="0"/>
        </a:p>
      </dsp:txBody>
      <dsp:txXfrm>
        <a:off x="2431153" y="445951"/>
        <a:ext cx="1463172" cy="2356788"/>
      </dsp:txXfrm>
    </dsp:sp>
    <dsp:sp modelId="{087311CF-73BD-45C7-9B22-555D41C419DF}">
      <dsp:nvSpPr>
        <dsp:cNvPr id="0" name=""/>
        <dsp:cNvSpPr/>
      </dsp:nvSpPr>
      <dsp:spPr>
        <a:xfrm>
          <a:off x="4071084" y="445951"/>
          <a:ext cx="1963990" cy="2356788"/>
        </a:xfrm>
        <a:prstGeom prst="roundRect">
          <a:avLst>
            <a:gd name="adj" fmla="val 5000"/>
          </a:avLst>
        </a:prstGeom>
        <a:solidFill>
          <a:srgbClr val="33CCCC"/>
        </a:solidFill>
        <a:ln>
          <a:solidFill>
            <a:schemeClr val="accent1">
              <a:lumMod val="75000"/>
            </a:schemeClr>
          </a:solidFill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  <a:sp3d extrusionH="28000" prstMaterial="matte"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 </a:t>
          </a:r>
        </a:p>
      </dsp:txBody>
      <dsp:txXfrm rot="16200000">
        <a:off x="3301200" y="1215835"/>
        <a:ext cx="1932566" cy="392798"/>
      </dsp:txXfrm>
    </dsp:sp>
    <dsp:sp modelId="{C4C2E7AE-4FFA-433A-BDCD-C8D82F14A09C}">
      <dsp:nvSpPr>
        <dsp:cNvPr id="0" name=""/>
        <dsp:cNvSpPr/>
      </dsp:nvSpPr>
      <dsp:spPr>
        <a:xfrm rot="5400000">
          <a:off x="3907697" y="2319403"/>
          <a:ext cx="346414" cy="29459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17981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4463882" y="445951"/>
          <a:ext cx="1463172" cy="23567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kern="1200" dirty="0"/>
        </a:p>
      </dsp:txBody>
      <dsp:txXfrm>
        <a:off x="4463882" y="445951"/>
        <a:ext cx="1463172" cy="2356788"/>
      </dsp:txXfrm>
    </dsp:sp>
    <dsp:sp modelId="{09C97FA4-BFCB-4EBD-91AB-457B5EF4C13A}">
      <dsp:nvSpPr>
        <dsp:cNvPr id="0" name=""/>
        <dsp:cNvSpPr/>
      </dsp:nvSpPr>
      <dsp:spPr>
        <a:xfrm>
          <a:off x="6103814" y="445951"/>
          <a:ext cx="1963990" cy="2356788"/>
        </a:xfrm>
        <a:prstGeom prst="roundRect">
          <a:avLst>
            <a:gd name="adj" fmla="val 5000"/>
          </a:avLst>
        </a:prstGeom>
        <a:solidFill>
          <a:srgbClr val="F7A465"/>
        </a:solidFill>
        <a:ln>
          <a:solidFill>
            <a:srgbClr val="FF0000"/>
          </a:solidFill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  <a:sp3d extrusionH="28000" prstMaterial="matte"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 </a:t>
          </a:r>
          <a:endParaRPr lang="en-US" sz="2200" kern="1200" dirty="0"/>
        </a:p>
      </dsp:txBody>
      <dsp:txXfrm rot="16200000">
        <a:off x="5333930" y="1215835"/>
        <a:ext cx="1932566" cy="392798"/>
      </dsp:txXfrm>
    </dsp:sp>
    <dsp:sp modelId="{F4DA3BE8-F63E-41B1-99E7-5E2522121AA9}">
      <dsp:nvSpPr>
        <dsp:cNvPr id="0" name=""/>
        <dsp:cNvSpPr/>
      </dsp:nvSpPr>
      <dsp:spPr>
        <a:xfrm rot="5400000">
          <a:off x="5940427" y="2319403"/>
          <a:ext cx="346414" cy="294598"/>
        </a:xfrm>
        <a:prstGeom prst="flowChartExtract">
          <a:avLst/>
        </a:prstGeom>
        <a:solidFill>
          <a:srgbClr val="002060"/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35962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6496612" y="445951"/>
          <a:ext cx="1463172" cy="23567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  <a:sp3d extrusionH="28000" prstMaterial="matte"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Conductivity</a:t>
          </a:r>
          <a:r>
            <a:rPr lang="en-US" sz="2200" b="1" kern="1200" baseline="0" dirty="0" smtClean="0"/>
            <a:t> Update</a:t>
          </a:r>
          <a:endParaRPr lang="en-US" sz="2200" b="1" kern="1200" dirty="0"/>
        </a:p>
      </dsp:txBody>
      <dsp:txXfrm>
        <a:off x="6496612" y="445951"/>
        <a:ext cx="1463172" cy="2356788"/>
      </dsp:txXfrm>
    </dsp:sp>
    <dsp:sp modelId="{ACCFD978-3B9E-4CAB-BA6A-CD897071E227}">
      <dsp:nvSpPr>
        <dsp:cNvPr id="0" name=""/>
        <dsp:cNvSpPr/>
      </dsp:nvSpPr>
      <dsp:spPr>
        <a:xfrm>
          <a:off x="8136544" y="445951"/>
          <a:ext cx="1963990" cy="2356788"/>
        </a:xfrm>
        <a:prstGeom prst="roundRect">
          <a:avLst>
            <a:gd name="adj" fmla="val 5000"/>
          </a:avLst>
        </a:prstGeom>
        <a:solidFill>
          <a:schemeClr val="accent6">
            <a:lumMod val="75000"/>
          </a:schemeClr>
        </a:solidFill>
        <a:ln>
          <a:solidFill>
            <a:srgbClr val="FF0000"/>
          </a:solidFill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  <a:sp3d extrusionH="28000" prstMaterial="matte"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 </a:t>
          </a:r>
          <a:endParaRPr lang="en-US" sz="2200" kern="1200" dirty="0"/>
        </a:p>
      </dsp:txBody>
      <dsp:txXfrm rot="16200000">
        <a:off x="7366660" y="1215835"/>
        <a:ext cx="1932566" cy="392798"/>
      </dsp:txXfrm>
    </dsp:sp>
    <dsp:sp modelId="{61FE35F2-A2C4-46FC-9629-F19C126B787C}">
      <dsp:nvSpPr>
        <dsp:cNvPr id="0" name=""/>
        <dsp:cNvSpPr/>
      </dsp:nvSpPr>
      <dsp:spPr>
        <a:xfrm rot="5400000">
          <a:off x="7973157" y="2319403"/>
          <a:ext cx="346414" cy="29459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17981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55134-1865-47D4-B023-0B5352FE1676}">
      <dsp:nvSpPr>
        <dsp:cNvPr id="0" name=""/>
        <dsp:cNvSpPr/>
      </dsp:nvSpPr>
      <dsp:spPr>
        <a:xfrm>
          <a:off x="8529342" y="445951"/>
          <a:ext cx="1463172" cy="23567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  <a:sp3d extrusionH="28000" prstMaterial="matte"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Edge Eliminate</a:t>
          </a:r>
          <a:endParaRPr lang="en-US" sz="2200" b="1" kern="1200" dirty="0"/>
        </a:p>
      </dsp:txBody>
      <dsp:txXfrm>
        <a:off x="8529342" y="445951"/>
        <a:ext cx="1463172" cy="23567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78371" y="410408"/>
          <a:ext cx="1432368" cy="1718842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-483117" y="971897"/>
        <a:ext cx="1409450" cy="286473"/>
      </dsp:txXfrm>
    </dsp:sp>
    <dsp:sp modelId="{E5AF1C51-704C-4F2F-8A68-09DFB35A2383}">
      <dsp:nvSpPr>
        <dsp:cNvPr id="0" name=""/>
        <dsp:cNvSpPr/>
      </dsp:nvSpPr>
      <dsp:spPr>
        <a:xfrm>
          <a:off x="364844" y="410408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Initial Conduct-</a:t>
          </a:r>
          <a:r>
            <a:rPr lang="en-US" sz="2200" b="1" kern="1200" dirty="0" err="1" smtClean="0">
              <a:solidFill>
                <a:schemeClr val="tx1"/>
              </a:solidFill>
            </a:rPr>
            <a:t>ivity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364844" y="410408"/>
        <a:ext cx="1067114" cy="1718842"/>
      </dsp:txXfrm>
    </dsp:sp>
    <dsp:sp modelId="{69EDD4B7-DE37-48AE-B3E6-82BF962D0EE3}">
      <dsp:nvSpPr>
        <dsp:cNvPr id="0" name=""/>
        <dsp:cNvSpPr/>
      </dsp:nvSpPr>
      <dsp:spPr>
        <a:xfrm>
          <a:off x="1486604" y="205204"/>
          <a:ext cx="1432368" cy="1718842"/>
        </a:xfrm>
        <a:prstGeom prst="roundRect">
          <a:avLst>
            <a:gd name="adj" fmla="val 5000"/>
          </a:avLst>
        </a:prstGeom>
        <a:solidFill>
          <a:schemeClr val="bg1"/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925115" y="766692"/>
        <a:ext cx="1409450" cy="286473"/>
      </dsp:txXfrm>
    </dsp:sp>
    <dsp:sp modelId="{5016BA94-7C17-45E8-B00C-9ED9D19E56AC}">
      <dsp:nvSpPr>
        <dsp:cNvPr id="0" name=""/>
        <dsp:cNvSpPr/>
      </dsp:nvSpPr>
      <dsp:spPr>
        <a:xfrm rot="5400000">
          <a:off x="1367484" y="1571065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51A4FF-4010-4921-9364-FD2F3FC7C3E8}">
      <dsp:nvSpPr>
        <dsp:cNvPr id="0" name=""/>
        <dsp:cNvSpPr/>
      </dsp:nvSpPr>
      <dsp:spPr>
        <a:xfrm>
          <a:off x="1773077" y="205204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Pressure Update</a:t>
          </a:r>
          <a:endParaRPr lang="en-US" sz="1600" b="1" kern="1200" dirty="0"/>
        </a:p>
      </dsp:txBody>
      <dsp:txXfrm>
        <a:off x="1773077" y="205204"/>
        <a:ext cx="1067114" cy="1718842"/>
      </dsp:txXfrm>
    </dsp:sp>
    <dsp:sp modelId="{087311CF-73BD-45C7-9B22-555D41C419DF}">
      <dsp:nvSpPr>
        <dsp:cNvPr id="0" name=""/>
        <dsp:cNvSpPr/>
      </dsp:nvSpPr>
      <dsp:spPr>
        <a:xfrm>
          <a:off x="2969105" y="205204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2407617" y="766692"/>
        <a:ext cx="1409450" cy="286473"/>
      </dsp:txXfrm>
    </dsp:sp>
    <dsp:sp modelId="{C4C2E7AE-4FFA-433A-BDCD-C8D82F14A09C}">
      <dsp:nvSpPr>
        <dsp:cNvPr id="0" name=""/>
        <dsp:cNvSpPr/>
      </dsp:nvSpPr>
      <dsp:spPr>
        <a:xfrm rot="5400000">
          <a:off x="2849985" y="1571065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3255579" y="205204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kern="1200" dirty="0"/>
        </a:p>
      </dsp:txBody>
      <dsp:txXfrm>
        <a:off x="3255579" y="205204"/>
        <a:ext cx="1067114" cy="1718842"/>
      </dsp:txXfrm>
    </dsp:sp>
    <dsp:sp modelId="{09C97FA4-BFCB-4EBD-91AB-457B5EF4C13A}">
      <dsp:nvSpPr>
        <dsp:cNvPr id="0" name=""/>
        <dsp:cNvSpPr/>
      </dsp:nvSpPr>
      <dsp:spPr>
        <a:xfrm>
          <a:off x="4451607" y="205204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3890118" y="766692"/>
        <a:ext cx="1409450" cy="286473"/>
      </dsp:txXfrm>
    </dsp:sp>
    <dsp:sp modelId="{F4DA3BE8-F63E-41B1-99E7-5E2522121AA9}">
      <dsp:nvSpPr>
        <dsp:cNvPr id="0" name=""/>
        <dsp:cNvSpPr/>
      </dsp:nvSpPr>
      <dsp:spPr>
        <a:xfrm rot="5400000">
          <a:off x="4332487" y="1571065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738080" y="205204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Conductivity</a:t>
          </a:r>
          <a:r>
            <a:rPr lang="en-US" sz="1600" b="1" kern="1200" baseline="0" dirty="0" smtClean="0"/>
            <a:t> Update</a:t>
          </a:r>
          <a:endParaRPr lang="en-US" sz="1600" b="1" kern="1200" dirty="0"/>
        </a:p>
      </dsp:txBody>
      <dsp:txXfrm>
        <a:off x="4738080" y="205204"/>
        <a:ext cx="1067114" cy="1718842"/>
      </dsp:txXfrm>
    </dsp:sp>
    <dsp:sp modelId="{ACCFD978-3B9E-4CAB-BA6A-CD897071E227}">
      <dsp:nvSpPr>
        <dsp:cNvPr id="0" name=""/>
        <dsp:cNvSpPr/>
      </dsp:nvSpPr>
      <dsp:spPr>
        <a:xfrm>
          <a:off x="5934108" y="205204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5372620" y="766692"/>
        <a:ext cx="1409450" cy="286473"/>
      </dsp:txXfrm>
    </dsp:sp>
    <dsp:sp modelId="{61FE35F2-A2C4-46FC-9629-F19C126B787C}">
      <dsp:nvSpPr>
        <dsp:cNvPr id="0" name=""/>
        <dsp:cNvSpPr/>
      </dsp:nvSpPr>
      <dsp:spPr>
        <a:xfrm rot="5400000">
          <a:off x="5814988" y="1571065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55134-1865-47D4-B023-0B5352FE1676}">
      <dsp:nvSpPr>
        <dsp:cNvPr id="0" name=""/>
        <dsp:cNvSpPr/>
      </dsp:nvSpPr>
      <dsp:spPr>
        <a:xfrm>
          <a:off x="6220582" y="205204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Edge Eliminate</a:t>
          </a:r>
          <a:endParaRPr lang="en-US" sz="1600" b="1" kern="1200" dirty="0"/>
        </a:p>
      </dsp:txBody>
      <dsp:txXfrm>
        <a:off x="6220582" y="205204"/>
        <a:ext cx="1067114" cy="17188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64606" y="167682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-496882" y="729170"/>
        <a:ext cx="1409450" cy="286473"/>
      </dsp:txXfrm>
    </dsp:sp>
    <dsp:sp modelId="{E5AF1C51-704C-4F2F-8A68-09DFB35A2383}">
      <dsp:nvSpPr>
        <dsp:cNvPr id="0" name=""/>
        <dsp:cNvSpPr/>
      </dsp:nvSpPr>
      <dsp:spPr>
        <a:xfrm>
          <a:off x="351079" y="167682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Initial Conductivity</a:t>
          </a:r>
          <a:endParaRPr lang="en-US" sz="2200" b="1" kern="1200" dirty="0"/>
        </a:p>
      </dsp:txBody>
      <dsp:txXfrm>
        <a:off x="351079" y="167682"/>
        <a:ext cx="1067114" cy="1718842"/>
      </dsp:txXfrm>
    </dsp:sp>
    <dsp:sp modelId="{69EDD4B7-DE37-48AE-B3E6-82BF962D0EE3}">
      <dsp:nvSpPr>
        <dsp:cNvPr id="0" name=""/>
        <dsp:cNvSpPr/>
      </dsp:nvSpPr>
      <dsp:spPr>
        <a:xfrm>
          <a:off x="1496974" y="410408"/>
          <a:ext cx="1432368" cy="1718842"/>
        </a:xfrm>
        <a:prstGeom prst="roundRect">
          <a:avLst>
            <a:gd name="adj" fmla="val 5000"/>
          </a:avLst>
        </a:prstGeom>
        <a:solidFill>
          <a:schemeClr val="accent2"/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935486" y="971897"/>
        <a:ext cx="1409450" cy="286473"/>
      </dsp:txXfrm>
    </dsp:sp>
    <dsp:sp modelId="{5016BA94-7C17-45E8-B00C-9ED9D19E56AC}">
      <dsp:nvSpPr>
        <dsp:cNvPr id="0" name=""/>
        <dsp:cNvSpPr/>
      </dsp:nvSpPr>
      <dsp:spPr>
        <a:xfrm rot="5400000">
          <a:off x="1367484" y="1571065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51A4FF-4010-4921-9364-FD2F3FC7C3E8}">
      <dsp:nvSpPr>
        <dsp:cNvPr id="0" name=""/>
        <dsp:cNvSpPr/>
      </dsp:nvSpPr>
      <dsp:spPr>
        <a:xfrm>
          <a:off x="1783448" y="410408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Pressure Update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1783448" y="410408"/>
        <a:ext cx="1067114" cy="1718842"/>
      </dsp:txXfrm>
    </dsp:sp>
    <dsp:sp modelId="{087311CF-73BD-45C7-9B22-555D41C419DF}">
      <dsp:nvSpPr>
        <dsp:cNvPr id="0" name=""/>
        <dsp:cNvSpPr/>
      </dsp:nvSpPr>
      <dsp:spPr>
        <a:xfrm>
          <a:off x="2969105" y="205204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2407617" y="766692"/>
        <a:ext cx="1409450" cy="286473"/>
      </dsp:txXfrm>
    </dsp:sp>
    <dsp:sp modelId="{C4C2E7AE-4FFA-433A-BDCD-C8D82F14A09C}">
      <dsp:nvSpPr>
        <dsp:cNvPr id="0" name=""/>
        <dsp:cNvSpPr/>
      </dsp:nvSpPr>
      <dsp:spPr>
        <a:xfrm rot="5400000">
          <a:off x="2849985" y="1571065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3255579" y="205204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kern="1200" dirty="0"/>
        </a:p>
      </dsp:txBody>
      <dsp:txXfrm>
        <a:off x="3255579" y="205204"/>
        <a:ext cx="1067114" cy="1718842"/>
      </dsp:txXfrm>
    </dsp:sp>
    <dsp:sp modelId="{09C97FA4-BFCB-4EBD-91AB-457B5EF4C13A}">
      <dsp:nvSpPr>
        <dsp:cNvPr id="0" name=""/>
        <dsp:cNvSpPr/>
      </dsp:nvSpPr>
      <dsp:spPr>
        <a:xfrm>
          <a:off x="4451607" y="205204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3890118" y="766692"/>
        <a:ext cx="1409450" cy="286473"/>
      </dsp:txXfrm>
    </dsp:sp>
    <dsp:sp modelId="{F4DA3BE8-F63E-41B1-99E7-5E2522121AA9}">
      <dsp:nvSpPr>
        <dsp:cNvPr id="0" name=""/>
        <dsp:cNvSpPr/>
      </dsp:nvSpPr>
      <dsp:spPr>
        <a:xfrm rot="5400000">
          <a:off x="4332487" y="1571065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738080" y="205204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Conductivity</a:t>
          </a:r>
          <a:r>
            <a:rPr lang="en-US" sz="1600" b="1" kern="1200" baseline="0" dirty="0" smtClean="0"/>
            <a:t> Update</a:t>
          </a:r>
          <a:endParaRPr lang="en-US" sz="1600" b="1" kern="1200" dirty="0"/>
        </a:p>
      </dsp:txBody>
      <dsp:txXfrm>
        <a:off x="4738080" y="205204"/>
        <a:ext cx="1067114" cy="1718842"/>
      </dsp:txXfrm>
    </dsp:sp>
    <dsp:sp modelId="{ACCFD978-3B9E-4CAB-BA6A-CD897071E227}">
      <dsp:nvSpPr>
        <dsp:cNvPr id="0" name=""/>
        <dsp:cNvSpPr/>
      </dsp:nvSpPr>
      <dsp:spPr>
        <a:xfrm>
          <a:off x="5934108" y="205204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5372620" y="766692"/>
        <a:ext cx="1409450" cy="286473"/>
      </dsp:txXfrm>
    </dsp:sp>
    <dsp:sp modelId="{61FE35F2-A2C4-46FC-9629-F19C126B787C}">
      <dsp:nvSpPr>
        <dsp:cNvPr id="0" name=""/>
        <dsp:cNvSpPr/>
      </dsp:nvSpPr>
      <dsp:spPr>
        <a:xfrm rot="5400000">
          <a:off x="5814988" y="1571065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55134-1865-47D4-B023-0B5352FE1676}">
      <dsp:nvSpPr>
        <dsp:cNvPr id="0" name=""/>
        <dsp:cNvSpPr/>
      </dsp:nvSpPr>
      <dsp:spPr>
        <a:xfrm>
          <a:off x="6220582" y="205204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Edge Eliminate</a:t>
          </a:r>
          <a:endParaRPr lang="en-US" sz="1600" b="1" kern="1200" dirty="0"/>
        </a:p>
      </dsp:txBody>
      <dsp:txXfrm>
        <a:off x="6220582" y="205204"/>
        <a:ext cx="1067114" cy="17188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64606" y="160892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-496882" y="722380"/>
        <a:ext cx="1409450" cy="286473"/>
      </dsp:txXfrm>
    </dsp:sp>
    <dsp:sp modelId="{E5AF1C51-704C-4F2F-8A68-09DFB35A2383}">
      <dsp:nvSpPr>
        <dsp:cNvPr id="0" name=""/>
        <dsp:cNvSpPr/>
      </dsp:nvSpPr>
      <dsp:spPr>
        <a:xfrm>
          <a:off x="351079" y="160892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Initial Conductivity</a:t>
          </a:r>
          <a:endParaRPr lang="en-US" sz="2200" b="1" kern="1200" dirty="0"/>
        </a:p>
      </dsp:txBody>
      <dsp:txXfrm>
        <a:off x="351079" y="160892"/>
        <a:ext cx="1067114" cy="1718842"/>
      </dsp:txXfrm>
    </dsp:sp>
    <dsp:sp modelId="{69EDD4B7-DE37-48AE-B3E6-82BF962D0EE3}">
      <dsp:nvSpPr>
        <dsp:cNvPr id="0" name=""/>
        <dsp:cNvSpPr/>
      </dsp:nvSpPr>
      <dsp:spPr>
        <a:xfrm>
          <a:off x="1444721" y="161699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883233" y="723188"/>
        <a:ext cx="1409450" cy="286473"/>
      </dsp:txXfrm>
    </dsp:sp>
    <dsp:sp modelId="{5016BA94-7C17-45E8-B00C-9ED9D19E56AC}">
      <dsp:nvSpPr>
        <dsp:cNvPr id="0" name=""/>
        <dsp:cNvSpPr/>
      </dsp:nvSpPr>
      <dsp:spPr>
        <a:xfrm rot="5400000">
          <a:off x="1367444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51A4FF-4010-4921-9364-FD2F3FC7C3E8}">
      <dsp:nvSpPr>
        <dsp:cNvPr id="0" name=""/>
        <dsp:cNvSpPr/>
      </dsp:nvSpPr>
      <dsp:spPr>
        <a:xfrm>
          <a:off x="1731195" y="161699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Pressure Update</a:t>
          </a:r>
          <a:endParaRPr lang="en-US" sz="1600" b="1" kern="1200" dirty="0"/>
        </a:p>
      </dsp:txBody>
      <dsp:txXfrm>
        <a:off x="1731195" y="161699"/>
        <a:ext cx="1067114" cy="1718842"/>
      </dsp:txXfrm>
    </dsp:sp>
    <dsp:sp modelId="{087311CF-73BD-45C7-9B22-555D41C419DF}">
      <dsp:nvSpPr>
        <dsp:cNvPr id="0" name=""/>
        <dsp:cNvSpPr/>
      </dsp:nvSpPr>
      <dsp:spPr>
        <a:xfrm>
          <a:off x="2906081" y="396828"/>
          <a:ext cx="1432368" cy="1718842"/>
        </a:xfrm>
        <a:prstGeom prst="roundRect">
          <a:avLst>
            <a:gd name="adj" fmla="val 5000"/>
          </a:avLst>
        </a:prstGeom>
        <a:solidFill>
          <a:schemeClr val="accent2"/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2344593" y="958317"/>
        <a:ext cx="1409450" cy="286473"/>
      </dsp:txXfrm>
    </dsp:sp>
    <dsp:sp modelId="{C4C2E7AE-4FFA-433A-BDCD-C8D82F14A09C}">
      <dsp:nvSpPr>
        <dsp:cNvPr id="0" name=""/>
        <dsp:cNvSpPr/>
      </dsp:nvSpPr>
      <dsp:spPr>
        <a:xfrm rot="5400000">
          <a:off x="2849945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3192555" y="396828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3192555" y="396828"/>
        <a:ext cx="1067114" cy="1718842"/>
      </dsp:txXfrm>
    </dsp:sp>
    <dsp:sp modelId="{09C97FA4-BFCB-4EBD-91AB-457B5EF4C13A}">
      <dsp:nvSpPr>
        <dsp:cNvPr id="0" name=""/>
        <dsp:cNvSpPr/>
      </dsp:nvSpPr>
      <dsp:spPr>
        <a:xfrm>
          <a:off x="4451607" y="198414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3890118" y="759902"/>
        <a:ext cx="1409450" cy="286473"/>
      </dsp:txXfrm>
    </dsp:sp>
    <dsp:sp modelId="{F4DA3BE8-F63E-41B1-99E7-5E2522121AA9}">
      <dsp:nvSpPr>
        <dsp:cNvPr id="0" name=""/>
        <dsp:cNvSpPr/>
      </dsp:nvSpPr>
      <dsp:spPr>
        <a:xfrm rot="5400000">
          <a:off x="4332447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738080" y="198414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Conductivity</a:t>
          </a:r>
          <a:r>
            <a:rPr lang="en-US" sz="1600" b="1" kern="1200" baseline="0" dirty="0" smtClean="0"/>
            <a:t> Update</a:t>
          </a:r>
          <a:endParaRPr lang="en-US" sz="1600" b="1" kern="1200" dirty="0"/>
        </a:p>
      </dsp:txBody>
      <dsp:txXfrm>
        <a:off x="4738080" y="198414"/>
        <a:ext cx="1067114" cy="1718842"/>
      </dsp:txXfrm>
    </dsp:sp>
    <dsp:sp modelId="{ACCFD978-3B9E-4CAB-BA6A-CD897071E227}">
      <dsp:nvSpPr>
        <dsp:cNvPr id="0" name=""/>
        <dsp:cNvSpPr/>
      </dsp:nvSpPr>
      <dsp:spPr>
        <a:xfrm>
          <a:off x="5934108" y="198414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5372620" y="759902"/>
        <a:ext cx="1409450" cy="286473"/>
      </dsp:txXfrm>
    </dsp:sp>
    <dsp:sp modelId="{61FE35F2-A2C4-46FC-9629-F19C126B787C}">
      <dsp:nvSpPr>
        <dsp:cNvPr id="0" name=""/>
        <dsp:cNvSpPr/>
      </dsp:nvSpPr>
      <dsp:spPr>
        <a:xfrm rot="5400000">
          <a:off x="5814948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55134-1865-47D4-B023-0B5352FE1676}">
      <dsp:nvSpPr>
        <dsp:cNvPr id="0" name=""/>
        <dsp:cNvSpPr/>
      </dsp:nvSpPr>
      <dsp:spPr>
        <a:xfrm>
          <a:off x="6220582" y="198414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Edge Eliminate</a:t>
          </a:r>
          <a:endParaRPr lang="en-US" sz="1600" b="1" kern="1200" dirty="0"/>
        </a:p>
      </dsp:txBody>
      <dsp:txXfrm>
        <a:off x="6220582" y="198414"/>
        <a:ext cx="1067114" cy="17188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67448" y="121425"/>
          <a:ext cx="1495393" cy="179447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 </a:t>
          </a:r>
        </a:p>
      </dsp:txBody>
      <dsp:txXfrm rot="16200000">
        <a:off x="-518745" y="707620"/>
        <a:ext cx="1471467" cy="299078"/>
      </dsp:txXfrm>
    </dsp:sp>
    <dsp:sp modelId="{E5AF1C51-704C-4F2F-8A68-09DFB35A2383}">
      <dsp:nvSpPr>
        <dsp:cNvPr id="0" name=""/>
        <dsp:cNvSpPr/>
      </dsp:nvSpPr>
      <dsp:spPr>
        <a:xfrm>
          <a:off x="366527" y="121425"/>
          <a:ext cx="1114068" cy="1794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Initial Conductivity</a:t>
          </a:r>
          <a:endParaRPr lang="en-US" sz="2200" b="1" kern="1200" dirty="0"/>
        </a:p>
      </dsp:txBody>
      <dsp:txXfrm>
        <a:off x="366527" y="121425"/>
        <a:ext cx="1114068" cy="1794472"/>
      </dsp:txXfrm>
    </dsp:sp>
    <dsp:sp modelId="{69EDD4B7-DE37-48AE-B3E6-82BF962D0EE3}">
      <dsp:nvSpPr>
        <dsp:cNvPr id="0" name=""/>
        <dsp:cNvSpPr/>
      </dsp:nvSpPr>
      <dsp:spPr>
        <a:xfrm>
          <a:off x="1508290" y="122269"/>
          <a:ext cx="1495393" cy="179447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 </a:t>
          </a:r>
        </a:p>
      </dsp:txBody>
      <dsp:txXfrm rot="16200000">
        <a:off x="922096" y="708463"/>
        <a:ext cx="1471467" cy="299078"/>
      </dsp:txXfrm>
    </dsp:sp>
    <dsp:sp modelId="{5016BA94-7C17-45E8-B00C-9ED9D19E56AC}">
      <dsp:nvSpPr>
        <dsp:cNvPr id="0" name=""/>
        <dsp:cNvSpPr/>
      </dsp:nvSpPr>
      <dsp:spPr>
        <a:xfrm rot="5400000">
          <a:off x="1427639" y="1586738"/>
          <a:ext cx="263707" cy="2243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51A4FF-4010-4921-9364-FD2F3FC7C3E8}">
      <dsp:nvSpPr>
        <dsp:cNvPr id="0" name=""/>
        <dsp:cNvSpPr/>
      </dsp:nvSpPr>
      <dsp:spPr>
        <a:xfrm>
          <a:off x="1807369" y="122269"/>
          <a:ext cx="1114068" cy="1794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Pressure Update</a:t>
          </a:r>
          <a:endParaRPr lang="en-US" sz="2200" b="1" kern="1200" dirty="0"/>
        </a:p>
      </dsp:txBody>
      <dsp:txXfrm>
        <a:off x="1807369" y="122269"/>
        <a:ext cx="1114068" cy="1794472"/>
      </dsp:txXfrm>
    </dsp:sp>
    <dsp:sp modelId="{087311CF-73BD-45C7-9B22-555D41C419DF}">
      <dsp:nvSpPr>
        <dsp:cNvPr id="0" name=""/>
        <dsp:cNvSpPr/>
      </dsp:nvSpPr>
      <dsp:spPr>
        <a:xfrm>
          <a:off x="2948997" y="133592"/>
          <a:ext cx="1495393" cy="179447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 </a:t>
          </a:r>
        </a:p>
      </dsp:txBody>
      <dsp:txXfrm rot="16200000">
        <a:off x="2362803" y="719786"/>
        <a:ext cx="1471467" cy="299078"/>
      </dsp:txXfrm>
    </dsp:sp>
    <dsp:sp modelId="{C4C2E7AE-4FFA-433A-BDCD-C8D82F14A09C}">
      <dsp:nvSpPr>
        <dsp:cNvPr id="0" name=""/>
        <dsp:cNvSpPr/>
      </dsp:nvSpPr>
      <dsp:spPr>
        <a:xfrm rot="5400000">
          <a:off x="2975371" y="1586738"/>
          <a:ext cx="263707" cy="2243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3248076" y="133592"/>
          <a:ext cx="1114068" cy="1794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kern="1200" dirty="0"/>
        </a:p>
      </dsp:txBody>
      <dsp:txXfrm>
        <a:off x="3248076" y="133592"/>
        <a:ext cx="1114068" cy="1794472"/>
      </dsp:txXfrm>
    </dsp:sp>
    <dsp:sp modelId="{09C97FA4-BFCB-4EBD-91AB-457B5EF4C13A}">
      <dsp:nvSpPr>
        <dsp:cNvPr id="0" name=""/>
        <dsp:cNvSpPr/>
      </dsp:nvSpPr>
      <dsp:spPr>
        <a:xfrm>
          <a:off x="4501994" y="321198"/>
          <a:ext cx="1495393" cy="1794472"/>
        </a:xfrm>
        <a:prstGeom prst="roundRect">
          <a:avLst>
            <a:gd name="adj" fmla="val 5000"/>
          </a:avLst>
        </a:prstGeom>
        <a:solidFill>
          <a:schemeClr val="accent2"/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 </a:t>
          </a:r>
          <a:endParaRPr lang="en-US" sz="1700" kern="1200" dirty="0"/>
        </a:p>
      </dsp:txBody>
      <dsp:txXfrm rot="16200000">
        <a:off x="3915799" y="907392"/>
        <a:ext cx="1471467" cy="299078"/>
      </dsp:txXfrm>
    </dsp:sp>
    <dsp:sp modelId="{F4DA3BE8-F63E-41B1-99E7-5E2522121AA9}">
      <dsp:nvSpPr>
        <dsp:cNvPr id="0" name=""/>
        <dsp:cNvSpPr/>
      </dsp:nvSpPr>
      <dsp:spPr>
        <a:xfrm rot="5400000">
          <a:off x="4523104" y="1586738"/>
          <a:ext cx="263707" cy="2243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801073" y="321198"/>
          <a:ext cx="1114068" cy="1794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Conductivity</a:t>
          </a:r>
          <a:r>
            <a:rPr lang="en-US" sz="1600" b="1" kern="1200" baseline="0" dirty="0" smtClean="0">
              <a:solidFill>
                <a:schemeClr val="tx1"/>
              </a:solidFill>
            </a:rPr>
            <a:t> Update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4801073" y="321198"/>
        <a:ext cx="1114068" cy="1794472"/>
      </dsp:txXfrm>
    </dsp:sp>
    <dsp:sp modelId="{ACCFD978-3B9E-4CAB-BA6A-CD897071E227}">
      <dsp:nvSpPr>
        <dsp:cNvPr id="0" name=""/>
        <dsp:cNvSpPr/>
      </dsp:nvSpPr>
      <dsp:spPr>
        <a:xfrm>
          <a:off x="6195213" y="160599"/>
          <a:ext cx="1495393" cy="179447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 </a:t>
          </a:r>
          <a:endParaRPr lang="en-US" sz="1700" kern="1200" dirty="0"/>
        </a:p>
      </dsp:txBody>
      <dsp:txXfrm rot="16200000">
        <a:off x="5609019" y="746793"/>
        <a:ext cx="1471467" cy="299078"/>
      </dsp:txXfrm>
    </dsp:sp>
    <dsp:sp modelId="{61FE35F2-A2C4-46FC-9629-F19C126B787C}">
      <dsp:nvSpPr>
        <dsp:cNvPr id="0" name=""/>
        <dsp:cNvSpPr/>
      </dsp:nvSpPr>
      <dsp:spPr>
        <a:xfrm rot="5400000">
          <a:off x="6070837" y="1586738"/>
          <a:ext cx="263707" cy="2243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55134-1865-47D4-B023-0B5352FE1676}">
      <dsp:nvSpPr>
        <dsp:cNvPr id="0" name=""/>
        <dsp:cNvSpPr/>
      </dsp:nvSpPr>
      <dsp:spPr>
        <a:xfrm>
          <a:off x="6494292" y="160599"/>
          <a:ext cx="1114068" cy="17944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Edge Eliminate</a:t>
          </a:r>
          <a:endParaRPr lang="en-US" sz="2200" b="1" kern="1200" dirty="0"/>
        </a:p>
      </dsp:txBody>
      <dsp:txXfrm>
        <a:off x="6494292" y="160599"/>
        <a:ext cx="1114068" cy="17944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64606" y="160892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-496882" y="722380"/>
        <a:ext cx="1409450" cy="286473"/>
      </dsp:txXfrm>
    </dsp:sp>
    <dsp:sp modelId="{E5AF1C51-704C-4F2F-8A68-09DFB35A2383}">
      <dsp:nvSpPr>
        <dsp:cNvPr id="0" name=""/>
        <dsp:cNvSpPr/>
      </dsp:nvSpPr>
      <dsp:spPr>
        <a:xfrm>
          <a:off x="351079" y="160892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Initial Conductivity</a:t>
          </a:r>
          <a:endParaRPr lang="en-US" sz="2200" b="1" kern="1200" dirty="0"/>
        </a:p>
      </dsp:txBody>
      <dsp:txXfrm>
        <a:off x="351079" y="160892"/>
        <a:ext cx="1067114" cy="1718842"/>
      </dsp:txXfrm>
    </dsp:sp>
    <dsp:sp modelId="{69EDD4B7-DE37-48AE-B3E6-82BF962D0EE3}">
      <dsp:nvSpPr>
        <dsp:cNvPr id="0" name=""/>
        <dsp:cNvSpPr/>
      </dsp:nvSpPr>
      <dsp:spPr>
        <a:xfrm>
          <a:off x="1444721" y="161699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883233" y="723188"/>
        <a:ext cx="1409450" cy="286473"/>
      </dsp:txXfrm>
    </dsp:sp>
    <dsp:sp modelId="{5016BA94-7C17-45E8-B00C-9ED9D19E56AC}">
      <dsp:nvSpPr>
        <dsp:cNvPr id="0" name=""/>
        <dsp:cNvSpPr/>
      </dsp:nvSpPr>
      <dsp:spPr>
        <a:xfrm rot="5400000">
          <a:off x="1367444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51A4FF-4010-4921-9364-FD2F3FC7C3E8}">
      <dsp:nvSpPr>
        <dsp:cNvPr id="0" name=""/>
        <dsp:cNvSpPr/>
      </dsp:nvSpPr>
      <dsp:spPr>
        <a:xfrm>
          <a:off x="1731195" y="161699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Pressure Update</a:t>
          </a:r>
          <a:endParaRPr lang="en-US" sz="2000" b="1" kern="1200" dirty="0"/>
        </a:p>
      </dsp:txBody>
      <dsp:txXfrm>
        <a:off x="1731195" y="161699"/>
        <a:ext cx="1067114" cy="1718842"/>
      </dsp:txXfrm>
    </dsp:sp>
    <dsp:sp modelId="{087311CF-73BD-45C7-9B22-555D41C419DF}">
      <dsp:nvSpPr>
        <dsp:cNvPr id="0" name=""/>
        <dsp:cNvSpPr/>
      </dsp:nvSpPr>
      <dsp:spPr>
        <a:xfrm>
          <a:off x="2824708" y="172545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2263220" y="734034"/>
        <a:ext cx="1409450" cy="286473"/>
      </dsp:txXfrm>
    </dsp:sp>
    <dsp:sp modelId="{C4C2E7AE-4FFA-433A-BDCD-C8D82F14A09C}">
      <dsp:nvSpPr>
        <dsp:cNvPr id="0" name=""/>
        <dsp:cNvSpPr/>
      </dsp:nvSpPr>
      <dsp:spPr>
        <a:xfrm rot="5400000">
          <a:off x="2849945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3111182" y="172545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kern="1200" dirty="0"/>
        </a:p>
      </dsp:txBody>
      <dsp:txXfrm>
        <a:off x="3111182" y="172545"/>
        <a:ext cx="1067114" cy="1718842"/>
      </dsp:txXfrm>
    </dsp:sp>
    <dsp:sp modelId="{09C97FA4-BFCB-4EBD-91AB-457B5EF4C13A}">
      <dsp:nvSpPr>
        <dsp:cNvPr id="0" name=""/>
        <dsp:cNvSpPr/>
      </dsp:nvSpPr>
      <dsp:spPr>
        <a:xfrm>
          <a:off x="4305362" y="190782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3743873" y="752271"/>
        <a:ext cx="1409450" cy="286473"/>
      </dsp:txXfrm>
    </dsp:sp>
    <dsp:sp modelId="{F4DA3BE8-F63E-41B1-99E7-5E2522121AA9}">
      <dsp:nvSpPr>
        <dsp:cNvPr id="0" name=""/>
        <dsp:cNvSpPr/>
      </dsp:nvSpPr>
      <dsp:spPr>
        <a:xfrm rot="5400000">
          <a:off x="4332447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591836" y="190782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Conductivity</a:t>
          </a:r>
          <a:r>
            <a:rPr lang="en-US" sz="1600" b="1" kern="1200" baseline="0" dirty="0" smtClean="0"/>
            <a:t> Update</a:t>
          </a:r>
          <a:endParaRPr lang="en-US" sz="1600" b="1" kern="1200" dirty="0"/>
        </a:p>
      </dsp:txBody>
      <dsp:txXfrm>
        <a:off x="4591836" y="190782"/>
        <a:ext cx="1067114" cy="1718842"/>
      </dsp:txXfrm>
    </dsp:sp>
    <dsp:sp modelId="{ACCFD978-3B9E-4CAB-BA6A-CD897071E227}">
      <dsp:nvSpPr>
        <dsp:cNvPr id="0" name=""/>
        <dsp:cNvSpPr/>
      </dsp:nvSpPr>
      <dsp:spPr>
        <a:xfrm>
          <a:off x="5938211" y="396828"/>
          <a:ext cx="1432368" cy="1718842"/>
        </a:xfrm>
        <a:prstGeom prst="roundRect">
          <a:avLst>
            <a:gd name="adj" fmla="val 5000"/>
          </a:avLst>
        </a:prstGeom>
        <a:solidFill>
          <a:schemeClr val="accent2"/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5376722" y="958317"/>
        <a:ext cx="1409450" cy="286473"/>
      </dsp:txXfrm>
    </dsp:sp>
    <dsp:sp modelId="{61FE35F2-A2C4-46FC-9629-F19C126B787C}">
      <dsp:nvSpPr>
        <dsp:cNvPr id="0" name=""/>
        <dsp:cNvSpPr/>
      </dsp:nvSpPr>
      <dsp:spPr>
        <a:xfrm rot="5400000">
          <a:off x="5814948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55134-1865-47D4-B023-0B5352FE1676}">
      <dsp:nvSpPr>
        <dsp:cNvPr id="0" name=""/>
        <dsp:cNvSpPr/>
      </dsp:nvSpPr>
      <dsp:spPr>
        <a:xfrm>
          <a:off x="6224685" y="396828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Edge Eliminate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6224685" y="396828"/>
        <a:ext cx="1067114" cy="1718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#2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#3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#4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#5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7#6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85AE2-134B-4A03-B4A5-AE7FB5FB379A}" type="datetime1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2D87F-1DE3-462C-BEA7-486AFA32C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7539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2CB43-D5AA-4551-83E8-95FC6DAEEFC6}" type="datetime1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CA2B8-57BD-437F-8728-A7338A5067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616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035-939F-4777-83CC-DB2EB4AB8D48}" type="datetime3">
              <a:rPr lang="en-US" smtClean="0"/>
              <a:t>27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B5D1-11A0-4A72-B397-8EA32139F7A4}" type="datetime3">
              <a:rPr lang="en-US" smtClean="0"/>
              <a:t>27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76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2DAA-9FB3-4241-A9CB-C348DA4F33A5}" type="datetime3">
              <a:rPr lang="en-US" smtClean="0"/>
              <a:t>27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07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3CB8FF2-33A7-447E-8248-82C5BAED5D0F}" type="datetime3">
              <a:rPr lang="en-US" smtClean="0"/>
              <a:t>27 February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3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3" y="3762988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2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2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12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D03-7739-42A3-A26A-B20A78652608}" type="datetime3">
              <a:rPr lang="en-US" smtClean="0"/>
              <a:t>27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4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C4AC-6ADE-449C-AB05-F323AE40516D}" type="datetime3">
              <a:rPr lang="en-US" smtClean="0"/>
              <a:t>27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7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C399-E3E2-47B9-9450-FDD9D75B4E8F}" type="datetime3">
              <a:rPr lang="en-US" smtClean="0"/>
              <a:t>27 February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20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1131-D62F-41B9-B59F-C4D30538FE2E}" type="datetime3">
              <a:rPr lang="en-US" smtClean="0"/>
              <a:t>27 February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7046-444A-4F63-A012-A31D4E467135}" type="datetime3">
              <a:rPr lang="en-US" smtClean="0"/>
              <a:t>27 February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1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7E9B-382A-4C74-84EB-B8588A9EB2EA}" type="datetime3">
              <a:rPr lang="en-US" smtClean="0"/>
              <a:t>27 February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55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DEE8-006F-43AC-B0F2-D8F0D58AA4AA}" type="datetime3">
              <a:rPr lang="en-US" smtClean="0"/>
              <a:t>27 February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24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B49A-BB89-471C-BB9D-6454927DA55A}" type="datetime3">
              <a:rPr lang="en-US" smtClean="0"/>
              <a:t>27 February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304C3-58CE-4F86-BBF7-63D364AD7C50}" type="datetime3">
              <a:rPr lang="en-US" smtClean="0"/>
              <a:t>27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CB885-4DE0-4346-A3DC-5E15E7D89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8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stainable_city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archive.boston.com/business/blogs/global-business-hub/2013/10/12_essential_as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7">
            <a:extLst>
              <a:ext uri="{FF2B5EF4-FFF2-40B4-BE49-F238E27FC236}">
                <a16:creationId xmlns:a16="http://schemas.microsoft.com/office/drawing/2014/main" id="{3F6BEADC-FAE1-884E-8B62-36917E3FB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" y="0"/>
            <a:ext cx="5564191" cy="6858000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872455" y="281360"/>
            <a:ext cx="7215051" cy="3585240"/>
            <a:chOff x="252031" y="-22763"/>
            <a:chExt cx="7324426" cy="72699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2</a:t>
              </a:r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endParaRPr lang="en-US" sz="1800" dirty="0"/>
            </a:p>
            <a:p>
              <a:pPr algn="ctr"/>
              <a:r>
                <a:rPr lang="en-US" sz="1800" dirty="0"/>
                <a:t>+</a:t>
              </a:r>
            </a:p>
            <a:p>
              <a:pPr algn="ctr"/>
              <a:endParaRPr lang="en-US" sz="18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64189" y="712789"/>
            <a:ext cx="6627812" cy="25527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PHYSARUM INSPIRED BICYCLE LANE NETWORK DESIGN IN CONGESTED MEGA CITY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2789" y="4222751"/>
            <a:ext cx="6209211" cy="1536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Dr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Md. Aminul Haque Akhand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Professor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61505" y="4164748"/>
            <a:ext cx="2299851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Presentator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Md. Ahsan Habib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Roll: 1507082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8071" y="59833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079"/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</a:t>
            </a:r>
          </a:p>
          <a:p>
            <a:pPr algn="ctr" defTabSz="457079"/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Khulna University of Engineering &amp; Technology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84C4-5616-47C6-A1ED-DAA8B87781FE}" type="datetime3">
              <a:rPr lang="en-US" smtClean="0"/>
              <a:t>27 February 2020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03"/>
    </mc:Choice>
    <mc:Fallback xmlns="">
      <p:transition spd="slow" advTm="2170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34" y="274325"/>
            <a:ext cx="3762100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65116"/>
              </p:ext>
            </p:extLst>
          </p:nvPr>
        </p:nvGraphicFramePr>
        <p:xfrm>
          <a:off x="4359874" y="5"/>
          <a:ext cx="7370580" cy="2129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rved Left Arrow 12"/>
          <p:cNvSpPr/>
          <p:nvPr/>
        </p:nvSpPr>
        <p:spPr>
          <a:xfrm rot="5199441">
            <a:off x="8914671" y="882763"/>
            <a:ext cx="341840" cy="20075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420374" y="2811289"/>
                <a:ext cx="9438740" cy="3545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4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initial conductivity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calculated using the following equation</a:t>
                </a:r>
                <a:r>
                  <a:rPr lang="bn-BD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bn-BD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the above equation,</a:t>
                </a:r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-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conductivity of the edge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- radius</a:t>
                </a:r>
                <a:r>
                  <a:rPr lang="bn-BD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/width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the edge,</a:t>
                </a:r>
              </a:p>
              <a:p>
                <a:pPr lvl="0" algn="just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coefficient of viscosity. </a:t>
                </a:r>
                <a:endParaRPr lang="bn-BD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374" y="2811289"/>
                <a:ext cx="9438740" cy="3545073"/>
              </a:xfrm>
              <a:prstGeom prst="rect">
                <a:avLst/>
              </a:prstGeom>
              <a:blipFill>
                <a:blip r:embed="rId7"/>
                <a:stretch>
                  <a:fillRect l="-969" t="-1203" b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364C-D0F6-4331-A9A5-0CA1138A44C5}" type="datetime3">
              <a:rPr lang="en-US" smtClean="0"/>
              <a:t>27 February 2020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8475" y="2129251"/>
            <a:ext cx="193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First Step: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1"/>
    </mc:Choice>
    <mc:Fallback xmlns="">
      <p:transition spd="slow" advTm="589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34" y="274325"/>
            <a:ext cx="3762100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063066"/>
              </p:ext>
            </p:extLst>
          </p:nvPr>
        </p:nvGraphicFramePr>
        <p:xfrm>
          <a:off x="4359874" y="5"/>
          <a:ext cx="7370580" cy="2129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rved Left Arrow 12"/>
          <p:cNvSpPr/>
          <p:nvPr/>
        </p:nvSpPr>
        <p:spPr>
          <a:xfrm rot="5199441">
            <a:off x="8914671" y="882763"/>
            <a:ext cx="341840" cy="20075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38209" y="2772906"/>
                <a:ext cx="10554791" cy="3295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4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pressures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can be determined using the Poisson equation network below by considering the flux conservation law at each vertex.</a:t>
                </a:r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en-US" sz="123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just"/>
                <a:r>
                  <a:rPr lang="en-US" sz="123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𝑠𝑜𝑢𝑟𝑐𝑒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       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𝑠𝑖𝑛𝑘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0,            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eqAr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                                       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123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the above equation,</a:t>
                </a:r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set of vertices linked to vertex</a:t>
                </a:r>
                <a:r>
                  <a:rPr lang="en-US" sz="2400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j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lvl="0" algn="just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amount of flux flowing into and out of the node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the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source.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9" y="2772906"/>
                <a:ext cx="10554791" cy="3295646"/>
              </a:xfrm>
              <a:prstGeom prst="rect">
                <a:avLst/>
              </a:prstGeom>
              <a:blipFill>
                <a:blip r:embed="rId7"/>
                <a:stretch>
                  <a:fillRect l="-924" t="-1296" r="-867" b="-3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4CF2-B158-4F0C-9C14-49B8195F1357}" type="datetime3">
              <a:rPr lang="en-US" smtClean="0"/>
              <a:t>27 February 2020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6668" y="2129251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bn-BD" sz="24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Step:</a:t>
            </a:r>
            <a:endParaRPr lang="en-US" sz="24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0"/>
    </mc:Choice>
    <mc:Fallback xmlns="">
      <p:transition spd="slow" advTm="974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34" y="274325"/>
            <a:ext cx="3762100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335748"/>
              </p:ext>
            </p:extLst>
          </p:nvPr>
        </p:nvGraphicFramePr>
        <p:xfrm>
          <a:off x="4359874" y="9"/>
          <a:ext cx="7370580" cy="2115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rved Left Arrow 12"/>
          <p:cNvSpPr/>
          <p:nvPr/>
        </p:nvSpPr>
        <p:spPr>
          <a:xfrm rot="4915860">
            <a:off x="8936180" y="958074"/>
            <a:ext cx="341840" cy="20075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175669" y="2719473"/>
                <a:ext cx="10554791" cy="3819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Specifically, the </a:t>
                </a:r>
                <a:r>
                  <a:rPr lang="en-US" sz="24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flux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edge (</a:t>
                </a:r>
                <a:r>
                  <a:rPr lang="en-US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is given by the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Hagen-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Poiseuille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equation below. </a:t>
                </a:r>
                <a:endParaRPr lang="bn-BD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       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23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the above equation,</a:t>
                </a:r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conductivity of the edge,</a:t>
                </a:r>
              </a:p>
              <a:p>
                <a:pPr lvl="0" algn="just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-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length of the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edge,</a:t>
                </a:r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&amp;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pressure of vertices </a:t>
                </a:r>
                <a:r>
                  <a:rPr lang="en-US" sz="2400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sz="2400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bn-BD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69" y="2719473"/>
                <a:ext cx="10554791" cy="3819444"/>
              </a:xfrm>
              <a:prstGeom prst="rect">
                <a:avLst/>
              </a:prstGeom>
              <a:blipFill>
                <a:blip r:embed="rId7"/>
                <a:stretch>
                  <a:fillRect l="-924" t="-1276" r="-867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CF8A-71D9-4CD0-A968-55E3543FBF85}" type="datetime3">
              <a:rPr lang="en-US" smtClean="0"/>
              <a:t>27 February 2020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8249" y="2075240"/>
            <a:ext cx="1806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bn-BD" sz="24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Step:</a:t>
            </a:r>
            <a:endParaRPr lang="en-US" sz="24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0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4"/>
    </mc:Choice>
    <mc:Fallback xmlns="">
      <p:transition spd="slow" advTm="483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34" y="274325"/>
            <a:ext cx="3762100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786355"/>
              </p:ext>
            </p:extLst>
          </p:nvPr>
        </p:nvGraphicFramePr>
        <p:xfrm>
          <a:off x="4035565" y="9"/>
          <a:ext cx="7694891" cy="2115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rved Left Arrow 12"/>
          <p:cNvSpPr/>
          <p:nvPr/>
        </p:nvSpPr>
        <p:spPr>
          <a:xfrm rot="5199441">
            <a:off x="8914671" y="882763"/>
            <a:ext cx="341840" cy="20075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38209" y="3048846"/>
                <a:ext cx="10554791" cy="287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Therefore, the </a:t>
                </a:r>
                <a:r>
                  <a:rPr lang="en-US" sz="24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conductivity update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formula can explain the change in tubular thickness of Physarum as follows,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 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3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-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 increasing function,</a:t>
                </a:r>
              </a:p>
              <a:p>
                <a:pPr lvl="0" algn="just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-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positive constant. 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9" y="3048846"/>
                <a:ext cx="10554791" cy="2871684"/>
              </a:xfrm>
              <a:prstGeom prst="rect">
                <a:avLst/>
              </a:prstGeom>
              <a:blipFill>
                <a:blip r:embed="rId7"/>
                <a:stretch>
                  <a:fillRect l="-924" t="-1486" r="-867" b="-4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9568-F6A4-4A37-9DF6-9053A16B6390}" type="datetime3">
              <a:rPr lang="en-US" smtClean="0"/>
              <a:t>27 February 2020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3518" y="2335991"/>
            <a:ext cx="2012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bn-BD" sz="24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Fourth Step:</a:t>
            </a:r>
            <a:endParaRPr lang="en-US" sz="24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5"/>
    </mc:Choice>
    <mc:Fallback xmlns="">
      <p:transition spd="slow" advTm="351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34" y="274325"/>
            <a:ext cx="3762100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924582"/>
              </p:ext>
            </p:extLst>
          </p:nvPr>
        </p:nvGraphicFramePr>
        <p:xfrm>
          <a:off x="4359874" y="9"/>
          <a:ext cx="7370580" cy="2115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rved Left Arrow 12"/>
          <p:cNvSpPr/>
          <p:nvPr/>
        </p:nvSpPr>
        <p:spPr>
          <a:xfrm rot="5199441">
            <a:off x="8914671" y="882763"/>
            <a:ext cx="341840" cy="20075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2369" y="3258241"/>
            <a:ext cx="105547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dge elimination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step, edges with conductivity lower than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threshold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are cut off from the network.  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bn-BD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bn-BD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Third-s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bn-BD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fifth-s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repeated in finite iterations.</a:t>
            </a: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1776-43A6-434E-B4E1-B18D23F89907}" type="datetime3">
              <a:rPr lang="en-US" smtClean="0"/>
              <a:t>27 February 2020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5189" y="2456120"/>
            <a:ext cx="1704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bn-BD" sz="24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Fifth Step:</a:t>
            </a:r>
            <a:endParaRPr lang="en-US" sz="24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82"/>
    </mc:Choice>
    <mc:Fallback xmlns="">
      <p:transition spd="slow" advTm="1758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75" y="1103234"/>
            <a:ext cx="4830091" cy="5058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" y="1103234"/>
            <a:ext cx="4587240" cy="5058820"/>
          </a:xfrm>
          <a:prstGeom prst="rect">
            <a:avLst/>
          </a:prstGeo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38" y="274325"/>
            <a:ext cx="4850671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STUDY</a:t>
            </a:r>
            <a:endParaRPr lang="en-US" sz="32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26317" y="623332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bn-BD" sz="1800" dirty="0">
                <a:latin typeface="Arial" panose="020B0604020202020204" pitchFamily="34" charset="0"/>
              </a:rPr>
              <a:t>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n-BD" sz="1800" dirty="0">
                <a:latin typeface="Arial" panose="020B0604020202020204" pitchFamily="34" charset="0"/>
              </a:rPr>
              <a:t>Motijheel area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8411" y="6286400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bn-BD" sz="1800" dirty="0">
                <a:latin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network of </a:t>
            </a:r>
            <a:r>
              <a:rPr lang="bn-BD" sz="1800" dirty="0">
                <a:latin typeface="Arial" panose="020B0604020202020204" pitchFamily="34" charset="0"/>
              </a:rPr>
              <a:t>Motijheel area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A916-A725-4F15-898F-B24B49CD55F1}" type="datetime3">
              <a:rPr lang="en-US" smtClean="0"/>
              <a:t>27 February 2020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04628" y="274329"/>
            <a:ext cx="3744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bn-BD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Motijheel Area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6"/>
    </mc:Choice>
    <mc:Fallback xmlns="">
      <p:transition spd="slow" advTm="350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5" y="1490914"/>
            <a:ext cx="3613411" cy="4095380"/>
          </a:xfrm>
          <a:prstGeom prst="rect">
            <a:avLst/>
          </a:prstGeo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38" y="274325"/>
            <a:ext cx="4850671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STUDY</a:t>
            </a:r>
            <a:endParaRPr lang="en-US" sz="32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3368" y="5748340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38283" y="6292735"/>
            <a:ext cx="5388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etwork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 growing steps of Motijheel area.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CC1D-B41A-4233-A81C-6F35B218E24B}" type="datetime3">
              <a:rPr lang="en-US" smtClean="0"/>
              <a:t>27 February 2020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825" y="1490914"/>
            <a:ext cx="3613411" cy="40953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07068" y="5748340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 = 50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38" y="1490914"/>
            <a:ext cx="3791711" cy="40953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65908" y="5748340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04621" y="274329"/>
            <a:ext cx="43115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bn-BD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Motijheel Area contd.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6"/>
    </mc:Choice>
    <mc:Fallback xmlns="">
      <p:transition spd="slow" advTm="350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95" y="653155"/>
            <a:ext cx="6388611" cy="5703211"/>
          </a:xfrm>
          <a:prstGeom prst="rect">
            <a:avLst/>
          </a:prstGeo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38" y="274325"/>
            <a:ext cx="4850671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STUDY</a:t>
            </a:r>
            <a:endParaRPr lang="en-US" sz="32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3643" y="6373035"/>
            <a:ext cx="5388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Final network of Motijheel area.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13F-DF61-43A7-96F6-28F20A489032}" type="datetime3">
              <a:rPr lang="en-US" smtClean="0"/>
              <a:t>27 February 2020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04621" y="274329"/>
            <a:ext cx="43115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bn-BD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Motijheel Area contd.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2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6"/>
    </mc:Choice>
    <mc:Fallback xmlns="">
      <p:transition spd="slow" advTm="350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38" y="274325"/>
            <a:ext cx="4850671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STUDY</a:t>
            </a:r>
            <a:endParaRPr lang="en-US" sz="32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09A6-C82F-4ECB-BD04-5A329CEA5301}" type="datetime3">
              <a:rPr lang="en-US" smtClean="0"/>
              <a:t>27 February 2020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6758948"/>
                  </p:ext>
                </p:extLst>
              </p:nvPr>
            </p:nvGraphicFramePr>
            <p:xfrm>
              <a:off x="1213107" y="1616054"/>
              <a:ext cx="10290043" cy="31868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51645">
                      <a:extLst>
                        <a:ext uri="{9D8B030D-6E8A-4147-A177-3AD203B41FA5}">
                          <a16:colId xmlns:a16="http://schemas.microsoft.com/office/drawing/2014/main" val="1291997580"/>
                        </a:ext>
                      </a:extLst>
                    </a:gridCol>
                    <a:gridCol w="2341049">
                      <a:extLst>
                        <a:ext uri="{9D8B030D-6E8A-4147-A177-3AD203B41FA5}">
                          <a16:colId xmlns:a16="http://schemas.microsoft.com/office/drawing/2014/main" val="1465370536"/>
                        </a:ext>
                      </a:extLst>
                    </a:gridCol>
                    <a:gridCol w="1008273">
                      <a:extLst>
                        <a:ext uri="{9D8B030D-6E8A-4147-A177-3AD203B41FA5}">
                          <a16:colId xmlns:a16="http://schemas.microsoft.com/office/drawing/2014/main" val="3550659426"/>
                        </a:ext>
                      </a:extLst>
                    </a:gridCol>
                    <a:gridCol w="1379133">
                      <a:extLst>
                        <a:ext uri="{9D8B030D-6E8A-4147-A177-3AD203B41FA5}">
                          <a16:colId xmlns:a16="http://schemas.microsoft.com/office/drawing/2014/main" val="1378241372"/>
                        </a:ext>
                      </a:extLst>
                    </a:gridCol>
                    <a:gridCol w="767065">
                      <a:extLst>
                        <a:ext uri="{9D8B030D-6E8A-4147-A177-3AD203B41FA5}">
                          <a16:colId xmlns:a16="http://schemas.microsoft.com/office/drawing/2014/main" val="1451966969"/>
                        </a:ext>
                      </a:extLst>
                    </a:gridCol>
                    <a:gridCol w="982929">
                      <a:extLst>
                        <a:ext uri="{9D8B030D-6E8A-4147-A177-3AD203B41FA5}">
                          <a16:colId xmlns:a16="http://schemas.microsoft.com/office/drawing/2014/main" val="757794201"/>
                        </a:ext>
                      </a:extLst>
                    </a:gridCol>
                    <a:gridCol w="1263239">
                      <a:extLst>
                        <a:ext uri="{9D8B030D-6E8A-4147-A177-3AD203B41FA5}">
                          <a16:colId xmlns:a16="http://schemas.microsoft.com/office/drawing/2014/main" val="2702356845"/>
                        </a:ext>
                      </a:extLst>
                    </a:gridCol>
                    <a:gridCol w="1296710">
                      <a:extLst>
                        <a:ext uri="{9D8B030D-6E8A-4147-A177-3AD203B41FA5}">
                          <a16:colId xmlns:a16="http://schemas.microsoft.com/office/drawing/2014/main" val="1214579813"/>
                        </a:ext>
                      </a:extLst>
                    </a:gridCol>
                  </a:tblGrid>
                  <a:tr h="8345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Transit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% of Transit </a:t>
                          </a: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Reduction</a:t>
                          </a:r>
                          <a:r>
                            <a:rPr lang="bn-BD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(assumption)</a:t>
                          </a:r>
                          <a:endParaRPr lang="en-US" sz="1600" dirty="0" smtClean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Transit Reduces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Ride</a:t>
                          </a:r>
                          <a:r>
                            <a:rPr lang="en-US" sz="16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Reduce </a:t>
                          </a: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(km</a:t>
                          </a: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Fuel (litres)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User cost </a:t>
                          </a:r>
                          <a:endParaRPr lang="en-US" sz="1600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tk</a:t>
                          </a: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Time saves (</a:t>
                          </a:r>
                          <a:r>
                            <a:rPr lang="en-US" sz="1600" dirty="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mins</a:t>
                          </a: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</a:t>
                          </a:r>
                          <a:r>
                            <a:rPr lang="en-US" sz="1600" baseline="-25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emission (g)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26728243"/>
                      </a:ext>
                    </a:extLst>
                  </a:tr>
                  <a:tr h="4327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6370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127400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25480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216580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709800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1.13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10</a:t>
                          </a:r>
                          <a:r>
                            <a:rPr lang="en-US" sz="1600" baseline="30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7439121"/>
                      </a:ext>
                    </a:extLst>
                  </a:tr>
                  <a:tr h="3901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5865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58650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2933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190613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326764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1.51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10</a:t>
                          </a:r>
                          <a:r>
                            <a:rPr lang="en-US" sz="1600" baseline="30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78449377"/>
                      </a:ext>
                    </a:extLst>
                  </a:tr>
                  <a:tr h="5457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Taxicab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3660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366000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14640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18300000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2039143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8.67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10</a:t>
                          </a:r>
                          <a:r>
                            <a:rPr lang="en-US" sz="1600" baseline="30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12353550"/>
                      </a:ext>
                    </a:extLst>
                  </a:tr>
                  <a:tr h="43788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Motor cycle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72480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1087200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21744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1935216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6057257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4.35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10</a:t>
                          </a:r>
                          <a:r>
                            <a:rPr lang="en-US" sz="1600" baseline="30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22030985"/>
                      </a:ext>
                    </a:extLst>
                  </a:tr>
                  <a:tr h="545767">
                    <a:tc gridSpan="4"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fuel,</a:t>
                          </a:r>
                          <a:r>
                            <a:rPr lang="en-US" sz="16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user cost, time &amp; CO</a:t>
                          </a:r>
                          <a:r>
                            <a:rPr lang="en-US" sz="1600" baseline="-250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6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emission</a:t>
                          </a: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reduces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64797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20642409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9132964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2.58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10</a:t>
                          </a:r>
                          <a:r>
                            <a:rPr lang="en-US" sz="1600" baseline="30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518534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6758948"/>
                  </p:ext>
                </p:extLst>
              </p:nvPr>
            </p:nvGraphicFramePr>
            <p:xfrm>
              <a:off x="1213107" y="1616054"/>
              <a:ext cx="10290043" cy="31868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51645">
                      <a:extLst>
                        <a:ext uri="{9D8B030D-6E8A-4147-A177-3AD203B41FA5}">
                          <a16:colId xmlns:a16="http://schemas.microsoft.com/office/drawing/2014/main" val="1291997580"/>
                        </a:ext>
                      </a:extLst>
                    </a:gridCol>
                    <a:gridCol w="2341049">
                      <a:extLst>
                        <a:ext uri="{9D8B030D-6E8A-4147-A177-3AD203B41FA5}">
                          <a16:colId xmlns:a16="http://schemas.microsoft.com/office/drawing/2014/main" val="1465370536"/>
                        </a:ext>
                      </a:extLst>
                    </a:gridCol>
                    <a:gridCol w="1008273">
                      <a:extLst>
                        <a:ext uri="{9D8B030D-6E8A-4147-A177-3AD203B41FA5}">
                          <a16:colId xmlns:a16="http://schemas.microsoft.com/office/drawing/2014/main" val="3550659426"/>
                        </a:ext>
                      </a:extLst>
                    </a:gridCol>
                    <a:gridCol w="1379133">
                      <a:extLst>
                        <a:ext uri="{9D8B030D-6E8A-4147-A177-3AD203B41FA5}">
                          <a16:colId xmlns:a16="http://schemas.microsoft.com/office/drawing/2014/main" val="1378241372"/>
                        </a:ext>
                      </a:extLst>
                    </a:gridCol>
                    <a:gridCol w="767065">
                      <a:extLst>
                        <a:ext uri="{9D8B030D-6E8A-4147-A177-3AD203B41FA5}">
                          <a16:colId xmlns:a16="http://schemas.microsoft.com/office/drawing/2014/main" val="1451966969"/>
                        </a:ext>
                      </a:extLst>
                    </a:gridCol>
                    <a:gridCol w="982929">
                      <a:extLst>
                        <a:ext uri="{9D8B030D-6E8A-4147-A177-3AD203B41FA5}">
                          <a16:colId xmlns:a16="http://schemas.microsoft.com/office/drawing/2014/main" val="757794201"/>
                        </a:ext>
                      </a:extLst>
                    </a:gridCol>
                    <a:gridCol w="1263239">
                      <a:extLst>
                        <a:ext uri="{9D8B030D-6E8A-4147-A177-3AD203B41FA5}">
                          <a16:colId xmlns:a16="http://schemas.microsoft.com/office/drawing/2014/main" val="2702356845"/>
                        </a:ext>
                      </a:extLst>
                    </a:gridCol>
                    <a:gridCol w="1296710">
                      <a:extLst>
                        <a:ext uri="{9D8B030D-6E8A-4147-A177-3AD203B41FA5}">
                          <a16:colId xmlns:a16="http://schemas.microsoft.com/office/drawing/2014/main" val="1214579813"/>
                        </a:ext>
                      </a:extLst>
                    </a:gridCol>
                  </a:tblGrid>
                  <a:tr h="8345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Transit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% of Transit </a:t>
                          </a: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Reduction</a:t>
                          </a:r>
                          <a:r>
                            <a:rPr lang="bn-BD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(assumption)</a:t>
                          </a:r>
                          <a:endParaRPr lang="en-US" sz="1600" dirty="0" smtClean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Transit Reduces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Ride</a:t>
                          </a:r>
                          <a:r>
                            <a:rPr lang="en-US" sz="16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Reduce </a:t>
                          </a: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(km</a:t>
                          </a: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Fuel (litres)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User cost </a:t>
                          </a:r>
                          <a:endParaRPr lang="en-US" sz="1600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tk</a:t>
                          </a: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Time saves (</a:t>
                          </a:r>
                          <a:r>
                            <a:rPr lang="en-US" sz="1600" dirty="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mins</a:t>
                          </a: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</a:t>
                          </a:r>
                          <a:r>
                            <a:rPr lang="en-US" sz="1600" baseline="-25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emission (g)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26728243"/>
                      </a:ext>
                    </a:extLst>
                  </a:tr>
                  <a:tr h="4327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6370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127400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25480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216580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709800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93427" t="-194366" r="-2347" b="-446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7439121"/>
                      </a:ext>
                    </a:extLst>
                  </a:tr>
                  <a:tr h="3901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5865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58650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2933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190613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326764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93427" t="-326563" r="-2347" b="-3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8449377"/>
                      </a:ext>
                    </a:extLst>
                  </a:tr>
                  <a:tr h="5457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Taxicab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3660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366000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14640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18300000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2039143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93427" t="-303333" r="-2347" b="-18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353550"/>
                      </a:ext>
                    </a:extLst>
                  </a:tr>
                  <a:tr h="43788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Motor cycle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72480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1087200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21744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1935216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6057257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93427" t="-511268" r="-2347" b="-1295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2030985"/>
                      </a:ext>
                    </a:extLst>
                  </a:tr>
                  <a:tr h="545767">
                    <a:tc gridSpan="4"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fuel,</a:t>
                          </a:r>
                          <a:r>
                            <a:rPr lang="en-US" sz="16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user cost, time &amp; CO</a:t>
                          </a:r>
                          <a:r>
                            <a:rPr lang="en-US" sz="1600" baseline="-250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6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emission</a:t>
                          </a: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reduces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64797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20642409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9132964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93427" t="-482222" r="-2347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18534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3206495" y="4754689"/>
            <a:ext cx="6376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saving 		= </a:t>
            </a:r>
            <a:r>
              <a:rPr lang="b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64.8 thousand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cost saving		= </a:t>
            </a:r>
            <a:r>
              <a:rPr lang="b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million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saving 		= 0.1</a:t>
            </a:r>
            <a:r>
              <a:rPr lang="b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million working hours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emission reduces 	= 0.</a:t>
            </a:r>
            <a:r>
              <a:rPr lang="b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million kg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55611" y="290438"/>
            <a:ext cx="4654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bn-BD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- Motijheel Area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65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6"/>
    </mc:Choice>
    <mc:Fallback xmlns="">
      <p:transition spd="slow" advTm="350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75" y="1031971"/>
            <a:ext cx="4830091" cy="5238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60" y="1031978"/>
            <a:ext cx="4587240" cy="5201351"/>
          </a:xfrm>
          <a:prstGeom prst="rect">
            <a:avLst/>
          </a:prstGeo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38" y="274325"/>
            <a:ext cx="4850671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STUDY</a:t>
            </a:r>
            <a:endParaRPr lang="en-US" sz="32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36097" y="6270011"/>
            <a:ext cx="2511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Figure </a:t>
            </a:r>
            <a:r>
              <a:rPr lang="bn-BD" sz="1800" dirty="0"/>
              <a:t>5</a:t>
            </a:r>
            <a:r>
              <a:rPr lang="en-US" sz="1800" dirty="0"/>
              <a:t>. </a:t>
            </a:r>
            <a:r>
              <a:rPr lang="en-US" sz="1800" dirty="0"/>
              <a:t>Dhaka city </a:t>
            </a:r>
            <a:r>
              <a:rPr lang="en-US" sz="1800" dirty="0"/>
              <a:t>Map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7223761" y="6292731"/>
            <a:ext cx="4305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Figure </a:t>
            </a:r>
            <a:r>
              <a:rPr lang="bn-BD" sz="1800" dirty="0"/>
              <a:t>5</a:t>
            </a:r>
            <a:r>
              <a:rPr lang="en-US" sz="1800" dirty="0"/>
              <a:t>. </a:t>
            </a:r>
            <a:r>
              <a:rPr lang="en-US" sz="1800" dirty="0"/>
              <a:t>Constructed </a:t>
            </a:r>
            <a:r>
              <a:rPr lang="en-US" sz="1800" dirty="0"/>
              <a:t>network of Dhaka city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AE7D-1FBA-47F8-B924-BC55A81F6BCB}" type="datetime3">
              <a:rPr lang="en-US" smtClean="0"/>
              <a:t>27 February 2020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82578" y="274329"/>
            <a:ext cx="357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bn-BD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 Dhaka City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9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6"/>
    </mc:Choice>
    <mc:Fallback xmlns="">
      <p:transition spd="slow" advTm="350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" y="914400"/>
            <a:ext cx="2511551" cy="5943600"/>
          </a:xfrm>
        </p:spPr>
      </p:pic>
      <p:sp>
        <p:nvSpPr>
          <p:cNvPr id="9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35" y="274325"/>
            <a:ext cx="2978331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CA8F19A-C350-4E49-BC75-BBC343913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502328"/>
              </p:ext>
            </p:extLst>
          </p:nvPr>
        </p:nvGraphicFramePr>
        <p:xfrm>
          <a:off x="3836155" y="457209"/>
          <a:ext cx="5673611" cy="6182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9864-3FDF-47CB-B942-6A6A7BF4747B}" type="datetime3">
              <a:rPr lang="en-US" smtClean="0"/>
              <a:t>27 February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2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9"/>
    </mc:Choice>
    <mc:Fallback xmlns="">
      <p:transition spd="slow" advTm="354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38" y="274325"/>
            <a:ext cx="4850671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STUDY</a:t>
            </a:r>
            <a:endParaRPr lang="en-US" sz="32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76DE-B814-47DF-9EFA-C555F3D7DBF7}" type="datetime3">
              <a:rPr lang="en-US" smtClean="0"/>
              <a:t>27 February 2020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806505"/>
                  </p:ext>
                </p:extLst>
              </p:nvPr>
            </p:nvGraphicFramePr>
            <p:xfrm>
              <a:off x="1206997" y="1374253"/>
              <a:ext cx="10375413" cy="303712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78111">
                      <a:extLst>
                        <a:ext uri="{9D8B030D-6E8A-4147-A177-3AD203B41FA5}">
                          <a16:colId xmlns:a16="http://schemas.microsoft.com/office/drawing/2014/main" val="1291997580"/>
                        </a:ext>
                      </a:extLst>
                    </a:gridCol>
                    <a:gridCol w="2186880">
                      <a:extLst>
                        <a:ext uri="{9D8B030D-6E8A-4147-A177-3AD203B41FA5}">
                          <a16:colId xmlns:a16="http://schemas.microsoft.com/office/drawing/2014/main" val="1465370536"/>
                        </a:ext>
                      </a:extLst>
                    </a:gridCol>
                    <a:gridCol w="890020">
                      <a:extLst>
                        <a:ext uri="{9D8B030D-6E8A-4147-A177-3AD203B41FA5}">
                          <a16:colId xmlns:a16="http://schemas.microsoft.com/office/drawing/2014/main" val="3550659426"/>
                        </a:ext>
                      </a:extLst>
                    </a:gridCol>
                    <a:gridCol w="1255780">
                      <a:extLst>
                        <a:ext uri="{9D8B030D-6E8A-4147-A177-3AD203B41FA5}">
                          <a16:colId xmlns:a16="http://schemas.microsoft.com/office/drawing/2014/main" val="1378241372"/>
                        </a:ext>
                      </a:extLst>
                    </a:gridCol>
                    <a:gridCol w="902211">
                      <a:extLst>
                        <a:ext uri="{9D8B030D-6E8A-4147-A177-3AD203B41FA5}">
                          <a16:colId xmlns:a16="http://schemas.microsoft.com/office/drawing/2014/main" val="1451966969"/>
                        </a:ext>
                      </a:extLst>
                    </a:gridCol>
                    <a:gridCol w="1267971">
                      <a:extLst>
                        <a:ext uri="{9D8B030D-6E8A-4147-A177-3AD203B41FA5}">
                          <a16:colId xmlns:a16="http://schemas.microsoft.com/office/drawing/2014/main" val="757794201"/>
                        </a:ext>
                      </a:extLst>
                    </a:gridCol>
                    <a:gridCol w="1255780">
                      <a:extLst>
                        <a:ext uri="{9D8B030D-6E8A-4147-A177-3AD203B41FA5}">
                          <a16:colId xmlns:a16="http://schemas.microsoft.com/office/drawing/2014/main" val="2702356845"/>
                        </a:ext>
                      </a:extLst>
                    </a:gridCol>
                    <a:gridCol w="1438660">
                      <a:extLst>
                        <a:ext uri="{9D8B030D-6E8A-4147-A177-3AD203B41FA5}">
                          <a16:colId xmlns:a16="http://schemas.microsoft.com/office/drawing/2014/main" val="1214579813"/>
                        </a:ext>
                      </a:extLst>
                    </a:gridCol>
                  </a:tblGrid>
                  <a:tr h="8669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Transit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% of Transit </a:t>
                          </a: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Reduction</a:t>
                          </a:r>
                          <a:r>
                            <a:rPr lang="bn-BD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(assumption)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Transit Reduces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Ride</a:t>
                          </a:r>
                          <a:r>
                            <a:rPr lang="en-US" sz="16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Reduce </a:t>
                          </a: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(km</a:t>
                          </a: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Fuel (litres)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User cost </a:t>
                          </a:r>
                          <a:endParaRPr lang="en-US" sz="1600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tk</a:t>
                          </a: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Time saves (</a:t>
                          </a:r>
                          <a:r>
                            <a:rPr lang="en-US" sz="1600" dirty="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mins</a:t>
                          </a: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</a:t>
                          </a:r>
                          <a:r>
                            <a:rPr lang="en-US" sz="1600" baseline="-25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emission (g)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26728243"/>
                      </a:ext>
                    </a:extLst>
                  </a:tr>
                  <a:tr h="4754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12740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254796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50959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1.27 million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7.2 × 10</a:t>
                          </a:r>
                          <a:r>
                            <a:rPr lang="en-US" sz="1600" baseline="30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2.3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10</a:t>
                          </a:r>
                          <a:r>
                            <a:rPr lang="en-US" sz="1600" baseline="30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7439121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14663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146630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7331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.45 million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1.04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10</a:t>
                          </a:r>
                          <a:r>
                            <a:rPr lang="en-US" sz="1600" baseline="30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3.8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10</a:t>
                          </a:r>
                          <a:r>
                            <a:rPr lang="en-US" sz="1600" baseline="30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7844937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Taxicab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7320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732000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29280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36.5 million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5.2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10</a:t>
                          </a:r>
                          <a:r>
                            <a:rPr lang="en-US" sz="1600" baseline="30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10</a:t>
                          </a:r>
                          <a:r>
                            <a:rPr lang="en-US" sz="1600" baseline="30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12353550"/>
                      </a:ext>
                    </a:extLst>
                  </a:tr>
                  <a:tr h="4145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Motor cycle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362400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5436000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108720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8.5 million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3.8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10</a:t>
                          </a:r>
                          <a:r>
                            <a:rPr lang="en-US" sz="1600" baseline="30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2.2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10</a:t>
                          </a:r>
                          <a:r>
                            <a:rPr lang="en-US" sz="1600" baseline="30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22030985"/>
                      </a:ext>
                    </a:extLst>
                  </a:tr>
                  <a:tr h="414528">
                    <a:tc gridSpan="4"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fuel,</a:t>
                          </a:r>
                          <a:r>
                            <a:rPr lang="en-US" sz="16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user cost, time &amp; CO</a:t>
                          </a:r>
                          <a:r>
                            <a:rPr lang="en-US" sz="1600" baseline="-250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6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emission</a:t>
                          </a: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reduces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195570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46.72 million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1.16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10</a:t>
                          </a:r>
                          <a:r>
                            <a:rPr lang="en-US" sz="1600" baseline="30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6.58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10</a:t>
                          </a:r>
                          <a:r>
                            <a:rPr lang="en-US" sz="1600" baseline="300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518534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806505"/>
                  </p:ext>
                </p:extLst>
              </p:nvPr>
            </p:nvGraphicFramePr>
            <p:xfrm>
              <a:off x="1206997" y="1374253"/>
              <a:ext cx="10375413" cy="303712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78111">
                      <a:extLst>
                        <a:ext uri="{9D8B030D-6E8A-4147-A177-3AD203B41FA5}">
                          <a16:colId xmlns:a16="http://schemas.microsoft.com/office/drawing/2014/main" val="1291997580"/>
                        </a:ext>
                      </a:extLst>
                    </a:gridCol>
                    <a:gridCol w="2186880">
                      <a:extLst>
                        <a:ext uri="{9D8B030D-6E8A-4147-A177-3AD203B41FA5}">
                          <a16:colId xmlns:a16="http://schemas.microsoft.com/office/drawing/2014/main" val="1465370536"/>
                        </a:ext>
                      </a:extLst>
                    </a:gridCol>
                    <a:gridCol w="890020">
                      <a:extLst>
                        <a:ext uri="{9D8B030D-6E8A-4147-A177-3AD203B41FA5}">
                          <a16:colId xmlns:a16="http://schemas.microsoft.com/office/drawing/2014/main" val="3550659426"/>
                        </a:ext>
                      </a:extLst>
                    </a:gridCol>
                    <a:gridCol w="1255780">
                      <a:extLst>
                        <a:ext uri="{9D8B030D-6E8A-4147-A177-3AD203B41FA5}">
                          <a16:colId xmlns:a16="http://schemas.microsoft.com/office/drawing/2014/main" val="1378241372"/>
                        </a:ext>
                      </a:extLst>
                    </a:gridCol>
                    <a:gridCol w="902211">
                      <a:extLst>
                        <a:ext uri="{9D8B030D-6E8A-4147-A177-3AD203B41FA5}">
                          <a16:colId xmlns:a16="http://schemas.microsoft.com/office/drawing/2014/main" val="1451966969"/>
                        </a:ext>
                      </a:extLst>
                    </a:gridCol>
                    <a:gridCol w="1267971">
                      <a:extLst>
                        <a:ext uri="{9D8B030D-6E8A-4147-A177-3AD203B41FA5}">
                          <a16:colId xmlns:a16="http://schemas.microsoft.com/office/drawing/2014/main" val="757794201"/>
                        </a:ext>
                      </a:extLst>
                    </a:gridCol>
                    <a:gridCol w="1255780">
                      <a:extLst>
                        <a:ext uri="{9D8B030D-6E8A-4147-A177-3AD203B41FA5}">
                          <a16:colId xmlns:a16="http://schemas.microsoft.com/office/drawing/2014/main" val="2702356845"/>
                        </a:ext>
                      </a:extLst>
                    </a:gridCol>
                    <a:gridCol w="1438660">
                      <a:extLst>
                        <a:ext uri="{9D8B030D-6E8A-4147-A177-3AD203B41FA5}">
                          <a16:colId xmlns:a16="http://schemas.microsoft.com/office/drawing/2014/main" val="1214579813"/>
                        </a:ext>
                      </a:extLst>
                    </a:gridCol>
                  </a:tblGrid>
                  <a:tr h="8669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Transit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% of Transit </a:t>
                          </a: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Reduction</a:t>
                          </a:r>
                          <a:r>
                            <a:rPr lang="bn-BD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(assumption)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Transit Reduces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Ride</a:t>
                          </a:r>
                          <a:r>
                            <a:rPr lang="en-US" sz="16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Reduce </a:t>
                          </a: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(km</a:t>
                          </a: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Fuel (litres)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User cost </a:t>
                          </a:r>
                          <a:endParaRPr lang="en-US" sz="1600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tk</a:t>
                          </a: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Time saves (</a:t>
                          </a:r>
                          <a:r>
                            <a:rPr lang="en-US" sz="1600" dirty="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mins</a:t>
                          </a: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</a:t>
                          </a:r>
                          <a:r>
                            <a:rPr lang="en-US" sz="1600" baseline="-25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emission (g)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26728243"/>
                      </a:ext>
                    </a:extLst>
                  </a:tr>
                  <a:tr h="4754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12740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254796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50959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1.27 million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7.2 × 10</a:t>
                          </a:r>
                          <a:r>
                            <a:rPr lang="en-US" sz="1600" baseline="30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22458" t="-181013" r="-1695" b="-3582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7439121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14663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146630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7331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.45 million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09662" t="-308333" r="-115942" b="-293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22458" t="-308333" r="-1695" b="-2930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844937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Taxicab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7320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732000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29280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36.5 million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09662" t="-420000" r="-115942" b="-2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22458" t="-420000" r="-1695" b="-20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353550"/>
                      </a:ext>
                    </a:extLst>
                  </a:tr>
                  <a:tr h="4145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Motor cycle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362400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5436000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108720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8.5 million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09662" t="-535294" r="-115942" b="-1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22458" t="-535294" r="-1695" b="-107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2030985"/>
                      </a:ext>
                    </a:extLst>
                  </a:tr>
                  <a:tr h="414528">
                    <a:tc gridSpan="4"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fuel,</a:t>
                          </a:r>
                          <a:r>
                            <a:rPr lang="en-US" sz="16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user cost, time &amp; CO</a:t>
                          </a:r>
                          <a:r>
                            <a:rPr lang="en-US" sz="1600" baseline="-250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6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emission</a:t>
                          </a:r>
                          <a:r>
                            <a:rPr lang="en-US" sz="16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reduces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195570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46.72 million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09662" t="-635294" r="-115942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22458" t="-635294" r="-1695" b="-7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18534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3206494" y="4580780"/>
            <a:ext cx="6376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saving 		= 0.2 million litres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cost saving		= 46.72 million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saving 		= 1</a:t>
            </a:r>
            <a:r>
              <a:rPr lang="b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million working hours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emission reduces 	= 0.66 million kg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90823" y="274328"/>
            <a:ext cx="4474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- Enitre Dhaka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7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6"/>
    </mc:Choice>
    <mc:Fallback xmlns="">
      <p:transition spd="slow" advTm="350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" y="780298"/>
            <a:ext cx="2572511" cy="6077711"/>
          </a:xfr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38" y="274325"/>
            <a:ext cx="3555271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7234" y="1324068"/>
            <a:ext cx="9035140" cy="459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unorganized and unplanned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mega city</a:t>
            </a:r>
            <a:r>
              <a:rPr lang="bn-BD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we have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developed an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bicycle network. 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that, most problems like traffic jams, environmental pollution, fuel shortages will be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reduced.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costs will be reduced and people can have some physical activity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also. 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also enriches the economy and the environment. 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3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F643-6DCE-48DA-AC6C-1B6F16D32904}" type="datetime3">
              <a:rPr lang="en-US" smtClean="0"/>
              <a:t>27 February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0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16"/>
    </mc:Choice>
    <mc:Fallback xmlns="">
      <p:transition spd="slow" advTm="1031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2" r="27042"/>
          <a:stretch>
            <a:fillRect/>
          </a:stretch>
        </p:blipFill>
        <p:spPr>
          <a:xfrm>
            <a:off x="0" y="0"/>
            <a:ext cx="2377440" cy="6858000"/>
          </a:xfr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38" y="274325"/>
            <a:ext cx="3555271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93715" y="1306301"/>
            <a:ext cx="89611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73" indent="-285673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https://en.wikipedia.org/wiki/Sustainable_city</a:t>
            </a:r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673" indent="-285673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http://archive.boston.com/business/blogs/global-business-hub/2013/10/12_essential_as.html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673" indent="-285673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al., “Rules for Biologically Inspired Adaptive Network Design,” Science (80-. )., vol. 327, no. 5964, pp. 439–442, Jan. 2010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673" indent="-285673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Adamatzky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Alonso-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“Rebuilding Iberian motorways with slime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mould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Biosystems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105, no. 1, pp. 89–100, Jul. 2011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673" indent="-285673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Adamatzky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J.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Martínez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V. Chapa-Vergara, 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Asomoza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-Palacio, and C. R. Stephens, “Approximating Mexican highways with slime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mould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Nat.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2011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673" indent="-285673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Adamatzky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X.-S. Yang, and Y.-X. Zhao, “Slime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mould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imitates transport networks in China,” Int. J.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6, no. 3, pp. 232–251, Aug. 2013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673" indent="-285673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Becker, “Design of fault tolerant networks with agent-based simulation of Physarum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polycephalum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in 2011 IEEE Congress of Evolutionary Computation (CEC), 2011, pp. 285–291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673" indent="-285673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M.-A. I.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Tsompanas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C.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Sirakoulis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I.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Adamatzky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“Evolving Transport Networks With Cellular Automata Models Inspired by Slime Mould,” IEEE Trans.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45, no. 9, pp. 1887–1899, Sep. 2015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673" indent="-285673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Zhang, 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Adamatzky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X.-S. Yang, H. Yang, S.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Mahadevan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Y. Deng, “A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Physarum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-inspired approach to supply chain network design,” Sci. China Inf. Sci., vol. 59, no. 5, p. 052203, May 2016.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D10B-C1C1-42D4-A897-10C5F97A9808}" type="datetime3">
              <a:rPr lang="en-US" smtClean="0"/>
              <a:t>27 February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1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5"/>
    </mc:Choice>
    <mc:Fallback xmlns="">
      <p:transition spd="slow" advTm="1315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049C-FE08-4B03-94C1-6447A3FA47C1}" type="datetime3">
              <a:rPr lang="en-US" smtClean="0"/>
              <a:t>27 February 2020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5120" y="2824091"/>
            <a:ext cx="53644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13449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CF6-97FF-4BEC-BFF6-629B61306B54}" type="datetime3">
              <a:rPr lang="en-US" smtClean="0"/>
              <a:t>27 February 2020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9029" y="178437"/>
            <a:ext cx="110002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n-BD" sz="5400" b="1" dirty="0">
                <a:ln w="22225">
                  <a:solidFill>
                    <a:schemeClr val="accent2"/>
                  </a:solidFill>
                  <a:prstDash val="solid"/>
                </a:ln>
              </a:rPr>
              <a:t>Details Calculation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105" y="1547235"/>
            <a:ext cx="835457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1800" b="1" u="sng" dirty="0">
                <a:latin typeface="Arial" panose="020B0604020202020204" pitchFamily="34" charset="0"/>
              </a:rPr>
              <a:t>Assumption</a:t>
            </a:r>
            <a:r>
              <a:rPr lang="bn-BD" sz="1800" u="sng" dirty="0">
                <a:latin typeface="Arial" panose="020B0604020202020204" pitchFamily="34" charset="0"/>
              </a:rPr>
              <a:t>:</a:t>
            </a:r>
            <a:r>
              <a:rPr lang="bn-BD" sz="1800" dirty="0">
                <a:latin typeface="Arial" panose="020B0604020202020204" pitchFamily="34" charset="0"/>
              </a:rPr>
              <a:t> Car -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n-BD" sz="1800" dirty="0">
                <a:latin typeface="Arial" panose="020B0604020202020204" pitchFamily="34" charset="0"/>
              </a:rPr>
              <a:t>Motor cycle 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50%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n-BD" sz="1800" dirty="0">
                <a:latin typeface="Arial" panose="020B0604020202020204" pitchFamily="34" charset="0"/>
              </a:rPr>
              <a:t>Bus -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n-BD" sz="1800" dirty="0">
                <a:latin typeface="Arial" panose="020B0604020202020204" pitchFamily="34" charset="0"/>
              </a:rPr>
              <a:t>Taxicab -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 reduces.</a:t>
            </a:r>
            <a:endParaRPr lang="bn-BD" sz="1800" dirty="0">
              <a:latin typeface="Arial" panose="020B0604020202020204" pitchFamily="34" charset="0"/>
            </a:endParaRPr>
          </a:p>
          <a:p>
            <a:endParaRPr lang="bn-BD" sz="1800" dirty="0">
              <a:latin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Time saving bus  	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254796 × 40 × ( 8.57 – 1.5)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mins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bn-BD" sz="1800" dirty="0">
              <a:latin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Time saving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146634 × (8.57 – 1.5)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Time saving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taxicab 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732000 × (8.57 – 1.5)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mins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Time saving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motor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cycle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5.4 × 106  × (8.57 – 1.5) mins</a:t>
            </a:r>
            <a:endParaRPr lang="bn-BD" sz="1800" dirty="0">
              <a:latin typeface="Arial" panose="020B0604020202020204" pitchFamily="34" charset="0"/>
            </a:endParaRPr>
          </a:p>
          <a:p>
            <a:pPr lvl="1"/>
            <a:endParaRPr lang="bn-BD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Fuel saving for bus	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254796 km × 1/5 litres</a:t>
            </a:r>
            <a:endParaRPr lang="bn-BD" sz="1800" dirty="0">
              <a:latin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Fuel saving for car	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146634 km × 1/20 litres </a:t>
            </a:r>
            <a:endParaRPr lang="bn-BD" sz="1800" dirty="0">
              <a:latin typeface="Arial" panose="020B0604020202020204" pitchFamily="34" charset="0"/>
            </a:endParaRPr>
          </a:p>
          <a:p>
            <a:pPr lvl="1"/>
            <a:r>
              <a:rPr lang="da-DK" sz="1800" dirty="0">
                <a:latin typeface="Arial" panose="020B0604020202020204" pitchFamily="34" charset="0"/>
                <a:cs typeface="Arial" panose="020B0604020202020204" pitchFamily="34" charset="0"/>
              </a:rPr>
              <a:t>Fuel saving for taxicab 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a-DK" sz="1800" dirty="0">
                <a:latin typeface="Arial" panose="020B0604020202020204" pitchFamily="34" charset="0"/>
                <a:cs typeface="Arial" panose="020B0604020202020204" pitchFamily="34" charset="0"/>
              </a:rPr>
              <a:t>= 732000 km × 1/25 litres</a:t>
            </a:r>
            <a:endParaRPr lang="bn-BD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Fuel saving for motor cycle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5.4 × 106 km × 1/50 litres</a:t>
            </a:r>
            <a:endParaRPr lang="bn-BD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reduction for bus  </a:t>
            </a:r>
            <a:r>
              <a:rPr lang="bn-BD" sz="1800" dirty="0">
                <a:latin typeface="Arial" panose="020B0604020202020204" pitchFamily="34" charset="0"/>
              </a:rPr>
              <a:t>     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.1×127398×20×887 gm</a:t>
            </a:r>
            <a:endParaRPr lang="bn-BD" sz="1800" dirty="0">
              <a:latin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reduction for car</a:t>
            </a:r>
            <a:r>
              <a:rPr lang="bn-BD" sz="1800" dirty="0">
                <a:latin typeface="Arial" panose="020B0604020202020204" pitchFamily="34" charset="0"/>
              </a:rPr>
              <a:t>        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.05×293268×10×258 gm</a:t>
            </a:r>
            <a:endParaRPr lang="bn-BD" sz="1800" dirty="0">
              <a:latin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reduction for taxicab </a:t>
            </a:r>
            <a:r>
              <a:rPr lang="bn-BD" sz="1800" dirty="0">
                <a:latin typeface="Arial" panose="020B0604020202020204" pitchFamily="34" charset="0"/>
              </a:rPr>
              <a:t> 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.2×36600×100×237 gm</a:t>
            </a:r>
            <a:endParaRPr lang="bn-BD" sz="1800" dirty="0">
              <a:latin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reduction for motorcycle = 0.5× 724800×15×40 g</a:t>
            </a:r>
            <a:r>
              <a:rPr lang="bn-BD" sz="1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03195"/>
              </p:ext>
            </p:extLst>
          </p:nvPr>
        </p:nvGraphicFramePr>
        <p:xfrm>
          <a:off x="7970520" y="2145220"/>
          <a:ext cx="2133600" cy="131064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915778677"/>
                    </a:ext>
                  </a:extLst>
                </a:gridCol>
              </a:tblGrid>
              <a:tr h="1310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Total working time saving    </a:t>
                      </a:r>
                      <a:endParaRPr lang="bn-BD" sz="2000" dirty="0" smtClean="0"/>
                    </a:p>
                    <a:p>
                      <a:pPr algn="ctr"/>
                      <a:r>
                        <a:rPr lang="en-US" sz="2000" dirty="0" smtClean="0"/>
                        <a:t>= 1.9 million hours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4034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42883"/>
              </p:ext>
            </p:extLst>
          </p:nvPr>
        </p:nvGraphicFramePr>
        <p:xfrm>
          <a:off x="7979660" y="3574325"/>
          <a:ext cx="2133600" cy="1024131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915778677"/>
                    </a:ext>
                  </a:extLst>
                </a:gridCol>
              </a:tblGrid>
              <a:tr h="1024131">
                <a:tc>
                  <a:txBody>
                    <a:bodyPr/>
                    <a:lstStyle/>
                    <a:p>
                      <a:pPr marL="0" lvl="1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fuel saving</a:t>
                      </a:r>
                      <a:endParaRPr lang="bn-BD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0.2 million litres</a:t>
                      </a:r>
                      <a:r>
                        <a:rPr lang="bn-BD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403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696053"/>
              </p:ext>
            </p:extLst>
          </p:nvPr>
        </p:nvGraphicFramePr>
        <p:xfrm>
          <a:off x="7970520" y="4838820"/>
          <a:ext cx="2133600" cy="161544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915778677"/>
                    </a:ext>
                  </a:extLst>
                </a:gridCol>
              </a:tblGrid>
              <a:tr h="1615440">
                <a:tc>
                  <a:txBody>
                    <a:bodyPr/>
                    <a:lstStyle/>
                    <a:p>
                      <a:pPr marL="0" lvl="1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CO</a:t>
                      </a:r>
                      <a:r>
                        <a:rPr lang="en-US" sz="20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bn-BD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emission</a:t>
                      </a:r>
                      <a:r>
                        <a:rPr lang="bn-BD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reduction</a:t>
                      </a:r>
                      <a:r>
                        <a:rPr lang="bn-BD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lvl="1" algn="ctr" defTabSz="914400" rtl="0" eaLnBrk="1" latinLnBrk="0" hangingPunct="1"/>
                      <a:r>
                        <a:rPr lang="bn-BD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6.58 × 10</a:t>
                      </a:r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kg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4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16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2" r="27042"/>
          <a:stretch>
            <a:fillRect/>
          </a:stretch>
        </p:blipFill>
        <p:spPr>
          <a:xfrm>
            <a:off x="0" y="0"/>
            <a:ext cx="2377440" cy="6858000"/>
          </a:xfr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5" y="326578"/>
            <a:ext cx="3466011" cy="77071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32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3835" y="1097288"/>
            <a:ext cx="9170131" cy="2726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We aim to apply 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our model 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231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unorganized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231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unplanned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mega city like Dhaka</a:t>
            </a:r>
            <a:r>
              <a:rPr lang="bn-BD" sz="12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exits some 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 discussed in 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followings:</a:t>
            </a:r>
            <a:endParaRPr lang="en-US" sz="123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02" indent="-34280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separate cycling 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roads</a:t>
            </a:r>
          </a:p>
          <a:p>
            <a:pPr marL="342802" indent="-34280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available spaces in footway exist for bi-cycle 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riding </a:t>
            </a:r>
          </a:p>
          <a:p>
            <a:pPr marL="342802" indent="-34280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Traffic jam</a:t>
            </a:r>
          </a:p>
          <a:p>
            <a:pPr marL="342802" indent="-34280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Pollution (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AQI- 309; Standard- 50)</a:t>
            </a:r>
          </a:p>
          <a:p>
            <a:pPr marL="342802" indent="-34280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Noise Pollution (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evel 80-110dB; Standard- 60dB)</a:t>
            </a:r>
          </a:p>
          <a:p>
            <a:pPr marL="342802" indent="-34280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Scarcity 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of natural gas and </a:t>
            </a: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petroleum</a:t>
            </a:r>
          </a:p>
          <a:p>
            <a:pPr marL="342802" indent="-34280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Automobiles are increasing around 10% annually</a:t>
            </a:r>
          </a:p>
          <a:p>
            <a:pPr marL="342802" indent="-342802">
              <a:buFont typeface="Courier New" panose="02070309020205020404" pitchFamily="49" charset="0"/>
              <a:buChar char="o"/>
            </a:pPr>
            <a:endParaRPr lang="en-US" sz="123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31E9-6B96-4182-8FEA-D404C0C63097}" type="datetime3">
              <a:rPr lang="en-US" smtClean="0"/>
              <a:t>27 February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03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725"/>
    </mc:Choice>
    <mc:Fallback>
      <p:transition spd="slow" advTm="2772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39169" y="248205"/>
            <a:ext cx="3489351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95" y="253623"/>
            <a:ext cx="3938011" cy="64678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8925" y="1703146"/>
            <a:ext cx="742493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02" indent="-342802" algn="just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transit network is a spatial network describes a structure which permits either vehicular movement or flow of some commodity.</a:t>
            </a:r>
          </a:p>
          <a:p>
            <a:pPr marL="342802" indent="-342802" algn="just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Design Problem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(NDP)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known as one of the most complex and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challenging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transportation problems for many years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802" indent="-342802" algn="just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Effective and efficient transit network can minimize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total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travel time, cost, CO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emission reduction, fuel usage reduction, etc.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0C7E-890C-410E-A67A-F06134A3602D}" type="datetime3">
              <a:rPr lang="en-US" smtClean="0"/>
              <a:t>27 February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9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86"/>
    </mc:Choice>
    <mc:Fallback xmlns="">
      <p:transition spd="slow" advTm="1028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8184"/>
            <a:ext cx="3463963" cy="6599816"/>
          </a:xfr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0" y="162145"/>
            <a:ext cx="4031040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err="1">
                <a:latin typeface="Arial" panose="020B0604020202020204" pitchFamily="34" charset="0"/>
                <a:cs typeface="Arial" panose="020B0604020202020204" pitchFamily="34" charset="0"/>
              </a:rPr>
              <a:t>INTro.</a:t>
            </a:r>
            <a:r>
              <a:rPr lang="en-US" sz="3200" b="1" cap="all" dirty="0">
                <a:latin typeface="Arial" panose="020B0604020202020204" pitchFamily="34" charset="0"/>
                <a:cs typeface="Arial" panose="020B0604020202020204" pitchFamily="34" charset="0"/>
              </a:rPr>
              <a:t> CONDT..</a:t>
            </a:r>
            <a:endParaRPr lang="en-US" sz="32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CC95-ACB3-44DD-9C9A-0629D5740A36}" type="datetime3">
              <a:rPr lang="en-US" smtClean="0"/>
              <a:t>27 February 2020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3" y="1141511"/>
            <a:ext cx="8036860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Physarum Polycephalum,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also named as slime mold is:</a:t>
            </a:r>
          </a:p>
          <a:p>
            <a:pPr marL="799880" lvl="1" indent="-342802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bn-BD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ulti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-headed</a:t>
            </a:r>
          </a:p>
          <a:p>
            <a:pPr marL="799880" lvl="1" indent="-342802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bn-BD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rainless</a:t>
            </a:r>
          </a:p>
          <a:p>
            <a:pPr marL="799880" lvl="1" indent="-342802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bn-BD" sz="2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iant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multi-nucleated</a:t>
            </a:r>
          </a:p>
          <a:p>
            <a:pPr marL="799880" lvl="1" indent="-342802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bn-BD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ingle-celled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protist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which can solve different complex problems.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Physarum networks are believed to have achieved a good balance between cost, efficiency and resilience.</a:t>
            </a:r>
          </a:p>
        </p:txBody>
      </p:sp>
    </p:spTree>
    <p:extLst>
      <p:ext uri="{BB962C8B-B14F-4D97-AF65-F5344CB8AC3E}">
        <p14:creationId xmlns:p14="http://schemas.microsoft.com/office/powerpoint/2010/main" val="390780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5"/>
    </mc:Choice>
    <mc:Fallback xmlns="">
      <p:transition spd="slow" advTm="1258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39165" y="248205"/>
            <a:ext cx="3226531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Global AIM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583" y="548649"/>
            <a:ext cx="4798420" cy="61728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318" y="1689151"/>
            <a:ext cx="6713871" cy="425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global purpose is to construct efficient transit network in mega city,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concerned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with:</a:t>
            </a:r>
          </a:p>
          <a:p>
            <a:pPr algn="just"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Minimization of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travel time</a:t>
            </a:r>
          </a:p>
          <a:p>
            <a:pPr algn="just"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Minimization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pPr algn="just"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- Minimization of CO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emission reduction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- Efficient &amp; effective network design</a:t>
            </a:r>
          </a:p>
          <a:p>
            <a:pPr algn="just"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- Eco-friendly environment</a:t>
            </a:r>
          </a:p>
          <a:p>
            <a:pPr algn="just">
              <a:spcAft>
                <a:spcPts val="1800"/>
              </a:spcAft>
            </a:pP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08C2-57A3-4B2A-B407-322D90DD5947}" type="datetime3">
              <a:rPr lang="en-US" smtClean="0"/>
              <a:t>27 February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7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07"/>
    </mc:Choice>
    <mc:Fallback xmlns="">
      <p:transition spd="slow" advTm="2260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84245"/>
              </p:ext>
            </p:extLst>
          </p:nvPr>
        </p:nvGraphicFramePr>
        <p:xfrm>
          <a:off x="838200" y="1268477"/>
          <a:ext cx="11099082" cy="50362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972298961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3067264744"/>
                    </a:ext>
                  </a:extLst>
                </a:gridCol>
                <a:gridCol w="3169920">
                  <a:extLst>
                    <a:ext uri="{9D8B030D-6E8A-4147-A177-3AD203B41FA5}">
                      <a16:colId xmlns:a16="http://schemas.microsoft.com/office/drawing/2014/main" val="820295582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560196579"/>
                    </a:ext>
                  </a:extLst>
                </a:gridCol>
                <a:gridCol w="2805474">
                  <a:extLst>
                    <a:ext uri="{9D8B030D-6E8A-4147-A177-3AD203B41FA5}">
                      <a16:colId xmlns:a16="http://schemas.microsoft.com/office/drawing/2014/main" val="3755050326"/>
                    </a:ext>
                  </a:extLst>
                </a:gridCol>
              </a:tblGrid>
              <a:tr h="4837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</a:t>
                      </a: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</a:t>
                      </a: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</a:t>
                      </a:r>
                    </a:p>
                  </a:txBody>
                  <a:tcPr marL="48411" marR="48411" marT="0" marB="0"/>
                </a:tc>
                <a:extLst>
                  <a:ext uri="{0D108BD9-81ED-4DB2-BD59-A6C34878D82A}">
                    <a16:rowId xmlns:a16="http://schemas.microsoft.com/office/drawing/2014/main" val="3291344653"/>
                  </a:ext>
                </a:extLst>
              </a:tr>
              <a:tr h="663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Tero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Rules for Biologically Inspired Adaptive Network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</a:t>
                      </a:r>
                      <a:r>
                        <a:rPr lang="bn-BD" sz="1800" dirty="0" smtClean="0">
                          <a:latin typeface="Times New Roman" panose="02020603050405020304" pitchFamily="18" charset="0"/>
                        </a:rPr>
                        <a:t>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Science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Tokyo Rail Network construction</a:t>
                      </a:r>
                    </a:p>
                  </a:txBody>
                  <a:tcPr marL="48411" marR="48411" marT="0" marB="0"/>
                </a:tc>
                <a:extLst>
                  <a:ext uri="{0D108BD9-81ED-4DB2-BD59-A6C34878D82A}">
                    <a16:rowId xmlns:a16="http://schemas.microsoft.com/office/drawing/2014/main" val="270025300"/>
                  </a:ext>
                </a:extLst>
              </a:tr>
              <a:tr h="631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Adamatzky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Rebuilding Iberian motorways with slime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mould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Biosystem</a:t>
                      </a:r>
                      <a:r>
                        <a:rPr lang="bn-BD" sz="1800" dirty="0" smtClean="0">
                          <a:latin typeface="Times New Roman" panose="02020603050405020304" pitchFamily="18" charset="0"/>
                        </a:rPr>
                        <a:t>s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Iberian motorway network construction</a:t>
                      </a:r>
                    </a:p>
                  </a:txBody>
                  <a:tcPr marL="48411" marR="48411" marT="0" marB="0"/>
                </a:tc>
                <a:extLst>
                  <a:ext uri="{0D108BD9-81ED-4DB2-BD59-A6C34878D82A}">
                    <a16:rowId xmlns:a16="http://schemas.microsoft.com/office/drawing/2014/main" val="777542679"/>
                  </a:ext>
                </a:extLst>
              </a:tr>
              <a:tr h="641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Adamatzky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Approximating Mexican highways with slime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mould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Computin</a:t>
                      </a:r>
                      <a:r>
                        <a:rPr lang="bn-BD" sz="1800" dirty="0" smtClean="0">
                          <a:latin typeface="Times New Roman" panose="02020603050405020304" pitchFamily="18" charset="0"/>
                        </a:rPr>
                        <a:t>g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Mexican Federal highway network construction</a:t>
                      </a:r>
                    </a:p>
                  </a:txBody>
                  <a:tcPr marL="48411" marR="48411" marT="0" marB="0"/>
                </a:tc>
                <a:extLst>
                  <a:ext uri="{0D108BD9-81ED-4DB2-BD59-A6C34878D82A}">
                    <a16:rowId xmlns:a16="http://schemas.microsoft.com/office/drawing/2014/main" val="2085422304"/>
                  </a:ext>
                </a:extLst>
              </a:tr>
              <a:tr h="943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Adamatzky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Slime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mould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imitates transport networks in China</a:t>
                      </a: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Intelligent Computing and Cybernetic</a:t>
                      </a:r>
                      <a:r>
                        <a:rPr lang="bn-BD" sz="1800" dirty="0" smtClean="0">
                          <a:latin typeface="Times New Roman" panose="02020603050405020304" pitchFamily="18" charset="0"/>
                        </a:rPr>
                        <a:t>s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Slime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mould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protoplasmic networks on major urban areas of China</a:t>
                      </a:r>
                    </a:p>
                  </a:txBody>
                  <a:tcPr marL="48411" marR="48411" marT="0" marB="0"/>
                </a:tc>
                <a:extLst>
                  <a:ext uri="{0D108BD9-81ED-4DB2-BD59-A6C34878D82A}">
                    <a16:rowId xmlns:a16="http://schemas.microsoft.com/office/drawing/2014/main" val="2706235962"/>
                  </a:ext>
                </a:extLst>
              </a:tr>
              <a:tr h="979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Tsompanas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Evolving Transport Networks With Cellular Automata Models Inspired by Slime Mould</a:t>
                      </a: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Cybernetics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Physarum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-inspired cellular automaton (CA)-based network designing model</a:t>
                      </a:r>
                    </a:p>
                  </a:txBody>
                  <a:tcPr marL="48411" marR="48411" marT="0" marB="0"/>
                </a:tc>
                <a:extLst>
                  <a:ext uri="{0D108BD9-81ED-4DB2-BD59-A6C34878D82A}">
                    <a16:rowId xmlns:a16="http://schemas.microsoft.com/office/drawing/2014/main" val="4013255735"/>
                  </a:ext>
                </a:extLst>
              </a:tr>
              <a:tr h="6506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Zhang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 </a:t>
                      </a: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Physarum-inspired approach to supply chain network design</a:t>
                      </a: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Science China Information Sciences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11" marR="484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 chain network design</a:t>
                      </a:r>
                    </a:p>
                  </a:txBody>
                  <a:tcPr marL="48411" marR="48411" marT="0" marB="0"/>
                </a:tc>
                <a:extLst>
                  <a:ext uri="{0D108BD9-81ED-4DB2-BD59-A6C34878D82A}">
                    <a16:rowId xmlns:a16="http://schemas.microsoft.com/office/drawing/2014/main" val="263659766"/>
                  </a:ext>
                </a:extLst>
              </a:tr>
            </a:tbl>
          </a:graphicData>
        </a:graphic>
      </p:graphicFrame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38" y="274325"/>
            <a:ext cx="3788231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RELATED STUDY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2666-677E-4FA3-913C-E8E86C6A6B02}" type="datetime3">
              <a:rPr lang="en-US" smtClean="0"/>
              <a:t>27 February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9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8"/>
    </mc:Choice>
    <mc:Fallback xmlns="">
      <p:transition spd="slow" advTm="486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39165" y="248205"/>
            <a:ext cx="3226531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SPECIFIC AIM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583" y="0"/>
            <a:ext cx="479842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1385" y="1339509"/>
            <a:ext cx="655929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want to construct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bicycle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lane network in</a:t>
            </a:r>
            <a:r>
              <a:rPr lang="bn-BD" sz="2400" dirty="0">
                <a:latin typeface="Arial" panose="020B0604020202020204" pitchFamily="34" charset="0"/>
                <a:cs typeface="Arial" panose="020B0604020202020204" pitchFamily="34" charset="0"/>
              </a:rPr>
              <a:t> congested area Motijheel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bn-B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try to move towards the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city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this,</a:t>
            </a:r>
          </a:p>
          <a:p>
            <a:pPr marL="342802" indent="-342802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bn-BD" sz="2400" dirty="0">
                <a:latin typeface="Arial" panose="020B0604020202020204" pitchFamily="34" charset="0"/>
                <a:cs typeface="Arial" panose="020B0604020202020204" pitchFamily="34" charset="0"/>
              </a:rPr>
              <a:t>We create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bicycle</a:t>
            </a:r>
            <a:r>
              <a:rPr lang="bn-BD" sz="2400" dirty="0">
                <a:latin typeface="Arial" panose="020B0604020202020204" pitchFamily="34" charset="0"/>
                <a:cs typeface="Arial" panose="020B0604020202020204" pitchFamily="34" charset="0"/>
              </a:rPr>
              <a:t> lane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network using </a:t>
            </a:r>
            <a:r>
              <a:rPr lang="bn-BD" sz="2400" dirty="0">
                <a:latin typeface="Arial" panose="020B0604020202020204" pitchFamily="34" charset="0"/>
                <a:cs typeface="Arial" panose="020B0604020202020204" pitchFamily="34" charset="0"/>
              </a:rPr>
              <a:t>modified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Physarum-inspired technique.</a:t>
            </a:r>
            <a:endParaRPr lang="bn-BD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02" indent="-342802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consider</a:t>
            </a:r>
            <a:r>
              <a:rPr lang="bn-BD" sz="2400" dirty="0">
                <a:latin typeface="Arial" panose="020B0604020202020204" pitchFamily="34" charset="0"/>
                <a:cs typeface="Arial" panose="020B0604020202020204" pitchFamily="34" charset="0"/>
              </a:rPr>
              <a:t> bicycles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move around of </a:t>
            </a:r>
            <a:r>
              <a:rPr lang="bn-BD" sz="2400" dirty="0">
                <a:latin typeface="Arial" panose="020B0604020202020204" pitchFamily="34" charset="0"/>
                <a:cs typeface="Arial" panose="020B0604020202020204" pitchFamily="34" charset="0"/>
              </a:rPr>
              <a:t>Motijheel.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Finally, we extend it to apply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mega city Dhaka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sing electric bicycle</a:t>
            </a:r>
            <a:r>
              <a:rPr lang="bn-BD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vehicle.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DF01-88E6-40E1-BFFD-291A50F74D69}" type="datetime3">
              <a:rPr lang="en-US" smtClean="0"/>
              <a:t>27 February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7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07"/>
    </mc:Choice>
    <mc:Fallback xmlns="">
      <p:transition spd="slow" advTm="2260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39165" y="248205"/>
            <a:ext cx="3226531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578" y="548649"/>
            <a:ext cx="4218431" cy="61728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2691" y="1410360"/>
            <a:ext cx="7480880" cy="5267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exist lots of challenges in any mega city:</a:t>
            </a:r>
          </a:p>
          <a:p>
            <a:pPr algn="just"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- Road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conditions are not good enough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Cycling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lanes &amp; footways are hardly available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- Worst traffic</a:t>
            </a:r>
          </a:p>
          <a:p>
            <a:pPr algn="just">
              <a:spcAft>
                <a:spcPts val="1800"/>
              </a:spcAft>
            </a:pP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Fuel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shortages 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- Huge CO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gas emission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Air pollution &amp;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noise pollution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- Unhealthy environment</a:t>
            </a:r>
          </a:p>
          <a:p>
            <a:pPr algn="just">
              <a:spcAft>
                <a:spcPts val="1800"/>
              </a:spcAft>
            </a:pPr>
            <a:r>
              <a:rPr lang="en-US" sz="123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ACC7-A759-480F-8716-8597A5DCCBF9}" type="datetime3">
              <a:rPr lang="en-US" smtClean="0"/>
              <a:t>27 February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07"/>
    </mc:Choice>
    <mc:Fallback xmlns="">
      <p:transition spd="slow" advTm="2260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34" y="274325"/>
            <a:ext cx="3762100" cy="75765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068716"/>
              </p:ext>
            </p:extLst>
          </p:nvPr>
        </p:nvGraphicFramePr>
        <p:xfrm>
          <a:off x="1479220" y="2351365"/>
          <a:ext cx="10106160" cy="3248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rved Left Arrow 12"/>
          <p:cNvSpPr/>
          <p:nvPr/>
        </p:nvSpPr>
        <p:spPr>
          <a:xfrm rot="4743004">
            <a:off x="8207338" y="3286700"/>
            <a:ext cx="1067791" cy="36427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0714" y="1751194"/>
            <a:ext cx="9438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bicycle lane network is constructed using the following five steps using modified Physarum inspired technique: 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C0A9-A78B-42AE-9B3E-E9DA3DD2D0A1}" type="datetime3">
              <a:rPr lang="en-US" smtClean="0"/>
              <a:t>27 February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7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91"/>
    </mc:Choice>
    <mc:Fallback xmlns="">
      <p:transition spd="slow" advTm="1349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1445</TotalTime>
  <Words>1463</Words>
  <Application>Microsoft Office PowerPoint</Application>
  <PresentationFormat>Widescreen</PresentationFormat>
  <Paragraphs>457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Century Gothic</vt:lpstr>
      <vt:lpstr>Courier New</vt:lpstr>
      <vt:lpstr>Times New Roman</vt:lpstr>
      <vt:lpstr>Vrinda</vt:lpstr>
      <vt:lpstr>Wingdings</vt:lpstr>
      <vt:lpstr>Office Theme</vt:lpstr>
      <vt:lpstr>PHYSARUM INSPIRED BICYCLE LANE NETWORK DESIGN IN CONGESTED MEGA CITY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City Using Physarum Inspired Network</dc:title>
  <dc:creator>Ahsan Habib</dc:creator>
  <cp:lastModifiedBy>Ahsan Habib</cp:lastModifiedBy>
  <cp:revision>229</cp:revision>
  <dcterms:created xsi:type="dcterms:W3CDTF">2019-10-31T13:58:05Z</dcterms:created>
  <dcterms:modified xsi:type="dcterms:W3CDTF">2020-02-27T13:37:27Z</dcterms:modified>
</cp:coreProperties>
</file>